
<file path=[Content_Types].xml><?xml version="1.0" encoding="utf-8"?>
<Types xmlns="http://schemas.openxmlformats.org/package/2006/content-types">
  <Default Extension="png" ContentType="image/png"/>
  <Default Extension="wdp" ContentType="image/vnd.ms-photo"/>
  <Default Extension="jpeg" ContentType="image/jpeg"/>
  <Default Extension="JPG" ContentType="image/.jp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2.fntdata" ContentType="application/x-fontdata"/>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autoCompressPictures="0">
  <p:sldMasterIdLst>
    <p:sldMasterId id="2147483648" r:id="rId1"/>
  </p:sldMasterIdLst>
  <p:notesMasterIdLst>
    <p:notesMasterId r:id="rId5"/>
  </p:notesMasterIdLst>
  <p:sldIdLst>
    <p:sldId id="305" r:id="rId3"/>
    <p:sldId id="257" r:id="rId4"/>
    <p:sldId id="256" r:id="rId6"/>
    <p:sldId id="309" r:id="rId7"/>
    <p:sldId id="306" r:id="rId8"/>
    <p:sldId id="259" r:id="rId9"/>
    <p:sldId id="313" r:id="rId10"/>
    <p:sldId id="262" r:id="rId11"/>
    <p:sldId id="314" r:id="rId12"/>
    <p:sldId id="315" r:id="rId13"/>
    <p:sldId id="317" r:id="rId14"/>
    <p:sldId id="318" r:id="rId15"/>
    <p:sldId id="319" r:id="rId16"/>
    <p:sldId id="320" r:id="rId17"/>
    <p:sldId id="321" r:id="rId18"/>
    <p:sldId id="323" r:id="rId19"/>
    <p:sldId id="322" r:id="rId20"/>
    <p:sldId id="307" r:id="rId21"/>
    <p:sldId id="263" r:id="rId22"/>
    <p:sldId id="264" r:id="rId23"/>
    <p:sldId id="324" r:id="rId24"/>
    <p:sldId id="325" r:id="rId25"/>
    <p:sldId id="326" r:id="rId26"/>
    <p:sldId id="327" r:id="rId27"/>
    <p:sldId id="308" r:id="rId28"/>
    <p:sldId id="328" r:id="rId29"/>
    <p:sldId id="283" r:id="rId30"/>
  </p:sldIdLst>
  <p:sldSz cx="9144000" cy="5143500" type="screen16x9"/>
  <p:notesSz cx="6858000" cy="9144000"/>
  <p:embeddedFontLst>
    <p:embeddedFont>
      <p:font typeface="Kavoon" panose="00000500000000000000"/>
      <p:regular r:id="rId34"/>
    </p:embeddedFont>
    <p:embeddedFont>
      <p:font typeface="Baloo Tammudu 2"/>
      <p:regular r:id="rId3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B3B4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581" autoAdjust="0"/>
  </p:normalViewPr>
  <p:slideViewPr>
    <p:cSldViewPr snapToGrid="0" showGuides="1">
      <p:cViewPr>
        <p:scale>
          <a:sx n="100" d="100"/>
          <a:sy n="100" d="100"/>
        </p:scale>
        <p:origin x="946" y="230"/>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notesMaster" Target="notesMasters/notesMaster1.xml"/><Relationship Id="rId4" Type="http://schemas.openxmlformats.org/officeDocument/2006/relationships/slide" Target="slides/slide2.xml"/><Relationship Id="rId35" Type="http://schemas.openxmlformats.org/officeDocument/2006/relationships/font" Target="fonts/font2.fntdata"/><Relationship Id="rId34" Type="http://schemas.openxmlformats.org/officeDocument/2006/relationships/font" Target="fonts/font1.fntdata"/><Relationship Id="rId33" Type="http://schemas.openxmlformats.org/officeDocument/2006/relationships/tableStyles" Target="tableStyles.xml"/><Relationship Id="rId32" Type="http://schemas.openxmlformats.org/officeDocument/2006/relationships/viewProps" Target="viewProps.xml"/><Relationship Id="rId31" Type="http://schemas.openxmlformats.org/officeDocument/2006/relationships/presProps" Target="presProps.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notesSlide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7486"/>
        <p:cNvGrpSpPr/>
        <p:nvPr/>
      </p:nvGrpSpPr>
      <p:grpSpPr>
        <a:xfrm>
          <a:off x="0" y="0"/>
          <a:ext cx="0" cy="0"/>
          <a:chOff x="0" y="0"/>
          <a:chExt cx="0" cy="0"/>
        </a:xfrm>
      </p:grpSpPr>
      <p:sp>
        <p:nvSpPr>
          <p:cNvPr id="7487" name="Google Shape;7487;g13cfddbaeb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8" name="Google Shape;7488;g13cfddbaeb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7480"/>
        <p:cNvGrpSpPr/>
        <p:nvPr/>
      </p:nvGrpSpPr>
      <p:grpSpPr>
        <a:xfrm>
          <a:off x="0" y="0"/>
          <a:ext cx="0" cy="0"/>
          <a:chOff x="0" y="0"/>
          <a:chExt cx="0" cy="0"/>
        </a:xfrm>
      </p:grpSpPr>
      <p:sp>
        <p:nvSpPr>
          <p:cNvPr id="7481" name="Google Shape;748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2" name="Google Shape;748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753"/>
        <p:cNvGrpSpPr/>
        <p:nvPr/>
      </p:nvGrpSpPr>
      <p:grpSpPr>
        <a:xfrm>
          <a:off x="0" y="0"/>
          <a:ext cx="0" cy="0"/>
          <a:chOff x="0" y="0"/>
          <a:chExt cx="0" cy="0"/>
        </a:xfrm>
      </p:grpSpPr>
      <p:sp>
        <p:nvSpPr>
          <p:cNvPr id="8754" name="Google Shape;8754;g13d8de14309_0_5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55" name="Google Shape;8755;g13d8de14309_0_5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7480"/>
        <p:cNvGrpSpPr/>
        <p:nvPr/>
      </p:nvGrpSpPr>
      <p:grpSpPr>
        <a:xfrm>
          <a:off x="0" y="0"/>
          <a:ext cx="0" cy="0"/>
          <a:chOff x="0" y="0"/>
          <a:chExt cx="0" cy="0"/>
        </a:xfrm>
      </p:grpSpPr>
      <p:sp>
        <p:nvSpPr>
          <p:cNvPr id="7481" name="Google Shape;748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2" name="Google Shape;748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7480"/>
        <p:cNvGrpSpPr/>
        <p:nvPr/>
      </p:nvGrpSpPr>
      <p:grpSpPr>
        <a:xfrm>
          <a:off x="0" y="0"/>
          <a:ext cx="0" cy="0"/>
          <a:chOff x="0" y="0"/>
          <a:chExt cx="0" cy="0"/>
        </a:xfrm>
      </p:grpSpPr>
      <p:sp>
        <p:nvSpPr>
          <p:cNvPr id="7481" name="Google Shape;748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2" name="Google Shape;748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7517"/>
        <p:cNvGrpSpPr/>
        <p:nvPr/>
      </p:nvGrpSpPr>
      <p:grpSpPr>
        <a:xfrm>
          <a:off x="0" y="0"/>
          <a:ext cx="0" cy="0"/>
          <a:chOff x="0" y="0"/>
          <a:chExt cx="0" cy="0"/>
        </a:xfrm>
      </p:grpSpPr>
      <p:sp>
        <p:nvSpPr>
          <p:cNvPr id="7518" name="Google Shape;7518;gbd6c00e730_0_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19" name="Google Shape;7519;gbd6c00e730_0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139"/>
        <p:cNvGrpSpPr/>
        <p:nvPr/>
      </p:nvGrpSpPr>
      <p:grpSpPr>
        <a:xfrm>
          <a:off x="0" y="0"/>
          <a:ext cx="0" cy="0"/>
          <a:chOff x="0" y="0"/>
          <a:chExt cx="0" cy="0"/>
        </a:xfrm>
      </p:grpSpPr>
      <p:sp>
        <p:nvSpPr>
          <p:cNvPr id="8140" name="Google Shape;8140;g13d8de14309_0_4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1" name="Google Shape;8141;g13d8de14309_0_4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7480"/>
        <p:cNvGrpSpPr/>
        <p:nvPr/>
      </p:nvGrpSpPr>
      <p:grpSpPr>
        <a:xfrm>
          <a:off x="0" y="0"/>
          <a:ext cx="0" cy="0"/>
          <a:chOff x="0" y="0"/>
          <a:chExt cx="0" cy="0"/>
        </a:xfrm>
      </p:grpSpPr>
      <p:sp>
        <p:nvSpPr>
          <p:cNvPr id="7481" name="Google Shape;748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2" name="Google Shape;748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200"/>
        <p:cNvGrpSpPr/>
        <p:nvPr/>
      </p:nvGrpSpPr>
      <p:grpSpPr>
        <a:xfrm>
          <a:off x="0" y="0"/>
          <a:ext cx="0" cy="0"/>
          <a:chOff x="0" y="0"/>
          <a:chExt cx="0" cy="0"/>
        </a:xfrm>
      </p:grpSpPr>
      <p:sp>
        <p:nvSpPr>
          <p:cNvPr id="8201" name="Google Shape;8201;g13d8de14309_0_4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02" name="Google Shape;8202;g13d8de14309_0_4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286"/>
        <p:cNvGrpSpPr/>
        <p:nvPr/>
      </p:nvGrpSpPr>
      <p:grpSpPr>
        <a:xfrm>
          <a:off x="0" y="0"/>
          <a:ext cx="0" cy="0"/>
          <a:chOff x="0" y="0"/>
          <a:chExt cx="0" cy="0"/>
        </a:xfrm>
      </p:grpSpPr>
      <p:sp>
        <p:nvSpPr>
          <p:cNvPr id="8287" name="Google Shape;8287;g13d8de14309_0_10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88" name="Google Shape;8288;g13d8de14309_0_10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matchingName="Title slide">
  <p:cSld name="TITLE">
    <p:spTree>
      <p:nvGrpSpPr>
        <p:cNvPr id="1" name="Shape 8"/>
        <p:cNvGrpSpPr/>
        <p:nvPr/>
      </p:nvGrpSpPr>
      <p:grpSpPr>
        <a:xfrm>
          <a:off x="0" y="0"/>
          <a:ext cx="0" cy="0"/>
          <a:chOff x="0" y="0"/>
          <a:chExt cx="0" cy="0"/>
        </a:xfrm>
      </p:grpSpPr>
      <p:sp>
        <p:nvSpPr>
          <p:cNvPr id="9" name="Google Shape;9;p2"/>
          <p:cNvSpPr/>
          <p:nvPr/>
        </p:nvSpPr>
        <p:spPr>
          <a:xfrm>
            <a:off x="6455935" y="3153341"/>
            <a:ext cx="3346100" cy="2659875"/>
          </a:xfrm>
          <a:custGeom>
            <a:avLst/>
            <a:gdLst/>
            <a:ahLst/>
            <a:cxnLst/>
            <a:rect l="l" t="t" r="r" b="b"/>
            <a:pathLst>
              <a:path w="133844" h="106395" extrusionOk="0">
                <a:moveTo>
                  <a:pt x="8062" y="97653"/>
                </a:moveTo>
                <a:cubicBezTo>
                  <a:pt x="-10312" y="92426"/>
                  <a:pt x="7439" y="74581"/>
                  <a:pt x="14925" y="67095"/>
                </a:cubicBezTo>
                <a:cubicBezTo>
                  <a:pt x="22411" y="59609"/>
                  <a:pt x="43429" y="57936"/>
                  <a:pt x="52980" y="52735"/>
                </a:cubicBezTo>
                <a:cubicBezTo>
                  <a:pt x="62531" y="47534"/>
                  <a:pt x="63808" y="41907"/>
                  <a:pt x="72230" y="35891"/>
                </a:cubicBezTo>
                <a:cubicBezTo>
                  <a:pt x="80652" y="29875"/>
                  <a:pt x="95090" y="21855"/>
                  <a:pt x="103512" y="16641"/>
                </a:cubicBezTo>
                <a:cubicBezTo>
                  <a:pt x="111934" y="11427"/>
                  <a:pt x="119154" y="-9027"/>
                  <a:pt x="122763" y="4609"/>
                </a:cubicBezTo>
                <a:cubicBezTo>
                  <a:pt x="126373" y="18245"/>
                  <a:pt x="144286" y="82948"/>
                  <a:pt x="125169" y="98455"/>
                </a:cubicBezTo>
                <a:cubicBezTo>
                  <a:pt x="106052" y="113962"/>
                  <a:pt x="26436" y="102880"/>
                  <a:pt x="8062" y="97653"/>
                </a:cubicBezTo>
                <a:close/>
              </a:path>
            </a:pathLst>
          </a:custGeom>
          <a:solidFill>
            <a:schemeClr val="accent4"/>
          </a:solidFill>
          <a:ln>
            <a:noFill/>
          </a:ln>
        </p:spPr>
      </p:sp>
      <p:sp>
        <p:nvSpPr>
          <p:cNvPr id="10" name="Google Shape;10;p2"/>
          <p:cNvSpPr/>
          <p:nvPr/>
        </p:nvSpPr>
        <p:spPr>
          <a:xfrm>
            <a:off x="-308942" y="-394710"/>
            <a:ext cx="3145725" cy="2518625"/>
          </a:xfrm>
          <a:custGeom>
            <a:avLst/>
            <a:gdLst/>
            <a:ahLst/>
            <a:cxnLst/>
            <a:rect l="l" t="t" r="r" b="b"/>
            <a:pathLst>
              <a:path w="125829" h="100745" extrusionOk="0">
                <a:moveTo>
                  <a:pt x="122086" y="7446"/>
                </a:moveTo>
                <a:cubicBezTo>
                  <a:pt x="136591" y="10654"/>
                  <a:pt x="104841" y="21483"/>
                  <a:pt x="96579" y="26616"/>
                </a:cubicBezTo>
                <a:cubicBezTo>
                  <a:pt x="88317" y="31750"/>
                  <a:pt x="77396" y="31496"/>
                  <a:pt x="72516" y="38247"/>
                </a:cubicBezTo>
                <a:cubicBezTo>
                  <a:pt x="67637" y="44998"/>
                  <a:pt x="76393" y="59637"/>
                  <a:pt x="67302" y="67123"/>
                </a:cubicBezTo>
                <a:cubicBezTo>
                  <a:pt x="58212" y="74609"/>
                  <a:pt x="27999" y="78219"/>
                  <a:pt x="17973" y="83165"/>
                </a:cubicBezTo>
                <a:cubicBezTo>
                  <a:pt x="7947" y="88111"/>
                  <a:pt x="8548" y="109434"/>
                  <a:pt x="7144" y="96801"/>
                </a:cubicBezTo>
                <a:cubicBezTo>
                  <a:pt x="5740" y="84168"/>
                  <a:pt x="-9606" y="22259"/>
                  <a:pt x="9551" y="7366"/>
                </a:cubicBezTo>
                <a:cubicBezTo>
                  <a:pt x="28708" y="-7526"/>
                  <a:pt x="107581" y="4238"/>
                  <a:pt x="122086" y="7446"/>
                </a:cubicBezTo>
                <a:close/>
              </a:path>
            </a:pathLst>
          </a:custGeom>
          <a:solidFill>
            <a:schemeClr val="lt2"/>
          </a:solidFill>
          <a:ln>
            <a:noFill/>
          </a:ln>
        </p:spPr>
      </p:sp>
      <p:pic>
        <p:nvPicPr>
          <p:cNvPr id="11" name="Google Shape;11;p2"/>
          <p:cNvPicPr preferRelativeResize="0"/>
          <p:nvPr/>
        </p:nvPicPr>
        <p:blipFill>
          <a:blip r:embed="rId2"/>
          <a:stretch>
            <a:fillRect/>
          </a:stretch>
        </p:blipFill>
        <p:spPr>
          <a:xfrm>
            <a:off x="0" y="0"/>
            <a:ext cx="9144000" cy="5143500"/>
          </a:xfrm>
          <a:prstGeom prst="rect">
            <a:avLst/>
          </a:prstGeom>
          <a:noFill/>
          <a:ln>
            <a:noFill/>
          </a:ln>
        </p:spPr>
      </p:pic>
      <p:grpSp>
        <p:nvGrpSpPr>
          <p:cNvPr id="12" name="Google Shape;12;p2"/>
          <p:cNvGrpSpPr/>
          <p:nvPr/>
        </p:nvGrpSpPr>
        <p:grpSpPr>
          <a:xfrm>
            <a:off x="8146922" y="542767"/>
            <a:ext cx="498893" cy="535812"/>
            <a:chOff x="539500" y="356300"/>
            <a:chExt cx="347201" cy="372894"/>
          </a:xfrm>
        </p:grpSpPr>
        <p:sp>
          <p:nvSpPr>
            <p:cNvPr id="13" name="Google Shape;13;p2"/>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 name="Google Shape;14;p2"/>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 name="Google Shape;15;p2"/>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 name="Google Shape;16;p2"/>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 name="Google Shape;17;p2"/>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 name="Google Shape;18;p2"/>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 name="Google Shape;19;p2"/>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 name="Google Shape;20;p2"/>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 name="Google Shape;21;p2"/>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 name="Google Shape;22;p2"/>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 name="Google Shape;23;p2"/>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4" name="Google Shape;24;p2"/>
          <p:cNvGrpSpPr/>
          <p:nvPr/>
        </p:nvGrpSpPr>
        <p:grpSpPr>
          <a:xfrm>
            <a:off x="581364" y="4277226"/>
            <a:ext cx="347196" cy="510641"/>
            <a:chOff x="3716700" y="1378700"/>
            <a:chExt cx="135825" cy="199750"/>
          </a:xfrm>
        </p:grpSpPr>
        <p:sp>
          <p:nvSpPr>
            <p:cNvPr id="25" name="Google Shape;25;p2"/>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 name="Google Shape;26;p2"/>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 name="Google Shape;27;p2"/>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 name="Google Shape;28;p2"/>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9" name="Google Shape;29;p2"/>
          <p:cNvGrpSpPr/>
          <p:nvPr/>
        </p:nvGrpSpPr>
        <p:grpSpPr>
          <a:xfrm rot="-1687898">
            <a:off x="4125352" y="338631"/>
            <a:ext cx="342054" cy="418382"/>
            <a:chOff x="2019050" y="1133325"/>
            <a:chExt cx="153525" cy="187750"/>
          </a:xfrm>
        </p:grpSpPr>
        <p:sp>
          <p:nvSpPr>
            <p:cNvPr id="30" name="Google Shape;30;p2"/>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 name="Google Shape;31;p2"/>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 name="Google Shape;32;p2"/>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 name="Google Shape;33;p2"/>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4" name="Google Shape;34;p2"/>
          <p:cNvGrpSpPr/>
          <p:nvPr/>
        </p:nvGrpSpPr>
        <p:grpSpPr>
          <a:xfrm>
            <a:off x="7412762" y="3390537"/>
            <a:ext cx="1579734" cy="1657613"/>
            <a:chOff x="-818813" y="1823137"/>
            <a:chExt cx="1579734" cy="1657613"/>
          </a:xfrm>
        </p:grpSpPr>
        <p:sp>
          <p:nvSpPr>
            <p:cNvPr id="35" name="Google Shape;35;p2"/>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 name="Google Shape;36;p2"/>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 name="Google Shape;37;p2"/>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 name="Google Shape;38;p2"/>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 name="Google Shape;39;p2"/>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 name="Google Shape;40;p2"/>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 name="Google Shape;41;p2"/>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 name="Google Shape;42;p2"/>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 name="Google Shape;43;p2"/>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 name="Google Shape;44;p2"/>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 name="Google Shape;45;p2"/>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 name="Google Shape;46;p2"/>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 name="Google Shape;47;p2"/>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 name="Google Shape;48;p2"/>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 name="Google Shape;49;p2"/>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 name="Google Shape;50;p2"/>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 name="Google Shape;51;p2"/>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 name="Google Shape;52;p2"/>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 name="Google Shape;53;p2"/>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 name="Google Shape;54;p2"/>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 name="Google Shape;55;p2"/>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 name="Google Shape;56;p2"/>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 name="Google Shape;57;p2"/>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 name="Google Shape;58;p2"/>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 name="Google Shape;59;p2"/>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 name="Google Shape;60;p2"/>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 name="Google Shape;61;p2"/>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 name="Google Shape;62;p2"/>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 name="Google Shape;63;p2"/>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 name="Google Shape;64;p2"/>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 name="Google Shape;65;p2"/>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 name="Google Shape;66;p2"/>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 name="Google Shape;67;p2"/>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 name="Google Shape;68;p2"/>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 name="Google Shape;69;p2"/>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 name="Google Shape;70;p2"/>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 name="Google Shape;71;p2"/>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 name="Google Shape;72;p2"/>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 name="Google Shape;73;p2"/>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 name="Google Shape;74;p2"/>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 name="Google Shape;75;p2"/>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 name="Google Shape;76;p2"/>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 name="Google Shape;77;p2"/>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 name="Google Shape;78;p2"/>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 name="Google Shape;79;p2"/>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 name="Google Shape;80;p2"/>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 name="Google Shape;81;p2"/>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 name="Google Shape;82;p2"/>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 name="Google Shape;83;p2"/>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 name="Google Shape;84;p2"/>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 name="Google Shape;85;p2"/>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 name="Google Shape;86;p2"/>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 name="Google Shape;87;p2"/>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 name="Google Shape;88;p2"/>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 name="Google Shape;89;p2"/>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 name="Google Shape;90;p2"/>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 name="Google Shape;91;p2"/>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 name="Google Shape;92;p2"/>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 name="Google Shape;93;p2"/>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 name="Google Shape;94;p2"/>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 name="Google Shape;95;p2"/>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 name="Google Shape;96;p2"/>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 name="Google Shape;97;p2"/>
          <p:cNvGrpSpPr/>
          <p:nvPr/>
        </p:nvGrpSpPr>
        <p:grpSpPr>
          <a:xfrm flipH="1">
            <a:off x="241950" y="725399"/>
            <a:ext cx="1185086" cy="1846354"/>
            <a:chOff x="231900" y="729199"/>
            <a:chExt cx="1185086" cy="1846354"/>
          </a:xfrm>
        </p:grpSpPr>
        <p:sp>
          <p:nvSpPr>
            <p:cNvPr id="98" name="Google Shape;98;p2"/>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 name="Google Shape;99;p2"/>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 name="Google Shape;100;p2"/>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 name="Google Shape;101;p2"/>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 name="Google Shape;102;p2"/>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 name="Google Shape;103;p2"/>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 name="Google Shape;104;p2"/>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 name="Google Shape;105;p2"/>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 name="Google Shape;106;p2"/>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 name="Google Shape;107;p2"/>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 name="Google Shape;108;p2"/>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 name="Google Shape;109;p2"/>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 name="Google Shape;110;p2"/>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 name="Google Shape;111;p2"/>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 name="Google Shape;112;p2"/>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 name="Google Shape;113;p2"/>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 name="Google Shape;114;p2"/>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 name="Google Shape;115;p2"/>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 name="Google Shape;116;p2"/>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 name="Google Shape;117;p2"/>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 name="Google Shape;118;p2"/>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 name="Google Shape;119;p2"/>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 name="Google Shape;120;p2"/>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 name="Google Shape;121;p2"/>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 name="Google Shape;122;p2"/>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 name="Google Shape;123;p2"/>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 name="Google Shape;124;p2"/>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 name="Google Shape;125;p2"/>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 name="Google Shape;126;p2"/>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 name="Google Shape;127;p2"/>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 name="Google Shape;128;p2"/>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 name="Google Shape;129;p2"/>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 name="Google Shape;130;p2"/>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 name="Google Shape;131;p2"/>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 name="Google Shape;132;p2"/>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 name="Google Shape;133;p2"/>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 name="Google Shape;134;p2"/>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 name="Google Shape;135;p2"/>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 name="Google Shape;136;p2"/>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 name="Google Shape;137;p2"/>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 name="Google Shape;138;p2"/>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 name="Google Shape;139;p2"/>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 name="Google Shape;140;p2"/>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 name="Google Shape;141;p2"/>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 name="Google Shape;142;p2"/>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 name="Google Shape;143;p2"/>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 name="Google Shape;144;p2"/>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 name="Google Shape;145;p2"/>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 name="Google Shape;146;p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 name="Google Shape;147;p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 name="Google Shape;148;p2"/>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 name="Google Shape;149;p2"/>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 name="Google Shape;150;p2"/>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 name="Google Shape;151;p2"/>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 name="Google Shape;152;p2"/>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 name="Google Shape;153;p2"/>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 name="Google Shape;154;p2"/>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 name="Google Shape;155;p2"/>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 name="Google Shape;156;p2"/>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 name="Google Shape;157;p2"/>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 name="Google Shape;158;p2"/>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 name="Google Shape;159;p2"/>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 name="Google Shape;160;p2"/>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 name="Google Shape;161;p2"/>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 name="Google Shape;162;p2"/>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 name="Google Shape;163;p2"/>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 name="Google Shape;164;p2"/>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 name="Google Shape;165;p2"/>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 name="Google Shape;166;p2"/>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 name="Google Shape;167;p2"/>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 name="Google Shape;168;p2"/>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 name="Google Shape;169;p2"/>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 name="Google Shape;170;p2"/>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 name="Google Shape;171;p2"/>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 name="Google Shape;172;p2"/>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 name="Google Shape;173;p2"/>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174;p2"/>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 name="Google Shape;175;p2"/>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176;p2"/>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 name="Google Shape;177;p2"/>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 name="Google Shape;178;p2"/>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 name="Google Shape;179;p2"/>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180;p2"/>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181;p2"/>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182;p2"/>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 name="Google Shape;183;p2"/>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 name="Google Shape;184;p2"/>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 name="Google Shape;185;p2"/>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 name="Google Shape;186;p2"/>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 name="Google Shape;187;p2"/>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 name="Google Shape;188;p2"/>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 name="Google Shape;189;p2"/>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 name="Google Shape;190;p2"/>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 name="Google Shape;191;p2"/>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 name="Google Shape;192;p2"/>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 name="Google Shape;193;p2"/>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 name="Google Shape;194;p2"/>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 name="Google Shape;195;p2"/>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 name="Google Shape;196;p2"/>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 name="Google Shape;197;p2"/>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 name="Google Shape;198;p2"/>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 name="Google Shape;199;p2"/>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 name="Google Shape;200;p2"/>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 name="Google Shape;201;p2"/>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 name="Google Shape;202;p2"/>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 name="Google Shape;203;p2"/>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 name="Google Shape;204;p2"/>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 name="Google Shape;205;p2"/>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 name="Google Shape;206;p2"/>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 name="Google Shape;207;p2"/>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 name="Google Shape;208;p2"/>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209;p2"/>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 name="Google Shape;210;p2"/>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 name="Google Shape;211;p2"/>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212;p2"/>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 name="Google Shape;213;p2"/>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 name="Google Shape;214;p2"/>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 name="Google Shape;215;p2"/>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 name="Google Shape;216;p2"/>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 name="Google Shape;217;p2"/>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 name="Google Shape;218;p2"/>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 name="Google Shape;219;p2"/>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 name="Google Shape;220;p2"/>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 name="Google Shape;221;p2"/>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 name="Google Shape;222;p2"/>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 name="Google Shape;223;p2"/>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 name="Google Shape;224;p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 name="Google Shape;225;p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 name="Google Shape;226;p2"/>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 name="Google Shape;227;p2"/>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 name="Google Shape;228;p2"/>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 name="Google Shape;229;p2"/>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 name="Google Shape;230;p2"/>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 name="Google Shape;231;p2"/>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 name="Google Shape;232;p2"/>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 name="Google Shape;233;p2"/>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 name="Google Shape;234;p2"/>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 name="Google Shape;235;p2"/>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 name="Google Shape;236;p2"/>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 name="Google Shape;237;p2"/>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 name="Google Shape;238;p2"/>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 name="Google Shape;239;p2"/>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 name="Google Shape;240;p2"/>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 name="Google Shape;241;p2"/>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 name="Google Shape;242;p2"/>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 name="Google Shape;243;p2"/>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 name="Google Shape;244;p2"/>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 name="Google Shape;245;p2"/>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 name="Google Shape;246;p2"/>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 name="Google Shape;247;p2"/>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 name="Google Shape;248;p2"/>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 name="Google Shape;249;p2"/>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 name="Google Shape;250;p2"/>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 name="Google Shape;251;p2"/>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 name="Google Shape;252;p2"/>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 name="Google Shape;253;p2"/>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 name="Google Shape;254;p2"/>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 name="Google Shape;255;p2"/>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 name="Google Shape;256;p2"/>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 name="Google Shape;257;p2"/>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 name="Google Shape;258;p2"/>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 name="Google Shape;259;p2"/>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 name="Google Shape;260;p2"/>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 name="Google Shape;261;p2"/>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 name="Google Shape;262;p2"/>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 name="Google Shape;263;p2"/>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 name="Google Shape;264;p2"/>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 name="Google Shape;265;p2"/>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6" name="Google Shape;266;p2"/>
          <p:cNvGrpSpPr/>
          <p:nvPr/>
        </p:nvGrpSpPr>
        <p:grpSpPr>
          <a:xfrm rot="2700000">
            <a:off x="194348" y="210685"/>
            <a:ext cx="465087" cy="510642"/>
            <a:chOff x="818450" y="719950"/>
            <a:chExt cx="162075" cy="177950"/>
          </a:xfrm>
        </p:grpSpPr>
        <p:sp>
          <p:nvSpPr>
            <p:cNvPr id="267" name="Google Shape;267;p2"/>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 name="Google Shape;268;p2"/>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 name="Google Shape;269;p2"/>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70" name="Google Shape;270;p2"/>
          <p:cNvGrpSpPr/>
          <p:nvPr/>
        </p:nvGrpSpPr>
        <p:grpSpPr>
          <a:xfrm rot="672145">
            <a:off x="8481945" y="2499366"/>
            <a:ext cx="329643" cy="423839"/>
            <a:chOff x="3526675" y="707075"/>
            <a:chExt cx="187750" cy="241400"/>
          </a:xfrm>
        </p:grpSpPr>
        <p:sp>
          <p:nvSpPr>
            <p:cNvPr id="271" name="Google Shape;271;p2"/>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 name="Google Shape;272;p2"/>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 name="Google Shape;273;p2"/>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74" name="Google Shape;274;p2"/>
          <p:cNvGrpSpPr/>
          <p:nvPr/>
        </p:nvGrpSpPr>
        <p:grpSpPr>
          <a:xfrm>
            <a:off x="4359351" y="4255766"/>
            <a:ext cx="775180" cy="689959"/>
            <a:chOff x="4748225" y="4600750"/>
            <a:chExt cx="332125" cy="295625"/>
          </a:xfrm>
        </p:grpSpPr>
        <p:sp>
          <p:nvSpPr>
            <p:cNvPr id="275" name="Google Shape;275;p2"/>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 name="Google Shape;276;p2"/>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 name="Google Shape;277;p2"/>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 name="Google Shape;278;p2"/>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 name="Google Shape;279;p2"/>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 name="Google Shape;280;p2"/>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 name="Google Shape;281;p2"/>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 name="Google Shape;282;p2"/>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 name="Google Shape;283;p2"/>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 name="Google Shape;284;p2"/>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 name="Google Shape;285;p2"/>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 name="Google Shape;286;p2"/>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 name="Google Shape;287;p2"/>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 name="Google Shape;288;p2"/>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 name="Google Shape;289;p2"/>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 name="Google Shape;290;p2"/>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 name="Google Shape;291;p2"/>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 name="Google Shape;292;p2"/>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 name="Google Shape;293;p2"/>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 name="Google Shape;294;p2"/>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 name="Google Shape;295;p2"/>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 name="Google Shape;296;p2"/>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 name="Google Shape;297;p2"/>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 name="Google Shape;298;p2"/>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 name="Google Shape;299;p2"/>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 name="Google Shape;300;p2"/>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 name="Google Shape;301;p2"/>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 name="Google Shape;302;p2"/>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 name="Google Shape;303;p2"/>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 name="Google Shape;304;p2"/>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 name="Google Shape;305;p2"/>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 name="Google Shape;306;p2"/>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 name="Google Shape;307;p2"/>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 name="Google Shape;308;p2"/>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 name="Google Shape;309;p2"/>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 name="Google Shape;310;p2"/>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 name="Google Shape;311;p2"/>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 name="Google Shape;312;p2"/>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 name="Google Shape;313;p2"/>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 name="Google Shape;314;p2"/>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 name="Google Shape;315;p2"/>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 name="Google Shape;316;p2"/>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 name="Google Shape;317;p2"/>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 name="Google Shape;318;p2"/>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 name="Google Shape;319;p2"/>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 name="Google Shape;320;p2"/>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 name="Google Shape;321;p2"/>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 name="Google Shape;322;p2"/>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 name="Google Shape;323;p2"/>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 name="Google Shape;324;p2"/>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 name="Google Shape;325;p2"/>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 name="Google Shape;326;p2"/>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 name="Google Shape;327;p2"/>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 name="Google Shape;328;p2"/>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 name="Google Shape;329;p2"/>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 name="Google Shape;330;p2"/>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 name="Google Shape;331;p2"/>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 name="Google Shape;332;p2"/>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 name="Google Shape;333;p2"/>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 name="Google Shape;334;p2"/>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 name="Google Shape;335;p2"/>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 name="Google Shape;336;p2"/>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 name="Google Shape;337;p2"/>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 name="Google Shape;338;p2"/>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 name="Google Shape;339;p2"/>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40" name="Google Shape;340;p2"/>
          <p:cNvSpPr/>
          <p:nvPr/>
        </p:nvSpPr>
        <p:spPr>
          <a:xfrm>
            <a:off x="8542765" y="1326521"/>
            <a:ext cx="208001" cy="175404"/>
          </a:xfrm>
          <a:custGeom>
            <a:avLst/>
            <a:gdLst/>
            <a:ahLst/>
            <a:cxnLst/>
            <a:rect l="l" t="t" r="r" b="b"/>
            <a:pathLst>
              <a:path w="1366" h="1152" extrusionOk="0">
                <a:moveTo>
                  <a:pt x="680" y="1"/>
                </a:moveTo>
                <a:cubicBezTo>
                  <a:pt x="623" y="4"/>
                  <a:pt x="570" y="58"/>
                  <a:pt x="576" y="118"/>
                </a:cubicBezTo>
                <a:cubicBezTo>
                  <a:pt x="582" y="198"/>
                  <a:pt x="590" y="279"/>
                  <a:pt x="596" y="359"/>
                </a:cubicBezTo>
                <a:cubicBezTo>
                  <a:pt x="596" y="422"/>
                  <a:pt x="596" y="489"/>
                  <a:pt x="599" y="552"/>
                </a:cubicBezTo>
                <a:cubicBezTo>
                  <a:pt x="432" y="559"/>
                  <a:pt x="261" y="563"/>
                  <a:pt x="94" y="566"/>
                </a:cubicBezTo>
                <a:cubicBezTo>
                  <a:pt x="41" y="566"/>
                  <a:pt x="1" y="612"/>
                  <a:pt x="5" y="663"/>
                </a:cubicBezTo>
                <a:cubicBezTo>
                  <a:pt x="8" y="714"/>
                  <a:pt x="48" y="753"/>
                  <a:pt x="95" y="753"/>
                </a:cubicBezTo>
                <a:cubicBezTo>
                  <a:pt x="97" y="753"/>
                  <a:pt x="99" y="753"/>
                  <a:pt x="101" y="753"/>
                </a:cubicBezTo>
                <a:cubicBezTo>
                  <a:pt x="269" y="753"/>
                  <a:pt x="432" y="750"/>
                  <a:pt x="599" y="743"/>
                </a:cubicBezTo>
                <a:lnTo>
                  <a:pt x="599" y="743"/>
                </a:lnTo>
                <a:cubicBezTo>
                  <a:pt x="599" y="763"/>
                  <a:pt x="596" y="780"/>
                  <a:pt x="596" y="800"/>
                </a:cubicBezTo>
                <a:cubicBezTo>
                  <a:pt x="593" y="836"/>
                  <a:pt x="590" y="870"/>
                  <a:pt x="590" y="907"/>
                </a:cubicBezTo>
                <a:lnTo>
                  <a:pt x="590" y="1034"/>
                </a:lnTo>
                <a:cubicBezTo>
                  <a:pt x="587" y="1099"/>
                  <a:pt x="649" y="1151"/>
                  <a:pt x="711" y="1151"/>
                </a:cubicBezTo>
                <a:cubicBezTo>
                  <a:pt x="713" y="1151"/>
                  <a:pt x="715" y="1151"/>
                  <a:pt x="717" y="1151"/>
                </a:cubicBezTo>
                <a:cubicBezTo>
                  <a:pt x="783" y="1148"/>
                  <a:pt x="840" y="1088"/>
                  <a:pt x="834" y="1021"/>
                </a:cubicBezTo>
                <a:cubicBezTo>
                  <a:pt x="834" y="984"/>
                  <a:pt x="827" y="944"/>
                  <a:pt x="827" y="904"/>
                </a:cubicBezTo>
                <a:cubicBezTo>
                  <a:pt x="827" y="867"/>
                  <a:pt x="823" y="830"/>
                  <a:pt x="823" y="790"/>
                </a:cubicBezTo>
                <a:cubicBezTo>
                  <a:pt x="823" y="773"/>
                  <a:pt x="827" y="753"/>
                  <a:pt x="827" y="736"/>
                </a:cubicBezTo>
                <a:cubicBezTo>
                  <a:pt x="883" y="733"/>
                  <a:pt x="944" y="733"/>
                  <a:pt x="1001" y="733"/>
                </a:cubicBezTo>
                <a:cubicBezTo>
                  <a:pt x="1048" y="736"/>
                  <a:pt x="1095" y="740"/>
                  <a:pt x="1141" y="743"/>
                </a:cubicBezTo>
                <a:cubicBezTo>
                  <a:pt x="1161" y="743"/>
                  <a:pt x="1184" y="743"/>
                  <a:pt x="1209" y="740"/>
                </a:cubicBezTo>
                <a:cubicBezTo>
                  <a:pt x="1238" y="740"/>
                  <a:pt x="1269" y="740"/>
                  <a:pt x="1298" y="730"/>
                </a:cubicBezTo>
                <a:cubicBezTo>
                  <a:pt x="1312" y="723"/>
                  <a:pt x="1325" y="716"/>
                  <a:pt x="1335" y="703"/>
                </a:cubicBezTo>
                <a:cubicBezTo>
                  <a:pt x="1345" y="693"/>
                  <a:pt x="1352" y="680"/>
                  <a:pt x="1355" y="663"/>
                </a:cubicBezTo>
                <a:cubicBezTo>
                  <a:pt x="1365" y="626"/>
                  <a:pt x="1349" y="583"/>
                  <a:pt x="1312" y="566"/>
                </a:cubicBezTo>
                <a:cubicBezTo>
                  <a:pt x="1295" y="559"/>
                  <a:pt x="1275" y="552"/>
                  <a:pt x="1258" y="549"/>
                </a:cubicBezTo>
                <a:cubicBezTo>
                  <a:pt x="1235" y="546"/>
                  <a:pt x="1215" y="546"/>
                  <a:pt x="1192" y="543"/>
                </a:cubicBezTo>
                <a:cubicBezTo>
                  <a:pt x="1164" y="543"/>
                  <a:pt x="1138" y="539"/>
                  <a:pt x="1108" y="539"/>
                </a:cubicBezTo>
                <a:cubicBezTo>
                  <a:pt x="1074" y="535"/>
                  <a:pt x="1038" y="532"/>
                  <a:pt x="1001" y="532"/>
                </a:cubicBezTo>
                <a:lnTo>
                  <a:pt x="877" y="532"/>
                </a:lnTo>
                <a:cubicBezTo>
                  <a:pt x="860" y="535"/>
                  <a:pt x="840" y="535"/>
                  <a:pt x="820" y="535"/>
                </a:cubicBezTo>
                <a:cubicBezTo>
                  <a:pt x="820" y="475"/>
                  <a:pt x="820" y="412"/>
                  <a:pt x="817" y="348"/>
                </a:cubicBezTo>
                <a:cubicBezTo>
                  <a:pt x="814" y="268"/>
                  <a:pt x="807" y="188"/>
                  <a:pt x="797" y="108"/>
                </a:cubicBezTo>
                <a:cubicBezTo>
                  <a:pt x="794" y="78"/>
                  <a:pt x="783" y="51"/>
                  <a:pt x="763" y="31"/>
                </a:cubicBezTo>
                <a:cubicBezTo>
                  <a:pt x="743" y="10"/>
                  <a:pt x="713" y="1"/>
                  <a:pt x="6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 name="Google Shape;341;p2"/>
          <p:cNvSpPr/>
          <p:nvPr/>
        </p:nvSpPr>
        <p:spPr>
          <a:xfrm>
            <a:off x="707584" y="3911414"/>
            <a:ext cx="80450" cy="79684"/>
          </a:xfrm>
          <a:custGeom>
            <a:avLst/>
            <a:gdLst/>
            <a:ahLst/>
            <a:cxnLst/>
            <a:rect l="l" t="t" r="r" b="b"/>
            <a:pathLst>
              <a:path w="774" h="767" extrusionOk="0">
                <a:moveTo>
                  <a:pt x="369" y="1"/>
                </a:moveTo>
                <a:cubicBezTo>
                  <a:pt x="272" y="1"/>
                  <a:pt x="175" y="50"/>
                  <a:pt x="108" y="121"/>
                </a:cubicBezTo>
                <a:cubicBezTo>
                  <a:pt x="38" y="195"/>
                  <a:pt x="1" y="298"/>
                  <a:pt x="4" y="402"/>
                </a:cubicBezTo>
                <a:cubicBezTo>
                  <a:pt x="11" y="499"/>
                  <a:pt x="55" y="596"/>
                  <a:pt x="125" y="663"/>
                </a:cubicBezTo>
                <a:cubicBezTo>
                  <a:pt x="205" y="737"/>
                  <a:pt x="302" y="766"/>
                  <a:pt x="406" y="766"/>
                </a:cubicBezTo>
                <a:cubicBezTo>
                  <a:pt x="503" y="766"/>
                  <a:pt x="603" y="717"/>
                  <a:pt x="666" y="646"/>
                </a:cubicBezTo>
                <a:cubicBezTo>
                  <a:pt x="737" y="569"/>
                  <a:pt x="774" y="469"/>
                  <a:pt x="770" y="365"/>
                </a:cubicBezTo>
                <a:cubicBezTo>
                  <a:pt x="764" y="265"/>
                  <a:pt x="720" y="171"/>
                  <a:pt x="650" y="104"/>
                </a:cubicBezTo>
                <a:cubicBezTo>
                  <a:pt x="573" y="30"/>
                  <a:pt x="476" y="1"/>
                  <a:pt x="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 name="Google Shape;342;p2"/>
          <p:cNvSpPr/>
          <p:nvPr/>
        </p:nvSpPr>
        <p:spPr>
          <a:xfrm>
            <a:off x="2984222" y="4814498"/>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 name="Google Shape;343;p2"/>
          <p:cNvSpPr/>
          <p:nvPr/>
        </p:nvSpPr>
        <p:spPr>
          <a:xfrm>
            <a:off x="5425711" y="25471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 name="Google Shape;344;p2"/>
          <p:cNvSpPr/>
          <p:nvPr/>
        </p:nvSpPr>
        <p:spPr>
          <a:xfrm>
            <a:off x="3046529" y="653697"/>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 name="Google Shape;345;p2"/>
          <p:cNvSpPr/>
          <p:nvPr/>
        </p:nvSpPr>
        <p:spPr>
          <a:xfrm>
            <a:off x="488249" y="2951202"/>
            <a:ext cx="219336" cy="353723"/>
          </a:xfrm>
          <a:custGeom>
            <a:avLst/>
            <a:gdLst/>
            <a:ahLst/>
            <a:cxnLst/>
            <a:rect l="l" t="t" r="r" b="b"/>
            <a:pathLst>
              <a:path w="2450" h="3951" extrusionOk="0">
                <a:moveTo>
                  <a:pt x="1707" y="1170"/>
                </a:moveTo>
                <a:lnTo>
                  <a:pt x="1703" y="1179"/>
                </a:lnTo>
                <a:lnTo>
                  <a:pt x="1699" y="1179"/>
                </a:lnTo>
                <a:lnTo>
                  <a:pt x="1707" y="1170"/>
                </a:lnTo>
                <a:close/>
                <a:moveTo>
                  <a:pt x="2288" y="1"/>
                </a:moveTo>
                <a:cubicBezTo>
                  <a:pt x="2254" y="1"/>
                  <a:pt x="2219" y="12"/>
                  <a:pt x="2188" y="32"/>
                </a:cubicBezTo>
                <a:cubicBezTo>
                  <a:pt x="2171" y="42"/>
                  <a:pt x="2151" y="55"/>
                  <a:pt x="2131" y="69"/>
                </a:cubicBezTo>
                <a:cubicBezTo>
                  <a:pt x="2085" y="96"/>
                  <a:pt x="2031" y="116"/>
                  <a:pt x="1977" y="133"/>
                </a:cubicBezTo>
                <a:cubicBezTo>
                  <a:pt x="1951" y="139"/>
                  <a:pt x="1924" y="146"/>
                  <a:pt x="1894" y="149"/>
                </a:cubicBezTo>
                <a:cubicBezTo>
                  <a:pt x="1850" y="146"/>
                  <a:pt x="1807" y="142"/>
                  <a:pt x="1764" y="136"/>
                </a:cubicBezTo>
                <a:cubicBezTo>
                  <a:pt x="1710" y="129"/>
                  <a:pt x="1656" y="126"/>
                  <a:pt x="1599" y="122"/>
                </a:cubicBezTo>
                <a:lnTo>
                  <a:pt x="1526" y="122"/>
                </a:lnTo>
                <a:cubicBezTo>
                  <a:pt x="1516" y="119"/>
                  <a:pt x="1503" y="119"/>
                  <a:pt x="1489" y="119"/>
                </a:cubicBezTo>
                <a:cubicBezTo>
                  <a:pt x="1472" y="122"/>
                  <a:pt x="1452" y="122"/>
                  <a:pt x="1435" y="122"/>
                </a:cubicBezTo>
                <a:cubicBezTo>
                  <a:pt x="1406" y="126"/>
                  <a:pt x="1378" y="133"/>
                  <a:pt x="1349" y="142"/>
                </a:cubicBezTo>
                <a:cubicBezTo>
                  <a:pt x="1325" y="149"/>
                  <a:pt x="1302" y="159"/>
                  <a:pt x="1278" y="173"/>
                </a:cubicBezTo>
                <a:cubicBezTo>
                  <a:pt x="1255" y="186"/>
                  <a:pt x="1235" y="202"/>
                  <a:pt x="1211" y="219"/>
                </a:cubicBezTo>
                <a:cubicBezTo>
                  <a:pt x="1188" y="236"/>
                  <a:pt x="1171" y="259"/>
                  <a:pt x="1154" y="279"/>
                </a:cubicBezTo>
                <a:lnTo>
                  <a:pt x="1142" y="296"/>
                </a:lnTo>
                <a:cubicBezTo>
                  <a:pt x="1131" y="316"/>
                  <a:pt x="1121" y="336"/>
                  <a:pt x="1111" y="353"/>
                </a:cubicBezTo>
                <a:cubicBezTo>
                  <a:pt x="1101" y="380"/>
                  <a:pt x="1094" y="410"/>
                  <a:pt x="1091" y="437"/>
                </a:cubicBezTo>
                <a:cubicBezTo>
                  <a:pt x="1085" y="483"/>
                  <a:pt x="1088" y="531"/>
                  <a:pt x="1097" y="577"/>
                </a:cubicBezTo>
                <a:cubicBezTo>
                  <a:pt x="1108" y="624"/>
                  <a:pt x="1125" y="671"/>
                  <a:pt x="1151" y="714"/>
                </a:cubicBezTo>
                <a:cubicBezTo>
                  <a:pt x="1171" y="748"/>
                  <a:pt x="1191" y="784"/>
                  <a:pt x="1218" y="815"/>
                </a:cubicBezTo>
                <a:cubicBezTo>
                  <a:pt x="1251" y="861"/>
                  <a:pt x="1292" y="901"/>
                  <a:pt x="1335" y="942"/>
                </a:cubicBezTo>
                <a:cubicBezTo>
                  <a:pt x="1382" y="989"/>
                  <a:pt x="1435" y="1036"/>
                  <a:pt x="1492" y="1076"/>
                </a:cubicBezTo>
                <a:cubicBezTo>
                  <a:pt x="1539" y="1113"/>
                  <a:pt x="1593" y="1149"/>
                  <a:pt x="1639" y="1190"/>
                </a:cubicBezTo>
                <a:lnTo>
                  <a:pt x="1656" y="1206"/>
                </a:lnTo>
                <a:cubicBezTo>
                  <a:pt x="1643" y="1216"/>
                  <a:pt x="1626" y="1223"/>
                  <a:pt x="1606" y="1230"/>
                </a:cubicBezTo>
                <a:cubicBezTo>
                  <a:pt x="1566" y="1239"/>
                  <a:pt x="1523" y="1243"/>
                  <a:pt x="1483" y="1246"/>
                </a:cubicBezTo>
                <a:cubicBezTo>
                  <a:pt x="1429" y="1246"/>
                  <a:pt x="1382" y="1239"/>
                  <a:pt x="1329" y="1233"/>
                </a:cubicBezTo>
                <a:cubicBezTo>
                  <a:pt x="1278" y="1226"/>
                  <a:pt x="1228" y="1219"/>
                  <a:pt x="1174" y="1213"/>
                </a:cubicBezTo>
                <a:cubicBezTo>
                  <a:pt x="1125" y="1202"/>
                  <a:pt x="1071" y="1190"/>
                  <a:pt x="1021" y="1190"/>
                </a:cubicBezTo>
                <a:cubicBezTo>
                  <a:pt x="1009" y="1188"/>
                  <a:pt x="997" y="1188"/>
                  <a:pt x="985" y="1188"/>
                </a:cubicBezTo>
                <a:cubicBezTo>
                  <a:pt x="957" y="1188"/>
                  <a:pt x="929" y="1191"/>
                  <a:pt x="901" y="1193"/>
                </a:cubicBezTo>
                <a:lnTo>
                  <a:pt x="881" y="1196"/>
                </a:lnTo>
                <a:cubicBezTo>
                  <a:pt x="853" y="1199"/>
                  <a:pt x="820" y="1206"/>
                  <a:pt x="796" y="1216"/>
                </a:cubicBezTo>
                <a:cubicBezTo>
                  <a:pt x="753" y="1236"/>
                  <a:pt x="710" y="1263"/>
                  <a:pt x="673" y="1293"/>
                </a:cubicBezTo>
                <a:cubicBezTo>
                  <a:pt x="623" y="1337"/>
                  <a:pt x="583" y="1394"/>
                  <a:pt x="560" y="1454"/>
                </a:cubicBezTo>
                <a:lnTo>
                  <a:pt x="549" y="1477"/>
                </a:lnTo>
                <a:cubicBezTo>
                  <a:pt x="526" y="1544"/>
                  <a:pt x="523" y="1624"/>
                  <a:pt x="532" y="1694"/>
                </a:cubicBezTo>
                <a:cubicBezTo>
                  <a:pt x="546" y="1764"/>
                  <a:pt x="569" y="1835"/>
                  <a:pt x="600" y="1902"/>
                </a:cubicBezTo>
                <a:cubicBezTo>
                  <a:pt x="626" y="1962"/>
                  <a:pt x="663" y="2019"/>
                  <a:pt x="710" y="2065"/>
                </a:cubicBezTo>
                <a:cubicBezTo>
                  <a:pt x="730" y="2089"/>
                  <a:pt x="750" y="2113"/>
                  <a:pt x="773" y="2133"/>
                </a:cubicBezTo>
                <a:cubicBezTo>
                  <a:pt x="827" y="2179"/>
                  <a:pt x="881" y="2226"/>
                  <a:pt x="934" y="2269"/>
                </a:cubicBezTo>
                <a:cubicBezTo>
                  <a:pt x="1017" y="2333"/>
                  <a:pt x="1101" y="2397"/>
                  <a:pt x="1182" y="2467"/>
                </a:cubicBezTo>
                <a:cubicBezTo>
                  <a:pt x="1198" y="2484"/>
                  <a:pt x="1218" y="2504"/>
                  <a:pt x="1235" y="2524"/>
                </a:cubicBezTo>
                <a:cubicBezTo>
                  <a:pt x="1198" y="2557"/>
                  <a:pt x="1162" y="2587"/>
                  <a:pt x="1121" y="2618"/>
                </a:cubicBezTo>
                <a:cubicBezTo>
                  <a:pt x="1108" y="2624"/>
                  <a:pt x="1094" y="2627"/>
                  <a:pt x="1085" y="2634"/>
                </a:cubicBezTo>
                <a:cubicBezTo>
                  <a:pt x="1014" y="2650"/>
                  <a:pt x="947" y="2661"/>
                  <a:pt x="877" y="2667"/>
                </a:cubicBezTo>
                <a:cubicBezTo>
                  <a:pt x="827" y="2667"/>
                  <a:pt x="780" y="2661"/>
                  <a:pt x="730" y="2654"/>
                </a:cubicBezTo>
                <a:cubicBezTo>
                  <a:pt x="676" y="2647"/>
                  <a:pt x="623" y="2644"/>
                  <a:pt x="566" y="2641"/>
                </a:cubicBezTo>
                <a:cubicBezTo>
                  <a:pt x="521" y="2639"/>
                  <a:pt x="476" y="2636"/>
                  <a:pt x="431" y="2636"/>
                </a:cubicBezTo>
                <a:cubicBezTo>
                  <a:pt x="413" y="2636"/>
                  <a:pt x="394" y="2637"/>
                  <a:pt x="375" y="2638"/>
                </a:cubicBezTo>
                <a:cubicBezTo>
                  <a:pt x="245" y="2650"/>
                  <a:pt x="128" y="2718"/>
                  <a:pt x="64" y="2831"/>
                </a:cubicBezTo>
                <a:cubicBezTo>
                  <a:pt x="24" y="2902"/>
                  <a:pt x="1" y="2985"/>
                  <a:pt x="1" y="3065"/>
                </a:cubicBezTo>
                <a:cubicBezTo>
                  <a:pt x="1" y="3132"/>
                  <a:pt x="4" y="3196"/>
                  <a:pt x="21" y="3260"/>
                </a:cubicBezTo>
                <a:cubicBezTo>
                  <a:pt x="31" y="3293"/>
                  <a:pt x="41" y="3326"/>
                  <a:pt x="54" y="3363"/>
                </a:cubicBezTo>
                <a:cubicBezTo>
                  <a:pt x="71" y="3400"/>
                  <a:pt x="91" y="3433"/>
                  <a:pt x="114" y="3467"/>
                </a:cubicBezTo>
                <a:cubicBezTo>
                  <a:pt x="151" y="3521"/>
                  <a:pt x="205" y="3567"/>
                  <a:pt x="255" y="3610"/>
                </a:cubicBezTo>
                <a:cubicBezTo>
                  <a:pt x="319" y="3664"/>
                  <a:pt x="392" y="3708"/>
                  <a:pt x="462" y="3751"/>
                </a:cubicBezTo>
                <a:cubicBezTo>
                  <a:pt x="552" y="3811"/>
                  <a:pt x="646" y="3868"/>
                  <a:pt x="736" y="3928"/>
                </a:cubicBezTo>
                <a:cubicBezTo>
                  <a:pt x="760" y="3942"/>
                  <a:pt x="786" y="3950"/>
                  <a:pt x="814" y="3950"/>
                </a:cubicBezTo>
                <a:cubicBezTo>
                  <a:pt x="821" y="3950"/>
                  <a:pt x="829" y="3950"/>
                  <a:pt x="836" y="3948"/>
                </a:cubicBezTo>
                <a:cubicBezTo>
                  <a:pt x="870" y="3945"/>
                  <a:pt x="901" y="3925"/>
                  <a:pt x="921" y="3895"/>
                </a:cubicBezTo>
                <a:cubicBezTo>
                  <a:pt x="961" y="3838"/>
                  <a:pt x="950" y="3748"/>
                  <a:pt x="890" y="3711"/>
                </a:cubicBezTo>
                <a:cubicBezTo>
                  <a:pt x="793" y="3651"/>
                  <a:pt x="696" y="3590"/>
                  <a:pt x="603" y="3527"/>
                </a:cubicBezTo>
                <a:cubicBezTo>
                  <a:pt x="529" y="3480"/>
                  <a:pt x="459" y="3430"/>
                  <a:pt x="392" y="3377"/>
                </a:cubicBezTo>
                <a:cubicBezTo>
                  <a:pt x="365" y="3350"/>
                  <a:pt x="342" y="3323"/>
                  <a:pt x="322" y="3293"/>
                </a:cubicBezTo>
                <a:cubicBezTo>
                  <a:pt x="308" y="3266"/>
                  <a:pt x="299" y="3240"/>
                  <a:pt x="288" y="3212"/>
                </a:cubicBezTo>
                <a:cubicBezTo>
                  <a:pt x="279" y="3176"/>
                  <a:pt x="271" y="3143"/>
                  <a:pt x="268" y="3109"/>
                </a:cubicBezTo>
                <a:cubicBezTo>
                  <a:pt x="268" y="3082"/>
                  <a:pt x="271" y="3052"/>
                  <a:pt x="275" y="3025"/>
                </a:cubicBezTo>
                <a:cubicBezTo>
                  <a:pt x="279" y="3012"/>
                  <a:pt x="282" y="2999"/>
                  <a:pt x="288" y="2985"/>
                </a:cubicBezTo>
                <a:cubicBezTo>
                  <a:pt x="295" y="2976"/>
                  <a:pt x="302" y="2965"/>
                  <a:pt x="308" y="2955"/>
                </a:cubicBezTo>
                <a:lnTo>
                  <a:pt x="328" y="2939"/>
                </a:lnTo>
                <a:lnTo>
                  <a:pt x="352" y="2928"/>
                </a:lnTo>
                <a:cubicBezTo>
                  <a:pt x="369" y="2925"/>
                  <a:pt x="385" y="2922"/>
                  <a:pt x="402" y="2922"/>
                </a:cubicBezTo>
                <a:cubicBezTo>
                  <a:pt x="449" y="2922"/>
                  <a:pt x="495" y="2925"/>
                  <a:pt x="543" y="2931"/>
                </a:cubicBezTo>
                <a:cubicBezTo>
                  <a:pt x="596" y="2935"/>
                  <a:pt x="649" y="2942"/>
                  <a:pt x="706" y="2948"/>
                </a:cubicBezTo>
                <a:cubicBezTo>
                  <a:pt x="760" y="2959"/>
                  <a:pt x="813" y="2965"/>
                  <a:pt x="870" y="2965"/>
                </a:cubicBezTo>
                <a:cubicBezTo>
                  <a:pt x="934" y="2965"/>
                  <a:pt x="1001" y="2955"/>
                  <a:pt x="1068" y="2948"/>
                </a:cubicBezTo>
                <a:cubicBezTo>
                  <a:pt x="1094" y="2945"/>
                  <a:pt x="1121" y="2942"/>
                  <a:pt x="1148" y="2935"/>
                </a:cubicBezTo>
                <a:cubicBezTo>
                  <a:pt x="1198" y="2925"/>
                  <a:pt x="1245" y="2905"/>
                  <a:pt x="1295" y="2878"/>
                </a:cubicBezTo>
                <a:cubicBezTo>
                  <a:pt x="1355" y="2845"/>
                  <a:pt x="1412" y="2805"/>
                  <a:pt x="1466" y="2758"/>
                </a:cubicBezTo>
                <a:cubicBezTo>
                  <a:pt x="1492" y="2731"/>
                  <a:pt x="1519" y="2701"/>
                  <a:pt x="1536" y="2671"/>
                </a:cubicBezTo>
                <a:cubicBezTo>
                  <a:pt x="1549" y="2650"/>
                  <a:pt x="1559" y="2627"/>
                  <a:pt x="1569" y="2607"/>
                </a:cubicBezTo>
                <a:cubicBezTo>
                  <a:pt x="1576" y="2587"/>
                  <a:pt x="1579" y="2564"/>
                  <a:pt x="1583" y="2541"/>
                </a:cubicBezTo>
                <a:cubicBezTo>
                  <a:pt x="1586" y="2520"/>
                  <a:pt x="1583" y="2487"/>
                  <a:pt x="1583" y="2474"/>
                </a:cubicBezTo>
                <a:cubicBezTo>
                  <a:pt x="1579" y="2450"/>
                  <a:pt x="1573" y="2430"/>
                  <a:pt x="1566" y="2406"/>
                </a:cubicBezTo>
                <a:cubicBezTo>
                  <a:pt x="1549" y="2363"/>
                  <a:pt x="1523" y="2323"/>
                  <a:pt x="1495" y="2286"/>
                </a:cubicBezTo>
                <a:cubicBezTo>
                  <a:pt x="1452" y="2223"/>
                  <a:pt x="1389" y="2166"/>
                  <a:pt x="1332" y="2113"/>
                </a:cubicBezTo>
                <a:cubicBezTo>
                  <a:pt x="1235" y="2022"/>
                  <a:pt x="1125" y="1945"/>
                  <a:pt x="1024" y="1858"/>
                </a:cubicBezTo>
                <a:cubicBezTo>
                  <a:pt x="997" y="1828"/>
                  <a:pt x="971" y="1801"/>
                  <a:pt x="947" y="1772"/>
                </a:cubicBezTo>
                <a:cubicBezTo>
                  <a:pt x="930" y="1735"/>
                  <a:pt x="914" y="1701"/>
                  <a:pt x="901" y="1664"/>
                </a:cubicBezTo>
                <a:cubicBezTo>
                  <a:pt x="897" y="1647"/>
                  <a:pt x="893" y="1631"/>
                  <a:pt x="890" y="1611"/>
                </a:cubicBezTo>
                <a:lnTo>
                  <a:pt x="890" y="1591"/>
                </a:lnTo>
                <a:lnTo>
                  <a:pt x="897" y="1581"/>
                </a:lnTo>
                <a:lnTo>
                  <a:pt x="907" y="1560"/>
                </a:lnTo>
                <a:lnTo>
                  <a:pt x="927" y="1547"/>
                </a:lnTo>
                <a:cubicBezTo>
                  <a:pt x="937" y="1544"/>
                  <a:pt x="947" y="1544"/>
                  <a:pt x="957" y="1540"/>
                </a:cubicBezTo>
                <a:cubicBezTo>
                  <a:pt x="1004" y="1544"/>
                  <a:pt x="1051" y="1547"/>
                  <a:pt x="1097" y="1554"/>
                </a:cubicBezTo>
                <a:cubicBezTo>
                  <a:pt x="1148" y="1560"/>
                  <a:pt x="1202" y="1567"/>
                  <a:pt x="1255" y="1574"/>
                </a:cubicBezTo>
                <a:cubicBezTo>
                  <a:pt x="1308" y="1581"/>
                  <a:pt x="1362" y="1594"/>
                  <a:pt x="1415" y="1594"/>
                </a:cubicBezTo>
                <a:cubicBezTo>
                  <a:pt x="1427" y="1595"/>
                  <a:pt x="1438" y="1595"/>
                  <a:pt x="1450" y="1595"/>
                </a:cubicBezTo>
                <a:cubicBezTo>
                  <a:pt x="1506" y="1595"/>
                  <a:pt x="1564" y="1589"/>
                  <a:pt x="1619" y="1577"/>
                </a:cubicBezTo>
                <a:cubicBezTo>
                  <a:pt x="1656" y="1571"/>
                  <a:pt x="1690" y="1557"/>
                  <a:pt x="1727" y="1544"/>
                </a:cubicBezTo>
                <a:cubicBezTo>
                  <a:pt x="1767" y="1531"/>
                  <a:pt x="1800" y="1511"/>
                  <a:pt x="1837" y="1487"/>
                </a:cubicBezTo>
                <a:cubicBezTo>
                  <a:pt x="1857" y="1474"/>
                  <a:pt x="1877" y="1460"/>
                  <a:pt x="1897" y="1443"/>
                </a:cubicBezTo>
                <a:cubicBezTo>
                  <a:pt x="1937" y="1410"/>
                  <a:pt x="1967" y="1366"/>
                  <a:pt x="1988" y="1316"/>
                </a:cubicBezTo>
                <a:cubicBezTo>
                  <a:pt x="1994" y="1296"/>
                  <a:pt x="1997" y="1263"/>
                  <a:pt x="2000" y="1243"/>
                </a:cubicBezTo>
                <a:cubicBezTo>
                  <a:pt x="2004" y="1210"/>
                  <a:pt x="2000" y="1176"/>
                  <a:pt x="1991" y="1145"/>
                </a:cubicBezTo>
                <a:cubicBezTo>
                  <a:pt x="1984" y="1122"/>
                  <a:pt x="1980" y="1105"/>
                  <a:pt x="1971" y="1085"/>
                </a:cubicBezTo>
                <a:cubicBezTo>
                  <a:pt x="1960" y="1065"/>
                  <a:pt x="1944" y="1045"/>
                  <a:pt x="1931" y="1025"/>
                </a:cubicBezTo>
                <a:cubicBezTo>
                  <a:pt x="1917" y="1009"/>
                  <a:pt x="1900" y="992"/>
                  <a:pt x="1887" y="975"/>
                </a:cubicBezTo>
                <a:cubicBezTo>
                  <a:pt x="1857" y="942"/>
                  <a:pt x="1827" y="912"/>
                  <a:pt x="1793" y="881"/>
                </a:cubicBezTo>
                <a:cubicBezTo>
                  <a:pt x="1750" y="841"/>
                  <a:pt x="1703" y="801"/>
                  <a:pt x="1656" y="761"/>
                </a:cubicBezTo>
                <a:cubicBezTo>
                  <a:pt x="1643" y="748"/>
                  <a:pt x="1626" y="735"/>
                  <a:pt x="1613" y="721"/>
                </a:cubicBezTo>
                <a:cubicBezTo>
                  <a:pt x="1556" y="668"/>
                  <a:pt x="1506" y="614"/>
                  <a:pt x="1463" y="554"/>
                </a:cubicBezTo>
                <a:cubicBezTo>
                  <a:pt x="1452" y="534"/>
                  <a:pt x="1443" y="517"/>
                  <a:pt x="1435" y="497"/>
                </a:cubicBezTo>
                <a:lnTo>
                  <a:pt x="1432" y="477"/>
                </a:lnTo>
                <a:lnTo>
                  <a:pt x="1435" y="477"/>
                </a:lnTo>
                <a:lnTo>
                  <a:pt x="1455" y="467"/>
                </a:lnTo>
                <a:lnTo>
                  <a:pt x="1459" y="467"/>
                </a:lnTo>
                <a:cubicBezTo>
                  <a:pt x="1486" y="467"/>
                  <a:pt x="1516" y="470"/>
                  <a:pt x="1543" y="474"/>
                </a:cubicBezTo>
                <a:cubicBezTo>
                  <a:pt x="1576" y="477"/>
                  <a:pt x="1613" y="477"/>
                  <a:pt x="1646" y="480"/>
                </a:cubicBezTo>
                <a:cubicBezTo>
                  <a:pt x="1719" y="487"/>
                  <a:pt x="1790" y="507"/>
                  <a:pt x="1860" y="514"/>
                </a:cubicBezTo>
                <a:cubicBezTo>
                  <a:pt x="1871" y="515"/>
                  <a:pt x="1883" y="515"/>
                  <a:pt x="1894" y="515"/>
                </a:cubicBezTo>
                <a:cubicBezTo>
                  <a:pt x="1982" y="515"/>
                  <a:pt x="2068" y="494"/>
                  <a:pt x="2151" y="467"/>
                </a:cubicBezTo>
                <a:cubicBezTo>
                  <a:pt x="2185" y="454"/>
                  <a:pt x="2221" y="440"/>
                  <a:pt x="2255" y="423"/>
                </a:cubicBezTo>
                <a:cubicBezTo>
                  <a:pt x="2289" y="410"/>
                  <a:pt x="2318" y="387"/>
                  <a:pt x="2349" y="367"/>
                </a:cubicBezTo>
                <a:cubicBezTo>
                  <a:pt x="2358" y="360"/>
                  <a:pt x="2366" y="353"/>
                  <a:pt x="2372" y="343"/>
                </a:cubicBezTo>
                <a:cubicBezTo>
                  <a:pt x="2398" y="323"/>
                  <a:pt x="2415" y="296"/>
                  <a:pt x="2429" y="263"/>
                </a:cubicBezTo>
                <a:cubicBezTo>
                  <a:pt x="2449" y="222"/>
                  <a:pt x="2449" y="179"/>
                  <a:pt x="2446" y="136"/>
                </a:cubicBezTo>
                <a:cubicBezTo>
                  <a:pt x="2439" y="79"/>
                  <a:pt x="2392" y="29"/>
                  <a:pt x="2338" y="9"/>
                </a:cubicBezTo>
                <a:cubicBezTo>
                  <a:pt x="2322" y="3"/>
                  <a:pt x="2305" y="1"/>
                  <a:pt x="2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46" name="Google Shape;346;p2"/>
          <p:cNvGrpSpPr/>
          <p:nvPr/>
        </p:nvGrpSpPr>
        <p:grpSpPr>
          <a:xfrm>
            <a:off x="8330685" y="3129822"/>
            <a:ext cx="155484" cy="175100"/>
            <a:chOff x="3655550" y="2257032"/>
            <a:chExt cx="192526" cy="161920"/>
          </a:xfrm>
        </p:grpSpPr>
        <p:sp>
          <p:nvSpPr>
            <p:cNvPr id="347" name="Google Shape;347;p2"/>
            <p:cNvSpPr/>
            <p:nvPr/>
          </p:nvSpPr>
          <p:spPr>
            <a:xfrm>
              <a:off x="3655550" y="2331503"/>
              <a:ext cx="192526" cy="31876"/>
            </a:xfrm>
            <a:custGeom>
              <a:avLst/>
              <a:gdLst/>
              <a:ahLst/>
              <a:cxnLst/>
              <a:rect l="l" t="t" r="r" b="b"/>
              <a:pathLst>
                <a:path w="1365" h="226" extrusionOk="0">
                  <a:moveTo>
                    <a:pt x="967" y="1"/>
                  </a:moveTo>
                  <a:cubicBezTo>
                    <a:pt x="936" y="1"/>
                    <a:pt x="906" y="1"/>
                    <a:pt x="876" y="5"/>
                  </a:cubicBezTo>
                  <a:cubicBezTo>
                    <a:pt x="800" y="8"/>
                    <a:pt x="719" y="15"/>
                    <a:pt x="642" y="18"/>
                  </a:cubicBezTo>
                  <a:cubicBezTo>
                    <a:pt x="458" y="31"/>
                    <a:pt x="274" y="31"/>
                    <a:pt x="93" y="35"/>
                  </a:cubicBezTo>
                  <a:cubicBezTo>
                    <a:pt x="40" y="35"/>
                    <a:pt x="0" y="85"/>
                    <a:pt x="3" y="135"/>
                  </a:cubicBezTo>
                  <a:cubicBezTo>
                    <a:pt x="3" y="186"/>
                    <a:pt x="50" y="226"/>
                    <a:pt x="100" y="226"/>
                  </a:cubicBezTo>
                  <a:cubicBezTo>
                    <a:pt x="311" y="222"/>
                    <a:pt x="519" y="218"/>
                    <a:pt x="726" y="209"/>
                  </a:cubicBezTo>
                  <a:cubicBezTo>
                    <a:pt x="789" y="207"/>
                    <a:pt x="854" y="204"/>
                    <a:pt x="918" y="204"/>
                  </a:cubicBezTo>
                  <a:cubicBezTo>
                    <a:pt x="946" y="204"/>
                    <a:pt x="973" y="204"/>
                    <a:pt x="1000" y="206"/>
                  </a:cubicBezTo>
                  <a:cubicBezTo>
                    <a:pt x="1047" y="206"/>
                    <a:pt x="1093" y="212"/>
                    <a:pt x="1141" y="212"/>
                  </a:cubicBezTo>
                  <a:lnTo>
                    <a:pt x="1204" y="212"/>
                  </a:lnTo>
                  <a:cubicBezTo>
                    <a:pt x="1234" y="212"/>
                    <a:pt x="1268" y="212"/>
                    <a:pt x="1294" y="198"/>
                  </a:cubicBezTo>
                  <a:cubicBezTo>
                    <a:pt x="1311" y="195"/>
                    <a:pt x="1325" y="186"/>
                    <a:pt x="1334" y="175"/>
                  </a:cubicBezTo>
                  <a:cubicBezTo>
                    <a:pt x="1345" y="161"/>
                    <a:pt x="1351" y="149"/>
                    <a:pt x="1354" y="135"/>
                  </a:cubicBezTo>
                  <a:cubicBezTo>
                    <a:pt x="1365" y="98"/>
                    <a:pt x="1348" y="51"/>
                    <a:pt x="1311" y="35"/>
                  </a:cubicBezTo>
                  <a:cubicBezTo>
                    <a:pt x="1294" y="28"/>
                    <a:pt x="1274" y="21"/>
                    <a:pt x="1254" y="18"/>
                  </a:cubicBezTo>
                  <a:cubicBezTo>
                    <a:pt x="1234" y="15"/>
                    <a:pt x="1214" y="15"/>
                    <a:pt x="1190" y="15"/>
                  </a:cubicBezTo>
                  <a:cubicBezTo>
                    <a:pt x="1164" y="11"/>
                    <a:pt x="1137" y="11"/>
                    <a:pt x="1107" y="8"/>
                  </a:cubicBezTo>
                  <a:cubicBezTo>
                    <a:pt x="1070" y="5"/>
                    <a:pt x="1033" y="1"/>
                    <a:pt x="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 name="Google Shape;348;p2"/>
            <p:cNvSpPr/>
            <p:nvPr/>
          </p:nvSpPr>
          <p:spPr>
            <a:xfrm>
              <a:off x="3735240" y="2257032"/>
              <a:ext cx="38223" cy="161920"/>
            </a:xfrm>
            <a:custGeom>
              <a:avLst/>
              <a:gdLst/>
              <a:ahLst/>
              <a:cxnLst/>
              <a:rect l="l" t="t" r="r" b="b"/>
              <a:pathLst>
                <a:path w="271" h="1148" extrusionOk="0">
                  <a:moveTo>
                    <a:pt x="114" y="1"/>
                  </a:moveTo>
                  <a:cubicBezTo>
                    <a:pt x="57" y="1"/>
                    <a:pt x="0" y="55"/>
                    <a:pt x="10" y="118"/>
                  </a:cubicBezTo>
                  <a:cubicBezTo>
                    <a:pt x="17" y="198"/>
                    <a:pt x="23" y="278"/>
                    <a:pt x="27" y="359"/>
                  </a:cubicBezTo>
                  <a:cubicBezTo>
                    <a:pt x="30" y="433"/>
                    <a:pt x="30" y="509"/>
                    <a:pt x="37" y="583"/>
                  </a:cubicBezTo>
                  <a:cubicBezTo>
                    <a:pt x="40" y="657"/>
                    <a:pt x="34" y="726"/>
                    <a:pt x="30" y="800"/>
                  </a:cubicBezTo>
                  <a:cubicBezTo>
                    <a:pt x="27" y="834"/>
                    <a:pt x="23" y="870"/>
                    <a:pt x="23" y="904"/>
                  </a:cubicBezTo>
                  <a:cubicBezTo>
                    <a:pt x="20" y="947"/>
                    <a:pt x="23" y="987"/>
                    <a:pt x="20" y="1031"/>
                  </a:cubicBezTo>
                  <a:cubicBezTo>
                    <a:pt x="20" y="1096"/>
                    <a:pt x="83" y="1148"/>
                    <a:pt x="145" y="1148"/>
                  </a:cubicBezTo>
                  <a:cubicBezTo>
                    <a:pt x="147" y="1148"/>
                    <a:pt x="148" y="1148"/>
                    <a:pt x="150" y="1148"/>
                  </a:cubicBezTo>
                  <a:cubicBezTo>
                    <a:pt x="218" y="1148"/>
                    <a:pt x="271" y="1088"/>
                    <a:pt x="267" y="1021"/>
                  </a:cubicBezTo>
                  <a:cubicBezTo>
                    <a:pt x="267" y="981"/>
                    <a:pt x="261" y="941"/>
                    <a:pt x="261" y="904"/>
                  </a:cubicBezTo>
                  <a:cubicBezTo>
                    <a:pt x="258" y="864"/>
                    <a:pt x="258" y="827"/>
                    <a:pt x="258" y="790"/>
                  </a:cubicBezTo>
                  <a:cubicBezTo>
                    <a:pt x="258" y="754"/>
                    <a:pt x="261" y="720"/>
                    <a:pt x="261" y="686"/>
                  </a:cubicBezTo>
                  <a:cubicBezTo>
                    <a:pt x="261" y="649"/>
                    <a:pt x="258" y="609"/>
                    <a:pt x="255" y="573"/>
                  </a:cubicBezTo>
                  <a:cubicBezTo>
                    <a:pt x="251" y="496"/>
                    <a:pt x="255" y="422"/>
                    <a:pt x="251" y="348"/>
                  </a:cubicBezTo>
                  <a:cubicBezTo>
                    <a:pt x="247" y="268"/>
                    <a:pt x="241" y="188"/>
                    <a:pt x="231" y="104"/>
                  </a:cubicBezTo>
                  <a:cubicBezTo>
                    <a:pt x="227" y="78"/>
                    <a:pt x="218" y="51"/>
                    <a:pt x="194" y="31"/>
                  </a:cubicBezTo>
                  <a:cubicBezTo>
                    <a:pt x="174" y="11"/>
                    <a:pt x="14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49" name="Google Shape;349;p2"/>
          <p:cNvSpPr/>
          <p:nvPr/>
        </p:nvSpPr>
        <p:spPr>
          <a:xfrm>
            <a:off x="6764747" y="25472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 name="Google Shape;350;p2"/>
          <p:cNvSpPr/>
          <p:nvPr/>
        </p:nvSpPr>
        <p:spPr>
          <a:xfrm>
            <a:off x="1715172" y="12102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 name="Google Shape;351;p2"/>
          <p:cNvSpPr/>
          <p:nvPr/>
        </p:nvSpPr>
        <p:spPr>
          <a:xfrm>
            <a:off x="8778361" y="4605715"/>
            <a:ext cx="219336" cy="353723"/>
          </a:xfrm>
          <a:custGeom>
            <a:avLst/>
            <a:gdLst/>
            <a:ahLst/>
            <a:cxnLst/>
            <a:rect l="l" t="t" r="r" b="b"/>
            <a:pathLst>
              <a:path w="2450" h="3951" extrusionOk="0">
                <a:moveTo>
                  <a:pt x="1707" y="1170"/>
                </a:moveTo>
                <a:lnTo>
                  <a:pt x="1703" y="1179"/>
                </a:lnTo>
                <a:lnTo>
                  <a:pt x="1699" y="1179"/>
                </a:lnTo>
                <a:lnTo>
                  <a:pt x="1707" y="1170"/>
                </a:lnTo>
                <a:close/>
                <a:moveTo>
                  <a:pt x="2288" y="1"/>
                </a:moveTo>
                <a:cubicBezTo>
                  <a:pt x="2254" y="1"/>
                  <a:pt x="2219" y="12"/>
                  <a:pt x="2188" y="32"/>
                </a:cubicBezTo>
                <a:cubicBezTo>
                  <a:pt x="2171" y="42"/>
                  <a:pt x="2151" y="55"/>
                  <a:pt x="2131" y="69"/>
                </a:cubicBezTo>
                <a:cubicBezTo>
                  <a:pt x="2085" y="96"/>
                  <a:pt x="2031" y="116"/>
                  <a:pt x="1977" y="133"/>
                </a:cubicBezTo>
                <a:cubicBezTo>
                  <a:pt x="1951" y="139"/>
                  <a:pt x="1924" y="146"/>
                  <a:pt x="1894" y="149"/>
                </a:cubicBezTo>
                <a:cubicBezTo>
                  <a:pt x="1850" y="146"/>
                  <a:pt x="1807" y="142"/>
                  <a:pt x="1764" y="136"/>
                </a:cubicBezTo>
                <a:cubicBezTo>
                  <a:pt x="1710" y="129"/>
                  <a:pt x="1656" y="126"/>
                  <a:pt x="1599" y="122"/>
                </a:cubicBezTo>
                <a:lnTo>
                  <a:pt x="1526" y="122"/>
                </a:lnTo>
                <a:cubicBezTo>
                  <a:pt x="1516" y="119"/>
                  <a:pt x="1503" y="119"/>
                  <a:pt x="1489" y="119"/>
                </a:cubicBezTo>
                <a:cubicBezTo>
                  <a:pt x="1472" y="122"/>
                  <a:pt x="1452" y="122"/>
                  <a:pt x="1435" y="122"/>
                </a:cubicBezTo>
                <a:cubicBezTo>
                  <a:pt x="1406" y="126"/>
                  <a:pt x="1378" y="133"/>
                  <a:pt x="1349" y="142"/>
                </a:cubicBezTo>
                <a:cubicBezTo>
                  <a:pt x="1325" y="149"/>
                  <a:pt x="1302" y="159"/>
                  <a:pt x="1278" y="173"/>
                </a:cubicBezTo>
                <a:cubicBezTo>
                  <a:pt x="1255" y="186"/>
                  <a:pt x="1235" y="202"/>
                  <a:pt x="1211" y="219"/>
                </a:cubicBezTo>
                <a:cubicBezTo>
                  <a:pt x="1188" y="236"/>
                  <a:pt x="1171" y="259"/>
                  <a:pt x="1154" y="279"/>
                </a:cubicBezTo>
                <a:lnTo>
                  <a:pt x="1142" y="296"/>
                </a:lnTo>
                <a:cubicBezTo>
                  <a:pt x="1131" y="316"/>
                  <a:pt x="1121" y="336"/>
                  <a:pt x="1111" y="353"/>
                </a:cubicBezTo>
                <a:cubicBezTo>
                  <a:pt x="1101" y="380"/>
                  <a:pt x="1094" y="410"/>
                  <a:pt x="1091" y="437"/>
                </a:cubicBezTo>
                <a:cubicBezTo>
                  <a:pt x="1085" y="483"/>
                  <a:pt x="1088" y="531"/>
                  <a:pt x="1097" y="577"/>
                </a:cubicBezTo>
                <a:cubicBezTo>
                  <a:pt x="1108" y="624"/>
                  <a:pt x="1125" y="671"/>
                  <a:pt x="1151" y="714"/>
                </a:cubicBezTo>
                <a:cubicBezTo>
                  <a:pt x="1171" y="748"/>
                  <a:pt x="1191" y="784"/>
                  <a:pt x="1218" y="815"/>
                </a:cubicBezTo>
                <a:cubicBezTo>
                  <a:pt x="1251" y="861"/>
                  <a:pt x="1292" y="901"/>
                  <a:pt x="1335" y="942"/>
                </a:cubicBezTo>
                <a:cubicBezTo>
                  <a:pt x="1382" y="989"/>
                  <a:pt x="1435" y="1036"/>
                  <a:pt x="1492" y="1076"/>
                </a:cubicBezTo>
                <a:cubicBezTo>
                  <a:pt x="1539" y="1113"/>
                  <a:pt x="1593" y="1149"/>
                  <a:pt x="1639" y="1190"/>
                </a:cubicBezTo>
                <a:lnTo>
                  <a:pt x="1656" y="1206"/>
                </a:lnTo>
                <a:cubicBezTo>
                  <a:pt x="1643" y="1216"/>
                  <a:pt x="1626" y="1223"/>
                  <a:pt x="1606" y="1230"/>
                </a:cubicBezTo>
                <a:cubicBezTo>
                  <a:pt x="1566" y="1239"/>
                  <a:pt x="1523" y="1243"/>
                  <a:pt x="1483" y="1246"/>
                </a:cubicBezTo>
                <a:cubicBezTo>
                  <a:pt x="1429" y="1246"/>
                  <a:pt x="1382" y="1239"/>
                  <a:pt x="1329" y="1233"/>
                </a:cubicBezTo>
                <a:cubicBezTo>
                  <a:pt x="1278" y="1226"/>
                  <a:pt x="1228" y="1219"/>
                  <a:pt x="1174" y="1213"/>
                </a:cubicBezTo>
                <a:cubicBezTo>
                  <a:pt x="1125" y="1202"/>
                  <a:pt x="1071" y="1190"/>
                  <a:pt x="1021" y="1190"/>
                </a:cubicBezTo>
                <a:cubicBezTo>
                  <a:pt x="1009" y="1188"/>
                  <a:pt x="997" y="1188"/>
                  <a:pt x="985" y="1188"/>
                </a:cubicBezTo>
                <a:cubicBezTo>
                  <a:pt x="957" y="1188"/>
                  <a:pt x="929" y="1191"/>
                  <a:pt x="901" y="1193"/>
                </a:cubicBezTo>
                <a:lnTo>
                  <a:pt x="881" y="1196"/>
                </a:lnTo>
                <a:cubicBezTo>
                  <a:pt x="853" y="1199"/>
                  <a:pt x="820" y="1206"/>
                  <a:pt x="796" y="1216"/>
                </a:cubicBezTo>
                <a:cubicBezTo>
                  <a:pt x="753" y="1236"/>
                  <a:pt x="710" y="1263"/>
                  <a:pt x="673" y="1293"/>
                </a:cubicBezTo>
                <a:cubicBezTo>
                  <a:pt x="623" y="1337"/>
                  <a:pt x="583" y="1394"/>
                  <a:pt x="560" y="1454"/>
                </a:cubicBezTo>
                <a:lnTo>
                  <a:pt x="549" y="1477"/>
                </a:lnTo>
                <a:cubicBezTo>
                  <a:pt x="526" y="1544"/>
                  <a:pt x="523" y="1624"/>
                  <a:pt x="532" y="1694"/>
                </a:cubicBezTo>
                <a:cubicBezTo>
                  <a:pt x="546" y="1764"/>
                  <a:pt x="569" y="1835"/>
                  <a:pt x="600" y="1902"/>
                </a:cubicBezTo>
                <a:cubicBezTo>
                  <a:pt x="626" y="1962"/>
                  <a:pt x="663" y="2019"/>
                  <a:pt x="710" y="2065"/>
                </a:cubicBezTo>
                <a:cubicBezTo>
                  <a:pt x="730" y="2089"/>
                  <a:pt x="750" y="2113"/>
                  <a:pt x="773" y="2133"/>
                </a:cubicBezTo>
                <a:cubicBezTo>
                  <a:pt x="827" y="2179"/>
                  <a:pt x="881" y="2226"/>
                  <a:pt x="934" y="2269"/>
                </a:cubicBezTo>
                <a:cubicBezTo>
                  <a:pt x="1017" y="2333"/>
                  <a:pt x="1101" y="2397"/>
                  <a:pt x="1182" y="2467"/>
                </a:cubicBezTo>
                <a:cubicBezTo>
                  <a:pt x="1198" y="2484"/>
                  <a:pt x="1218" y="2504"/>
                  <a:pt x="1235" y="2524"/>
                </a:cubicBezTo>
                <a:cubicBezTo>
                  <a:pt x="1198" y="2557"/>
                  <a:pt x="1162" y="2587"/>
                  <a:pt x="1121" y="2618"/>
                </a:cubicBezTo>
                <a:cubicBezTo>
                  <a:pt x="1108" y="2624"/>
                  <a:pt x="1094" y="2627"/>
                  <a:pt x="1085" y="2634"/>
                </a:cubicBezTo>
                <a:cubicBezTo>
                  <a:pt x="1014" y="2650"/>
                  <a:pt x="947" y="2661"/>
                  <a:pt x="877" y="2667"/>
                </a:cubicBezTo>
                <a:cubicBezTo>
                  <a:pt x="827" y="2667"/>
                  <a:pt x="780" y="2661"/>
                  <a:pt x="730" y="2654"/>
                </a:cubicBezTo>
                <a:cubicBezTo>
                  <a:pt x="676" y="2647"/>
                  <a:pt x="623" y="2644"/>
                  <a:pt x="566" y="2641"/>
                </a:cubicBezTo>
                <a:cubicBezTo>
                  <a:pt x="521" y="2639"/>
                  <a:pt x="476" y="2636"/>
                  <a:pt x="431" y="2636"/>
                </a:cubicBezTo>
                <a:cubicBezTo>
                  <a:pt x="413" y="2636"/>
                  <a:pt x="394" y="2637"/>
                  <a:pt x="375" y="2638"/>
                </a:cubicBezTo>
                <a:cubicBezTo>
                  <a:pt x="245" y="2650"/>
                  <a:pt x="128" y="2718"/>
                  <a:pt x="64" y="2831"/>
                </a:cubicBezTo>
                <a:cubicBezTo>
                  <a:pt x="24" y="2902"/>
                  <a:pt x="1" y="2985"/>
                  <a:pt x="1" y="3065"/>
                </a:cubicBezTo>
                <a:cubicBezTo>
                  <a:pt x="1" y="3132"/>
                  <a:pt x="4" y="3196"/>
                  <a:pt x="21" y="3260"/>
                </a:cubicBezTo>
                <a:cubicBezTo>
                  <a:pt x="31" y="3293"/>
                  <a:pt x="41" y="3326"/>
                  <a:pt x="54" y="3363"/>
                </a:cubicBezTo>
                <a:cubicBezTo>
                  <a:pt x="71" y="3400"/>
                  <a:pt x="91" y="3433"/>
                  <a:pt x="114" y="3467"/>
                </a:cubicBezTo>
                <a:cubicBezTo>
                  <a:pt x="151" y="3521"/>
                  <a:pt x="205" y="3567"/>
                  <a:pt x="255" y="3610"/>
                </a:cubicBezTo>
                <a:cubicBezTo>
                  <a:pt x="319" y="3664"/>
                  <a:pt x="392" y="3708"/>
                  <a:pt x="462" y="3751"/>
                </a:cubicBezTo>
                <a:cubicBezTo>
                  <a:pt x="552" y="3811"/>
                  <a:pt x="646" y="3868"/>
                  <a:pt x="736" y="3928"/>
                </a:cubicBezTo>
                <a:cubicBezTo>
                  <a:pt x="760" y="3942"/>
                  <a:pt x="786" y="3950"/>
                  <a:pt x="814" y="3950"/>
                </a:cubicBezTo>
                <a:cubicBezTo>
                  <a:pt x="821" y="3950"/>
                  <a:pt x="829" y="3950"/>
                  <a:pt x="836" y="3948"/>
                </a:cubicBezTo>
                <a:cubicBezTo>
                  <a:pt x="870" y="3945"/>
                  <a:pt x="901" y="3925"/>
                  <a:pt x="921" y="3895"/>
                </a:cubicBezTo>
                <a:cubicBezTo>
                  <a:pt x="961" y="3838"/>
                  <a:pt x="950" y="3748"/>
                  <a:pt x="890" y="3711"/>
                </a:cubicBezTo>
                <a:cubicBezTo>
                  <a:pt x="793" y="3651"/>
                  <a:pt x="696" y="3590"/>
                  <a:pt x="603" y="3527"/>
                </a:cubicBezTo>
                <a:cubicBezTo>
                  <a:pt x="529" y="3480"/>
                  <a:pt x="459" y="3430"/>
                  <a:pt x="392" y="3377"/>
                </a:cubicBezTo>
                <a:cubicBezTo>
                  <a:pt x="365" y="3350"/>
                  <a:pt x="342" y="3323"/>
                  <a:pt x="322" y="3293"/>
                </a:cubicBezTo>
                <a:cubicBezTo>
                  <a:pt x="308" y="3266"/>
                  <a:pt x="299" y="3240"/>
                  <a:pt x="288" y="3212"/>
                </a:cubicBezTo>
                <a:cubicBezTo>
                  <a:pt x="279" y="3176"/>
                  <a:pt x="271" y="3143"/>
                  <a:pt x="268" y="3109"/>
                </a:cubicBezTo>
                <a:cubicBezTo>
                  <a:pt x="268" y="3082"/>
                  <a:pt x="271" y="3052"/>
                  <a:pt x="275" y="3025"/>
                </a:cubicBezTo>
                <a:cubicBezTo>
                  <a:pt x="279" y="3012"/>
                  <a:pt x="282" y="2999"/>
                  <a:pt x="288" y="2985"/>
                </a:cubicBezTo>
                <a:cubicBezTo>
                  <a:pt x="295" y="2976"/>
                  <a:pt x="302" y="2965"/>
                  <a:pt x="308" y="2955"/>
                </a:cubicBezTo>
                <a:lnTo>
                  <a:pt x="328" y="2939"/>
                </a:lnTo>
                <a:lnTo>
                  <a:pt x="352" y="2928"/>
                </a:lnTo>
                <a:cubicBezTo>
                  <a:pt x="369" y="2925"/>
                  <a:pt x="385" y="2922"/>
                  <a:pt x="402" y="2922"/>
                </a:cubicBezTo>
                <a:cubicBezTo>
                  <a:pt x="449" y="2922"/>
                  <a:pt x="495" y="2925"/>
                  <a:pt x="543" y="2931"/>
                </a:cubicBezTo>
                <a:cubicBezTo>
                  <a:pt x="596" y="2935"/>
                  <a:pt x="649" y="2942"/>
                  <a:pt x="706" y="2948"/>
                </a:cubicBezTo>
                <a:cubicBezTo>
                  <a:pt x="760" y="2959"/>
                  <a:pt x="813" y="2965"/>
                  <a:pt x="870" y="2965"/>
                </a:cubicBezTo>
                <a:cubicBezTo>
                  <a:pt x="934" y="2965"/>
                  <a:pt x="1001" y="2955"/>
                  <a:pt x="1068" y="2948"/>
                </a:cubicBezTo>
                <a:cubicBezTo>
                  <a:pt x="1094" y="2945"/>
                  <a:pt x="1121" y="2942"/>
                  <a:pt x="1148" y="2935"/>
                </a:cubicBezTo>
                <a:cubicBezTo>
                  <a:pt x="1198" y="2925"/>
                  <a:pt x="1245" y="2905"/>
                  <a:pt x="1295" y="2878"/>
                </a:cubicBezTo>
                <a:cubicBezTo>
                  <a:pt x="1355" y="2845"/>
                  <a:pt x="1412" y="2805"/>
                  <a:pt x="1466" y="2758"/>
                </a:cubicBezTo>
                <a:cubicBezTo>
                  <a:pt x="1492" y="2731"/>
                  <a:pt x="1519" y="2701"/>
                  <a:pt x="1536" y="2671"/>
                </a:cubicBezTo>
                <a:cubicBezTo>
                  <a:pt x="1549" y="2650"/>
                  <a:pt x="1559" y="2627"/>
                  <a:pt x="1569" y="2607"/>
                </a:cubicBezTo>
                <a:cubicBezTo>
                  <a:pt x="1576" y="2587"/>
                  <a:pt x="1579" y="2564"/>
                  <a:pt x="1583" y="2541"/>
                </a:cubicBezTo>
                <a:cubicBezTo>
                  <a:pt x="1586" y="2520"/>
                  <a:pt x="1583" y="2487"/>
                  <a:pt x="1583" y="2474"/>
                </a:cubicBezTo>
                <a:cubicBezTo>
                  <a:pt x="1579" y="2450"/>
                  <a:pt x="1573" y="2430"/>
                  <a:pt x="1566" y="2406"/>
                </a:cubicBezTo>
                <a:cubicBezTo>
                  <a:pt x="1549" y="2363"/>
                  <a:pt x="1523" y="2323"/>
                  <a:pt x="1495" y="2286"/>
                </a:cubicBezTo>
                <a:cubicBezTo>
                  <a:pt x="1452" y="2223"/>
                  <a:pt x="1389" y="2166"/>
                  <a:pt x="1332" y="2113"/>
                </a:cubicBezTo>
                <a:cubicBezTo>
                  <a:pt x="1235" y="2022"/>
                  <a:pt x="1125" y="1945"/>
                  <a:pt x="1024" y="1858"/>
                </a:cubicBezTo>
                <a:cubicBezTo>
                  <a:pt x="997" y="1828"/>
                  <a:pt x="971" y="1801"/>
                  <a:pt x="947" y="1772"/>
                </a:cubicBezTo>
                <a:cubicBezTo>
                  <a:pt x="930" y="1735"/>
                  <a:pt x="914" y="1701"/>
                  <a:pt x="901" y="1664"/>
                </a:cubicBezTo>
                <a:cubicBezTo>
                  <a:pt x="897" y="1647"/>
                  <a:pt x="893" y="1631"/>
                  <a:pt x="890" y="1611"/>
                </a:cubicBezTo>
                <a:lnTo>
                  <a:pt x="890" y="1591"/>
                </a:lnTo>
                <a:lnTo>
                  <a:pt x="897" y="1581"/>
                </a:lnTo>
                <a:lnTo>
                  <a:pt x="907" y="1560"/>
                </a:lnTo>
                <a:lnTo>
                  <a:pt x="927" y="1547"/>
                </a:lnTo>
                <a:cubicBezTo>
                  <a:pt x="937" y="1544"/>
                  <a:pt x="947" y="1544"/>
                  <a:pt x="957" y="1540"/>
                </a:cubicBezTo>
                <a:cubicBezTo>
                  <a:pt x="1004" y="1544"/>
                  <a:pt x="1051" y="1547"/>
                  <a:pt x="1097" y="1554"/>
                </a:cubicBezTo>
                <a:cubicBezTo>
                  <a:pt x="1148" y="1560"/>
                  <a:pt x="1202" y="1567"/>
                  <a:pt x="1255" y="1574"/>
                </a:cubicBezTo>
                <a:cubicBezTo>
                  <a:pt x="1308" y="1581"/>
                  <a:pt x="1362" y="1594"/>
                  <a:pt x="1415" y="1594"/>
                </a:cubicBezTo>
                <a:cubicBezTo>
                  <a:pt x="1427" y="1595"/>
                  <a:pt x="1438" y="1595"/>
                  <a:pt x="1450" y="1595"/>
                </a:cubicBezTo>
                <a:cubicBezTo>
                  <a:pt x="1506" y="1595"/>
                  <a:pt x="1564" y="1589"/>
                  <a:pt x="1619" y="1577"/>
                </a:cubicBezTo>
                <a:cubicBezTo>
                  <a:pt x="1656" y="1571"/>
                  <a:pt x="1690" y="1557"/>
                  <a:pt x="1727" y="1544"/>
                </a:cubicBezTo>
                <a:cubicBezTo>
                  <a:pt x="1767" y="1531"/>
                  <a:pt x="1800" y="1511"/>
                  <a:pt x="1837" y="1487"/>
                </a:cubicBezTo>
                <a:cubicBezTo>
                  <a:pt x="1857" y="1474"/>
                  <a:pt x="1877" y="1460"/>
                  <a:pt x="1897" y="1443"/>
                </a:cubicBezTo>
                <a:cubicBezTo>
                  <a:pt x="1937" y="1410"/>
                  <a:pt x="1967" y="1366"/>
                  <a:pt x="1988" y="1316"/>
                </a:cubicBezTo>
                <a:cubicBezTo>
                  <a:pt x="1994" y="1296"/>
                  <a:pt x="1997" y="1263"/>
                  <a:pt x="2000" y="1243"/>
                </a:cubicBezTo>
                <a:cubicBezTo>
                  <a:pt x="2004" y="1210"/>
                  <a:pt x="2000" y="1176"/>
                  <a:pt x="1991" y="1145"/>
                </a:cubicBezTo>
                <a:cubicBezTo>
                  <a:pt x="1984" y="1122"/>
                  <a:pt x="1980" y="1105"/>
                  <a:pt x="1971" y="1085"/>
                </a:cubicBezTo>
                <a:cubicBezTo>
                  <a:pt x="1960" y="1065"/>
                  <a:pt x="1944" y="1045"/>
                  <a:pt x="1931" y="1025"/>
                </a:cubicBezTo>
                <a:cubicBezTo>
                  <a:pt x="1917" y="1009"/>
                  <a:pt x="1900" y="992"/>
                  <a:pt x="1887" y="975"/>
                </a:cubicBezTo>
                <a:cubicBezTo>
                  <a:pt x="1857" y="942"/>
                  <a:pt x="1827" y="912"/>
                  <a:pt x="1793" y="881"/>
                </a:cubicBezTo>
                <a:cubicBezTo>
                  <a:pt x="1750" y="841"/>
                  <a:pt x="1703" y="801"/>
                  <a:pt x="1656" y="761"/>
                </a:cubicBezTo>
                <a:cubicBezTo>
                  <a:pt x="1643" y="748"/>
                  <a:pt x="1626" y="735"/>
                  <a:pt x="1613" y="721"/>
                </a:cubicBezTo>
                <a:cubicBezTo>
                  <a:pt x="1556" y="668"/>
                  <a:pt x="1506" y="614"/>
                  <a:pt x="1463" y="554"/>
                </a:cubicBezTo>
                <a:cubicBezTo>
                  <a:pt x="1452" y="534"/>
                  <a:pt x="1443" y="517"/>
                  <a:pt x="1435" y="497"/>
                </a:cubicBezTo>
                <a:lnTo>
                  <a:pt x="1432" y="477"/>
                </a:lnTo>
                <a:lnTo>
                  <a:pt x="1435" y="477"/>
                </a:lnTo>
                <a:lnTo>
                  <a:pt x="1455" y="467"/>
                </a:lnTo>
                <a:lnTo>
                  <a:pt x="1459" y="467"/>
                </a:lnTo>
                <a:cubicBezTo>
                  <a:pt x="1486" y="467"/>
                  <a:pt x="1516" y="470"/>
                  <a:pt x="1543" y="474"/>
                </a:cubicBezTo>
                <a:cubicBezTo>
                  <a:pt x="1576" y="477"/>
                  <a:pt x="1613" y="477"/>
                  <a:pt x="1646" y="480"/>
                </a:cubicBezTo>
                <a:cubicBezTo>
                  <a:pt x="1719" y="487"/>
                  <a:pt x="1790" y="507"/>
                  <a:pt x="1860" y="514"/>
                </a:cubicBezTo>
                <a:cubicBezTo>
                  <a:pt x="1871" y="515"/>
                  <a:pt x="1883" y="515"/>
                  <a:pt x="1894" y="515"/>
                </a:cubicBezTo>
                <a:cubicBezTo>
                  <a:pt x="1982" y="515"/>
                  <a:pt x="2068" y="494"/>
                  <a:pt x="2151" y="467"/>
                </a:cubicBezTo>
                <a:cubicBezTo>
                  <a:pt x="2185" y="454"/>
                  <a:pt x="2221" y="440"/>
                  <a:pt x="2255" y="423"/>
                </a:cubicBezTo>
                <a:cubicBezTo>
                  <a:pt x="2289" y="410"/>
                  <a:pt x="2318" y="387"/>
                  <a:pt x="2349" y="367"/>
                </a:cubicBezTo>
                <a:cubicBezTo>
                  <a:pt x="2358" y="360"/>
                  <a:pt x="2366" y="353"/>
                  <a:pt x="2372" y="343"/>
                </a:cubicBezTo>
                <a:cubicBezTo>
                  <a:pt x="2398" y="323"/>
                  <a:pt x="2415" y="296"/>
                  <a:pt x="2429" y="263"/>
                </a:cubicBezTo>
                <a:cubicBezTo>
                  <a:pt x="2449" y="222"/>
                  <a:pt x="2449" y="179"/>
                  <a:pt x="2446" y="136"/>
                </a:cubicBezTo>
                <a:cubicBezTo>
                  <a:pt x="2439" y="79"/>
                  <a:pt x="2392" y="29"/>
                  <a:pt x="2338" y="9"/>
                </a:cubicBezTo>
                <a:cubicBezTo>
                  <a:pt x="2322" y="3"/>
                  <a:pt x="2305" y="1"/>
                  <a:pt x="2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 name="Google Shape;352;p2"/>
          <p:cNvSpPr/>
          <p:nvPr/>
        </p:nvSpPr>
        <p:spPr>
          <a:xfrm rot="6568607">
            <a:off x="982385" y="119713"/>
            <a:ext cx="219337" cy="353728"/>
          </a:xfrm>
          <a:custGeom>
            <a:avLst/>
            <a:gdLst/>
            <a:ahLst/>
            <a:cxnLst/>
            <a:rect l="l" t="t" r="r" b="b"/>
            <a:pathLst>
              <a:path w="2450" h="3951" extrusionOk="0">
                <a:moveTo>
                  <a:pt x="1707" y="1170"/>
                </a:moveTo>
                <a:lnTo>
                  <a:pt x="1703" y="1179"/>
                </a:lnTo>
                <a:lnTo>
                  <a:pt x="1699" y="1179"/>
                </a:lnTo>
                <a:lnTo>
                  <a:pt x="1707" y="1170"/>
                </a:lnTo>
                <a:close/>
                <a:moveTo>
                  <a:pt x="2288" y="1"/>
                </a:moveTo>
                <a:cubicBezTo>
                  <a:pt x="2254" y="1"/>
                  <a:pt x="2219" y="12"/>
                  <a:pt x="2188" y="32"/>
                </a:cubicBezTo>
                <a:cubicBezTo>
                  <a:pt x="2171" y="42"/>
                  <a:pt x="2151" y="55"/>
                  <a:pt x="2131" y="69"/>
                </a:cubicBezTo>
                <a:cubicBezTo>
                  <a:pt x="2085" y="96"/>
                  <a:pt x="2031" y="116"/>
                  <a:pt x="1977" y="133"/>
                </a:cubicBezTo>
                <a:cubicBezTo>
                  <a:pt x="1951" y="139"/>
                  <a:pt x="1924" y="146"/>
                  <a:pt x="1894" y="149"/>
                </a:cubicBezTo>
                <a:cubicBezTo>
                  <a:pt x="1850" y="146"/>
                  <a:pt x="1807" y="142"/>
                  <a:pt x="1764" y="136"/>
                </a:cubicBezTo>
                <a:cubicBezTo>
                  <a:pt x="1710" y="129"/>
                  <a:pt x="1656" y="126"/>
                  <a:pt x="1599" y="122"/>
                </a:cubicBezTo>
                <a:lnTo>
                  <a:pt x="1526" y="122"/>
                </a:lnTo>
                <a:cubicBezTo>
                  <a:pt x="1516" y="119"/>
                  <a:pt x="1503" y="119"/>
                  <a:pt x="1489" y="119"/>
                </a:cubicBezTo>
                <a:cubicBezTo>
                  <a:pt x="1472" y="122"/>
                  <a:pt x="1452" y="122"/>
                  <a:pt x="1435" y="122"/>
                </a:cubicBezTo>
                <a:cubicBezTo>
                  <a:pt x="1406" y="126"/>
                  <a:pt x="1378" y="133"/>
                  <a:pt x="1349" y="142"/>
                </a:cubicBezTo>
                <a:cubicBezTo>
                  <a:pt x="1325" y="149"/>
                  <a:pt x="1302" y="159"/>
                  <a:pt x="1278" y="173"/>
                </a:cubicBezTo>
                <a:cubicBezTo>
                  <a:pt x="1255" y="186"/>
                  <a:pt x="1235" y="202"/>
                  <a:pt x="1211" y="219"/>
                </a:cubicBezTo>
                <a:cubicBezTo>
                  <a:pt x="1188" y="236"/>
                  <a:pt x="1171" y="259"/>
                  <a:pt x="1154" y="279"/>
                </a:cubicBezTo>
                <a:lnTo>
                  <a:pt x="1142" y="296"/>
                </a:lnTo>
                <a:cubicBezTo>
                  <a:pt x="1131" y="316"/>
                  <a:pt x="1121" y="336"/>
                  <a:pt x="1111" y="353"/>
                </a:cubicBezTo>
                <a:cubicBezTo>
                  <a:pt x="1101" y="380"/>
                  <a:pt x="1094" y="410"/>
                  <a:pt x="1091" y="437"/>
                </a:cubicBezTo>
                <a:cubicBezTo>
                  <a:pt x="1085" y="483"/>
                  <a:pt x="1088" y="531"/>
                  <a:pt x="1097" y="577"/>
                </a:cubicBezTo>
                <a:cubicBezTo>
                  <a:pt x="1108" y="624"/>
                  <a:pt x="1125" y="671"/>
                  <a:pt x="1151" y="714"/>
                </a:cubicBezTo>
                <a:cubicBezTo>
                  <a:pt x="1171" y="748"/>
                  <a:pt x="1191" y="784"/>
                  <a:pt x="1218" y="815"/>
                </a:cubicBezTo>
                <a:cubicBezTo>
                  <a:pt x="1251" y="861"/>
                  <a:pt x="1292" y="901"/>
                  <a:pt x="1335" y="942"/>
                </a:cubicBezTo>
                <a:cubicBezTo>
                  <a:pt x="1382" y="989"/>
                  <a:pt x="1435" y="1036"/>
                  <a:pt x="1492" y="1076"/>
                </a:cubicBezTo>
                <a:cubicBezTo>
                  <a:pt x="1539" y="1113"/>
                  <a:pt x="1593" y="1149"/>
                  <a:pt x="1639" y="1190"/>
                </a:cubicBezTo>
                <a:lnTo>
                  <a:pt x="1656" y="1206"/>
                </a:lnTo>
                <a:cubicBezTo>
                  <a:pt x="1643" y="1216"/>
                  <a:pt x="1626" y="1223"/>
                  <a:pt x="1606" y="1230"/>
                </a:cubicBezTo>
                <a:cubicBezTo>
                  <a:pt x="1566" y="1239"/>
                  <a:pt x="1523" y="1243"/>
                  <a:pt x="1483" y="1246"/>
                </a:cubicBezTo>
                <a:cubicBezTo>
                  <a:pt x="1429" y="1246"/>
                  <a:pt x="1382" y="1239"/>
                  <a:pt x="1329" y="1233"/>
                </a:cubicBezTo>
                <a:cubicBezTo>
                  <a:pt x="1278" y="1226"/>
                  <a:pt x="1228" y="1219"/>
                  <a:pt x="1174" y="1213"/>
                </a:cubicBezTo>
                <a:cubicBezTo>
                  <a:pt x="1125" y="1202"/>
                  <a:pt x="1071" y="1190"/>
                  <a:pt x="1021" y="1190"/>
                </a:cubicBezTo>
                <a:cubicBezTo>
                  <a:pt x="1009" y="1188"/>
                  <a:pt x="997" y="1188"/>
                  <a:pt x="985" y="1188"/>
                </a:cubicBezTo>
                <a:cubicBezTo>
                  <a:pt x="957" y="1188"/>
                  <a:pt x="929" y="1191"/>
                  <a:pt x="901" y="1193"/>
                </a:cubicBezTo>
                <a:lnTo>
                  <a:pt x="881" y="1196"/>
                </a:lnTo>
                <a:cubicBezTo>
                  <a:pt x="853" y="1199"/>
                  <a:pt x="820" y="1206"/>
                  <a:pt x="796" y="1216"/>
                </a:cubicBezTo>
                <a:cubicBezTo>
                  <a:pt x="753" y="1236"/>
                  <a:pt x="710" y="1263"/>
                  <a:pt x="673" y="1293"/>
                </a:cubicBezTo>
                <a:cubicBezTo>
                  <a:pt x="623" y="1337"/>
                  <a:pt x="583" y="1394"/>
                  <a:pt x="560" y="1454"/>
                </a:cubicBezTo>
                <a:lnTo>
                  <a:pt x="549" y="1477"/>
                </a:lnTo>
                <a:cubicBezTo>
                  <a:pt x="526" y="1544"/>
                  <a:pt x="523" y="1624"/>
                  <a:pt x="532" y="1694"/>
                </a:cubicBezTo>
                <a:cubicBezTo>
                  <a:pt x="546" y="1764"/>
                  <a:pt x="569" y="1835"/>
                  <a:pt x="600" y="1902"/>
                </a:cubicBezTo>
                <a:cubicBezTo>
                  <a:pt x="626" y="1962"/>
                  <a:pt x="663" y="2019"/>
                  <a:pt x="710" y="2065"/>
                </a:cubicBezTo>
                <a:cubicBezTo>
                  <a:pt x="730" y="2089"/>
                  <a:pt x="750" y="2113"/>
                  <a:pt x="773" y="2133"/>
                </a:cubicBezTo>
                <a:cubicBezTo>
                  <a:pt x="827" y="2179"/>
                  <a:pt x="881" y="2226"/>
                  <a:pt x="934" y="2269"/>
                </a:cubicBezTo>
                <a:cubicBezTo>
                  <a:pt x="1017" y="2333"/>
                  <a:pt x="1101" y="2397"/>
                  <a:pt x="1182" y="2467"/>
                </a:cubicBezTo>
                <a:cubicBezTo>
                  <a:pt x="1198" y="2484"/>
                  <a:pt x="1218" y="2504"/>
                  <a:pt x="1235" y="2524"/>
                </a:cubicBezTo>
                <a:cubicBezTo>
                  <a:pt x="1198" y="2557"/>
                  <a:pt x="1162" y="2587"/>
                  <a:pt x="1121" y="2618"/>
                </a:cubicBezTo>
                <a:cubicBezTo>
                  <a:pt x="1108" y="2624"/>
                  <a:pt x="1094" y="2627"/>
                  <a:pt x="1085" y="2634"/>
                </a:cubicBezTo>
                <a:cubicBezTo>
                  <a:pt x="1014" y="2650"/>
                  <a:pt x="947" y="2661"/>
                  <a:pt x="877" y="2667"/>
                </a:cubicBezTo>
                <a:cubicBezTo>
                  <a:pt x="827" y="2667"/>
                  <a:pt x="780" y="2661"/>
                  <a:pt x="730" y="2654"/>
                </a:cubicBezTo>
                <a:cubicBezTo>
                  <a:pt x="676" y="2647"/>
                  <a:pt x="623" y="2644"/>
                  <a:pt x="566" y="2641"/>
                </a:cubicBezTo>
                <a:cubicBezTo>
                  <a:pt x="521" y="2639"/>
                  <a:pt x="476" y="2636"/>
                  <a:pt x="431" y="2636"/>
                </a:cubicBezTo>
                <a:cubicBezTo>
                  <a:pt x="413" y="2636"/>
                  <a:pt x="394" y="2637"/>
                  <a:pt x="375" y="2638"/>
                </a:cubicBezTo>
                <a:cubicBezTo>
                  <a:pt x="245" y="2650"/>
                  <a:pt x="128" y="2718"/>
                  <a:pt x="64" y="2831"/>
                </a:cubicBezTo>
                <a:cubicBezTo>
                  <a:pt x="24" y="2902"/>
                  <a:pt x="1" y="2985"/>
                  <a:pt x="1" y="3065"/>
                </a:cubicBezTo>
                <a:cubicBezTo>
                  <a:pt x="1" y="3132"/>
                  <a:pt x="4" y="3196"/>
                  <a:pt x="21" y="3260"/>
                </a:cubicBezTo>
                <a:cubicBezTo>
                  <a:pt x="31" y="3293"/>
                  <a:pt x="41" y="3326"/>
                  <a:pt x="54" y="3363"/>
                </a:cubicBezTo>
                <a:cubicBezTo>
                  <a:pt x="71" y="3400"/>
                  <a:pt x="91" y="3433"/>
                  <a:pt x="114" y="3467"/>
                </a:cubicBezTo>
                <a:cubicBezTo>
                  <a:pt x="151" y="3521"/>
                  <a:pt x="205" y="3567"/>
                  <a:pt x="255" y="3610"/>
                </a:cubicBezTo>
                <a:cubicBezTo>
                  <a:pt x="319" y="3664"/>
                  <a:pt x="392" y="3708"/>
                  <a:pt x="462" y="3751"/>
                </a:cubicBezTo>
                <a:cubicBezTo>
                  <a:pt x="552" y="3811"/>
                  <a:pt x="646" y="3868"/>
                  <a:pt x="736" y="3928"/>
                </a:cubicBezTo>
                <a:cubicBezTo>
                  <a:pt x="760" y="3942"/>
                  <a:pt x="786" y="3950"/>
                  <a:pt x="814" y="3950"/>
                </a:cubicBezTo>
                <a:cubicBezTo>
                  <a:pt x="821" y="3950"/>
                  <a:pt x="829" y="3950"/>
                  <a:pt x="836" y="3948"/>
                </a:cubicBezTo>
                <a:cubicBezTo>
                  <a:pt x="870" y="3945"/>
                  <a:pt x="901" y="3925"/>
                  <a:pt x="921" y="3895"/>
                </a:cubicBezTo>
                <a:cubicBezTo>
                  <a:pt x="961" y="3838"/>
                  <a:pt x="950" y="3748"/>
                  <a:pt x="890" y="3711"/>
                </a:cubicBezTo>
                <a:cubicBezTo>
                  <a:pt x="793" y="3651"/>
                  <a:pt x="696" y="3590"/>
                  <a:pt x="603" y="3527"/>
                </a:cubicBezTo>
                <a:cubicBezTo>
                  <a:pt x="529" y="3480"/>
                  <a:pt x="459" y="3430"/>
                  <a:pt x="392" y="3377"/>
                </a:cubicBezTo>
                <a:cubicBezTo>
                  <a:pt x="365" y="3350"/>
                  <a:pt x="342" y="3323"/>
                  <a:pt x="322" y="3293"/>
                </a:cubicBezTo>
                <a:cubicBezTo>
                  <a:pt x="308" y="3266"/>
                  <a:pt x="299" y="3240"/>
                  <a:pt x="288" y="3212"/>
                </a:cubicBezTo>
                <a:cubicBezTo>
                  <a:pt x="279" y="3176"/>
                  <a:pt x="271" y="3143"/>
                  <a:pt x="268" y="3109"/>
                </a:cubicBezTo>
                <a:cubicBezTo>
                  <a:pt x="268" y="3082"/>
                  <a:pt x="271" y="3052"/>
                  <a:pt x="275" y="3025"/>
                </a:cubicBezTo>
                <a:cubicBezTo>
                  <a:pt x="279" y="3012"/>
                  <a:pt x="282" y="2999"/>
                  <a:pt x="288" y="2985"/>
                </a:cubicBezTo>
                <a:cubicBezTo>
                  <a:pt x="295" y="2976"/>
                  <a:pt x="302" y="2965"/>
                  <a:pt x="308" y="2955"/>
                </a:cubicBezTo>
                <a:lnTo>
                  <a:pt x="328" y="2939"/>
                </a:lnTo>
                <a:lnTo>
                  <a:pt x="352" y="2928"/>
                </a:lnTo>
                <a:cubicBezTo>
                  <a:pt x="369" y="2925"/>
                  <a:pt x="385" y="2922"/>
                  <a:pt x="402" y="2922"/>
                </a:cubicBezTo>
                <a:cubicBezTo>
                  <a:pt x="449" y="2922"/>
                  <a:pt x="495" y="2925"/>
                  <a:pt x="543" y="2931"/>
                </a:cubicBezTo>
                <a:cubicBezTo>
                  <a:pt x="596" y="2935"/>
                  <a:pt x="649" y="2942"/>
                  <a:pt x="706" y="2948"/>
                </a:cubicBezTo>
                <a:cubicBezTo>
                  <a:pt x="760" y="2959"/>
                  <a:pt x="813" y="2965"/>
                  <a:pt x="870" y="2965"/>
                </a:cubicBezTo>
                <a:cubicBezTo>
                  <a:pt x="934" y="2965"/>
                  <a:pt x="1001" y="2955"/>
                  <a:pt x="1068" y="2948"/>
                </a:cubicBezTo>
                <a:cubicBezTo>
                  <a:pt x="1094" y="2945"/>
                  <a:pt x="1121" y="2942"/>
                  <a:pt x="1148" y="2935"/>
                </a:cubicBezTo>
                <a:cubicBezTo>
                  <a:pt x="1198" y="2925"/>
                  <a:pt x="1245" y="2905"/>
                  <a:pt x="1295" y="2878"/>
                </a:cubicBezTo>
                <a:cubicBezTo>
                  <a:pt x="1355" y="2845"/>
                  <a:pt x="1412" y="2805"/>
                  <a:pt x="1466" y="2758"/>
                </a:cubicBezTo>
                <a:cubicBezTo>
                  <a:pt x="1492" y="2731"/>
                  <a:pt x="1519" y="2701"/>
                  <a:pt x="1536" y="2671"/>
                </a:cubicBezTo>
                <a:cubicBezTo>
                  <a:pt x="1549" y="2650"/>
                  <a:pt x="1559" y="2627"/>
                  <a:pt x="1569" y="2607"/>
                </a:cubicBezTo>
                <a:cubicBezTo>
                  <a:pt x="1576" y="2587"/>
                  <a:pt x="1579" y="2564"/>
                  <a:pt x="1583" y="2541"/>
                </a:cubicBezTo>
                <a:cubicBezTo>
                  <a:pt x="1586" y="2520"/>
                  <a:pt x="1583" y="2487"/>
                  <a:pt x="1583" y="2474"/>
                </a:cubicBezTo>
                <a:cubicBezTo>
                  <a:pt x="1579" y="2450"/>
                  <a:pt x="1573" y="2430"/>
                  <a:pt x="1566" y="2406"/>
                </a:cubicBezTo>
                <a:cubicBezTo>
                  <a:pt x="1549" y="2363"/>
                  <a:pt x="1523" y="2323"/>
                  <a:pt x="1495" y="2286"/>
                </a:cubicBezTo>
                <a:cubicBezTo>
                  <a:pt x="1452" y="2223"/>
                  <a:pt x="1389" y="2166"/>
                  <a:pt x="1332" y="2113"/>
                </a:cubicBezTo>
                <a:cubicBezTo>
                  <a:pt x="1235" y="2022"/>
                  <a:pt x="1125" y="1945"/>
                  <a:pt x="1024" y="1858"/>
                </a:cubicBezTo>
                <a:cubicBezTo>
                  <a:pt x="997" y="1828"/>
                  <a:pt x="971" y="1801"/>
                  <a:pt x="947" y="1772"/>
                </a:cubicBezTo>
                <a:cubicBezTo>
                  <a:pt x="930" y="1735"/>
                  <a:pt x="914" y="1701"/>
                  <a:pt x="901" y="1664"/>
                </a:cubicBezTo>
                <a:cubicBezTo>
                  <a:pt x="897" y="1647"/>
                  <a:pt x="893" y="1631"/>
                  <a:pt x="890" y="1611"/>
                </a:cubicBezTo>
                <a:lnTo>
                  <a:pt x="890" y="1591"/>
                </a:lnTo>
                <a:lnTo>
                  <a:pt x="897" y="1581"/>
                </a:lnTo>
                <a:lnTo>
                  <a:pt x="907" y="1560"/>
                </a:lnTo>
                <a:lnTo>
                  <a:pt x="927" y="1547"/>
                </a:lnTo>
                <a:cubicBezTo>
                  <a:pt x="937" y="1544"/>
                  <a:pt x="947" y="1544"/>
                  <a:pt x="957" y="1540"/>
                </a:cubicBezTo>
                <a:cubicBezTo>
                  <a:pt x="1004" y="1544"/>
                  <a:pt x="1051" y="1547"/>
                  <a:pt x="1097" y="1554"/>
                </a:cubicBezTo>
                <a:cubicBezTo>
                  <a:pt x="1148" y="1560"/>
                  <a:pt x="1202" y="1567"/>
                  <a:pt x="1255" y="1574"/>
                </a:cubicBezTo>
                <a:cubicBezTo>
                  <a:pt x="1308" y="1581"/>
                  <a:pt x="1362" y="1594"/>
                  <a:pt x="1415" y="1594"/>
                </a:cubicBezTo>
                <a:cubicBezTo>
                  <a:pt x="1427" y="1595"/>
                  <a:pt x="1438" y="1595"/>
                  <a:pt x="1450" y="1595"/>
                </a:cubicBezTo>
                <a:cubicBezTo>
                  <a:pt x="1506" y="1595"/>
                  <a:pt x="1564" y="1589"/>
                  <a:pt x="1619" y="1577"/>
                </a:cubicBezTo>
                <a:cubicBezTo>
                  <a:pt x="1656" y="1571"/>
                  <a:pt x="1690" y="1557"/>
                  <a:pt x="1727" y="1544"/>
                </a:cubicBezTo>
                <a:cubicBezTo>
                  <a:pt x="1767" y="1531"/>
                  <a:pt x="1800" y="1511"/>
                  <a:pt x="1837" y="1487"/>
                </a:cubicBezTo>
                <a:cubicBezTo>
                  <a:pt x="1857" y="1474"/>
                  <a:pt x="1877" y="1460"/>
                  <a:pt x="1897" y="1443"/>
                </a:cubicBezTo>
                <a:cubicBezTo>
                  <a:pt x="1937" y="1410"/>
                  <a:pt x="1967" y="1366"/>
                  <a:pt x="1988" y="1316"/>
                </a:cubicBezTo>
                <a:cubicBezTo>
                  <a:pt x="1994" y="1296"/>
                  <a:pt x="1997" y="1263"/>
                  <a:pt x="2000" y="1243"/>
                </a:cubicBezTo>
                <a:cubicBezTo>
                  <a:pt x="2004" y="1210"/>
                  <a:pt x="2000" y="1176"/>
                  <a:pt x="1991" y="1145"/>
                </a:cubicBezTo>
                <a:cubicBezTo>
                  <a:pt x="1984" y="1122"/>
                  <a:pt x="1980" y="1105"/>
                  <a:pt x="1971" y="1085"/>
                </a:cubicBezTo>
                <a:cubicBezTo>
                  <a:pt x="1960" y="1065"/>
                  <a:pt x="1944" y="1045"/>
                  <a:pt x="1931" y="1025"/>
                </a:cubicBezTo>
                <a:cubicBezTo>
                  <a:pt x="1917" y="1009"/>
                  <a:pt x="1900" y="992"/>
                  <a:pt x="1887" y="975"/>
                </a:cubicBezTo>
                <a:cubicBezTo>
                  <a:pt x="1857" y="942"/>
                  <a:pt x="1827" y="912"/>
                  <a:pt x="1793" y="881"/>
                </a:cubicBezTo>
                <a:cubicBezTo>
                  <a:pt x="1750" y="841"/>
                  <a:pt x="1703" y="801"/>
                  <a:pt x="1656" y="761"/>
                </a:cubicBezTo>
                <a:cubicBezTo>
                  <a:pt x="1643" y="748"/>
                  <a:pt x="1626" y="735"/>
                  <a:pt x="1613" y="721"/>
                </a:cubicBezTo>
                <a:cubicBezTo>
                  <a:pt x="1556" y="668"/>
                  <a:pt x="1506" y="614"/>
                  <a:pt x="1463" y="554"/>
                </a:cubicBezTo>
                <a:cubicBezTo>
                  <a:pt x="1452" y="534"/>
                  <a:pt x="1443" y="517"/>
                  <a:pt x="1435" y="497"/>
                </a:cubicBezTo>
                <a:lnTo>
                  <a:pt x="1432" y="477"/>
                </a:lnTo>
                <a:lnTo>
                  <a:pt x="1435" y="477"/>
                </a:lnTo>
                <a:lnTo>
                  <a:pt x="1455" y="467"/>
                </a:lnTo>
                <a:lnTo>
                  <a:pt x="1459" y="467"/>
                </a:lnTo>
                <a:cubicBezTo>
                  <a:pt x="1486" y="467"/>
                  <a:pt x="1516" y="470"/>
                  <a:pt x="1543" y="474"/>
                </a:cubicBezTo>
                <a:cubicBezTo>
                  <a:pt x="1576" y="477"/>
                  <a:pt x="1613" y="477"/>
                  <a:pt x="1646" y="480"/>
                </a:cubicBezTo>
                <a:cubicBezTo>
                  <a:pt x="1719" y="487"/>
                  <a:pt x="1790" y="507"/>
                  <a:pt x="1860" y="514"/>
                </a:cubicBezTo>
                <a:cubicBezTo>
                  <a:pt x="1871" y="515"/>
                  <a:pt x="1883" y="515"/>
                  <a:pt x="1894" y="515"/>
                </a:cubicBezTo>
                <a:cubicBezTo>
                  <a:pt x="1982" y="515"/>
                  <a:pt x="2068" y="494"/>
                  <a:pt x="2151" y="467"/>
                </a:cubicBezTo>
                <a:cubicBezTo>
                  <a:pt x="2185" y="454"/>
                  <a:pt x="2221" y="440"/>
                  <a:pt x="2255" y="423"/>
                </a:cubicBezTo>
                <a:cubicBezTo>
                  <a:pt x="2289" y="410"/>
                  <a:pt x="2318" y="387"/>
                  <a:pt x="2349" y="367"/>
                </a:cubicBezTo>
                <a:cubicBezTo>
                  <a:pt x="2358" y="360"/>
                  <a:pt x="2366" y="353"/>
                  <a:pt x="2372" y="343"/>
                </a:cubicBezTo>
                <a:cubicBezTo>
                  <a:pt x="2398" y="323"/>
                  <a:pt x="2415" y="296"/>
                  <a:pt x="2429" y="263"/>
                </a:cubicBezTo>
                <a:cubicBezTo>
                  <a:pt x="2449" y="222"/>
                  <a:pt x="2449" y="179"/>
                  <a:pt x="2446" y="136"/>
                </a:cubicBezTo>
                <a:cubicBezTo>
                  <a:pt x="2439" y="79"/>
                  <a:pt x="2392" y="29"/>
                  <a:pt x="2338" y="9"/>
                </a:cubicBezTo>
                <a:cubicBezTo>
                  <a:pt x="2322" y="3"/>
                  <a:pt x="2305" y="1"/>
                  <a:pt x="2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 name="Google Shape;353;p2"/>
          <p:cNvSpPr txBox="1">
            <a:spLocks noGrp="1"/>
          </p:cNvSpPr>
          <p:nvPr>
            <p:ph type="ctrTitle"/>
          </p:nvPr>
        </p:nvSpPr>
        <p:spPr>
          <a:xfrm>
            <a:off x="1313850" y="1004638"/>
            <a:ext cx="6516300" cy="25983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56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354" name="Google Shape;354;p2"/>
          <p:cNvSpPr txBox="1">
            <a:spLocks noGrp="1"/>
          </p:cNvSpPr>
          <p:nvPr>
            <p:ph type="subTitle" idx="1"/>
          </p:nvPr>
        </p:nvSpPr>
        <p:spPr>
          <a:xfrm>
            <a:off x="1313850" y="3603063"/>
            <a:ext cx="6516300" cy="535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ext">
  <p:cSld name="CUSTOM_4">
    <p:spTree>
      <p:nvGrpSpPr>
        <p:cNvPr id="1" name="Shape 3307"/>
        <p:cNvGrpSpPr/>
        <p:nvPr/>
      </p:nvGrpSpPr>
      <p:grpSpPr>
        <a:xfrm>
          <a:off x="0" y="0"/>
          <a:ext cx="0" cy="0"/>
          <a:chOff x="0" y="0"/>
          <a:chExt cx="0" cy="0"/>
        </a:xfrm>
      </p:grpSpPr>
      <p:sp>
        <p:nvSpPr>
          <p:cNvPr id="3308" name="Google Shape;3308;p15"/>
          <p:cNvSpPr/>
          <p:nvPr/>
        </p:nvSpPr>
        <p:spPr>
          <a:xfrm>
            <a:off x="-455680" y="3270085"/>
            <a:ext cx="2071325" cy="2403875"/>
          </a:xfrm>
          <a:custGeom>
            <a:avLst/>
            <a:gdLst/>
            <a:ahLst/>
            <a:cxnLst/>
            <a:rect l="l" t="t" r="r" b="b"/>
            <a:pathLst>
              <a:path w="82853" h="96155" extrusionOk="0">
                <a:moveTo>
                  <a:pt x="6496" y="2260"/>
                </a:moveTo>
                <a:cubicBezTo>
                  <a:pt x="9838" y="-8034"/>
                  <a:pt x="22805" y="21778"/>
                  <a:pt x="26548" y="28729"/>
                </a:cubicBezTo>
                <a:cubicBezTo>
                  <a:pt x="30291" y="35681"/>
                  <a:pt x="26415" y="40360"/>
                  <a:pt x="28955" y="43969"/>
                </a:cubicBezTo>
                <a:cubicBezTo>
                  <a:pt x="31495" y="47579"/>
                  <a:pt x="38847" y="46777"/>
                  <a:pt x="41788" y="50386"/>
                </a:cubicBezTo>
                <a:cubicBezTo>
                  <a:pt x="44729" y="53996"/>
                  <a:pt x="42992" y="62685"/>
                  <a:pt x="46601" y="65626"/>
                </a:cubicBezTo>
                <a:cubicBezTo>
                  <a:pt x="50211" y="68567"/>
                  <a:pt x="57830" y="64824"/>
                  <a:pt x="63445" y="68032"/>
                </a:cubicBezTo>
                <a:cubicBezTo>
                  <a:pt x="69060" y="71241"/>
                  <a:pt x="89782" y="81134"/>
                  <a:pt x="80290" y="84877"/>
                </a:cubicBezTo>
                <a:cubicBezTo>
                  <a:pt x="70799" y="88620"/>
                  <a:pt x="18795" y="104261"/>
                  <a:pt x="6496" y="90491"/>
                </a:cubicBezTo>
                <a:cubicBezTo>
                  <a:pt x="-5803" y="76722"/>
                  <a:pt x="3154" y="12554"/>
                  <a:pt x="6496" y="2260"/>
                </a:cubicBezTo>
                <a:close/>
              </a:path>
            </a:pathLst>
          </a:custGeom>
          <a:solidFill>
            <a:schemeClr val="lt2"/>
          </a:solidFill>
          <a:ln>
            <a:noFill/>
          </a:ln>
        </p:spPr>
      </p:sp>
      <p:sp>
        <p:nvSpPr>
          <p:cNvPr id="3309" name="Google Shape;3309;p15"/>
          <p:cNvSpPr/>
          <p:nvPr/>
        </p:nvSpPr>
        <p:spPr>
          <a:xfrm>
            <a:off x="6875981" y="-653879"/>
            <a:ext cx="3311399" cy="4144638"/>
          </a:xfrm>
          <a:custGeom>
            <a:avLst/>
            <a:gdLst/>
            <a:ahLst/>
            <a:cxnLst/>
            <a:rect l="l" t="t" r="r" b="b"/>
            <a:pathLst>
              <a:path w="87725" h="109799" extrusionOk="0">
                <a:moveTo>
                  <a:pt x="3340" y="8686"/>
                </a:moveTo>
                <a:cubicBezTo>
                  <a:pt x="-7622" y="12563"/>
                  <a:pt x="11361" y="24060"/>
                  <a:pt x="17778" y="31145"/>
                </a:cubicBezTo>
                <a:cubicBezTo>
                  <a:pt x="24195" y="38230"/>
                  <a:pt x="35959" y="41840"/>
                  <a:pt x="41841" y="51198"/>
                </a:cubicBezTo>
                <a:cubicBezTo>
                  <a:pt x="47723" y="60556"/>
                  <a:pt x="47723" y="78203"/>
                  <a:pt x="53070" y="87293"/>
                </a:cubicBezTo>
                <a:cubicBezTo>
                  <a:pt x="58417" y="96384"/>
                  <a:pt x="68845" y="118976"/>
                  <a:pt x="73925" y="105741"/>
                </a:cubicBezTo>
                <a:cubicBezTo>
                  <a:pt x="79005" y="92506"/>
                  <a:pt x="95314" y="24060"/>
                  <a:pt x="83550" y="7884"/>
                </a:cubicBezTo>
                <a:cubicBezTo>
                  <a:pt x="71786" y="-8292"/>
                  <a:pt x="14302" y="4809"/>
                  <a:pt x="3340" y="8686"/>
                </a:cubicBezTo>
                <a:close/>
              </a:path>
            </a:pathLst>
          </a:custGeom>
          <a:solidFill>
            <a:schemeClr val="accent3"/>
          </a:solidFill>
          <a:ln>
            <a:noFill/>
          </a:ln>
        </p:spPr>
      </p:sp>
      <p:pic>
        <p:nvPicPr>
          <p:cNvPr id="3310" name="Google Shape;3310;p15"/>
          <p:cNvPicPr preferRelativeResize="0"/>
          <p:nvPr/>
        </p:nvPicPr>
        <p:blipFill>
          <a:blip r:embed="rId2"/>
          <a:stretch>
            <a:fillRect/>
          </a:stretch>
        </p:blipFill>
        <p:spPr>
          <a:xfrm>
            <a:off x="0" y="0"/>
            <a:ext cx="9144000" cy="5143500"/>
          </a:xfrm>
          <a:prstGeom prst="rect">
            <a:avLst/>
          </a:prstGeom>
          <a:noFill/>
          <a:ln>
            <a:noFill/>
          </a:ln>
        </p:spPr>
      </p:pic>
      <p:grpSp>
        <p:nvGrpSpPr>
          <p:cNvPr id="3311" name="Google Shape;3311;p15"/>
          <p:cNvGrpSpPr/>
          <p:nvPr/>
        </p:nvGrpSpPr>
        <p:grpSpPr>
          <a:xfrm rot="-3555206">
            <a:off x="8676544" y="1113744"/>
            <a:ext cx="201703" cy="313099"/>
            <a:chOff x="1036425" y="2562175"/>
            <a:chExt cx="119850" cy="186050"/>
          </a:xfrm>
        </p:grpSpPr>
        <p:sp>
          <p:nvSpPr>
            <p:cNvPr id="3312" name="Google Shape;3312;p15"/>
            <p:cNvSpPr/>
            <p:nvPr/>
          </p:nvSpPr>
          <p:spPr>
            <a:xfrm>
              <a:off x="1036425" y="2562175"/>
              <a:ext cx="119850" cy="111300"/>
            </a:xfrm>
            <a:custGeom>
              <a:avLst/>
              <a:gdLst/>
              <a:ahLst/>
              <a:cxnLst/>
              <a:rect l="l" t="t" r="r" b="b"/>
              <a:pathLst>
                <a:path w="4794" h="4452" extrusionOk="0">
                  <a:moveTo>
                    <a:pt x="4634" y="1"/>
                  </a:moveTo>
                  <a:cubicBezTo>
                    <a:pt x="4634" y="1"/>
                    <a:pt x="4611" y="1"/>
                    <a:pt x="4588" y="24"/>
                  </a:cubicBezTo>
                  <a:cubicBezTo>
                    <a:pt x="4064" y="298"/>
                    <a:pt x="3607" y="572"/>
                    <a:pt x="3173" y="845"/>
                  </a:cubicBezTo>
                  <a:lnTo>
                    <a:pt x="2671" y="1165"/>
                  </a:lnTo>
                  <a:cubicBezTo>
                    <a:pt x="2101" y="1530"/>
                    <a:pt x="1667" y="1827"/>
                    <a:pt x="1302" y="2124"/>
                  </a:cubicBezTo>
                  <a:cubicBezTo>
                    <a:pt x="1028" y="2329"/>
                    <a:pt x="822" y="2535"/>
                    <a:pt x="617" y="2717"/>
                  </a:cubicBezTo>
                  <a:cubicBezTo>
                    <a:pt x="526" y="2808"/>
                    <a:pt x="434" y="2923"/>
                    <a:pt x="366" y="3014"/>
                  </a:cubicBezTo>
                  <a:cubicBezTo>
                    <a:pt x="275" y="3105"/>
                    <a:pt x="206" y="3196"/>
                    <a:pt x="160" y="3311"/>
                  </a:cubicBezTo>
                  <a:cubicBezTo>
                    <a:pt x="46" y="3516"/>
                    <a:pt x="1" y="3699"/>
                    <a:pt x="23" y="3858"/>
                  </a:cubicBezTo>
                  <a:cubicBezTo>
                    <a:pt x="69" y="4041"/>
                    <a:pt x="183" y="4201"/>
                    <a:pt x="389" y="4315"/>
                  </a:cubicBezTo>
                  <a:cubicBezTo>
                    <a:pt x="457" y="4383"/>
                    <a:pt x="548" y="4406"/>
                    <a:pt x="663" y="4429"/>
                  </a:cubicBezTo>
                  <a:cubicBezTo>
                    <a:pt x="731" y="4452"/>
                    <a:pt x="799" y="4452"/>
                    <a:pt x="868" y="4452"/>
                  </a:cubicBezTo>
                  <a:lnTo>
                    <a:pt x="959" y="4452"/>
                  </a:lnTo>
                  <a:cubicBezTo>
                    <a:pt x="1142" y="4429"/>
                    <a:pt x="1324" y="4361"/>
                    <a:pt x="1530" y="4246"/>
                  </a:cubicBezTo>
                  <a:cubicBezTo>
                    <a:pt x="1735" y="4155"/>
                    <a:pt x="1918" y="3995"/>
                    <a:pt x="2146" y="3790"/>
                  </a:cubicBezTo>
                  <a:cubicBezTo>
                    <a:pt x="2329" y="3630"/>
                    <a:pt x="2511" y="3425"/>
                    <a:pt x="2740" y="3174"/>
                  </a:cubicBezTo>
                  <a:cubicBezTo>
                    <a:pt x="3082" y="2763"/>
                    <a:pt x="3424" y="2306"/>
                    <a:pt x="3812" y="1713"/>
                  </a:cubicBezTo>
                  <a:cubicBezTo>
                    <a:pt x="4064" y="1348"/>
                    <a:pt x="4292" y="960"/>
                    <a:pt x="4588" y="480"/>
                  </a:cubicBezTo>
                  <a:lnTo>
                    <a:pt x="4657" y="343"/>
                  </a:lnTo>
                  <a:lnTo>
                    <a:pt x="4703" y="252"/>
                  </a:lnTo>
                  <a:lnTo>
                    <a:pt x="4748" y="161"/>
                  </a:lnTo>
                  <a:cubicBezTo>
                    <a:pt x="4794" y="115"/>
                    <a:pt x="4771" y="69"/>
                    <a:pt x="4725" y="47"/>
                  </a:cubicBezTo>
                  <a:cubicBezTo>
                    <a:pt x="4725" y="24"/>
                    <a:pt x="4703" y="24"/>
                    <a:pt x="4703" y="24"/>
                  </a:cubicBezTo>
                  <a:cubicBezTo>
                    <a:pt x="4680" y="24"/>
                    <a:pt x="4657" y="1"/>
                    <a:pt x="46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3" name="Google Shape;3313;p15"/>
            <p:cNvSpPr/>
            <p:nvPr/>
          </p:nvSpPr>
          <p:spPr>
            <a:xfrm>
              <a:off x="1095200" y="2640925"/>
              <a:ext cx="51375" cy="107300"/>
            </a:xfrm>
            <a:custGeom>
              <a:avLst/>
              <a:gdLst/>
              <a:ahLst/>
              <a:cxnLst/>
              <a:rect l="l" t="t" r="r" b="b"/>
              <a:pathLst>
                <a:path w="2055" h="4292" extrusionOk="0">
                  <a:moveTo>
                    <a:pt x="1918" y="1"/>
                  </a:moveTo>
                  <a:cubicBezTo>
                    <a:pt x="1895" y="24"/>
                    <a:pt x="1895" y="24"/>
                    <a:pt x="1895" y="46"/>
                  </a:cubicBezTo>
                  <a:cubicBezTo>
                    <a:pt x="1849" y="46"/>
                    <a:pt x="1827" y="69"/>
                    <a:pt x="1827" y="92"/>
                  </a:cubicBezTo>
                  <a:cubicBezTo>
                    <a:pt x="1781" y="138"/>
                    <a:pt x="1758" y="183"/>
                    <a:pt x="1735" y="229"/>
                  </a:cubicBezTo>
                  <a:cubicBezTo>
                    <a:pt x="1598" y="457"/>
                    <a:pt x="1439" y="663"/>
                    <a:pt x="1302" y="868"/>
                  </a:cubicBezTo>
                  <a:lnTo>
                    <a:pt x="1279" y="914"/>
                  </a:lnTo>
                  <a:cubicBezTo>
                    <a:pt x="1096" y="1165"/>
                    <a:pt x="936" y="1393"/>
                    <a:pt x="822" y="1599"/>
                  </a:cubicBezTo>
                  <a:cubicBezTo>
                    <a:pt x="617" y="1895"/>
                    <a:pt x="480" y="2146"/>
                    <a:pt x="343" y="2420"/>
                  </a:cubicBezTo>
                  <a:cubicBezTo>
                    <a:pt x="183" y="2717"/>
                    <a:pt x="92" y="2991"/>
                    <a:pt x="46" y="3242"/>
                  </a:cubicBezTo>
                  <a:cubicBezTo>
                    <a:pt x="1" y="3356"/>
                    <a:pt x="1" y="3493"/>
                    <a:pt x="1" y="3607"/>
                  </a:cubicBezTo>
                  <a:cubicBezTo>
                    <a:pt x="1" y="3721"/>
                    <a:pt x="23" y="3813"/>
                    <a:pt x="69" y="3904"/>
                  </a:cubicBezTo>
                  <a:cubicBezTo>
                    <a:pt x="115" y="3995"/>
                    <a:pt x="183" y="4087"/>
                    <a:pt x="275" y="4155"/>
                  </a:cubicBezTo>
                  <a:cubicBezTo>
                    <a:pt x="343" y="4201"/>
                    <a:pt x="434" y="4246"/>
                    <a:pt x="526" y="4269"/>
                  </a:cubicBezTo>
                  <a:cubicBezTo>
                    <a:pt x="571" y="4269"/>
                    <a:pt x="617" y="4292"/>
                    <a:pt x="640" y="4292"/>
                  </a:cubicBezTo>
                  <a:cubicBezTo>
                    <a:pt x="685" y="4292"/>
                    <a:pt x="731" y="4269"/>
                    <a:pt x="777" y="4269"/>
                  </a:cubicBezTo>
                  <a:cubicBezTo>
                    <a:pt x="845" y="4246"/>
                    <a:pt x="914" y="4223"/>
                    <a:pt x="982" y="4178"/>
                  </a:cubicBezTo>
                  <a:cubicBezTo>
                    <a:pt x="1142" y="4041"/>
                    <a:pt x="1256" y="3881"/>
                    <a:pt x="1324" y="3721"/>
                  </a:cubicBezTo>
                  <a:cubicBezTo>
                    <a:pt x="1461" y="3516"/>
                    <a:pt x="1530" y="3265"/>
                    <a:pt x="1598" y="3059"/>
                  </a:cubicBezTo>
                  <a:cubicBezTo>
                    <a:pt x="1667" y="2854"/>
                    <a:pt x="1713" y="2603"/>
                    <a:pt x="1781" y="2283"/>
                  </a:cubicBezTo>
                  <a:cubicBezTo>
                    <a:pt x="1872" y="1827"/>
                    <a:pt x="1941" y="1348"/>
                    <a:pt x="2009" y="777"/>
                  </a:cubicBezTo>
                  <a:cubicBezTo>
                    <a:pt x="2032" y="526"/>
                    <a:pt x="2032" y="298"/>
                    <a:pt x="2055" y="92"/>
                  </a:cubicBezTo>
                  <a:cubicBezTo>
                    <a:pt x="2055" y="69"/>
                    <a:pt x="2055" y="46"/>
                    <a:pt x="2032" y="24"/>
                  </a:cubicBezTo>
                  <a:cubicBezTo>
                    <a:pt x="2032" y="24"/>
                    <a:pt x="2009" y="1"/>
                    <a:pt x="1986"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314" name="Google Shape;3314;p15"/>
          <p:cNvGrpSpPr/>
          <p:nvPr/>
        </p:nvGrpSpPr>
        <p:grpSpPr>
          <a:xfrm rot="-6298890">
            <a:off x="8076988" y="231517"/>
            <a:ext cx="909378" cy="770294"/>
            <a:chOff x="6536750" y="766975"/>
            <a:chExt cx="776100" cy="657400"/>
          </a:xfrm>
        </p:grpSpPr>
        <p:sp>
          <p:nvSpPr>
            <p:cNvPr id="3315" name="Google Shape;3315;p15"/>
            <p:cNvSpPr/>
            <p:nvPr/>
          </p:nvSpPr>
          <p:spPr>
            <a:xfrm>
              <a:off x="6536750" y="766975"/>
              <a:ext cx="776100" cy="657400"/>
            </a:xfrm>
            <a:custGeom>
              <a:avLst/>
              <a:gdLst/>
              <a:ahLst/>
              <a:cxnLst/>
              <a:rect l="l" t="t" r="r" b="b"/>
              <a:pathLst>
                <a:path w="31044" h="26296" extrusionOk="0">
                  <a:moveTo>
                    <a:pt x="27391" y="1"/>
                  </a:moveTo>
                  <a:cubicBezTo>
                    <a:pt x="27072" y="1"/>
                    <a:pt x="26706" y="46"/>
                    <a:pt x="26364" y="160"/>
                  </a:cubicBezTo>
                  <a:cubicBezTo>
                    <a:pt x="25907" y="275"/>
                    <a:pt x="25474" y="480"/>
                    <a:pt x="25017" y="800"/>
                  </a:cubicBezTo>
                  <a:lnTo>
                    <a:pt x="24994" y="800"/>
                  </a:lnTo>
                  <a:cubicBezTo>
                    <a:pt x="24789" y="754"/>
                    <a:pt x="24584" y="731"/>
                    <a:pt x="24378" y="708"/>
                  </a:cubicBezTo>
                  <a:cubicBezTo>
                    <a:pt x="24196" y="685"/>
                    <a:pt x="24013" y="685"/>
                    <a:pt x="23830" y="685"/>
                  </a:cubicBezTo>
                  <a:cubicBezTo>
                    <a:pt x="22666" y="685"/>
                    <a:pt x="21457" y="1028"/>
                    <a:pt x="20110" y="1713"/>
                  </a:cubicBezTo>
                  <a:cubicBezTo>
                    <a:pt x="19539" y="2032"/>
                    <a:pt x="18946" y="2374"/>
                    <a:pt x="18284" y="2854"/>
                  </a:cubicBezTo>
                  <a:cubicBezTo>
                    <a:pt x="17987" y="3059"/>
                    <a:pt x="17690" y="3265"/>
                    <a:pt x="17416" y="3493"/>
                  </a:cubicBezTo>
                  <a:cubicBezTo>
                    <a:pt x="17097" y="3721"/>
                    <a:pt x="16800" y="3949"/>
                    <a:pt x="16503" y="4178"/>
                  </a:cubicBezTo>
                  <a:cubicBezTo>
                    <a:pt x="15636" y="4862"/>
                    <a:pt x="14746" y="5593"/>
                    <a:pt x="13764" y="6415"/>
                  </a:cubicBezTo>
                  <a:cubicBezTo>
                    <a:pt x="13719" y="6460"/>
                    <a:pt x="13673" y="6483"/>
                    <a:pt x="13627" y="6529"/>
                  </a:cubicBezTo>
                  <a:cubicBezTo>
                    <a:pt x="13605" y="6529"/>
                    <a:pt x="13605" y="6552"/>
                    <a:pt x="13605" y="6552"/>
                  </a:cubicBezTo>
                  <a:cubicBezTo>
                    <a:pt x="13513" y="6620"/>
                    <a:pt x="13445" y="6688"/>
                    <a:pt x="13376" y="6757"/>
                  </a:cubicBezTo>
                  <a:lnTo>
                    <a:pt x="13308" y="6825"/>
                  </a:lnTo>
                  <a:cubicBezTo>
                    <a:pt x="13194" y="6917"/>
                    <a:pt x="13057" y="7031"/>
                    <a:pt x="12943" y="7122"/>
                  </a:cubicBezTo>
                  <a:cubicBezTo>
                    <a:pt x="11756" y="8172"/>
                    <a:pt x="10637" y="9245"/>
                    <a:pt x="9587" y="10341"/>
                  </a:cubicBezTo>
                  <a:cubicBezTo>
                    <a:pt x="8537" y="11413"/>
                    <a:pt x="7510" y="12577"/>
                    <a:pt x="6506" y="13787"/>
                  </a:cubicBezTo>
                  <a:cubicBezTo>
                    <a:pt x="6301" y="14015"/>
                    <a:pt x="6118" y="14244"/>
                    <a:pt x="5935" y="14472"/>
                  </a:cubicBezTo>
                  <a:cubicBezTo>
                    <a:pt x="5821" y="14563"/>
                    <a:pt x="5707" y="14654"/>
                    <a:pt x="5616" y="14769"/>
                  </a:cubicBezTo>
                  <a:lnTo>
                    <a:pt x="5456" y="14928"/>
                  </a:lnTo>
                  <a:cubicBezTo>
                    <a:pt x="5296" y="15111"/>
                    <a:pt x="5182" y="15316"/>
                    <a:pt x="5114" y="15545"/>
                  </a:cubicBezTo>
                  <a:cubicBezTo>
                    <a:pt x="4634" y="16161"/>
                    <a:pt x="4155" y="16823"/>
                    <a:pt x="3698" y="17462"/>
                  </a:cubicBezTo>
                  <a:cubicBezTo>
                    <a:pt x="3288" y="18055"/>
                    <a:pt x="2854" y="18695"/>
                    <a:pt x="2420" y="19379"/>
                  </a:cubicBezTo>
                  <a:cubicBezTo>
                    <a:pt x="2215" y="19699"/>
                    <a:pt x="2009" y="20018"/>
                    <a:pt x="1804" y="20361"/>
                  </a:cubicBezTo>
                  <a:cubicBezTo>
                    <a:pt x="1599" y="20703"/>
                    <a:pt x="1370" y="21046"/>
                    <a:pt x="1165" y="21388"/>
                  </a:cubicBezTo>
                  <a:cubicBezTo>
                    <a:pt x="1119" y="21502"/>
                    <a:pt x="1051" y="21616"/>
                    <a:pt x="982" y="21707"/>
                  </a:cubicBezTo>
                  <a:cubicBezTo>
                    <a:pt x="982" y="21707"/>
                    <a:pt x="959" y="21799"/>
                    <a:pt x="937" y="21799"/>
                  </a:cubicBezTo>
                  <a:cubicBezTo>
                    <a:pt x="754" y="22027"/>
                    <a:pt x="594" y="22278"/>
                    <a:pt x="457" y="22529"/>
                  </a:cubicBezTo>
                  <a:cubicBezTo>
                    <a:pt x="252" y="22894"/>
                    <a:pt x="138" y="23260"/>
                    <a:pt x="92" y="23625"/>
                  </a:cubicBezTo>
                  <a:cubicBezTo>
                    <a:pt x="1" y="24287"/>
                    <a:pt x="183" y="24971"/>
                    <a:pt x="640" y="25474"/>
                  </a:cubicBezTo>
                  <a:cubicBezTo>
                    <a:pt x="1096" y="25999"/>
                    <a:pt x="1735" y="26295"/>
                    <a:pt x="2443" y="26295"/>
                  </a:cubicBezTo>
                  <a:cubicBezTo>
                    <a:pt x="2808" y="26295"/>
                    <a:pt x="3151" y="26227"/>
                    <a:pt x="3539" y="26090"/>
                  </a:cubicBezTo>
                  <a:cubicBezTo>
                    <a:pt x="3790" y="25999"/>
                    <a:pt x="4018" y="25885"/>
                    <a:pt x="4201" y="25770"/>
                  </a:cubicBezTo>
                  <a:cubicBezTo>
                    <a:pt x="4246" y="25770"/>
                    <a:pt x="4292" y="25748"/>
                    <a:pt x="4338" y="25748"/>
                  </a:cubicBezTo>
                  <a:cubicBezTo>
                    <a:pt x="4452" y="25702"/>
                    <a:pt x="4566" y="25656"/>
                    <a:pt x="4680" y="25633"/>
                  </a:cubicBezTo>
                  <a:cubicBezTo>
                    <a:pt x="5068" y="25496"/>
                    <a:pt x="5456" y="25360"/>
                    <a:pt x="5821" y="25223"/>
                  </a:cubicBezTo>
                  <a:cubicBezTo>
                    <a:pt x="6186" y="25086"/>
                    <a:pt x="6552" y="24949"/>
                    <a:pt x="6917" y="24812"/>
                  </a:cubicBezTo>
                  <a:cubicBezTo>
                    <a:pt x="7647" y="24515"/>
                    <a:pt x="8355" y="24241"/>
                    <a:pt x="9040" y="23944"/>
                  </a:cubicBezTo>
                  <a:cubicBezTo>
                    <a:pt x="10432" y="23328"/>
                    <a:pt x="11847" y="22643"/>
                    <a:pt x="13194" y="21913"/>
                  </a:cubicBezTo>
                  <a:cubicBezTo>
                    <a:pt x="14381" y="21274"/>
                    <a:pt x="15545" y="20612"/>
                    <a:pt x="16640" y="19927"/>
                  </a:cubicBezTo>
                  <a:cubicBezTo>
                    <a:pt x="16846" y="20087"/>
                    <a:pt x="17097" y="20224"/>
                    <a:pt x="17371" y="20292"/>
                  </a:cubicBezTo>
                  <a:cubicBezTo>
                    <a:pt x="17599" y="20384"/>
                    <a:pt x="17850" y="20429"/>
                    <a:pt x="18124" y="20429"/>
                  </a:cubicBezTo>
                  <a:cubicBezTo>
                    <a:pt x="18170" y="20429"/>
                    <a:pt x="18215" y="20452"/>
                    <a:pt x="18284" y="20452"/>
                  </a:cubicBezTo>
                  <a:cubicBezTo>
                    <a:pt x="18466" y="20452"/>
                    <a:pt x="18672" y="20429"/>
                    <a:pt x="18877" y="20384"/>
                  </a:cubicBezTo>
                  <a:cubicBezTo>
                    <a:pt x="19060" y="20361"/>
                    <a:pt x="19242" y="20315"/>
                    <a:pt x="19402" y="20269"/>
                  </a:cubicBezTo>
                  <a:cubicBezTo>
                    <a:pt x="19585" y="20224"/>
                    <a:pt x="19745" y="20155"/>
                    <a:pt x="19904" y="20110"/>
                  </a:cubicBezTo>
                  <a:cubicBezTo>
                    <a:pt x="20475" y="19904"/>
                    <a:pt x="21046" y="19608"/>
                    <a:pt x="21662" y="19242"/>
                  </a:cubicBezTo>
                  <a:cubicBezTo>
                    <a:pt x="22141" y="18946"/>
                    <a:pt x="22621" y="18603"/>
                    <a:pt x="23191" y="18170"/>
                  </a:cubicBezTo>
                  <a:cubicBezTo>
                    <a:pt x="23671" y="17782"/>
                    <a:pt x="24104" y="17394"/>
                    <a:pt x="24492" y="17074"/>
                  </a:cubicBezTo>
                  <a:lnTo>
                    <a:pt x="25063" y="16572"/>
                  </a:lnTo>
                  <a:cubicBezTo>
                    <a:pt x="25268" y="16366"/>
                    <a:pt x="25497" y="16161"/>
                    <a:pt x="25702" y="15956"/>
                  </a:cubicBezTo>
                  <a:cubicBezTo>
                    <a:pt x="26181" y="15499"/>
                    <a:pt x="26615" y="15043"/>
                    <a:pt x="27026" y="14563"/>
                  </a:cubicBezTo>
                  <a:cubicBezTo>
                    <a:pt x="27460" y="14038"/>
                    <a:pt x="27848" y="13513"/>
                    <a:pt x="28190" y="12988"/>
                  </a:cubicBezTo>
                  <a:cubicBezTo>
                    <a:pt x="28464" y="12577"/>
                    <a:pt x="28715" y="12167"/>
                    <a:pt x="28898" y="11756"/>
                  </a:cubicBezTo>
                  <a:cubicBezTo>
                    <a:pt x="29149" y="11208"/>
                    <a:pt x="29331" y="10729"/>
                    <a:pt x="29445" y="10249"/>
                  </a:cubicBezTo>
                  <a:cubicBezTo>
                    <a:pt x="29605" y="9473"/>
                    <a:pt x="29560" y="8766"/>
                    <a:pt x="29331" y="8126"/>
                  </a:cubicBezTo>
                  <a:cubicBezTo>
                    <a:pt x="29377" y="7921"/>
                    <a:pt x="29423" y="7716"/>
                    <a:pt x="29468" y="7510"/>
                  </a:cubicBezTo>
                  <a:cubicBezTo>
                    <a:pt x="29514" y="7350"/>
                    <a:pt x="29537" y="7168"/>
                    <a:pt x="29560" y="6985"/>
                  </a:cubicBezTo>
                  <a:cubicBezTo>
                    <a:pt x="29582" y="6780"/>
                    <a:pt x="29582" y="6552"/>
                    <a:pt x="29582" y="6346"/>
                  </a:cubicBezTo>
                  <a:cubicBezTo>
                    <a:pt x="29788" y="6141"/>
                    <a:pt x="29993" y="5935"/>
                    <a:pt x="30176" y="5707"/>
                  </a:cubicBezTo>
                  <a:cubicBezTo>
                    <a:pt x="30495" y="5296"/>
                    <a:pt x="30724" y="4885"/>
                    <a:pt x="30861" y="4429"/>
                  </a:cubicBezTo>
                  <a:cubicBezTo>
                    <a:pt x="31020" y="3927"/>
                    <a:pt x="31043" y="3379"/>
                    <a:pt x="30929" y="2854"/>
                  </a:cubicBezTo>
                  <a:cubicBezTo>
                    <a:pt x="30815" y="2260"/>
                    <a:pt x="30541" y="1735"/>
                    <a:pt x="30130" y="1256"/>
                  </a:cubicBezTo>
                  <a:cubicBezTo>
                    <a:pt x="30107" y="1256"/>
                    <a:pt x="30084" y="1233"/>
                    <a:pt x="30084" y="1210"/>
                  </a:cubicBezTo>
                  <a:cubicBezTo>
                    <a:pt x="29833" y="959"/>
                    <a:pt x="29582" y="731"/>
                    <a:pt x="29308" y="571"/>
                  </a:cubicBezTo>
                  <a:cubicBezTo>
                    <a:pt x="28875" y="297"/>
                    <a:pt x="28418" y="115"/>
                    <a:pt x="27916" y="46"/>
                  </a:cubicBezTo>
                  <a:cubicBezTo>
                    <a:pt x="27756" y="23"/>
                    <a:pt x="27574" y="1"/>
                    <a:pt x="27391"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6" name="Google Shape;3316;p15"/>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7" name="Google Shape;3317;p15"/>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8" name="Google Shape;3318;p15"/>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9" name="Google Shape;3319;p15"/>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0" name="Google Shape;3320;p15"/>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1" name="Google Shape;3321;p15"/>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2" name="Google Shape;3322;p15"/>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3" name="Google Shape;3323;p15"/>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4" name="Google Shape;3324;p15"/>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5" name="Google Shape;3325;p15"/>
            <p:cNvSpPr/>
            <p:nvPr/>
          </p:nvSpPr>
          <p:spPr>
            <a:xfrm>
              <a:off x="7062300" y="846300"/>
              <a:ext cx="52525" cy="33700"/>
            </a:xfrm>
            <a:custGeom>
              <a:avLst/>
              <a:gdLst/>
              <a:ahLst/>
              <a:cxnLst/>
              <a:rect l="l" t="t" r="r" b="b"/>
              <a:pathLst>
                <a:path w="2101" h="1348" extrusionOk="0">
                  <a:moveTo>
                    <a:pt x="2009" y="0"/>
                  </a:moveTo>
                  <a:cubicBezTo>
                    <a:pt x="1987" y="0"/>
                    <a:pt x="1964" y="0"/>
                    <a:pt x="1941" y="23"/>
                  </a:cubicBezTo>
                  <a:cubicBezTo>
                    <a:pt x="1804" y="114"/>
                    <a:pt x="1644" y="206"/>
                    <a:pt x="1484" y="297"/>
                  </a:cubicBezTo>
                  <a:cubicBezTo>
                    <a:pt x="1325" y="388"/>
                    <a:pt x="1165" y="480"/>
                    <a:pt x="1005" y="594"/>
                  </a:cubicBezTo>
                  <a:cubicBezTo>
                    <a:pt x="845" y="662"/>
                    <a:pt x="708" y="754"/>
                    <a:pt x="549" y="845"/>
                  </a:cubicBezTo>
                  <a:cubicBezTo>
                    <a:pt x="480" y="891"/>
                    <a:pt x="412" y="936"/>
                    <a:pt x="320" y="982"/>
                  </a:cubicBezTo>
                  <a:cubicBezTo>
                    <a:pt x="275" y="1005"/>
                    <a:pt x="206" y="1050"/>
                    <a:pt x="161" y="1096"/>
                  </a:cubicBezTo>
                  <a:cubicBezTo>
                    <a:pt x="138" y="1096"/>
                    <a:pt x="115" y="1119"/>
                    <a:pt x="92" y="1119"/>
                  </a:cubicBezTo>
                  <a:cubicBezTo>
                    <a:pt x="92" y="1119"/>
                    <a:pt x="92" y="1142"/>
                    <a:pt x="69" y="1142"/>
                  </a:cubicBezTo>
                  <a:cubicBezTo>
                    <a:pt x="69" y="1142"/>
                    <a:pt x="46" y="1164"/>
                    <a:pt x="46" y="1164"/>
                  </a:cubicBezTo>
                  <a:cubicBezTo>
                    <a:pt x="24" y="1187"/>
                    <a:pt x="24" y="1210"/>
                    <a:pt x="24" y="1233"/>
                  </a:cubicBezTo>
                  <a:cubicBezTo>
                    <a:pt x="1" y="1256"/>
                    <a:pt x="1" y="1256"/>
                    <a:pt x="24" y="1279"/>
                  </a:cubicBezTo>
                  <a:cubicBezTo>
                    <a:pt x="24" y="1324"/>
                    <a:pt x="46" y="1347"/>
                    <a:pt x="92" y="1347"/>
                  </a:cubicBezTo>
                  <a:cubicBezTo>
                    <a:pt x="115" y="1347"/>
                    <a:pt x="138" y="1347"/>
                    <a:pt x="138" y="1324"/>
                  </a:cubicBezTo>
                  <a:lnTo>
                    <a:pt x="183" y="1324"/>
                  </a:lnTo>
                  <a:cubicBezTo>
                    <a:pt x="206" y="1301"/>
                    <a:pt x="206" y="1301"/>
                    <a:pt x="229" y="1301"/>
                  </a:cubicBezTo>
                  <a:cubicBezTo>
                    <a:pt x="252" y="1279"/>
                    <a:pt x="298" y="1256"/>
                    <a:pt x="320" y="1256"/>
                  </a:cubicBezTo>
                  <a:cubicBezTo>
                    <a:pt x="389" y="1210"/>
                    <a:pt x="457" y="1187"/>
                    <a:pt x="526" y="1142"/>
                  </a:cubicBezTo>
                  <a:cubicBezTo>
                    <a:pt x="571" y="1119"/>
                    <a:pt x="640" y="1073"/>
                    <a:pt x="686" y="1050"/>
                  </a:cubicBezTo>
                  <a:cubicBezTo>
                    <a:pt x="731" y="1028"/>
                    <a:pt x="754" y="1005"/>
                    <a:pt x="800" y="982"/>
                  </a:cubicBezTo>
                  <a:cubicBezTo>
                    <a:pt x="823" y="959"/>
                    <a:pt x="845" y="936"/>
                    <a:pt x="868" y="936"/>
                  </a:cubicBezTo>
                  <a:cubicBezTo>
                    <a:pt x="1005" y="845"/>
                    <a:pt x="1119" y="754"/>
                    <a:pt x="1256" y="662"/>
                  </a:cubicBezTo>
                  <a:cubicBezTo>
                    <a:pt x="1279" y="639"/>
                    <a:pt x="1325" y="617"/>
                    <a:pt x="1370" y="594"/>
                  </a:cubicBezTo>
                  <a:cubicBezTo>
                    <a:pt x="1416" y="548"/>
                    <a:pt x="1462" y="525"/>
                    <a:pt x="1530" y="480"/>
                  </a:cubicBezTo>
                  <a:cubicBezTo>
                    <a:pt x="1713" y="388"/>
                    <a:pt x="1873" y="274"/>
                    <a:pt x="2055" y="160"/>
                  </a:cubicBezTo>
                  <a:cubicBezTo>
                    <a:pt x="2078" y="160"/>
                    <a:pt x="2101" y="114"/>
                    <a:pt x="2101" y="114"/>
                  </a:cubicBezTo>
                  <a:cubicBezTo>
                    <a:pt x="2101" y="69"/>
                    <a:pt x="2101" y="46"/>
                    <a:pt x="2078" y="46"/>
                  </a:cubicBezTo>
                  <a:cubicBezTo>
                    <a:pt x="2055" y="23"/>
                    <a:pt x="2032" y="0"/>
                    <a:pt x="2009"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6" name="Google Shape;3326;p15"/>
            <p:cNvSpPr/>
            <p:nvPr/>
          </p:nvSpPr>
          <p:spPr>
            <a:xfrm>
              <a:off x="6918500" y="847450"/>
              <a:ext cx="219725" cy="139700"/>
            </a:xfrm>
            <a:custGeom>
              <a:avLst/>
              <a:gdLst/>
              <a:ahLst/>
              <a:cxnLst/>
              <a:rect l="l" t="t" r="r" b="b"/>
              <a:pathLst>
                <a:path w="8789" h="5588" extrusionOk="0">
                  <a:moveTo>
                    <a:pt x="8674" y="0"/>
                  </a:moveTo>
                  <a:cubicBezTo>
                    <a:pt x="8652" y="0"/>
                    <a:pt x="8629" y="0"/>
                    <a:pt x="8629" y="23"/>
                  </a:cubicBezTo>
                  <a:cubicBezTo>
                    <a:pt x="8538" y="46"/>
                    <a:pt x="8446" y="91"/>
                    <a:pt x="8355" y="137"/>
                  </a:cubicBezTo>
                  <a:cubicBezTo>
                    <a:pt x="8264" y="160"/>
                    <a:pt x="8172" y="183"/>
                    <a:pt x="8081" y="228"/>
                  </a:cubicBezTo>
                  <a:cubicBezTo>
                    <a:pt x="7898" y="297"/>
                    <a:pt x="7716" y="365"/>
                    <a:pt x="7533" y="434"/>
                  </a:cubicBezTo>
                  <a:cubicBezTo>
                    <a:pt x="7351" y="525"/>
                    <a:pt x="7145" y="593"/>
                    <a:pt x="6963" y="662"/>
                  </a:cubicBezTo>
                  <a:cubicBezTo>
                    <a:pt x="6871" y="708"/>
                    <a:pt x="6780" y="753"/>
                    <a:pt x="6689" y="799"/>
                  </a:cubicBezTo>
                  <a:cubicBezTo>
                    <a:pt x="6597" y="822"/>
                    <a:pt x="6506" y="867"/>
                    <a:pt x="6415" y="913"/>
                  </a:cubicBezTo>
                  <a:cubicBezTo>
                    <a:pt x="6323" y="959"/>
                    <a:pt x="6232" y="1004"/>
                    <a:pt x="6141" y="1050"/>
                  </a:cubicBezTo>
                  <a:cubicBezTo>
                    <a:pt x="6072" y="1096"/>
                    <a:pt x="5981" y="1141"/>
                    <a:pt x="5890" y="1187"/>
                  </a:cubicBezTo>
                  <a:cubicBezTo>
                    <a:pt x="5707" y="1278"/>
                    <a:pt x="5547" y="1370"/>
                    <a:pt x="5388" y="1461"/>
                  </a:cubicBezTo>
                  <a:cubicBezTo>
                    <a:pt x="5022" y="1643"/>
                    <a:pt x="4680" y="1849"/>
                    <a:pt x="4338" y="2054"/>
                  </a:cubicBezTo>
                  <a:cubicBezTo>
                    <a:pt x="4140" y="2164"/>
                    <a:pt x="3943" y="2295"/>
                    <a:pt x="3765" y="2406"/>
                  </a:cubicBezTo>
                  <a:lnTo>
                    <a:pt x="3765" y="2406"/>
                  </a:lnTo>
                  <a:cubicBezTo>
                    <a:pt x="3766" y="2404"/>
                    <a:pt x="3767" y="2400"/>
                    <a:pt x="3767" y="2397"/>
                  </a:cubicBezTo>
                  <a:lnTo>
                    <a:pt x="3767" y="2397"/>
                  </a:lnTo>
                  <a:cubicBezTo>
                    <a:pt x="3721" y="2420"/>
                    <a:pt x="3699" y="2465"/>
                    <a:pt x="3653" y="2488"/>
                  </a:cubicBezTo>
                  <a:cubicBezTo>
                    <a:pt x="3470" y="2602"/>
                    <a:pt x="3311" y="2693"/>
                    <a:pt x="3128" y="2808"/>
                  </a:cubicBezTo>
                  <a:cubicBezTo>
                    <a:pt x="2968" y="2922"/>
                    <a:pt x="2831" y="3013"/>
                    <a:pt x="2671" y="3127"/>
                  </a:cubicBezTo>
                  <a:cubicBezTo>
                    <a:pt x="2352" y="3333"/>
                    <a:pt x="2055" y="3561"/>
                    <a:pt x="1758" y="3812"/>
                  </a:cubicBezTo>
                  <a:cubicBezTo>
                    <a:pt x="1621" y="3926"/>
                    <a:pt x="1485" y="4040"/>
                    <a:pt x="1348" y="4154"/>
                  </a:cubicBezTo>
                  <a:cubicBezTo>
                    <a:pt x="1188" y="4268"/>
                    <a:pt x="1051" y="4405"/>
                    <a:pt x="914" y="4519"/>
                  </a:cubicBezTo>
                  <a:cubicBezTo>
                    <a:pt x="800" y="4611"/>
                    <a:pt x="686" y="4725"/>
                    <a:pt x="572" y="4839"/>
                  </a:cubicBezTo>
                  <a:cubicBezTo>
                    <a:pt x="503" y="4885"/>
                    <a:pt x="435" y="4930"/>
                    <a:pt x="366" y="4999"/>
                  </a:cubicBezTo>
                  <a:cubicBezTo>
                    <a:pt x="320" y="5044"/>
                    <a:pt x="275" y="5090"/>
                    <a:pt x="206" y="5159"/>
                  </a:cubicBezTo>
                  <a:cubicBezTo>
                    <a:pt x="161" y="5204"/>
                    <a:pt x="92" y="5250"/>
                    <a:pt x="47" y="5318"/>
                  </a:cubicBezTo>
                  <a:cubicBezTo>
                    <a:pt x="1" y="5387"/>
                    <a:pt x="1" y="5478"/>
                    <a:pt x="47" y="5524"/>
                  </a:cubicBezTo>
                  <a:cubicBezTo>
                    <a:pt x="86" y="5564"/>
                    <a:pt x="142" y="5588"/>
                    <a:pt x="194" y="5588"/>
                  </a:cubicBezTo>
                  <a:cubicBezTo>
                    <a:pt x="232" y="5588"/>
                    <a:pt x="269" y="5575"/>
                    <a:pt x="298" y="5547"/>
                  </a:cubicBezTo>
                  <a:cubicBezTo>
                    <a:pt x="343" y="5524"/>
                    <a:pt x="366" y="5501"/>
                    <a:pt x="412" y="5455"/>
                  </a:cubicBezTo>
                  <a:cubicBezTo>
                    <a:pt x="457" y="5432"/>
                    <a:pt x="480" y="5410"/>
                    <a:pt x="503" y="5387"/>
                  </a:cubicBezTo>
                  <a:cubicBezTo>
                    <a:pt x="572" y="5341"/>
                    <a:pt x="640" y="5273"/>
                    <a:pt x="686" y="5227"/>
                  </a:cubicBezTo>
                  <a:cubicBezTo>
                    <a:pt x="823" y="5136"/>
                    <a:pt x="937" y="5022"/>
                    <a:pt x="1051" y="4907"/>
                  </a:cubicBezTo>
                  <a:cubicBezTo>
                    <a:pt x="1165" y="4793"/>
                    <a:pt x="1302" y="4679"/>
                    <a:pt x="1439" y="4565"/>
                  </a:cubicBezTo>
                  <a:cubicBezTo>
                    <a:pt x="1599" y="4451"/>
                    <a:pt x="1736" y="4337"/>
                    <a:pt x="1873" y="4223"/>
                  </a:cubicBezTo>
                  <a:cubicBezTo>
                    <a:pt x="2169" y="3972"/>
                    <a:pt x="2466" y="3743"/>
                    <a:pt x="2763" y="3538"/>
                  </a:cubicBezTo>
                  <a:cubicBezTo>
                    <a:pt x="2923" y="3424"/>
                    <a:pt x="3059" y="3333"/>
                    <a:pt x="3219" y="3218"/>
                  </a:cubicBezTo>
                  <a:cubicBezTo>
                    <a:pt x="3379" y="3104"/>
                    <a:pt x="3539" y="3013"/>
                    <a:pt x="3721" y="2899"/>
                  </a:cubicBezTo>
                  <a:cubicBezTo>
                    <a:pt x="3744" y="2876"/>
                    <a:pt x="3767" y="2876"/>
                    <a:pt x="3790" y="2853"/>
                  </a:cubicBezTo>
                  <a:cubicBezTo>
                    <a:pt x="3927" y="2762"/>
                    <a:pt x="4087" y="2648"/>
                    <a:pt x="4224" y="2556"/>
                  </a:cubicBezTo>
                  <a:cubicBezTo>
                    <a:pt x="4292" y="2534"/>
                    <a:pt x="4361" y="2488"/>
                    <a:pt x="4429" y="2442"/>
                  </a:cubicBezTo>
                  <a:lnTo>
                    <a:pt x="4429" y="2442"/>
                  </a:lnTo>
                  <a:lnTo>
                    <a:pt x="4383" y="2465"/>
                  </a:lnTo>
                  <a:cubicBezTo>
                    <a:pt x="4726" y="2260"/>
                    <a:pt x="5045" y="2077"/>
                    <a:pt x="5388" y="1872"/>
                  </a:cubicBezTo>
                  <a:cubicBezTo>
                    <a:pt x="5570" y="1780"/>
                    <a:pt x="5730" y="1666"/>
                    <a:pt x="5913" y="1575"/>
                  </a:cubicBezTo>
                  <a:cubicBezTo>
                    <a:pt x="6072" y="1484"/>
                    <a:pt x="6255" y="1392"/>
                    <a:pt x="6415" y="1301"/>
                  </a:cubicBezTo>
                  <a:cubicBezTo>
                    <a:pt x="6506" y="1255"/>
                    <a:pt x="6597" y="1210"/>
                    <a:pt x="6689" y="1164"/>
                  </a:cubicBezTo>
                  <a:cubicBezTo>
                    <a:pt x="6780" y="1118"/>
                    <a:pt x="6848" y="1073"/>
                    <a:pt x="6940" y="1027"/>
                  </a:cubicBezTo>
                  <a:cubicBezTo>
                    <a:pt x="7122" y="936"/>
                    <a:pt x="7305" y="845"/>
                    <a:pt x="7488" y="753"/>
                  </a:cubicBezTo>
                  <a:cubicBezTo>
                    <a:pt x="7670" y="662"/>
                    <a:pt x="7853" y="571"/>
                    <a:pt x="8035" y="479"/>
                  </a:cubicBezTo>
                  <a:cubicBezTo>
                    <a:pt x="8127" y="457"/>
                    <a:pt x="8218" y="411"/>
                    <a:pt x="8309" y="365"/>
                  </a:cubicBezTo>
                  <a:cubicBezTo>
                    <a:pt x="8378" y="342"/>
                    <a:pt x="8469" y="297"/>
                    <a:pt x="8560" y="274"/>
                  </a:cubicBezTo>
                  <a:cubicBezTo>
                    <a:pt x="8606" y="251"/>
                    <a:pt x="8652" y="228"/>
                    <a:pt x="8720" y="205"/>
                  </a:cubicBezTo>
                  <a:cubicBezTo>
                    <a:pt x="8766" y="183"/>
                    <a:pt x="8789" y="114"/>
                    <a:pt x="8766" y="68"/>
                  </a:cubicBezTo>
                  <a:cubicBezTo>
                    <a:pt x="8743" y="23"/>
                    <a:pt x="8697" y="0"/>
                    <a:pt x="8674"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7" name="Google Shape;3327;p15"/>
            <p:cNvSpPr/>
            <p:nvPr/>
          </p:nvSpPr>
          <p:spPr>
            <a:xfrm>
              <a:off x="6919650" y="849150"/>
              <a:ext cx="222000" cy="146675"/>
            </a:xfrm>
            <a:custGeom>
              <a:avLst/>
              <a:gdLst/>
              <a:ahLst/>
              <a:cxnLst/>
              <a:rect l="l" t="t" r="r" b="b"/>
              <a:pathLst>
                <a:path w="8880" h="5867" extrusionOk="0">
                  <a:moveTo>
                    <a:pt x="4493" y="2639"/>
                  </a:moveTo>
                  <a:lnTo>
                    <a:pt x="4474" y="2648"/>
                  </a:lnTo>
                  <a:cubicBezTo>
                    <a:pt x="4484" y="2648"/>
                    <a:pt x="4490" y="2644"/>
                    <a:pt x="4493" y="2639"/>
                  </a:cubicBezTo>
                  <a:close/>
                  <a:moveTo>
                    <a:pt x="2560" y="3403"/>
                  </a:moveTo>
                  <a:cubicBezTo>
                    <a:pt x="2553" y="3405"/>
                    <a:pt x="2547" y="3411"/>
                    <a:pt x="2534" y="3424"/>
                  </a:cubicBezTo>
                  <a:cubicBezTo>
                    <a:pt x="2543" y="3417"/>
                    <a:pt x="2551" y="3410"/>
                    <a:pt x="2560" y="3403"/>
                  </a:cubicBezTo>
                  <a:close/>
                  <a:moveTo>
                    <a:pt x="8765" y="0"/>
                  </a:moveTo>
                  <a:cubicBezTo>
                    <a:pt x="8674" y="23"/>
                    <a:pt x="8606" y="46"/>
                    <a:pt x="8514" y="92"/>
                  </a:cubicBezTo>
                  <a:cubicBezTo>
                    <a:pt x="8423" y="115"/>
                    <a:pt x="8332" y="160"/>
                    <a:pt x="8240" y="183"/>
                  </a:cubicBezTo>
                  <a:cubicBezTo>
                    <a:pt x="8035" y="252"/>
                    <a:pt x="7852" y="320"/>
                    <a:pt x="7670" y="411"/>
                  </a:cubicBezTo>
                  <a:lnTo>
                    <a:pt x="7693" y="389"/>
                  </a:lnTo>
                  <a:lnTo>
                    <a:pt x="7693" y="389"/>
                  </a:lnTo>
                  <a:cubicBezTo>
                    <a:pt x="7601" y="434"/>
                    <a:pt x="7510" y="480"/>
                    <a:pt x="7419" y="503"/>
                  </a:cubicBezTo>
                  <a:cubicBezTo>
                    <a:pt x="7327" y="548"/>
                    <a:pt x="7236" y="594"/>
                    <a:pt x="7168" y="617"/>
                  </a:cubicBezTo>
                  <a:cubicBezTo>
                    <a:pt x="6985" y="685"/>
                    <a:pt x="6825" y="754"/>
                    <a:pt x="6666" y="845"/>
                  </a:cubicBezTo>
                  <a:cubicBezTo>
                    <a:pt x="6483" y="936"/>
                    <a:pt x="6323" y="1028"/>
                    <a:pt x="6141" y="1119"/>
                  </a:cubicBezTo>
                  <a:cubicBezTo>
                    <a:pt x="6072" y="1165"/>
                    <a:pt x="5981" y="1210"/>
                    <a:pt x="5912" y="1256"/>
                  </a:cubicBezTo>
                  <a:cubicBezTo>
                    <a:pt x="5821" y="1302"/>
                    <a:pt x="5752" y="1347"/>
                    <a:pt x="5661" y="1393"/>
                  </a:cubicBezTo>
                  <a:cubicBezTo>
                    <a:pt x="5501" y="1507"/>
                    <a:pt x="5342" y="1598"/>
                    <a:pt x="5205" y="1690"/>
                  </a:cubicBezTo>
                  <a:cubicBezTo>
                    <a:pt x="5045" y="1804"/>
                    <a:pt x="4908" y="1895"/>
                    <a:pt x="4748" y="1986"/>
                  </a:cubicBezTo>
                  <a:cubicBezTo>
                    <a:pt x="4611" y="2100"/>
                    <a:pt x="4451" y="2192"/>
                    <a:pt x="4315" y="2283"/>
                  </a:cubicBezTo>
                  <a:cubicBezTo>
                    <a:pt x="4246" y="2352"/>
                    <a:pt x="4155" y="2397"/>
                    <a:pt x="4086" y="2466"/>
                  </a:cubicBezTo>
                  <a:cubicBezTo>
                    <a:pt x="3995" y="2511"/>
                    <a:pt x="3926" y="2557"/>
                    <a:pt x="3858" y="2625"/>
                  </a:cubicBezTo>
                  <a:cubicBezTo>
                    <a:pt x="3630" y="2785"/>
                    <a:pt x="3401" y="2945"/>
                    <a:pt x="3196" y="3105"/>
                  </a:cubicBezTo>
                  <a:lnTo>
                    <a:pt x="3242" y="3059"/>
                  </a:lnTo>
                  <a:lnTo>
                    <a:pt x="3242" y="3059"/>
                  </a:lnTo>
                  <a:cubicBezTo>
                    <a:pt x="3196" y="3105"/>
                    <a:pt x="3150" y="3128"/>
                    <a:pt x="3105" y="3150"/>
                  </a:cubicBezTo>
                  <a:cubicBezTo>
                    <a:pt x="3091" y="3122"/>
                    <a:pt x="3050" y="3103"/>
                    <a:pt x="3011" y="3103"/>
                  </a:cubicBezTo>
                  <a:cubicBezTo>
                    <a:pt x="2987" y="3103"/>
                    <a:pt x="2962" y="3110"/>
                    <a:pt x="2945" y="3128"/>
                  </a:cubicBezTo>
                  <a:cubicBezTo>
                    <a:pt x="2817" y="3213"/>
                    <a:pt x="2688" y="3299"/>
                    <a:pt x="2560" y="3403"/>
                  </a:cubicBezTo>
                  <a:lnTo>
                    <a:pt x="2560" y="3403"/>
                  </a:lnTo>
                  <a:cubicBezTo>
                    <a:pt x="2565" y="3401"/>
                    <a:pt x="2570" y="3401"/>
                    <a:pt x="2580" y="3401"/>
                  </a:cubicBezTo>
                  <a:cubicBezTo>
                    <a:pt x="2237" y="3653"/>
                    <a:pt x="1918" y="3904"/>
                    <a:pt x="1598" y="4178"/>
                  </a:cubicBezTo>
                  <a:cubicBezTo>
                    <a:pt x="1439" y="4314"/>
                    <a:pt x="1302" y="4451"/>
                    <a:pt x="1142" y="4588"/>
                  </a:cubicBezTo>
                  <a:cubicBezTo>
                    <a:pt x="982" y="4725"/>
                    <a:pt x="822" y="4862"/>
                    <a:pt x="662" y="4999"/>
                  </a:cubicBezTo>
                  <a:cubicBezTo>
                    <a:pt x="526" y="5113"/>
                    <a:pt x="389" y="5250"/>
                    <a:pt x="229" y="5364"/>
                  </a:cubicBezTo>
                  <a:cubicBezTo>
                    <a:pt x="183" y="5410"/>
                    <a:pt x="160" y="5433"/>
                    <a:pt x="115" y="5456"/>
                  </a:cubicBezTo>
                  <a:cubicBezTo>
                    <a:pt x="69" y="5524"/>
                    <a:pt x="1" y="5593"/>
                    <a:pt x="23" y="5684"/>
                  </a:cubicBezTo>
                  <a:cubicBezTo>
                    <a:pt x="46" y="5775"/>
                    <a:pt x="137" y="5821"/>
                    <a:pt x="206" y="5844"/>
                  </a:cubicBezTo>
                  <a:cubicBezTo>
                    <a:pt x="252" y="5867"/>
                    <a:pt x="297" y="5867"/>
                    <a:pt x="343" y="5867"/>
                  </a:cubicBezTo>
                  <a:cubicBezTo>
                    <a:pt x="366" y="5844"/>
                    <a:pt x="389" y="5821"/>
                    <a:pt x="411" y="5821"/>
                  </a:cubicBezTo>
                  <a:cubicBezTo>
                    <a:pt x="480" y="5775"/>
                    <a:pt x="548" y="5707"/>
                    <a:pt x="594" y="5661"/>
                  </a:cubicBezTo>
                  <a:cubicBezTo>
                    <a:pt x="731" y="5547"/>
                    <a:pt x="891" y="5433"/>
                    <a:pt x="1028" y="5319"/>
                  </a:cubicBezTo>
                  <a:cubicBezTo>
                    <a:pt x="1165" y="5227"/>
                    <a:pt x="1302" y="5113"/>
                    <a:pt x="1439" y="4999"/>
                  </a:cubicBezTo>
                  <a:cubicBezTo>
                    <a:pt x="1575" y="4885"/>
                    <a:pt x="1735" y="4771"/>
                    <a:pt x="1872" y="4657"/>
                  </a:cubicBezTo>
                  <a:cubicBezTo>
                    <a:pt x="2146" y="4429"/>
                    <a:pt x="2420" y="4200"/>
                    <a:pt x="2694" y="3972"/>
                  </a:cubicBezTo>
                  <a:cubicBezTo>
                    <a:pt x="2854" y="3858"/>
                    <a:pt x="2991" y="3744"/>
                    <a:pt x="3128" y="3630"/>
                  </a:cubicBezTo>
                  <a:lnTo>
                    <a:pt x="3128" y="3630"/>
                  </a:lnTo>
                  <a:cubicBezTo>
                    <a:pt x="3105" y="3652"/>
                    <a:pt x="3105" y="3653"/>
                    <a:pt x="3105" y="3653"/>
                  </a:cubicBezTo>
                  <a:lnTo>
                    <a:pt x="3105" y="3653"/>
                  </a:lnTo>
                  <a:cubicBezTo>
                    <a:pt x="3128" y="3630"/>
                    <a:pt x="3150" y="3607"/>
                    <a:pt x="3196" y="3584"/>
                  </a:cubicBezTo>
                  <a:cubicBezTo>
                    <a:pt x="3242" y="3561"/>
                    <a:pt x="3287" y="3516"/>
                    <a:pt x="3310" y="3493"/>
                  </a:cubicBezTo>
                  <a:cubicBezTo>
                    <a:pt x="3379" y="3447"/>
                    <a:pt x="3424" y="3401"/>
                    <a:pt x="3493" y="3356"/>
                  </a:cubicBezTo>
                  <a:lnTo>
                    <a:pt x="3493" y="3356"/>
                  </a:lnTo>
                  <a:lnTo>
                    <a:pt x="3447" y="3401"/>
                  </a:lnTo>
                  <a:cubicBezTo>
                    <a:pt x="3607" y="3265"/>
                    <a:pt x="3767" y="3150"/>
                    <a:pt x="3949" y="3036"/>
                  </a:cubicBezTo>
                  <a:cubicBezTo>
                    <a:pt x="4132" y="2899"/>
                    <a:pt x="4315" y="2785"/>
                    <a:pt x="4474" y="2648"/>
                  </a:cubicBezTo>
                  <a:cubicBezTo>
                    <a:pt x="4474" y="2648"/>
                    <a:pt x="4474" y="2648"/>
                    <a:pt x="4497" y="2625"/>
                  </a:cubicBezTo>
                  <a:lnTo>
                    <a:pt x="4497" y="2625"/>
                  </a:lnTo>
                  <a:cubicBezTo>
                    <a:pt x="4497" y="2625"/>
                    <a:pt x="4497" y="2633"/>
                    <a:pt x="4493" y="2639"/>
                  </a:cubicBezTo>
                  <a:lnTo>
                    <a:pt x="4493" y="2639"/>
                  </a:lnTo>
                  <a:lnTo>
                    <a:pt x="4520" y="2625"/>
                  </a:lnTo>
                  <a:lnTo>
                    <a:pt x="4497" y="2625"/>
                  </a:lnTo>
                  <a:cubicBezTo>
                    <a:pt x="4634" y="2534"/>
                    <a:pt x="4771" y="2443"/>
                    <a:pt x="4908" y="2352"/>
                  </a:cubicBezTo>
                  <a:cubicBezTo>
                    <a:pt x="4976" y="2306"/>
                    <a:pt x="5045" y="2260"/>
                    <a:pt x="5113" y="2215"/>
                  </a:cubicBezTo>
                  <a:cubicBezTo>
                    <a:pt x="5182" y="2146"/>
                    <a:pt x="5273" y="2100"/>
                    <a:pt x="5342" y="2055"/>
                  </a:cubicBezTo>
                  <a:cubicBezTo>
                    <a:pt x="5638" y="1849"/>
                    <a:pt x="5958" y="1644"/>
                    <a:pt x="6277" y="1438"/>
                  </a:cubicBezTo>
                  <a:cubicBezTo>
                    <a:pt x="6437" y="1347"/>
                    <a:pt x="6597" y="1233"/>
                    <a:pt x="6780" y="1142"/>
                  </a:cubicBezTo>
                  <a:cubicBezTo>
                    <a:pt x="6939" y="1050"/>
                    <a:pt x="7099" y="982"/>
                    <a:pt x="7236" y="891"/>
                  </a:cubicBezTo>
                  <a:cubicBezTo>
                    <a:pt x="7327" y="845"/>
                    <a:pt x="7396" y="799"/>
                    <a:pt x="7487" y="754"/>
                  </a:cubicBezTo>
                  <a:cubicBezTo>
                    <a:pt x="7556" y="708"/>
                    <a:pt x="7647" y="662"/>
                    <a:pt x="7738" y="617"/>
                  </a:cubicBezTo>
                  <a:cubicBezTo>
                    <a:pt x="7898" y="548"/>
                    <a:pt x="8058" y="457"/>
                    <a:pt x="8240" y="389"/>
                  </a:cubicBezTo>
                  <a:cubicBezTo>
                    <a:pt x="8371" y="323"/>
                    <a:pt x="8501" y="279"/>
                    <a:pt x="8652" y="215"/>
                  </a:cubicBezTo>
                  <a:lnTo>
                    <a:pt x="8652" y="215"/>
                  </a:lnTo>
                  <a:cubicBezTo>
                    <a:pt x="8651" y="219"/>
                    <a:pt x="8651" y="223"/>
                    <a:pt x="8651" y="229"/>
                  </a:cubicBezTo>
                  <a:cubicBezTo>
                    <a:pt x="8651" y="221"/>
                    <a:pt x="8654" y="216"/>
                    <a:pt x="8658" y="213"/>
                  </a:cubicBezTo>
                  <a:lnTo>
                    <a:pt x="8658" y="213"/>
                  </a:lnTo>
                  <a:cubicBezTo>
                    <a:pt x="8662" y="211"/>
                    <a:pt x="8666" y="209"/>
                    <a:pt x="8670" y="207"/>
                  </a:cubicBezTo>
                  <a:lnTo>
                    <a:pt x="8670" y="207"/>
                  </a:lnTo>
                  <a:cubicBezTo>
                    <a:pt x="8678" y="206"/>
                    <a:pt x="8688" y="206"/>
                    <a:pt x="8697" y="206"/>
                  </a:cubicBezTo>
                  <a:cubicBezTo>
                    <a:pt x="8697" y="206"/>
                    <a:pt x="8720" y="183"/>
                    <a:pt x="8720" y="183"/>
                  </a:cubicBezTo>
                  <a:lnTo>
                    <a:pt x="8697" y="183"/>
                  </a:lnTo>
                  <a:cubicBezTo>
                    <a:pt x="8743" y="183"/>
                    <a:pt x="8765" y="160"/>
                    <a:pt x="8811" y="160"/>
                  </a:cubicBezTo>
                  <a:cubicBezTo>
                    <a:pt x="8857" y="137"/>
                    <a:pt x="8880" y="92"/>
                    <a:pt x="8857" y="46"/>
                  </a:cubicBezTo>
                  <a:cubicBezTo>
                    <a:pt x="8857" y="23"/>
                    <a:pt x="8811" y="0"/>
                    <a:pt x="878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8" name="Google Shape;3328;p15"/>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9" name="Google Shape;3329;p15"/>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0" name="Google Shape;3330;p15"/>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1" name="Google Shape;3331;p15"/>
            <p:cNvSpPr/>
            <p:nvPr/>
          </p:nvSpPr>
          <p:spPr>
            <a:xfrm>
              <a:off x="6646325" y="1013500"/>
              <a:ext cx="239100" cy="261025"/>
            </a:xfrm>
            <a:custGeom>
              <a:avLst/>
              <a:gdLst/>
              <a:ahLst/>
              <a:cxnLst/>
              <a:rect l="l" t="t" r="r" b="b"/>
              <a:pathLst>
                <a:path w="9564" h="10441" extrusionOk="0">
                  <a:moveTo>
                    <a:pt x="1681" y="8480"/>
                  </a:moveTo>
                  <a:lnTo>
                    <a:pt x="1681" y="8480"/>
                  </a:lnTo>
                  <a:cubicBezTo>
                    <a:pt x="1681" y="8480"/>
                    <a:pt x="1681" y="8480"/>
                    <a:pt x="1681" y="8480"/>
                  </a:cubicBezTo>
                  <a:lnTo>
                    <a:pt x="1681" y="8480"/>
                  </a:lnTo>
                  <a:cubicBezTo>
                    <a:pt x="1681" y="8480"/>
                    <a:pt x="1681" y="8480"/>
                    <a:pt x="1681" y="8480"/>
                  </a:cubicBezTo>
                  <a:close/>
                  <a:moveTo>
                    <a:pt x="9473" y="0"/>
                  </a:moveTo>
                  <a:cubicBezTo>
                    <a:pt x="9450" y="0"/>
                    <a:pt x="9427" y="0"/>
                    <a:pt x="9427" y="23"/>
                  </a:cubicBezTo>
                  <a:cubicBezTo>
                    <a:pt x="9267" y="137"/>
                    <a:pt x="9130" y="274"/>
                    <a:pt x="8971" y="388"/>
                  </a:cubicBezTo>
                  <a:cubicBezTo>
                    <a:pt x="8719" y="571"/>
                    <a:pt x="8491" y="731"/>
                    <a:pt x="8240" y="913"/>
                  </a:cubicBezTo>
                  <a:cubicBezTo>
                    <a:pt x="8172" y="959"/>
                    <a:pt x="8103" y="1027"/>
                    <a:pt x="8035" y="1073"/>
                  </a:cubicBezTo>
                  <a:cubicBezTo>
                    <a:pt x="7943" y="1141"/>
                    <a:pt x="7875" y="1210"/>
                    <a:pt x="7806" y="1256"/>
                  </a:cubicBezTo>
                  <a:cubicBezTo>
                    <a:pt x="7647" y="1370"/>
                    <a:pt x="7510" y="1507"/>
                    <a:pt x="7373" y="1621"/>
                  </a:cubicBezTo>
                  <a:cubicBezTo>
                    <a:pt x="7304" y="1689"/>
                    <a:pt x="7236" y="1758"/>
                    <a:pt x="7167" y="1826"/>
                  </a:cubicBezTo>
                  <a:cubicBezTo>
                    <a:pt x="7099" y="1872"/>
                    <a:pt x="7008" y="1940"/>
                    <a:pt x="6939" y="2009"/>
                  </a:cubicBezTo>
                  <a:cubicBezTo>
                    <a:pt x="6871" y="2077"/>
                    <a:pt x="6802" y="2123"/>
                    <a:pt x="6734" y="2191"/>
                  </a:cubicBezTo>
                  <a:cubicBezTo>
                    <a:pt x="6688" y="2260"/>
                    <a:pt x="6620" y="2306"/>
                    <a:pt x="6551" y="2374"/>
                  </a:cubicBezTo>
                  <a:cubicBezTo>
                    <a:pt x="6277" y="2625"/>
                    <a:pt x="5980" y="2876"/>
                    <a:pt x="5729" y="3150"/>
                  </a:cubicBezTo>
                  <a:cubicBezTo>
                    <a:pt x="5592" y="3287"/>
                    <a:pt x="5478" y="3424"/>
                    <a:pt x="5341" y="3561"/>
                  </a:cubicBezTo>
                  <a:cubicBezTo>
                    <a:pt x="5204" y="3721"/>
                    <a:pt x="5067" y="3858"/>
                    <a:pt x="4953" y="3995"/>
                  </a:cubicBezTo>
                  <a:cubicBezTo>
                    <a:pt x="4816" y="4132"/>
                    <a:pt x="4702" y="4268"/>
                    <a:pt x="4565" y="4405"/>
                  </a:cubicBezTo>
                  <a:cubicBezTo>
                    <a:pt x="4451" y="4542"/>
                    <a:pt x="4314" y="4679"/>
                    <a:pt x="4200" y="4816"/>
                  </a:cubicBezTo>
                  <a:cubicBezTo>
                    <a:pt x="3949" y="5113"/>
                    <a:pt x="3675" y="5410"/>
                    <a:pt x="3424" y="5706"/>
                  </a:cubicBezTo>
                  <a:cubicBezTo>
                    <a:pt x="3310" y="5843"/>
                    <a:pt x="3173" y="5980"/>
                    <a:pt x="3059" y="6117"/>
                  </a:cubicBezTo>
                  <a:cubicBezTo>
                    <a:pt x="3013" y="6209"/>
                    <a:pt x="2945" y="6277"/>
                    <a:pt x="2876" y="6346"/>
                  </a:cubicBezTo>
                  <a:lnTo>
                    <a:pt x="2694" y="6574"/>
                  </a:lnTo>
                  <a:cubicBezTo>
                    <a:pt x="2465" y="6871"/>
                    <a:pt x="2214" y="7167"/>
                    <a:pt x="1963" y="7464"/>
                  </a:cubicBezTo>
                  <a:cubicBezTo>
                    <a:pt x="1849" y="7624"/>
                    <a:pt x="1735" y="7784"/>
                    <a:pt x="1621" y="7943"/>
                  </a:cubicBezTo>
                  <a:cubicBezTo>
                    <a:pt x="1507" y="8080"/>
                    <a:pt x="1393" y="8240"/>
                    <a:pt x="1278" y="8377"/>
                  </a:cubicBezTo>
                  <a:cubicBezTo>
                    <a:pt x="1073" y="8674"/>
                    <a:pt x="845" y="8948"/>
                    <a:pt x="662" y="9267"/>
                  </a:cubicBezTo>
                  <a:cubicBezTo>
                    <a:pt x="639" y="9313"/>
                    <a:pt x="616" y="9359"/>
                    <a:pt x="571" y="9404"/>
                  </a:cubicBezTo>
                  <a:cubicBezTo>
                    <a:pt x="548" y="9450"/>
                    <a:pt x="525" y="9473"/>
                    <a:pt x="525" y="9518"/>
                  </a:cubicBezTo>
                  <a:cubicBezTo>
                    <a:pt x="480" y="9610"/>
                    <a:pt x="411" y="9678"/>
                    <a:pt x="365" y="9769"/>
                  </a:cubicBezTo>
                  <a:cubicBezTo>
                    <a:pt x="320" y="9838"/>
                    <a:pt x="274" y="9906"/>
                    <a:pt x="228" y="9975"/>
                  </a:cubicBezTo>
                  <a:cubicBezTo>
                    <a:pt x="206" y="10020"/>
                    <a:pt x="183" y="10043"/>
                    <a:pt x="183" y="10089"/>
                  </a:cubicBezTo>
                  <a:cubicBezTo>
                    <a:pt x="160" y="10112"/>
                    <a:pt x="160" y="10135"/>
                    <a:pt x="137" y="10157"/>
                  </a:cubicBezTo>
                  <a:cubicBezTo>
                    <a:pt x="114" y="10157"/>
                    <a:pt x="91" y="10157"/>
                    <a:pt x="69" y="10180"/>
                  </a:cubicBezTo>
                  <a:cubicBezTo>
                    <a:pt x="69" y="10203"/>
                    <a:pt x="69" y="10203"/>
                    <a:pt x="46" y="10203"/>
                  </a:cubicBezTo>
                  <a:cubicBezTo>
                    <a:pt x="23" y="10249"/>
                    <a:pt x="0" y="10272"/>
                    <a:pt x="23" y="10340"/>
                  </a:cubicBezTo>
                  <a:cubicBezTo>
                    <a:pt x="23" y="10386"/>
                    <a:pt x="69" y="10431"/>
                    <a:pt x="137" y="10431"/>
                  </a:cubicBezTo>
                  <a:cubicBezTo>
                    <a:pt x="151" y="10438"/>
                    <a:pt x="166" y="10441"/>
                    <a:pt x="182" y="10441"/>
                  </a:cubicBezTo>
                  <a:cubicBezTo>
                    <a:pt x="221" y="10441"/>
                    <a:pt x="265" y="10425"/>
                    <a:pt x="297" y="10408"/>
                  </a:cubicBezTo>
                  <a:cubicBezTo>
                    <a:pt x="343" y="10386"/>
                    <a:pt x="365" y="10363"/>
                    <a:pt x="388" y="10340"/>
                  </a:cubicBezTo>
                  <a:cubicBezTo>
                    <a:pt x="388" y="10317"/>
                    <a:pt x="411" y="10317"/>
                    <a:pt x="411" y="10294"/>
                  </a:cubicBezTo>
                  <a:cubicBezTo>
                    <a:pt x="434" y="10272"/>
                    <a:pt x="434" y="10249"/>
                    <a:pt x="457" y="10226"/>
                  </a:cubicBezTo>
                  <a:cubicBezTo>
                    <a:pt x="480" y="10180"/>
                    <a:pt x="525" y="10135"/>
                    <a:pt x="548" y="10066"/>
                  </a:cubicBezTo>
                  <a:cubicBezTo>
                    <a:pt x="594" y="10020"/>
                    <a:pt x="639" y="9975"/>
                    <a:pt x="685" y="9906"/>
                  </a:cubicBezTo>
                  <a:cubicBezTo>
                    <a:pt x="708" y="9861"/>
                    <a:pt x="753" y="9792"/>
                    <a:pt x="799" y="9724"/>
                  </a:cubicBezTo>
                  <a:cubicBezTo>
                    <a:pt x="845" y="9678"/>
                    <a:pt x="868" y="9610"/>
                    <a:pt x="913" y="9564"/>
                  </a:cubicBezTo>
                  <a:cubicBezTo>
                    <a:pt x="959" y="9495"/>
                    <a:pt x="1005" y="9404"/>
                    <a:pt x="1050" y="9336"/>
                  </a:cubicBezTo>
                  <a:cubicBezTo>
                    <a:pt x="1096" y="9267"/>
                    <a:pt x="1141" y="9199"/>
                    <a:pt x="1187" y="9130"/>
                  </a:cubicBezTo>
                  <a:cubicBezTo>
                    <a:pt x="1233" y="9062"/>
                    <a:pt x="1278" y="9016"/>
                    <a:pt x="1324" y="8948"/>
                  </a:cubicBezTo>
                  <a:lnTo>
                    <a:pt x="1324" y="8948"/>
                  </a:lnTo>
                  <a:lnTo>
                    <a:pt x="1301" y="8971"/>
                  </a:lnTo>
                  <a:cubicBezTo>
                    <a:pt x="1347" y="8925"/>
                    <a:pt x="1393" y="8879"/>
                    <a:pt x="1438" y="8811"/>
                  </a:cubicBezTo>
                  <a:cubicBezTo>
                    <a:pt x="1461" y="8788"/>
                    <a:pt x="1484" y="8765"/>
                    <a:pt x="1507" y="8719"/>
                  </a:cubicBezTo>
                  <a:cubicBezTo>
                    <a:pt x="1550" y="8654"/>
                    <a:pt x="1615" y="8567"/>
                    <a:pt x="1681" y="8480"/>
                  </a:cubicBezTo>
                  <a:lnTo>
                    <a:pt x="1681" y="8480"/>
                  </a:lnTo>
                  <a:cubicBezTo>
                    <a:pt x="1672" y="8491"/>
                    <a:pt x="1666" y="8503"/>
                    <a:pt x="1666" y="8514"/>
                  </a:cubicBezTo>
                  <a:cubicBezTo>
                    <a:pt x="1666" y="8514"/>
                    <a:pt x="1689" y="8492"/>
                    <a:pt x="1689" y="8469"/>
                  </a:cubicBezTo>
                  <a:lnTo>
                    <a:pt x="1689" y="8469"/>
                  </a:lnTo>
                  <a:cubicBezTo>
                    <a:pt x="1686" y="8473"/>
                    <a:pt x="1683" y="8476"/>
                    <a:pt x="1681" y="8480"/>
                  </a:cubicBezTo>
                  <a:lnTo>
                    <a:pt x="1681" y="8480"/>
                  </a:lnTo>
                  <a:cubicBezTo>
                    <a:pt x="1684" y="8476"/>
                    <a:pt x="1686" y="8472"/>
                    <a:pt x="1689" y="8468"/>
                  </a:cubicBezTo>
                  <a:lnTo>
                    <a:pt x="1689" y="8468"/>
                  </a:lnTo>
                  <a:cubicBezTo>
                    <a:pt x="1689" y="8469"/>
                    <a:pt x="1689" y="8469"/>
                    <a:pt x="1689" y="8469"/>
                  </a:cubicBezTo>
                  <a:lnTo>
                    <a:pt x="1689" y="8469"/>
                  </a:lnTo>
                  <a:cubicBezTo>
                    <a:pt x="1696" y="8462"/>
                    <a:pt x="1703" y="8455"/>
                    <a:pt x="1710" y="8447"/>
                  </a:cubicBezTo>
                  <a:lnTo>
                    <a:pt x="1710" y="8447"/>
                  </a:lnTo>
                  <a:cubicBezTo>
                    <a:pt x="1689" y="8468"/>
                    <a:pt x="1689" y="8469"/>
                    <a:pt x="1689" y="8491"/>
                  </a:cubicBezTo>
                  <a:cubicBezTo>
                    <a:pt x="1826" y="8309"/>
                    <a:pt x="1963" y="8103"/>
                    <a:pt x="2100" y="7921"/>
                  </a:cubicBezTo>
                  <a:cubicBezTo>
                    <a:pt x="2214" y="7784"/>
                    <a:pt x="2328" y="7647"/>
                    <a:pt x="2420" y="7510"/>
                  </a:cubicBezTo>
                  <a:cubicBezTo>
                    <a:pt x="2557" y="7373"/>
                    <a:pt x="2671" y="7213"/>
                    <a:pt x="2808" y="7076"/>
                  </a:cubicBezTo>
                  <a:cubicBezTo>
                    <a:pt x="2922" y="6916"/>
                    <a:pt x="3036" y="6779"/>
                    <a:pt x="3173" y="6619"/>
                  </a:cubicBezTo>
                  <a:cubicBezTo>
                    <a:pt x="3219" y="6551"/>
                    <a:pt x="3287" y="6460"/>
                    <a:pt x="3356" y="6391"/>
                  </a:cubicBezTo>
                  <a:cubicBezTo>
                    <a:pt x="3401" y="6323"/>
                    <a:pt x="3470" y="6254"/>
                    <a:pt x="3515" y="6186"/>
                  </a:cubicBezTo>
                  <a:cubicBezTo>
                    <a:pt x="3789" y="5889"/>
                    <a:pt x="4040" y="5592"/>
                    <a:pt x="4291" y="5296"/>
                  </a:cubicBezTo>
                  <a:cubicBezTo>
                    <a:pt x="4405" y="5159"/>
                    <a:pt x="4542" y="4999"/>
                    <a:pt x="4657" y="4862"/>
                  </a:cubicBezTo>
                  <a:cubicBezTo>
                    <a:pt x="4771" y="4725"/>
                    <a:pt x="4908" y="4588"/>
                    <a:pt x="5022" y="4451"/>
                  </a:cubicBezTo>
                  <a:cubicBezTo>
                    <a:pt x="5273" y="4154"/>
                    <a:pt x="5547" y="3880"/>
                    <a:pt x="5798" y="3607"/>
                  </a:cubicBezTo>
                  <a:cubicBezTo>
                    <a:pt x="5912" y="3470"/>
                    <a:pt x="6049" y="3333"/>
                    <a:pt x="6163" y="3196"/>
                  </a:cubicBezTo>
                  <a:cubicBezTo>
                    <a:pt x="6300" y="3059"/>
                    <a:pt x="6437" y="2922"/>
                    <a:pt x="6574" y="2785"/>
                  </a:cubicBezTo>
                  <a:cubicBezTo>
                    <a:pt x="6711" y="2648"/>
                    <a:pt x="6848" y="2534"/>
                    <a:pt x="6985" y="2397"/>
                  </a:cubicBezTo>
                  <a:cubicBezTo>
                    <a:pt x="7099" y="2283"/>
                    <a:pt x="7259" y="2146"/>
                    <a:pt x="7373" y="2009"/>
                  </a:cubicBezTo>
                  <a:cubicBezTo>
                    <a:pt x="7510" y="1895"/>
                    <a:pt x="7647" y="1758"/>
                    <a:pt x="7784" y="1621"/>
                  </a:cubicBezTo>
                  <a:cubicBezTo>
                    <a:pt x="7921" y="1484"/>
                    <a:pt x="8058" y="1370"/>
                    <a:pt x="8194" y="1233"/>
                  </a:cubicBezTo>
                  <a:cubicBezTo>
                    <a:pt x="8309" y="1141"/>
                    <a:pt x="8423" y="1050"/>
                    <a:pt x="8537" y="959"/>
                  </a:cubicBezTo>
                  <a:cubicBezTo>
                    <a:pt x="8651" y="868"/>
                    <a:pt x="8742" y="776"/>
                    <a:pt x="8856" y="685"/>
                  </a:cubicBezTo>
                  <a:cubicBezTo>
                    <a:pt x="8971" y="594"/>
                    <a:pt x="9085" y="502"/>
                    <a:pt x="9199" y="411"/>
                  </a:cubicBezTo>
                  <a:cubicBezTo>
                    <a:pt x="9313" y="320"/>
                    <a:pt x="9427" y="228"/>
                    <a:pt x="9541" y="137"/>
                  </a:cubicBezTo>
                  <a:cubicBezTo>
                    <a:pt x="9564" y="91"/>
                    <a:pt x="9564" y="46"/>
                    <a:pt x="9541" y="23"/>
                  </a:cubicBezTo>
                  <a:cubicBezTo>
                    <a:pt x="9518" y="0"/>
                    <a:pt x="9496" y="0"/>
                    <a:pt x="9473"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2" name="Google Shape;3332;p15"/>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3" name="Google Shape;3333;p15"/>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4" name="Google Shape;3334;p15"/>
            <p:cNvSpPr/>
            <p:nvPr/>
          </p:nvSpPr>
          <p:spPr>
            <a:xfrm>
              <a:off x="6646900" y="1016350"/>
              <a:ext cx="240250" cy="260225"/>
            </a:xfrm>
            <a:custGeom>
              <a:avLst/>
              <a:gdLst/>
              <a:ahLst/>
              <a:cxnLst/>
              <a:rect l="l" t="t" r="r" b="b"/>
              <a:pathLst>
                <a:path w="9610" h="10409" extrusionOk="0">
                  <a:moveTo>
                    <a:pt x="251" y="10317"/>
                  </a:moveTo>
                  <a:lnTo>
                    <a:pt x="251" y="10317"/>
                  </a:lnTo>
                  <a:cubicBezTo>
                    <a:pt x="251" y="10317"/>
                    <a:pt x="228" y="10340"/>
                    <a:pt x="228" y="10340"/>
                  </a:cubicBezTo>
                  <a:cubicBezTo>
                    <a:pt x="251" y="10340"/>
                    <a:pt x="251" y="10317"/>
                    <a:pt x="251" y="10317"/>
                  </a:cubicBezTo>
                  <a:close/>
                  <a:moveTo>
                    <a:pt x="9495" y="0"/>
                  </a:moveTo>
                  <a:cubicBezTo>
                    <a:pt x="9495" y="0"/>
                    <a:pt x="9473" y="23"/>
                    <a:pt x="9450" y="23"/>
                  </a:cubicBezTo>
                  <a:cubicBezTo>
                    <a:pt x="9404" y="46"/>
                    <a:pt x="9381" y="69"/>
                    <a:pt x="9336" y="92"/>
                  </a:cubicBezTo>
                  <a:cubicBezTo>
                    <a:pt x="9290" y="137"/>
                    <a:pt x="9244" y="160"/>
                    <a:pt x="9199" y="206"/>
                  </a:cubicBezTo>
                  <a:lnTo>
                    <a:pt x="9221" y="183"/>
                  </a:lnTo>
                  <a:lnTo>
                    <a:pt x="9221" y="183"/>
                  </a:lnTo>
                  <a:cubicBezTo>
                    <a:pt x="9153" y="229"/>
                    <a:pt x="9107" y="251"/>
                    <a:pt x="9062" y="297"/>
                  </a:cubicBezTo>
                  <a:cubicBezTo>
                    <a:pt x="8902" y="411"/>
                    <a:pt x="8765" y="525"/>
                    <a:pt x="8605" y="639"/>
                  </a:cubicBezTo>
                  <a:cubicBezTo>
                    <a:pt x="8468" y="754"/>
                    <a:pt x="8331" y="845"/>
                    <a:pt x="8217" y="959"/>
                  </a:cubicBezTo>
                  <a:cubicBezTo>
                    <a:pt x="8080" y="1073"/>
                    <a:pt x="7943" y="1187"/>
                    <a:pt x="7806" y="1301"/>
                  </a:cubicBezTo>
                  <a:cubicBezTo>
                    <a:pt x="7669" y="1438"/>
                    <a:pt x="7510" y="1552"/>
                    <a:pt x="7373" y="1667"/>
                  </a:cubicBezTo>
                  <a:cubicBezTo>
                    <a:pt x="7304" y="1735"/>
                    <a:pt x="7236" y="1803"/>
                    <a:pt x="7167" y="1849"/>
                  </a:cubicBezTo>
                  <a:cubicBezTo>
                    <a:pt x="7099" y="1918"/>
                    <a:pt x="7030" y="1986"/>
                    <a:pt x="6939" y="2055"/>
                  </a:cubicBezTo>
                  <a:cubicBezTo>
                    <a:pt x="6870" y="2100"/>
                    <a:pt x="6802" y="2169"/>
                    <a:pt x="6733" y="2237"/>
                  </a:cubicBezTo>
                  <a:cubicBezTo>
                    <a:pt x="6665" y="2306"/>
                    <a:pt x="6597" y="2351"/>
                    <a:pt x="6528" y="2420"/>
                  </a:cubicBezTo>
                  <a:cubicBezTo>
                    <a:pt x="6391" y="2557"/>
                    <a:pt x="6254" y="2694"/>
                    <a:pt x="6117" y="2853"/>
                  </a:cubicBezTo>
                  <a:cubicBezTo>
                    <a:pt x="5980" y="2990"/>
                    <a:pt x="5843" y="3127"/>
                    <a:pt x="5729" y="3264"/>
                  </a:cubicBezTo>
                  <a:cubicBezTo>
                    <a:pt x="5592" y="3401"/>
                    <a:pt x="5455" y="3538"/>
                    <a:pt x="5318" y="3675"/>
                  </a:cubicBezTo>
                  <a:cubicBezTo>
                    <a:pt x="5181" y="3812"/>
                    <a:pt x="5067" y="3926"/>
                    <a:pt x="4930" y="4063"/>
                  </a:cubicBezTo>
                  <a:cubicBezTo>
                    <a:pt x="4816" y="4200"/>
                    <a:pt x="4679" y="4337"/>
                    <a:pt x="4565" y="4497"/>
                  </a:cubicBezTo>
                  <a:cubicBezTo>
                    <a:pt x="4428" y="4634"/>
                    <a:pt x="4314" y="4794"/>
                    <a:pt x="4200" y="4931"/>
                  </a:cubicBezTo>
                  <a:cubicBezTo>
                    <a:pt x="4063" y="5090"/>
                    <a:pt x="3949" y="5227"/>
                    <a:pt x="3812" y="5364"/>
                  </a:cubicBezTo>
                  <a:cubicBezTo>
                    <a:pt x="3698" y="5501"/>
                    <a:pt x="3561" y="5638"/>
                    <a:pt x="3447" y="5775"/>
                  </a:cubicBezTo>
                  <a:cubicBezTo>
                    <a:pt x="3218" y="6049"/>
                    <a:pt x="2990" y="6346"/>
                    <a:pt x="2739" y="6620"/>
                  </a:cubicBezTo>
                  <a:cubicBezTo>
                    <a:pt x="2625" y="6757"/>
                    <a:pt x="2511" y="6894"/>
                    <a:pt x="2374" y="7030"/>
                  </a:cubicBezTo>
                  <a:cubicBezTo>
                    <a:pt x="2260" y="7190"/>
                    <a:pt x="2123" y="7350"/>
                    <a:pt x="1986" y="7510"/>
                  </a:cubicBezTo>
                  <a:cubicBezTo>
                    <a:pt x="1940" y="7578"/>
                    <a:pt x="1895" y="7647"/>
                    <a:pt x="1849" y="7715"/>
                  </a:cubicBezTo>
                  <a:cubicBezTo>
                    <a:pt x="1849" y="7692"/>
                    <a:pt x="1872" y="7692"/>
                    <a:pt x="1872" y="7670"/>
                  </a:cubicBezTo>
                  <a:lnTo>
                    <a:pt x="1872" y="7670"/>
                  </a:lnTo>
                  <a:cubicBezTo>
                    <a:pt x="1712" y="7898"/>
                    <a:pt x="1529" y="8103"/>
                    <a:pt x="1370" y="8332"/>
                  </a:cubicBezTo>
                  <a:cubicBezTo>
                    <a:pt x="1278" y="8446"/>
                    <a:pt x="1164" y="8560"/>
                    <a:pt x="1073" y="8674"/>
                  </a:cubicBezTo>
                  <a:cubicBezTo>
                    <a:pt x="982" y="8765"/>
                    <a:pt x="913" y="8879"/>
                    <a:pt x="822" y="8993"/>
                  </a:cubicBezTo>
                  <a:cubicBezTo>
                    <a:pt x="662" y="9199"/>
                    <a:pt x="525" y="9427"/>
                    <a:pt x="365" y="9633"/>
                  </a:cubicBezTo>
                  <a:cubicBezTo>
                    <a:pt x="297" y="9724"/>
                    <a:pt x="251" y="9838"/>
                    <a:pt x="183" y="9929"/>
                  </a:cubicBezTo>
                  <a:cubicBezTo>
                    <a:pt x="137" y="9975"/>
                    <a:pt x="114" y="10021"/>
                    <a:pt x="91" y="10089"/>
                  </a:cubicBezTo>
                  <a:cubicBezTo>
                    <a:pt x="46" y="10135"/>
                    <a:pt x="0" y="10203"/>
                    <a:pt x="0" y="10272"/>
                  </a:cubicBezTo>
                  <a:cubicBezTo>
                    <a:pt x="0" y="10340"/>
                    <a:pt x="46" y="10386"/>
                    <a:pt x="91" y="10409"/>
                  </a:cubicBezTo>
                  <a:cubicBezTo>
                    <a:pt x="137" y="10409"/>
                    <a:pt x="205" y="10386"/>
                    <a:pt x="228" y="10340"/>
                  </a:cubicBezTo>
                  <a:cubicBezTo>
                    <a:pt x="274" y="10294"/>
                    <a:pt x="297" y="10249"/>
                    <a:pt x="320" y="10203"/>
                  </a:cubicBezTo>
                  <a:cubicBezTo>
                    <a:pt x="365" y="10135"/>
                    <a:pt x="388" y="10089"/>
                    <a:pt x="434" y="10043"/>
                  </a:cubicBezTo>
                  <a:cubicBezTo>
                    <a:pt x="502" y="9929"/>
                    <a:pt x="571" y="9838"/>
                    <a:pt x="639" y="9747"/>
                  </a:cubicBezTo>
                  <a:lnTo>
                    <a:pt x="639" y="9747"/>
                  </a:lnTo>
                  <a:lnTo>
                    <a:pt x="616" y="9770"/>
                  </a:lnTo>
                  <a:cubicBezTo>
                    <a:pt x="639" y="9747"/>
                    <a:pt x="662" y="9724"/>
                    <a:pt x="685" y="9678"/>
                  </a:cubicBezTo>
                  <a:cubicBezTo>
                    <a:pt x="730" y="9610"/>
                    <a:pt x="799" y="9541"/>
                    <a:pt x="845" y="9473"/>
                  </a:cubicBezTo>
                  <a:cubicBezTo>
                    <a:pt x="890" y="9427"/>
                    <a:pt x="913" y="9381"/>
                    <a:pt x="959" y="9336"/>
                  </a:cubicBezTo>
                  <a:lnTo>
                    <a:pt x="959" y="9336"/>
                  </a:lnTo>
                  <a:cubicBezTo>
                    <a:pt x="956" y="9336"/>
                    <a:pt x="954" y="9336"/>
                    <a:pt x="952" y="9336"/>
                  </a:cubicBezTo>
                  <a:lnTo>
                    <a:pt x="952" y="9336"/>
                  </a:lnTo>
                  <a:cubicBezTo>
                    <a:pt x="1015" y="9253"/>
                    <a:pt x="1078" y="9169"/>
                    <a:pt x="1141" y="9085"/>
                  </a:cubicBezTo>
                  <a:cubicBezTo>
                    <a:pt x="1141" y="9085"/>
                    <a:pt x="1164" y="9085"/>
                    <a:pt x="1164" y="9062"/>
                  </a:cubicBezTo>
                  <a:cubicBezTo>
                    <a:pt x="1255" y="8925"/>
                    <a:pt x="1370" y="8811"/>
                    <a:pt x="1484" y="8674"/>
                  </a:cubicBezTo>
                  <a:cubicBezTo>
                    <a:pt x="1598" y="8537"/>
                    <a:pt x="1712" y="8400"/>
                    <a:pt x="1826" y="8263"/>
                  </a:cubicBezTo>
                  <a:cubicBezTo>
                    <a:pt x="1940" y="8103"/>
                    <a:pt x="2077" y="7966"/>
                    <a:pt x="2191" y="7807"/>
                  </a:cubicBezTo>
                  <a:cubicBezTo>
                    <a:pt x="2305" y="7670"/>
                    <a:pt x="2420" y="7533"/>
                    <a:pt x="2534" y="7396"/>
                  </a:cubicBezTo>
                  <a:cubicBezTo>
                    <a:pt x="2762" y="7122"/>
                    <a:pt x="2990" y="6871"/>
                    <a:pt x="3218" y="6597"/>
                  </a:cubicBezTo>
                  <a:cubicBezTo>
                    <a:pt x="3469" y="6300"/>
                    <a:pt x="3698" y="6026"/>
                    <a:pt x="3949" y="5752"/>
                  </a:cubicBezTo>
                  <a:cubicBezTo>
                    <a:pt x="4086" y="5615"/>
                    <a:pt x="4200" y="5478"/>
                    <a:pt x="4337" y="5341"/>
                  </a:cubicBezTo>
                  <a:cubicBezTo>
                    <a:pt x="4474" y="5182"/>
                    <a:pt x="4588" y="5045"/>
                    <a:pt x="4725" y="4885"/>
                  </a:cubicBezTo>
                  <a:cubicBezTo>
                    <a:pt x="4953" y="4611"/>
                    <a:pt x="5204" y="4337"/>
                    <a:pt x="5478" y="4063"/>
                  </a:cubicBezTo>
                  <a:cubicBezTo>
                    <a:pt x="5592" y="3926"/>
                    <a:pt x="5729" y="3789"/>
                    <a:pt x="5866" y="3652"/>
                  </a:cubicBezTo>
                  <a:cubicBezTo>
                    <a:pt x="5980" y="3515"/>
                    <a:pt x="6117" y="3378"/>
                    <a:pt x="6254" y="3241"/>
                  </a:cubicBezTo>
                  <a:cubicBezTo>
                    <a:pt x="6368" y="3082"/>
                    <a:pt x="6505" y="2945"/>
                    <a:pt x="6642" y="2808"/>
                  </a:cubicBezTo>
                  <a:cubicBezTo>
                    <a:pt x="6779" y="2671"/>
                    <a:pt x="6916" y="2534"/>
                    <a:pt x="7053" y="2420"/>
                  </a:cubicBezTo>
                  <a:cubicBezTo>
                    <a:pt x="7327" y="2146"/>
                    <a:pt x="7601" y="1895"/>
                    <a:pt x="7898" y="1644"/>
                  </a:cubicBezTo>
                  <a:cubicBezTo>
                    <a:pt x="8012" y="1530"/>
                    <a:pt x="8149" y="1415"/>
                    <a:pt x="8286" y="1279"/>
                  </a:cubicBezTo>
                  <a:cubicBezTo>
                    <a:pt x="8400" y="1164"/>
                    <a:pt x="8537" y="1050"/>
                    <a:pt x="8651" y="936"/>
                  </a:cubicBezTo>
                  <a:cubicBezTo>
                    <a:pt x="8765" y="822"/>
                    <a:pt x="8879" y="708"/>
                    <a:pt x="9016" y="594"/>
                  </a:cubicBezTo>
                  <a:cubicBezTo>
                    <a:pt x="9084" y="548"/>
                    <a:pt x="9153" y="480"/>
                    <a:pt x="9221" y="434"/>
                  </a:cubicBezTo>
                  <a:cubicBezTo>
                    <a:pt x="9267" y="388"/>
                    <a:pt x="9336" y="343"/>
                    <a:pt x="9381" y="274"/>
                  </a:cubicBezTo>
                  <a:cubicBezTo>
                    <a:pt x="9450" y="251"/>
                    <a:pt x="9495" y="206"/>
                    <a:pt x="9541" y="183"/>
                  </a:cubicBezTo>
                  <a:cubicBezTo>
                    <a:pt x="9587" y="160"/>
                    <a:pt x="9609" y="92"/>
                    <a:pt x="9587" y="46"/>
                  </a:cubicBezTo>
                  <a:cubicBezTo>
                    <a:pt x="9564" y="23"/>
                    <a:pt x="9541" y="0"/>
                    <a:pt x="9495"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5" name="Google Shape;3335;p15"/>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6" name="Google Shape;3336;p15"/>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7" name="Google Shape;3337;p15"/>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8" name="Google Shape;3338;p15"/>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9" name="Google Shape;3339;p15"/>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0" name="Google Shape;3340;p15"/>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1" name="Google Shape;3341;p15"/>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2" name="Google Shape;3342;p15"/>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3" name="Google Shape;3343;p15"/>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4" name="Google Shape;3344;p15"/>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5" name="Google Shape;3345;p15"/>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6" name="Google Shape;3346;p15"/>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7" name="Google Shape;3347;p15"/>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8" name="Google Shape;3348;p15"/>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9" name="Google Shape;3349;p15"/>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0" name="Google Shape;3350;p15"/>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1" name="Google Shape;3351;p15"/>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2" name="Google Shape;3352;p15"/>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3" name="Google Shape;3353;p15"/>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4" name="Google Shape;3354;p15"/>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5" name="Google Shape;3355;p15"/>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6" name="Google Shape;3356;p15"/>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7" name="Google Shape;3357;p15"/>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8" name="Google Shape;3358;p15"/>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9" name="Google Shape;3359;p15"/>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0" name="Google Shape;3360;p15"/>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1" name="Google Shape;3361;p15"/>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2" name="Google Shape;3362;p15"/>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3" name="Google Shape;3363;p15"/>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4" name="Google Shape;3364;p15"/>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5" name="Google Shape;3365;p15"/>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6" name="Google Shape;3366;p15"/>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7" name="Google Shape;3367;p15"/>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8" name="Google Shape;3368;p15"/>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9" name="Google Shape;3369;p15"/>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0" name="Google Shape;3370;p15"/>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1" name="Google Shape;3371;p15"/>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2" name="Google Shape;3372;p15"/>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3" name="Google Shape;3373;p15"/>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4" name="Google Shape;3374;p15"/>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5" name="Google Shape;3375;p15"/>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6" name="Google Shape;3376;p15"/>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7" name="Google Shape;3377;p15"/>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8" name="Google Shape;3378;p15"/>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9" name="Google Shape;3379;p15"/>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0" name="Google Shape;3380;p15"/>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1" name="Google Shape;3381;p15"/>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2" name="Google Shape;3382;p15"/>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3" name="Google Shape;3383;p15"/>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4" name="Google Shape;3384;p15"/>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5" name="Google Shape;3385;p15"/>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6" name="Google Shape;3386;p15"/>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7" name="Google Shape;3387;p15"/>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8" name="Google Shape;3388;p15"/>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9" name="Google Shape;3389;p15"/>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0" name="Google Shape;3390;p15"/>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1" name="Google Shape;3391;p15"/>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2" name="Google Shape;3392;p15"/>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3" name="Google Shape;3393;p15"/>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4" name="Google Shape;3394;p15"/>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5" name="Google Shape;3395;p15"/>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6" name="Google Shape;3396;p15"/>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7" name="Google Shape;3397;p15"/>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8" name="Google Shape;3398;p15"/>
            <p:cNvSpPr/>
            <p:nvPr/>
          </p:nvSpPr>
          <p:spPr>
            <a:xfrm>
              <a:off x="7199825" y="862275"/>
              <a:ext cx="14875" cy="17575"/>
            </a:xfrm>
            <a:custGeom>
              <a:avLst/>
              <a:gdLst/>
              <a:ahLst/>
              <a:cxnLst/>
              <a:rect l="l" t="t" r="r" b="b"/>
              <a:pathLst>
                <a:path w="595" h="703" extrusionOk="0">
                  <a:moveTo>
                    <a:pt x="24" y="0"/>
                  </a:moveTo>
                  <a:cubicBezTo>
                    <a:pt x="1" y="23"/>
                    <a:pt x="1" y="46"/>
                    <a:pt x="24" y="69"/>
                  </a:cubicBezTo>
                  <a:cubicBezTo>
                    <a:pt x="183" y="274"/>
                    <a:pt x="366" y="457"/>
                    <a:pt x="503" y="685"/>
                  </a:cubicBezTo>
                  <a:cubicBezTo>
                    <a:pt x="514" y="697"/>
                    <a:pt x="531" y="702"/>
                    <a:pt x="546" y="702"/>
                  </a:cubicBezTo>
                  <a:cubicBezTo>
                    <a:pt x="560" y="702"/>
                    <a:pt x="571" y="697"/>
                    <a:pt x="571" y="685"/>
                  </a:cubicBezTo>
                  <a:cubicBezTo>
                    <a:pt x="594" y="662"/>
                    <a:pt x="594" y="640"/>
                    <a:pt x="594" y="617"/>
                  </a:cubicBezTo>
                  <a:cubicBezTo>
                    <a:pt x="434" y="411"/>
                    <a:pt x="275" y="206"/>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9" name="Google Shape;3399;p15"/>
            <p:cNvSpPr/>
            <p:nvPr/>
          </p:nvSpPr>
          <p:spPr>
            <a:xfrm>
              <a:off x="7202675" y="865125"/>
              <a:ext cx="12575" cy="16000"/>
            </a:xfrm>
            <a:custGeom>
              <a:avLst/>
              <a:gdLst/>
              <a:ahLst/>
              <a:cxnLst/>
              <a:rect l="l" t="t" r="r" b="b"/>
              <a:pathLst>
                <a:path w="503" h="640" extrusionOk="0">
                  <a:moveTo>
                    <a:pt x="24" y="1"/>
                  </a:moveTo>
                  <a:cubicBezTo>
                    <a:pt x="1" y="23"/>
                    <a:pt x="1" y="69"/>
                    <a:pt x="1" y="69"/>
                  </a:cubicBezTo>
                  <a:cubicBezTo>
                    <a:pt x="138" y="252"/>
                    <a:pt x="275" y="434"/>
                    <a:pt x="412" y="617"/>
                  </a:cubicBezTo>
                  <a:cubicBezTo>
                    <a:pt x="435" y="640"/>
                    <a:pt x="457" y="640"/>
                    <a:pt x="480" y="640"/>
                  </a:cubicBezTo>
                  <a:cubicBezTo>
                    <a:pt x="503" y="617"/>
                    <a:pt x="503" y="594"/>
                    <a:pt x="480" y="571"/>
                  </a:cubicBezTo>
                  <a:cubicBezTo>
                    <a:pt x="343" y="389"/>
                    <a:pt x="206" y="206"/>
                    <a:pt x="92" y="23"/>
                  </a:cubicBezTo>
                  <a:cubicBezTo>
                    <a:pt x="69" y="1"/>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0" name="Google Shape;3400;p15"/>
            <p:cNvSpPr/>
            <p:nvPr/>
          </p:nvSpPr>
          <p:spPr>
            <a:xfrm>
              <a:off x="7202675" y="865125"/>
              <a:ext cx="14300" cy="19675"/>
            </a:xfrm>
            <a:custGeom>
              <a:avLst/>
              <a:gdLst/>
              <a:ahLst/>
              <a:cxnLst/>
              <a:rect l="l" t="t" r="r" b="b"/>
              <a:pathLst>
                <a:path w="572" h="787" extrusionOk="0">
                  <a:moveTo>
                    <a:pt x="47" y="1"/>
                  </a:moveTo>
                  <a:cubicBezTo>
                    <a:pt x="47" y="1"/>
                    <a:pt x="24" y="23"/>
                    <a:pt x="24" y="23"/>
                  </a:cubicBezTo>
                  <a:cubicBezTo>
                    <a:pt x="1" y="46"/>
                    <a:pt x="1" y="69"/>
                    <a:pt x="24" y="92"/>
                  </a:cubicBezTo>
                  <a:cubicBezTo>
                    <a:pt x="115" y="229"/>
                    <a:pt x="229" y="366"/>
                    <a:pt x="320" y="503"/>
                  </a:cubicBezTo>
                  <a:cubicBezTo>
                    <a:pt x="366" y="594"/>
                    <a:pt x="412" y="685"/>
                    <a:pt x="457" y="754"/>
                  </a:cubicBezTo>
                  <a:cubicBezTo>
                    <a:pt x="474" y="770"/>
                    <a:pt x="490" y="786"/>
                    <a:pt x="506" y="786"/>
                  </a:cubicBezTo>
                  <a:cubicBezTo>
                    <a:pt x="512" y="786"/>
                    <a:pt x="519" y="783"/>
                    <a:pt x="526" y="777"/>
                  </a:cubicBezTo>
                  <a:cubicBezTo>
                    <a:pt x="549" y="777"/>
                    <a:pt x="572" y="754"/>
                    <a:pt x="549" y="731"/>
                  </a:cubicBezTo>
                  <a:cubicBezTo>
                    <a:pt x="480" y="617"/>
                    <a:pt x="412" y="503"/>
                    <a:pt x="343" y="389"/>
                  </a:cubicBezTo>
                  <a:cubicBezTo>
                    <a:pt x="275" y="275"/>
                    <a:pt x="183" y="138"/>
                    <a:pt x="92" y="23"/>
                  </a:cubicBezTo>
                  <a:cubicBezTo>
                    <a:pt x="69" y="23"/>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1" name="Google Shape;3401;p15"/>
            <p:cNvSpPr/>
            <p:nvPr/>
          </p:nvSpPr>
          <p:spPr>
            <a:xfrm>
              <a:off x="7205525" y="866850"/>
              <a:ext cx="9725" cy="13150"/>
            </a:xfrm>
            <a:custGeom>
              <a:avLst/>
              <a:gdLst/>
              <a:ahLst/>
              <a:cxnLst/>
              <a:rect l="l" t="t" r="r" b="b"/>
              <a:pathLst>
                <a:path w="389" h="526" extrusionOk="0">
                  <a:moveTo>
                    <a:pt x="24" y="0"/>
                  </a:moveTo>
                  <a:cubicBezTo>
                    <a:pt x="1" y="23"/>
                    <a:pt x="1" y="46"/>
                    <a:pt x="1" y="69"/>
                  </a:cubicBezTo>
                  <a:cubicBezTo>
                    <a:pt x="115" y="206"/>
                    <a:pt x="206" y="365"/>
                    <a:pt x="298" y="502"/>
                  </a:cubicBezTo>
                  <a:cubicBezTo>
                    <a:pt x="321" y="525"/>
                    <a:pt x="321" y="525"/>
                    <a:pt x="343" y="525"/>
                  </a:cubicBezTo>
                  <a:lnTo>
                    <a:pt x="366" y="525"/>
                  </a:lnTo>
                  <a:cubicBezTo>
                    <a:pt x="389" y="502"/>
                    <a:pt x="389" y="502"/>
                    <a:pt x="389" y="479"/>
                  </a:cubicBezTo>
                  <a:cubicBezTo>
                    <a:pt x="389" y="479"/>
                    <a:pt x="389" y="457"/>
                    <a:pt x="389" y="457"/>
                  </a:cubicBezTo>
                  <a:cubicBezTo>
                    <a:pt x="298" y="297"/>
                    <a:pt x="184" y="160"/>
                    <a:pt x="92" y="23"/>
                  </a:cubicBezTo>
                  <a:cubicBezTo>
                    <a:pt x="69" y="0"/>
                    <a:pt x="69" y="0"/>
                    <a:pt x="4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2" name="Google Shape;3402;p15"/>
            <p:cNvSpPr/>
            <p:nvPr/>
          </p:nvSpPr>
          <p:spPr>
            <a:xfrm>
              <a:off x="7202125" y="862275"/>
              <a:ext cx="13700" cy="17575"/>
            </a:xfrm>
            <a:custGeom>
              <a:avLst/>
              <a:gdLst/>
              <a:ahLst/>
              <a:cxnLst/>
              <a:rect l="l" t="t" r="r" b="b"/>
              <a:pathLst>
                <a:path w="548" h="703" extrusionOk="0">
                  <a:moveTo>
                    <a:pt x="46" y="0"/>
                  </a:moveTo>
                  <a:cubicBezTo>
                    <a:pt x="23" y="0"/>
                    <a:pt x="23" y="0"/>
                    <a:pt x="23" y="23"/>
                  </a:cubicBezTo>
                  <a:cubicBezTo>
                    <a:pt x="0" y="23"/>
                    <a:pt x="0" y="23"/>
                    <a:pt x="0" y="46"/>
                  </a:cubicBezTo>
                  <a:cubicBezTo>
                    <a:pt x="0" y="46"/>
                    <a:pt x="0" y="69"/>
                    <a:pt x="0" y="92"/>
                  </a:cubicBezTo>
                  <a:cubicBezTo>
                    <a:pt x="91" y="183"/>
                    <a:pt x="183" y="274"/>
                    <a:pt x="251" y="366"/>
                  </a:cubicBezTo>
                  <a:cubicBezTo>
                    <a:pt x="342" y="457"/>
                    <a:pt x="411" y="571"/>
                    <a:pt x="479" y="685"/>
                  </a:cubicBezTo>
                  <a:cubicBezTo>
                    <a:pt x="479" y="697"/>
                    <a:pt x="491" y="702"/>
                    <a:pt x="505" y="702"/>
                  </a:cubicBezTo>
                  <a:cubicBezTo>
                    <a:pt x="519" y="702"/>
                    <a:pt x="536" y="697"/>
                    <a:pt x="548" y="685"/>
                  </a:cubicBezTo>
                  <a:cubicBezTo>
                    <a:pt x="548" y="685"/>
                    <a:pt x="548" y="662"/>
                    <a:pt x="548" y="662"/>
                  </a:cubicBezTo>
                  <a:cubicBezTo>
                    <a:pt x="548" y="640"/>
                    <a:pt x="548" y="640"/>
                    <a:pt x="548" y="617"/>
                  </a:cubicBezTo>
                  <a:cubicBezTo>
                    <a:pt x="479" y="525"/>
                    <a:pt x="411" y="411"/>
                    <a:pt x="342" y="320"/>
                  </a:cubicBezTo>
                  <a:cubicBezTo>
                    <a:pt x="251" y="206"/>
                    <a:pt x="160" y="115"/>
                    <a:pt x="91" y="23"/>
                  </a:cubicBezTo>
                  <a:cubicBezTo>
                    <a:pt x="69" y="23"/>
                    <a:pt x="69" y="0"/>
                    <a:pt x="46"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3" name="Google Shape;3403;p15"/>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4" name="Google Shape;3404;p15"/>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5" name="Google Shape;3405;p15"/>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6" name="Google Shape;3406;p15"/>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7" name="Google Shape;3407;p15"/>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8" name="Google Shape;3408;p15"/>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9" name="Google Shape;3409;p15"/>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0" name="Google Shape;3410;p15"/>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1" name="Google Shape;3411;p15"/>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2" name="Google Shape;3412;p15"/>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3" name="Google Shape;3413;p15"/>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4" name="Google Shape;3414;p15"/>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5" name="Google Shape;3415;p15"/>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6" name="Google Shape;3416;p15"/>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7" name="Google Shape;3417;p15"/>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8" name="Google Shape;3418;p15"/>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9" name="Google Shape;3419;p15"/>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0" name="Google Shape;3420;p15"/>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1" name="Google Shape;3421;p15"/>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2" name="Google Shape;3422;p15"/>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3" name="Google Shape;3423;p15"/>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4" name="Google Shape;3424;p15"/>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5" name="Google Shape;3425;p15"/>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6" name="Google Shape;3426;p15"/>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7" name="Google Shape;3427;p15"/>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8" name="Google Shape;3428;p15"/>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9" name="Google Shape;3429;p15"/>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0" name="Google Shape;3430;p15"/>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1" name="Google Shape;3431;p15"/>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2" name="Google Shape;3432;p15"/>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3" name="Google Shape;3433;p15"/>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4" name="Google Shape;3434;p15"/>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5" name="Google Shape;3435;p15"/>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6" name="Google Shape;3436;p15"/>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7" name="Google Shape;3437;p15"/>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8" name="Google Shape;3438;p15"/>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9" name="Google Shape;3439;p15"/>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0" name="Google Shape;3440;p15"/>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1" name="Google Shape;3441;p15"/>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2" name="Google Shape;3442;p15"/>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3" name="Google Shape;3443;p15"/>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4" name="Google Shape;3444;p15"/>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5" name="Google Shape;3445;p15"/>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6" name="Google Shape;3446;p15"/>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7" name="Google Shape;3447;p15"/>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8" name="Google Shape;3448;p15"/>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9" name="Google Shape;3449;p15"/>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0" name="Google Shape;3450;p15"/>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1" name="Google Shape;3451;p15"/>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2" name="Google Shape;3452;p15"/>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3" name="Google Shape;3453;p15"/>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4" name="Google Shape;3454;p15"/>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5" name="Google Shape;3455;p15"/>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6" name="Google Shape;3456;p15"/>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7" name="Google Shape;3457;p15"/>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8" name="Google Shape;3458;p15"/>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9" name="Google Shape;3459;p15"/>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0" name="Google Shape;3460;p15"/>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1" name="Google Shape;3461;p15"/>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2" name="Google Shape;3462;p15"/>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3" name="Google Shape;3463;p15"/>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4" name="Google Shape;3464;p15"/>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5" name="Google Shape;3465;p15"/>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6" name="Google Shape;3466;p15"/>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7" name="Google Shape;3467;p15"/>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8" name="Google Shape;3468;p15"/>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9" name="Google Shape;3469;p15"/>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0" name="Google Shape;3470;p15"/>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1" name="Google Shape;3471;p15"/>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2" name="Google Shape;3472;p15"/>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3" name="Google Shape;3473;p15"/>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4" name="Google Shape;3474;p15"/>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5" name="Google Shape;3475;p15"/>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6" name="Google Shape;3476;p15"/>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7" name="Google Shape;3477;p15"/>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8" name="Google Shape;3478;p15"/>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9" name="Google Shape;3479;p15"/>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0" name="Google Shape;3480;p15"/>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1" name="Google Shape;3481;p15"/>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2" name="Google Shape;3482;p15"/>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3" name="Google Shape;3483;p15"/>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4" name="Google Shape;3484;p15"/>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5" name="Google Shape;3485;p15"/>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6" name="Google Shape;3486;p15"/>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7" name="Google Shape;3487;p15"/>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8" name="Google Shape;3488;p15"/>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9" name="Google Shape;3489;p15"/>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0" name="Google Shape;3490;p15"/>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1" name="Google Shape;3491;p15"/>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2" name="Google Shape;3492;p15"/>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3" name="Google Shape;3493;p15"/>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494" name="Google Shape;3494;p15"/>
          <p:cNvGrpSpPr/>
          <p:nvPr/>
        </p:nvGrpSpPr>
        <p:grpSpPr>
          <a:xfrm>
            <a:off x="214209" y="4432817"/>
            <a:ext cx="498893" cy="535812"/>
            <a:chOff x="539500" y="356300"/>
            <a:chExt cx="347201" cy="372894"/>
          </a:xfrm>
        </p:grpSpPr>
        <p:sp>
          <p:nvSpPr>
            <p:cNvPr id="3495" name="Google Shape;3495;p15"/>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6" name="Google Shape;3496;p15"/>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7" name="Google Shape;3497;p15"/>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8" name="Google Shape;3498;p15"/>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9" name="Google Shape;3499;p15"/>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0" name="Google Shape;3500;p15"/>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1" name="Google Shape;3501;p15"/>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2" name="Google Shape;3502;p15"/>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3" name="Google Shape;3503;p15"/>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4" name="Google Shape;3504;p15"/>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5" name="Google Shape;3505;p15"/>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506" name="Google Shape;3506;p15"/>
          <p:cNvGrpSpPr/>
          <p:nvPr/>
        </p:nvGrpSpPr>
        <p:grpSpPr>
          <a:xfrm rot="-672145" flipH="1">
            <a:off x="298820" y="330829"/>
            <a:ext cx="329643" cy="423839"/>
            <a:chOff x="3526675" y="707075"/>
            <a:chExt cx="187750" cy="241400"/>
          </a:xfrm>
        </p:grpSpPr>
        <p:sp>
          <p:nvSpPr>
            <p:cNvPr id="3507" name="Google Shape;3507;p15"/>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8" name="Google Shape;3508;p15"/>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9" name="Google Shape;3509;p15"/>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510" name="Google Shape;3510;p15"/>
          <p:cNvGrpSpPr/>
          <p:nvPr/>
        </p:nvGrpSpPr>
        <p:grpSpPr>
          <a:xfrm rot="-9361521">
            <a:off x="8414739" y="4445404"/>
            <a:ext cx="465086" cy="510640"/>
            <a:chOff x="818450" y="719950"/>
            <a:chExt cx="162075" cy="177950"/>
          </a:xfrm>
        </p:grpSpPr>
        <p:sp>
          <p:nvSpPr>
            <p:cNvPr id="3511" name="Google Shape;3511;p15"/>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2" name="Google Shape;3512;p15"/>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3" name="Google Shape;3513;p15"/>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514" name="Google Shape;3514;p15"/>
          <p:cNvSpPr/>
          <p:nvPr/>
        </p:nvSpPr>
        <p:spPr>
          <a:xfrm>
            <a:off x="247436" y="195763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5" name="Google Shape;3515;p15"/>
          <p:cNvSpPr/>
          <p:nvPr/>
        </p:nvSpPr>
        <p:spPr>
          <a:xfrm rot="-1307707">
            <a:off x="3228978" y="4688294"/>
            <a:ext cx="339522"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6" name="Google Shape;3516;p15"/>
          <p:cNvSpPr/>
          <p:nvPr/>
        </p:nvSpPr>
        <p:spPr>
          <a:xfrm>
            <a:off x="5401054" y="130897"/>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7" name="Google Shape;3517;p15"/>
          <p:cNvSpPr/>
          <p:nvPr/>
        </p:nvSpPr>
        <p:spPr>
          <a:xfrm>
            <a:off x="3017322" y="38137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8" name="Google Shape;3518;p15"/>
          <p:cNvSpPr/>
          <p:nvPr/>
        </p:nvSpPr>
        <p:spPr>
          <a:xfrm>
            <a:off x="5344811" y="451318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9" name="Google Shape;3519;p15"/>
          <p:cNvSpPr/>
          <p:nvPr/>
        </p:nvSpPr>
        <p:spPr>
          <a:xfrm>
            <a:off x="6990622" y="4430148"/>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0" name="Google Shape;3520;p15"/>
          <p:cNvSpPr txBox="1">
            <a:spLocks noGrp="1"/>
          </p:cNvSpPr>
          <p:nvPr>
            <p:ph type="title"/>
          </p:nvPr>
        </p:nvSpPr>
        <p:spPr>
          <a:xfrm>
            <a:off x="5344800" y="1492250"/>
            <a:ext cx="3086100" cy="103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521" name="Google Shape;3521;p15"/>
          <p:cNvSpPr txBox="1">
            <a:spLocks noGrp="1"/>
          </p:cNvSpPr>
          <p:nvPr>
            <p:ph type="subTitle" idx="1"/>
          </p:nvPr>
        </p:nvSpPr>
        <p:spPr>
          <a:xfrm>
            <a:off x="5344800" y="2529850"/>
            <a:ext cx="3086100" cy="1121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3702"/>
        <p:cNvGrpSpPr/>
        <p:nvPr/>
      </p:nvGrpSpPr>
      <p:grpSpPr>
        <a:xfrm>
          <a:off x="0" y="0"/>
          <a:ext cx="0" cy="0"/>
          <a:chOff x="0" y="0"/>
          <a:chExt cx="0" cy="0"/>
        </a:xfrm>
      </p:grpSpPr>
      <p:sp>
        <p:nvSpPr>
          <p:cNvPr id="3703" name="Google Shape;3703;p17"/>
          <p:cNvSpPr/>
          <p:nvPr/>
        </p:nvSpPr>
        <p:spPr>
          <a:xfrm rot="10800000" flipH="1">
            <a:off x="7308099" y="-592859"/>
            <a:ext cx="2245600" cy="2648475"/>
          </a:xfrm>
          <a:custGeom>
            <a:avLst/>
            <a:gdLst/>
            <a:ahLst/>
            <a:cxnLst/>
            <a:rect l="l" t="t" r="r" b="b"/>
            <a:pathLst>
              <a:path w="89824" h="105939" extrusionOk="0">
                <a:moveTo>
                  <a:pt x="3695" y="96234"/>
                </a:moveTo>
                <a:cubicBezTo>
                  <a:pt x="-7534" y="92223"/>
                  <a:pt x="10380" y="79657"/>
                  <a:pt x="16529" y="74577"/>
                </a:cubicBezTo>
                <a:cubicBezTo>
                  <a:pt x="22679" y="69497"/>
                  <a:pt x="36047" y="71369"/>
                  <a:pt x="40592" y="65754"/>
                </a:cubicBezTo>
                <a:cubicBezTo>
                  <a:pt x="45137" y="60139"/>
                  <a:pt x="39790" y="46637"/>
                  <a:pt x="43800" y="40889"/>
                </a:cubicBezTo>
                <a:cubicBezTo>
                  <a:pt x="47811" y="35141"/>
                  <a:pt x="58372" y="37681"/>
                  <a:pt x="64655" y="31264"/>
                </a:cubicBezTo>
                <a:cubicBezTo>
                  <a:pt x="70938" y="24847"/>
                  <a:pt x="78291" y="-8841"/>
                  <a:pt x="81499" y="2388"/>
                </a:cubicBezTo>
                <a:cubicBezTo>
                  <a:pt x="84707" y="13618"/>
                  <a:pt x="96872" y="83000"/>
                  <a:pt x="83905" y="98641"/>
                </a:cubicBezTo>
                <a:cubicBezTo>
                  <a:pt x="70938" y="114282"/>
                  <a:pt x="14924" y="100245"/>
                  <a:pt x="3695" y="96234"/>
                </a:cubicBezTo>
                <a:close/>
              </a:path>
            </a:pathLst>
          </a:custGeom>
          <a:solidFill>
            <a:schemeClr val="accent4"/>
          </a:solidFill>
          <a:ln>
            <a:noFill/>
          </a:ln>
        </p:spPr>
      </p:sp>
      <p:sp>
        <p:nvSpPr>
          <p:cNvPr id="3704" name="Google Shape;3704;p17"/>
          <p:cNvSpPr/>
          <p:nvPr/>
        </p:nvSpPr>
        <p:spPr>
          <a:xfrm rot="10800000" flipH="1">
            <a:off x="-837200" y="3413587"/>
            <a:ext cx="2787825" cy="2634975"/>
          </a:xfrm>
          <a:custGeom>
            <a:avLst/>
            <a:gdLst/>
            <a:ahLst/>
            <a:cxnLst/>
            <a:rect l="l" t="t" r="r" b="b"/>
            <a:pathLst>
              <a:path w="111513" h="105399" extrusionOk="0">
                <a:moveTo>
                  <a:pt x="4178" y="101700"/>
                </a:moveTo>
                <a:cubicBezTo>
                  <a:pt x="6451" y="114400"/>
                  <a:pt x="16878" y="89535"/>
                  <a:pt x="24231" y="85658"/>
                </a:cubicBezTo>
                <a:cubicBezTo>
                  <a:pt x="31584" y="81781"/>
                  <a:pt x="43080" y="83385"/>
                  <a:pt x="48294" y="78439"/>
                </a:cubicBezTo>
                <a:cubicBezTo>
                  <a:pt x="53508" y="73493"/>
                  <a:pt x="49364" y="61595"/>
                  <a:pt x="55513" y="55980"/>
                </a:cubicBezTo>
                <a:cubicBezTo>
                  <a:pt x="61663" y="50365"/>
                  <a:pt x="79309" y="50232"/>
                  <a:pt x="85191" y="44751"/>
                </a:cubicBezTo>
                <a:cubicBezTo>
                  <a:pt x="91073" y="39270"/>
                  <a:pt x="87062" y="29778"/>
                  <a:pt x="90805" y="23094"/>
                </a:cubicBezTo>
                <a:cubicBezTo>
                  <a:pt x="94548" y="16410"/>
                  <a:pt x="121017" y="6919"/>
                  <a:pt x="107649" y="4646"/>
                </a:cubicBezTo>
                <a:cubicBezTo>
                  <a:pt x="94281" y="2373"/>
                  <a:pt x="27840" y="-6718"/>
                  <a:pt x="10595" y="9458"/>
                </a:cubicBezTo>
                <a:cubicBezTo>
                  <a:pt x="-6650" y="25634"/>
                  <a:pt x="1905" y="89000"/>
                  <a:pt x="4178" y="101700"/>
                </a:cubicBezTo>
                <a:close/>
              </a:path>
            </a:pathLst>
          </a:custGeom>
          <a:solidFill>
            <a:schemeClr val="lt2"/>
          </a:solidFill>
          <a:ln>
            <a:noFill/>
          </a:ln>
        </p:spPr>
      </p:sp>
      <p:pic>
        <p:nvPicPr>
          <p:cNvPr id="3705" name="Google Shape;3705;p17"/>
          <p:cNvPicPr preferRelativeResize="0"/>
          <p:nvPr/>
        </p:nvPicPr>
        <p:blipFill>
          <a:blip r:embed="rId2"/>
          <a:stretch>
            <a:fillRect/>
          </a:stretch>
        </p:blipFill>
        <p:spPr>
          <a:xfrm>
            <a:off x="0" y="0"/>
            <a:ext cx="9144000" cy="5143500"/>
          </a:xfrm>
          <a:prstGeom prst="rect">
            <a:avLst/>
          </a:prstGeom>
          <a:noFill/>
          <a:ln>
            <a:noFill/>
          </a:ln>
        </p:spPr>
      </p:pic>
      <p:grpSp>
        <p:nvGrpSpPr>
          <p:cNvPr id="3706" name="Google Shape;3706;p17"/>
          <p:cNvGrpSpPr/>
          <p:nvPr/>
        </p:nvGrpSpPr>
        <p:grpSpPr>
          <a:xfrm rot="8949076">
            <a:off x="229543" y="3423785"/>
            <a:ext cx="201708" cy="313098"/>
            <a:chOff x="1036425" y="2562175"/>
            <a:chExt cx="119850" cy="186050"/>
          </a:xfrm>
        </p:grpSpPr>
        <p:sp>
          <p:nvSpPr>
            <p:cNvPr id="3707" name="Google Shape;3707;p17"/>
            <p:cNvSpPr/>
            <p:nvPr/>
          </p:nvSpPr>
          <p:spPr>
            <a:xfrm>
              <a:off x="1036425" y="2562175"/>
              <a:ext cx="119850" cy="111300"/>
            </a:xfrm>
            <a:custGeom>
              <a:avLst/>
              <a:gdLst/>
              <a:ahLst/>
              <a:cxnLst/>
              <a:rect l="l" t="t" r="r" b="b"/>
              <a:pathLst>
                <a:path w="4794" h="4452" extrusionOk="0">
                  <a:moveTo>
                    <a:pt x="4634" y="1"/>
                  </a:moveTo>
                  <a:cubicBezTo>
                    <a:pt x="4634" y="1"/>
                    <a:pt x="4611" y="1"/>
                    <a:pt x="4588" y="24"/>
                  </a:cubicBezTo>
                  <a:cubicBezTo>
                    <a:pt x="4064" y="298"/>
                    <a:pt x="3607" y="572"/>
                    <a:pt x="3173" y="845"/>
                  </a:cubicBezTo>
                  <a:lnTo>
                    <a:pt x="2671" y="1165"/>
                  </a:lnTo>
                  <a:cubicBezTo>
                    <a:pt x="2101" y="1530"/>
                    <a:pt x="1667" y="1827"/>
                    <a:pt x="1302" y="2124"/>
                  </a:cubicBezTo>
                  <a:cubicBezTo>
                    <a:pt x="1028" y="2329"/>
                    <a:pt x="822" y="2535"/>
                    <a:pt x="617" y="2717"/>
                  </a:cubicBezTo>
                  <a:cubicBezTo>
                    <a:pt x="526" y="2808"/>
                    <a:pt x="434" y="2923"/>
                    <a:pt x="366" y="3014"/>
                  </a:cubicBezTo>
                  <a:cubicBezTo>
                    <a:pt x="275" y="3105"/>
                    <a:pt x="206" y="3196"/>
                    <a:pt x="160" y="3311"/>
                  </a:cubicBezTo>
                  <a:cubicBezTo>
                    <a:pt x="46" y="3516"/>
                    <a:pt x="1" y="3699"/>
                    <a:pt x="23" y="3858"/>
                  </a:cubicBezTo>
                  <a:cubicBezTo>
                    <a:pt x="69" y="4041"/>
                    <a:pt x="183" y="4201"/>
                    <a:pt x="389" y="4315"/>
                  </a:cubicBezTo>
                  <a:cubicBezTo>
                    <a:pt x="457" y="4383"/>
                    <a:pt x="548" y="4406"/>
                    <a:pt x="663" y="4429"/>
                  </a:cubicBezTo>
                  <a:cubicBezTo>
                    <a:pt x="731" y="4452"/>
                    <a:pt x="799" y="4452"/>
                    <a:pt x="868" y="4452"/>
                  </a:cubicBezTo>
                  <a:lnTo>
                    <a:pt x="959" y="4452"/>
                  </a:lnTo>
                  <a:cubicBezTo>
                    <a:pt x="1142" y="4429"/>
                    <a:pt x="1324" y="4361"/>
                    <a:pt x="1530" y="4246"/>
                  </a:cubicBezTo>
                  <a:cubicBezTo>
                    <a:pt x="1735" y="4155"/>
                    <a:pt x="1918" y="3995"/>
                    <a:pt x="2146" y="3790"/>
                  </a:cubicBezTo>
                  <a:cubicBezTo>
                    <a:pt x="2329" y="3630"/>
                    <a:pt x="2511" y="3425"/>
                    <a:pt x="2740" y="3174"/>
                  </a:cubicBezTo>
                  <a:cubicBezTo>
                    <a:pt x="3082" y="2763"/>
                    <a:pt x="3424" y="2306"/>
                    <a:pt x="3812" y="1713"/>
                  </a:cubicBezTo>
                  <a:cubicBezTo>
                    <a:pt x="4064" y="1348"/>
                    <a:pt x="4292" y="960"/>
                    <a:pt x="4588" y="480"/>
                  </a:cubicBezTo>
                  <a:lnTo>
                    <a:pt x="4657" y="343"/>
                  </a:lnTo>
                  <a:lnTo>
                    <a:pt x="4703" y="252"/>
                  </a:lnTo>
                  <a:lnTo>
                    <a:pt x="4748" y="161"/>
                  </a:lnTo>
                  <a:cubicBezTo>
                    <a:pt x="4794" y="115"/>
                    <a:pt x="4771" y="69"/>
                    <a:pt x="4725" y="47"/>
                  </a:cubicBezTo>
                  <a:cubicBezTo>
                    <a:pt x="4725" y="24"/>
                    <a:pt x="4703" y="24"/>
                    <a:pt x="4703" y="24"/>
                  </a:cubicBezTo>
                  <a:cubicBezTo>
                    <a:pt x="4680" y="24"/>
                    <a:pt x="4657" y="1"/>
                    <a:pt x="463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8" name="Google Shape;3708;p17"/>
            <p:cNvSpPr/>
            <p:nvPr/>
          </p:nvSpPr>
          <p:spPr>
            <a:xfrm>
              <a:off x="1095200" y="2640925"/>
              <a:ext cx="51375" cy="107300"/>
            </a:xfrm>
            <a:custGeom>
              <a:avLst/>
              <a:gdLst/>
              <a:ahLst/>
              <a:cxnLst/>
              <a:rect l="l" t="t" r="r" b="b"/>
              <a:pathLst>
                <a:path w="2055" h="4292" extrusionOk="0">
                  <a:moveTo>
                    <a:pt x="1918" y="1"/>
                  </a:moveTo>
                  <a:cubicBezTo>
                    <a:pt x="1895" y="24"/>
                    <a:pt x="1895" y="24"/>
                    <a:pt x="1895" y="46"/>
                  </a:cubicBezTo>
                  <a:cubicBezTo>
                    <a:pt x="1849" y="46"/>
                    <a:pt x="1827" y="69"/>
                    <a:pt x="1827" y="92"/>
                  </a:cubicBezTo>
                  <a:cubicBezTo>
                    <a:pt x="1781" y="138"/>
                    <a:pt x="1758" y="183"/>
                    <a:pt x="1735" y="229"/>
                  </a:cubicBezTo>
                  <a:cubicBezTo>
                    <a:pt x="1598" y="457"/>
                    <a:pt x="1439" y="663"/>
                    <a:pt x="1302" y="868"/>
                  </a:cubicBezTo>
                  <a:lnTo>
                    <a:pt x="1279" y="914"/>
                  </a:lnTo>
                  <a:cubicBezTo>
                    <a:pt x="1096" y="1165"/>
                    <a:pt x="936" y="1393"/>
                    <a:pt x="822" y="1599"/>
                  </a:cubicBezTo>
                  <a:cubicBezTo>
                    <a:pt x="617" y="1895"/>
                    <a:pt x="480" y="2146"/>
                    <a:pt x="343" y="2420"/>
                  </a:cubicBezTo>
                  <a:cubicBezTo>
                    <a:pt x="183" y="2717"/>
                    <a:pt x="92" y="2991"/>
                    <a:pt x="46" y="3242"/>
                  </a:cubicBezTo>
                  <a:cubicBezTo>
                    <a:pt x="1" y="3356"/>
                    <a:pt x="1" y="3493"/>
                    <a:pt x="1" y="3607"/>
                  </a:cubicBezTo>
                  <a:cubicBezTo>
                    <a:pt x="1" y="3721"/>
                    <a:pt x="23" y="3813"/>
                    <a:pt x="69" y="3904"/>
                  </a:cubicBezTo>
                  <a:cubicBezTo>
                    <a:pt x="115" y="3995"/>
                    <a:pt x="183" y="4087"/>
                    <a:pt x="275" y="4155"/>
                  </a:cubicBezTo>
                  <a:cubicBezTo>
                    <a:pt x="343" y="4201"/>
                    <a:pt x="434" y="4246"/>
                    <a:pt x="526" y="4269"/>
                  </a:cubicBezTo>
                  <a:cubicBezTo>
                    <a:pt x="571" y="4269"/>
                    <a:pt x="617" y="4292"/>
                    <a:pt x="640" y="4292"/>
                  </a:cubicBezTo>
                  <a:cubicBezTo>
                    <a:pt x="685" y="4292"/>
                    <a:pt x="731" y="4269"/>
                    <a:pt x="777" y="4269"/>
                  </a:cubicBezTo>
                  <a:cubicBezTo>
                    <a:pt x="845" y="4246"/>
                    <a:pt x="914" y="4223"/>
                    <a:pt x="982" y="4178"/>
                  </a:cubicBezTo>
                  <a:cubicBezTo>
                    <a:pt x="1142" y="4041"/>
                    <a:pt x="1256" y="3881"/>
                    <a:pt x="1324" y="3721"/>
                  </a:cubicBezTo>
                  <a:cubicBezTo>
                    <a:pt x="1461" y="3516"/>
                    <a:pt x="1530" y="3265"/>
                    <a:pt x="1598" y="3059"/>
                  </a:cubicBezTo>
                  <a:cubicBezTo>
                    <a:pt x="1667" y="2854"/>
                    <a:pt x="1713" y="2603"/>
                    <a:pt x="1781" y="2283"/>
                  </a:cubicBezTo>
                  <a:cubicBezTo>
                    <a:pt x="1872" y="1827"/>
                    <a:pt x="1941" y="1348"/>
                    <a:pt x="2009" y="777"/>
                  </a:cubicBezTo>
                  <a:cubicBezTo>
                    <a:pt x="2032" y="526"/>
                    <a:pt x="2032" y="298"/>
                    <a:pt x="2055" y="92"/>
                  </a:cubicBezTo>
                  <a:cubicBezTo>
                    <a:pt x="2055" y="69"/>
                    <a:pt x="2055" y="46"/>
                    <a:pt x="2032" y="24"/>
                  </a:cubicBezTo>
                  <a:cubicBezTo>
                    <a:pt x="2032" y="24"/>
                    <a:pt x="2009" y="1"/>
                    <a:pt x="198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709" name="Google Shape;3709;p17"/>
          <p:cNvGrpSpPr/>
          <p:nvPr/>
        </p:nvGrpSpPr>
        <p:grpSpPr>
          <a:xfrm rot="-6298890">
            <a:off x="198463" y="4219567"/>
            <a:ext cx="909378" cy="770294"/>
            <a:chOff x="6536750" y="766975"/>
            <a:chExt cx="776100" cy="657400"/>
          </a:xfrm>
        </p:grpSpPr>
        <p:sp>
          <p:nvSpPr>
            <p:cNvPr id="3710" name="Google Shape;3710;p17"/>
            <p:cNvSpPr/>
            <p:nvPr/>
          </p:nvSpPr>
          <p:spPr>
            <a:xfrm>
              <a:off x="6536750" y="766975"/>
              <a:ext cx="776100" cy="657400"/>
            </a:xfrm>
            <a:custGeom>
              <a:avLst/>
              <a:gdLst/>
              <a:ahLst/>
              <a:cxnLst/>
              <a:rect l="l" t="t" r="r" b="b"/>
              <a:pathLst>
                <a:path w="31044" h="26296" extrusionOk="0">
                  <a:moveTo>
                    <a:pt x="27391" y="1"/>
                  </a:moveTo>
                  <a:cubicBezTo>
                    <a:pt x="27072" y="1"/>
                    <a:pt x="26706" y="46"/>
                    <a:pt x="26364" y="160"/>
                  </a:cubicBezTo>
                  <a:cubicBezTo>
                    <a:pt x="25907" y="275"/>
                    <a:pt x="25474" y="480"/>
                    <a:pt x="25017" y="800"/>
                  </a:cubicBezTo>
                  <a:lnTo>
                    <a:pt x="24994" y="800"/>
                  </a:lnTo>
                  <a:cubicBezTo>
                    <a:pt x="24789" y="754"/>
                    <a:pt x="24584" y="731"/>
                    <a:pt x="24378" y="708"/>
                  </a:cubicBezTo>
                  <a:cubicBezTo>
                    <a:pt x="24196" y="685"/>
                    <a:pt x="24013" y="685"/>
                    <a:pt x="23830" y="685"/>
                  </a:cubicBezTo>
                  <a:cubicBezTo>
                    <a:pt x="22666" y="685"/>
                    <a:pt x="21457" y="1028"/>
                    <a:pt x="20110" y="1713"/>
                  </a:cubicBezTo>
                  <a:cubicBezTo>
                    <a:pt x="19539" y="2032"/>
                    <a:pt x="18946" y="2374"/>
                    <a:pt x="18284" y="2854"/>
                  </a:cubicBezTo>
                  <a:cubicBezTo>
                    <a:pt x="17987" y="3059"/>
                    <a:pt x="17690" y="3265"/>
                    <a:pt x="17416" y="3493"/>
                  </a:cubicBezTo>
                  <a:cubicBezTo>
                    <a:pt x="17097" y="3721"/>
                    <a:pt x="16800" y="3949"/>
                    <a:pt x="16503" y="4178"/>
                  </a:cubicBezTo>
                  <a:cubicBezTo>
                    <a:pt x="15636" y="4862"/>
                    <a:pt x="14746" y="5593"/>
                    <a:pt x="13764" y="6415"/>
                  </a:cubicBezTo>
                  <a:cubicBezTo>
                    <a:pt x="13719" y="6460"/>
                    <a:pt x="13673" y="6483"/>
                    <a:pt x="13627" y="6529"/>
                  </a:cubicBezTo>
                  <a:cubicBezTo>
                    <a:pt x="13605" y="6529"/>
                    <a:pt x="13605" y="6552"/>
                    <a:pt x="13605" y="6552"/>
                  </a:cubicBezTo>
                  <a:cubicBezTo>
                    <a:pt x="13513" y="6620"/>
                    <a:pt x="13445" y="6688"/>
                    <a:pt x="13376" y="6757"/>
                  </a:cubicBezTo>
                  <a:lnTo>
                    <a:pt x="13308" y="6825"/>
                  </a:lnTo>
                  <a:cubicBezTo>
                    <a:pt x="13194" y="6917"/>
                    <a:pt x="13057" y="7031"/>
                    <a:pt x="12943" y="7122"/>
                  </a:cubicBezTo>
                  <a:cubicBezTo>
                    <a:pt x="11756" y="8172"/>
                    <a:pt x="10637" y="9245"/>
                    <a:pt x="9587" y="10341"/>
                  </a:cubicBezTo>
                  <a:cubicBezTo>
                    <a:pt x="8537" y="11413"/>
                    <a:pt x="7510" y="12577"/>
                    <a:pt x="6506" y="13787"/>
                  </a:cubicBezTo>
                  <a:cubicBezTo>
                    <a:pt x="6301" y="14015"/>
                    <a:pt x="6118" y="14244"/>
                    <a:pt x="5935" y="14472"/>
                  </a:cubicBezTo>
                  <a:cubicBezTo>
                    <a:pt x="5821" y="14563"/>
                    <a:pt x="5707" y="14654"/>
                    <a:pt x="5616" y="14769"/>
                  </a:cubicBezTo>
                  <a:lnTo>
                    <a:pt x="5456" y="14928"/>
                  </a:lnTo>
                  <a:cubicBezTo>
                    <a:pt x="5296" y="15111"/>
                    <a:pt x="5182" y="15316"/>
                    <a:pt x="5114" y="15545"/>
                  </a:cubicBezTo>
                  <a:cubicBezTo>
                    <a:pt x="4634" y="16161"/>
                    <a:pt x="4155" y="16823"/>
                    <a:pt x="3698" y="17462"/>
                  </a:cubicBezTo>
                  <a:cubicBezTo>
                    <a:pt x="3288" y="18055"/>
                    <a:pt x="2854" y="18695"/>
                    <a:pt x="2420" y="19379"/>
                  </a:cubicBezTo>
                  <a:cubicBezTo>
                    <a:pt x="2215" y="19699"/>
                    <a:pt x="2009" y="20018"/>
                    <a:pt x="1804" y="20361"/>
                  </a:cubicBezTo>
                  <a:cubicBezTo>
                    <a:pt x="1599" y="20703"/>
                    <a:pt x="1370" y="21046"/>
                    <a:pt x="1165" y="21388"/>
                  </a:cubicBezTo>
                  <a:cubicBezTo>
                    <a:pt x="1119" y="21502"/>
                    <a:pt x="1051" y="21616"/>
                    <a:pt x="982" y="21707"/>
                  </a:cubicBezTo>
                  <a:cubicBezTo>
                    <a:pt x="982" y="21707"/>
                    <a:pt x="959" y="21799"/>
                    <a:pt x="937" y="21799"/>
                  </a:cubicBezTo>
                  <a:cubicBezTo>
                    <a:pt x="754" y="22027"/>
                    <a:pt x="594" y="22278"/>
                    <a:pt x="457" y="22529"/>
                  </a:cubicBezTo>
                  <a:cubicBezTo>
                    <a:pt x="252" y="22894"/>
                    <a:pt x="138" y="23260"/>
                    <a:pt x="92" y="23625"/>
                  </a:cubicBezTo>
                  <a:cubicBezTo>
                    <a:pt x="1" y="24287"/>
                    <a:pt x="183" y="24971"/>
                    <a:pt x="640" y="25474"/>
                  </a:cubicBezTo>
                  <a:cubicBezTo>
                    <a:pt x="1096" y="25999"/>
                    <a:pt x="1735" y="26295"/>
                    <a:pt x="2443" y="26295"/>
                  </a:cubicBezTo>
                  <a:cubicBezTo>
                    <a:pt x="2808" y="26295"/>
                    <a:pt x="3151" y="26227"/>
                    <a:pt x="3539" y="26090"/>
                  </a:cubicBezTo>
                  <a:cubicBezTo>
                    <a:pt x="3790" y="25999"/>
                    <a:pt x="4018" y="25885"/>
                    <a:pt x="4201" y="25770"/>
                  </a:cubicBezTo>
                  <a:cubicBezTo>
                    <a:pt x="4246" y="25770"/>
                    <a:pt x="4292" y="25748"/>
                    <a:pt x="4338" y="25748"/>
                  </a:cubicBezTo>
                  <a:cubicBezTo>
                    <a:pt x="4452" y="25702"/>
                    <a:pt x="4566" y="25656"/>
                    <a:pt x="4680" y="25633"/>
                  </a:cubicBezTo>
                  <a:cubicBezTo>
                    <a:pt x="5068" y="25496"/>
                    <a:pt x="5456" y="25360"/>
                    <a:pt x="5821" y="25223"/>
                  </a:cubicBezTo>
                  <a:cubicBezTo>
                    <a:pt x="6186" y="25086"/>
                    <a:pt x="6552" y="24949"/>
                    <a:pt x="6917" y="24812"/>
                  </a:cubicBezTo>
                  <a:cubicBezTo>
                    <a:pt x="7647" y="24515"/>
                    <a:pt x="8355" y="24241"/>
                    <a:pt x="9040" y="23944"/>
                  </a:cubicBezTo>
                  <a:cubicBezTo>
                    <a:pt x="10432" y="23328"/>
                    <a:pt x="11847" y="22643"/>
                    <a:pt x="13194" y="21913"/>
                  </a:cubicBezTo>
                  <a:cubicBezTo>
                    <a:pt x="14381" y="21274"/>
                    <a:pt x="15545" y="20612"/>
                    <a:pt x="16640" y="19927"/>
                  </a:cubicBezTo>
                  <a:cubicBezTo>
                    <a:pt x="16846" y="20087"/>
                    <a:pt x="17097" y="20224"/>
                    <a:pt x="17371" y="20292"/>
                  </a:cubicBezTo>
                  <a:cubicBezTo>
                    <a:pt x="17599" y="20384"/>
                    <a:pt x="17850" y="20429"/>
                    <a:pt x="18124" y="20429"/>
                  </a:cubicBezTo>
                  <a:cubicBezTo>
                    <a:pt x="18170" y="20429"/>
                    <a:pt x="18215" y="20452"/>
                    <a:pt x="18284" y="20452"/>
                  </a:cubicBezTo>
                  <a:cubicBezTo>
                    <a:pt x="18466" y="20452"/>
                    <a:pt x="18672" y="20429"/>
                    <a:pt x="18877" y="20384"/>
                  </a:cubicBezTo>
                  <a:cubicBezTo>
                    <a:pt x="19060" y="20361"/>
                    <a:pt x="19242" y="20315"/>
                    <a:pt x="19402" y="20269"/>
                  </a:cubicBezTo>
                  <a:cubicBezTo>
                    <a:pt x="19585" y="20224"/>
                    <a:pt x="19745" y="20155"/>
                    <a:pt x="19904" y="20110"/>
                  </a:cubicBezTo>
                  <a:cubicBezTo>
                    <a:pt x="20475" y="19904"/>
                    <a:pt x="21046" y="19608"/>
                    <a:pt x="21662" y="19242"/>
                  </a:cubicBezTo>
                  <a:cubicBezTo>
                    <a:pt x="22141" y="18946"/>
                    <a:pt x="22621" y="18603"/>
                    <a:pt x="23191" y="18170"/>
                  </a:cubicBezTo>
                  <a:cubicBezTo>
                    <a:pt x="23671" y="17782"/>
                    <a:pt x="24104" y="17394"/>
                    <a:pt x="24492" y="17074"/>
                  </a:cubicBezTo>
                  <a:lnTo>
                    <a:pt x="25063" y="16572"/>
                  </a:lnTo>
                  <a:cubicBezTo>
                    <a:pt x="25268" y="16366"/>
                    <a:pt x="25497" y="16161"/>
                    <a:pt x="25702" y="15956"/>
                  </a:cubicBezTo>
                  <a:cubicBezTo>
                    <a:pt x="26181" y="15499"/>
                    <a:pt x="26615" y="15043"/>
                    <a:pt x="27026" y="14563"/>
                  </a:cubicBezTo>
                  <a:cubicBezTo>
                    <a:pt x="27460" y="14038"/>
                    <a:pt x="27848" y="13513"/>
                    <a:pt x="28190" y="12988"/>
                  </a:cubicBezTo>
                  <a:cubicBezTo>
                    <a:pt x="28464" y="12577"/>
                    <a:pt x="28715" y="12167"/>
                    <a:pt x="28898" y="11756"/>
                  </a:cubicBezTo>
                  <a:cubicBezTo>
                    <a:pt x="29149" y="11208"/>
                    <a:pt x="29331" y="10729"/>
                    <a:pt x="29445" y="10249"/>
                  </a:cubicBezTo>
                  <a:cubicBezTo>
                    <a:pt x="29605" y="9473"/>
                    <a:pt x="29560" y="8766"/>
                    <a:pt x="29331" y="8126"/>
                  </a:cubicBezTo>
                  <a:cubicBezTo>
                    <a:pt x="29377" y="7921"/>
                    <a:pt x="29423" y="7716"/>
                    <a:pt x="29468" y="7510"/>
                  </a:cubicBezTo>
                  <a:cubicBezTo>
                    <a:pt x="29514" y="7350"/>
                    <a:pt x="29537" y="7168"/>
                    <a:pt x="29560" y="6985"/>
                  </a:cubicBezTo>
                  <a:cubicBezTo>
                    <a:pt x="29582" y="6780"/>
                    <a:pt x="29582" y="6552"/>
                    <a:pt x="29582" y="6346"/>
                  </a:cubicBezTo>
                  <a:cubicBezTo>
                    <a:pt x="29788" y="6141"/>
                    <a:pt x="29993" y="5935"/>
                    <a:pt x="30176" y="5707"/>
                  </a:cubicBezTo>
                  <a:cubicBezTo>
                    <a:pt x="30495" y="5296"/>
                    <a:pt x="30724" y="4885"/>
                    <a:pt x="30861" y="4429"/>
                  </a:cubicBezTo>
                  <a:cubicBezTo>
                    <a:pt x="31020" y="3927"/>
                    <a:pt x="31043" y="3379"/>
                    <a:pt x="30929" y="2854"/>
                  </a:cubicBezTo>
                  <a:cubicBezTo>
                    <a:pt x="30815" y="2260"/>
                    <a:pt x="30541" y="1735"/>
                    <a:pt x="30130" y="1256"/>
                  </a:cubicBezTo>
                  <a:cubicBezTo>
                    <a:pt x="30107" y="1256"/>
                    <a:pt x="30084" y="1233"/>
                    <a:pt x="30084" y="1210"/>
                  </a:cubicBezTo>
                  <a:cubicBezTo>
                    <a:pt x="29833" y="959"/>
                    <a:pt x="29582" y="731"/>
                    <a:pt x="29308" y="571"/>
                  </a:cubicBezTo>
                  <a:cubicBezTo>
                    <a:pt x="28875" y="297"/>
                    <a:pt x="28418" y="115"/>
                    <a:pt x="27916" y="46"/>
                  </a:cubicBezTo>
                  <a:cubicBezTo>
                    <a:pt x="27756" y="23"/>
                    <a:pt x="27574" y="1"/>
                    <a:pt x="27391"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1" name="Google Shape;3711;p17"/>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2" name="Google Shape;3712;p17"/>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3" name="Google Shape;3713;p17"/>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4" name="Google Shape;3714;p17"/>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5" name="Google Shape;3715;p17"/>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6" name="Google Shape;3716;p17"/>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7" name="Google Shape;3717;p17"/>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8" name="Google Shape;3718;p17"/>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9" name="Google Shape;3719;p17"/>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0" name="Google Shape;3720;p17"/>
            <p:cNvSpPr/>
            <p:nvPr/>
          </p:nvSpPr>
          <p:spPr>
            <a:xfrm>
              <a:off x="7062300" y="846300"/>
              <a:ext cx="52525" cy="33700"/>
            </a:xfrm>
            <a:custGeom>
              <a:avLst/>
              <a:gdLst/>
              <a:ahLst/>
              <a:cxnLst/>
              <a:rect l="l" t="t" r="r" b="b"/>
              <a:pathLst>
                <a:path w="2101" h="1348" extrusionOk="0">
                  <a:moveTo>
                    <a:pt x="2009" y="0"/>
                  </a:moveTo>
                  <a:cubicBezTo>
                    <a:pt x="1987" y="0"/>
                    <a:pt x="1964" y="0"/>
                    <a:pt x="1941" y="23"/>
                  </a:cubicBezTo>
                  <a:cubicBezTo>
                    <a:pt x="1804" y="114"/>
                    <a:pt x="1644" y="206"/>
                    <a:pt x="1484" y="297"/>
                  </a:cubicBezTo>
                  <a:cubicBezTo>
                    <a:pt x="1325" y="388"/>
                    <a:pt x="1165" y="480"/>
                    <a:pt x="1005" y="594"/>
                  </a:cubicBezTo>
                  <a:cubicBezTo>
                    <a:pt x="845" y="662"/>
                    <a:pt x="708" y="754"/>
                    <a:pt x="549" y="845"/>
                  </a:cubicBezTo>
                  <a:cubicBezTo>
                    <a:pt x="480" y="891"/>
                    <a:pt x="412" y="936"/>
                    <a:pt x="320" y="982"/>
                  </a:cubicBezTo>
                  <a:cubicBezTo>
                    <a:pt x="275" y="1005"/>
                    <a:pt x="206" y="1050"/>
                    <a:pt x="161" y="1096"/>
                  </a:cubicBezTo>
                  <a:cubicBezTo>
                    <a:pt x="138" y="1096"/>
                    <a:pt x="115" y="1119"/>
                    <a:pt x="92" y="1119"/>
                  </a:cubicBezTo>
                  <a:cubicBezTo>
                    <a:pt x="92" y="1119"/>
                    <a:pt x="92" y="1142"/>
                    <a:pt x="69" y="1142"/>
                  </a:cubicBezTo>
                  <a:cubicBezTo>
                    <a:pt x="69" y="1142"/>
                    <a:pt x="46" y="1164"/>
                    <a:pt x="46" y="1164"/>
                  </a:cubicBezTo>
                  <a:cubicBezTo>
                    <a:pt x="24" y="1187"/>
                    <a:pt x="24" y="1210"/>
                    <a:pt x="24" y="1233"/>
                  </a:cubicBezTo>
                  <a:cubicBezTo>
                    <a:pt x="1" y="1256"/>
                    <a:pt x="1" y="1256"/>
                    <a:pt x="24" y="1279"/>
                  </a:cubicBezTo>
                  <a:cubicBezTo>
                    <a:pt x="24" y="1324"/>
                    <a:pt x="46" y="1347"/>
                    <a:pt x="92" y="1347"/>
                  </a:cubicBezTo>
                  <a:cubicBezTo>
                    <a:pt x="115" y="1347"/>
                    <a:pt x="138" y="1347"/>
                    <a:pt x="138" y="1324"/>
                  </a:cubicBezTo>
                  <a:lnTo>
                    <a:pt x="183" y="1324"/>
                  </a:lnTo>
                  <a:cubicBezTo>
                    <a:pt x="206" y="1301"/>
                    <a:pt x="206" y="1301"/>
                    <a:pt x="229" y="1301"/>
                  </a:cubicBezTo>
                  <a:cubicBezTo>
                    <a:pt x="252" y="1279"/>
                    <a:pt x="298" y="1256"/>
                    <a:pt x="320" y="1256"/>
                  </a:cubicBezTo>
                  <a:cubicBezTo>
                    <a:pt x="389" y="1210"/>
                    <a:pt x="457" y="1187"/>
                    <a:pt x="526" y="1142"/>
                  </a:cubicBezTo>
                  <a:cubicBezTo>
                    <a:pt x="571" y="1119"/>
                    <a:pt x="640" y="1073"/>
                    <a:pt x="686" y="1050"/>
                  </a:cubicBezTo>
                  <a:cubicBezTo>
                    <a:pt x="731" y="1028"/>
                    <a:pt x="754" y="1005"/>
                    <a:pt x="800" y="982"/>
                  </a:cubicBezTo>
                  <a:cubicBezTo>
                    <a:pt x="823" y="959"/>
                    <a:pt x="845" y="936"/>
                    <a:pt x="868" y="936"/>
                  </a:cubicBezTo>
                  <a:cubicBezTo>
                    <a:pt x="1005" y="845"/>
                    <a:pt x="1119" y="754"/>
                    <a:pt x="1256" y="662"/>
                  </a:cubicBezTo>
                  <a:cubicBezTo>
                    <a:pt x="1279" y="639"/>
                    <a:pt x="1325" y="617"/>
                    <a:pt x="1370" y="594"/>
                  </a:cubicBezTo>
                  <a:cubicBezTo>
                    <a:pt x="1416" y="548"/>
                    <a:pt x="1462" y="525"/>
                    <a:pt x="1530" y="480"/>
                  </a:cubicBezTo>
                  <a:cubicBezTo>
                    <a:pt x="1713" y="388"/>
                    <a:pt x="1873" y="274"/>
                    <a:pt x="2055" y="160"/>
                  </a:cubicBezTo>
                  <a:cubicBezTo>
                    <a:pt x="2078" y="160"/>
                    <a:pt x="2101" y="114"/>
                    <a:pt x="2101" y="114"/>
                  </a:cubicBezTo>
                  <a:cubicBezTo>
                    <a:pt x="2101" y="69"/>
                    <a:pt x="2101" y="46"/>
                    <a:pt x="2078" y="46"/>
                  </a:cubicBezTo>
                  <a:cubicBezTo>
                    <a:pt x="2055" y="23"/>
                    <a:pt x="2032" y="0"/>
                    <a:pt x="2009"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1" name="Google Shape;3721;p17"/>
            <p:cNvSpPr/>
            <p:nvPr/>
          </p:nvSpPr>
          <p:spPr>
            <a:xfrm>
              <a:off x="6918500" y="847450"/>
              <a:ext cx="219725" cy="139700"/>
            </a:xfrm>
            <a:custGeom>
              <a:avLst/>
              <a:gdLst/>
              <a:ahLst/>
              <a:cxnLst/>
              <a:rect l="l" t="t" r="r" b="b"/>
              <a:pathLst>
                <a:path w="8789" h="5588" extrusionOk="0">
                  <a:moveTo>
                    <a:pt x="8674" y="0"/>
                  </a:moveTo>
                  <a:cubicBezTo>
                    <a:pt x="8652" y="0"/>
                    <a:pt x="8629" y="0"/>
                    <a:pt x="8629" y="23"/>
                  </a:cubicBezTo>
                  <a:cubicBezTo>
                    <a:pt x="8538" y="46"/>
                    <a:pt x="8446" y="91"/>
                    <a:pt x="8355" y="137"/>
                  </a:cubicBezTo>
                  <a:cubicBezTo>
                    <a:pt x="8264" y="160"/>
                    <a:pt x="8172" y="183"/>
                    <a:pt x="8081" y="228"/>
                  </a:cubicBezTo>
                  <a:cubicBezTo>
                    <a:pt x="7898" y="297"/>
                    <a:pt x="7716" y="365"/>
                    <a:pt x="7533" y="434"/>
                  </a:cubicBezTo>
                  <a:cubicBezTo>
                    <a:pt x="7351" y="525"/>
                    <a:pt x="7145" y="593"/>
                    <a:pt x="6963" y="662"/>
                  </a:cubicBezTo>
                  <a:cubicBezTo>
                    <a:pt x="6871" y="708"/>
                    <a:pt x="6780" y="753"/>
                    <a:pt x="6689" y="799"/>
                  </a:cubicBezTo>
                  <a:cubicBezTo>
                    <a:pt x="6597" y="822"/>
                    <a:pt x="6506" y="867"/>
                    <a:pt x="6415" y="913"/>
                  </a:cubicBezTo>
                  <a:cubicBezTo>
                    <a:pt x="6323" y="959"/>
                    <a:pt x="6232" y="1004"/>
                    <a:pt x="6141" y="1050"/>
                  </a:cubicBezTo>
                  <a:cubicBezTo>
                    <a:pt x="6072" y="1096"/>
                    <a:pt x="5981" y="1141"/>
                    <a:pt x="5890" y="1187"/>
                  </a:cubicBezTo>
                  <a:cubicBezTo>
                    <a:pt x="5707" y="1278"/>
                    <a:pt x="5547" y="1370"/>
                    <a:pt x="5388" y="1461"/>
                  </a:cubicBezTo>
                  <a:cubicBezTo>
                    <a:pt x="5022" y="1643"/>
                    <a:pt x="4680" y="1849"/>
                    <a:pt x="4338" y="2054"/>
                  </a:cubicBezTo>
                  <a:cubicBezTo>
                    <a:pt x="4140" y="2164"/>
                    <a:pt x="3943" y="2295"/>
                    <a:pt x="3765" y="2406"/>
                  </a:cubicBezTo>
                  <a:lnTo>
                    <a:pt x="3765" y="2406"/>
                  </a:lnTo>
                  <a:cubicBezTo>
                    <a:pt x="3766" y="2404"/>
                    <a:pt x="3767" y="2400"/>
                    <a:pt x="3767" y="2397"/>
                  </a:cubicBezTo>
                  <a:lnTo>
                    <a:pt x="3767" y="2397"/>
                  </a:lnTo>
                  <a:cubicBezTo>
                    <a:pt x="3721" y="2420"/>
                    <a:pt x="3699" y="2465"/>
                    <a:pt x="3653" y="2488"/>
                  </a:cubicBezTo>
                  <a:cubicBezTo>
                    <a:pt x="3470" y="2602"/>
                    <a:pt x="3311" y="2693"/>
                    <a:pt x="3128" y="2808"/>
                  </a:cubicBezTo>
                  <a:cubicBezTo>
                    <a:pt x="2968" y="2922"/>
                    <a:pt x="2831" y="3013"/>
                    <a:pt x="2671" y="3127"/>
                  </a:cubicBezTo>
                  <a:cubicBezTo>
                    <a:pt x="2352" y="3333"/>
                    <a:pt x="2055" y="3561"/>
                    <a:pt x="1758" y="3812"/>
                  </a:cubicBezTo>
                  <a:cubicBezTo>
                    <a:pt x="1621" y="3926"/>
                    <a:pt x="1485" y="4040"/>
                    <a:pt x="1348" y="4154"/>
                  </a:cubicBezTo>
                  <a:cubicBezTo>
                    <a:pt x="1188" y="4268"/>
                    <a:pt x="1051" y="4405"/>
                    <a:pt x="914" y="4519"/>
                  </a:cubicBezTo>
                  <a:cubicBezTo>
                    <a:pt x="800" y="4611"/>
                    <a:pt x="686" y="4725"/>
                    <a:pt x="572" y="4839"/>
                  </a:cubicBezTo>
                  <a:cubicBezTo>
                    <a:pt x="503" y="4885"/>
                    <a:pt x="435" y="4930"/>
                    <a:pt x="366" y="4999"/>
                  </a:cubicBezTo>
                  <a:cubicBezTo>
                    <a:pt x="320" y="5044"/>
                    <a:pt x="275" y="5090"/>
                    <a:pt x="206" y="5159"/>
                  </a:cubicBezTo>
                  <a:cubicBezTo>
                    <a:pt x="161" y="5204"/>
                    <a:pt x="92" y="5250"/>
                    <a:pt x="47" y="5318"/>
                  </a:cubicBezTo>
                  <a:cubicBezTo>
                    <a:pt x="1" y="5387"/>
                    <a:pt x="1" y="5478"/>
                    <a:pt x="47" y="5524"/>
                  </a:cubicBezTo>
                  <a:cubicBezTo>
                    <a:pt x="86" y="5564"/>
                    <a:pt x="142" y="5588"/>
                    <a:pt x="194" y="5588"/>
                  </a:cubicBezTo>
                  <a:cubicBezTo>
                    <a:pt x="232" y="5588"/>
                    <a:pt x="269" y="5575"/>
                    <a:pt x="298" y="5547"/>
                  </a:cubicBezTo>
                  <a:cubicBezTo>
                    <a:pt x="343" y="5524"/>
                    <a:pt x="366" y="5501"/>
                    <a:pt x="412" y="5455"/>
                  </a:cubicBezTo>
                  <a:cubicBezTo>
                    <a:pt x="457" y="5432"/>
                    <a:pt x="480" y="5410"/>
                    <a:pt x="503" y="5387"/>
                  </a:cubicBezTo>
                  <a:cubicBezTo>
                    <a:pt x="572" y="5341"/>
                    <a:pt x="640" y="5273"/>
                    <a:pt x="686" y="5227"/>
                  </a:cubicBezTo>
                  <a:cubicBezTo>
                    <a:pt x="823" y="5136"/>
                    <a:pt x="937" y="5022"/>
                    <a:pt x="1051" y="4907"/>
                  </a:cubicBezTo>
                  <a:cubicBezTo>
                    <a:pt x="1165" y="4793"/>
                    <a:pt x="1302" y="4679"/>
                    <a:pt x="1439" y="4565"/>
                  </a:cubicBezTo>
                  <a:cubicBezTo>
                    <a:pt x="1599" y="4451"/>
                    <a:pt x="1736" y="4337"/>
                    <a:pt x="1873" y="4223"/>
                  </a:cubicBezTo>
                  <a:cubicBezTo>
                    <a:pt x="2169" y="3972"/>
                    <a:pt x="2466" y="3743"/>
                    <a:pt x="2763" y="3538"/>
                  </a:cubicBezTo>
                  <a:cubicBezTo>
                    <a:pt x="2923" y="3424"/>
                    <a:pt x="3059" y="3333"/>
                    <a:pt x="3219" y="3218"/>
                  </a:cubicBezTo>
                  <a:cubicBezTo>
                    <a:pt x="3379" y="3104"/>
                    <a:pt x="3539" y="3013"/>
                    <a:pt x="3721" y="2899"/>
                  </a:cubicBezTo>
                  <a:cubicBezTo>
                    <a:pt x="3744" y="2876"/>
                    <a:pt x="3767" y="2876"/>
                    <a:pt x="3790" y="2853"/>
                  </a:cubicBezTo>
                  <a:cubicBezTo>
                    <a:pt x="3927" y="2762"/>
                    <a:pt x="4087" y="2648"/>
                    <a:pt x="4224" y="2556"/>
                  </a:cubicBezTo>
                  <a:cubicBezTo>
                    <a:pt x="4292" y="2534"/>
                    <a:pt x="4361" y="2488"/>
                    <a:pt x="4429" y="2442"/>
                  </a:cubicBezTo>
                  <a:lnTo>
                    <a:pt x="4429" y="2442"/>
                  </a:lnTo>
                  <a:lnTo>
                    <a:pt x="4383" y="2465"/>
                  </a:lnTo>
                  <a:cubicBezTo>
                    <a:pt x="4726" y="2260"/>
                    <a:pt x="5045" y="2077"/>
                    <a:pt x="5388" y="1872"/>
                  </a:cubicBezTo>
                  <a:cubicBezTo>
                    <a:pt x="5570" y="1780"/>
                    <a:pt x="5730" y="1666"/>
                    <a:pt x="5913" y="1575"/>
                  </a:cubicBezTo>
                  <a:cubicBezTo>
                    <a:pt x="6072" y="1484"/>
                    <a:pt x="6255" y="1392"/>
                    <a:pt x="6415" y="1301"/>
                  </a:cubicBezTo>
                  <a:cubicBezTo>
                    <a:pt x="6506" y="1255"/>
                    <a:pt x="6597" y="1210"/>
                    <a:pt x="6689" y="1164"/>
                  </a:cubicBezTo>
                  <a:cubicBezTo>
                    <a:pt x="6780" y="1118"/>
                    <a:pt x="6848" y="1073"/>
                    <a:pt x="6940" y="1027"/>
                  </a:cubicBezTo>
                  <a:cubicBezTo>
                    <a:pt x="7122" y="936"/>
                    <a:pt x="7305" y="845"/>
                    <a:pt x="7488" y="753"/>
                  </a:cubicBezTo>
                  <a:cubicBezTo>
                    <a:pt x="7670" y="662"/>
                    <a:pt x="7853" y="571"/>
                    <a:pt x="8035" y="479"/>
                  </a:cubicBezTo>
                  <a:cubicBezTo>
                    <a:pt x="8127" y="457"/>
                    <a:pt x="8218" y="411"/>
                    <a:pt x="8309" y="365"/>
                  </a:cubicBezTo>
                  <a:cubicBezTo>
                    <a:pt x="8378" y="342"/>
                    <a:pt x="8469" y="297"/>
                    <a:pt x="8560" y="274"/>
                  </a:cubicBezTo>
                  <a:cubicBezTo>
                    <a:pt x="8606" y="251"/>
                    <a:pt x="8652" y="228"/>
                    <a:pt x="8720" y="205"/>
                  </a:cubicBezTo>
                  <a:cubicBezTo>
                    <a:pt x="8766" y="183"/>
                    <a:pt x="8789" y="114"/>
                    <a:pt x="8766" y="68"/>
                  </a:cubicBezTo>
                  <a:cubicBezTo>
                    <a:pt x="8743" y="23"/>
                    <a:pt x="8697" y="0"/>
                    <a:pt x="8674"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2" name="Google Shape;3722;p17"/>
            <p:cNvSpPr/>
            <p:nvPr/>
          </p:nvSpPr>
          <p:spPr>
            <a:xfrm>
              <a:off x="6919650" y="849150"/>
              <a:ext cx="222000" cy="146675"/>
            </a:xfrm>
            <a:custGeom>
              <a:avLst/>
              <a:gdLst/>
              <a:ahLst/>
              <a:cxnLst/>
              <a:rect l="l" t="t" r="r" b="b"/>
              <a:pathLst>
                <a:path w="8880" h="5867" extrusionOk="0">
                  <a:moveTo>
                    <a:pt x="4493" y="2639"/>
                  </a:moveTo>
                  <a:lnTo>
                    <a:pt x="4474" y="2648"/>
                  </a:lnTo>
                  <a:cubicBezTo>
                    <a:pt x="4484" y="2648"/>
                    <a:pt x="4490" y="2644"/>
                    <a:pt x="4493" y="2639"/>
                  </a:cubicBezTo>
                  <a:close/>
                  <a:moveTo>
                    <a:pt x="2560" y="3403"/>
                  </a:moveTo>
                  <a:cubicBezTo>
                    <a:pt x="2553" y="3405"/>
                    <a:pt x="2547" y="3411"/>
                    <a:pt x="2534" y="3424"/>
                  </a:cubicBezTo>
                  <a:cubicBezTo>
                    <a:pt x="2543" y="3417"/>
                    <a:pt x="2551" y="3410"/>
                    <a:pt x="2560" y="3403"/>
                  </a:cubicBezTo>
                  <a:close/>
                  <a:moveTo>
                    <a:pt x="8765" y="0"/>
                  </a:moveTo>
                  <a:cubicBezTo>
                    <a:pt x="8674" y="23"/>
                    <a:pt x="8606" y="46"/>
                    <a:pt x="8514" y="92"/>
                  </a:cubicBezTo>
                  <a:cubicBezTo>
                    <a:pt x="8423" y="115"/>
                    <a:pt x="8332" y="160"/>
                    <a:pt x="8240" y="183"/>
                  </a:cubicBezTo>
                  <a:cubicBezTo>
                    <a:pt x="8035" y="252"/>
                    <a:pt x="7852" y="320"/>
                    <a:pt x="7670" y="411"/>
                  </a:cubicBezTo>
                  <a:lnTo>
                    <a:pt x="7693" y="389"/>
                  </a:lnTo>
                  <a:lnTo>
                    <a:pt x="7693" y="389"/>
                  </a:lnTo>
                  <a:cubicBezTo>
                    <a:pt x="7601" y="434"/>
                    <a:pt x="7510" y="480"/>
                    <a:pt x="7419" y="503"/>
                  </a:cubicBezTo>
                  <a:cubicBezTo>
                    <a:pt x="7327" y="548"/>
                    <a:pt x="7236" y="594"/>
                    <a:pt x="7168" y="617"/>
                  </a:cubicBezTo>
                  <a:cubicBezTo>
                    <a:pt x="6985" y="685"/>
                    <a:pt x="6825" y="754"/>
                    <a:pt x="6666" y="845"/>
                  </a:cubicBezTo>
                  <a:cubicBezTo>
                    <a:pt x="6483" y="936"/>
                    <a:pt x="6323" y="1028"/>
                    <a:pt x="6141" y="1119"/>
                  </a:cubicBezTo>
                  <a:cubicBezTo>
                    <a:pt x="6072" y="1165"/>
                    <a:pt x="5981" y="1210"/>
                    <a:pt x="5912" y="1256"/>
                  </a:cubicBezTo>
                  <a:cubicBezTo>
                    <a:pt x="5821" y="1302"/>
                    <a:pt x="5752" y="1347"/>
                    <a:pt x="5661" y="1393"/>
                  </a:cubicBezTo>
                  <a:cubicBezTo>
                    <a:pt x="5501" y="1507"/>
                    <a:pt x="5342" y="1598"/>
                    <a:pt x="5205" y="1690"/>
                  </a:cubicBezTo>
                  <a:cubicBezTo>
                    <a:pt x="5045" y="1804"/>
                    <a:pt x="4908" y="1895"/>
                    <a:pt x="4748" y="1986"/>
                  </a:cubicBezTo>
                  <a:cubicBezTo>
                    <a:pt x="4611" y="2100"/>
                    <a:pt x="4451" y="2192"/>
                    <a:pt x="4315" y="2283"/>
                  </a:cubicBezTo>
                  <a:cubicBezTo>
                    <a:pt x="4246" y="2352"/>
                    <a:pt x="4155" y="2397"/>
                    <a:pt x="4086" y="2466"/>
                  </a:cubicBezTo>
                  <a:cubicBezTo>
                    <a:pt x="3995" y="2511"/>
                    <a:pt x="3926" y="2557"/>
                    <a:pt x="3858" y="2625"/>
                  </a:cubicBezTo>
                  <a:cubicBezTo>
                    <a:pt x="3630" y="2785"/>
                    <a:pt x="3401" y="2945"/>
                    <a:pt x="3196" y="3105"/>
                  </a:cubicBezTo>
                  <a:lnTo>
                    <a:pt x="3242" y="3059"/>
                  </a:lnTo>
                  <a:lnTo>
                    <a:pt x="3242" y="3059"/>
                  </a:lnTo>
                  <a:cubicBezTo>
                    <a:pt x="3196" y="3105"/>
                    <a:pt x="3150" y="3128"/>
                    <a:pt x="3105" y="3150"/>
                  </a:cubicBezTo>
                  <a:cubicBezTo>
                    <a:pt x="3091" y="3122"/>
                    <a:pt x="3050" y="3103"/>
                    <a:pt x="3011" y="3103"/>
                  </a:cubicBezTo>
                  <a:cubicBezTo>
                    <a:pt x="2987" y="3103"/>
                    <a:pt x="2962" y="3110"/>
                    <a:pt x="2945" y="3128"/>
                  </a:cubicBezTo>
                  <a:cubicBezTo>
                    <a:pt x="2817" y="3213"/>
                    <a:pt x="2688" y="3299"/>
                    <a:pt x="2560" y="3403"/>
                  </a:cubicBezTo>
                  <a:lnTo>
                    <a:pt x="2560" y="3403"/>
                  </a:lnTo>
                  <a:cubicBezTo>
                    <a:pt x="2565" y="3401"/>
                    <a:pt x="2570" y="3401"/>
                    <a:pt x="2580" y="3401"/>
                  </a:cubicBezTo>
                  <a:cubicBezTo>
                    <a:pt x="2237" y="3653"/>
                    <a:pt x="1918" y="3904"/>
                    <a:pt x="1598" y="4178"/>
                  </a:cubicBezTo>
                  <a:cubicBezTo>
                    <a:pt x="1439" y="4314"/>
                    <a:pt x="1302" y="4451"/>
                    <a:pt x="1142" y="4588"/>
                  </a:cubicBezTo>
                  <a:cubicBezTo>
                    <a:pt x="982" y="4725"/>
                    <a:pt x="822" y="4862"/>
                    <a:pt x="662" y="4999"/>
                  </a:cubicBezTo>
                  <a:cubicBezTo>
                    <a:pt x="526" y="5113"/>
                    <a:pt x="389" y="5250"/>
                    <a:pt x="229" y="5364"/>
                  </a:cubicBezTo>
                  <a:cubicBezTo>
                    <a:pt x="183" y="5410"/>
                    <a:pt x="160" y="5433"/>
                    <a:pt x="115" y="5456"/>
                  </a:cubicBezTo>
                  <a:cubicBezTo>
                    <a:pt x="69" y="5524"/>
                    <a:pt x="1" y="5593"/>
                    <a:pt x="23" y="5684"/>
                  </a:cubicBezTo>
                  <a:cubicBezTo>
                    <a:pt x="46" y="5775"/>
                    <a:pt x="137" y="5821"/>
                    <a:pt x="206" y="5844"/>
                  </a:cubicBezTo>
                  <a:cubicBezTo>
                    <a:pt x="252" y="5867"/>
                    <a:pt x="297" y="5867"/>
                    <a:pt x="343" y="5867"/>
                  </a:cubicBezTo>
                  <a:cubicBezTo>
                    <a:pt x="366" y="5844"/>
                    <a:pt x="389" y="5821"/>
                    <a:pt x="411" y="5821"/>
                  </a:cubicBezTo>
                  <a:cubicBezTo>
                    <a:pt x="480" y="5775"/>
                    <a:pt x="548" y="5707"/>
                    <a:pt x="594" y="5661"/>
                  </a:cubicBezTo>
                  <a:cubicBezTo>
                    <a:pt x="731" y="5547"/>
                    <a:pt x="891" y="5433"/>
                    <a:pt x="1028" y="5319"/>
                  </a:cubicBezTo>
                  <a:cubicBezTo>
                    <a:pt x="1165" y="5227"/>
                    <a:pt x="1302" y="5113"/>
                    <a:pt x="1439" y="4999"/>
                  </a:cubicBezTo>
                  <a:cubicBezTo>
                    <a:pt x="1575" y="4885"/>
                    <a:pt x="1735" y="4771"/>
                    <a:pt x="1872" y="4657"/>
                  </a:cubicBezTo>
                  <a:cubicBezTo>
                    <a:pt x="2146" y="4429"/>
                    <a:pt x="2420" y="4200"/>
                    <a:pt x="2694" y="3972"/>
                  </a:cubicBezTo>
                  <a:cubicBezTo>
                    <a:pt x="2854" y="3858"/>
                    <a:pt x="2991" y="3744"/>
                    <a:pt x="3128" y="3630"/>
                  </a:cubicBezTo>
                  <a:lnTo>
                    <a:pt x="3128" y="3630"/>
                  </a:lnTo>
                  <a:cubicBezTo>
                    <a:pt x="3105" y="3652"/>
                    <a:pt x="3105" y="3653"/>
                    <a:pt x="3105" y="3653"/>
                  </a:cubicBezTo>
                  <a:lnTo>
                    <a:pt x="3105" y="3653"/>
                  </a:lnTo>
                  <a:cubicBezTo>
                    <a:pt x="3128" y="3630"/>
                    <a:pt x="3150" y="3607"/>
                    <a:pt x="3196" y="3584"/>
                  </a:cubicBezTo>
                  <a:cubicBezTo>
                    <a:pt x="3242" y="3561"/>
                    <a:pt x="3287" y="3516"/>
                    <a:pt x="3310" y="3493"/>
                  </a:cubicBezTo>
                  <a:cubicBezTo>
                    <a:pt x="3379" y="3447"/>
                    <a:pt x="3424" y="3401"/>
                    <a:pt x="3493" y="3356"/>
                  </a:cubicBezTo>
                  <a:lnTo>
                    <a:pt x="3493" y="3356"/>
                  </a:lnTo>
                  <a:lnTo>
                    <a:pt x="3447" y="3401"/>
                  </a:lnTo>
                  <a:cubicBezTo>
                    <a:pt x="3607" y="3265"/>
                    <a:pt x="3767" y="3150"/>
                    <a:pt x="3949" y="3036"/>
                  </a:cubicBezTo>
                  <a:cubicBezTo>
                    <a:pt x="4132" y="2899"/>
                    <a:pt x="4315" y="2785"/>
                    <a:pt x="4474" y="2648"/>
                  </a:cubicBezTo>
                  <a:cubicBezTo>
                    <a:pt x="4474" y="2648"/>
                    <a:pt x="4474" y="2648"/>
                    <a:pt x="4497" y="2625"/>
                  </a:cubicBezTo>
                  <a:lnTo>
                    <a:pt x="4497" y="2625"/>
                  </a:lnTo>
                  <a:cubicBezTo>
                    <a:pt x="4497" y="2625"/>
                    <a:pt x="4497" y="2633"/>
                    <a:pt x="4493" y="2639"/>
                  </a:cubicBezTo>
                  <a:lnTo>
                    <a:pt x="4493" y="2639"/>
                  </a:lnTo>
                  <a:lnTo>
                    <a:pt x="4520" y="2625"/>
                  </a:lnTo>
                  <a:lnTo>
                    <a:pt x="4497" y="2625"/>
                  </a:lnTo>
                  <a:cubicBezTo>
                    <a:pt x="4634" y="2534"/>
                    <a:pt x="4771" y="2443"/>
                    <a:pt x="4908" y="2352"/>
                  </a:cubicBezTo>
                  <a:cubicBezTo>
                    <a:pt x="4976" y="2306"/>
                    <a:pt x="5045" y="2260"/>
                    <a:pt x="5113" y="2215"/>
                  </a:cubicBezTo>
                  <a:cubicBezTo>
                    <a:pt x="5182" y="2146"/>
                    <a:pt x="5273" y="2100"/>
                    <a:pt x="5342" y="2055"/>
                  </a:cubicBezTo>
                  <a:cubicBezTo>
                    <a:pt x="5638" y="1849"/>
                    <a:pt x="5958" y="1644"/>
                    <a:pt x="6277" y="1438"/>
                  </a:cubicBezTo>
                  <a:cubicBezTo>
                    <a:pt x="6437" y="1347"/>
                    <a:pt x="6597" y="1233"/>
                    <a:pt x="6780" y="1142"/>
                  </a:cubicBezTo>
                  <a:cubicBezTo>
                    <a:pt x="6939" y="1050"/>
                    <a:pt x="7099" y="982"/>
                    <a:pt x="7236" y="891"/>
                  </a:cubicBezTo>
                  <a:cubicBezTo>
                    <a:pt x="7327" y="845"/>
                    <a:pt x="7396" y="799"/>
                    <a:pt x="7487" y="754"/>
                  </a:cubicBezTo>
                  <a:cubicBezTo>
                    <a:pt x="7556" y="708"/>
                    <a:pt x="7647" y="662"/>
                    <a:pt x="7738" y="617"/>
                  </a:cubicBezTo>
                  <a:cubicBezTo>
                    <a:pt x="7898" y="548"/>
                    <a:pt x="8058" y="457"/>
                    <a:pt x="8240" y="389"/>
                  </a:cubicBezTo>
                  <a:cubicBezTo>
                    <a:pt x="8371" y="323"/>
                    <a:pt x="8501" y="279"/>
                    <a:pt x="8652" y="215"/>
                  </a:cubicBezTo>
                  <a:lnTo>
                    <a:pt x="8652" y="215"/>
                  </a:lnTo>
                  <a:cubicBezTo>
                    <a:pt x="8651" y="219"/>
                    <a:pt x="8651" y="223"/>
                    <a:pt x="8651" y="229"/>
                  </a:cubicBezTo>
                  <a:cubicBezTo>
                    <a:pt x="8651" y="221"/>
                    <a:pt x="8654" y="216"/>
                    <a:pt x="8658" y="213"/>
                  </a:cubicBezTo>
                  <a:lnTo>
                    <a:pt x="8658" y="213"/>
                  </a:lnTo>
                  <a:cubicBezTo>
                    <a:pt x="8662" y="211"/>
                    <a:pt x="8666" y="209"/>
                    <a:pt x="8670" y="207"/>
                  </a:cubicBezTo>
                  <a:lnTo>
                    <a:pt x="8670" y="207"/>
                  </a:lnTo>
                  <a:cubicBezTo>
                    <a:pt x="8678" y="206"/>
                    <a:pt x="8688" y="206"/>
                    <a:pt x="8697" y="206"/>
                  </a:cubicBezTo>
                  <a:cubicBezTo>
                    <a:pt x="8697" y="206"/>
                    <a:pt x="8720" y="183"/>
                    <a:pt x="8720" y="183"/>
                  </a:cubicBezTo>
                  <a:lnTo>
                    <a:pt x="8697" y="183"/>
                  </a:lnTo>
                  <a:cubicBezTo>
                    <a:pt x="8743" y="183"/>
                    <a:pt x="8765" y="160"/>
                    <a:pt x="8811" y="160"/>
                  </a:cubicBezTo>
                  <a:cubicBezTo>
                    <a:pt x="8857" y="137"/>
                    <a:pt x="8880" y="92"/>
                    <a:pt x="8857" y="46"/>
                  </a:cubicBezTo>
                  <a:cubicBezTo>
                    <a:pt x="8857" y="23"/>
                    <a:pt x="8811" y="0"/>
                    <a:pt x="878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3" name="Google Shape;3723;p17"/>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4" name="Google Shape;3724;p17"/>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5" name="Google Shape;3725;p17"/>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6" name="Google Shape;3726;p17"/>
            <p:cNvSpPr/>
            <p:nvPr/>
          </p:nvSpPr>
          <p:spPr>
            <a:xfrm>
              <a:off x="6646325" y="1013500"/>
              <a:ext cx="239100" cy="261025"/>
            </a:xfrm>
            <a:custGeom>
              <a:avLst/>
              <a:gdLst/>
              <a:ahLst/>
              <a:cxnLst/>
              <a:rect l="l" t="t" r="r" b="b"/>
              <a:pathLst>
                <a:path w="9564" h="10441" extrusionOk="0">
                  <a:moveTo>
                    <a:pt x="1681" y="8480"/>
                  </a:moveTo>
                  <a:lnTo>
                    <a:pt x="1681" y="8480"/>
                  </a:lnTo>
                  <a:cubicBezTo>
                    <a:pt x="1681" y="8480"/>
                    <a:pt x="1681" y="8480"/>
                    <a:pt x="1681" y="8480"/>
                  </a:cubicBezTo>
                  <a:lnTo>
                    <a:pt x="1681" y="8480"/>
                  </a:lnTo>
                  <a:cubicBezTo>
                    <a:pt x="1681" y="8480"/>
                    <a:pt x="1681" y="8480"/>
                    <a:pt x="1681" y="8480"/>
                  </a:cubicBezTo>
                  <a:close/>
                  <a:moveTo>
                    <a:pt x="9473" y="0"/>
                  </a:moveTo>
                  <a:cubicBezTo>
                    <a:pt x="9450" y="0"/>
                    <a:pt x="9427" y="0"/>
                    <a:pt x="9427" y="23"/>
                  </a:cubicBezTo>
                  <a:cubicBezTo>
                    <a:pt x="9267" y="137"/>
                    <a:pt x="9130" y="274"/>
                    <a:pt x="8971" y="388"/>
                  </a:cubicBezTo>
                  <a:cubicBezTo>
                    <a:pt x="8719" y="571"/>
                    <a:pt x="8491" y="731"/>
                    <a:pt x="8240" y="913"/>
                  </a:cubicBezTo>
                  <a:cubicBezTo>
                    <a:pt x="8172" y="959"/>
                    <a:pt x="8103" y="1027"/>
                    <a:pt x="8035" y="1073"/>
                  </a:cubicBezTo>
                  <a:cubicBezTo>
                    <a:pt x="7943" y="1141"/>
                    <a:pt x="7875" y="1210"/>
                    <a:pt x="7806" y="1256"/>
                  </a:cubicBezTo>
                  <a:cubicBezTo>
                    <a:pt x="7647" y="1370"/>
                    <a:pt x="7510" y="1507"/>
                    <a:pt x="7373" y="1621"/>
                  </a:cubicBezTo>
                  <a:cubicBezTo>
                    <a:pt x="7304" y="1689"/>
                    <a:pt x="7236" y="1758"/>
                    <a:pt x="7167" y="1826"/>
                  </a:cubicBezTo>
                  <a:cubicBezTo>
                    <a:pt x="7099" y="1872"/>
                    <a:pt x="7008" y="1940"/>
                    <a:pt x="6939" y="2009"/>
                  </a:cubicBezTo>
                  <a:cubicBezTo>
                    <a:pt x="6871" y="2077"/>
                    <a:pt x="6802" y="2123"/>
                    <a:pt x="6734" y="2191"/>
                  </a:cubicBezTo>
                  <a:cubicBezTo>
                    <a:pt x="6688" y="2260"/>
                    <a:pt x="6620" y="2306"/>
                    <a:pt x="6551" y="2374"/>
                  </a:cubicBezTo>
                  <a:cubicBezTo>
                    <a:pt x="6277" y="2625"/>
                    <a:pt x="5980" y="2876"/>
                    <a:pt x="5729" y="3150"/>
                  </a:cubicBezTo>
                  <a:cubicBezTo>
                    <a:pt x="5592" y="3287"/>
                    <a:pt x="5478" y="3424"/>
                    <a:pt x="5341" y="3561"/>
                  </a:cubicBezTo>
                  <a:cubicBezTo>
                    <a:pt x="5204" y="3721"/>
                    <a:pt x="5067" y="3858"/>
                    <a:pt x="4953" y="3995"/>
                  </a:cubicBezTo>
                  <a:cubicBezTo>
                    <a:pt x="4816" y="4132"/>
                    <a:pt x="4702" y="4268"/>
                    <a:pt x="4565" y="4405"/>
                  </a:cubicBezTo>
                  <a:cubicBezTo>
                    <a:pt x="4451" y="4542"/>
                    <a:pt x="4314" y="4679"/>
                    <a:pt x="4200" y="4816"/>
                  </a:cubicBezTo>
                  <a:cubicBezTo>
                    <a:pt x="3949" y="5113"/>
                    <a:pt x="3675" y="5410"/>
                    <a:pt x="3424" y="5706"/>
                  </a:cubicBezTo>
                  <a:cubicBezTo>
                    <a:pt x="3310" y="5843"/>
                    <a:pt x="3173" y="5980"/>
                    <a:pt x="3059" y="6117"/>
                  </a:cubicBezTo>
                  <a:cubicBezTo>
                    <a:pt x="3013" y="6209"/>
                    <a:pt x="2945" y="6277"/>
                    <a:pt x="2876" y="6346"/>
                  </a:cubicBezTo>
                  <a:lnTo>
                    <a:pt x="2694" y="6574"/>
                  </a:lnTo>
                  <a:cubicBezTo>
                    <a:pt x="2465" y="6871"/>
                    <a:pt x="2214" y="7167"/>
                    <a:pt x="1963" y="7464"/>
                  </a:cubicBezTo>
                  <a:cubicBezTo>
                    <a:pt x="1849" y="7624"/>
                    <a:pt x="1735" y="7784"/>
                    <a:pt x="1621" y="7943"/>
                  </a:cubicBezTo>
                  <a:cubicBezTo>
                    <a:pt x="1507" y="8080"/>
                    <a:pt x="1393" y="8240"/>
                    <a:pt x="1278" y="8377"/>
                  </a:cubicBezTo>
                  <a:cubicBezTo>
                    <a:pt x="1073" y="8674"/>
                    <a:pt x="845" y="8948"/>
                    <a:pt x="662" y="9267"/>
                  </a:cubicBezTo>
                  <a:cubicBezTo>
                    <a:pt x="639" y="9313"/>
                    <a:pt x="616" y="9359"/>
                    <a:pt x="571" y="9404"/>
                  </a:cubicBezTo>
                  <a:cubicBezTo>
                    <a:pt x="548" y="9450"/>
                    <a:pt x="525" y="9473"/>
                    <a:pt x="525" y="9518"/>
                  </a:cubicBezTo>
                  <a:cubicBezTo>
                    <a:pt x="480" y="9610"/>
                    <a:pt x="411" y="9678"/>
                    <a:pt x="365" y="9769"/>
                  </a:cubicBezTo>
                  <a:cubicBezTo>
                    <a:pt x="320" y="9838"/>
                    <a:pt x="274" y="9906"/>
                    <a:pt x="228" y="9975"/>
                  </a:cubicBezTo>
                  <a:cubicBezTo>
                    <a:pt x="206" y="10020"/>
                    <a:pt x="183" y="10043"/>
                    <a:pt x="183" y="10089"/>
                  </a:cubicBezTo>
                  <a:cubicBezTo>
                    <a:pt x="160" y="10112"/>
                    <a:pt x="160" y="10135"/>
                    <a:pt x="137" y="10157"/>
                  </a:cubicBezTo>
                  <a:cubicBezTo>
                    <a:pt x="114" y="10157"/>
                    <a:pt x="91" y="10157"/>
                    <a:pt x="69" y="10180"/>
                  </a:cubicBezTo>
                  <a:cubicBezTo>
                    <a:pt x="69" y="10203"/>
                    <a:pt x="69" y="10203"/>
                    <a:pt x="46" y="10203"/>
                  </a:cubicBezTo>
                  <a:cubicBezTo>
                    <a:pt x="23" y="10249"/>
                    <a:pt x="0" y="10272"/>
                    <a:pt x="23" y="10340"/>
                  </a:cubicBezTo>
                  <a:cubicBezTo>
                    <a:pt x="23" y="10386"/>
                    <a:pt x="69" y="10431"/>
                    <a:pt x="137" y="10431"/>
                  </a:cubicBezTo>
                  <a:cubicBezTo>
                    <a:pt x="151" y="10438"/>
                    <a:pt x="166" y="10441"/>
                    <a:pt x="182" y="10441"/>
                  </a:cubicBezTo>
                  <a:cubicBezTo>
                    <a:pt x="221" y="10441"/>
                    <a:pt x="265" y="10425"/>
                    <a:pt x="297" y="10408"/>
                  </a:cubicBezTo>
                  <a:cubicBezTo>
                    <a:pt x="343" y="10386"/>
                    <a:pt x="365" y="10363"/>
                    <a:pt x="388" y="10340"/>
                  </a:cubicBezTo>
                  <a:cubicBezTo>
                    <a:pt x="388" y="10317"/>
                    <a:pt x="411" y="10317"/>
                    <a:pt x="411" y="10294"/>
                  </a:cubicBezTo>
                  <a:cubicBezTo>
                    <a:pt x="434" y="10272"/>
                    <a:pt x="434" y="10249"/>
                    <a:pt x="457" y="10226"/>
                  </a:cubicBezTo>
                  <a:cubicBezTo>
                    <a:pt x="480" y="10180"/>
                    <a:pt x="525" y="10135"/>
                    <a:pt x="548" y="10066"/>
                  </a:cubicBezTo>
                  <a:cubicBezTo>
                    <a:pt x="594" y="10020"/>
                    <a:pt x="639" y="9975"/>
                    <a:pt x="685" y="9906"/>
                  </a:cubicBezTo>
                  <a:cubicBezTo>
                    <a:pt x="708" y="9861"/>
                    <a:pt x="753" y="9792"/>
                    <a:pt x="799" y="9724"/>
                  </a:cubicBezTo>
                  <a:cubicBezTo>
                    <a:pt x="845" y="9678"/>
                    <a:pt x="868" y="9610"/>
                    <a:pt x="913" y="9564"/>
                  </a:cubicBezTo>
                  <a:cubicBezTo>
                    <a:pt x="959" y="9495"/>
                    <a:pt x="1005" y="9404"/>
                    <a:pt x="1050" y="9336"/>
                  </a:cubicBezTo>
                  <a:cubicBezTo>
                    <a:pt x="1096" y="9267"/>
                    <a:pt x="1141" y="9199"/>
                    <a:pt x="1187" y="9130"/>
                  </a:cubicBezTo>
                  <a:cubicBezTo>
                    <a:pt x="1233" y="9062"/>
                    <a:pt x="1278" y="9016"/>
                    <a:pt x="1324" y="8948"/>
                  </a:cubicBezTo>
                  <a:lnTo>
                    <a:pt x="1324" y="8948"/>
                  </a:lnTo>
                  <a:lnTo>
                    <a:pt x="1301" y="8971"/>
                  </a:lnTo>
                  <a:cubicBezTo>
                    <a:pt x="1347" y="8925"/>
                    <a:pt x="1393" y="8879"/>
                    <a:pt x="1438" y="8811"/>
                  </a:cubicBezTo>
                  <a:cubicBezTo>
                    <a:pt x="1461" y="8788"/>
                    <a:pt x="1484" y="8765"/>
                    <a:pt x="1507" y="8719"/>
                  </a:cubicBezTo>
                  <a:cubicBezTo>
                    <a:pt x="1550" y="8654"/>
                    <a:pt x="1615" y="8567"/>
                    <a:pt x="1681" y="8480"/>
                  </a:cubicBezTo>
                  <a:lnTo>
                    <a:pt x="1681" y="8480"/>
                  </a:lnTo>
                  <a:cubicBezTo>
                    <a:pt x="1672" y="8491"/>
                    <a:pt x="1666" y="8503"/>
                    <a:pt x="1666" y="8514"/>
                  </a:cubicBezTo>
                  <a:cubicBezTo>
                    <a:pt x="1666" y="8514"/>
                    <a:pt x="1689" y="8492"/>
                    <a:pt x="1689" y="8469"/>
                  </a:cubicBezTo>
                  <a:lnTo>
                    <a:pt x="1689" y="8469"/>
                  </a:lnTo>
                  <a:cubicBezTo>
                    <a:pt x="1686" y="8473"/>
                    <a:pt x="1683" y="8476"/>
                    <a:pt x="1681" y="8480"/>
                  </a:cubicBezTo>
                  <a:lnTo>
                    <a:pt x="1681" y="8480"/>
                  </a:lnTo>
                  <a:cubicBezTo>
                    <a:pt x="1684" y="8476"/>
                    <a:pt x="1686" y="8472"/>
                    <a:pt x="1689" y="8468"/>
                  </a:cubicBezTo>
                  <a:lnTo>
                    <a:pt x="1689" y="8468"/>
                  </a:lnTo>
                  <a:cubicBezTo>
                    <a:pt x="1689" y="8469"/>
                    <a:pt x="1689" y="8469"/>
                    <a:pt x="1689" y="8469"/>
                  </a:cubicBezTo>
                  <a:lnTo>
                    <a:pt x="1689" y="8469"/>
                  </a:lnTo>
                  <a:cubicBezTo>
                    <a:pt x="1696" y="8462"/>
                    <a:pt x="1703" y="8455"/>
                    <a:pt x="1710" y="8447"/>
                  </a:cubicBezTo>
                  <a:lnTo>
                    <a:pt x="1710" y="8447"/>
                  </a:lnTo>
                  <a:cubicBezTo>
                    <a:pt x="1689" y="8468"/>
                    <a:pt x="1689" y="8469"/>
                    <a:pt x="1689" y="8491"/>
                  </a:cubicBezTo>
                  <a:cubicBezTo>
                    <a:pt x="1826" y="8309"/>
                    <a:pt x="1963" y="8103"/>
                    <a:pt x="2100" y="7921"/>
                  </a:cubicBezTo>
                  <a:cubicBezTo>
                    <a:pt x="2214" y="7784"/>
                    <a:pt x="2328" y="7647"/>
                    <a:pt x="2420" y="7510"/>
                  </a:cubicBezTo>
                  <a:cubicBezTo>
                    <a:pt x="2557" y="7373"/>
                    <a:pt x="2671" y="7213"/>
                    <a:pt x="2808" y="7076"/>
                  </a:cubicBezTo>
                  <a:cubicBezTo>
                    <a:pt x="2922" y="6916"/>
                    <a:pt x="3036" y="6779"/>
                    <a:pt x="3173" y="6619"/>
                  </a:cubicBezTo>
                  <a:cubicBezTo>
                    <a:pt x="3219" y="6551"/>
                    <a:pt x="3287" y="6460"/>
                    <a:pt x="3356" y="6391"/>
                  </a:cubicBezTo>
                  <a:cubicBezTo>
                    <a:pt x="3401" y="6323"/>
                    <a:pt x="3470" y="6254"/>
                    <a:pt x="3515" y="6186"/>
                  </a:cubicBezTo>
                  <a:cubicBezTo>
                    <a:pt x="3789" y="5889"/>
                    <a:pt x="4040" y="5592"/>
                    <a:pt x="4291" y="5296"/>
                  </a:cubicBezTo>
                  <a:cubicBezTo>
                    <a:pt x="4405" y="5159"/>
                    <a:pt x="4542" y="4999"/>
                    <a:pt x="4657" y="4862"/>
                  </a:cubicBezTo>
                  <a:cubicBezTo>
                    <a:pt x="4771" y="4725"/>
                    <a:pt x="4908" y="4588"/>
                    <a:pt x="5022" y="4451"/>
                  </a:cubicBezTo>
                  <a:cubicBezTo>
                    <a:pt x="5273" y="4154"/>
                    <a:pt x="5547" y="3880"/>
                    <a:pt x="5798" y="3607"/>
                  </a:cubicBezTo>
                  <a:cubicBezTo>
                    <a:pt x="5912" y="3470"/>
                    <a:pt x="6049" y="3333"/>
                    <a:pt x="6163" y="3196"/>
                  </a:cubicBezTo>
                  <a:cubicBezTo>
                    <a:pt x="6300" y="3059"/>
                    <a:pt x="6437" y="2922"/>
                    <a:pt x="6574" y="2785"/>
                  </a:cubicBezTo>
                  <a:cubicBezTo>
                    <a:pt x="6711" y="2648"/>
                    <a:pt x="6848" y="2534"/>
                    <a:pt x="6985" y="2397"/>
                  </a:cubicBezTo>
                  <a:cubicBezTo>
                    <a:pt x="7099" y="2283"/>
                    <a:pt x="7259" y="2146"/>
                    <a:pt x="7373" y="2009"/>
                  </a:cubicBezTo>
                  <a:cubicBezTo>
                    <a:pt x="7510" y="1895"/>
                    <a:pt x="7647" y="1758"/>
                    <a:pt x="7784" y="1621"/>
                  </a:cubicBezTo>
                  <a:cubicBezTo>
                    <a:pt x="7921" y="1484"/>
                    <a:pt x="8058" y="1370"/>
                    <a:pt x="8194" y="1233"/>
                  </a:cubicBezTo>
                  <a:cubicBezTo>
                    <a:pt x="8309" y="1141"/>
                    <a:pt x="8423" y="1050"/>
                    <a:pt x="8537" y="959"/>
                  </a:cubicBezTo>
                  <a:cubicBezTo>
                    <a:pt x="8651" y="868"/>
                    <a:pt x="8742" y="776"/>
                    <a:pt x="8856" y="685"/>
                  </a:cubicBezTo>
                  <a:cubicBezTo>
                    <a:pt x="8971" y="594"/>
                    <a:pt x="9085" y="502"/>
                    <a:pt x="9199" y="411"/>
                  </a:cubicBezTo>
                  <a:cubicBezTo>
                    <a:pt x="9313" y="320"/>
                    <a:pt x="9427" y="228"/>
                    <a:pt x="9541" y="137"/>
                  </a:cubicBezTo>
                  <a:cubicBezTo>
                    <a:pt x="9564" y="91"/>
                    <a:pt x="9564" y="46"/>
                    <a:pt x="9541" y="23"/>
                  </a:cubicBezTo>
                  <a:cubicBezTo>
                    <a:pt x="9518" y="0"/>
                    <a:pt x="9496" y="0"/>
                    <a:pt x="9473"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7" name="Google Shape;3727;p17"/>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8" name="Google Shape;3728;p17"/>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9" name="Google Shape;3729;p17"/>
            <p:cNvSpPr/>
            <p:nvPr/>
          </p:nvSpPr>
          <p:spPr>
            <a:xfrm>
              <a:off x="6646900" y="1016350"/>
              <a:ext cx="240250" cy="260225"/>
            </a:xfrm>
            <a:custGeom>
              <a:avLst/>
              <a:gdLst/>
              <a:ahLst/>
              <a:cxnLst/>
              <a:rect l="l" t="t" r="r" b="b"/>
              <a:pathLst>
                <a:path w="9610" h="10409" extrusionOk="0">
                  <a:moveTo>
                    <a:pt x="251" y="10317"/>
                  </a:moveTo>
                  <a:lnTo>
                    <a:pt x="251" y="10317"/>
                  </a:lnTo>
                  <a:cubicBezTo>
                    <a:pt x="251" y="10317"/>
                    <a:pt x="228" y="10340"/>
                    <a:pt x="228" y="10340"/>
                  </a:cubicBezTo>
                  <a:cubicBezTo>
                    <a:pt x="251" y="10340"/>
                    <a:pt x="251" y="10317"/>
                    <a:pt x="251" y="10317"/>
                  </a:cubicBezTo>
                  <a:close/>
                  <a:moveTo>
                    <a:pt x="9495" y="0"/>
                  </a:moveTo>
                  <a:cubicBezTo>
                    <a:pt x="9495" y="0"/>
                    <a:pt x="9473" y="23"/>
                    <a:pt x="9450" y="23"/>
                  </a:cubicBezTo>
                  <a:cubicBezTo>
                    <a:pt x="9404" y="46"/>
                    <a:pt x="9381" y="69"/>
                    <a:pt x="9336" y="92"/>
                  </a:cubicBezTo>
                  <a:cubicBezTo>
                    <a:pt x="9290" y="137"/>
                    <a:pt x="9244" y="160"/>
                    <a:pt x="9199" y="206"/>
                  </a:cubicBezTo>
                  <a:lnTo>
                    <a:pt x="9221" y="183"/>
                  </a:lnTo>
                  <a:lnTo>
                    <a:pt x="9221" y="183"/>
                  </a:lnTo>
                  <a:cubicBezTo>
                    <a:pt x="9153" y="229"/>
                    <a:pt x="9107" y="251"/>
                    <a:pt x="9062" y="297"/>
                  </a:cubicBezTo>
                  <a:cubicBezTo>
                    <a:pt x="8902" y="411"/>
                    <a:pt x="8765" y="525"/>
                    <a:pt x="8605" y="639"/>
                  </a:cubicBezTo>
                  <a:cubicBezTo>
                    <a:pt x="8468" y="754"/>
                    <a:pt x="8331" y="845"/>
                    <a:pt x="8217" y="959"/>
                  </a:cubicBezTo>
                  <a:cubicBezTo>
                    <a:pt x="8080" y="1073"/>
                    <a:pt x="7943" y="1187"/>
                    <a:pt x="7806" y="1301"/>
                  </a:cubicBezTo>
                  <a:cubicBezTo>
                    <a:pt x="7669" y="1438"/>
                    <a:pt x="7510" y="1552"/>
                    <a:pt x="7373" y="1667"/>
                  </a:cubicBezTo>
                  <a:cubicBezTo>
                    <a:pt x="7304" y="1735"/>
                    <a:pt x="7236" y="1803"/>
                    <a:pt x="7167" y="1849"/>
                  </a:cubicBezTo>
                  <a:cubicBezTo>
                    <a:pt x="7099" y="1918"/>
                    <a:pt x="7030" y="1986"/>
                    <a:pt x="6939" y="2055"/>
                  </a:cubicBezTo>
                  <a:cubicBezTo>
                    <a:pt x="6870" y="2100"/>
                    <a:pt x="6802" y="2169"/>
                    <a:pt x="6733" y="2237"/>
                  </a:cubicBezTo>
                  <a:cubicBezTo>
                    <a:pt x="6665" y="2306"/>
                    <a:pt x="6597" y="2351"/>
                    <a:pt x="6528" y="2420"/>
                  </a:cubicBezTo>
                  <a:cubicBezTo>
                    <a:pt x="6391" y="2557"/>
                    <a:pt x="6254" y="2694"/>
                    <a:pt x="6117" y="2853"/>
                  </a:cubicBezTo>
                  <a:cubicBezTo>
                    <a:pt x="5980" y="2990"/>
                    <a:pt x="5843" y="3127"/>
                    <a:pt x="5729" y="3264"/>
                  </a:cubicBezTo>
                  <a:cubicBezTo>
                    <a:pt x="5592" y="3401"/>
                    <a:pt x="5455" y="3538"/>
                    <a:pt x="5318" y="3675"/>
                  </a:cubicBezTo>
                  <a:cubicBezTo>
                    <a:pt x="5181" y="3812"/>
                    <a:pt x="5067" y="3926"/>
                    <a:pt x="4930" y="4063"/>
                  </a:cubicBezTo>
                  <a:cubicBezTo>
                    <a:pt x="4816" y="4200"/>
                    <a:pt x="4679" y="4337"/>
                    <a:pt x="4565" y="4497"/>
                  </a:cubicBezTo>
                  <a:cubicBezTo>
                    <a:pt x="4428" y="4634"/>
                    <a:pt x="4314" y="4794"/>
                    <a:pt x="4200" y="4931"/>
                  </a:cubicBezTo>
                  <a:cubicBezTo>
                    <a:pt x="4063" y="5090"/>
                    <a:pt x="3949" y="5227"/>
                    <a:pt x="3812" y="5364"/>
                  </a:cubicBezTo>
                  <a:cubicBezTo>
                    <a:pt x="3698" y="5501"/>
                    <a:pt x="3561" y="5638"/>
                    <a:pt x="3447" y="5775"/>
                  </a:cubicBezTo>
                  <a:cubicBezTo>
                    <a:pt x="3218" y="6049"/>
                    <a:pt x="2990" y="6346"/>
                    <a:pt x="2739" y="6620"/>
                  </a:cubicBezTo>
                  <a:cubicBezTo>
                    <a:pt x="2625" y="6757"/>
                    <a:pt x="2511" y="6894"/>
                    <a:pt x="2374" y="7030"/>
                  </a:cubicBezTo>
                  <a:cubicBezTo>
                    <a:pt x="2260" y="7190"/>
                    <a:pt x="2123" y="7350"/>
                    <a:pt x="1986" y="7510"/>
                  </a:cubicBezTo>
                  <a:cubicBezTo>
                    <a:pt x="1940" y="7578"/>
                    <a:pt x="1895" y="7647"/>
                    <a:pt x="1849" y="7715"/>
                  </a:cubicBezTo>
                  <a:cubicBezTo>
                    <a:pt x="1849" y="7692"/>
                    <a:pt x="1872" y="7692"/>
                    <a:pt x="1872" y="7670"/>
                  </a:cubicBezTo>
                  <a:lnTo>
                    <a:pt x="1872" y="7670"/>
                  </a:lnTo>
                  <a:cubicBezTo>
                    <a:pt x="1712" y="7898"/>
                    <a:pt x="1529" y="8103"/>
                    <a:pt x="1370" y="8332"/>
                  </a:cubicBezTo>
                  <a:cubicBezTo>
                    <a:pt x="1278" y="8446"/>
                    <a:pt x="1164" y="8560"/>
                    <a:pt x="1073" y="8674"/>
                  </a:cubicBezTo>
                  <a:cubicBezTo>
                    <a:pt x="982" y="8765"/>
                    <a:pt x="913" y="8879"/>
                    <a:pt x="822" y="8993"/>
                  </a:cubicBezTo>
                  <a:cubicBezTo>
                    <a:pt x="662" y="9199"/>
                    <a:pt x="525" y="9427"/>
                    <a:pt x="365" y="9633"/>
                  </a:cubicBezTo>
                  <a:cubicBezTo>
                    <a:pt x="297" y="9724"/>
                    <a:pt x="251" y="9838"/>
                    <a:pt x="183" y="9929"/>
                  </a:cubicBezTo>
                  <a:cubicBezTo>
                    <a:pt x="137" y="9975"/>
                    <a:pt x="114" y="10021"/>
                    <a:pt x="91" y="10089"/>
                  </a:cubicBezTo>
                  <a:cubicBezTo>
                    <a:pt x="46" y="10135"/>
                    <a:pt x="0" y="10203"/>
                    <a:pt x="0" y="10272"/>
                  </a:cubicBezTo>
                  <a:cubicBezTo>
                    <a:pt x="0" y="10340"/>
                    <a:pt x="46" y="10386"/>
                    <a:pt x="91" y="10409"/>
                  </a:cubicBezTo>
                  <a:cubicBezTo>
                    <a:pt x="137" y="10409"/>
                    <a:pt x="205" y="10386"/>
                    <a:pt x="228" y="10340"/>
                  </a:cubicBezTo>
                  <a:cubicBezTo>
                    <a:pt x="274" y="10294"/>
                    <a:pt x="297" y="10249"/>
                    <a:pt x="320" y="10203"/>
                  </a:cubicBezTo>
                  <a:cubicBezTo>
                    <a:pt x="365" y="10135"/>
                    <a:pt x="388" y="10089"/>
                    <a:pt x="434" y="10043"/>
                  </a:cubicBezTo>
                  <a:cubicBezTo>
                    <a:pt x="502" y="9929"/>
                    <a:pt x="571" y="9838"/>
                    <a:pt x="639" y="9747"/>
                  </a:cubicBezTo>
                  <a:lnTo>
                    <a:pt x="639" y="9747"/>
                  </a:lnTo>
                  <a:lnTo>
                    <a:pt x="616" y="9770"/>
                  </a:lnTo>
                  <a:cubicBezTo>
                    <a:pt x="639" y="9747"/>
                    <a:pt x="662" y="9724"/>
                    <a:pt x="685" y="9678"/>
                  </a:cubicBezTo>
                  <a:cubicBezTo>
                    <a:pt x="730" y="9610"/>
                    <a:pt x="799" y="9541"/>
                    <a:pt x="845" y="9473"/>
                  </a:cubicBezTo>
                  <a:cubicBezTo>
                    <a:pt x="890" y="9427"/>
                    <a:pt x="913" y="9381"/>
                    <a:pt x="959" y="9336"/>
                  </a:cubicBezTo>
                  <a:lnTo>
                    <a:pt x="959" y="9336"/>
                  </a:lnTo>
                  <a:cubicBezTo>
                    <a:pt x="956" y="9336"/>
                    <a:pt x="954" y="9336"/>
                    <a:pt x="952" y="9336"/>
                  </a:cubicBezTo>
                  <a:lnTo>
                    <a:pt x="952" y="9336"/>
                  </a:lnTo>
                  <a:cubicBezTo>
                    <a:pt x="1015" y="9253"/>
                    <a:pt x="1078" y="9169"/>
                    <a:pt x="1141" y="9085"/>
                  </a:cubicBezTo>
                  <a:cubicBezTo>
                    <a:pt x="1141" y="9085"/>
                    <a:pt x="1164" y="9085"/>
                    <a:pt x="1164" y="9062"/>
                  </a:cubicBezTo>
                  <a:cubicBezTo>
                    <a:pt x="1255" y="8925"/>
                    <a:pt x="1370" y="8811"/>
                    <a:pt x="1484" y="8674"/>
                  </a:cubicBezTo>
                  <a:cubicBezTo>
                    <a:pt x="1598" y="8537"/>
                    <a:pt x="1712" y="8400"/>
                    <a:pt x="1826" y="8263"/>
                  </a:cubicBezTo>
                  <a:cubicBezTo>
                    <a:pt x="1940" y="8103"/>
                    <a:pt x="2077" y="7966"/>
                    <a:pt x="2191" y="7807"/>
                  </a:cubicBezTo>
                  <a:cubicBezTo>
                    <a:pt x="2305" y="7670"/>
                    <a:pt x="2420" y="7533"/>
                    <a:pt x="2534" y="7396"/>
                  </a:cubicBezTo>
                  <a:cubicBezTo>
                    <a:pt x="2762" y="7122"/>
                    <a:pt x="2990" y="6871"/>
                    <a:pt x="3218" y="6597"/>
                  </a:cubicBezTo>
                  <a:cubicBezTo>
                    <a:pt x="3469" y="6300"/>
                    <a:pt x="3698" y="6026"/>
                    <a:pt x="3949" y="5752"/>
                  </a:cubicBezTo>
                  <a:cubicBezTo>
                    <a:pt x="4086" y="5615"/>
                    <a:pt x="4200" y="5478"/>
                    <a:pt x="4337" y="5341"/>
                  </a:cubicBezTo>
                  <a:cubicBezTo>
                    <a:pt x="4474" y="5182"/>
                    <a:pt x="4588" y="5045"/>
                    <a:pt x="4725" y="4885"/>
                  </a:cubicBezTo>
                  <a:cubicBezTo>
                    <a:pt x="4953" y="4611"/>
                    <a:pt x="5204" y="4337"/>
                    <a:pt x="5478" y="4063"/>
                  </a:cubicBezTo>
                  <a:cubicBezTo>
                    <a:pt x="5592" y="3926"/>
                    <a:pt x="5729" y="3789"/>
                    <a:pt x="5866" y="3652"/>
                  </a:cubicBezTo>
                  <a:cubicBezTo>
                    <a:pt x="5980" y="3515"/>
                    <a:pt x="6117" y="3378"/>
                    <a:pt x="6254" y="3241"/>
                  </a:cubicBezTo>
                  <a:cubicBezTo>
                    <a:pt x="6368" y="3082"/>
                    <a:pt x="6505" y="2945"/>
                    <a:pt x="6642" y="2808"/>
                  </a:cubicBezTo>
                  <a:cubicBezTo>
                    <a:pt x="6779" y="2671"/>
                    <a:pt x="6916" y="2534"/>
                    <a:pt x="7053" y="2420"/>
                  </a:cubicBezTo>
                  <a:cubicBezTo>
                    <a:pt x="7327" y="2146"/>
                    <a:pt x="7601" y="1895"/>
                    <a:pt x="7898" y="1644"/>
                  </a:cubicBezTo>
                  <a:cubicBezTo>
                    <a:pt x="8012" y="1530"/>
                    <a:pt x="8149" y="1415"/>
                    <a:pt x="8286" y="1279"/>
                  </a:cubicBezTo>
                  <a:cubicBezTo>
                    <a:pt x="8400" y="1164"/>
                    <a:pt x="8537" y="1050"/>
                    <a:pt x="8651" y="936"/>
                  </a:cubicBezTo>
                  <a:cubicBezTo>
                    <a:pt x="8765" y="822"/>
                    <a:pt x="8879" y="708"/>
                    <a:pt x="9016" y="594"/>
                  </a:cubicBezTo>
                  <a:cubicBezTo>
                    <a:pt x="9084" y="548"/>
                    <a:pt x="9153" y="480"/>
                    <a:pt x="9221" y="434"/>
                  </a:cubicBezTo>
                  <a:cubicBezTo>
                    <a:pt x="9267" y="388"/>
                    <a:pt x="9336" y="343"/>
                    <a:pt x="9381" y="274"/>
                  </a:cubicBezTo>
                  <a:cubicBezTo>
                    <a:pt x="9450" y="251"/>
                    <a:pt x="9495" y="206"/>
                    <a:pt x="9541" y="183"/>
                  </a:cubicBezTo>
                  <a:cubicBezTo>
                    <a:pt x="9587" y="160"/>
                    <a:pt x="9609" y="92"/>
                    <a:pt x="9587" y="46"/>
                  </a:cubicBezTo>
                  <a:cubicBezTo>
                    <a:pt x="9564" y="23"/>
                    <a:pt x="9541" y="0"/>
                    <a:pt x="9495"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0" name="Google Shape;3730;p17"/>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1" name="Google Shape;3731;p17"/>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2" name="Google Shape;3732;p17"/>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3" name="Google Shape;3733;p17"/>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4" name="Google Shape;3734;p17"/>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5" name="Google Shape;3735;p17"/>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6" name="Google Shape;3736;p17"/>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7" name="Google Shape;3737;p17"/>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8" name="Google Shape;3738;p17"/>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9" name="Google Shape;3739;p17"/>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0" name="Google Shape;3740;p17"/>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1" name="Google Shape;3741;p17"/>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2" name="Google Shape;3742;p17"/>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3" name="Google Shape;3743;p17"/>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4" name="Google Shape;3744;p17"/>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5" name="Google Shape;3745;p17"/>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6" name="Google Shape;3746;p17"/>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7" name="Google Shape;3747;p17"/>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8" name="Google Shape;3748;p17"/>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9" name="Google Shape;3749;p17"/>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0" name="Google Shape;3750;p17"/>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1" name="Google Shape;3751;p17"/>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2" name="Google Shape;3752;p17"/>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3" name="Google Shape;3753;p17"/>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4" name="Google Shape;3754;p17"/>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5" name="Google Shape;3755;p17"/>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6" name="Google Shape;3756;p17"/>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7" name="Google Shape;3757;p17"/>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8" name="Google Shape;3758;p17"/>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9" name="Google Shape;3759;p17"/>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0" name="Google Shape;3760;p17"/>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1" name="Google Shape;3761;p17"/>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2" name="Google Shape;3762;p17"/>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3" name="Google Shape;3763;p17"/>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4" name="Google Shape;3764;p17"/>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5" name="Google Shape;3765;p17"/>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6" name="Google Shape;3766;p17"/>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7" name="Google Shape;3767;p17"/>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8" name="Google Shape;3768;p17"/>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9" name="Google Shape;3769;p17"/>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0" name="Google Shape;3770;p17"/>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1" name="Google Shape;3771;p17"/>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2" name="Google Shape;3772;p17"/>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3" name="Google Shape;3773;p17"/>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4" name="Google Shape;3774;p17"/>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5" name="Google Shape;3775;p17"/>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6" name="Google Shape;3776;p17"/>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7" name="Google Shape;3777;p17"/>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8" name="Google Shape;3778;p17"/>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9" name="Google Shape;3779;p17"/>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0" name="Google Shape;3780;p17"/>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1" name="Google Shape;3781;p17"/>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2" name="Google Shape;3782;p17"/>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3" name="Google Shape;3783;p17"/>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4" name="Google Shape;3784;p17"/>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5" name="Google Shape;3785;p17"/>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6" name="Google Shape;3786;p17"/>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7" name="Google Shape;3787;p17"/>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8" name="Google Shape;3788;p17"/>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9" name="Google Shape;3789;p17"/>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0" name="Google Shape;3790;p17"/>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1" name="Google Shape;3791;p17"/>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2" name="Google Shape;3792;p17"/>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3" name="Google Shape;3793;p17"/>
            <p:cNvSpPr/>
            <p:nvPr/>
          </p:nvSpPr>
          <p:spPr>
            <a:xfrm>
              <a:off x="7199825" y="862275"/>
              <a:ext cx="14875" cy="17575"/>
            </a:xfrm>
            <a:custGeom>
              <a:avLst/>
              <a:gdLst/>
              <a:ahLst/>
              <a:cxnLst/>
              <a:rect l="l" t="t" r="r" b="b"/>
              <a:pathLst>
                <a:path w="595" h="703" extrusionOk="0">
                  <a:moveTo>
                    <a:pt x="24" y="0"/>
                  </a:moveTo>
                  <a:cubicBezTo>
                    <a:pt x="1" y="23"/>
                    <a:pt x="1" y="46"/>
                    <a:pt x="24" y="69"/>
                  </a:cubicBezTo>
                  <a:cubicBezTo>
                    <a:pt x="183" y="274"/>
                    <a:pt x="366" y="457"/>
                    <a:pt x="503" y="685"/>
                  </a:cubicBezTo>
                  <a:cubicBezTo>
                    <a:pt x="514" y="697"/>
                    <a:pt x="531" y="702"/>
                    <a:pt x="546" y="702"/>
                  </a:cubicBezTo>
                  <a:cubicBezTo>
                    <a:pt x="560" y="702"/>
                    <a:pt x="571" y="697"/>
                    <a:pt x="571" y="685"/>
                  </a:cubicBezTo>
                  <a:cubicBezTo>
                    <a:pt x="594" y="662"/>
                    <a:pt x="594" y="640"/>
                    <a:pt x="594" y="617"/>
                  </a:cubicBezTo>
                  <a:cubicBezTo>
                    <a:pt x="434" y="411"/>
                    <a:pt x="275" y="206"/>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4" name="Google Shape;3794;p17"/>
            <p:cNvSpPr/>
            <p:nvPr/>
          </p:nvSpPr>
          <p:spPr>
            <a:xfrm>
              <a:off x="7202675" y="865125"/>
              <a:ext cx="12575" cy="16000"/>
            </a:xfrm>
            <a:custGeom>
              <a:avLst/>
              <a:gdLst/>
              <a:ahLst/>
              <a:cxnLst/>
              <a:rect l="l" t="t" r="r" b="b"/>
              <a:pathLst>
                <a:path w="503" h="640" extrusionOk="0">
                  <a:moveTo>
                    <a:pt x="24" y="1"/>
                  </a:moveTo>
                  <a:cubicBezTo>
                    <a:pt x="1" y="23"/>
                    <a:pt x="1" y="69"/>
                    <a:pt x="1" y="69"/>
                  </a:cubicBezTo>
                  <a:cubicBezTo>
                    <a:pt x="138" y="252"/>
                    <a:pt x="275" y="434"/>
                    <a:pt x="412" y="617"/>
                  </a:cubicBezTo>
                  <a:cubicBezTo>
                    <a:pt x="435" y="640"/>
                    <a:pt x="457" y="640"/>
                    <a:pt x="480" y="640"/>
                  </a:cubicBezTo>
                  <a:cubicBezTo>
                    <a:pt x="503" y="617"/>
                    <a:pt x="503" y="594"/>
                    <a:pt x="480" y="571"/>
                  </a:cubicBezTo>
                  <a:cubicBezTo>
                    <a:pt x="343" y="389"/>
                    <a:pt x="206" y="206"/>
                    <a:pt x="92" y="23"/>
                  </a:cubicBezTo>
                  <a:cubicBezTo>
                    <a:pt x="69" y="1"/>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5" name="Google Shape;3795;p17"/>
            <p:cNvSpPr/>
            <p:nvPr/>
          </p:nvSpPr>
          <p:spPr>
            <a:xfrm>
              <a:off x="7202675" y="865125"/>
              <a:ext cx="14300" cy="19675"/>
            </a:xfrm>
            <a:custGeom>
              <a:avLst/>
              <a:gdLst/>
              <a:ahLst/>
              <a:cxnLst/>
              <a:rect l="l" t="t" r="r" b="b"/>
              <a:pathLst>
                <a:path w="572" h="787" extrusionOk="0">
                  <a:moveTo>
                    <a:pt x="47" y="1"/>
                  </a:moveTo>
                  <a:cubicBezTo>
                    <a:pt x="47" y="1"/>
                    <a:pt x="24" y="23"/>
                    <a:pt x="24" y="23"/>
                  </a:cubicBezTo>
                  <a:cubicBezTo>
                    <a:pt x="1" y="46"/>
                    <a:pt x="1" y="69"/>
                    <a:pt x="24" y="92"/>
                  </a:cubicBezTo>
                  <a:cubicBezTo>
                    <a:pt x="115" y="229"/>
                    <a:pt x="229" y="366"/>
                    <a:pt x="320" y="503"/>
                  </a:cubicBezTo>
                  <a:cubicBezTo>
                    <a:pt x="366" y="594"/>
                    <a:pt x="412" y="685"/>
                    <a:pt x="457" y="754"/>
                  </a:cubicBezTo>
                  <a:cubicBezTo>
                    <a:pt x="474" y="770"/>
                    <a:pt x="490" y="786"/>
                    <a:pt x="506" y="786"/>
                  </a:cubicBezTo>
                  <a:cubicBezTo>
                    <a:pt x="512" y="786"/>
                    <a:pt x="519" y="783"/>
                    <a:pt x="526" y="777"/>
                  </a:cubicBezTo>
                  <a:cubicBezTo>
                    <a:pt x="549" y="777"/>
                    <a:pt x="572" y="754"/>
                    <a:pt x="549" y="731"/>
                  </a:cubicBezTo>
                  <a:cubicBezTo>
                    <a:pt x="480" y="617"/>
                    <a:pt x="412" y="503"/>
                    <a:pt x="343" y="389"/>
                  </a:cubicBezTo>
                  <a:cubicBezTo>
                    <a:pt x="275" y="275"/>
                    <a:pt x="183" y="138"/>
                    <a:pt x="92" y="23"/>
                  </a:cubicBezTo>
                  <a:cubicBezTo>
                    <a:pt x="69" y="23"/>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6" name="Google Shape;3796;p17"/>
            <p:cNvSpPr/>
            <p:nvPr/>
          </p:nvSpPr>
          <p:spPr>
            <a:xfrm>
              <a:off x="7205525" y="866850"/>
              <a:ext cx="9725" cy="13150"/>
            </a:xfrm>
            <a:custGeom>
              <a:avLst/>
              <a:gdLst/>
              <a:ahLst/>
              <a:cxnLst/>
              <a:rect l="l" t="t" r="r" b="b"/>
              <a:pathLst>
                <a:path w="389" h="526" extrusionOk="0">
                  <a:moveTo>
                    <a:pt x="24" y="0"/>
                  </a:moveTo>
                  <a:cubicBezTo>
                    <a:pt x="1" y="23"/>
                    <a:pt x="1" y="46"/>
                    <a:pt x="1" y="69"/>
                  </a:cubicBezTo>
                  <a:cubicBezTo>
                    <a:pt x="115" y="206"/>
                    <a:pt x="206" y="365"/>
                    <a:pt x="298" y="502"/>
                  </a:cubicBezTo>
                  <a:cubicBezTo>
                    <a:pt x="321" y="525"/>
                    <a:pt x="321" y="525"/>
                    <a:pt x="343" y="525"/>
                  </a:cubicBezTo>
                  <a:lnTo>
                    <a:pt x="366" y="525"/>
                  </a:lnTo>
                  <a:cubicBezTo>
                    <a:pt x="389" y="502"/>
                    <a:pt x="389" y="502"/>
                    <a:pt x="389" y="479"/>
                  </a:cubicBezTo>
                  <a:cubicBezTo>
                    <a:pt x="389" y="479"/>
                    <a:pt x="389" y="457"/>
                    <a:pt x="389" y="457"/>
                  </a:cubicBezTo>
                  <a:cubicBezTo>
                    <a:pt x="298" y="297"/>
                    <a:pt x="184" y="160"/>
                    <a:pt x="92" y="23"/>
                  </a:cubicBezTo>
                  <a:cubicBezTo>
                    <a:pt x="69" y="0"/>
                    <a:pt x="69" y="0"/>
                    <a:pt x="4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7" name="Google Shape;3797;p17"/>
            <p:cNvSpPr/>
            <p:nvPr/>
          </p:nvSpPr>
          <p:spPr>
            <a:xfrm>
              <a:off x="7202125" y="862275"/>
              <a:ext cx="13700" cy="17575"/>
            </a:xfrm>
            <a:custGeom>
              <a:avLst/>
              <a:gdLst/>
              <a:ahLst/>
              <a:cxnLst/>
              <a:rect l="l" t="t" r="r" b="b"/>
              <a:pathLst>
                <a:path w="548" h="703" extrusionOk="0">
                  <a:moveTo>
                    <a:pt x="46" y="0"/>
                  </a:moveTo>
                  <a:cubicBezTo>
                    <a:pt x="23" y="0"/>
                    <a:pt x="23" y="0"/>
                    <a:pt x="23" y="23"/>
                  </a:cubicBezTo>
                  <a:cubicBezTo>
                    <a:pt x="0" y="23"/>
                    <a:pt x="0" y="23"/>
                    <a:pt x="0" y="46"/>
                  </a:cubicBezTo>
                  <a:cubicBezTo>
                    <a:pt x="0" y="46"/>
                    <a:pt x="0" y="69"/>
                    <a:pt x="0" y="92"/>
                  </a:cubicBezTo>
                  <a:cubicBezTo>
                    <a:pt x="91" y="183"/>
                    <a:pt x="183" y="274"/>
                    <a:pt x="251" y="366"/>
                  </a:cubicBezTo>
                  <a:cubicBezTo>
                    <a:pt x="342" y="457"/>
                    <a:pt x="411" y="571"/>
                    <a:pt x="479" y="685"/>
                  </a:cubicBezTo>
                  <a:cubicBezTo>
                    <a:pt x="479" y="697"/>
                    <a:pt x="491" y="702"/>
                    <a:pt x="505" y="702"/>
                  </a:cubicBezTo>
                  <a:cubicBezTo>
                    <a:pt x="519" y="702"/>
                    <a:pt x="536" y="697"/>
                    <a:pt x="548" y="685"/>
                  </a:cubicBezTo>
                  <a:cubicBezTo>
                    <a:pt x="548" y="685"/>
                    <a:pt x="548" y="662"/>
                    <a:pt x="548" y="662"/>
                  </a:cubicBezTo>
                  <a:cubicBezTo>
                    <a:pt x="548" y="640"/>
                    <a:pt x="548" y="640"/>
                    <a:pt x="548" y="617"/>
                  </a:cubicBezTo>
                  <a:cubicBezTo>
                    <a:pt x="479" y="525"/>
                    <a:pt x="411" y="411"/>
                    <a:pt x="342" y="320"/>
                  </a:cubicBezTo>
                  <a:cubicBezTo>
                    <a:pt x="251" y="206"/>
                    <a:pt x="160" y="115"/>
                    <a:pt x="91" y="23"/>
                  </a:cubicBezTo>
                  <a:cubicBezTo>
                    <a:pt x="69" y="23"/>
                    <a:pt x="69" y="0"/>
                    <a:pt x="46"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8" name="Google Shape;3798;p17"/>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9" name="Google Shape;3799;p17"/>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0" name="Google Shape;3800;p17"/>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1" name="Google Shape;3801;p17"/>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2" name="Google Shape;3802;p17"/>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3" name="Google Shape;3803;p17"/>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4" name="Google Shape;3804;p17"/>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5" name="Google Shape;3805;p17"/>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6" name="Google Shape;3806;p17"/>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7" name="Google Shape;3807;p17"/>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8" name="Google Shape;3808;p17"/>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9" name="Google Shape;3809;p17"/>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0" name="Google Shape;3810;p17"/>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1" name="Google Shape;3811;p17"/>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2" name="Google Shape;3812;p17"/>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3" name="Google Shape;3813;p17"/>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4" name="Google Shape;3814;p17"/>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5" name="Google Shape;3815;p17"/>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6" name="Google Shape;3816;p17"/>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7" name="Google Shape;3817;p17"/>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8" name="Google Shape;3818;p17"/>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9" name="Google Shape;3819;p17"/>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0" name="Google Shape;3820;p17"/>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1" name="Google Shape;3821;p17"/>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2" name="Google Shape;3822;p17"/>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3" name="Google Shape;3823;p17"/>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4" name="Google Shape;3824;p17"/>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5" name="Google Shape;3825;p17"/>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6" name="Google Shape;3826;p17"/>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7" name="Google Shape;3827;p17"/>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8" name="Google Shape;3828;p17"/>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9" name="Google Shape;3829;p17"/>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0" name="Google Shape;3830;p17"/>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1" name="Google Shape;3831;p17"/>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2" name="Google Shape;3832;p17"/>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3" name="Google Shape;3833;p17"/>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4" name="Google Shape;3834;p17"/>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5" name="Google Shape;3835;p17"/>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6" name="Google Shape;3836;p17"/>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7" name="Google Shape;3837;p17"/>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8" name="Google Shape;3838;p17"/>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9" name="Google Shape;3839;p17"/>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0" name="Google Shape;3840;p17"/>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1" name="Google Shape;3841;p17"/>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2" name="Google Shape;3842;p17"/>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3" name="Google Shape;3843;p17"/>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4" name="Google Shape;3844;p17"/>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5" name="Google Shape;3845;p17"/>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6" name="Google Shape;3846;p17"/>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7" name="Google Shape;3847;p17"/>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8" name="Google Shape;3848;p17"/>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9" name="Google Shape;3849;p17"/>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0" name="Google Shape;3850;p17"/>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1" name="Google Shape;3851;p17"/>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2" name="Google Shape;3852;p17"/>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3" name="Google Shape;3853;p17"/>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4" name="Google Shape;3854;p17"/>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5" name="Google Shape;3855;p17"/>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6" name="Google Shape;3856;p17"/>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7" name="Google Shape;3857;p17"/>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8" name="Google Shape;3858;p17"/>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9" name="Google Shape;3859;p17"/>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0" name="Google Shape;3860;p17"/>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1" name="Google Shape;3861;p17"/>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2" name="Google Shape;3862;p17"/>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3" name="Google Shape;3863;p17"/>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4" name="Google Shape;3864;p17"/>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5" name="Google Shape;3865;p17"/>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6" name="Google Shape;3866;p17"/>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7" name="Google Shape;3867;p17"/>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8" name="Google Shape;3868;p17"/>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9" name="Google Shape;3869;p17"/>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0" name="Google Shape;3870;p17"/>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1" name="Google Shape;3871;p17"/>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2" name="Google Shape;3872;p17"/>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3" name="Google Shape;3873;p17"/>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4" name="Google Shape;3874;p17"/>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5" name="Google Shape;3875;p17"/>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6" name="Google Shape;3876;p17"/>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7" name="Google Shape;3877;p17"/>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8" name="Google Shape;3878;p17"/>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9" name="Google Shape;3879;p17"/>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0" name="Google Shape;3880;p17"/>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1" name="Google Shape;3881;p17"/>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2" name="Google Shape;3882;p17"/>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3" name="Google Shape;3883;p17"/>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4" name="Google Shape;3884;p17"/>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5" name="Google Shape;3885;p17"/>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6" name="Google Shape;3886;p17"/>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7" name="Google Shape;3887;p17"/>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8" name="Google Shape;3888;p17"/>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889" name="Google Shape;3889;p17"/>
          <p:cNvGrpSpPr/>
          <p:nvPr/>
        </p:nvGrpSpPr>
        <p:grpSpPr>
          <a:xfrm rot="-2700000" flipH="1">
            <a:off x="8240903" y="239451"/>
            <a:ext cx="732229" cy="1140807"/>
            <a:chOff x="231900" y="729199"/>
            <a:chExt cx="1185086" cy="1846354"/>
          </a:xfrm>
        </p:grpSpPr>
        <p:sp>
          <p:nvSpPr>
            <p:cNvPr id="3890" name="Google Shape;3890;p17"/>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1" name="Google Shape;3891;p17"/>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2" name="Google Shape;3892;p17"/>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3" name="Google Shape;3893;p17"/>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4" name="Google Shape;3894;p17"/>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5" name="Google Shape;3895;p17"/>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6" name="Google Shape;3896;p17"/>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7" name="Google Shape;3897;p17"/>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8" name="Google Shape;3898;p17"/>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9" name="Google Shape;3899;p17"/>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0" name="Google Shape;3900;p17"/>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1" name="Google Shape;3901;p17"/>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2" name="Google Shape;3902;p17"/>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3" name="Google Shape;3903;p17"/>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4" name="Google Shape;3904;p17"/>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5" name="Google Shape;3905;p17"/>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6" name="Google Shape;3906;p17"/>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7" name="Google Shape;3907;p17"/>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8" name="Google Shape;3908;p17"/>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9" name="Google Shape;3909;p17"/>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0" name="Google Shape;3910;p17"/>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1" name="Google Shape;3911;p17"/>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2" name="Google Shape;3912;p17"/>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3" name="Google Shape;3913;p17"/>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4" name="Google Shape;3914;p17"/>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5" name="Google Shape;3915;p17"/>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6" name="Google Shape;3916;p17"/>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7" name="Google Shape;3917;p17"/>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8" name="Google Shape;3918;p17"/>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9" name="Google Shape;3919;p17"/>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0" name="Google Shape;3920;p17"/>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1" name="Google Shape;3921;p17"/>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2" name="Google Shape;3922;p17"/>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3" name="Google Shape;3923;p17"/>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4" name="Google Shape;3924;p17"/>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5" name="Google Shape;3925;p17"/>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6" name="Google Shape;3926;p17"/>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7" name="Google Shape;3927;p17"/>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8" name="Google Shape;3928;p17"/>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9" name="Google Shape;3929;p17"/>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0" name="Google Shape;3930;p17"/>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1" name="Google Shape;3931;p17"/>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2" name="Google Shape;3932;p17"/>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3" name="Google Shape;3933;p17"/>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4" name="Google Shape;3934;p17"/>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5" name="Google Shape;3935;p17"/>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6" name="Google Shape;3936;p17"/>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7" name="Google Shape;3937;p17"/>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8" name="Google Shape;3938;p1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9" name="Google Shape;3939;p1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0" name="Google Shape;3940;p17"/>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1" name="Google Shape;3941;p17"/>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2" name="Google Shape;3942;p17"/>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3" name="Google Shape;3943;p17"/>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4" name="Google Shape;3944;p17"/>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5" name="Google Shape;3945;p17"/>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6" name="Google Shape;3946;p17"/>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7" name="Google Shape;3947;p17"/>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8" name="Google Shape;3948;p17"/>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9" name="Google Shape;3949;p17"/>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0" name="Google Shape;3950;p17"/>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1" name="Google Shape;3951;p17"/>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2" name="Google Shape;3952;p17"/>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3" name="Google Shape;3953;p17"/>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4" name="Google Shape;3954;p17"/>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5" name="Google Shape;3955;p17"/>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6" name="Google Shape;3956;p17"/>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7" name="Google Shape;3957;p17"/>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8" name="Google Shape;3958;p17"/>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9" name="Google Shape;3959;p17"/>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0" name="Google Shape;3960;p17"/>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1" name="Google Shape;3961;p17"/>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2" name="Google Shape;3962;p17"/>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3" name="Google Shape;3963;p17"/>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4" name="Google Shape;3964;p17"/>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5" name="Google Shape;3965;p17"/>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6" name="Google Shape;3966;p17"/>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7" name="Google Shape;3967;p17"/>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8" name="Google Shape;3968;p17"/>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9" name="Google Shape;3969;p17"/>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0" name="Google Shape;3970;p17"/>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1" name="Google Shape;3971;p17"/>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2" name="Google Shape;3972;p17"/>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3" name="Google Shape;3973;p17"/>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4" name="Google Shape;3974;p17"/>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5" name="Google Shape;3975;p17"/>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6" name="Google Shape;3976;p17"/>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7" name="Google Shape;3977;p17"/>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8" name="Google Shape;3978;p17"/>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9" name="Google Shape;3979;p17"/>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0" name="Google Shape;3980;p17"/>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1" name="Google Shape;3981;p17"/>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2" name="Google Shape;3982;p17"/>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3" name="Google Shape;3983;p17"/>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4" name="Google Shape;3984;p17"/>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5" name="Google Shape;3985;p17"/>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6" name="Google Shape;3986;p17"/>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7" name="Google Shape;3987;p17"/>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8" name="Google Shape;3988;p17"/>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9" name="Google Shape;3989;p17"/>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0" name="Google Shape;3990;p17"/>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1" name="Google Shape;3991;p17"/>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2" name="Google Shape;3992;p17"/>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3" name="Google Shape;3993;p17"/>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4" name="Google Shape;3994;p17"/>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5" name="Google Shape;3995;p17"/>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6" name="Google Shape;3996;p17"/>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7" name="Google Shape;3997;p17"/>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8" name="Google Shape;3998;p17"/>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9" name="Google Shape;3999;p17"/>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0" name="Google Shape;4000;p17"/>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1" name="Google Shape;4001;p17"/>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2" name="Google Shape;4002;p17"/>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3" name="Google Shape;4003;p17"/>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4" name="Google Shape;4004;p17"/>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5" name="Google Shape;4005;p17"/>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6" name="Google Shape;4006;p17"/>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7" name="Google Shape;4007;p17"/>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8" name="Google Shape;4008;p17"/>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9" name="Google Shape;4009;p17"/>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0" name="Google Shape;4010;p17"/>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1" name="Google Shape;4011;p17"/>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2" name="Google Shape;4012;p17"/>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3" name="Google Shape;4013;p17"/>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4" name="Google Shape;4014;p17"/>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5" name="Google Shape;4015;p17"/>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6" name="Google Shape;4016;p1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7" name="Google Shape;4017;p1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8" name="Google Shape;4018;p17"/>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9" name="Google Shape;4019;p17"/>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0" name="Google Shape;4020;p17"/>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1" name="Google Shape;4021;p17"/>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2" name="Google Shape;4022;p17"/>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3" name="Google Shape;4023;p17"/>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4" name="Google Shape;4024;p17"/>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5" name="Google Shape;4025;p17"/>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6" name="Google Shape;4026;p17"/>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7" name="Google Shape;4027;p17"/>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8" name="Google Shape;4028;p17"/>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9" name="Google Shape;4029;p17"/>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0" name="Google Shape;4030;p17"/>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1" name="Google Shape;4031;p17"/>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2" name="Google Shape;4032;p17"/>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3" name="Google Shape;4033;p17"/>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4" name="Google Shape;4034;p17"/>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5" name="Google Shape;4035;p17"/>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6" name="Google Shape;4036;p17"/>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7" name="Google Shape;4037;p17"/>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8" name="Google Shape;4038;p17"/>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9" name="Google Shape;4039;p17"/>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0" name="Google Shape;4040;p17"/>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1" name="Google Shape;4041;p17"/>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2" name="Google Shape;4042;p17"/>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3" name="Google Shape;4043;p17"/>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4" name="Google Shape;4044;p17"/>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5" name="Google Shape;4045;p17"/>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6" name="Google Shape;4046;p17"/>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7" name="Google Shape;4047;p17"/>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8" name="Google Shape;4048;p17"/>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9" name="Google Shape;4049;p17"/>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0" name="Google Shape;4050;p17"/>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1" name="Google Shape;4051;p17"/>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2" name="Google Shape;4052;p17"/>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3" name="Google Shape;4053;p17"/>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4" name="Google Shape;4054;p17"/>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5" name="Google Shape;4055;p17"/>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6" name="Google Shape;4056;p17"/>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7" name="Google Shape;4057;p17"/>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058" name="Google Shape;4058;p17"/>
          <p:cNvGrpSpPr/>
          <p:nvPr/>
        </p:nvGrpSpPr>
        <p:grpSpPr>
          <a:xfrm rot="10109270">
            <a:off x="8620440" y="1838742"/>
            <a:ext cx="329637" cy="423831"/>
            <a:chOff x="3526675" y="707075"/>
            <a:chExt cx="187750" cy="241400"/>
          </a:xfrm>
        </p:grpSpPr>
        <p:sp>
          <p:nvSpPr>
            <p:cNvPr id="4059" name="Google Shape;4059;p17"/>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0" name="Google Shape;4060;p17"/>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1" name="Google Shape;4061;p17"/>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062" name="Google Shape;4062;p17"/>
          <p:cNvGrpSpPr/>
          <p:nvPr/>
        </p:nvGrpSpPr>
        <p:grpSpPr>
          <a:xfrm rot="3230776">
            <a:off x="8251214" y="4463162"/>
            <a:ext cx="498890" cy="535809"/>
            <a:chOff x="539500" y="356300"/>
            <a:chExt cx="347201" cy="372894"/>
          </a:xfrm>
        </p:grpSpPr>
        <p:sp>
          <p:nvSpPr>
            <p:cNvPr id="4063" name="Google Shape;4063;p17"/>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4" name="Google Shape;4064;p17"/>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5" name="Google Shape;4065;p17"/>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6" name="Google Shape;4066;p17"/>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7" name="Google Shape;4067;p17"/>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8" name="Google Shape;4068;p17"/>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9" name="Google Shape;4069;p17"/>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0" name="Google Shape;4070;p17"/>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1" name="Google Shape;4071;p17"/>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2" name="Google Shape;4072;p17"/>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3" name="Google Shape;4073;p17"/>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074" name="Google Shape;4074;p17"/>
          <p:cNvGrpSpPr/>
          <p:nvPr/>
        </p:nvGrpSpPr>
        <p:grpSpPr>
          <a:xfrm rot="-1687898">
            <a:off x="241977" y="393206"/>
            <a:ext cx="342054" cy="418382"/>
            <a:chOff x="2019050" y="1133325"/>
            <a:chExt cx="153525" cy="187750"/>
          </a:xfrm>
        </p:grpSpPr>
        <p:sp>
          <p:nvSpPr>
            <p:cNvPr id="4075" name="Google Shape;4075;p17"/>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6" name="Google Shape;4076;p17"/>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7" name="Google Shape;4077;p17"/>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8" name="Google Shape;4078;p17"/>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079" name="Google Shape;4079;p17"/>
          <p:cNvSpPr/>
          <p:nvPr/>
        </p:nvSpPr>
        <p:spPr>
          <a:xfrm>
            <a:off x="163547" y="205562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0" name="Google Shape;4080;p17"/>
          <p:cNvSpPr/>
          <p:nvPr/>
        </p:nvSpPr>
        <p:spPr>
          <a:xfrm>
            <a:off x="1481536" y="20818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1" name="Google Shape;4081;p17"/>
          <p:cNvSpPr/>
          <p:nvPr/>
        </p:nvSpPr>
        <p:spPr>
          <a:xfrm rot="-2332220">
            <a:off x="2759802" y="4771320"/>
            <a:ext cx="339522" cy="110639"/>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2" name="Google Shape;4082;p17"/>
          <p:cNvSpPr/>
          <p:nvPr/>
        </p:nvSpPr>
        <p:spPr>
          <a:xfrm rot="1327221">
            <a:off x="8693927" y="3329044"/>
            <a:ext cx="339523" cy="110640"/>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3" name="Google Shape;4083;p17"/>
          <p:cNvSpPr/>
          <p:nvPr/>
        </p:nvSpPr>
        <p:spPr>
          <a:xfrm>
            <a:off x="5843086" y="480113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4" name="Google Shape;4084;p17"/>
          <p:cNvSpPr/>
          <p:nvPr/>
        </p:nvSpPr>
        <p:spPr>
          <a:xfrm>
            <a:off x="6054097" y="14762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5" name="Google Shape;4085;p1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086" name="Google Shape;4086;p17"/>
          <p:cNvSpPr txBox="1">
            <a:spLocks noGrp="1"/>
          </p:cNvSpPr>
          <p:nvPr>
            <p:ph type="title" idx="2"/>
          </p:nvPr>
        </p:nvSpPr>
        <p:spPr>
          <a:xfrm>
            <a:off x="713100" y="3127800"/>
            <a:ext cx="2270100" cy="32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4087" name="Google Shape;4087;p17"/>
          <p:cNvSpPr txBox="1">
            <a:spLocks noGrp="1"/>
          </p:cNvSpPr>
          <p:nvPr>
            <p:ph type="subTitle" idx="1"/>
          </p:nvPr>
        </p:nvSpPr>
        <p:spPr>
          <a:xfrm>
            <a:off x="713100" y="3452275"/>
            <a:ext cx="2270100" cy="7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4088" name="Google Shape;4088;p17"/>
          <p:cNvSpPr txBox="1">
            <a:spLocks noGrp="1"/>
          </p:cNvSpPr>
          <p:nvPr>
            <p:ph type="title" idx="3"/>
          </p:nvPr>
        </p:nvSpPr>
        <p:spPr>
          <a:xfrm>
            <a:off x="3436947" y="3127800"/>
            <a:ext cx="2270100" cy="32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4089" name="Google Shape;4089;p17"/>
          <p:cNvSpPr txBox="1">
            <a:spLocks noGrp="1"/>
          </p:cNvSpPr>
          <p:nvPr>
            <p:ph type="subTitle" idx="4"/>
          </p:nvPr>
        </p:nvSpPr>
        <p:spPr>
          <a:xfrm>
            <a:off x="3436948" y="3452275"/>
            <a:ext cx="2270100" cy="7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4090" name="Google Shape;4090;p17"/>
          <p:cNvSpPr txBox="1">
            <a:spLocks noGrp="1"/>
          </p:cNvSpPr>
          <p:nvPr>
            <p:ph type="title" idx="5"/>
          </p:nvPr>
        </p:nvSpPr>
        <p:spPr>
          <a:xfrm>
            <a:off x="6160801" y="3127800"/>
            <a:ext cx="2270100" cy="32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4091" name="Google Shape;4091;p17"/>
          <p:cNvSpPr txBox="1">
            <a:spLocks noGrp="1"/>
          </p:cNvSpPr>
          <p:nvPr>
            <p:ph type="subTitle" idx="6"/>
          </p:nvPr>
        </p:nvSpPr>
        <p:spPr>
          <a:xfrm>
            <a:off x="6160803" y="3452275"/>
            <a:ext cx="2270100" cy="7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4092"/>
        <p:cNvGrpSpPr/>
        <p:nvPr/>
      </p:nvGrpSpPr>
      <p:grpSpPr>
        <a:xfrm>
          <a:off x="0" y="0"/>
          <a:ext cx="0" cy="0"/>
          <a:chOff x="0" y="0"/>
          <a:chExt cx="0" cy="0"/>
        </a:xfrm>
      </p:grpSpPr>
      <p:sp>
        <p:nvSpPr>
          <p:cNvPr id="4093" name="Google Shape;4093;p18"/>
          <p:cNvSpPr/>
          <p:nvPr/>
        </p:nvSpPr>
        <p:spPr>
          <a:xfrm>
            <a:off x="-802450" y="-774734"/>
            <a:ext cx="2787825" cy="2634975"/>
          </a:xfrm>
          <a:custGeom>
            <a:avLst/>
            <a:gdLst/>
            <a:ahLst/>
            <a:cxnLst/>
            <a:rect l="l" t="t" r="r" b="b"/>
            <a:pathLst>
              <a:path w="111513" h="105399" extrusionOk="0">
                <a:moveTo>
                  <a:pt x="4178" y="101700"/>
                </a:moveTo>
                <a:cubicBezTo>
                  <a:pt x="6451" y="114400"/>
                  <a:pt x="16878" y="89535"/>
                  <a:pt x="24231" y="85658"/>
                </a:cubicBezTo>
                <a:cubicBezTo>
                  <a:pt x="31584" y="81781"/>
                  <a:pt x="43080" y="83385"/>
                  <a:pt x="48294" y="78439"/>
                </a:cubicBezTo>
                <a:cubicBezTo>
                  <a:pt x="53508" y="73493"/>
                  <a:pt x="49364" y="61595"/>
                  <a:pt x="55513" y="55980"/>
                </a:cubicBezTo>
                <a:cubicBezTo>
                  <a:pt x="61663" y="50365"/>
                  <a:pt x="79309" y="50232"/>
                  <a:pt x="85191" y="44751"/>
                </a:cubicBezTo>
                <a:cubicBezTo>
                  <a:pt x="91073" y="39270"/>
                  <a:pt x="87062" y="29778"/>
                  <a:pt x="90805" y="23094"/>
                </a:cubicBezTo>
                <a:cubicBezTo>
                  <a:pt x="94548" y="16410"/>
                  <a:pt x="121017" y="6919"/>
                  <a:pt x="107649" y="4646"/>
                </a:cubicBezTo>
                <a:cubicBezTo>
                  <a:pt x="94281" y="2373"/>
                  <a:pt x="27840" y="-6718"/>
                  <a:pt x="10595" y="9458"/>
                </a:cubicBezTo>
                <a:cubicBezTo>
                  <a:pt x="-6650" y="25634"/>
                  <a:pt x="1905" y="89000"/>
                  <a:pt x="4178" y="101700"/>
                </a:cubicBezTo>
                <a:close/>
              </a:path>
            </a:pathLst>
          </a:custGeom>
          <a:solidFill>
            <a:schemeClr val="accent1"/>
          </a:solidFill>
          <a:ln>
            <a:noFill/>
          </a:ln>
        </p:spPr>
      </p:sp>
      <p:sp>
        <p:nvSpPr>
          <p:cNvPr id="4094" name="Google Shape;4094;p18"/>
          <p:cNvSpPr/>
          <p:nvPr/>
        </p:nvSpPr>
        <p:spPr>
          <a:xfrm>
            <a:off x="7411150" y="2685599"/>
            <a:ext cx="2438272" cy="2875714"/>
          </a:xfrm>
          <a:custGeom>
            <a:avLst/>
            <a:gdLst/>
            <a:ahLst/>
            <a:cxnLst/>
            <a:rect l="l" t="t" r="r" b="b"/>
            <a:pathLst>
              <a:path w="89824" h="105939" extrusionOk="0">
                <a:moveTo>
                  <a:pt x="3695" y="96234"/>
                </a:moveTo>
                <a:cubicBezTo>
                  <a:pt x="-7534" y="92223"/>
                  <a:pt x="10380" y="79657"/>
                  <a:pt x="16529" y="74577"/>
                </a:cubicBezTo>
                <a:cubicBezTo>
                  <a:pt x="22679" y="69497"/>
                  <a:pt x="36047" y="71369"/>
                  <a:pt x="40592" y="65754"/>
                </a:cubicBezTo>
                <a:cubicBezTo>
                  <a:pt x="45137" y="60139"/>
                  <a:pt x="39790" y="46637"/>
                  <a:pt x="43800" y="40889"/>
                </a:cubicBezTo>
                <a:cubicBezTo>
                  <a:pt x="47811" y="35141"/>
                  <a:pt x="58372" y="37681"/>
                  <a:pt x="64655" y="31264"/>
                </a:cubicBezTo>
                <a:cubicBezTo>
                  <a:pt x="70938" y="24847"/>
                  <a:pt x="78291" y="-8841"/>
                  <a:pt x="81499" y="2388"/>
                </a:cubicBezTo>
                <a:cubicBezTo>
                  <a:pt x="84707" y="13618"/>
                  <a:pt x="96872" y="83000"/>
                  <a:pt x="83905" y="98641"/>
                </a:cubicBezTo>
                <a:cubicBezTo>
                  <a:pt x="70938" y="114282"/>
                  <a:pt x="14924" y="100245"/>
                  <a:pt x="3695" y="96234"/>
                </a:cubicBezTo>
                <a:close/>
              </a:path>
            </a:pathLst>
          </a:custGeom>
          <a:solidFill>
            <a:schemeClr val="accent3"/>
          </a:solidFill>
          <a:ln>
            <a:noFill/>
          </a:ln>
        </p:spPr>
      </p:sp>
      <p:pic>
        <p:nvPicPr>
          <p:cNvPr id="4095" name="Google Shape;4095;p18"/>
          <p:cNvPicPr preferRelativeResize="0"/>
          <p:nvPr/>
        </p:nvPicPr>
        <p:blipFill>
          <a:blip r:embed="rId2"/>
          <a:stretch>
            <a:fillRect/>
          </a:stretch>
        </p:blipFill>
        <p:spPr>
          <a:xfrm>
            <a:off x="0" y="0"/>
            <a:ext cx="9144000" cy="5143500"/>
          </a:xfrm>
          <a:prstGeom prst="rect">
            <a:avLst/>
          </a:prstGeom>
          <a:noFill/>
          <a:ln>
            <a:noFill/>
          </a:ln>
        </p:spPr>
      </p:pic>
      <p:grpSp>
        <p:nvGrpSpPr>
          <p:cNvPr id="4096" name="Google Shape;4096;p18"/>
          <p:cNvGrpSpPr/>
          <p:nvPr/>
        </p:nvGrpSpPr>
        <p:grpSpPr>
          <a:xfrm flipH="1">
            <a:off x="109552" y="227438"/>
            <a:ext cx="963817" cy="1007866"/>
            <a:chOff x="6290250" y="1718800"/>
            <a:chExt cx="911325" cy="952975"/>
          </a:xfrm>
        </p:grpSpPr>
        <p:sp>
          <p:nvSpPr>
            <p:cNvPr id="4097" name="Google Shape;4097;p18"/>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8" name="Google Shape;4098;p18"/>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9" name="Google Shape;4099;p18"/>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0" name="Google Shape;4100;p18"/>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1" name="Google Shape;4101;p18"/>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2" name="Google Shape;4102;p18"/>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3" name="Google Shape;4103;p18"/>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4" name="Google Shape;4104;p18"/>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5" name="Google Shape;4105;p18"/>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6" name="Google Shape;4106;p18"/>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7" name="Google Shape;4107;p18"/>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8" name="Google Shape;4108;p18"/>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9" name="Google Shape;4109;p18"/>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0" name="Google Shape;4110;p18"/>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1" name="Google Shape;4111;p18"/>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2" name="Google Shape;4112;p18"/>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3" name="Google Shape;4113;p18"/>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4" name="Google Shape;4114;p18"/>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5" name="Google Shape;4115;p18"/>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6" name="Google Shape;4116;p18"/>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7" name="Google Shape;4117;p18"/>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8" name="Google Shape;4118;p18"/>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9" name="Google Shape;4119;p18"/>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0" name="Google Shape;4120;p18"/>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1" name="Google Shape;4121;p18"/>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2" name="Google Shape;4122;p18"/>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3" name="Google Shape;4123;p18"/>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4" name="Google Shape;4124;p18"/>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5" name="Google Shape;4125;p18"/>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6" name="Google Shape;4126;p18"/>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7" name="Google Shape;4127;p18"/>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8" name="Google Shape;4128;p18"/>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9" name="Google Shape;4129;p18"/>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0" name="Google Shape;4130;p18"/>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1" name="Google Shape;4131;p18"/>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2" name="Google Shape;4132;p18"/>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3" name="Google Shape;4133;p18"/>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4" name="Google Shape;4134;p18"/>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5" name="Google Shape;4135;p18"/>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6" name="Google Shape;4136;p18"/>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7" name="Google Shape;4137;p18"/>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8" name="Google Shape;4138;p18"/>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9" name="Google Shape;4139;p18"/>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0" name="Google Shape;4140;p18"/>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1" name="Google Shape;4141;p18"/>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2" name="Google Shape;4142;p18"/>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3" name="Google Shape;4143;p18"/>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4" name="Google Shape;4144;p18"/>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5" name="Google Shape;4145;p18"/>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6" name="Google Shape;4146;p18"/>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7" name="Google Shape;4147;p18"/>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8" name="Google Shape;4148;p18"/>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9" name="Google Shape;4149;p18"/>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0" name="Google Shape;4150;p18"/>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1" name="Google Shape;4151;p18"/>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2" name="Google Shape;4152;p18"/>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3" name="Google Shape;4153;p18"/>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4" name="Google Shape;4154;p18"/>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5" name="Google Shape;4155;p18"/>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6" name="Google Shape;4156;p18"/>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7" name="Google Shape;4157;p18"/>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8" name="Google Shape;4158;p18"/>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9" name="Google Shape;4159;p18"/>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0" name="Google Shape;4160;p18"/>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1" name="Google Shape;4161;p18"/>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2" name="Google Shape;4162;p18"/>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3" name="Google Shape;4163;p18"/>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4" name="Google Shape;4164;p18"/>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5" name="Google Shape;4165;p18"/>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6" name="Google Shape;4166;p18"/>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7" name="Google Shape;4167;p18"/>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8" name="Google Shape;4168;p18"/>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9" name="Google Shape;4169;p18"/>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0" name="Google Shape;4170;p18"/>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1" name="Google Shape;4171;p18"/>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2" name="Google Shape;4172;p18"/>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3" name="Google Shape;4173;p18"/>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4" name="Google Shape;4174;p18"/>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5" name="Google Shape;4175;p18"/>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6" name="Google Shape;4176;p18"/>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7" name="Google Shape;4177;p18"/>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8" name="Google Shape;4178;p18"/>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9" name="Google Shape;4179;p18"/>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0" name="Google Shape;4180;p18"/>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1" name="Google Shape;4181;p18"/>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2" name="Google Shape;4182;p18"/>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3" name="Google Shape;4183;p18"/>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4" name="Google Shape;4184;p18"/>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5" name="Google Shape;4185;p18"/>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6" name="Google Shape;4186;p18"/>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7" name="Google Shape;4187;p18"/>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8" name="Google Shape;4188;p18"/>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9" name="Google Shape;4189;p18"/>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0" name="Google Shape;4190;p18"/>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1" name="Google Shape;4191;p18"/>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2" name="Google Shape;4192;p18"/>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3" name="Google Shape;4193;p18"/>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4" name="Google Shape;4194;p18"/>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5" name="Google Shape;4195;p18"/>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6" name="Google Shape;4196;p18"/>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7" name="Google Shape;4197;p18"/>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8" name="Google Shape;4198;p18"/>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9" name="Google Shape;4199;p18"/>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0" name="Google Shape;4200;p18"/>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1" name="Google Shape;4201;p18"/>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2" name="Google Shape;4202;p18"/>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3" name="Google Shape;4203;p18"/>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4" name="Google Shape;4204;p18"/>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5" name="Google Shape;4205;p18"/>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6" name="Google Shape;4206;p18"/>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7" name="Google Shape;4207;p18"/>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8" name="Google Shape;4208;p18"/>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9" name="Google Shape;4209;p18"/>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0" name="Google Shape;4210;p18"/>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1" name="Google Shape;4211;p18"/>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2" name="Google Shape;4212;p18"/>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3" name="Google Shape;4213;p18"/>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4" name="Google Shape;4214;p18"/>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5" name="Google Shape;4215;p18"/>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6" name="Google Shape;4216;p18"/>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7" name="Google Shape;4217;p18"/>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8" name="Google Shape;4218;p18"/>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9" name="Google Shape;4219;p18"/>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0" name="Google Shape;4220;p18"/>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1" name="Google Shape;4221;p18"/>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2" name="Google Shape;4222;p18"/>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3" name="Google Shape;4223;p18"/>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4" name="Google Shape;4224;p18"/>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5" name="Google Shape;4225;p18"/>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6" name="Google Shape;4226;p18"/>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7" name="Google Shape;4227;p18"/>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8" name="Google Shape;4228;p18"/>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9" name="Google Shape;4229;p18"/>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0" name="Google Shape;4230;p18"/>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1" name="Google Shape;4231;p18"/>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2" name="Google Shape;4232;p18"/>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3" name="Google Shape;4233;p18"/>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4" name="Google Shape;4234;p18"/>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5" name="Google Shape;4235;p18"/>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6" name="Google Shape;4236;p18"/>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7" name="Google Shape;4237;p18"/>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8" name="Google Shape;4238;p18"/>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9" name="Google Shape;4239;p18"/>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0" name="Google Shape;4240;p18"/>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1" name="Google Shape;4241;p18"/>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2" name="Google Shape;4242;p18"/>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3" name="Google Shape;4243;p18"/>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4" name="Google Shape;4244;p18"/>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5" name="Google Shape;4245;p18"/>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6" name="Google Shape;4246;p18"/>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7" name="Google Shape;4247;p18"/>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8" name="Google Shape;4248;p18"/>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9" name="Google Shape;4249;p18"/>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0" name="Google Shape;4250;p18"/>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1" name="Google Shape;4251;p18"/>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2" name="Google Shape;4252;p18"/>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3" name="Google Shape;4253;p18"/>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4" name="Google Shape;4254;p18"/>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5" name="Google Shape;4255;p18"/>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6" name="Google Shape;4256;p18"/>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7" name="Google Shape;4257;p18"/>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8" name="Google Shape;4258;p18"/>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9" name="Google Shape;4259;p18"/>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0" name="Google Shape;4260;p18"/>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1" name="Google Shape;4261;p18"/>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2" name="Google Shape;4262;p18"/>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3" name="Google Shape;4263;p18"/>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4" name="Google Shape;4264;p18"/>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5" name="Google Shape;4265;p18"/>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6" name="Google Shape;4266;p18"/>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7" name="Google Shape;4267;p18"/>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8" name="Google Shape;4268;p18"/>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9" name="Google Shape;4269;p18"/>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0" name="Google Shape;4270;p18"/>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1" name="Google Shape;4271;p18"/>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2" name="Google Shape;4272;p18"/>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3" name="Google Shape;4273;p18"/>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4" name="Google Shape;4274;p18"/>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5" name="Google Shape;4275;p18"/>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6" name="Google Shape;4276;p18"/>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7" name="Google Shape;4277;p18"/>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8" name="Google Shape;4278;p18"/>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9" name="Google Shape;4279;p18"/>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0" name="Google Shape;4280;p18"/>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1" name="Google Shape;4281;p18"/>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2" name="Google Shape;4282;p18"/>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3" name="Google Shape;4283;p18"/>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4" name="Google Shape;4284;p18"/>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5" name="Google Shape;4285;p18"/>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6" name="Google Shape;4286;p18"/>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7" name="Google Shape;4287;p18"/>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8" name="Google Shape;4288;p18"/>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9" name="Google Shape;4289;p18"/>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0" name="Google Shape;4290;p18"/>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1" name="Google Shape;4291;p18"/>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2" name="Google Shape;4292;p18"/>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3" name="Google Shape;4293;p18"/>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4" name="Google Shape;4294;p18"/>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5" name="Google Shape;4295;p18"/>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6" name="Google Shape;4296;p18"/>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7" name="Google Shape;4297;p18"/>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8" name="Google Shape;4298;p18"/>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9" name="Google Shape;4299;p18"/>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0" name="Google Shape;4300;p18"/>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1" name="Google Shape;4301;p18"/>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2" name="Google Shape;4302;p18"/>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3" name="Google Shape;4303;p18"/>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4" name="Google Shape;4304;p18"/>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5" name="Google Shape;4305;p18"/>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6" name="Google Shape;4306;p18"/>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7" name="Google Shape;4307;p18"/>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8" name="Google Shape;4308;p18"/>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9" name="Google Shape;4309;p18"/>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0" name="Google Shape;4310;p18"/>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1" name="Google Shape;4311;p18"/>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2" name="Google Shape;4312;p18"/>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3" name="Google Shape;4313;p18"/>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4" name="Google Shape;4314;p18"/>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5" name="Google Shape;4315;p18"/>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6" name="Google Shape;4316;p18"/>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7" name="Google Shape;4317;p18"/>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8" name="Google Shape;4318;p18"/>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9" name="Google Shape;4319;p18"/>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0" name="Google Shape;4320;p18"/>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1" name="Google Shape;4321;p18"/>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2" name="Google Shape;4322;p18"/>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3" name="Google Shape;4323;p18"/>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4" name="Google Shape;4324;p18"/>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5" name="Google Shape;4325;p18"/>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6" name="Google Shape;4326;p18"/>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7" name="Google Shape;4327;p18"/>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8" name="Google Shape;4328;p18"/>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9" name="Google Shape;4329;p18"/>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0" name="Google Shape;4330;p18"/>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1" name="Google Shape;4331;p18"/>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2" name="Google Shape;4332;p18"/>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3" name="Google Shape;4333;p18"/>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4" name="Google Shape;4334;p18"/>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5" name="Google Shape;4335;p18"/>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6" name="Google Shape;4336;p18"/>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7" name="Google Shape;4337;p18"/>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8" name="Google Shape;4338;p18"/>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9" name="Google Shape;4339;p18"/>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0" name="Google Shape;4340;p18"/>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1" name="Google Shape;4341;p18"/>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2" name="Google Shape;4342;p18"/>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3" name="Google Shape;4343;p18"/>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4" name="Google Shape;4344;p18"/>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5" name="Google Shape;4345;p18"/>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6" name="Google Shape;4346;p18"/>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7" name="Google Shape;4347;p18"/>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8" name="Google Shape;4348;p18"/>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9" name="Google Shape;4349;p18"/>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0" name="Google Shape;4350;p18"/>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1" name="Google Shape;4351;p18"/>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2" name="Google Shape;4352;p18"/>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3" name="Google Shape;4353;p18"/>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4" name="Google Shape;4354;p18"/>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5" name="Google Shape;4355;p18"/>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6" name="Google Shape;4356;p18"/>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7" name="Google Shape;4357;p18"/>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8" name="Google Shape;4358;p18"/>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9" name="Google Shape;4359;p18"/>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0" name="Google Shape;4360;p18"/>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1" name="Google Shape;4361;p18"/>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2" name="Google Shape;4362;p18"/>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3" name="Google Shape;4363;p18"/>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4" name="Google Shape;4364;p18"/>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5" name="Google Shape;4365;p18"/>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6" name="Google Shape;4366;p18"/>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7" name="Google Shape;4367;p18"/>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8" name="Google Shape;4368;p18"/>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9" name="Google Shape;4369;p18"/>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0" name="Google Shape;4370;p18"/>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1" name="Google Shape;4371;p18"/>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2" name="Google Shape;4372;p18"/>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3" name="Google Shape;4373;p18"/>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4" name="Google Shape;4374;p18"/>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5" name="Google Shape;4375;p18"/>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6" name="Google Shape;4376;p18"/>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7" name="Google Shape;4377;p18"/>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8" name="Google Shape;4378;p18"/>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9" name="Google Shape;4379;p18"/>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0" name="Google Shape;4380;p18"/>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1" name="Google Shape;4381;p18"/>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2" name="Google Shape;4382;p18"/>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3" name="Google Shape;4383;p18"/>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4" name="Google Shape;4384;p18"/>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5" name="Google Shape;4385;p18"/>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6" name="Google Shape;4386;p18"/>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7" name="Google Shape;4387;p18"/>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8" name="Google Shape;4388;p18"/>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9" name="Google Shape;4389;p18"/>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0" name="Google Shape;4390;p18"/>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1" name="Google Shape;4391;p18"/>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2" name="Google Shape;4392;p18"/>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3" name="Google Shape;4393;p18"/>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4" name="Google Shape;4394;p18"/>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5" name="Google Shape;4395;p18"/>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6" name="Google Shape;4396;p18"/>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7" name="Google Shape;4397;p18"/>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8" name="Google Shape;4398;p18"/>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399" name="Google Shape;4399;p18"/>
          <p:cNvGrpSpPr/>
          <p:nvPr/>
        </p:nvGrpSpPr>
        <p:grpSpPr>
          <a:xfrm>
            <a:off x="8013159" y="3970384"/>
            <a:ext cx="1093932" cy="998288"/>
            <a:chOff x="4097300" y="529025"/>
            <a:chExt cx="796050" cy="726450"/>
          </a:xfrm>
        </p:grpSpPr>
        <p:sp>
          <p:nvSpPr>
            <p:cNvPr id="4400" name="Google Shape;4400;p18"/>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1" name="Google Shape;4401;p18"/>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2" name="Google Shape;4402;p18"/>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3" name="Google Shape;4403;p18"/>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4" name="Google Shape;4404;p18"/>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5" name="Google Shape;4405;p18"/>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6" name="Google Shape;4406;p18"/>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7" name="Google Shape;4407;p18"/>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8" name="Google Shape;4408;p18"/>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9" name="Google Shape;4409;p18"/>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0" name="Google Shape;4410;p18"/>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1" name="Google Shape;4411;p18"/>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2" name="Google Shape;4412;p18"/>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3" name="Google Shape;4413;p18"/>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4" name="Google Shape;4414;p18"/>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5" name="Google Shape;4415;p18"/>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6" name="Google Shape;4416;p18"/>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7" name="Google Shape;4417;p18"/>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8" name="Google Shape;4418;p18"/>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9" name="Google Shape;4419;p18"/>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0" name="Google Shape;4420;p18"/>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1" name="Google Shape;4421;p18"/>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2" name="Google Shape;4422;p18"/>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3" name="Google Shape;4423;p18"/>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4" name="Google Shape;4424;p18"/>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5" name="Google Shape;4425;p18"/>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6" name="Google Shape;4426;p18"/>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7" name="Google Shape;4427;p18"/>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8" name="Google Shape;4428;p18"/>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9" name="Google Shape;4429;p18"/>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0" name="Google Shape;4430;p18"/>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1" name="Google Shape;4431;p18"/>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2" name="Google Shape;4432;p18"/>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3" name="Google Shape;4433;p18"/>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4" name="Google Shape;4434;p18"/>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5" name="Google Shape;4435;p18"/>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6" name="Google Shape;4436;p18"/>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7" name="Google Shape;4437;p18"/>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8" name="Google Shape;4438;p18"/>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9" name="Google Shape;4439;p18"/>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0" name="Google Shape;4440;p18"/>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1" name="Google Shape;4441;p18"/>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2" name="Google Shape;4442;p18"/>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3" name="Google Shape;4443;p18"/>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4" name="Google Shape;4444;p18"/>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5" name="Google Shape;4445;p18"/>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6" name="Google Shape;4446;p18"/>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7" name="Google Shape;4447;p18"/>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8" name="Google Shape;4448;p18"/>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9" name="Google Shape;4449;p18"/>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0" name="Google Shape;4450;p18"/>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1" name="Google Shape;4451;p18"/>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2" name="Google Shape;4452;p18"/>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3" name="Google Shape;4453;p18"/>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4" name="Google Shape;4454;p18"/>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5" name="Google Shape;4455;p18"/>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6" name="Google Shape;4456;p18"/>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7" name="Google Shape;4457;p18"/>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8" name="Google Shape;4458;p18"/>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9" name="Google Shape;4459;p18"/>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0" name="Google Shape;4460;p18"/>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1" name="Google Shape;4461;p18"/>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2" name="Google Shape;4462;p18"/>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3" name="Google Shape;4463;p18"/>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4" name="Google Shape;4464;p18"/>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5" name="Google Shape;4465;p18"/>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6" name="Google Shape;4466;p18"/>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7" name="Google Shape;4467;p18"/>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8" name="Google Shape;4468;p18"/>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9" name="Google Shape;4469;p18"/>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0" name="Google Shape;4470;p18"/>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1" name="Google Shape;4471;p18"/>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2" name="Google Shape;4472;p18"/>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3" name="Google Shape;4473;p18"/>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4" name="Google Shape;4474;p18"/>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5" name="Google Shape;4475;p18"/>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6" name="Google Shape;4476;p18"/>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7" name="Google Shape;4477;p18"/>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8" name="Google Shape;4478;p18"/>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479" name="Google Shape;4479;p18"/>
          <p:cNvGrpSpPr/>
          <p:nvPr/>
        </p:nvGrpSpPr>
        <p:grpSpPr>
          <a:xfrm rot="-1377965">
            <a:off x="539596" y="4345398"/>
            <a:ext cx="347198" cy="510649"/>
            <a:chOff x="3716700" y="1378700"/>
            <a:chExt cx="135825" cy="199750"/>
          </a:xfrm>
        </p:grpSpPr>
        <p:sp>
          <p:nvSpPr>
            <p:cNvPr id="4480" name="Google Shape;4480;p18"/>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1" name="Google Shape;4481;p18"/>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2" name="Google Shape;4482;p18"/>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3" name="Google Shape;4483;p18"/>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484" name="Google Shape;4484;p18"/>
          <p:cNvGrpSpPr/>
          <p:nvPr/>
        </p:nvGrpSpPr>
        <p:grpSpPr>
          <a:xfrm rot="-1687898">
            <a:off x="8580627" y="522181"/>
            <a:ext cx="342054" cy="418382"/>
            <a:chOff x="2019050" y="1133325"/>
            <a:chExt cx="153525" cy="187750"/>
          </a:xfrm>
        </p:grpSpPr>
        <p:sp>
          <p:nvSpPr>
            <p:cNvPr id="4485" name="Google Shape;4485;p18"/>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6" name="Google Shape;4486;p18"/>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7" name="Google Shape;4487;p18"/>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8" name="Google Shape;4488;p18"/>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489" name="Google Shape;4489;p18"/>
          <p:cNvGrpSpPr/>
          <p:nvPr/>
        </p:nvGrpSpPr>
        <p:grpSpPr>
          <a:xfrm rot="-5400000">
            <a:off x="222371" y="1427597"/>
            <a:ext cx="465090" cy="510645"/>
            <a:chOff x="818450" y="719950"/>
            <a:chExt cx="162075" cy="177950"/>
          </a:xfrm>
        </p:grpSpPr>
        <p:sp>
          <p:nvSpPr>
            <p:cNvPr id="4490" name="Google Shape;4490;p18"/>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1" name="Google Shape;4491;p18"/>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2" name="Google Shape;4492;p18"/>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493" name="Google Shape;4493;p18"/>
          <p:cNvGrpSpPr/>
          <p:nvPr/>
        </p:nvGrpSpPr>
        <p:grpSpPr>
          <a:xfrm rot="672145">
            <a:off x="8739420" y="3359516"/>
            <a:ext cx="329643" cy="423839"/>
            <a:chOff x="3526675" y="707075"/>
            <a:chExt cx="187750" cy="241400"/>
          </a:xfrm>
        </p:grpSpPr>
        <p:sp>
          <p:nvSpPr>
            <p:cNvPr id="4494" name="Google Shape;4494;p18"/>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5" name="Google Shape;4495;p18"/>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6" name="Google Shape;4496;p18"/>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497" name="Google Shape;4497;p18"/>
          <p:cNvGrpSpPr/>
          <p:nvPr/>
        </p:nvGrpSpPr>
        <p:grpSpPr>
          <a:xfrm>
            <a:off x="4214726" y="4351341"/>
            <a:ext cx="775180" cy="689959"/>
            <a:chOff x="4748225" y="4600750"/>
            <a:chExt cx="332125" cy="295625"/>
          </a:xfrm>
        </p:grpSpPr>
        <p:sp>
          <p:nvSpPr>
            <p:cNvPr id="4498" name="Google Shape;4498;p18"/>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9" name="Google Shape;4499;p18"/>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0" name="Google Shape;4500;p18"/>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1" name="Google Shape;4501;p18"/>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2" name="Google Shape;4502;p18"/>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3" name="Google Shape;4503;p18"/>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4" name="Google Shape;4504;p18"/>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5" name="Google Shape;4505;p18"/>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6" name="Google Shape;4506;p18"/>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7" name="Google Shape;4507;p18"/>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8" name="Google Shape;4508;p18"/>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9" name="Google Shape;4509;p18"/>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0" name="Google Shape;4510;p18"/>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1" name="Google Shape;4511;p18"/>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2" name="Google Shape;4512;p18"/>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3" name="Google Shape;4513;p18"/>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4" name="Google Shape;4514;p18"/>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5" name="Google Shape;4515;p18"/>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6" name="Google Shape;4516;p18"/>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7" name="Google Shape;4517;p18"/>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8" name="Google Shape;4518;p18"/>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9" name="Google Shape;4519;p18"/>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0" name="Google Shape;4520;p18"/>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1" name="Google Shape;4521;p18"/>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2" name="Google Shape;4522;p18"/>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3" name="Google Shape;4523;p18"/>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4" name="Google Shape;4524;p18"/>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5" name="Google Shape;4525;p18"/>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6" name="Google Shape;4526;p18"/>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7" name="Google Shape;4527;p18"/>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8" name="Google Shape;4528;p18"/>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9" name="Google Shape;4529;p18"/>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0" name="Google Shape;4530;p18"/>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1" name="Google Shape;4531;p18"/>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2" name="Google Shape;4532;p18"/>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3" name="Google Shape;4533;p18"/>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4" name="Google Shape;4534;p18"/>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5" name="Google Shape;4535;p18"/>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6" name="Google Shape;4536;p18"/>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7" name="Google Shape;4537;p18"/>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8" name="Google Shape;4538;p18"/>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9" name="Google Shape;4539;p18"/>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0" name="Google Shape;4540;p18"/>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1" name="Google Shape;4541;p18"/>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2" name="Google Shape;4542;p18"/>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3" name="Google Shape;4543;p18"/>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4" name="Google Shape;4544;p18"/>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5" name="Google Shape;4545;p18"/>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6" name="Google Shape;4546;p18"/>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7" name="Google Shape;4547;p18"/>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8" name="Google Shape;4548;p18"/>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9" name="Google Shape;4549;p18"/>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0" name="Google Shape;4550;p18"/>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1" name="Google Shape;4551;p18"/>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2" name="Google Shape;4552;p18"/>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3" name="Google Shape;4553;p18"/>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4" name="Google Shape;4554;p18"/>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5" name="Google Shape;4555;p18"/>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6" name="Google Shape;4556;p18"/>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7" name="Google Shape;4557;p18"/>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8" name="Google Shape;4558;p18"/>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9" name="Google Shape;4559;p18"/>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0" name="Google Shape;4560;p18"/>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1" name="Google Shape;4561;p18"/>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2" name="Google Shape;4562;p18"/>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563" name="Google Shape;4563;p18"/>
          <p:cNvSpPr/>
          <p:nvPr/>
        </p:nvSpPr>
        <p:spPr>
          <a:xfrm>
            <a:off x="1776636" y="17651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4" name="Google Shape;4564;p18"/>
          <p:cNvSpPr/>
          <p:nvPr/>
        </p:nvSpPr>
        <p:spPr>
          <a:xfrm rot="1258828">
            <a:off x="2294629" y="4800920"/>
            <a:ext cx="339518"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5" name="Google Shape;4565;p18"/>
          <p:cNvSpPr/>
          <p:nvPr/>
        </p:nvSpPr>
        <p:spPr>
          <a:xfrm>
            <a:off x="6633411" y="4703551"/>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6" name="Google Shape;4566;p18"/>
          <p:cNvSpPr/>
          <p:nvPr/>
        </p:nvSpPr>
        <p:spPr>
          <a:xfrm>
            <a:off x="6788872" y="1765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7" name="Google Shape;4567;p1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568" name="Google Shape;4568;p18"/>
          <p:cNvSpPr txBox="1">
            <a:spLocks noGrp="1"/>
          </p:cNvSpPr>
          <p:nvPr>
            <p:ph type="title" idx="2"/>
          </p:nvPr>
        </p:nvSpPr>
        <p:spPr>
          <a:xfrm>
            <a:off x="713100" y="3062525"/>
            <a:ext cx="1929600" cy="45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4569" name="Google Shape;4569;p18"/>
          <p:cNvSpPr txBox="1">
            <a:spLocks noGrp="1"/>
          </p:cNvSpPr>
          <p:nvPr>
            <p:ph type="subTitle" idx="1"/>
          </p:nvPr>
        </p:nvSpPr>
        <p:spPr>
          <a:xfrm>
            <a:off x="713100" y="3516450"/>
            <a:ext cx="1929600" cy="453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4570" name="Google Shape;4570;p18"/>
          <p:cNvSpPr txBox="1">
            <a:spLocks noGrp="1"/>
          </p:cNvSpPr>
          <p:nvPr>
            <p:ph type="title" idx="3"/>
          </p:nvPr>
        </p:nvSpPr>
        <p:spPr>
          <a:xfrm>
            <a:off x="2642548" y="3062525"/>
            <a:ext cx="1929600" cy="45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4571" name="Google Shape;4571;p18"/>
          <p:cNvSpPr txBox="1">
            <a:spLocks noGrp="1"/>
          </p:cNvSpPr>
          <p:nvPr>
            <p:ph type="subTitle" idx="4"/>
          </p:nvPr>
        </p:nvSpPr>
        <p:spPr>
          <a:xfrm>
            <a:off x="2642547" y="3516450"/>
            <a:ext cx="1929600" cy="453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4572" name="Google Shape;4572;p18"/>
          <p:cNvSpPr txBox="1">
            <a:spLocks noGrp="1"/>
          </p:cNvSpPr>
          <p:nvPr>
            <p:ph type="title" idx="5"/>
          </p:nvPr>
        </p:nvSpPr>
        <p:spPr>
          <a:xfrm>
            <a:off x="4572001" y="3062525"/>
            <a:ext cx="1929600" cy="45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4573" name="Google Shape;4573;p18"/>
          <p:cNvSpPr txBox="1">
            <a:spLocks noGrp="1"/>
          </p:cNvSpPr>
          <p:nvPr>
            <p:ph type="subTitle" idx="6"/>
          </p:nvPr>
        </p:nvSpPr>
        <p:spPr>
          <a:xfrm>
            <a:off x="4572001" y="3516450"/>
            <a:ext cx="1929600" cy="453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4574" name="Google Shape;4574;p18"/>
          <p:cNvSpPr txBox="1">
            <a:spLocks noGrp="1"/>
          </p:cNvSpPr>
          <p:nvPr>
            <p:ph type="title" idx="7"/>
          </p:nvPr>
        </p:nvSpPr>
        <p:spPr>
          <a:xfrm>
            <a:off x="6501449" y="3062525"/>
            <a:ext cx="1929600" cy="45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p:txBody>
      </p:sp>
      <p:sp>
        <p:nvSpPr>
          <p:cNvPr id="4575" name="Google Shape;4575;p18"/>
          <p:cNvSpPr txBox="1">
            <a:spLocks noGrp="1"/>
          </p:cNvSpPr>
          <p:nvPr>
            <p:ph type="subTitle" idx="8"/>
          </p:nvPr>
        </p:nvSpPr>
        <p:spPr>
          <a:xfrm>
            <a:off x="6501449" y="3516450"/>
            <a:ext cx="1929600" cy="453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4576" name="Google Shape;4576;p18"/>
          <p:cNvSpPr/>
          <p:nvPr/>
        </p:nvSpPr>
        <p:spPr>
          <a:xfrm>
            <a:off x="8698297" y="21931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7" name="Google Shape;4577;p18"/>
          <p:cNvSpPr/>
          <p:nvPr/>
        </p:nvSpPr>
        <p:spPr>
          <a:xfrm>
            <a:off x="298261" y="3201926"/>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CUSTOM_12">
    <p:spTree>
      <p:nvGrpSpPr>
        <p:cNvPr id="1" name="Shape 5557"/>
        <p:cNvGrpSpPr/>
        <p:nvPr/>
      </p:nvGrpSpPr>
      <p:grpSpPr>
        <a:xfrm>
          <a:off x="0" y="0"/>
          <a:ext cx="0" cy="0"/>
          <a:chOff x="0" y="0"/>
          <a:chExt cx="0" cy="0"/>
        </a:xfrm>
      </p:grpSpPr>
      <p:sp>
        <p:nvSpPr>
          <p:cNvPr id="5558" name="Google Shape;5558;p21"/>
          <p:cNvSpPr/>
          <p:nvPr/>
        </p:nvSpPr>
        <p:spPr>
          <a:xfrm>
            <a:off x="-832504" y="3672527"/>
            <a:ext cx="2753750" cy="2564300"/>
          </a:xfrm>
          <a:custGeom>
            <a:avLst/>
            <a:gdLst/>
            <a:ahLst/>
            <a:cxnLst/>
            <a:rect l="l" t="t" r="r" b="b"/>
            <a:pathLst>
              <a:path w="110150" h="102572" extrusionOk="0">
                <a:moveTo>
                  <a:pt x="7244" y="2961"/>
                </a:moveTo>
                <a:cubicBezTo>
                  <a:pt x="11121" y="-8536"/>
                  <a:pt x="23420" y="18735"/>
                  <a:pt x="32109" y="23013"/>
                </a:cubicBezTo>
                <a:cubicBezTo>
                  <a:pt x="40799" y="27291"/>
                  <a:pt x="54034" y="23548"/>
                  <a:pt x="59381" y="28628"/>
                </a:cubicBezTo>
                <a:cubicBezTo>
                  <a:pt x="64728" y="33708"/>
                  <a:pt x="59782" y="48547"/>
                  <a:pt x="64193" y="53493"/>
                </a:cubicBezTo>
                <a:cubicBezTo>
                  <a:pt x="68605" y="58439"/>
                  <a:pt x="81305" y="54295"/>
                  <a:pt x="85850" y="58306"/>
                </a:cubicBezTo>
                <a:cubicBezTo>
                  <a:pt x="90395" y="62317"/>
                  <a:pt x="88123" y="70739"/>
                  <a:pt x="91465" y="77557"/>
                </a:cubicBezTo>
                <a:cubicBezTo>
                  <a:pt x="94807" y="84375"/>
                  <a:pt x="119673" y="96807"/>
                  <a:pt x="105903" y="99213"/>
                </a:cubicBezTo>
                <a:cubicBezTo>
                  <a:pt x="92134" y="101619"/>
                  <a:pt x="25291" y="108036"/>
                  <a:pt x="8848" y="91994"/>
                </a:cubicBezTo>
                <a:cubicBezTo>
                  <a:pt x="-7595" y="75952"/>
                  <a:pt x="3367" y="14458"/>
                  <a:pt x="7244" y="2961"/>
                </a:cubicBezTo>
                <a:close/>
              </a:path>
            </a:pathLst>
          </a:custGeom>
          <a:solidFill>
            <a:schemeClr val="accent1"/>
          </a:solidFill>
          <a:ln>
            <a:noFill/>
          </a:ln>
        </p:spPr>
      </p:sp>
      <p:sp>
        <p:nvSpPr>
          <p:cNvPr id="5559" name="Google Shape;5559;p21"/>
          <p:cNvSpPr/>
          <p:nvPr/>
        </p:nvSpPr>
        <p:spPr>
          <a:xfrm>
            <a:off x="6668593" y="-1280152"/>
            <a:ext cx="3307925" cy="4350075"/>
          </a:xfrm>
          <a:custGeom>
            <a:avLst/>
            <a:gdLst/>
            <a:ahLst/>
            <a:cxnLst/>
            <a:rect l="l" t="t" r="r" b="b"/>
            <a:pathLst>
              <a:path w="132317" h="174003" extrusionOk="0">
                <a:moveTo>
                  <a:pt x="5462" y="13046"/>
                </a:moveTo>
                <a:cubicBezTo>
                  <a:pt x="-11115" y="18260"/>
                  <a:pt x="15354" y="36307"/>
                  <a:pt x="23108" y="43526"/>
                </a:cubicBezTo>
                <a:cubicBezTo>
                  <a:pt x="30862" y="50745"/>
                  <a:pt x="45033" y="49541"/>
                  <a:pt x="51984" y="56359"/>
                </a:cubicBezTo>
                <a:cubicBezTo>
                  <a:pt x="58936" y="63177"/>
                  <a:pt x="58935" y="77214"/>
                  <a:pt x="64817" y="84433"/>
                </a:cubicBezTo>
                <a:cubicBezTo>
                  <a:pt x="70699" y="91652"/>
                  <a:pt x="82330" y="91518"/>
                  <a:pt x="87276" y="99673"/>
                </a:cubicBezTo>
                <a:cubicBezTo>
                  <a:pt x="92222" y="107828"/>
                  <a:pt x="90618" y="123870"/>
                  <a:pt x="94495" y="133361"/>
                </a:cubicBezTo>
                <a:cubicBezTo>
                  <a:pt x="98372" y="142853"/>
                  <a:pt x="105591" y="151542"/>
                  <a:pt x="110537" y="156622"/>
                </a:cubicBezTo>
                <a:cubicBezTo>
                  <a:pt x="115483" y="161702"/>
                  <a:pt x="122168" y="187904"/>
                  <a:pt x="124173" y="163841"/>
                </a:cubicBezTo>
                <a:cubicBezTo>
                  <a:pt x="126178" y="139778"/>
                  <a:pt x="142354" y="37377"/>
                  <a:pt x="122569" y="12244"/>
                </a:cubicBezTo>
                <a:cubicBezTo>
                  <a:pt x="102784" y="-12888"/>
                  <a:pt x="22039" y="7832"/>
                  <a:pt x="5462" y="13046"/>
                </a:cubicBezTo>
                <a:close/>
              </a:path>
            </a:pathLst>
          </a:custGeom>
          <a:solidFill>
            <a:schemeClr val="lt2"/>
          </a:solidFill>
          <a:ln>
            <a:noFill/>
          </a:ln>
        </p:spPr>
      </p:sp>
      <p:pic>
        <p:nvPicPr>
          <p:cNvPr id="5560" name="Google Shape;5560;p21"/>
          <p:cNvPicPr preferRelativeResize="0"/>
          <p:nvPr/>
        </p:nvPicPr>
        <p:blipFill>
          <a:blip r:embed="rId2"/>
          <a:stretch>
            <a:fillRect/>
          </a:stretch>
        </p:blipFill>
        <p:spPr>
          <a:xfrm>
            <a:off x="0" y="0"/>
            <a:ext cx="9144000" cy="5143500"/>
          </a:xfrm>
          <a:prstGeom prst="rect">
            <a:avLst/>
          </a:prstGeom>
          <a:noFill/>
          <a:ln>
            <a:noFill/>
          </a:ln>
        </p:spPr>
      </p:pic>
      <p:grpSp>
        <p:nvGrpSpPr>
          <p:cNvPr id="5561" name="Google Shape;5561;p21"/>
          <p:cNvGrpSpPr/>
          <p:nvPr/>
        </p:nvGrpSpPr>
        <p:grpSpPr>
          <a:xfrm rot="-463951">
            <a:off x="131138" y="4181983"/>
            <a:ext cx="734225" cy="849058"/>
            <a:chOff x="5531300" y="3305725"/>
            <a:chExt cx="703625" cy="813750"/>
          </a:xfrm>
        </p:grpSpPr>
        <p:sp>
          <p:nvSpPr>
            <p:cNvPr id="5562" name="Google Shape;5562;p21"/>
            <p:cNvSpPr/>
            <p:nvPr/>
          </p:nvSpPr>
          <p:spPr>
            <a:xfrm>
              <a:off x="5531300" y="3305725"/>
              <a:ext cx="703625" cy="813750"/>
            </a:xfrm>
            <a:custGeom>
              <a:avLst/>
              <a:gdLst/>
              <a:ahLst/>
              <a:cxnLst/>
              <a:rect l="l" t="t" r="r" b="b"/>
              <a:pathLst>
                <a:path w="28145" h="32550" extrusionOk="0">
                  <a:moveTo>
                    <a:pt x="17645" y="0"/>
                  </a:moveTo>
                  <a:cubicBezTo>
                    <a:pt x="17485" y="0"/>
                    <a:pt x="17325" y="23"/>
                    <a:pt x="17165" y="46"/>
                  </a:cubicBezTo>
                  <a:cubicBezTo>
                    <a:pt x="16960" y="69"/>
                    <a:pt x="16777" y="137"/>
                    <a:pt x="16640" y="183"/>
                  </a:cubicBezTo>
                  <a:cubicBezTo>
                    <a:pt x="16298" y="297"/>
                    <a:pt x="15978" y="480"/>
                    <a:pt x="15682" y="708"/>
                  </a:cubicBezTo>
                  <a:cubicBezTo>
                    <a:pt x="15636" y="753"/>
                    <a:pt x="15590" y="799"/>
                    <a:pt x="15545" y="845"/>
                  </a:cubicBezTo>
                  <a:cubicBezTo>
                    <a:pt x="15545" y="845"/>
                    <a:pt x="1507" y="4520"/>
                    <a:pt x="1484" y="4520"/>
                  </a:cubicBezTo>
                  <a:cubicBezTo>
                    <a:pt x="891" y="4679"/>
                    <a:pt x="411" y="5113"/>
                    <a:pt x="183" y="5661"/>
                  </a:cubicBezTo>
                  <a:cubicBezTo>
                    <a:pt x="137" y="5752"/>
                    <a:pt x="92" y="5866"/>
                    <a:pt x="69" y="5958"/>
                  </a:cubicBezTo>
                  <a:cubicBezTo>
                    <a:pt x="69" y="5958"/>
                    <a:pt x="46" y="6026"/>
                    <a:pt x="46" y="6049"/>
                  </a:cubicBezTo>
                  <a:cubicBezTo>
                    <a:pt x="23" y="6163"/>
                    <a:pt x="1" y="6277"/>
                    <a:pt x="1" y="6414"/>
                  </a:cubicBezTo>
                  <a:cubicBezTo>
                    <a:pt x="1" y="6483"/>
                    <a:pt x="1" y="6574"/>
                    <a:pt x="1" y="6642"/>
                  </a:cubicBezTo>
                  <a:cubicBezTo>
                    <a:pt x="1" y="6757"/>
                    <a:pt x="23" y="6893"/>
                    <a:pt x="69" y="7008"/>
                  </a:cubicBezTo>
                  <a:cubicBezTo>
                    <a:pt x="69" y="7030"/>
                    <a:pt x="69" y="7076"/>
                    <a:pt x="69" y="7099"/>
                  </a:cubicBezTo>
                  <a:lnTo>
                    <a:pt x="6529" y="30974"/>
                  </a:lnTo>
                  <a:lnTo>
                    <a:pt x="6529" y="31043"/>
                  </a:lnTo>
                  <a:cubicBezTo>
                    <a:pt x="6574" y="31202"/>
                    <a:pt x="6666" y="31408"/>
                    <a:pt x="6825" y="31636"/>
                  </a:cubicBezTo>
                  <a:cubicBezTo>
                    <a:pt x="6848" y="31705"/>
                    <a:pt x="6894" y="31750"/>
                    <a:pt x="6962" y="31819"/>
                  </a:cubicBezTo>
                  <a:cubicBezTo>
                    <a:pt x="6985" y="31864"/>
                    <a:pt x="7031" y="31910"/>
                    <a:pt x="7076" y="31956"/>
                  </a:cubicBezTo>
                  <a:cubicBezTo>
                    <a:pt x="7122" y="32001"/>
                    <a:pt x="7191" y="32047"/>
                    <a:pt x="7236" y="32093"/>
                  </a:cubicBezTo>
                  <a:cubicBezTo>
                    <a:pt x="7327" y="32161"/>
                    <a:pt x="7419" y="32230"/>
                    <a:pt x="7510" y="32275"/>
                  </a:cubicBezTo>
                  <a:cubicBezTo>
                    <a:pt x="7510" y="32298"/>
                    <a:pt x="7556" y="32298"/>
                    <a:pt x="7556" y="32321"/>
                  </a:cubicBezTo>
                  <a:cubicBezTo>
                    <a:pt x="7647" y="32366"/>
                    <a:pt x="7738" y="32389"/>
                    <a:pt x="7830" y="32435"/>
                  </a:cubicBezTo>
                  <a:cubicBezTo>
                    <a:pt x="7875" y="32435"/>
                    <a:pt x="7921" y="32458"/>
                    <a:pt x="7967" y="32481"/>
                  </a:cubicBezTo>
                  <a:lnTo>
                    <a:pt x="8012" y="32481"/>
                  </a:lnTo>
                  <a:cubicBezTo>
                    <a:pt x="8195" y="32526"/>
                    <a:pt x="8377" y="32549"/>
                    <a:pt x="8537" y="32549"/>
                  </a:cubicBezTo>
                  <a:cubicBezTo>
                    <a:pt x="8697" y="32549"/>
                    <a:pt x="8880" y="32526"/>
                    <a:pt x="9039" y="32503"/>
                  </a:cubicBezTo>
                  <a:lnTo>
                    <a:pt x="23031" y="28829"/>
                  </a:lnTo>
                  <a:cubicBezTo>
                    <a:pt x="23168" y="28874"/>
                    <a:pt x="23305" y="28897"/>
                    <a:pt x="23465" y="28920"/>
                  </a:cubicBezTo>
                  <a:lnTo>
                    <a:pt x="23739" y="28920"/>
                  </a:lnTo>
                  <a:cubicBezTo>
                    <a:pt x="24424" y="28920"/>
                    <a:pt x="25063" y="28714"/>
                    <a:pt x="25611" y="28281"/>
                  </a:cubicBezTo>
                  <a:cubicBezTo>
                    <a:pt x="25702" y="28212"/>
                    <a:pt x="25770" y="28144"/>
                    <a:pt x="25839" y="28075"/>
                  </a:cubicBezTo>
                  <a:cubicBezTo>
                    <a:pt x="26044" y="28007"/>
                    <a:pt x="26204" y="27916"/>
                    <a:pt x="26318" y="27847"/>
                  </a:cubicBezTo>
                  <a:cubicBezTo>
                    <a:pt x="26501" y="27733"/>
                    <a:pt x="26660" y="27619"/>
                    <a:pt x="26843" y="27459"/>
                  </a:cubicBezTo>
                  <a:cubicBezTo>
                    <a:pt x="27140" y="27185"/>
                    <a:pt x="27391" y="26866"/>
                    <a:pt x="27619" y="26500"/>
                  </a:cubicBezTo>
                  <a:cubicBezTo>
                    <a:pt x="27825" y="26158"/>
                    <a:pt x="27962" y="25770"/>
                    <a:pt x="28053" y="25359"/>
                  </a:cubicBezTo>
                  <a:cubicBezTo>
                    <a:pt x="28144" y="24880"/>
                    <a:pt x="28121" y="24400"/>
                    <a:pt x="28007" y="23944"/>
                  </a:cubicBezTo>
                  <a:cubicBezTo>
                    <a:pt x="28007" y="23921"/>
                    <a:pt x="28007" y="23898"/>
                    <a:pt x="28007" y="23875"/>
                  </a:cubicBezTo>
                  <a:lnTo>
                    <a:pt x="22164" y="2214"/>
                  </a:lnTo>
                  <a:cubicBezTo>
                    <a:pt x="22141" y="2191"/>
                    <a:pt x="22141" y="2191"/>
                    <a:pt x="22141" y="2169"/>
                  </a:cubicBezTo>
                  <a:cubicBezTo>
                    <a:pt x="22095" y="1963"/>
                    <a:pt x="22004" y="1758"/>
                    <a:pt x="21913" y="1575"/>
                  </a:cubicBezTo>
                  <a:cubicBezTo>
                    <a:pt x="21776" y="1301"/>
                    <a:pt x="21593" y="1050"/>
                    <a:pt x="21388" y="845"/>
                  </a:cubicBezTo>
                  <a:cubicBezTo>
                    <a:pt x="20977" y="457"/>
                    <a:pt x="20452" y="183"/>
                    <a:pt x="19881" y="69"/>
                  </a:cubicBezTo>
                  <a:cubicBezTo>
                    <a:pt x="19676" y="46"/>
                    <a:pt x="19493" y="23"/>
                    <a:pt x="19288" y="23"/>
                  </a:cubicBezTo>
                  <a:cubicBezTo>
                    <a:pt x="19082" y="23"/>
                    <a:pt x="18877" y="23"/>
                    <a:pt x="18672" y="69"/>
                  </a:cubicBezTo>
                  <a:cubicBezTo>
                    <a:pt x="18558" y="69"/>
                    <a:pt x="18466" y="92"/>
                    <a:pt x="18352" y="114"/>
                  </a:cubicBezTo>
                  <a:cubicBezTo>
                    <a:pt x="18169" y="46"/>
                    <a:pt x="17964" y="23"/>
                    <a:pt x="17759"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3" name="Google Shape;5563;p21"/>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4" name="Google Shape;5564;p21"/>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rgbClr val="51B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5" name="Google Shape;5565;p21"/>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6" name="Google Shape;5566;p21"/>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7" name="Google Shape;5567;p21"/>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8" name="Google Shape;5568;p21"/>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9" name="Google Shape;5569;p21"/>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0" name="Google Shape;5570;p21"/>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1" name="Google Shape;5571;p21"/>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2" name="Google Shape;5572;p21"/>
            <p:cNvSpPr/>
            <p:nvPr/>
          </p:nvSpPr>
          <p:spPr>
            <a:xfrm>
              <a:off x="5965550" y="3356500"/>
              <a:ext cx="170650" cy="619950"/>
            </a:xfrm>
            <a:custGeom>
              <a:avLst/>
              <a:gdLst/>
              <a:ahLst/>
              <a:cxnLst/>
              <a:rect l="l" t="t" r="r" b="b"/>
              <a:pathLst>
                <a:path w="6826" h="24798" extrusionOk="0">
                  <a:moveTo>
                    <a:pt x="69" y="1"/>
                  </a:moveTo>
                  <a:cubicBezTo>
                    <a:pt x="46" y="24"/>
                    <a:pt x="23" y="46"/>
                    <a:pt x="1" y="69"/>
                  </a:cubicBezTo>
                  <a:cubicBezTo>
                    <a:pt x="1" y="115"/>
                    <a:pt x="1" y="138"/>
                    <a:pt x="1" y="160"/>
                  </a:cubicBezTo>
                  <a:cubicBezTo>
                    <a:pt x="92" y="480"/>
                    <a:pt x="160" y="800"/>
                    <a:pt x="252" y="1119"/>
                  </a:cubicBezTo>
                  <a:cubicBezTo>
                    <a:pt x="320" y="1439"/>
                    <a:pt x="389" y="1758"/>
                    <a:pt x="480" y="2078"/>
                  </a:cubicBezTo>
                  <a:cubicBezTo>
                    <a:pt x="640" y="2740"/>
                    <a:pt x="822" y="3402"/>
                    <a:pt x="1005" y="4064"/>
                  </a:cubicBezTo>
                  <a:cubicBezTo>
                    <a:pt x="1370" y="5365"/>
                    <a:pt x="1712" y="6666"/>
                    <a:pt x="2055" y="7990"/>
                  </a:cubicBezTo>
                  <a:cubicBezTo>
                    <a:pt x="2329" y="9040"/>
                    <a:pt x="2626" y="10089"/>
                    <a:pt x="2899" y="11139"/>
                  </a:cubicBezTo>
                  <a:cubicBezTo>
                    <a:pt x="3242" y="12372"/>
                    <a:pt x="3561" y="13605"/>
                    <a:pt x="3904" y="14860"/>
                  </a:cubicBezTo>
                  <a:cubicBezTo>
                    <a:pt x="4064" y="15476"/>
                    <a:pt x="4223" y="16115"/>
                    <a:pt x="4406" y="16754"/>
                  </a:cubicBezTo>
                  <a:cubicBezTo>
                    <a:pt x="4543" y="17302"/>
                    <a:pt x="4703" y="17850"/>
                    <a:pt x="4840" y="18421"/>
                  </a:cubicBezTo>
                  <a:cubicBezTo>
                    <a:pt x="5159" y="19562"/>
                    <a:pt x="5456" y="20703"/>
                    <a:pt x="5753" y="21867"/>
                  </a:cubicBezTo>
                  <a:cubicBezTo>
                    <a:pt x="5935" y="22552"/>
                    <a:pt x="6141" y="23260"/>
                    <a:pt x="6323" y="23967"/>
                  </a:cubicBezTo>
                  <a:cubicBezTo>
                    <a:pt x="6346" y="24059"/>
                    <a:pt x="6369" y="24150"/>
                    <a:pt x="6415" y="24264"/>
                  </a:cubicBezTo>
                  <a:cubicBezTo>
                    <a:pt x="6437" y="24332"/>
                    <a:pt x="6437" y="24401"/>
                    <a:pt x="6483" y="24492"/>
                  </a:cubicBezTo>
                  <a:cubicBezTo>
                    <a:pt x="6483" y="24538"/>
                    <a:pt x="6506" y="24561"/>
                    <a:pt x="6506" y="24606"/>
                  </a:cubicBezTo>
                  <a:cubicBezTo>
                    <a:pt x="6529" y="24652"/>
                    <a:pt x="6529" y="24675"/>
                    <a:pt x="6551" y="24720"/>
                  </a:cubicBezTo>
                  <a:cubicBezTo>
                    <a:pt x="6569" y="24772"/>
                    <a:pt x="6624" y="24797"/>
                    <a:pt x="6680" y="24797"/>
                  </a:cubicBezTo>
                  <a:cubicBezTo>
                    <a:pt x="6698" y="24797"/>
                    <a:pt x="6717" y="24795"/>
                    <a:pt x="6734" y="24789"/>
                  </a:cubicBezTo>
                  <a:cubicBezTo>
                    <a:pt x="6757" y="24789"/>
                    <a:pt x="6780" y="24766"/>
                    <a:pt x="6803" y="24720"/>
                  </a:cubicBezTo>
                  <a:cubicBezTo>
                    <a:pt x="6825" y="24675"/>
                    <a:pt x="6825" y="24652"/>
                    <a:pt x="6803" y="24606"/>
                  </a:cubicBezTo>
                  <a:cubicBezTo>
                    <a:pt x="6803" y="24584"/>
                    <a:pt x="6803" y="24561"/>
                    <a:pt x="6780" y="24538"/>
                  </a:cubicBezTo>
                  <a:cubicBezTo>
                    <a:pt x="6780" y="24515"/>
                    <a:pt x="6780" y="24515"/>
                    <a:pt x="6780" y="24515"/>
                  </a:cubicBezTo>
                  <a:cubicBezTo>
                    <a:pt x="6780" y="24492"/>
                    <a:pt x="6780" y="24469"/>
                    <a:pt x="6780" y="24447"/>
                  </a:cubicBezTo>
                  <a:cubicBezTo>
                    <a:pt x="6757" y="24424"/>
                    <a:pt x="6757" y="24378"/>
                    <a:pt x="6757" y="24355"/>
                  </a:cubicBezTo>
                  <a:cubicBezTo>
                    <a:pt x="6734" y="24287"/>
                    <a:pt x="6711" y="24218"/>
                    <a:pt x="6711" y="24173"/>
                  </a:cubicBezTo>
                  <a:cubicBezTo>
                    <a:pt x="6666" y="24013"/>
                    <a:pt x="6620" y="23853"/>
                    <a:pt x="6574" y="23693"/>
                  </a:cubicBezTo>
                  <a:cubicBezTo>
                    <a:pt x="6437" y="23191"/>
                    <a:pt x="6300" y="22666"/>
                    <a:pt x="6163" y="22141"/>
                  </a:cubicBezTo>
                  <a:cubicBezTo>
                    <a:pt x="6049" y="21639"/>
                    <a:pt x="5890" y="21137"/>
                    <a:pt x="5753" y="20635"/>
                  </a:cubicBezTo>
                  <a:cubicBezTo>
                    <a:pt x="5593" y="20018"/>
                    <a:pt x="5433" y="19379"/>
                    <a:pt x="5250" y="18763"/>
                  </a:cubicBezTo>
                  <a:cubicBezTo>
                    <a:pt x="4954" y="17599"/>
                    <a:pt x="4657" y="16458"/>
                    <a:pt x="4337" y="15316"/>
                  </a:cubicBezTo>
                  <a:cubicBezTo>
                    <a:pt x="3995" y="14038"/>
                    <a:pt x="3653" y="12760"/>
                    <a:pt x="3310" y="11482"/>
                  </a:cubicBezTo>
                  <a:cubicBezTo>
                    <a:pt x="2694" y="9131"/>
                    <a:pt x="2055" y="6780"/>
                    <a:pt x="1416" y="4429"/>
                  </a:cubicBezTo>
                  <a:cubicBezTo>
                    <a:pt x="1233" y="3676"/>
                    <a:pt x="1028" y="2945"/>
                    <a:pt x="845" y="2215"/>
                  </a:cubicBezTo>
                  <a:cubicBezTo>
                    <a:pt x="731" y="1872"/>
                    <a:pt x="640" y="1530"/>
                    <a:pt x="548" y="1188"/>
                  </a:cubicBezTo>
                  <a:cubicBezTo>
                    <a:pt x="434" y="822"/>
                    <a:pt x="320" y="457"/>
                    <a:pt x="229" y="92"/>
                  </a:cubicBezTo>
                  <a:cubicBezTo>
                    <a:pt x="206" y="24"/>
                    <a:pt x="160" y="1"/>
                    <a:pt x="115" y="1"/>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3" name="Google Shape;5573;p21"/>
            <p:cNvSpPr/>
            <p:nvPr/>
          </p:nvSpPr>
          <p:spPr>
            <a:xfrm>
              <a:off x="5971825" y="3364500"/>
              <a:ext cx="166075" cy="609300"/>
            </a:xfrm>
            <a:custGeom>
              <a:avLst/>
              <a:gdLst/>
              <a:ahLst/>
              <a:cxnLst/>
              <a:rect l="l" t="t" r="r" b="b"/>
              <a:pathLst>
                <a:path w="6643" h="24372" extrusionOk="0">
                  <a:moveTo>
                    <a:pt x="46" y="0"/>
                  </a:moveTo>
                  <a:cubicBezTo>
                    <a:pt x="24" y="0"/>
                    <a:pt x="1" y="23"/>
                    <a:pt x="24" y="69"/>
                  </a:cubicBezTo>
                  <a:cubicBezTo>
                    <a:pt x="46" y="160"/>
                    <a:pt x="69" y="229"/>
                    <a:pt x="92" y="343"/>
                  </a:cubicBezTo>
                  <a:cubicBezTo>
                    <a:pt x="115" y="411"/>
                    <a:pt x="138" y="502"/>
                    <a:pt x="160" y="594"/>
                  </a:cubicBezTo>
                  <a:cubicBezTo>
                    <a:pt x="160" y="594"/>
                    <a:pt x="160" y="594"/>
                    <a:pt x="160" y="571"/>
                  </a:cubicBezTo>
                  <a:cubicBezTo>
                    <a:pt x="183" y="708"/>
                    <a:pt x="206" y="822"/>
                    <a:pt x="229" y="936"/>
                  </a:cubicBezTo>
                  <a:cubicBezTo>
                    <a:pt x="229" y="936"/>
                    <a:pt x="229" y="936"/>
                    <a:pt x="229" y="913"/>
                  </a:cubicBezTo>
                  <a:cubicBezTo>
                    <a:pt x="275" y="1096"/>
                    <a:pt x="297" y="1278"/>
                    <a:pt x="343" y="1461"/>
                  </a:cubicBezTo>
                  <a:cubicBezTo>
                    <a:pt x="366" y="1621"/>
                    <a:pt x="412" y="1803"/>
                    <a:pt x="434" y="1963"/>
                  </a:cubicBezTo>
                  <a:cubicBezTo>
                    <a:pt x="457" y="2100"/>
                    <a:pt x="503" y="2237"/>
                    <a:pt x="526" y="2351"/>
                  </a:cubicBezTo>
                  <a:cubicBezTo>
                    <a:pt x="548" y="2488"/>
                    <a:pt x="571" y="2602"/>
                    <a:pt x="617" y="2716"/>
                  </a:cubicBezTo>
                  <a:cubicBezTo>
                    <a:pt x="617" y="2785"/>
                    <a:pt x="640" y="2831"/>
                    <a:pt x="640" y="2899"/>
                  </a:cubicBezTo>
                  <a:lnTo>
                    <a:pt x="663" y="2968"/>
                  </a:lnTo>
                  <a:cubicBezTo>
                    <a:pt x="685" y="3013"/>
                    <a:pt x="685" y="3036"/>
                    <a:pt x="685" y="3082"/>
                  </a:cubicBezTo>
                  <a:cubicBezTo>
                    <a:pt x="708" y="3104"/>
                    <a:pt x="731" y="3127"/>
                    <a:pt x="754" y="3127"/>
                  </a:cubicBezTo>
                  <a:lnTo>
                    <a:pt x="777" y="3127"/>
                  </a:lnTo>
                  <a:cubicBezTo>
                    <a:pt x="800" y="3219"/>
                    <a:pt x="800" y="3333"/>
                    <a:pt x="822" y="3424"/>
                  </a:cubicBezTo>
                  <a:cubicBezTo>
                    <a:pt x="868" y="3584"/>
                    <a:pt x="891" y="3721"/>
                    <a:pt x="937" y="3881"/>
                  </a:cubicBezTo>
                  <a:cubicBezTo>
                    <a:pt x="959" y="4017"/>
                    <a:pt x="1005" y="4177"/>
                    <a:pt x="1051" y="4337"/>
                  </a:cubicBezTo>
                  <a:lnTo>
                    <a:pt x="1096" y="4588"/>
                  </a:lnTo>
                  <a:cubicBezTo>
                    <a:pt x="1119" y="4634"/>
                    <a:pt x="1119" y="4657"/>
                    <a:pt x="1119" y="4702"/>
                  </a:cubicBezTo>
                  <a:cubicBezTo>
                    <a:pt x="1142" y="4748"/>
                    <a:pt x="1142" y="4794"/>
                    <a:pt x="1165" y="4839"/>
                  </a:cubicBezTo>
                  <a:cubicBezTo>
                    <a:pt x="1188" y="4862"/>
                    <a:pt x="1210" y="4862"/>
                    <a:pt x="1233" y="4862"/>
                  </a:cubicBezTo>
                  <a:cubicBezTo>
                    <a:pt x="1279" y="5045"/>
                    <a:pt x="1325" y="5227"/>
                    <a:pt x="1370" y="5410"/>
                  </a:cubicBezTo>
                  <a:cubicBezTo>
                    <a:pt x="1416" y="5615"/>
                    <a:pt x="1461" y="5821"/>
                    <a:pt x="1507" y="6049"/>
                  </a:cubicBezTo>
                  <a:cubicBezTo>
                    <a:pt x="1530" y="6140"/>
                    <a:pt x="1553" y="6232"/>
                    <a:pt x="1598" y="6346"/>
                  </a:cubicBezTo>
                  <a:cubicBezTo>
                    <a:pt x="1621" y="6460"/>
                    <a:pt x="1644" y="6551"/>
                    <a:pt x="1667" y="6665"/>
                  </a:cubicBezTo>
                  <a:cubicBezTo>
                    <a:pt x="1667" y="6688"/>
                    <a:pt x="1690" y="6711"/>
                    <a:pt x="1713" y="6734"/>
                  </a:cubicBezTo>
                  <a:cubicBezTo>
                    <a:pt x="1735" y="6802"/>
                    <a:pt x="1735" y="6871"/>
                    <a:pt x="1758" y="6939"/>
                  </a:cubicBezTo>
                  <a:cubicBezTo>
                    <a:pt x="1781" y="7053"/>
                    <a:pt x="1804" y="7167"/>
                    <a:pt x="1850" y="7282"/>
                  </a:cubicBezTo>
                  <a:cubicBezTo>
                    <a:pt x="1872" y="7373"/>
                    <a:pt x="1895" y="7487"/>
                    <a:pt x="1918" y="7601"/>
                  </a:cubicBezTo>
                  <a:cubicBezTo>
                    <a:pt x="1941" y="7692"/>
                    <a:pt x="1964" y="7806"/>
                    <a:pt x="1986" y="7898"/>
                  </a:cubicBezTo>
                  <a:cubicBezTo>
                    <a:pt x="2009" y="7943"/>
                    <a:pt x="2032" y="8012"/>
                    <a:pt x="2032" y="8058"/>
                  </a:cubicBezTo>
                  <a:cubicBezTo>
                    <a:pt x="2055" y="8126"/>
                    <a:pt x="2078" y="8172"/>
                    <a:pt x="2101" y="8217"/>
                  </a:cubicBezTo>
                  <a:cubicBezTo>
                    <a:pt x="2101" y="8240"/>
                    <a:pt x="2101" y="8263"/>
                    <a:pt x="2123" y="8286"/>
                  </a:cubicBezTo>
                  <a:lnTo>
                    <a:pt x="2146" y="8286"/>
                  </a:lnTo>
                  <a:cubicBezTo>
                    <a:pt x="2192" y="8491"/>
                    <a:pt x="2238" y="8697"/>
                    <a:pt x="2283" y="8902"/>
                  </a:cubicBezTo>
                  <a:cubicBezTo>
                    <a:pt x="2306" y="9016"/>
                    <a:pt x="2329" y="9153"/>
                    <a:pt x="2375" y="9290"/>
                  </a:cubicBezTo>
                  <a:cubicBezTo>
                    <a:pt x="2375" y="9359"/>
                    <a:pt x="2397" y="9427"/>
                    <a:pt x="2420" y="9496"/>
                  </a:cubicBezTo>
                  <a:lnTo>
                    <a:pt x="2443" y="9587"/>
                  </a:lnTo>
                  <a:cubicBezTo>
                    <a:pt x="2443" y="9610"/>
                    <a:pt x="2443" y="9610"/>
                    <a:pt x="2443" y="9633"/>
                  </a:cubicBezTo>
                  <a:cubicBezTo>
                    <a:pt x="2443" y="9633"/>
                    <a:pt x="2466" y="9655"/>
                    <a:pt x="2466" y="9655"/>
                  </a:cubicBezTo>
                  <a:cubicBezTo>
                    <a:pt x="2466" y="9678"/>
                    <a:pt x="2466" y="9701"/>
                    <a:pt x="2489" y="9701"/>
                  </a:cubicBezTo>
                  <a:cubicBezTo>
                    <a:pt x="2489" y="9724"/>
                    <a:pt x="2511" y="9747"/>
                    <a:pt x="2534" y="9747"/>
                  </a:cubicBezTo>
                  <a:lnTo>
                    <a:pt x="2557" y="9747"/>
                  </a:lnTo>
                  <a:cubicBezTo>
                    <a:pt x="2580" y="9884"/>
                    <a:pt x="2603" y="9998"/>
                    <a:pt x="2648" y="10112"/>
                  </a:cubicBezTo>
                  <a:cubicBezTo>
                    <a:pt x="2671" y="10226"/>
                    <a:pt x="2694" y="10340"/>
                    <a:pt x="2717" y="10454"/>
                  </a:cubicBezTo>
                  <a:cubicBezTo>
                    <a:pt x="2740" y="10568"/>
                    <a:pt x="2763" y="10682"/>
                    <a:pt x="2808" y="10774"/>
                  </a:cubicBezTo>
                  <a:cubicBezTo>
                    <a:pt x="2808" y="10797"/>
                    <a:pt x="2808" y="10819"/>
                    <a:pt x="2808" y="10819"/>
                  </a:cubicBezTo>
                  <a:cubicBezTo>
                    <a:pt x="2808" y="10842"/>
                    <a:pt x="2808" y="10865"/>
                    <a:pt x="2831" y="10865"/>
                  </a:cubicBezTo>
                  <a:cubicBezTo>
                    <a:pt x="2831" y="10934"/>
                    <a:pt x="2831" y="10979"/>
                    <a:pt x="2854" y="11025"/>
                  </a:cubicBezTo>
                  <a:cubicBezTo>
                    <a:pt x="2877" y="11116"/>
                    <a:pt x="2922" y="11230"/>
                    <a:pt x="2945" y="11344"/>
                  </a:cubicBezTo>
                  <a:cubicBezTo>
                    <a:pt x="2991" y="11527"/>
                    <a:pt x="3036" y="11732"/>
                    <a:pt x="3082" y="11915"/>
                  </a:cubicBezTo>
                  <a:cubicBezTo>
                    <a:pt x="3105" y="12006"/>
                    <a:pt x="3128" y="12098"/>
                    <a:pt x="3151" y="12189"/>
                  </a:cubicBezTo>
                  <a:cubicBezTo>
                    <a:pt x="3196" y="12280"/>
                    <a:pt x="3219" y="12372"/>
                    <a:pt x="3242" y="12463"/>
                  </a:cubicBezTo>
                  <a:cubicBezTo>
                    <a:pt x="3265" y="12554"/>
                    <a:pt x="3288" y="12668"/>
                    <a:pt x="3333" y="12760"/>
                  </a:cubicBezTo>
                  <a:cubicBezTo>
                    <a:pt x="3333" y="12805"/>
                    <a:pt x="3356" y="12851"/>
                    <a:pt x="3356" y="12897"/>
                  </a:cubicBezTo>
                  <a:lnTo>
                    <a:pt x="3379" y="12897"/>
                  </a:lnTo>
                  <a:cubicBezTo>
                    <a:pt x="3379" y="12965"/>
                    <a:pt x="3402" y="13011"/>
                    <a:pt x="3402" y="13056"/>
                  </a:cubicBezTo>
                  <a:cubicBezTo>
                    <a:pt x="3424" y="13193"/>
                    <a:pt x="3470" y="13307"/>
                    <a:pt x="3493" y="13422"/>
                  </a:cubicBezTo>
                  <a:cubicBezTo>
                    <a:pt x="3539" y="13627"/>
                    <a:pt x="3584" y="13855"/>
                    <a:pt x="3653" y="14061"/>
                  </a:cubicBezTo>
                  <a:cubicBezTo>
                    <a:pt x="3676" y="14175"/>
                    <a:pt x="3698" y="14266"/>
                    <a:pt x="3721" y="14380"/>
                  </a:cubicBezTo>
                  <a:cubicBezTo>
                    <a:pt x="3744" y="14426"/>
                    <a:pt x="3767" y="14471"/>
                    <a:pt x="3767" y="14540"/>
                  </a:cubicBezTo>
                  <a:cubicBezTo>
                    <a:pt x="3790" y="14586"/>
                    <a:pt x="3790" y="14631"/>
                    <a:pt x="3813" y="14677"/>
                  </a:cubicBezTo>
                  <a:cubicBezTo>
                    <a:pt x="3813" y="14700"/>
                    <a:pt x="3835" y="14723"/>
                    <a:pt x="3858" y="14723"/>
                  </a:cubicBezTo>
                  <a:cubicBezTo>
                    <a:pt x="3904" y="14859"/>
                    <a:pt x="3927" y="14996"/>
                    <a:pt x="3972" y="15133"/>
                  </a:cubicBezTo>
                  <a:cubicBezTo>
                    <a:pt x="4018" y="15316"/>
                    <a:pt x="4064" y="15499"/>
                    <a:pt x="4109" y="15681"/>
                  </a:cubicBezTo>
                  <a:cubicBezTo>
                    <a:pt x="4132" y="15750"/>
                    <a:pt x="4155" y="15841"/>
                    <a:pt x="4178" y="15932"/>
                  </a:cubicBezTo>
                  <a:cubicBezTo>
                    <a:pt x="4201" y="15978"/>
                    <a:pt x="4201" y="16024"/>
                    <a:pt x="4223" y="16069"/>
                  </a:cubicBezTo>
                  <a:cubicBezTo>
                    <a:pt x="4223" y="16069"/>
                    <a:pt x="4223" y="16092"/>
                    <a:pt x="4223" y="16115"/>
                  </a:cubicBezTo>
                  <a:cubicBezTo>
                    <a:pt x="4223" y="16138"/>
                    <a:pt x="4246" y="16161"/>
                    <a:pt x="4246" y="16183"/>
                  </a:cubicBezTo>
                  <a:cubicBezTo>
                    <a:pt x="4246" y="16183"/>
                    <a:pt x="4269" y="16206"/>
                    <a:pt x="4269" y="16206"/>
                  </a:cubicBezTo>
                  <a:cubicBezTo>
                    <a:pt x="4269" y="16206"/>
                    <a:pt x="4269" y="16229"/>
                    <a:pt x="4269" y="16229"/>
                  </a:cubicBezTo>
                  <a:cubicBezTo>
                    <a:pt x="4315" y="16389"/>
                    <a:pt x="4360" y="16549"/>
                    <a:pt x="4406" y="16708"/>
                  </a:cubicBezTo>
                  <a:cubicBezTo>
                    <a:pt x="4383" y="16754"/>
                    <a:pt x="4406" y="16800"/>
                    <a:pt x="4429" y="16845"/>
                  </a:cubicBezTo>
                  <a:cubicBezTo>
                    <a:pt x="4429" y="16868"/>
                    <a:pt x="4429" y="16891"/>
                    <a:pt x="4452" y="16914"/>
                  </a:cubicBezTo>
                  <a:cubicBezTo>
                    <a:pt x="4452" y="17005"/>
                    <a:pt x="4474" y="17096"/>
                    <a:pt x="4497" y="17188"/>
                  </a:cubicBezTo>
                  <a:lnTo>
                    <a:pt x="4566" y="17393"/>
                  </a:lnTo>
                  <a:cubicBezTo>
                    <a:pt x="4566" y="17439"/>
                    <a:pt x="4566" y="17462"/>
                    <a:pt x="4589" y="17507"/>
                  </a:cubicBezTo>
                  <a:cubicBezTo>
                    <a:pt x="4589" y="17530"/>
                    <a:pt x="4589" y="17576"/>
                    <a:pt x="4611" y="17621"/>
                  </a:cubicBezTo>
                  <a:cubicBezTo>
                    <a:pt x="4634" y="17644"/>
                    <a:pt x="4634" y="17644"/>
                    <a:pt x="4657" y="17667"/>
                  </a:cubicBezTo>
                  <a:cubicBezTo>
                    <a:pt x="4680" y="17713"/>
                    <a:pt x="4680" y="17758"/>
                    <a:pt x="4703" y="17781"/>
                  </a:cubicBezTo>
                  <a:cubicBezTo>
                    <a:pt x="4748" y="17964"/>
                    <a:pt x="4794" y="18169"/>
                    <a:pt x="4862" y="18352"/>
                  </a:cubicBezTo>
                  <a:cubicBezTo>
                    <a:pt x="4885" y="18443"/>
                    <a:pt x="4908" y="18534"/>
                    <a:pt x="4931" y="18626"/>
                  </a:cubicBezTo>
                  <a:cubicBezTo>
                    <a:pt x="4931" y="18648"/>
                    <a:pt x="4954" y="18694"/>
                    <a:pt x="4954" y="18717"/>
                  </a:cubicBezTo>
                  <a:cubicBezTo>
                    <a:pt x="4977" y="18763"/>
                    <a:pt x="4977" y="18785"/>
                    <a:pt x="4977" y="18808"/>
                  </a:cubicBezTo>
                  <a:cubicBezTo>
                    <a:pt x="4977" y="18831"/>
                    <a:pt x="4999" y="18854"/>
                    <a:pt x="4999" y="18854"/>
                  </a:cubicBezTo>
                  <a:lnTo>
                    <a:pt x="5045" y="19059"/>
                  </a:lnTo>
                  <a:cubicBezTo>
                    <a:pt x="5045" y="19059"/>
                    <a:pt x="5045" y="19082"/>
                    <a:pt x="5045" y="19082"/>
                  </a:cubicBezTo>
                  <a:cubicBezTo>
                    <a:pt x="5068" y="19173"/>
                    <a:pt x="5091" y="19242"/>
                    <a:pt x="5114" y="19310"/>
                  </a:cubicBezTo>
                  <a:cubicBezTo>
                    <a:pt x="5114" y="19379"/>
                    <a:pt x="5136" y="19425"/>
                    <a:pt x="5159" y="19493"/>
                  </a:cubicBezTo>
                  <a:cubicBezTo>
                    <a:pt x="5205" y="19630"/>
                    <a:pt x="5228" y="19744"/>
                    <a:pt x="5273" y="19881"/>
                  </a:cubicBezTo>
                  <a:cubicBezTo>
                    <a:pt x="5273" y="19927"/>
                    <a:pt x="5296" y="19972"/>
                    <a:pt x="5296" y="20018"/>
                  </a:cubicBezTo>
                  <a:cubicBezTo>
                    <a:pt x="5319" y="20064"/>
                    <a:pt x="5319" y="20109"/>
                    <a:pt x="5342" y="20155"/>
                  </a:cubicBezTo>
                  <a:cubicBezTo>
                    <a:pt x="5342" y="20201"/>
                    <a:pt x="5365" y="20223"/>
                    <a:pt x="5365" y="20269"/>
                  </a:cubicBezTo>
                  <a:cubicBezTo>
                    <a:pt x="5387" y="20315"/>
                    <a:pt x="5387" y="20360"/>
                    <a:pt x="5410" y="20406"/>
                  </a:cubicBezTo>
                  <a:cubicBezTo>
                    <a:pt x="5387" y="20406"/>
                    <a:pt x="5387" y="20406"/>
                    <a:pt x="5387" y="20429"/>
                  </a:cubicBezTo>
                  <a:cubicBezTo>
                    <a:pt x="5387" y="20475"/>
                    <a:pt x="5410" y="20520"/>
                    <a:pt x="5410" y="20589"/>
                  </a:cubicBezTo>
                  <a:cubicBezTo>
                    <a:pt x="5433" y="20634"/>
                    <a:pt x="5433" y="20657"/>
                    <a:pt x="5456" y="20703"/>
                  </a:cubicBezTo>
                  <a:cubicBezTo>
                    <a:pt x="5479" y="20817"/>
                    <a:pt x="5502" y="20908"/>
                    <a:pt x="5547" y="21022"/>
                  </a:cubicBezTo>
                  <a:cubicBezTo>
                    <a:pt x="5547" y="21022"/>
                    <a:pt x="5547" y="21022"/>
                    <a:pt x="5547" y="21045"/>
                  </a:cubicBezTo>
                  <a:cubicBezTo>
                    <a:pt x="5547" y="21068"/>
                    <a:pt x="5547" y="21091"/>
                    <a:pt x="5570" y="21114"/>
                  </a:cubicBezTo>
                  <a:cubicBezTo>
                    <a:pt x="5570" y="21136"/>
                    <a:pt x="5570" y="21182"/>
                    <a:pt x="5593" y="21228"/>
                  </a:cubicBezTo>
                  <a:cubicBezTo>
                    <a:pt x="5616" y="21319"/>
                    <a:pt x="5639" y="21410"/>
                    <a:pt x="5684" y="21524"/>
                  </a:cubicBezTo>
                  <a:cubicBezTo>
                    <a:pt x="5684" y="21570"/>
                    <a:pt x="5707" y="21616"/>
                    <a:pt x="5707" y="21661"/>
                  </a:cubicBezTo>
                  <a:lnTo>
                    <a:pt x="5730" y="21684"/>
                  </a:lnTo>
                  <a:cubicBezTo>
                    <a:pt x="5730" y="21707"/>
                    <a:pt x="5730" y="21730"/>
                    <a:pt x="5730" y="21753"/>
                  </a:cubicBezTo>
                  <a:cubicBezTo>
                    <a:pt x="5753" y="21844"/>
                    <a:pt x="5775" y="21913"/>
                    <a:pt x="5798" y="22004"/>
                  </a:cubicBezTo>
                  <a:cubicBezTo>
                    <a:pt x="5821" y="22072"/>
                    <a:pt x="5844" y="22164"/>
                    <a:pt x="5867" y="22232"/>
                  </a:cubicBezTo>
                  <a:cubicBezTo>
                    <a:pt x="5867" y="22255"/>
                    <a:pt x="5890" y="22301"/>
                    <a:pt x="5890" y="22323"/>
                  </a:cubicBezTo>
                  <a:cubicBezTo>
                    <a:pt x="5890" y="22369"/>
                    <a:pt x="5912" y="22415"/>
                    <a:pt x="5912" y="22460"/>
                  </a:cubicBezTo>
                  <a:cubicBezTo>
                    <a:pt x="5935" y="22506"/>
                    <a:pt x="5935" y="22552"/>
                    <a:pt x="5958" y="22574"/>
                  </a:cubicBezTo>
                  <a:cubicBezTo>
                    <a:pt x="5981" y="22597"/>
                    <a:pt x="5981" y="22620"/>
                    <a:pt x="6004" y="22620"/>
                  </a:cubicBezTo>
                  <a:cubicBezTo>
                    <a:pt x="6004" y="22666"/>
                    <a:pt x="6027" y="22734"/>
                    <a:pt x="6049" y="22780"/>
                  </a:cubicBezTo>
                  <a:cubicBezTo>
                    <a:pt x="6049" y="22826"/>
                    <a:pt x="6049" y="22871"/>
                    <a:pt x="6049" y="22894"/>
                  </a:cubicBezTo>
                  <a:cubicBezTo>
                    <a:pt x="6072" y="22940"/>
                    <a:pt x="6072" y="22962"/>
                    <a:pt x="6072" y="22985"/>
                  </a:cubicBezTo>
                  <a:cubicBezTo>
                    <a:pt x="6095" y="23054"/>
                    <a:pt x="6118" y="23122"/>
                    <a:pt x="6118" y="23191"/>
                  </a:cubicBezTo>
                  <a:cubicBezTo>
                    <a:pt x="6164" y="23305"/>
                    <a:pt x="6186" y="23419"/>
                    <a:pt x="6209" y="23533"/>
                  </a:cubicBezTo>
                  <a:cubicBezTo>
                    <a:pt x="6232" y="23602"/>
                    <a:pt x="6255" y="23693"/>
                    <a:pt x="6278" y="23761"/>
                  </a:cubicBezTo>
                  <a:cubicBezTo>
                    <a:pt x="6278" y="23784"/>
                    <a:pt x="6300" y="23807"/>
                    <a:pt x="6300" y="23830"/>
                  </a:cubicBezTo>
                  <a:cubicBezTo>
                    <a:pt x="6300" y="23898"/>
                    <a:pt x="6323" y="23967"/>
                    <a:pt x="6346" y="24012"/>
                  </a:cubicBezTo>
                  <a:cubicBezTo>
                    <a:pt x="6346" y="24081"/>
                    <a:pt x="6369" y="24127"/>
                    <a:pt x="6392" y="24195"/>
                  </a:cubicBezTo>
                  <a:cubicBezTo>
                    <a:pt x="6392" y="24195"/>
                    <a:pt x="6392" y="24218"/>
                    <a:pt x="6392" y="24218"/>
                  </a:cubicBezTo>
                  <a:cubicBezTo>
                    <a:pt x="6392" y="24264"/>
                    <a:pt x="6415" y="24332"/>
                    <a:pt x="6460" y="24355"/>
                  </a:cubicBezTo>
                  <a:cubicBezTo>
                    <a:pt x="6472" y="24366"/>
                    <a:pt x="6494" y="24372"/>
                    <a:pt x="6517" y="24372"/>
                  </a:cubicBezTo>
                  <a:cubicBezTo>
                    <a:pt x="6540" y="24372"/>
                    <a:pt x="6563" y="24366"/>
                    <a:pt x="6574" y="24355"/>
                  </a:cubicBezTo>
                  <a:cubicBezTo>
                    <a:pt x="6597" y="24332"/>
                    <a:pt x="6620" y="24309"/>
                    <a:pt x="6620" y="24286"/>
                  </a:cubicBezTo>
                  <a:cubicBezTo>
                    <a:pt x="6643" y="24264"/>
                    <a:pt x="6643" y="24264"/>
                    <a:pt x="6620" y="24241"/>
                  </a:cubicBezTo>
                  <a:cubicBezTo>
                    <a:pt x="6620" y="24218"/>
                    <a:pt x="6620" y="24218"/>
                    <a:pt x="6620" y="24195"/>
                  </a:cubicBezTo>
                  <a:cubicBezTo>
                    <a:pt x="6620" y="24195"/>
                    <a:pt x="6620" y="24172"/>
                    <a:pt x="6620" y="24172"/>
                  </a:cubicBezTo>
                  <a:cubicBezTo>
                    <a:pt x="6620" y="24149"/>
                    <a:pt x="6620" y="24149"/>
                    <a:pt x="6620" y="24127"/>
                  </a:cubicBezTo>
                  <a:cubicBezTo>
                    <a:pt x="6620" y="24104"/>
                    <a:pt x="6620" y="24058"/>
                    <a:pt x="6597" y="24035"/>
                  </a:cubicBezTo>
                  <a:cubicBezTo>
                    <a:pt x="6597" y="24012"/>
                    <a:pt x="6597" y="23990"/>
                    <a:pt x="6597" y="23967"/>
                  </a:cubicBezTo>
                  <a:cubicBezTo>
                    <a:pt x="6574" y="23921"/>
                    <a:pt x="6552" y="23875"/>
                    <a:pt x="6552" y="23830"/>
                  </a:cubicBezTo>
                  <a:cubicBezTo>
                    <a:pt x="6529" y="23784"/>
                    <a:pt x="6506" y="23739"/>
                    <a:pt x="6506" y="23716"/>
                  </a:cubicBezTo>
                  <a:cubicBezTo>
                    <a:pt x="6483" y="23670"/>
                    <a:pt x="6460" y="23624"/>
                    <a:pt x="6437" y="23579"/>
                  </a:cubicBezTo>
                  <a:cubicBezTo>
                    <a:pt x="6437" y="23556"/>
                    <a:pt x="6437" y="23533"/>
                    <a:pt x="6415" y="23510"/>
                  </a:cubicBezTo>
                  <a:lnTo>
                    <a:pt x="6415" y="23487"/>
                  </a:lnTo>
                  <a:cubicBezTo>
                    <a:pt x="6437" y="23487"/>
                    <a:pt x="6437" y="23487"/>
                    <a:pt x="6437" y="23465"/>
                  </a:cubicBezTo>
                  <a:cubicBezTo>
                    <a:pt x="6460" y="23442"/>
                    <a:pt x="6460" y="23396"/>
                    <a:pt x="6437" y="23373"/>
                  </a:cubicBezTo>
                  <a:cubicBezTo>
                    <a:pt x="6437" y="23350"/>
                    <a:pt x="6437" y="23350"/>
                    <a:pt x="6437" y="23328"/>
                  </a:cubicBezTo>
                  <a:cubicBezTo>
                    <a:pt x="6437" y="23305"/>
                    <a:pt x="6415" y="23305"/>
                    <a:pt x="6415" y="23282"/>
                  </a:cubicBezTo>
                  <a:cubicBezTo>
                    <a:pt x="6415" y="23236"/>
                    <a:pt x="6392" y="23191"/>
                    <a:pt x="6392" y="23168"/>
                  </a:cubicBezTo>
                  <a:cubicBezTo>
                    <a:pt x="6369" y="23077"/>
                    <a:pt x="6346" y="23008"/>
                    <a:pt x="6323" y="22917"/>
                  </a:cubicBezTo>
                  <a:cubicBezTo>
                    <a:pt x="6278" y="22803"/>
                    <a:pt x="6232" y="22666"/>
                    <a:pt x="6186" y="22529"/>
                  </a:cubicBezTo>
                  <a:cubicBezTo>
                    <a:pt x="6186" y="22506"/>
                    <a:pt x="6186" y="22483"/>
                    <a:pt x="6186" y="22460"/>
                  </a:cubicBezTo>
                  <a:cubicBezTo>
                    <a:pt x="6186" y="22460"/>
                    <a:pt x="6164" y="22437"/>
                    <a:pt x="6164" y="22437"/>
                  </a:cubicBezTo>
                  <a:cubicBezTo>
                    <a:pt x="6164" y="22415"/>
                    <a:pt x="6164" y="22392"/>
                    <a:pt x="6164" y="22369"/>
                  </a:cubicBezTo>
                  <a:cubicBezTo>
                    <a:pt x="6141" y="22323"/>
                    <a:pt x="6141" y="22278"/>
                    <a:pt x="6118" y="22255"/>
                  </a:cubicBezTo>
                  <a:cubicBezTo>
                    <a:pt x="6095" y="22164"/>
                    <a:pt x="6072" y="22072"/>
                    <a:pt x="6049" y="21981"/>
                  </a:cubicBezTo>
                  <a:cubicBezTo>
                    <a:pt x="6004" y="21821"/>
                    <a:pt x="5958" y="21639"/>
                    <a:pt x="5890" y="21479"/>
                  </a:cubicBezTo>
                  <a:cubicBezTo>
                    <a:pt x="5867" y="21388"/>
                    <a:pt x="5844" y="21296"/>
                    <a:pt x="5821" y="21228"/>
                  </a:cubicBezTo>
                  <a:cubicBezTo>
                    <a:pt x="5821" y="21182"/>
                    <a:pt x="5844" y="21159"/>
                    <a:pt x="5821" y="21114"/>
                  </a:cubicBezTo>
                  <a:cubicBezTo>
                    <a:pt x="5821" y="21045"/>
                    <a:pt x="5798" y="20977"/>
                    <a:pt x="5775" y="20908"/>
                  </a:cubicBezTo>
                  <a:cubicBezTo>
                    <a:pt x="5753" y="20817"/>
                    <a:pt x="5730" y="20726"/>
                    <a:pt x="5707" y="20657"/>
                  </a:cubicBezTo>
                  <a:cubicBezTo>
                    <a:pt x="5661" y="20520"/>
                    <a:pt x="5639" y="20406"/>
                    <a:pt x="5616" y="20292"/>
                  </a:cubicBezTo>
                  <a:cubicBezTo>
                    <a:pt x="5616" y="20269"/>
                    <a:pt x="5616" y="20269"/>
                    <a:pt x="5616" y="20246"/>
                  </a:cubicBezTo>
                  <a:cubicBezTo>
                    <a:pt x="5593" y="20223"/>
                    <a:pt x="5593" y="20201"/>
                    <a:pt x="5593" y="20178"/>
                  </a:cubicBezTo>
                  <a:lnTo>
                    <a:pt x="5570" y="20132"/>
                  </a:lnTo>
                  <a:cubicBezTo>
                    <a:pt x="5570" y="20086"/>
                    <a:pt x="5547" y="20064"/>
                    <a:pt x="5547" y="20018"/>
                  </a:cubicBezTo>
                  <a:cubicBezTo>
                    <a:pt x="5524" y="19995"/>
                    <a:pt x="5524" y="19972"/>
                    <a:pt x="5524" y="19972"/>
                  </a:cubicBezTo>
                  <a:cubicBezTo>
                    <a:pt x="5502" y="19858"/>
                    <a:pt x="5456" y="19767"/>
                    <a:pt x="5433" y="19676"/>
                  </a:cubicBezTo>
                  <a:cubicBezTo>
                    <a:pt x="5410" y="19561"/>
                    <a:pt x="5387" y="19470"/>
                    <a:pt x="5342" y="19379"/>
                  </a:cubicBezTo>
                  <a:cubicBezTo>
                    <a:pt x="5319" y="19288"/>
                    <a:pt x="5296" y="19196"/>
                    <a:pt x="5273" y="19105"/>
                  </a:cubicBezTo>
                  <a:lnTo>
                    <a:pt x="5205" y="18877"/>
                  </a:lnTo>
                  <a:cubicBezTo>
                    <a:pt x="5205" y="18877"/>
                    <a:pt x="5205" y="18854"/>
                    <a:pt x="5205" y="18854"/>
                  </a:cubicBezTo>
                  <a:cubicBezTo>
                    <a:pt x="5228" y="18831"/>
                    <a:pt x="5228" y="18808"/>
                    <a:pt x="5228" y="18763"/>
                  </a:cubicBezTo>
                  <a:cubicBezTo>
                    <a:pt x="5182" y="18603"/>
                    <a:pt x="5114" y="18466"/>
                    <a:pt x="5068" y="18306"/>
                  </a:cubicBezTo>
                  <a:cubicBezTo>
                    <a:pt x="5068" y="18306"/>
                    <a:pt x="5068" y="18283"/>
                    <a:pt x="5068" y="18260"/>
                  </a:cubicBezTo>
                  <a:cubicBezTo>
                    <a:pt x="4999" y="18078"/>
                    <a:pt x="4954" y="17918"/>
                    <a:pt x="4885" y="17735"/>
                  </a:cubicBezTo>
                  <a:cubicBezTo>
                    <a:pt x="4885" y="17690"/>
                    <a:pt x="4862" y="17644"/>
                    <a:pt x="4840" y="17599"/>
                  </a:cubicBezTo>
                  <a:cubicBezTo>
                    <a:pt x="4840" y="17576"/>
                    <a:pt x="4840" y="17576"/>
                    <a:pt x="4840" y="17576"/>
                  </a:cubicBezTo>
                  <a:cubicBezTo>
                    <a:pt x="4840" y="17553"/>
                    <a:pt x="4840" y="17553"/>
                    <a:pt x="4840" y="17530"/>
                  </a:cubicBezTo>
                  <a:cubicBezTo>
                    <a:pt x="4817" y="17462"/>
                    <a:pt x="4794" y="17393"/>
                    <a:pt x="4771" y="17302"/>
                  </a:cubicBezTo>
                  <a:cubicBezTo>
                    <a:pt x="4771" y="17302"/>
                    <a:pt x="4771" y="17302"/>
                    <a:pt x="4771" y="17279"/>
                  </a:cubicBezTo>
                  <a:cubicBezTo>
                    <a:pt x="4748" y="17256"/>
                    <a:pt x="4748" y="17233"/>
                    <a:pt x="4748" y="17210"/>
                  </a:cubicBezTo>
                  <a:cubicBezTo>
                    <a:pt x="4726" y="17119"/>
                    <a:pt x="4680" y="17028"/>
                    <a:pt x="4657" y="16914"/>
                  </a:cubicBezTo>
                  <a:cubicBezTo>
                    <a:pt x="4634" y="16800"/>
                    <a:pt x="4611" y="16686"/>
                    <a:pt x="4566" y="16571"/>
                  </a:cubicBezTo>
                  <a:cubicBezTo>
                    <a:pt x="4543" y="16480"/>
                    <a:pt x="4520" y="16389"/>
                    <a:pt x="4497" y="16297"/>
                  </a:cubicBezTo>
                  <a:cubicBezTo>
                    <a:pt x="4497" y="16275"/>
                    <a:pt x="4474" y="16229"/>
                    <a:pt x="4474" y="16183"/>
                  </a:cubicBezTo>
                  <a:cubicBezTo>
                    <a:pt x="4474" y="16161"/>
                    <a:pt x="4474" y="16138"/>
                    <a:pt x="4474" y="16115"/>
                  </a:cubicBezTo>
                  <a:cubicBezTo>
                    <a:pt x="4452" y="16069"/>
                    <a:pt x="4452" y="16024"/>
                    <a:pt x="4429" y="15978"/>
                  </a:cubicBezTo>
                  <a:cubicBezTo>
                    <a:pt x="4429" y="15932"/>
                    <a:pt x="4406" y="15909"/>
                    <a:pt x="4406" y="15864"/>
                  </a:cubicBezTo>
                  <a:cubicBezTo>
                    <a:pt x="4383" y="15795"/>
                    <a:pt x="4337" y="15704"/>
                    <a:pt x="4315" y="15613"/>
                  </a:cubicBezTo>
                  <a:cubicBezTo>
                    <a:pt x="4269" y="15430"/>
                    <a:pt x="4223" y="15270"/>
                    <a:pt x="4155" y="15088"/>
                  </a:cubicBezTo>
                  <a:cubicBezTo>
                    <a:pt x="4132" y="14951"/>
                    <a:pt x="4086" y="14791"/>
                    <a:pt x="4041" y="14654"/>
                  </a:cubicBezTo>
                  <a:cubicBezTo>
                    <a:pt x="4041" y="14654"/>
                    <a:pt x="4041" y="14631"/>
                    <a:pt x="4041" y="14631"/>
                  </a:cubicBezTo>
                  <a:cubicBezTo>
                    <a:pt x="4018" y="14494"/>
                    <a:pt x="3972" y="14380"/>
                    <a:pt x="3927" y="14266"/>
                  </a:cubicBezTo>
                  <a:cubicBezTo>
                    <a:pt x="3927" y="14220"/>
                    <a:pt x="3904" y="14175"/>
                    <a:pt x="3881" y="14129"/>
                  </a:cubicBezTo>
                  <a:cubicBezTo>
                    <a:pt x="3881" y="14106"/>
                    <a:pt x="3881" y="14083"/>
                    <a:pt x="3858" y="14061"/>
                  </a:cubicBezTo>
                  <a:cubicBezTo>
                    <a:pt x="3858" y="14038"/>
                    <a:pt x="3858" y="14015"/>
                    <a:pt x="3858" y="13992"/>
                  </a:cubicBezTo>
                  <a:cubicBezTo>
                    <a:pt x="3790" y="13787"/>
                    <a:pt x="3744" y="13581"/>
                    <a:pt x="3676" y="13376"/>
                  </a:cubicBezTo>
                  <a:cubicBezTo>
                    <a:pt x="3653" y="13285"/>
                    <a:pt x="3630" y="13170"/>
                    <a:pt x="3607" y="13079"/>
                  </a:cubicBezTo>
                  <a:cubicBezTo>
                    <a:pt x="3607" y="13079"/>
                    <a:pt x="3607" y="13056"/>
                    <a:pt x="3607" y="13056"/>
                  </a:cubicBezTo>
                  <a:cubicBezTo>
                    <a:pt x="3630" y="13033"/>
                    <a:pt x="3630" y="12988"/>
                    <a:pt x="3630" y="12965"/>
                  </a:cubicBezTo>
                  <a:cubicBezTo>
                    <a:pt x="3630" y="12874"/>
                    <a:pt x="3584" y="12782"/>
                    <a:pt x="3561" y="12714"/>
                  </a:cubicBezTo>
                  <a:cubicBezTo>
                    <a:pt x="3539" y="12623"/>
                    <a:pt x="3516" y="12531"/>
                    <a:pt x="3470" y="12463"/>
                  </a:cubicBezTo>
                  <a:lnTo>
                    <a:pt x="3402" y="12257"/>
                  </a:lnTo>
                  <a:cubicBezTo>
                    <a:pt x="3379" y="12166"/>
                    <a:pt x="3356" y="12098"/>
                    <a:pt x="3333" y="12029"/>
                  </a:cubicBezTo>
                  <a:cubicBezTo>
                    <a:pt x="3333" y="12029"/>
                    <a:pt x="3333" y="12029"/>
                    <a:pt x="3333" y="12006"/>
                  </a:cubicBezTo>
                  <a:cubicBezTo>
                    <a:pt x="3310" y="11961"/>
                    <a:pt x="3310" y="11915"/>
                    <a:pt x="3288" y="11869"/>
                  </a:cubicBezTo>
                  <a:cubicBezTo>
                    <a:pt x="3242" y="11732"/>
                    <a:pt x="3196" y="11573"/>
                    <a:pt x="3173" y="11436"/>
                  </a:cubicBezTo>
                  <a:cubicBezTo>
                    <a:pt x="3173" y="11413"/>
                    <a:pt x="3196" y="11367"/>
                    <a:pt x="3196" y="11344"/>
                  </a:cubicBezTo>
                  <a:cubicBezTo>
                    <a:pt x="3196" y="11344"/>
                    <a:pt x="3196" y="11322"/>
                    <a:pt x="3173" y="11322"/>
                  </a:cubicBezTo>
                  <a:cubicBezTo>
                    <a:pt x="3173" y="11230"/>
                    <a:pt x="3128" y="11139"/>
                    <a:pt x="3105" y="11048"/>
                  </a:cubicBezTo>
                  <a:cubicBezTo>
                    <a:pt x="3082" y="10934"/>
                    <a:pt x="3059" y="10819"/>
                    <a:pt x="3014" y="10728"/>
                  </a:cubicBezTo>
                  <a:cubicBezTo>
                    <a:pt x="2945" y="10500"/>
                    <a:pt x="2877" y="10272"/>
                    <a:pt x="2831" y="10043"/>
                  </a:cubicBezTo>
                  <a:cubicBezTo>
                    <a:pt x="2763" y="9815"/>
                    <a:pt x="2694" y="9587"/>
                    <a:pt x="2648" y="9336"/>
                  </a:cubicBezTo>
                  <a:cubicBezTo>
                    <a:pt x="2603" y="9222"/>
                    <a:pt x="2580" y="9108"/>
                    <a:pt x="2557" y="8971"/>
                  </a:cubicBezTo>
                  <a:cubicBezTo>
                    <a:pt x="2534" y="8925"/>
                    <a:pt x="2511" y="8879"/>
                    <a:pt x="2511" y="8811"/>
                  </a:cubicBezTo>
                  <a:cubicBezTo>
                    <a:pt x="2489" y="8742"/>
                    <a:pt x="2466" y="8697"/>
                    <a:pt x="2443" y="8628"/>
                  </a:cubicBezTo>
                  <a:cubicBezTo>
                    <a:pt x="2443" y="8605"/>
                    <a:pt x="2443" y="8605"/>
                    <a:pt x="2420" y="8605"/>
                  </a:cubicBezTo>
                  <a:cubicBezTo>
                    <a:pt x="2397" y="8468"/>
                    <a:pt x="2375" y="8309"/>
                    <a:pt x="2329" y="8172"/>
                  </a:cubicBezTo>
                  <a:cubicBezTo>
                    <a:pt x="2329" y="8035"/>
                    <a:pt x="2283" y="7898"/>
                    <a:pt x="2238" y="7784"/>
                  </a:cubicBezTo>
                  <a:cubicBezTo>
                    <a:pt x="2238" y="7715"/>
                    <a:pt x="2215" y="7670"/>
                    <a:pt x="2215" y="7624"/>
                  </a:cubicBezTo>
                  <a:cubicBezTo>
                    <a:pt x="2192" y="7601"/>
                    <a:pt x="2192" y="7578"/>
                    <a:pt x="2192" y="7555"/>
                  </a:cubicBezTo>
                  <a:cubicBezTo>
                    <a:pt x="2169" y="7533"/>
                    <a:pt x="2169" y="7533"/>
                    <a:pt x="2169" y="7510"/>
                  </a:cubicBezTo>
                  <a:cubicBezTo>
                    <a:pt x="2146" y="7487"/>
                    <a:pt x="2146" y="7487"/>
                    <a:pt x="2123" y="7464"/>
                  </a:cubicBezTo>
                  <a:cubicBezTo>
                    <a:pt x="2101" y="7396"/>
                    <a:pt x="2078" y="7304"/>
                    <a:pt x="2055" y="7213"/>
                  </a:cubicBezTo>
                  <a:cubicBezTo>
                    <a:pt x="2009" y="7099"/>
                    <a:pt x="1986" y="6985"/>
                    <a:pt x="1964" y="6871"/>
                  </a:cubicBezTo>
                  <a:cubicBezTo>
                    <a:pt x="1941" y="6802"/>
                    <a:pt x="1918" y="6711"/>
                    <a:pt x="1895" y="6642"/>
                  </a:cubicBezTo>
                  <a:cubicBezTo>
                    <a:pt x="1895" y="6642"/>
                    <a:pt x="1895" y="6620"/>
                    <a:pt x="1895" y="6620"/>
                  </a:cubicBezTo>
                  <a:cubicBezTo>
                    <a:pt x="1872" y="6528"/>
                    <a:pt x="1850" y="6414"/>
                    <a:pt x="1827" y="6323"/>
                  </a:cubicBezTo>
                  <a:cubicBezTo>
                    <a:pt x="1804" y="6232"/>
                    <a:pt x="1781" y="6140"/>
                    <a:pt x="1758" y="6072"/>
                  </a:cubicBezTo>
                  <a:cubicBezTo>
                    <a:pt x="1735" y="5980"/>
                    <a:pt x="1713" y="5889"/>
                    <a:pt x="1690" y="5821"/>
                  </a:cubicBezTo>
                  <a:lnTo>
                    <a:pt x="1644" y="5684"/>
                  </a:lnTo>
                  <a:cubicBezTo>
                    <a:pt x="1644" y="5638"/>
                    <a:pt x="1644" y="5615"/>
                    <a:pt x="1621" y="5570"/>
                  </a:cubicBezTo>
                  <a:cubicBezTo>
                    <a:pt x="1621" y="5547"/>
                    <a:pt x="1598" y="5524"/>
                    <a:pt x="1576" y="5524"/>
                  </a:cubicBezTo>
                  <a:cubicBezTo>
                    <a:pt x="1576" y="5455"/>
                    <a:pt x="1553" y="5410"/>
                    <a:pt x="1530" y="5341"/>
                  </a:cubicBezTo>
                  <a:cubicBezTo>
                    <a:pt x="1484" y="5136"/>
                    <a:pt x="1439" y="4953"/>
                    <a:pt x="1393" y="4748"/>
                  </a:cubicBezTo>
                  <a:cubicBezTo>
                    <a:pt x="1370" y="4634"/>
                    <a:pt x="1347" y="4520"/>
                    <a:pt x="1302" y="4406"/>
                  </a:cubicBezTo>
                  <a:cubicBezTo>
                    <a:pt x="1279" y="4337"/>
                    <a:pt x="1279" y="4246"/>
                    <a:pt x="1256" y="4177"/>
                  </a:cubicBezTo>
                  <a:cubicBezTo>
                    <a:pt x="1256" y="4154"/>
                    <a:pt x="1233" y="4109"/>
                    <a:pt x="1233" y="4086"/>
                  </a:cubicBezTo>
                  <a:cubicBezTo>
                    <a:pt x="1217" y="4053"/>
                    <a:pt x="1200" y="4031"/>
                    <a:pt x="1174" y="4031"/>
                  </a:cubicBezTo>
                  <a:cubicBezTo>
                    <a:pt x="1165" y="4031"/>
                    <a:pt x="1154" y="4034"/>
                    <a:pt x="1142" y="4040"/>
                  </a:cubicBezTo>
                  <a:cubicBezTo>
                    <a:pt x="1073" y="3835"/>
                    <a:pt x="1028" y="3629"/>
                    <a:pt x="982" y="3401"/>
                  </a:cubicBezTo>
                  <a:cubicBezTo>
                    <a:pt x="914" y="3173"/>
                    <a:pt x="845" y="2922"/>
                    <a:pt x="800" y="2671"/>
                  </a:cubicBezTo>
                  <a:cubicBezTo>
                    <a:pt x="777" y="2580"/>
                    <a:pt x="731" y="2488"/>
                    <a:pt x="708" y="2374"/>
                  </a:cubicBezTo>
                  <a:cubicBezTo>
                    <a:pt x="685" y="2328"/>
                    <a:pt x="685" y="2260"/>
                    <a:pt x="663" y="2214"/>
                  </a:cubicBezTo>
                  <a:cubicBezTo>
                    <a:pt x="640" y="2146"/>
                    <a:pt x="640" y="2077"/>
                    <a:pt x="617" y="2032"/>
                  </a:cubicBezTo>
                  <a:cubicBezTo>
                    <a:pt x="594" y="2009"/>
                    <a:pt x="571" y="1986"/>
                    <a:pt x="548" y="1986"/>
                  </a:cubicBezTo>
                  <a:cubicBezTo>
                    <a:pt x="526" y="1918"/>
                    <a:pt x="503" y="1849"/>
                    <a:pt x="503" y="1758"/>
                  </a:cubicBezTo>
                  <a:cubicBezTo>
                    <a:pt x="503" y="1781"/>
                    <a:pt x="503" y="1781"/>
                    <a:pt x="503" y="1781"/>
                  </a:cubicBezTo>
                  <a:cubicBezTo>
                    <a:pt x="480" y="1689"/>
                    <a:pt x="457" y="1621"/>
                    <a:pt x="434" y="1530"/>
                  </a:cubicBezTo>
                  <a:cubicBezTo>
                    <a:pt x="434" y="1438"/>
                    <a:pt x="412" y="1347"/>
                    <a:pt x="389" y="1256"/>
                  </a:cubicBezTo>
                  <a:cubicBezTo>
                    <a:pt x="366" y="1073"/>
                    <a:pt x="320" y="890"/>
                    <a:pt x="275" y="708"/>
                  </a:cubicBezTo>
                  <a:cubicBezTo>
                    <a:pt x="275" y="731"/>
                    <a:pt x="275" y="731"/>
                    <a:pt x="275" y="731"/>
                  </a:cubicBezTo>
                  <a:cubicBezTo>
                    <a:pt x="252" y="617"/>
                    <a:pt x="229" y="502"/>
                    <a:pt x="206" y="388"/>
                  </a:cubicBezTo>
                  <a:cubicBezTo>
                    <a:pt x="183" y="274"/>
                    <a:pt x="138" y="137"/>
                    <a:pt x="115" y="23"/>
                  </a:cubicBezTo>
                  <a:cubicBezTo>
                    <a:pt x="92" y="0"/>
                    <a:pt x="69" y="0"/>
                    <a:pt x="69" y="0"/>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4" name="Google Shape;5574;p21"/>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5" name="Google Shape;5575;p21"/>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6" name="Google Shape;5576;p21"/>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7" name="Google Shape;5577;p21"/>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8" name="Google Shape;5578;p21"/>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9" name="Google Shape;5579;p21"/>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0" name="Google Shape;5580;p21"/>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1" name="Google Shape;5581;p21"/>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2" name="Google Shape;5582;p21"/>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3" name="Google Shape;5583;p21"/>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4" name="Google Shape;5584;p21"/>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5" name="Google Shape;5585;p21"/>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6" name="Google Shape;5586;p21"/>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7" name="Google Shape;5587;p21"/>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8" name="Google Shape;5588;p21"/>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9" name="Google Shape;5589;p21"/>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0" name="Google Shape;5590;p21"/>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1" name="Google Shape;5591;p21"/>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2" name="Google Shape;5592;p21"/>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3" name="Google Shape;5593;p21"/>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4" name="Google Shape;5594;p21"/>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5" name="Google Shape;5595;p21"/>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6" name="Google Shape;5596;p21"/>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7" name="Google Shape;5597;p21"/>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8" name="Google Shape;5598;p21"/>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9" name="Google Shape;5599;p21"/>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0" name="Google Shape;5600;p21"/>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1" name="Google Shape;5601;p21"/>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2" name="Google Shape;5602;p21"/>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3" name="Google Shape;5603;p21"/>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4" name="Google Shape;5604;p21"/>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5" name="Google Shape;5605;p21"/>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6" name="Google Shape;5606;p21"/>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7" name="Google Shape;5607;p21"/>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8" name="Google Shape;5608;p21"/>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9" name="Google Shape;5609;p21"/>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0" name="Google Shape;5610;p21"/>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1" name="Google Shape;5611;p21"/>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2" name="Google Shape;5612;p21"/>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3" name="Google Shape;5613;p21"/>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4" name="Google Shape;5614;p21"/>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5" name="Google Shape;5615;p21"/>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6" name="Google Shape;5616;p21"/>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7" name="Google Shape;5617;p21"/>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8" name="Google Shape;5618;p21"/>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9" name="Google Shape;5619;p21"/>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0" name="Google Shape;5620;p21"/>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1" name="Google Shape;5621;p21"/>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2" name="Google Shape;5622;p21"/>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3" name="Google Shape;5623;p21"/>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4" name="Google Shape;5624;p21"/>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5" name="Google Shape;5625;p21"/>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6" name="Google Shape;5626;p21"/>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7" name="Google Shape;5627;p21"/>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8" name="Google Shape;5628;p21"/>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9" name="Google Shape;5629;p21"/>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0" name="Google Shape;5630;p21"/>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1" name="Google Shape;5631;p21"/>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2" name="Google Shape;5632;p21"/>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3" name="Google Shape;5633;p21"/>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4" name="Google Shape;5634;p21"/>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5" name="Google Shape;5635;p21"/>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6" name="Google Shape;5636;p21"/>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7" name="Google Shape;5637;p21"/>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8" name="Google Shape;5638;p21"/>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639" name="Google Shape;5639;p21"/>
          <p:cNvGrpSpPr/>
          <p:nvPr/>
        </p:nvGrpSpPr>
        <p:grpSpPr>
          <a:xfrm>
            <a:off x="8039619" y="319744"/>
            <a:ext cx="930621" cy="976500"/>
            <a:chOff x="-818813" y="1823137"/>
            <a:chExt cx="1579734" cy="1657613"/>
          </a:xfrm>
        </p:grpSpPr>
        <p:sp>
          <p:nvSpPr>
            <p:cNvPr id="5640" name="Google Shape;5640;p21"/>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1" name="Google Shape;5641;p21"/>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2" name="Google Shape;5642;p21"/>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3" name="Google Shape;5643;p21"/>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4" name="Google Shape;5644;p21"/>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5" name="Google Shape;5645;p21"/>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6" name="Google Shape;5646;p21"/>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7" name="Google Shape;5647;p21"/>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8" name="Google Shape;5648;p21"/>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9" name="Google Shape;5649;p21"/>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0" name="Google Shape;5650;p21"/>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1" name="Google Shape;5651;p21"/>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2" name="Google Shape;5652;p21"/>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3" name="Google Shape;5653;p21"/>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4" name="Google Shape;5654;p21"/>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5" name="Google Shape;5655;p21"/>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6" name="Google Shape;5656;p21"/>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7" name="Google Shape;5657;p21"/>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8" name="Google Shape;5658;p21"/>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9" name="Google Shape;5659;p21"/>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0" name="Google Shape;5660;p21"/>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1" name="Google Shape;5661;p21"/>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2" name="Google Shape;5662;p21"/>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3" name="Google Shape;5663;p21"/>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4" name="Google Shape;5664;p21"/>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5" name="Google Shape;5665;p21"/>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6" name="Google Shape;5666;p21"/>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7" name="Google Shape;5667;p21"/>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8" name="Google Shape;5668;p21"/>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9" name="Google Shape;5669;p21"/>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0" name="Google Shape;5670;p21"/>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1" name="Google Shape;5671;p21"/>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2" name="Google Shape;5672;p21"/>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3" name="Google Shape;5673;p21"/>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4" name="Google Shape;5674;p21"/>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5" name="Google Shape;5675;p21"/>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6" name="Google Shape;5676;p21"/>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7" name="Google Shape;5677;p21"/>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8" name="Google Shape;5678;p21"/>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9" name="Google Shape;5679;p21"/>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0" name="Google Shape;5680;p21"/>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1" name="Google Shape;5681;p21"/>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2" name="Google Shape;5682;p21"/>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3" name="Google Shape;5683;p21"/>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4" name="Google Shape;5684;p21"/>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5" name="Google Shape;5685;p21"/>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6" name="Google Shape;5686;p21"/>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7" name="Google Shape;5687;p21"/>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8" name="Google Shape;5688;p21"/>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9" name="Google Shape;5689;p21"/>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0" name="Google Shape;5690;p21"/>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1" name="Google Shape;5691;p21"/>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2" name="Google Shape;5692;p21"/>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3" name="Google Shape;5693;p21"/>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4" name="Google Shape;5694;p21"/>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5" name="Google Shape;5695;p21"/>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6" name="Google Shape;5696;p21"/>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7" name="Google Shape;5697;p21"/>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8" name="Google Shape;5698;p21"/>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9" name="Google Shape;5699;p21"/>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0" name="Google Shape;5700;p21"/>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1" name="Google Shape;5701;p21"/>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702" name="Google Shape;5702;p21"/>
          <p:cNvGrpSpPr/>
          <p:nvPr/>
        </p:nvGrpSpPr>
        <p:grpSpPr>
          <a:xfrm rot="-5400000" flipH="1">
            <a:off x="156966" y="3538302"/>
            <a:ext cx="391006" cy="429304"/>
            <a:chOff x="818450" y="719950"/>
            <a:chExt cx="162075" cy="177950"/>
          </a:xfrm>
        </p:grpSpPr>
        <p:sp>
          <p:nvSpPr>
            <p:cNvPr id="5703" name="Google Shape;5703;p21"/>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4" name="Google Shape;5704;p21"/>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5" name="Google Shape;5705;p21"/>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706" name="Google Shape;5706;p21"/>
          <p:cNvGrpSpPr/>
          <p:nvPr/>
        </p:nvGrpSpPr>
        <p:grpSpPr>
          <a:xfrm rot="9887252">
            <a:off x="8480743" y="1552654"/>
            <a:ext cx="329637" cy="423831"/>
            <a:chOff x="3526675" y="707075"/>
            <a:chExt cx="187750" cy="241400"/>
          </a:xfrm>
        </p:grpSpPr>
        <p:sp>
          <p:nvSpPr>
            <p:cNvPr id="5707" name="Google Shape;5707;p21"/>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8" name="Google Shape;5708;p21"/>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9" name="Google Shape;5709;p21"/>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710" name="Google Shape;5710;p21"/>
          <p:cNvSpPr/>
          <p:nvPr/>
        </p:nvSpPr>
        <p:spPr>
          <a:xfrm rot="1258828">
            <a:off x="2294629" y="4800920"/>
            <a:ext cx="339518"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1" name="Google Shape;5711;p21"/>
          <p:cNvSpPr/>
          <p:nvPr/>
        </p:nvSpPr>
        <p:spPr>
          <a:xfrm>
            <a:off x="8757422" y="30699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2" name="Google Shape;5712;p21"/>
          <p:cNvSpPr/>
          <p:nvPr/>
        </p:nvSpPr>
        <p:spPr>
          <a:xfrm>
            <a:off x="315649" y="257173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3" name="Google Shape;5713;p21"/>
          <p:cNvSpPr/>
          <p:nvPr/>
        </p:nvSpPr>
        <p:spPr>
          <a:xfrm rot="-107">
            <a:off x="223616" y="1591067"/>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4" name="Google Shape;5714;p21"/>
          <p:cNvSpPr/>
          <p:nvPr/>
        </p:nvSpPr>
        <p:spPr>
          <a:xfrm>
            <a:off x="8567824" y="3820076"/>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715" name="Google Shape;5715;p21"/>
          <p:cNvGrpSpPr/>
          <p:nvPr/>
        </p:nvGrpSpPr>
        <p:grpSpPr>
          <a:xfrm rot="3230776">
            <a:off x="8251214" y="4463162"/>
            <a:ext cx="498890" cy="535809"/>
            <a:chOff x="539500" y="356300"/>
            <a:chExt cx="347201" cy="372894"/>
          </a:xfrm>
        </p:grpSpPr>
        <p:sp>
          <p:nvSpPr>
            <p:cNvPr id="5716" name="Google Shape;5716;p21"/>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7" name="Google Shape;5717;p21"/>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8" name="Google Shape;5718;p21"/>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9" name="Google Shape;5719;p21"/>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0" name="Google Shape;5720;p21"/>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1" name="Google Shape;5721;p21"/>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2" name="Google Shape;5722;p21"/>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3" name="Google Shape;5723;p21"/>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4" name="Google Shape;5724;p21"/>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5" name="Google Shape;5725;p21"/>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6" name="Google Shape;5726;p21"/>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727" name="Google Shape;5727;p21"/>
          <p:cNvGrpSpPr/>
          <p:nvPr/>
        </p:nvGrpSpPr>
        <p:grpSpPr>
          <a:xfrm rot="-1687898">
            <a:off x="373352" y="246681"/>
            <a:ext cx="342054" cy="418382"/>
            <a:chOff x="2019050" y="1133325"/>
            <a:chExt cx="153525" cy="187750"/>
          </a:xfrm>
        </p:grpSpPr>
        <p:sp>
          <p:nvSpPr>
            <p:cNvPr id="5728" name="Google Shape;5728;p21"/>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9" name="Google Shape;5729;p21"/>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0" name="Google Shape;5730;p21"/>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1" name="Google Shape;5731;p21"/>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732" name="Google Shape;5732;p21"/>
          <p:cNvSpPr/>
          <p:nvPr/>
        </p:nvSpPr>
        <p:spPr>
          <a:xfrm>
            <a:off x="5212572" y="481438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3" name="Google Shape;5733;p21"/>
          <p:cNvSpPr txBox="1">
            <a:spLocks noGrp="1"/>
          </p:cNvSpPr>
          <p:nvPr>
            <p:ph type="title"/>
          </p:nvPr>
        </p:nvSpPr>
        <p:spPr>
          <a:xfrm>
            <a:off x="720000" y="453450"/>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6953"/>
        <p:cNvGrpSpPr/>
        <p:nvPr/>
      </p:nvGrpSpPr>
      <p:grpSpPr>
        <a:xfrm>
          <a:off x="0" y="0"/>
          <a:ext cx="0" cy="0"/>
          <a:chOff x="0" y="0"/>
          <a:chExt cx="0" cy="0"/>
        </a:xfrm>
      </p:grpSpPr>
      <p:sp>
        <p:nvSpPr>
          <p:cNvPr id="6954" name="Google Shape;6954;p25"/>
          <p:cNvSpPr/>
          <p:nvPr/>
        </p:nvSpPr>
        <p:spPr>
          <a:xfrm>
            <a:off x="4972099" y="-1726274"/>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3"/>
          </a:solidFill>
          <a:ln>
            <a:noFill/>
          </a:ln>
        </p:spPr>
      </p:sp>
      <p:sp>
        <p:nvSpPr>
          <p:cNvPr id="6955" name="Google Shape;6955;p25"/>
          <p:cNvSpPr/>
          <p:nvPr/>
        </p:nvSpPr>
        <p:spPr>
          <a:xfrm rot="10800000">
            <a:off x="-1261401" y="2087076"/>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1"/>
          </a:solidFill>
          <a:ln>
            <a:noFill/>
          </a:ln>
        </p:spPr>
      </p:sp>
      <p:pic>
        <p:nvPicPr>
          <p:cNvPr id="6956" name="Google Shape;6956;p25"/>
          <p:cNvPicPr preferRelativeResize="0"/>
          <p:nvPr/>
        </p:nvPicPr>
        <p:blipFill>
          <a:blip r:embed="rId2"/>
          <a:stretch>
            <a:fillRect/>
          </a:stretch>
        </p:blipFill>
        <p:spPr>
          <a:xfrm>
            <a:off x="0" y="0"/>
            <a:ext cx="9144000" cy="5143500"/>
          </a:xfrm>
          <a:prstGeom prst="rect">
            <a:avLst/>
          </a:prstGeom>
          <a:noFill/>
          <a:ln>
            <a:noFill/>
          </a:ln>
        </p:spPr>
      </p:pic>
      <p:grpSp>
        <p:nvGrpSpPr>
          <p:cNvPr id="6957" name="Google Shape;6957;p25"/>
          <p:cNvGrpSpPr/>
          <p:nvPr/>
        </p:nvGrpSpPr>
        <p:grpSpPr>
          <a:xfrm>
            <a:off x="7829563" y="386247"/>
            <a:ext cx="1118287" cy="1169396"/>
            <a:chOff x="6290250" y="1718800"/>
            <a:chExt cx="911325" cy="952975"/>
          </a:xfrm>
        </p:grpSpPr>
        <p:sp>
          <p:nvSpPr>
            <p:cNvPr id="6958" name="Google Shape;6958;p25"/>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9" name="Google Shape;6959;p25"/>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0" name="Google Shape;6960;p25"/>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1" name="Google Shape;6961;p25"/>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2" name="Google Shape;6962;p25"/>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3" name="Google Shape;6963;p25"/>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4" name="Google Shape;6964;p25"/>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5" name="Google Shape;6965;p25"/>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6" name="Google Shape;6966;p25"/>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7" name="Google Shape;6967;p25"/>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8" name="Google Shape;6968;p25"/>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9" name="Google Shape;6969;p25"/>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0" name="Google Shape;6970;p25"/>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1" name="Google Shape;6971;p25"/>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2" name="Google Shape;6972;p25"/>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3" name="Google Shape;6973;p25"/>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4" name="Google Shape;6974;p25"/>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5" name="Google Shape;6975;p25"/>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6" name="Google Shape;6976;p25"/>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7" name="Google Shape;6977;p25"/>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8" name="Google Shape;6978;p25"/>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9" name="Google Shape;6979;p25"/>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0" name="Google Shape;6980;p25"/>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1" name="Google Shape;6981;p25"/>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2" name="Google Shape;6982;p25"/>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3" name="Google Shape;6983;p25"/>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4" name="Google Shape;6984;p25"/>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5" name="Google Shape;6985;p25"/>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6" name="Google Shape;6986;p25"/>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7" name="Google Shape;6987;p25"/>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8" name="Google Shape;6988;p25"/>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9" name="Google Shape;6989;p25"/>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0" name="Google Shape;6990;p25"/>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1" name="Google Shape;6991;p25"/>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2" name="Google Shape;6992;p25"/>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3" name="Google Shape;6993;p25"/>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4" name="Google Shape;6994;p25"/>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5" name="Google Shape;6995;p25"/>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6" name="Google Shape;6996;p25"/>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7" name="Google Shape;6997;p25"/>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8" name="Google Shape;6998;p25"/>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9" name="Google Shape;6999;p25"/>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0" name="Google Shape;7000;p25"/>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1" name="Google Shape;7001;p25"/>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2" name="Google Shape;7002;p25"/>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3" name="Google Shape;7003;p25"/>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4" name="Google Shape;7004;p25"/>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5" name="Google Shape;7005;p25"/>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6" name="Google Shape;7006;p25"/>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7" name="Google Shape;7007;p25"/>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8" name="Google Shape;7008;p25"/>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9" name="Google Shape;7009;p25"/>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0" name="Google Shape;7010;p25"/>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1" name="Google Shape;7011;p25"/>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2" name="Google Shape;7012;p25"/>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3" name="Google Shape;7013;p25"/>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4" name="Google Shape;7014;p25"/>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5" name="Google Shape;7015;p25"/>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6" name="Google Shape;7016;p25"/>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7" name="Google Shape;7017;p25"/>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8" name="Google Shape;7018;p25"/>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9" name="Google Shape;7019;p25"/>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0" name="Google Shape;7020;p25"/>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1" name="Google Shape;7021;p25"/>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2" name="Google Shape;7022;p25"/>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3" name="Google Shape;7023;p25"/>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4" name="Google Shape;7024;p25"/>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5" name="Google Shape;7025;p25"/>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6" name="Google Shape;7026;p25"/>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7" name="Google Shape;7027;p25"/>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8" name="Google Shape;7028;p25"/>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9" name="Google Shape;7029;p25"/>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0" name="Google Shape;7030;p25"/>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1" name="Google Shape;7031;p25"/>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2" name="Google Shape;7032;p25"/>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3" name="Google Shape;7033;p25"/>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4" name="Google Shape;7034;p25"/>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5" name="Google Shape;7035;p25"/>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6" name="Google Shape;7036;p25"/>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7" name="Google Shape;7037;p25"/>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8" name="Google Shape;7038;p25"/>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9" name="Google Shape;7039;p25"/>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0" name="Google Shape;7040;p25"/>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1" name="Google Shape;7041;p25"/>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2" name="Google Shape;7042;p25"/>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3" name="Google Shape;7043;p25"/>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4" name="Google Shape;7044;p25"/>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5" name="Google Shape;7045;p25"/>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6" name="Google Shape;7046;p25"/>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7" name="Google Shape;7047;p25"/>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8" name="Google Shape;7048;p25"/>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9" name="Google Shape;7049;p25"/>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0" name="Google Shape;7050;p25"/>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1" name="Google Shape;7051;p25"/>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2" name="Google Shape;7052;p25"/>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3" name="Google Shape;7053;p25"/>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4" name="Google Shape;7054;p25"/>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5" name="Google Shape;7055;p25"/>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6" name="Google Shape;7056;p25"/>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7" name="Google Shape;7057;p25"/>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8" name="Google Shape;7058;p25"/>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9" name="Google Shape;7059;p25"/>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0" name="Google Shape;7060;p25"/>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1" name="Google Shape;7061;p25"/>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2" name="Google Shape;7062;p25"/>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3" name="Google Shape;7063;p25"/>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4" name="Google Shape;7064;p25"/>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5" name="Google Shape;7065;p25"/>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6" name="Google Shape;7066;p25"/>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7" name="Google Shape;7067;p25"/>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8" name="Google Shape;7068;p25"/>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9" name="Google Shape;7069;p25"/>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0" name="Google Shape;7070;p25"/>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1" name="Google Shape;7071;p25"/>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2" name="Google Shape;7072;p25"/>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3" name="Google Shape;7073;p25"/>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4" name="Google Shape;7074;p25"/>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5" name="Google Shape;7075;p25"/>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6" name="Google Shape;7076;p25"/>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7" name="Google Shape;7077;p25"/>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8" name="Google Shape;7078;p25"/>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9" name="Google Shape;7079;p25"/>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0" name="Google Shape;7080;p25"/>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1" name="Google Shape;7081;p25"/>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2" name="Google Shape;7082;p25"/>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3" name="Google Shape;7083;p25"/>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4" name="Google Shape;7084;p25"/>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5" name="Google Shape;7085;p25"/>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6" name="Google Shape;7086;p25"/>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7" name="Google Shape;7087;p25"/>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8" name="Google Shape;7088;p25"/>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9" name="Google Shape;7089;p25"/>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0" name="Google Shape;7090;p25"/>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1" name="Google Shape;7091;p25"/>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2" name="Google Shape;7092;p25"/>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3" name="Google Shape;7093;p25"/>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4" name="Google Shape;7094;p25"/>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5" name="Google Shape;7095;p25"/>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6" name="Google Shape;7096;p25"/>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7" name="Google Shape;7097;p25"/>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8" name="Google Shape;7098;p25"/>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9" name="Google Shape;7099;p25"/>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0" name="Google Shape;7100;p25"/>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1" name="Google Shape;7101;p25"/>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2" name="Google Shape;7102;p25"/>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3" name="Google Shape;7103;p25"/>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4" name="Google Shape;7104;p25"/>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5" name="Google Shape;7105;p25"/>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6" name="Google Shape;7106;p25"/>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7" name="Google Shape;7107;p25"/>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8" name="Google Shape;7108;p25"/>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9" name="Google Shape;7109;p25"/>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0" name="Google Shape;7110;p25"/>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1" name="Google Shape;7111;p25"/>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2" name="Google Shape;7112;p25"/>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3" name="Google Shape;7113;p25"/>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4" name="Google Shape;7114;p25"/>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5" name="Google Shape;7115;p25"/>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6" name="Google Shape;7116;p25"/>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7" name="Google Shape;7117;p25"/>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8" name="Google Shape;7118;p25"/>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9" name="Google Shape;7119;p25"/>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0" name="Google Shape;7120;p25"/>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1" name="Google Shape;7121;p25"/>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2" name="Google Shape;7122;p25"/>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3" name="Google Shape;7123;p25"/>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4" name="Google Shape;7124;p25"/>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5" name="Google Shape;7125;p25"/>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6" name="Google Shape;7126;p25"/>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7" name="Google Shape;7127;p25"/>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8" name="Google Shape;7128;p25"/>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9" name="Google Shape;7129;p25"/>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0" name="Google Shape;7130;p25"/>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1" name="Google Shape;7131;p25"/>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2" name="Google Shape;7132;p25"/>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3" name="Google Shape;7133;p25"/>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4" name="Google Shape;7134;p25"/>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5" name="Google Shape;7135;p25"/>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6" name="Google Shape;7136;p25"/>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7" name="Google Shape;7137;p25"/>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8" name="Google Shape;7138;p25"/>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9" name="Google Shape;7139;p25"/>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0" name="Google Shape;7140;p25"/>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1" name="Google Shape;7141;p25"/>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2" name="Google Shape;7142;p25"/>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3" name="Google Shape;7143;p25"/>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4" name="Google Shape;7144;p25"/>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5" name="Google Shape;7145;p25"/>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6" name="Google Shape;7146;p25"/>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7" name="Google Shape;7147;p25"/>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8" name="Google Shape;7148;p25"/>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9" name="Google Shape;7149;p25"/>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0" name="Google Shape;7150;p25"/>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1" name="Google Shape;7151;p25"/>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2" name="Google Shape;7152;p25"/>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3" name="Google Shape;7153;p25"/>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4" name="Google Shape;7154;p25"/>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5" name="Google Shape;7155;p25"/>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6" name="Google Shape;7156;p25"/>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7" name="Google Shape;7157;p25"/>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8" name="Google Shape;7158;p25"/>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9" name="Google Shape;7159;p25"/>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0" name="Google Shape;7160;p25"/>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1" name="Google Shape;7161;p25"/>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2" name="Google Shape;7162;p25"/>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3" name="Google Shape;7163;p25"/>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4" name="Google Shape;7164;p25"/>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5" name="Google Shape;7165;p25"/>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6" name="Google Shape;7166;p25"/>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7" name="Google Shape;7167;p25"/>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8" name="Google Shape;7168;p25"/>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9" name="Google Shape;7169;p25"/>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0" name="Google Shape;7170;p25"/>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1" name="Google Shape;7171;p25"/>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2" name="Google Shape;7172;p25"/>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3" name="Google Shape;7173;p25"/>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4" name="Google Shape;7174;p25"/>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5" name="Google Shape;7175;p25"/>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6" name="Google Shape;7176;p25"/>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7" name="Google Shape;7177;p25"/>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8" name="Google Shape;7178;p25"/>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9" name="Google Shape;7179;p25"/>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0" name="Google Shape;7180;p25"/>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1" name="Google Shape;7181;p25"/>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2" name="Google Shape;7182;p25"/>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3" name="Google Shape;7183;p25"/>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4" name="Google Shape;7184;p25"/>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5" name="Google Shape;7185;p25"/>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6" name="Google Shape;7186;p25"/>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7" name="Google Shape;7187;p25"/>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8" name="Google Shape;7188;p25"/>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9" name="Google Shape;7189;p25"/>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0" name="Google Shape;7190;p25"/>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1" name="Google Shape;7191;p25"/>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2" name="Google Shape;7192;p25"/>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3" name="Google Shape;7193;p25"/>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4" name="Google Shape;7194;p25"/>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5" name="Google Shape;7195;p25"/>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6" name="Google Shape;7196;p25"/>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7" name="Google Shape;7197;p25"/>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8" name="Google Shape;7198;p25"/>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9" name="Google Shape;7199;p25"/>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0" name="Google Shape;7200;p25"/>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1" name="Google Shape;7201;p25"/>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2" name="Google Shape;7202;p25"/>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3" name="Google Shape;7203;p25"/>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4" name="Google Shape;7204;p25"/>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5" name="Google Shape;7205;p25"/>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6" name="Google Shape;7206;p25"/>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7" name="Google Shape;7207;p25"/>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8" name="Google Shape;7208;p25"/>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9" name="Google Shape;7209;p25"/>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0" name="Google Shape;7210;p25"/>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1" name="Google Shape;7211;p25"/>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2" name="Google Shape;7212;p25"/>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3" name="Google Shape;7213;p25"/>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4" name="Google Shape;7214;p25"/>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5" name="Google Shape;7215;p25"/>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6" name="Google Shape;7216;p25"/>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7" name="Google Shape;7217;p25"/>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8" name="Google Shape;7218;p25"/>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9" name="Google Shape;7219;p25"/>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0" name="Google Shape;7220;p25"/>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1" name="Google Shape;7221;p25"/>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2" name="Google Shape;7222;p25"/>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3" name="Google Shape;7223;p25"/>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4" name="Google Shape;7224;p25"/>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5" name="Google Shape;7225;p25"/>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6" name="Google Shape;7226;p25"/>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7" name="Google Shape;7227;p25"/>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8" name="Google Shape;7228;p25"/>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9" name="Google Shape;7229;p25"/>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0" name="Google Shape;7230;p25"/>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1" name="Google Shape;7231;p25"/>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2" name="Google Shape;7232;p25"/>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3" name="Google Shape;7233;p25"/>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4" name="Google Shape;7234;p25"/>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5" name="Google Shape;7235;p25"/>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6" name="Google Shape;7236;p25"/>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7" name="Google Shape;7237;p25"/>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8" name="Google Shape;7238;p25"/>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9" name="Google Shape;7239;p25"/>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0" name="Google Shape;7240;p25"/>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1" name="Google Shape;7241;p25"/>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2" name="Google Shape;7242;p25"/>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3" name="Google Shape;7243;p25"/>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4" name="Google Shape;7244;p25"/>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5" name="Google Shape;7245;p25"/>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6" name="Google Shape;7246;p25"/>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7" name="Google Shape;7247;p25"/>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8" name="Google Shape;7248;p25"/>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9" name="Google Shape;7249;p25"/>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0" name="Google Shape;7250;p25"/>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1" name="Google Shape;7251;p25"/>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2" name="Google Shape;7252;p25"/>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3" name="Google Shape;7253;p25"/>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4" name="Google Shape;7254;p25"/>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5" name="Google Shape;7255;p25"/>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6" name="Google Shape;7256;p25"/>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7" name="Google Shape;7257;p25"/>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8" name="Google Shape;7258;p25"/>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9" name="Google Shape;7259;p25"/>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60" name="Google Shape;7260;p25"/>
          <p:cNvGrpSpPr/>
          <p:nvPr/>
        </p:nvGrpSpPr>
        <p:grpSpPr>
          <a:xfrm rot="-3555206">
            <a:off x="8676544" y="1113744"/>
            <a:ext cx="201703" cy="313099"/>
            <a:chOff x="1036425" y="2562175"/>
            <a:chExt cx="119850" cy="186050"/>
          </a:xfrm>
        </p:grpSpPr>
        <p:sp>
          <p:nvSpPr>
            <p:cNvPr id="7261" name="Google Shape;7261;p25"/>
            <p:cNvSpPr/>
            <p:nvPr/>
          </p:nvSpPr>
          <p:spPr>
            <a:xfrm>
              <a:off x="1036425" y="2562175"/>
              <a:ext cx="119850" cy="111300"/>
            </a:xfrm>
            <a:custGeom>
              <a:avLst/>
              <a:gdLst/>
              <a:ahLst/>
              <a:cxnLst/>
              <a:rect l="l" t="t" r="r" b="b"/>
              <a:pathLst>
                <a:path w="4794" h="4452" extrusionOk="0">
                  <a:moveTo>
                    <a:pt x="4634" y="1"/>
                  </a:moveTo>
                  <a:cubicBezTo>
                    <a:pt x="4634" y="1"/>
                    <a:pt x="4611" y="1"/>
                    <a:pt x="4588" y="24"/>
                  </a:cubicBezTo>
                  <a:cubicBezTo>
                    <a:pt x="4064" y="298"/>
                    <a:pt x="3607" y="572"/>
                    <a:pt x="3173" y="845"/>
                  </a:cubicBezTo>
                  <a:lnTo>
                    <a:pt x="2671" y="1165"/>
                  </a:lnTo>
                  <a:cubicBezTo>
                    <a:pt x="2101" y="1530"/>
                    <a:pt x="1667" y="1827"/>
                    <a:pt x="1302" y="2124"/>
                  </a:cubicBezTo>
                  <a:cubicBezTo>
                    <a:pt x="1028" y="2329"/>
                    <a:pt x="822" y="2535"/>
                    <a:pt x="617" y="2717"/>
                  </a:cubicBezTo>
                  <a:cubicBezTo>
                    <a:pt x="526" y="2808"/>
                    <a:pt x="434" y="2923"/>
                    <a:pt x="366" y="3014"/>
                  </a:cubicBezTo>
                  <a:cubicBezTo>
                    <a:pt x="275" y="3105"/>
                    <a:pt x="206" y="3196"/>
                    <a:pt x="160" y="3311"/>
                  </a:cubicBezTo>
                  <a:cubicBezTo>
                    <a:pt x="46" y="3516"/>
                    <a:pt x="1" y="3699"/>
                    <a:pt x="23" y="3858"/>
                  </a:cubicBezTo>
                  <a:cubicBezTo>
                    <a:pt x="69" y="4041"/>
                    <a:pt x="183" y="4201"/>
                    <a:pt x="389" y="4315"/>
                  </a:cubicBezTo>
                  <a:cubicBezTo>
                    <a:pt x="457" y="4383"/>
                    <a:pt x="548" y="4406"/>
                    <a:pt x="663" y="4429"/>
                  </a:cubicBezTo>
                  <a:cubicBezTo>
                    <a:pt x="731" y="4452"/>
                    <a:pt x="799" y="4452"/>
                    <a:pt x="868" y="4452"/>
                  </a:cubicBezTo>
                  <a:lnTo>
                    <a:pt x="959" y="4452"/>
                  </a:lnTo>
                  <a:cubicBezTo>
                    <a:pt x="1142" y="4429"/>
                    <a:pt x="1324" y="4361"/>
                    <a:pt x="1530" y="4246"/>
                  </a:cubicBezTo>
                  <a:cubicBezTo>
                    <a:pt x="1735" y="4155"/>
                    <a:pt x="1918" y="3995"/>
                    <a:pt x="2146" y="3790"/>
                  </a:cubicBezTo>
                  <a:cubicBezTo>
                    <a:pt x="2329" y="3630"/>
                    <a:pt x="2511" y="3425"/>
                    <a:pt x="2740" y="3174"/>
                  </a:cubicBezTo>
                  <a:cubicBezTo>
                    <a:pt x="3082" y="2763"/>
                    <a:pt x="3424" y="2306"/>
                    <a:pt x="3812" y="1713"/>
                  </a:cubicBezTo>
                  <a:cubicBezTo>
                    <a:pt x="4064" y="1348"/>
                    <a:pt x="4292" y="960"/>
                    <a:pt x="4588" y="480"/>
                  </a:cubicBezTo>
                  <a:lnTo>
                    <a:pt x="4657" y="343"/>
                  </a:lnTo>
                  <a:lnTo>
                    <a:pt x="4703" y="252"/>
                  </a:lnTo>
                  <a:lnTo>
                    <a:pt x="4748" y="161"/>
                  </a:lnTo>
                  <a:cubicBezTo>
                    <a:pt x="4794" y="115"/>
                    <a:pt x="4771" y="69"/>
                    <a:pt x="4725" y="47"/>
                  </a:cubicBezTo>
                  <a:cubicBezTo>
                    <a:pt x="4725" y="24"/>
                    <a:pt x="4703" y="24"/>
                    <a:pt x="4703" y="24"/>
                  </a:cubicBezTo>
                  <a:cubicBezTo>
                    <a:pt x="4680" y="24"/>
                    <a:pt x="4657" y="1"/>
                    <a:pt x="46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2" name="Google Shape;7262;p25"/>
            <p:cNvSpPr/>
            <p:nvPr/>
          </p:nvSpPr>
          <p:spPr>
            <a:xfrm>
              <a:off x="1095200" y="2640925"/>
              <a:ext cx="51375" cy="107300"/>
            </a:xfrm>
            <a:custGeom>
              <a:avLst/>
              <a:gdLst/>
              <a:ahLst/>
              <a:cxnLst/>
              <a:rect l="l" t="t" r="r" b="b"/>
              <a:pathLst>
                <a:path w="2055" h="4292" extrusionOk="0">
                  <a:moveTo>
                    <a:pt x="1918" y="1"/>
                  </a:moveTo>
                  <a:cubicBezTo>
                    <a:pt x="1895" y="24"/>
                    <a:pt x="1895" y="24"/>
                    <a:pt x="1895" y="46"/>
                  </a:cubicBezTo>
                  <a:cubicBezTo>
                    <a:pt x="1849" y="46"/>
                    <a:pt x="1827" y="69"/>
                    <a:pt x="1827" y="92"/>
                  </a:cubicBezTo>
                  <a:cubicBezTo>
                    <a:pt x="1781" y="138"/>
                    <a:pt x="1758" y="183"/>
                    <a:pt x="1735" y="229"/>
                  </a:cubicBezTo>
                  <a:cubicBezTo>
                    <a:pt x="1598" y="457"/>
                    <a:pt x="1439" y="663"/>
                    <a:pt x="1302" y="868"/>
                  </a:cubicBezTo>
                  <a:lnTo>
                    <a:pt x="1279" y="914"/>
                  </a:lnTo>
                  <a:cubicBezTo>
                    <a:pt x="1096" y="1165"/>
                    <a:pt x="936" y="1393"/>
                    <a:pt x="822" y="1599"/>
                  </a:cubicBezTo>
                  <a:cubicBezTo>
                    <a:pt x="617" y="1895"/>
                    <a:pt x="480" y="2146"/>
                    <a:pt x="343" y="2420"/>
                  </a:cubicBezTo>
                  <a:cubicBezTo>
                    <a:pt x="183" y="2717"/>
                    <a:pt x="92" y="2991"/>
                    <a:pt x="46" y="3242"/>
                  </a:cubicBezTo>
                  <a:cubicBezTo>
                    <a:pt x="1" y="3356"/>
                    <a:pt x="1" y="3493"/>
                    <a:pt x="1" y="3607"/>
                  </a:cubicBezTo>
                  <a:cubicBezTo>
                    <a:pt x="1" y="3721"/>
                    <a:pt x="23" y="3813"/>
                    <a:pt x="69" y="3904"/>
                  </a:cubicBezTo>
                  <a:cubicBezTo>
                    <a:pt x="115" y="3995"/>
                    <a:pt x="183" y="4087"/>
                    <a:pt x="275" y="4155"/>
                  </a:cubicBezTo>
                  <a:cubicBezTo>
                    <a:pt x="343" y="4201"/>
                    <a:pt x="434" y="4246"/>
                    <a:pt x="526" y="4269"/>
                  </a:cubicBezTo>
                  <a:cubicBezTo>
                    <a:pt x="571" y="4269"/>
                    <a:pt x="617" y="4292"/>
                    <a:pt x="640" y="4292"/>
                  </a:cubicBezTo>
                  <a:cubicBezTo>
                    <a:pt x="685" y="4292"/>
                    <a:pt x="731" y="4269"/>
                    <a:pt x="777" y="4269"/>
                  </a:cubicBezTo>
                  <a:cubicBezTo>
                    <a:pt x="845" y="4246"/>
                    <a:pt x="914" y="4223"/>
                    <a:pt x="982" y="4178"/>
                  </a:cubicBezTo>
                  <a:cubicBezTo>
                    <a:pt x="1142" y="4041"/>
                    <a:pt x="1256" y="3881"/>
                    <a:pt x="1324" y="3721"/>
                  </a:cubicBezTo>
                  <a:cubicBezTo>
                    <a:pt x="1461" y="3516"/>
                    <a:pt x="1530" y="3265"/>
                    <a:pt x="1598" y="3059"/>
                  </a:cubicBezTo>
                  <a:cubicBezTo>
                    <a:pt x="1667" y="2854"/>
                    <a:pt x="1713" y="2603"/>
                    <a:pt x="1781" y="2283"/>
                  </a:cubicBezTo>
                  <a:cubicBezTo>
                    <a:pt x="1872" y="1827"/>
                    <a:pt x="1941" y="1348"/>
                    <a:pt x="2009" y="777"/>
                  </a:cubicBezTo>
                  <a:cubicBezTo>
                    <a:pt x="2032" y="526"/>
                    <a:pt x="2032" y="298"/>
                    <a:pt x="2055" y="92"/>
                  </a:cubicBezTo>
                  <a:cubicBezTo>
                    <a:pt x="2055" y="69"/>
                    <a:pt x="2055" y="46"/>
                    <a:pt x="2032" y="24"/>
                  </a:cubicBezTo>
                  <a:cubicBezTo>
                    <a:pt x="2032" y="24"/>
                    <a:pt x="2009" y="1"/>
                    <a:pt x="1986"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63" name="Google Shape;7263;p25"/>
          <p:cNvGrpSpPr/>
          <p:nvPr/>
        </p:nvGrpSpPr>
        <p:grpSpPr>
          <a:xfrm rot="-4199169">
            <a:off x="391975" y="3603636"/>
            <a:ext cx="976227" cy="826919"/>
            <a:chOff x="6536750" y="766975"/>
            <a:chExt cx="776100" cy="657400"/>
          </a:xfrm>
        </p:grpSpPr>
        <p:sp>
          <p:nvSpPr>
            <p:cNvPr id="7264" name="Google Shape;7264;p25"/>
            <p:cNvSpPr/>
            <p:nvPr/>
          </p:nvSpPr>
          <p:spPr>
            <a:xfrm>
              <a:off x="6536750" y="766975"/>
              <a:ext cx="776100" cy="657400"/>
            </a:xfrm>
            <a:custGeom>
              <a:avLst/>
              <a:gdLst/>
              <a:ahLst/>
              <a:cxnLst/>
              <a:rect l="l" t="t" r="r" b="b"/>
              <a:pathLst>
                <a:path w="31044" h="26296" extrusionOk="0">
                  <a:moveTo>
                    <a:pt x="27391" y="1"/>
                  </a:moveTo>
                  <a:cubicBezTo>
                    <a:pt x="27072" y="1"/>
                    <a:pt x="26706" y="46"/>
                    <a:pt x="26364" y="160"/>
                  </a:cubicBezTo>
                  <a:cubicBezTo>
                    <a:pt x="25907" y="275"/>
                    <a:pt x="25474" y="480"/>
                    <a:pt x="25017" y="800"/>
                  </a:cubicBezTo>
                  <a:lnTo>
                    <a:pt x="24994" y="800"/>
                  </a:lnTo>
                  <a:cubicBezTo>
                    <a:pt x="24789" y="754"/>
                    <a:pt x="24584" y="731"/>
                    <a:pt x="24378" y="708"/>
                  </a:cubicBezTo>
                  <a:cubicBezTo>
                    <a:pt x="24196" y="685"/>
                    <a:pt x="24013" y="685"/>
                    <a:pt x="23830" y="685"/>
                  </a:cubicBezTo>
                  <a:cubicBezTo>
                    <a:pt x="22666" y="685"/>
                    <a:pt x="21457" y="1028"/>
                    <a:pt x="20110" y="1713"/>
                  </a:cubicBezTo>
                  <a:cubicBezTo>
                    <a:pt x="19539" y="2032"/>
                    <a:pt x="18946" y="2374"/>
                    <a:pt x="18284" y="2854"/>
                  </a:cubicBezTo>
                  <a:cubicBezTo>
                    <a:pt x="17987" y="3059"/>
                    <a:pt x="17690" y="3265"/>
                    <a:pt x="17416" y="3493"/>
                  </a:cubicBezTo>
                  <a:cubicBezTo>
                    <a:pt x="17097" y="3721"/>
                    <a:pt x="16800" y="3949"/>
                    <a:pt x="16503" y="4178"/>
                  </a:cubicBezTo>
                  <a:cubicBezTo>
                    <a:pt x="15636" y="4862"/>
                    <a:pt x="14746" y="5593"/>
                    <a:pt x="13764" y="6415"/>
                  </a:cubicBezTo>
                  <a:cubicBezTo>
                    <a:pt x="13719" y="6460"/>
                    <a:pt x="13673" y="6483"/>
                    <a:pt x="13627" y="6529"/>
                  </a:cubicBezTo>
                  <a:cubicBezTo>
                    <a:pt x="13605" y="6529"/>
                    <a:pt x="13605" y="6552"/>
                    <a:pt x="13605" y="6552"/>
                  </a:cubicBezTo>
                  <a:cubicBezTo>
                    <a:pt x="13513" y="6620"/>
                    <a:pt x="13445" y="6688"/>
                    <a:pt x="13376" y="6757"/>
                  </a:cubicBezTo>
                  <a:lnTo>
                    <a:pt x="13308" y="6825"/>
                  </a:lnTo>
                  <a:cubicBezTo>
                    <a:pt x="13194" y="6917"/>
                    <a:pt x="13057" y="7031"/>
                    <a:pt x="12943" y="7122"/>
                  </a:cubicBezTo>
                  <a:cubicBezTo>
                    <a:pt x="11756" y="8172"/>
                    <a:pt x="10637" y="9245"/>
                    <a:pt x="9587" y="10341"/>
                  </a:cubicBezTo>
                  <a:cubicBezTo>
                    <a:pt x="8537" y="11413"/>
                    <a:pt x="7510" y="12577"/>
                    <a:pt x="6506" y="13787"/>
                  </a:cubicBezTo>
                  <a:cubicBezTo>
                    <a:pt x="6301" y="14015"/>
                    <a:pt x="6118" y="14244"/>
                    <a:pt x="5935" y="14472"/>
                  </a:cubicBezTo>
                  <a:cubicBezTo>
                    <a:pt x="5821" y="14563"/>
                    <a:pt x="5707" y="14654"/>
                    <a:pt x="5616" y="14769"/>
                  </a:cubicBezTo>
                  <a:lnTo>
                    <a:pt x="5456" y="14928"/>
                  </a:lnTo>
                  <a:cubicBezTo>
                    <a:pt x="5296" y="15111"/>
                    <a:pt x="5182" y="15316"/>
                    <a:pt x="5114" y="15545"/>
                  </a:cubicBezTo>
                  <a:cubicBezTo>
                    <a:pt x="4634" y="16161"/>
                    <a:pt x="4155" y="16823"/>
                    <a:pt x="3698" y="17462"/>
                  </a:cubicBezTo>
                  <a:cubicBezTo>
                    <a:pt x="3288" y="18055"/>
                    <a:pt x="2854" y="18695"/>
                    <a:pt x="2420" y="19379"/>
                  </a:cubicBezTo>
                  <a:cubicBezTo>
                    <a:pt x="2215" y="19699"/>
                    <a:pt x="2009" y="20018"/>
                    <a:pt x="1804" y="20361"/>
                  </a:cubicBezTo>
                  <a:cubicBezTo>
                    <a:pt x="1599" y="20703"/>
                    <a:pt x="1370" y="21046"/>
                    <a:pt x="1165" y="21388"/>
                  </a:cubicBezTo>
                  <a:cubicBezTo>
                    <a:pt x="1119" y="21502"/>
                    <a:pt x="1051" y="21616"/>
                    <a:pt x="982" y="21707"/>
                  </a:cubicBezTo>
                  <a:cubicBezTo>
                    <a:pt x="982" y="21707"/>
                    <a:pt x="959" y="21799"/>
                    <a:pt x="937" y="21799"/>
                  </a:cubicBezTo>
                  <a:cubicBezTo>
                    <a:pt x="754" y="22027"/>
                    <a:pt x="594" y="22278"/>
                    <a:pt x="457" y="22529"/>
                  </a:cubicBezTo>
                  <a:cubicBezTo>
                    <a:pt x="252" y="22894"/>
                    <a:pt x="138" y="23260"/>
                    <a:pt x="92" y="23625"/>
                  </a:cubicBezTo>
                  <a:cubicBezTo>
                    <a:pt x="1" y="24287"/>
                    <a:pt x="183" y="24971"/>
                    <a:pt x="640" y="25474"/>
                  </a:cubicBezTo>
                  <a:cubicBezTo>
                    <a:pt x="1096" y="25999"/>
                    <a:pt x="1735" y="26295"/>
                    <a:pt x="2443" y="26295"/>
                  </a:cubicBezTo>
                  <a:cubicBezTo>
                    <a:pt x="2808" y="26295"/>
                    <a:pt x="3151" y="26227"/>
                    <a:pt x="3539" y="26090"/>
                  </a:cubicBezTo>
                  <a:cubicBezTo>
                    <a:pt x="3790" y="25999"/>
                    <a:pt x="4018" y="25885"/>
                    <a:pt x="4201" y="25770"/>
                  </a:cubicBezTo>
                  <a:cubicBezTo>
                    <a:pt x="4246" y="25770"/>
                    <a:pt x="4292" y="25748"/>
                    <a:pt x="4338" y="25748"/>
                  </a:cubicBezTo>
                  <a:cubicBezTo>
                    <a:pt x="4452" y="25702"/>
                    <a:pt x="4566" y="25656"/>
                    <a:pt x="4680" y="25633"/>
                  </a:cubicBezTo>
                  <a:cubicBezTo>
                    <a:pt x="5068" y="25496"/>
                    <a:pt x="5456" y="25360"/>
                    <a:pt x="5821" y="25223"/>
                  </a:cubicBezTo>
                  <a:cubicBezTo>
                    <a:pt x="6186" y="25086"/>
                    <a:pt x="6552" y="24949"/>
                    <a:pt x="6917" y="24812"/>
                  </a:cubicBezTo>
                  <a:cubicBezTo>
                    <a:pt x="7647" y="24515"/>
                    <a:pt x="8355" y="24241"/>
                    <a:pt x="9040" y="23944"/>
                  </a:cubicBezTo>
                  <a:cubicBezTo>
                    <a:pt x="10432" y="23328"/>
                    <a:pt x="11847" y="22643"/>
                    <a:pt x="13194" y="21913"/>
                  </a:cubicBezTo>
                  <a:cubicBezTo>
                    <a:pt x="14381" y="21274"/>
                    <a:pt x="15545" y="20612"/>
                    <a:pt x="16640" y="19927"/>
                  </a:cubicBezTo>
                  <a:cubicBezTo>
                    <a:pt x="16846" y="20087"/>
                    <a:pt x="17097" y="20224"/>
                    <a:pt x="17371" y="20292"/>
                  </a:cubicBezTo>
                  <a:cubicBezTo>
                    <a:pt x="17599" y="20384"/>
                    <a:pt x="17850" y="20429"/>
                    <a:pt x="18124" y="20429"/>
                  </a:cubicBezTo>
                  <a:cubicBezTo>
                    <a:pt x="18170" y="20429"/>
                    <a:pt x="18215" y="20452"/>
                    <a:pt x="18284" y="20452"/>
                  </a:cubicBezTo>
                  <a:cubicBezTo>
                    <a:pt x="18466" y="20452"/>
                    <a:pt x="18672" y="20429"/>
                    <a:pt x="18877" y="20384"/>
                  </a:cubicBezTo>
                  <a:cubicBezTo>
                    <a:pt x="19060" y="20361"/>
                    <a:pt x="19242" y="20315"/>
                    <a:pt x="19402" y="20269"/>
                  </a:cubicBezTo>
                  <a:cubicBezTo>
                    <a:pt x="19585" y="20224"/>
                    <a:pt x="19745" y="20155"/>
                    <a:pt x="19904" y="20110"/>
                  </a:cubicBezTo>
                  <a:cubicBezTo>
                    <a:pt x="20475" y="19904"/>
                    <a:pt x="21046" y="19608"/>
                    <a:pt x="21662" y="19242"/>
                  </a:cubicBezTo>
                  <a:cubicBezTo>
                    <a:pt x="22141" y="18946"/>
                    <a:pt x="22621" y="18603"/>
                    <a:pt x="23191" y="18170"/>
                  </a:cubicBezTo>
                  <a:cubicBezTo>
                    <a:pt x="23671" y="17782"/>
                    <a:pt x="24104" y="17394"/>
                    <a:pt x="24492" y="17074"/>
                  </a:cubicBezTo>
                  <a:lnTo>
                    <a:pt x="25063" y="16572"/>
                  </a:lnTo>
                  <a:cubicBezTo>
                    <a:pt x="25268" y="16366"/>
                    <a:pt x="25497" y="16161"/>
                    <a:pt x="25702" y="15956"/>
                  </a:cubicBezTo>
                  <a:cubicBezTo>
                    <a:pt x="26181" y="15499"/>
                    <a:pt x="26615" y="15043"/>
                    <a:pt x="27026" y="14563"/>
                  </a:cubicBezTo>
                  <a:cubicBezTo>
                    <a:pt x="27460" y="14038"/>
                    <a:pt x="27848" y="13513"/>
                    <a:pt x="28190" y="12988"/>
                  </a:cubicBezTo>
                  <a:cubicBezTo>
                    <a:pt x="28464" y="12577"/>
                    <a:pt x="28715" y="12167"/>
                    <a:pt x="28898" y="11756"/>
                  </a:cubicBezTo>
                  <a:cubicBezTo>
                    <a:pt x="29149" y="11208"/>
                    <a:pt x="29331" y="10729"/>
                    <a:pt x="29445" y="10249"/>
                  </a:cubicBezTo>
                  <a:cubicBezTo>
                    <a:pt x="29605" y="9473"/>
                    <a:pt x="29560" y="8766"/>
                    <a:pt x="29331" y="8126"/>
                  </a:cubicBezTo>
                  <a:cubicBezTo>
                    <a:pt x="29377" y="7921"/>
                    <a:pt x="29423" y="7716"/>
                    <a:pt x="29468" y="7510"/>
                  </a:cubicBezTo>
                  <a:cubicBezTo>
                    <a:pt x="29514" y="7350"/>
                    <a:pt x="29537" y="7168"/>
                    <a:pt x="29560" y="6985"/>
                  </a:cubicBezTo>
                  <a:cubicBezTo>
                    <a:pt x="29582" y="6780"/>
                    <a:pt x="29582" y="6552"/>
                    <a:pt x="29582" y="6346"/>
                  </a:cubicBezTo>
                  <a:cubicBezTo>
                    <a:pt x="29788" y="6141"/>
                    <a:pt x="29993" y="5935"/>
                    <a:pt x="30176" y="5707"/>
                  </a:cubicBezTo>
                  <a:cubicBezTo>
                    <a:pt x="30495" y="5296"/>
                    <a:pt x="30724" y="4885"/>
                    <a:pt x="30861" y="4429"/>
                  </a:cubicBezTo>
                  <a:cubicBezTo>
                    <a:pt x="31020" y="3927"/>
                    <a:pt x="31043" y="3379"/>
                    <a:pt x="30929" y="2854"/>
                  </a:cubicBezTo>
                  <a:cubicBezTo>
                    <a:pt x="30815" y="2260"/>
                    <a:pt x="30541" y="1735"/>
                    <a:pt x="30130" y="1256"/>
                  </a:cubicBezTo>
                  <a:cubicBezTo>
                    <a:pt x="30107" y="1256"/>
                    <a:pt x="30084" y="1233"/>
                    <a:pt x="30084" y="1210"/>
                  </a:cubicBezTo>
                  <a:cubicBezTo>
                    <a:pt x="29833" y="959"/>
                    <a:pt x="29582" y="731"/>
                    <a:pt x="29308" y="571"/>
                  </a:cubicBezTo>
                  <a:cubicBezTo>
                    <a:pt x="28875" y="297"/>
                    <a:pt x="28418" y="115"/>
                    <a:pt x="27916" y="46"/>
                  </a:cubicBezTo>
                  <a:cubicBezTo>
                    <a:pt x="27756" y="23"/>
                    <a:pt x="27574" y="1"/>
                    <a:pt x="27391"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5" name="Google Shape;7265;p25"/>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6" name="Google Shape;7266;p25"/>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7" name="Google Shape;7267;p25"/>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8" name="Google Shape;7268;p25"/>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9" name="Google Shape;7269;p25"/>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0" name="Google Shape;7270;p25"/>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1" name="Google Shape;7271;p25"/>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2" name="Google Shape;7272;p25"/>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3" name="Google Shape;7273;p25"/>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4" name="Google Shape;7274;p25"/>
            <p:cNvSpPr/>
            <p:nvPr/>
          </p:nvSpPr>
          <p:spPr>
            <a:xfrm>
              <a:off x="7062300" y="846300"/>
              <a:ext cx="52525" cy="33700"/>
            </a:xfrm>
            <a:custGeom>
              <a:avLst/>
              <a:gdLst/>
              <a:ahLst/>
              <a:cxnLst/>
              <a:rect l="l" t="t" r="r" b="b"/>
              <a:pathLst>
                <a:path w="2101" h="1348" extrusionOk="0">
                  <a:moveTo>
                    <a:pt x="2009" y="0"/>
                  </a:moveTo>
                  <a:cubicBezTo>
                    <a:pt x="1987" y="0"/>
                    <a:pt x="1964" y="0"/>
                    <a:pt x="1941" y="23"/>
                  </a:cubicBezTo>
                  <a:cubicBezTo>
                    <a:pt x="1804" y="114"/>
                    <a:pt x="1644" y="206"/>
                    <a:pt x="1484" y="297"/>
                  </a:cubicBezTo>
                  <a:cubicBezTo>
                    <a:pt x="1325" y="388"/>
                    <a:pt x="1165" y="480"/>
                    <a:pt x="1005" y="594"/>
                  </a:cubicBezTo>
                  <a:cubicBezTo>
                    <a:pt x="845" y="662"/>
                    <a:pt x="708" y="754"/>
                    <a:pt x="549" y="845"/>
                  </a:cubicBezTo>
                  <a:cubicBezTo>
                    <a:pt x="480" y="891"/>
                    <a:pt x="412" y="936"/>
                    <a:pt x="320" y="982"/>
                  </a:cubicBezTo>
                  <a:cubicBezTo>
                    <a:pt x="275" y="1005"/>
                    <a:pt x="206" y="1050"/>
                    <a:pt x="161" y="1096"/>
                  </a:cubicBezTo>
                  <a:cubicBezTo>
                    <a:pt x="138" y="1096"/>
                    <a:pt x="115" y="1119"/>
                    <a:pt x="92" y="1119"/>
                  </a:cubicBezTo>
                  <a:cubicBezTo>
                    <a:pt x="92" y="1119"/>
                    <a:pt x="92" y="1142"/>
                    <a:pt x="69" y="1142"/>
                  </a:cubicBezTo>
                  <a:cubicBezTo>
                    <a:pt x="69" y="1142"/>
                    <a:pt x="46" y="1164"/>
                    <a:pt x="46" y="1164"/>
                  </a:cubicBezTo>
                  <a:cubicBezTo>
                    <a:pt x="24" y="1187"/>
                    <a:pt x="24" y="1210"/>
                    <a:pt x="24" y="1233"/>
                  </a:cubicBezTo>
                  <a:cubicBezTo>
                    <a:pt x="1" y="1256"/>
                    <a:pt x="1" y="1256"/>
                    <a:pt x="24" y="1279"/>
                  </a:cubicBezTo>
                  <a:cubicBezTo>
                    <a:pt x="24" y="1324"/>
                    <a:pt x="46" y="1347"/>
                    <a:pt x="92" y="1347"/>
                  </a:cubicBezTo>
                  <a:cubicBezTo>
                    <a:pt x="115" y="1347"/>
                    <a:pt x="138" y="1347"/>
                    <a:pt x="138" y="1324"/>
                  </a:cubicBezTo>
                  <a:lnTo>
                    <a:pt x="183" y="1324"/>
                  </a:lnTo>
                  <a:cubicBezTo>
                    <a:pt x="206" y="1301"/>
                    <a:pt x="206" y="1301"/>
                    <a:pt x="229" y="1301"/>
                  </a:cubicBezTo>
                  <a:cubicBezTo>
                    <a:pt x="252" y="1279"/>
                    <a:pt x="298" y="1256"/>
                    <a:pt x="320" y="1256"/>
                  </a:cubicBezTo>
                  <a:cubicBezTo>
                    <a:pt x="389" y="1210"/>
                    <a:pt x="457" y="1187"/>
                    <a:pt x="526" y="1142"/>
                  </a:cubicBezTo>
                  <a:cubicBezTo>
                    <a:pt x="571" y="1119"/>
                    <a:pt x="640" y="1073"/>
                    <a:pt x="686" y="1050"/>
                  </a:cubicBezTo>
                  <a:cubicBezTo>
                    <a:pt x="731" y="1028"/>
                    <a:pt x="754" y="1005"/>
                    <a:pt x="800" y="982"/>
                  </a:cubicBezTo>
                  <a:cubicBezTo>
                    <a:pt x="823" y="959"/>
                    <a:pt x="845" y="936"/>
                    <a:pt x="868" y="936"/>
                  </a:cubicBezTo>
                  <a:cubicBezTo>
                    <a:pt x="1005" y="845"/>
                    <a:pt x="1119" y="754"/>
                    <a:pt x="1256" y="662"/>
                  </a:cubicBezTo>
                  <a:cubicBezTo>
                    <a:pt x="1279" y="639"/>
                    <a:pt x="1325" y="617"/>
                    <a:pt x="1370" y="594"/>
                  </a:cubicBezTo>
                  <a:cubicBezTo>
                    <a:pt x="1416" y="548"/>
                    <a:pt x="1462" y="525"/>
                    <a:pt x="1530" y="480"/>
                  </a:cubicBezTo>
                  <a:cubicBezTo>
                    <a:pt x="1713" y="388"/>
                    <a:pt x="1873" y="274"/>
                    <a:pt x="2055" y="160"/>
                  </a:cubicBezTo>
                  <a:cubicBezTo>
                    <a:pt x="2078" y="160"/>
                    <a:pt x="2101" y="114"/>
                    <a:pt x="2101" y="114"/>
                  </a:cubicBezTo>
                  <a:cubicBezTo>
                    <a:pt x="2101" y="69"/>
                    <a:pt x="2101" y="46"/>
                    <a:pt x="2078" y="46"/>
                  </a:cubicBezTo>
                  <a:cubicBezTo>
                    <a:pt x="2055" y="23"/>
                    <a:pt x="2032" y="0"/>
                    <a:pt x="2009"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5" name="Google Shape;7275;p25"/>
            <p:cNvSpPr/>
            <p:nvPr/>
          </p:nvSpPr>
          <p:spPr>
            <a:xfrm>
              <a:off x="6918500" y="847450"/>
              <a:ext cx="219725" cy="139700"/>
            </a:xfrm>
            <a:custGeom>
              <a:avLst/>
              <a:gdLst/>
              <a:ahLst/>
              <a:cxnLst/>
              <a:rect l="l" t="t" r="r" b="b"/>
              <a:pathLst>
                <a:path w="8789" h="5588" extrusionOk="0">
                  <a:moveTo>
                    <a:pt x="8674" y="0"/>
                  </a:moveTo>
                  <a:cubicBezTo>
                    <a:pt x="8652" y="0"/>
                    <a:pt x="8629" y="0"/>
                    <a:pt x="8629" y="23"/>
                  </a:cubicBezTo>
                  <a:cubicBezTo>
                    <a:pt x="8538" y="46"/>
                    <a:pt x="8446" y="91"/>
                    <a:pt x="8355" y="137"/>
                  </a:cubicBezTo>
                  <a:cubicBezTo>
                    <a:pt x="8264" y="160"/>
                    <a:pt x="8172" y="183"/>
                    <a:pt x="8081" y="228"/>
                  </a:cubicBezTo>
                  <a:cubicBezTo>
                    <a:pt x="7898" y="297"/>
                    <a:pt x="7716" y="365"/>
                    <a:pt x="7533" y="434"/>
                  </a:cubicBezTo>
                  <a:cubicBezTo>
                    <a:pt x="7351" y="525"/>
                    <a:pt x="7145" y="593"/>
                    <a:pt x="6963" y="662"/>
                  </a:cubicBezTo>
                  <a:cubicBezTo>
                    <a:pt x="6871" y="708"/>
                    <a:pt x="6780" y="753"/>
                    <a:pt x="6689" y="799"/>
                  </a:cubicBezTo>
                  <a:cubicBezTo>
                    <a:pt x="6597" y="822"/>
                    <a:pt x="6506" y="867"/>
                    <a:pt x="6415" y="913"/>
                  </a:cubicBezTo>
                  <a:cubicBezTo>
                    <a:pt x="6323" y="959"/>
                    <a:pt x="6232" y="1004"/>
                    <a:pt x="6141" y="1050"/>
                  </a:cubicBezTo>
                  <a:cubicBezTo>
                    <a:pt x="6072" y="1096"/>
                    <a:pt x="5981" y="1141"/>
                    <a:pt x="5890" y="1187"/>
                  </a:cubicBezTo>
                  <a:cubicBezTo>
                    <a:pt x="5707" y="1278"/>
                    <a:pt x="5547" y="1370"/>
                    <a:pt x="5388" y="1461"/>
                  </a:cubicBezTo>
                  <a:cubicBezTo>
                    <a:pt x="5022" y="1643"/>
                    <a:pt x="4680" y="1849"/>
                    <a:pt x="4338" y="2054"/>
                  </a:cubicBezTo>
                  <a:cubicBezTo>
                    <a:pt x="4140" y="2164"/>
                    <a:pt x="3943" y="2295"/>
                    <a:pt x="3765" y="2406"/>
                  </a:cubicBezTo>
                  <a:lnTo>
                    <a:pt x="3765" y="2406"/>
                  </a:lnTo>
                  <a:cubicBezTo>
                    <a:pt x="3766" y="2404"/>
                    <a:pt x="3767" y="2400"/>
                    <a:pt x="3767" y="2397"/>
                  </a:cubicBezTo>
                  <a:lnTo>
                    <a:pt x="3767" y="2397"/>
                  </a:lnTo>
                  <a:cubicBezTo>
                    <a:pt x="3721" y="2420"/>
                    <a:pt x="3699" y="2465"/>
                    <a:pt x="3653" y="2488"/>
                  </a:cubicBezTo>
                  <a:cubicBezTo>
                    <a:pt x="3470" y="2602"/>
                    <a:pt x="3311" y="2693"/>
                    <a:pt x="3128" y="2808"/>
                  </a:cubicBezTo>
                  <a:cubicBezTo>
                    <a:pt x="2968" y="2922"/>
                    <a:pt x="2831" y="3013"/>
                    <a:pt x="2671" y="3127"/>
                  </a:cubicBezTo>
                  <a:cubicBezTo>
                    <a:pt x="2352" y="3333"/>
                    <a:pt x="2055" y="3561"/>
                    <a:pt x="1758" y="3812"/>
                  </a:cubicBezTo>
                  <a:cubicBezTo>
                    <a:pt x="1621" y="3926"/>
                    <a:pt x="1485" y="4040"/>
                    <a:pt x="1348" y="4154"/>
                  </a:cubicBezTo>
                  <a:cubicBezTo>
                    <a:pt x="1188" y="4268"/>
                    <a:pt x="1051" y="4405"/>
                    <a:pt x="914" y="4519"/>
                  </a:cubicBezTo>
                  <a:cubicBezTo>
                    <a:pt x="800" y="4611"/>
                    <a:pt x="686" y="4725"/>
                    <a:pt x="572" y="4839"/>
                  </a:cubicBezTo>
                  <a:cubicBezTo>
                    <a:pt x="503" y="4885"/>
                    <a:pt x="435" y="4930"/>
                    <a:pt x="366" y="4999"/>
                  </a:cubicBezTo>
                  <a:cubicBezTo>
                    <a:pt x="320" y="5044"/>
                    <a:pt x="275" y="5090"/>
                    <a:pt x="206" y="5159"/>
                  </a:cubicBezTo>
                  <a:cubicBezTo>
                    <a:pt x="161" y="5204"/>
                    <a:pt x="92" y="5250"/>
                    <a:pt x="47" y="5318"/>
                  </a:cubicBezTo>
                  <a:cubicBezTo>
                    <a:pt x="1" y="5387"/>
                    <a:pt x="1" y="5478"/>
                    <a:pt x="47" y="5524"/>
                  </a:cubicBezTo>
                  <a:cubicBezTo>
                    <a:pt x="86" y="5564"/>
                    <a:pt x="142" y="5588"/>
                    <a:pt x="194" y="5588"/>
                  </a:cubicBezTo>
                  <a:cubicBezTo>
                    <a:pt x="232" y="5588"/>
                    <a:pt x="269" y="5575"/>
                    <a:pt x="298" y="5547"/>
                  </a:cubicBezTo>
                  <a:cubicBezTo>
                    <a:pt x="343" y="5524"/>
                    <a:pt x="366" y="5501"/>
                    <a:pt x="412" y="5455"/>
                  </a:cubicBezTo>
                  <a:cubicBezTo>
                    <a:pt x="457" y="5432"/>
                    <a:pt x="480" y="5410"/>
                    <a:pt x="503" y="5387"/>
                  </a:cubicBezTo>
                  <a:cubicBezTo>
                    <a:pt x="572" y="5341"/>
                    <a:pt x="640" y="5273"/>
                    <a:pt x="686" y="5227"/>
                  </a:cubicBezTo>
                  <a:cubicBezTo>
                    <a:pt x="823" y="5136"/>
                    <a:pt x="937" y="5022"/>
                    <a:pt x="1051" y="4907"/>
                  </a:cubicBezTo>
                  <a:cubicBezTo>
                    <a:pt x="1165" y="4793"/>
                    <a:pt x="1302" y="4679"/>
                    <a:pt x="1439" y="4565"/>
                  </a:cubicBezTo>
                  <a:cubicBezTo>
                    <a:pt x="1599" y="4451"/>
                    <a:pt x="1736" y="4337"/>
                    <a:pt x="1873" y="4223"/>
                  </a:cubicBezTo>
                  <a:cubicBezTo>
                    <a:pt x="2169" y="3972"/>
                    <a:pt x="2466" y="3743"/>
                    <a:pt x="2763" y="3538"/>
                  </a:cubicBezTo>
                  <a:cubicBezTo>
                    <a:pt x="2923" y="3424"/>
                    <a:pt x="3059" y="3333"/>
                    <a:pt x="3219" y="3218"/>
                  </a:cubicBezTo>
                  <a:cubicBezTo>
                    <a:pt x="3379" y="3104"/>
                    <a:pt x="3539" y="3013"/>
                    <a:pt x="3721" y="2899"/>
                  </a:cubicBezTo>
                  <a:cubicBezTo>
                    <a:pt x="3744" y="2876"/>
                    <a:pt x="3767" y="2876"/>
                    <a:pt x="3790" y="2853"/>
                  </a:cubicBezTo>
                  <a:cubicBezTo>
                    <a:pt x="3927" y="2762"/>
                    <a:pt x="4087" y="2648"/>
                    <a:pt x="4224" y="2556"/>
                  </a:cubicBezTo>
                  <a:cubicBezTo>
                    <a:pt x="4292" y="2534"/>
                    <a:pt x="4361" y="2488"/>
                    <a:pt x="4429" y="2442"/>
                  </a:cubicBezTo>
                  <a:lnTo>
                    <a:pt x="4429" y="2442"/>
                  </a:lnTo>
                  <a:lnTo>
                    <a:pt x="4383" y="2465"/>
                  </a:lnTo>
                  <a:cubicBezTo>
                    <a:pt x="4726" y="2260"/>
                    <a:pt x="5045" y="2077"/>
                    <a:pt x="5388" y="1872"/>
                  </a:cubicBezTo>
                  <a:cubicBezTo>
                    <a:pt x="5570" y="1780"/>
                    <a:pt x="5730" y="1666"/>
                    <a:pt x="5913" y="1575"/>
                  </a:cubicBezTo>
                  <a:cubicBezTo>
                    <a:pt x="6072" y="1484"/>
                    <a:pt x="6255" y="1392"/>
                    <a:pt x="6415" y="1301"/>
                  </a:cubicBezTo>
                  <a:cubicBezTo>
                    <a:pt x="6506" y="1255"/>
                    <a:pt x="6597" y="1210"/>
                    <a:pt x="6689" y="1164"/>
                  </a:cubicBezTo>
                  <a:cubicBezTo>
                    <a:pt x="6780" y="1118"/>
                    <a:pt x="6848" y="1073"/>
                    <a:pt x="6940" y="1027"/>
                  </a:cubicBezTo>
                  <a:cubicBezTo>
                    <a:pt x="7122" y="936"/>
                    <a:pt x="7305" y="845"/>
                    <a:pt x="7488" y="753"/>
                  </a:cubicBezTo>
                  <a:cubicBezTo>
                    <a:pt x="7670" y="662"/>
                    <a:pt x="7853" y="571"/>
                    <a:pt x="8035" y="479"/>
                  </a:cubicBezTo>
                  <a:cubicBezTo>
                    <a:pt x="8127" y="457"/>
                    <a:pt x="8218" y="411"/>
                    <a:pt x="8309" y="365"/>
                  </a:cubicBezTo>
                  <a:cubicBezTo>
                    <a:pt x="8378" y="342"/>
                    <a:pt x="8469" y="297"/>
                    <a:pt x="8560" y="274"/>
                  </a:cubicBezTo>
                  <a:cubicBezTo>
                    <a:pt x="8606" y="251"/>
                    <a:pt x="8652" y="228"/>
                    <a:pt x="8720" y="205"/>
                  </a:cubicBezTo>
                  <a:cubicBezTo>
                    <a:pt x="8766" y="183"/>
                    <a:pt x="8789" y="114"/>
                    <a:pt x="8766" y="68"/>
                  </a:cubicBezTo>
                  <a:cubicBezTo>
                    <a:pt x="8743" y="23"/>
                    <a:pt x="8697" y="0"/>
                    <a:pt x="8674"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6" name="Google Shape;7276;p25"/>
            <p:cNvSpPr/>
            <p:nvPr/>
          </p:nvSpPr>
          <p:spPr>
            <a:xfrm>
              <a:off x="6919650" y="849150"/>
              <a:ext cx="222000" cy="146675"/>
            </a:xfrm>
            <a:custGeom>
              <a:avLst/>
              <a:gdLst/>
              <a:ahLst/>
              <a:cxnLst/>
              <a:rect l="l" t="t" r="r" b="b"/>
              <a:pathLst>
                <a:path w="8880" h="5867" extrusionOk="0">
                  <a:moveTo>
                    <a:pt x="4493" y="2639"/>
                  </a:moveTo>
                  <a:lnTo>
                    <a:pt x="4474" y="2648"/>
                  </a:lnTo>
                  <a:cubicBezTo>
                    <a:pt x="4484" y="2648"/>
                    <a:pt x="4490" y="2644"/>
                    <a:pt x="4493" y="2639"/>
                  </a:cubicBezTo>
                  <a:close/>
                  <a:moveTo>
                    <a:pt x="2560" y="3403"/>
                  </a:moveTo>
                  <a:cubicBezTo>
                    <a:pt x="2553" y="3405"/>
                    <a:pt x="2547" y="3411"/>
                    <a:pt x="2534" y="3424"/>
                  </a:cubicBezTo>
                  <a:cubicBezTo>
                    <a:pt x="2543" y="3417"/>
                    <a:pt x="2551" y="3410"/>
                    <a:pt x="2560" y="3403"/>
                  </a:cubicBezTo>
                  <a:close/>
                  <a:moveTo>
                    <a:pt x="8765" y="0"/>
                  </a:moveTo>
                  <a:cubicBezTo>
                    <a:pt x="8674" y="23"/>
                    <a:pt x="8606" y="46"/>
                    <a:pt x="8514" y="92"/>
                  </a:cubicBezTo>
                  <a:cubicBezTo>
                    <a:pt x="8423" y="115"/>
                    <a:pt x="8332" y="160"/>
                    <a:pt x="8240" y="183"/>
                  </a:cubicBezTo>
                  <a:cubicBezTo>
                    <a:pt x="8035" y="252"/>
                    <a:pt x="7852" y="320"/>
                    <a:pt x="7670" y="411"/>
                  </a:cubicBezTo>
                  <a:lnTo>
                    <a:pt x="7693" y="389"/>
                  </a:lnTo>
                  <a:lnTo>
                    <a:pt x="7693" y="389"/>
                  </a:lnTo>
                  <a:cubicBezTo>
                    <a:pt x="7601" y="434"/>
                    <a:pt x="7510" y="480"/>
                    <a:pt x="7419" y="503"/>
                  </a:cubicBezTo>
                  <a:cubicBezTo>
                    <a:pt x="7327" y="548"/>
                    <a:pt x="7236" y="594"/>
                    <a:pt x="7168" y="617"/>
                  </a:cubicBezTo>
                  <a:cubicBezTo>
                    <a:pt x="6985" y="685"/>
                    <a:pt x="6825" y="754"/>
                    <a:pt x="6666" y="845"/>
                  </a:cubicBezTo>
                  <a:cubicBezTo>
                    <a:pt x="6483" y="936"/>
                    <a:pt x="6323" y="1028"/>
                    <a:pt x="6141" y="1119"/>
                  </a:cubicBezTo>
                  <a:cubicBezTo>
                    <a:pt x="6072" y="1165"/>
                    <a:pt x="5981" y="1210"/>
                    <a:pt x="5912" y="1256"/>
                  </a:cubicBezTo>
                  <a:cubicBezTo>
                    <a:pt x="5821" y="1302"/>
                    <a:pt x="5752" y="1347"/>
                    <a:pt x="5661" y="1393"/>
                  </a:cubicBezTo>
                  <a:cubicBezTo>
                    <a:pt x="5501" y="1507"/>
                    <a:pt x="5342" y="1598"/>
                    <a:pt x="5205" y="1690"/>
                  </a:cubicBezTo>
                  <a:cubicBezTo>
                    <a:pt x="5045" y="1804"/>
                    <a:pt x="4908" y="1895"/>
                    <a:pt x="4748" y="1986"/>
                  </a:cubicBezTo>
                  <a:cubicBezTo>
                    <a:pt x="4611" y="2100"/>
                    <a:pt x="4451" y="2192"/>
                    <a:pt x="4315" y="2283"/>
                  </a:cubicBezTo>
                  <a:cubicBezTo>
                    <a:pt x="4246" y="2352"/>
                    <a:pt x="4155" y="2397"/>
                    <a:pt x="4086" y="2466"/>
                  </a:cubicBezTo>
                  <a:cubicBezTo>
                    <a:pt x="3995" y="2511"/>
                    <a:pt x="3926" y="2557"/>
                    <a:pt x="3858" y="2625"/>
                  </a:cubicBezTo>
                  <a:cubicBezTo>
                    <a:pt x="3630" y="2785"/>
                    <a:pt x="3401" y="2945"/>
                    <a:pt x="3196" y="3105"/>
                  </a:cubicBezTo>
                  <a:lnTo>
                    <a:pt x="3242" y="3059"/>
                  </a:lnTo>
                  <a:lnTo>
                    <a:pt x="3242" y="3059"/>
                  </a:lnTo>
                  <a:cubicBezTo>
                    <a:pt x="3196" y="3105"/>
                    <a:pt x="3150" y="3128"/>
                    <a:pt x="3105" y="3150"/>
                  </a:cubicBezTo>
                  <a:cubicBezTo>
                    <a:pt x="3091" y="3122"/>
                    <a:pt x="3050" y="3103"/>
                    <a:pt x="3011" y="3103"/>
                  </a:cubicBezTo>
                  <a:cubicBezTo>
                    <a:pt x="2987" y="3103"/>
                    <a:pt x="2962" y="3110"/>
                    <a:pt x="2945" y="3128"/>
                  </a:cubicBezTo>
                  <a:cubicBezTo>
                    <a:pt x="2817" y="3213"/>
                    <a:pt x="2688" y="3299"/>
                    <a:pt x="2560" y="3403"/>
                  </a:cubicBezTo>
                  <a:lnTo>
                    <a:pt x="2560" y="3403"/>
                  </a:lnTo>
                  <a:cubicBezTo>
                    <a:pt x="2565" y="3401"/>
                    <a:pt x="2570" y="3401"/>
                    <a:pt x="2580" y="3401"/>
                  </a:cubicBezTo>
                  <a:cubicBezTo>
                    <a:pt x="2237" y="3653"/>
                    <a:pt x="1918" y="3904"/>
                    <a:pt x="1598" y="4178"/>
                  </a:cubicBezTo>
                  <a:cubicBezTo>
                    <a:pt x="1439" y="4314"/>
                    <a:pt x="1302" y="4451"/>
                    <a:pt x="1142" y="4588"/>
                  </a:cubicBezTo>
                  <a:cubicBezTo>
                    <a:pt x="982" y="4725"/>
                    <a:pt x="822" y="4862"/>
                    <a:pt x="662" y="4999"/>
                  </a:cubicBezTo>
                  <a:cubicBezTo>
                    <a:pt x="526" y="5113"/>
                    <a:pt x="389" y="5250"/>
                    <a:pt x="229" y="5364"/>
                  </a:cubicBezTo>
                  <a:cubicBezTo>
                    <a:pt x="183" y="5410"/>
                    <a:pt x="160" y="5433"/>
                    <a:pt x="115" y="5456"/>
                  </a:cubicBezTo>
                  <a:cubicBezTo>
                    <a:pt x="69" y="5524"/>
                    <a:pt x="1" y="5593"/>
                    <a:pt x="23" y="5684"/>
                  </a:cubicBezTo>
                  <a:cubicBezTo>
                    <a:pt x="46" y="5775"/>
                    <a:pt x="137" y="5821"/>
                    <a:pt x="206" y="5844"/>
                  </a:cubicBezTo>
                  <a:cubicBezTo>
                    <a:pt x="252" y="5867"/>
                    <a:pt x="297" y="5867"/>
                    <a:pt x="343" y="5867"/>
                  </a:cubicBezTo>
                  <a:cubicBezTo>
                    <a:pt x="366" y="5844"/>
                    <a:pt x="389" y="5821"/>
                    <a:pt x="411" y="5821"/>
                  </a:cubicBezTo>
                  <a:cubicBezTo>
                    <a:pt x="480" y="5775"/>
                    <a:pt x="548" y="5707"/>
                    <a:pt x="594" y="5661"/>
                  </a:cubicBezTo>
                  <a:cubicBezTo>
                    <a:pt x="731" y="5547"/>
                    <a:pt x="891" y="5433"/>
                    <a:pt x="1028" y="5319"/>
                  </a:cubicBezTo>
                  <a:cubicBezTo>
                    <a:pt x="1165" y="5227"/>
                    <a:pt x="1302" y="5113"/>
                    <a:pt x="1439" y="4999"/>
                  </a:cubicBezTo>
                  <a:cubicBezTo>
                    <a:pt x="1575" y="4885"/>
                    <a:pt x="1735" y="4771"/>
                    <a:pt x="1872" y="4657"/>
                  </a:cubicBezTo>
                  <a:cubicBezTo>
                    <a:pt x="2146" y="4429"/>
                    <a:pt x="2420" y="4200"/>
                    <a:pt x="2694" y="3972"/>
                  </a:cubicBezTo>
                  <a:cubicBezTo>
                    <a:pt x="2854" y="3858"/>
                    <a:pt x="2991" y="3744"/>
                    <a:pt x="3128" y="3630"/>
                  </a:cubicBezTo>
                  <a:lnTo>
                    <a:pt x="3128" y="3630"/>
                  </a:lnTo>
                  <a:cubicBezTo>
                    <a:pt x="3105" y="3652"/>
                    <a:pt x="3105" y="3653"/>
                    <a:pt x="3105" y="3653"/>
                  </a:cubicBezTo>
                  <a:lnTo>
                    <a:pt x="3105" y="3653"/>
                  </a:lnTo>
                  <a:cubicBezTo>
                    <a:pt x="3128" y="3630"/>
                    <a:pt x="3150" y="3607"/>
                    <a:pt x="3196" y="3584"/>
                  </a:cubicBezTo>
                  <a:cubicBezTo>
                    <a:pt x="3242" y="3561"/>
                    <a:pt x="3287" y="3516"/>
                    <a:pt x="3310" y="3493"/>
                  </a:cubicBezTo>
                  <a:cubicBezTo>
                    <a:pt x="3379" y="3447"/>
                    <a:pt x="3424" y="3401"/>
                    <a:pt x="3493" y="3356"/>
                  </a:cubicBezTo>
                  <a:lnTo>
                    <a:pt x="3493" y="3356"/>
                  </a:lnTo>
                  <a:lnTo>
                    <a:pt x="3447" y="3401"/>
                  </a:lnTo>
                  <a:cubicBezTo>
                    <a:pt x="3607" y="3265"/>
                    <a:pt x="3767" y="3150"/>
                    <a:pt x="3949" y="3036"/>
                  </a:cubicBezTo>
                  <a:cubicBezTo>
                    <a:pt x="4132" y="2899"/>
                    <a:pt x="4315" y="2785"/>
                    <a:pt x="4474" y="2648"/>
                  </a:cubicBezTo>
                  <a:cubicBezTo>
                    <a:pt x="4474" y="2648"/>
                    <a:pt x="4474" y="2648"/>
                    <a:pt x="4497" y="2625"/>
                  </a:cubicBezTo>
                  <a:lnTo>
                    <a:pt x="4497" y="2625"/>
                  </a:lnTo>
                  <a:cubicBezTo>
                    <a:pt x="4497" y="2625"/>
                    <a:pt x="4497" y="2633"/>
                    <a:pt x="4493" y="2639"/>
                  </a:cubicBezTo>
                  <a:lnTo>
                    <a:pt x="4493" y="2639"/>
                  </a:lnTo>
                  <a:lnTo>
                    <a:pt x="4520" y="2625"/>
                  </a:lnTo>
                  <a:lnTo>
                    <a:pt x="4497" y="2625"/>
                  </a:lnTo>
                  <a:cubicBezTo>
                    <a:pt x="4634" y="2534"/>
                    <a:pt x="4771" y="2443"/>
                    <a:pt x="4908" y="2352"/>
                  </a:cubicBezTo>
                  <a:cubicBezTo>
                    <a:pt x="4976" y="2306"/>
                    <a:pt x="5045" y="2260"/>
                    <a:pt x="5113" y="2215"/>
                  </a:cubicBezTo>
                  <a:cubicBezTo>
                    <a:pt x="5182" y="2146"/>
                    <a:pt x="5273" y="2100"/>
                    <a:pt x="5342" y="2055"/>
                  </a:cubicBezTo>
                  <a:cubicBezTo>
                    <a:pt x="5638" y="1849"/>
                    <a:pt x="5958" y="1644"/>
                    <a:pt x="6277" y="1438"/>
                  </a:cubicBezTo>
                  <a:cubicBezTo>
                    <a:pt x="6437" y="1347"/>
                    <a:pt x="6597" y="1233"/>
                    <a:pt x="6780" y="1142"/>
                  </a:cubicBezTo>
                  <a:cubicBezTo>
                    <a:pt x="6939" y="1050"/>
                    <a:pt x="7099" y="982"/>
                    <a:pt x="7236" y="891"/>
                  </a:cubicBezTo>
                  <a:cubicBezTo>
                    <a:pt x="7327" y="845"/>
                    <a:pt x="7396" y="799"/>
                    <a:pt x="7487" y="754"/>
                  </a:cubicBezTo>
                  <a:cubicBezTo>
                    <a:pt x="7556" y="708"/>
                    <a:pt x="7647" y="662"/>
                    <a:pt x="7738" y="617"/>
                  </a:cubicBezTo>
                  <a:cubicBezTo>
                    <a:pt x="7898" y="548"/>
                    <a:pt x="8058" y="457"/>
                    <a:pt x="8240" y="389"/>
                  </a:cubicBezTo>
                  <a:cubicBezTo>
                    <a:pt x="8371" y="323"/>
                    <a:pt x="8501" y="279"/>
                    <a:pt x="8652" y="215"/>
                  </a:cubicBezTo>
                  <a:lnTo>
                    <a:pt x="8652" y="215"/>
                  </a:lnTo>
                  <a:cubicBezTo>
                    <a:pt x="8651" y="219"/>
                    <a:pt x="8651" y="223"/>
                    <a:pt x="8651" y="229"/>
                  </a:cubicBezTo>
                  <a:cubicBezTo>
                    <a:pt x="8651" y="221"/>
                    <a:pt x="8654" y="216"/>
                    <a:pt x="8658" y="213"/>
                  </a:cubicBezTo>
                  <a:lnTo>
                    <a:pt x="8658" y="213"/>
                  </a:lnTo>
                  <a:cubicBezTo>
                    <a:pt x="8662" y="211"/>
                    <a:pt x="8666" y="209"/>
                    <a:pt x="8670" y="207"/>
                  </a:cubicBezTo>
                  <a:lnTo>
                    <a:pt x="8670" y="207"/>
                  </a:lnTo>
                  <a:cubicBezTo>
                    <a:pt x="8678" y="206"/>
                    <a:pt x="8688" y="206"/>
                    <a:pt x="8697" y="206"/>
                  </a:cubicBezTo>
                  <a:cubicBezTo>
                    <a:pt x="8697" y="206"/>
                    <a:pt x="8720" y="183"/>
                    <a:pt x="8720" y="183"/>
                  </a:cubicBezTo>
                  <a:lnTo>
                    <a:pt x="8697" y="183"/>
                  </a:lnTo>
                  <a:cubicBezTo>
                    <a:pt x="8743" y="183"/>
                    <a:pt x="8765" y="160"/>
                    <a:pt x="8811" y="160"/>
                  </a:cubicBezTo>
                  <a:cubicBezTo>
                    <a:pt x="8857" y="137"/>
                    <a:pt x="8880" y="92"/>
                    <a:pt x="8857" y="46"/>
                  </a:cubicBezTo>
                  <a:cubicBezTo>
                    <a:pt x="8857" y="23"/>
                    <a:pt x="8811" y="0"/>
                    <a:pt x="878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7" name="Google Shape;7277;p25"/>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8" name="Google Shape;7278;p25"/>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9" name="Google Shape;7279;p25"/>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0" name="Google Shape;7280;p25"/>
            <p:cNvSpPr/>
            <p:nvPr/>
          </p:nvSpPr>
          <p:spPr>
            <a:xfrm>
              <a:off x="6646325" y="1013500"/>
              <a:ext cx="239100" cy="261025"/>
            </a:xfrm>
            <a:custGeom>
              <a:avLst/>
              <a:gdLst/>
              <a:ahLst/>
              <a:cxnLst/>
              <a:rect l="l" t="t" r="r" b="b"/>
              <a:pathLst>
                <a:path w="9564" h="10441" extrusionOk="0">
                  <a:moveTo>
                    <a:pt x="1681" y="8480"/>
                  </a:moveTo>
                  <a:lnTo>
                    <a:pt x="1681" y="8480"/>
                  </a:lnTo>
                  <a:cubicBezTo>
                    <a:pt x="1681" y="8480"/>
                    <a:pt x="1681" y="8480"/>
                    <a:pt x="1681" y="8480"/>
                  </a:cubicBezTo>
                  <a:lnTo>
                    <a:pt x="1681" y="8480"/>
                  </a:lnTo>
                  <a:cubicBezTo>
                    <a:pt x="1681" y="8480"/>
                    <a:pt x="1681" y="8480"/>
                    <a:pt x="1681" y="8480"/>
                  </a:cubicBezTo>
                  <a:close/>
                  <a:moveTo>
                    <a:pt x="9473" y="0"/>
                  </a:moveTo>
                  <a:cubicBezTo>
                    <a:pt x="9450" y="0"/>
                    <a:pt x="9427" y="0"/>
                    <a:pt x="9427" y="23"/>
                  </a:cubicBezTo>
                  <a:cubicBezTo>
                    <a:pt x="9267" y="137"/>
                    <a:pt x="9130" y="274"/>
                    <a:pt x="8971" y="388"/>
                  </a:cubicBezTo>
                  <a:cubicBezTo>
                    <a:pt x="8719" y="571"/>
                    <a:pt x="8491" y="731"/>
                    <a:pt x="8240" y="913"/>
                  </a:cubicBezTo>
                  <a:cubicBezTo>
                    <a:pt x="8172" y="959"/>
                    <a:pt x="8103" y="1027"/>
                    <a:pt x="8035" y="1073"/>
                  </a:cubicBezTo>
                  <a:cubicBezTo>
                    <a:pt x="7943" y="1141"/>
                    <a:pt x="7875" y="1210"/>
                    <a:pt x="7806" y="1256"/>
                  </a:cubicBezTo>
                  <a:cubicBezTo>
                    <a:pt x="7647" y="1370"/>
                    <a:pt x="7510" y="1507"/>
                    <a:pt x="7373" y="1621"/>
                  </a:cubicBezTo>
                  <a:cubicBezTo>
                    <a:pt x="7304" y="1689"/>
                    <a:pt x="7236" y="1758"/>
                    <a:pt x="7167" y="1826"/>
                  </a:cubicBezTo>
                  <a:cubicBezTo>
                    <a:pt x="7099" y="1872"/>
                    <a:pt x="7008" y="1940"/>
                    <a:pt x="6939" y="2009"/>
                  </a:cubicBezTo>
                  <a:cubicBezTo>
                    <a:pt x="6871" y="2077"/>
                    <a:pt x="6802" y="2123"/>
                    <a:pt x="6734" y="2191"/>
                  </a:cubicBezTo>
                  <a:cubicBezTo>
                    <a:pt x="6688" y="2260"/>
                    <a:pt x="6620" y="2306"/>
                    <a:pt x="6551" y="2374"/>
                  </a:cubicBezTo>
                  <a:cubicBezTo>
                    <a:pt x="6277" y="2625"/>
                    <a:pt x="5980" y="2876"/>
                    <a:pt x="5729" y="3150"/>
                  </a:cubicBezTo>
                  <a:cubicBezTo>
                    <a:pt x="5592" y="3287"/>
                    <a:pt x="5478" y="3424"/>
                    <a:pt x="5341" y="3561"/>
                  </a:cubicBezTo>
                  <a:cubicBezTo>
                    <a:pt x="5204" y="3721"/>
                    <a:pt x="5067" y="3858"/>
                    <a:pt x="4953" y="3995"/>
                  </a:cubicBezTo>
                  <a:cubicBezTo>
                    <a:pt x="4816" y="4132"/>
                    <a:pt x="4702" y="4268"/>
                    <a:pt x="4565" y="4405"/>
                  </a:cubicBezTo>
                  <a:cubicBezTo>
                    <a:pt x="4451" y="4542"/>
                    <a:pt x="4314" y="4679"/>
                    <a:pt x="4200" y="4816"/>
                  </a:cubicBezTo>
                  <a:cubicBezTo>
                    <a:pt x="3949" y="5113"/>
                    <a:pt x="3675" y="5410"/>
                    <a:pt x="3424" y="5706"/>
                  </a:cubicBezTo>
                  <a:cubicBezTo>
                    <a:pt x="3310" y="5843"/>
                    <a:pt x="3173" y="5980"/>
                    <a:pt x="3059" y="6117"/>
                  </a:cubicBezTo>
                  <a:cubicBezTo>
                    <a:pt x="3013" y="6209"/>
                    <a:pt x="2945" y="6277"/>
                    <a:pt x="2876" y="6346"/>
                  </a:cubicBezTo>
                  <a:lnTo>
                    <a:pt x="2694" y="6574"/>
                  </a:lnTo>
                  <a:cubicBezTo>
                    <a:pt x="2465" y="6871"/>
                    <a:pt x="2214" y="7167"/>
                    <a:pt x="1963" y="7464"/>
                  </a:cubicBezTo>
                  <a:cubicBezTo>
                    <a:pt x="1849" y="7624"/>
                    <a:pt x="1735" y="7784"/>
                    <a:pt x="1621" y="7943"/>
                  </a:cubicBezTo>
                  <a:cubicBezTo>
                    <a:pt x="1507" y="8080"/>
                    <a:pt x="1393" y="8240"/>
                    <a:pt x="1278" y="8377"/>
                  </a:cubicBezTo>
                  <a:cubicBezTo>
                    <a:pt x="1073" y="8674"/>
                    <a:pt x="845" y="8948"/>
                    <a:pt x="662" y="9267"/>
                  </a:cubicBezTo>
                  <a:cubicBezTo>
                    <a:pt x="639" y="9313"/>
                    <a:pt x="616" y="9359"/>
                    <a:pt x="571" y="9404"/>
                  </a:cubicBezTo>
                  <a:cubicBezTo>
                    <a:pt x="548" y="9450"/>
                    <a:pt x="525" y="9473"/>
                    <a:pt x="525" y="9518"/>
                  </a:cubicBezTo>
                  <a:cubicBezTo>
                    <a:pt x="480" y="9610"/>
                    <a:pt x="411" y="9678"/>
                    <a:pt x="365" y="9769"/>
                  </a:cubicBezTo>
                  <a:cubicBezTo>
                    <a:pt x="320" y="9838"/>
                    <a:pt x="274" y="9906"/>
                    <a:pt x="228" y="9975"/>
                  </a:cubicBezTo>
                  <a:cubicBezTo>
                    <a:pt x="206" y="10020"/>
                    <a:pt x="183" y="10043"/>
                    <a:pt x="183" y="10089"/>
                  </a:cubicBezTo>
                  <a:cubicBezTo>
                    <a:pt x="160" y="10112"/>
                    <a:pt x="160" y="10135"/>
                    <a:pt x="137" y="10157"/>
                  </a:cubicBezTo>
                  <a:cubicBezTo>
                    <a:pt x="114" y="10157"/>
                    <a:pt x="91" y="10157"/>
                    <a:pt x="69" y="10180"/>
                  </a:cubicBezTo>
                  <a:cubicBezTo>
                    <a:pt x="69" y="10203"/>
                    <a:pt x="69" y="10203"/>
                    <a:pt x="46" y="10203"/>
                  </a:cubicBezTo>
                  <a:cubicBezTo>
                    <a:pt x="23" y="10249"/>
                    <a:pt x="0" y="10272"/>
                    <a:pt x="23" y="10340"/>
                  </a:cubicBezTo>
                  <a:cubicBezTo>
                    <a:pt x="23" y="10386"/>
                    <a:pt x="69" y="10431"/>
                    <a:pt x="137" y="10431"/>
                  </a:cubicBezTo>
                  <a:cubicBezTo>
                    <a:pt x="151" y="10438"/>
                    <a:pt x="166" y="10441"/>
                    <a:pt x="182" y="10441"/>
                  </a:cubicBezTo>
                  <a:cubicBezTo>
                    <a:pt x="221" y="10441"/>
                    <a:pt x="265" y="10425"/>
                    <a:pt x="297" y="10408"/>
                  </a:cubicBezTo>
                  <a:cubicBezTo>
                    <a:pt x="343" y="10386"/>
                    <a:pt x="365" y="10363"/>
                    <a:pt x="388" y="10340"/>
                  </a:cubicBezTo>
                  <a:cubicBezTo>
                    <a:pt x="388" y="10317"/>
                    <a:pt x="411" y="10317"/>
                    <a:pt x="411" y="10294"/>
                  </a:cubicBezTo>
                  <a:cubicBezTo>
                    <a:pt x="434" y="10272"/>
                    <a:pt x="434" y="10249"/>
                    <a:pt x="457" y="10226"/>
                  </a:cubicBezTo>
                  <a:cubicBezTo>
                    <a:pt x="480" y="10180"/>
                    <a:pt x="525" y="10135"/>
                    <a:pt x="548" y="10066"/>
                  </a:cubicBezTo>
                  <a:cubicBezTo>
                    <a:pt x="594" y="10020"/>
                    <a:pt x="639" y="9975"/>
                    <a:pt x="685" y="9906"/>
                  </a:cubicBezTo>
                  <a:cubicBezTo>
                    <a:pt x="708" y="9861"/>
                    <a:pt x="753" y="9792"/>
                    <a:pt x="799" y="9724"/>
                  </a:cubicBezTo>
                  <a:cubicBezTo>
                    <a:pt x="845" y="9678"/>
                    <a:pt x="868" y="9610"/>
                    <a:pt x="913" y="9564"/>
                  </a:cubicBezTo>
                  <a:cubicBezTo>
                    <a:pt x="959" y="9495"/>
                    <a:pt x="1005" y="9404"/>
                    <a:pt x="1050" y="9336"/>
                  </a:cubicBezTo>
                  <a:cubicBezTo>
                    <a:pt x="1096" y="9267"/>
                    <a:pt x="1141" y="9199"/>
                    <a:pt x="1187" y="9130"/>
                  </a:cubicBezTo>
                  <a:cubicBezTo>
                    <a:pt x="1233" y="9062"/>
                    <a:pt x="1278" y="9016"/>
                    <a:pt x="1324" y="8948"/>
                  </a:cubicBezTo>
                  <a:lnTo>
                    <a:pt x="1324" y="8948"/>
                  </a:lnTo>
                  <a:lnTo>
                    <a:pt x="1301" y="8971"/>
                  </a:lnTo>
                  <a:cubicBezTo>
                    <a:pt x="1347" y="8925"/>
                    <a:pt x="1393" y="8879"/>
                    <a:pt x="1438" y="8811"/>
                  </a:cubicBezTo>
                  <a:cubicBezTo>
                    <a:pt x="1461" y="8788"/>
                    <a:pt x="1484" y="8765"/>
                    <a:pt x="1507" y="8719"/>
                  </a:cubicBezTo>
                  <a:cubicBezTo>
                    <a:pt x="1550" y="8654"/>
                    <a:pt x="1615" y="8567"/>
                    <a:pt x="1681" y="8480"/>
                  </a:cubicBezTo>
                  <a:lnTo>
                    <a:pt x="1681" y="8480"/>
                  </a:lnTo>
                  <a:cubicBezTo>
                    <a:pt x="1672" y="8491"/>
                    <a:pt x="1666" y="8503"/>
                    <a:pt x="1666" y="8514"/>
                  </a:cubicBezTo>
                  <a:cubicBezTo>
                    <a:pt x="1666" y="8514"/>
                    <a:pt x="1689" y="8492"/>
                    <a:pt x="1689" y="8469"/>
                  </a:cubicBezTo>
                  <a:lnTo>
                    <a:pt x="1689" y="8469"/>
                  </a:lnTo>
                  <a:cubicBezTo>
                    <a:pt x="1686" y="8473"/>
                    <a:pt x="1683" y="8476"/>
                    <a:pt x="1681" y="8480"/>
                  </a:cubicBezTo>
                  <a:lnTo>
                    <a:pt x="1681" y="8480"/>
                  </a:lnTo>
                  <a:cubicBezTo>
                    <a:pt x="1684" y="8476"/>
                    <a:pt x="1686" y="8472"/>
                    <a:pt x="1689" y="8468"/>
                  </a:cubicBezTo>
                  <a:lnTo>
                    <a:pt x="1689" y="8468"/>
                  </a:lnTo>
                  <a:cubicBezTo>
                    <a:pt x="1689" y="8469"/>
                    <a:pt x="1689" y="8469"/>
                    <a:pt x="1689" y="8469"/>
                  </a:cubicBezTo>
                  <a:lnTo>
                    <a:pt x="1689" y="8469"/>
                  </a:lnTo>
                  <a:cubicBezTo>
                    <a:pt x="1696" y="8462"/>
                    <a:pt x="1703" y="8455"/>
                    <a:pt x="1710" y="8447"/>
                  </a:cubicBezTo>
                  <a:lnTo>
                    <a:pt x="1710" y="8447"/>
                  </a:lnTo>
                  <a:cubicBezTo>
                    <a:pt x="1689" y="8468"/>
                    <a:pt x="1689" y="8469"/>
                    <a:pt x="1689" y="8491"/>
                  </a:cubicBezTo>
                  <a:cubicBezTo>
                    <a:pt x="1826" y="8309"/>
                    <a:pt x="1963" y="8103"/>
                    <a:pt x="2100" y="7921"/>
                  </a:cubicBezTo>
                  <a:cubicBezTo>
                    <a:pt x="2214" y="7784"/>
                    <a:pt x="2328" y="7647"/>
                    <a:pt x="2420" y="7510"/>
                  </a:cubicBezTo>
                  <a:cubicBezTo>
                    <a:pt x="2557" y="7373"/>
                    <a:pt x="2671" y="7213"/>
                    <a:pt x="2808" y="7076"/>
                  </a:cubicBezTo>
                  <a:cubicBezTo>
                    <a:pt x="2922" y="6916"/>
                    <a:pt x="3036" y="6779"/>
                    <a:pt x="3173" y="6619"/>
                  </a:cubicBezTo>
                  <a:cubicBezTo>
                    <a:pt x="3219" y="6551"/>
                    <a:pt x="3287" y="6460"/>
                    <a:pt x="3356" y="6391"/>
                  </a:cubicBezTo>
                  <a:cubicBezTo>
                    <a:pt x="3401" y="6323"/>
                    <a:pt x="3470" y="6254"/>
                    <a:pt x="3515" y="6186"/>
                  </a:cubicBezTo>
                  <a:cubicBezTo>
                    <a:pt x="3789" y="5889"/>
                    <a:pt x="4040" y="5592"/>
                    <a:pt x="4291" y="5296"/>
                  </a:cubicBezTo>
                  <a:cubicBezTo>
                    <a:pt x="4405" y="5159"/>
                    <a:pt x="4542" y="4999"/>
                    <a:pt x="4657" y="4862"/>
                  </a:cubicBezTo>
                  <a:cubicBezTo>
                    <a:pt x="4771" y="4725"/>
                    <a:pt x="4908" y="4588"/>
                    <a:pt x="5022" y="4451"/>
                  </a:cubicBezTo>
                  <a:cubicBezTo>
                    <a:pt x="5273" y="4154"/>
                    <a:pt x="5547" y="3880"/>
                    <a:pt x="5798" y="3607"/>
                  </a:cubicBezTo>
                  <a:cubicBezTo>
                    <a:pt x="5912" y="3470"/>
                    <a:pt x="6049" y="3333"/>
                    <a:pt x="6163" y="3196"/>
                  </a:cubicBezTo>
                  <a:cubicBezTo>
                    <a:pt x="6300" y="3059"/>
                    <a:pt x="6437" y="2922"/>
                    <a:pt x="6574" y="2785"/>
                  </a:cubicBezTo>
                  <a:cubicBezTo>
                    <a:pt x="6711" y="2648"/>
                    <a:pt x="6848" y="2534"/>
                    <a:pt x="6985" y="2397"/>
                  </a:cubicBezTo>
                  <a:cubicBezTo>
                    <a:pt x="7099" y="2283"/>
                    <a:pt x="7259" y="2146"/>
                    <a:pt x="7373" y="2009"/>
                  </a:cubicBezTo>
                  <a:cubicBezTo>
                    <a:pt x="7510" y="1895"/>
                    <a:pt x="7647" y="1758"/>
                    <a:pt x="7784" y="1621"/>
                  </a:cubicBezTo>
                  <a:cubicBezTo>
                    <a:pt x="7921" y="1484"/>
                    <a:pt x="8058" y="1370"/>
                    <a:pt x="8194" y="1233"/>
                  </a:cubicBezTo>
                  <a:cubicBezTo>
                    <a:pt x="8309" y="1141"/>
                    <a:pt x="8423" y="1050"/>
                    <a:pt x="8537" y="959"/>
                  </a:cubicBezTo>
                  <a:cubicBezTo>
                    <a:pt x="8651" y="868"/>
                    <a:pt x="8742" y="776"/>
                    <a:pt x="8856" y="685"/>
                  </a:cubicBezTo>
                  <a:cubicBezTo>
                    <a:pt x="8971" y="594"/>
                    <a:pt x="9085" y="502"/>
                    <a:pt x="9199" y="411"/>
                  </a:cubicBezTo>
                  <a:cubicBezTo>
                    <a:pt x="9313" y="320"/>
                    <a:pt x="9427" y="228"/>
                    <a:pt x="9541" y="137"/>
                  </a:cubicBezTo>
                  <a:cubicBezTo>
                    <a:pt x="9564" y="91"/>
                    <a:pt x="9564" y="46"/>
                    <a:pt x="9541" y="23"/>
                  </a:cubicBezTo>
                  <a:cubicBezTo>
                    <a:pt x="9518" y="0"/>
                    <a:pt x="9496" y="0"/>
                    <a:pt x="9473"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1" name="Google Shape;7281;p25"/>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2" name="Google Shape;7282;p25"/>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3" name="Google Shape;7283;p25"/>
            <p:cNvSpPr/>
            <p:nvPr/>
          </p:nvSpPr>
          <p:spPr>
            <a:xfrm>
              <a:off x="6646900" y="1016350"/>
              <a:ext cx="240250" cy="260225"/>
            </a:xfrm>
            <a:custGeom>
              <a:avLst/>
              <a:gdLst/>
              <a:ahLst/>
              <a:cxnLst/>
              <a:rect l="l" t="t" r="r" b="b"/>
              <a:pathLst>
                <a:path w="9610" h="10409" extrusionOk="0">
                  <a:moveTo>
                    <a:pt x="251" y="10317"/>
                  </a:moveTo>
                  <a:lnTo>
                    <a:pt x="251" y="10317"/>
                  </a:lnTo>
                  <a:cubicBezTo>
                    <a:pt x="251" y="10317"/>
                    <a:pt x="228" y="10340"/>
                    <a:pt x="228" y="10340"/>
                  </a:cubicBezTo>
                  <a:cubicBezTo>
                    <a:pt x="251" y="10340"/>
                    <a:pt x="251" y="10317"/>
                    <a:pt x="251" y="10317"/>
                  </a:cubicBezTo>
                  <a:close/>
                  <a:moveTo>
                    <a:pt x="9495" y="0"/>
                  </a:moveTo>
                  <a:cubicBezTo>
                    <a:pt x="9495" y="0"/>
                    <a:pt x="9473" y="23"/>
                    <a:pt x="9450" y="23"/>
                  </a:cubicBezTo>
                  <a:cubicBezTo>
                    <a:pt x="9404" y="46"/>
                    <a:pt x="9381" y="69"/>
                    <a:pt x="9336" y="92"/>
                  </a:cubicBezTo>
                  <a:cubicBezTo>
                    <a:pt x="9290" y="137"/>
                    <a:pt x="9244" y="160"/>
                    <a:pt x="9199" y="206"/>
                  </a:cubicBezTo>
                  <a:lnTo>
                    <a:pt x="9221" y="183"/>
                  </a:lnTo>
                  <a:lnTo>
                    <a:pt x="9221" y="183"/>
                  </a:lnTo>
                  <a:cubicBezTo>
                    <a:pt x="9153" y="229"/>
                    <a:pt x="9107" y="251"/>
                    <a:pt x="9062" y="297"/>
                  </a:cubicBezTo>
                  <a:cubicBezTo>
                    <a:pt x="8902" y="411"/>
                    <a:pt x="8765" y="525"/>
                    <a:pt x="8605" y="639"/>
                  </a:cubicBezTo>
                  <a:cubicBezTo>
                    <a:pt x="8468" y="754"/>
                    <a:pt x="8331" y="845"/>
                    <a:pt x="8217" y="959"/>
                  </a:cubicBezTo>
                  <a:cubicBezTo>
                    <a:pt x="8080" y="1073"/>
                    <a:pt x="7943" y="1187"/>
                    <a:pt x="7806" y="1301"/>
                  </a:cubicBezTo>
                  <a:cubicBezTo>
                    <a:pt x="7669" y="1438"/>
                    <a:pt x="7510" y="1552"/>
                    <a:pt x="7373" y="1667"/>
                  </a:cubicBezTo>
                  <a:cubicBezTo>
                    <a:pt x="7304" y="1735"/>
                    <a:pt x="7236" y="1803"/>
                    <a:pt x="7167" y="1849"/>
                  </a:cubicBezTo>
                  <a:cubicBezTo>
                    <a:pt x="7099" y="1918"/>
                    <a:pt x="7030" y="1986"/>
                    <a:pt x="6939" y="2055"/>
                  </a:cubicBezTo>
                  <a:cubicBezTo>
                    <a:pt x="6870" y="2100"/>
                    <a:pt x="6802" y="2169"/>
                    <a:pt x="6733" y="2237"/>
                  </a:cubicBezTo>
                  <a:cubicBezTo>
                    <a:pt x="6665" y="2306"/>
                    <a:pt x="6597" y="2351"/>
                    <a:pt x="6528" y="2420"/>
                  </a:cubicBezTo>
                  <a:cubicBezTo>
                    <a:pt x="6391" y="2557"/>
                    <a:pt x="6254" y="2694"/>
                    <a:pt x="6117" y="2853"/>
                  </a:cubicBezTo>
                  <a:cubicBezTo>
                    <a:pt x="5980" y="2990"/>
                    <a:pt x="5843" y="3127"/>
                    <a:pt x="5729" y="3264"/>
                  </a:cubicBezTo>
                  <a:cubicBezTo>
                    <a:pt x="5592" y="3401"/>
                    <a:pt x="5455" y="3538"/>
                    <a:pt x="5318" y="3675"/>
                  </a:cubicBezTo>
                  <a:cubicBezTo>
                    <a:pt x="5181" y="3812"/>
                    <a:pt x="5067" y="3926"/>
                    <a:pt x="4930" y="4063"/>
                  </a:cubicBezTo>
                  <a:cubicBezTo>
                    <a:pt x="4816" y="4200"/>
                    <a:pt x="4679" y="4337"/>
                    <a:pt x="4565" y="4497"/>
                  </a:cubicBezTo>
                  <a:cubicBezTo>
                    <a:pt x="4428" y="4634"/>
                    <a:pt x="4314" y="4794"/>
                    <a:pt x="4200" y="4931"/>
                  </a:cubicBezTo>
                  <a:cubicBezTo>
                    <a:pt x="4063" y="5090"/>
                    <a:pt x="3949" y="5227"/>
                    <a:pt x="3812" y="5364"/>
                  </a:cubicBezTo>
                  <a:cubicBezTo>
                    <a:pt x="3698" y="5501"/>
                    <a:pt x="3561" y="5638"/>
                    <a:pt x="3447" y="5775"/>
                  </a:cubicBezTo>
                  <a:cubicBezTo>
                    <a:pt x="3218" y="6049"/>
                    <a:pt x="2990" y="6346"/>
                    <a:pt x="2739" y="6620"/>
                  </a:cubicBezTo>
                  <a:cubicBezTo>
                    <a:pt x="2625" y="6757"/>
                    <a:pt x="2511" y="6894"/>
                    <a:pt x="2374" y="7030"/>
                  </a:cubicBezTo>
                  <a:cubicBezTo>
                    <a:pt x="2260" y="7190"/>
                    <a:pt x="2123" y="7350"/>
                    <a:pt x="1986" y="7510"/>
                  </a:cubicBezTo>
                  <a:cubicBezTo>
                    <a:pt x="1940" y="7578"/>
                    <a:pt x="1895" y="7647"/>
                    <a:pt x="1849" y="7715"/>
                  </a:cubicBezTo>
                  <a:cubicBezTo>
                    <a:pt x="1849" y="7692"/>
                    <a:pt x="1872" y="7692"/>
                    <a:pt x="1872" y="7670"/>
                  </a:cubicBezTo>
                  <a:lnTo>
                    <a:pt x="1872" y="7670"/>
                  </a:lnTo>
                  <a:cubicBezTo>
                    <a:pt x="1712" y="7898"/>
                    <a:pt x="1529" y="8103"/>
                    <a:pt x="1370" y="8332"/>
                  </a:cubicBezTo>
                  <a:cubicBezTo>
                    <a:pt x="1278" y="8446"/>
                    <a:pt x="1164" y="8560"/>
                    <a:pt x="1073" y="8674"/>
                  </a:cubicBezTo>
                  <a:cubicBezTo>
                    <a:pt x="982" y="8765"/>
                    <a:pt x="913" y="8879"/>
                    <a:pt x="822" y="8993"/>
                  </a:cubicBezTo>
                  <a:cubicBezTo>
                    <a:pt x="662" y="9199"/>
                    <a:pt x="525" y="9427"/>
                    <a:pt x="365" y="9633"/>
                  </a:cubicBezTo>
                  <a:cubicBezTo>
                    <a:pt x="297" y="9724"/>
                    <a:pt x="251" y="9838"/>
                    <a:pt x="183" y="9929"/>
                  </a:cubicBezTo>
                  <a:cubicBezTo>
                    <a:pt x="137" y="9975"/>
                    <a:pt x="114" y="10021"/>
                    <a:pt x="91" y="10089"/>
                  </a:cubicBezTo>
                  <a:cubicBezTo>
                    <a:pt x="46" y="10135"/>
                    <a:pt x="0" y="10203"/>
                    <a:pt x="0" y="10272"/>
                  </a:cubicBezTo>
                  <a:cubicBezTo>
                    <a:pt x="0" y="10340"/>
                    <a:pt x="46" y="10386"/>
                    <a:pt x="91" y="10409"/>
                  </a:cubicBezTo>
                  <a:cubicBezTo>
                    <a:pt x="137" y="10409"/>
                    <a:pt x="205" y="10386"/>
                    <a:pt x="228" y="10340"/>
                  </a:cubicBezTo>
                  <a:cubicBezTo>
                    <a:pt x="274" y="10294"/>
                    <a:pt x="297" y="10249"/>
                    <a:pt x="320" y="10203"/>
                  </a:cubicBezTo>
                  <a:cubicBezTo>
                    <a:pt x="365" y="10135"/>
                    <a:pt x="388" y="10089"/>
                    <a:pt x="434" y="10043"/>
                  </a:cubicBezTo>
                  <a:cubicBezTo>
                    <a:pt x="502" y="9929"/>
                    <a:pt x="571" y="9838"/>
                    <a:pt x="639" y="9747"/>
                  </a:cubicBezTo>
                  <a:lnTo>
                    <a:pt x="639" y="9747"/>
                  </a:lnTo>
                  <a:lnTo>
                    <a:pt x="616" y="9770"/>
                  </a:lnTo>
                  <a:cubicBezTo>
                    <a:pt x="639" y="9747"/>
                    <a:pt x="662" y="9724"/>
                    <a:pt x="685" y="9678"/>
                  </a:cubicBezTo>
                  <a:cubicBezTo>
                    <a:pt x="730" y="9610"/>
                    <a:pt x="799" y="9541"/>
                    <a:pt x="845" y="9473"/>
                  </a:cubicBezTo>
                  <a:cubicBezTo>
                    <a:pt x="890" y="9427"/>
                    <a:pt x="913" y="9381"/>
                    <a:pt x="959" y="9336"/>
                  </a:cubicBezTo>
                  <a:lnTo>
                    <a:pt x="959" y="9336"/>
                  </a:lnTo>
                  <a:cubicBezTo>
                    <a:pt x="956" y="9336"/>
                    <a:pt x="954" y="9336"/>
                    <a:pt x="952" y="9336"/>
                  </a:cubicBezTo>
                  <a:lnTo>
                    <a:pt x="952" y="9336"/>
                  </a:lnTo>
                  <a:cubicBezTo>
                    <a:pt x="1015" y="9253"/>
                    <a:pt x="1078" y="9169"/>
                    <a:pt x="1141" y="9085"/>
                  </a:cubicBezTo>
                  <a:cubicBezTo>
                    <a:pt x="1141" y="9085"/>
                    <a:pt x="1164" y="9085"/>
                    <a:pt x="1164" y="9062"/>
                  </a:cubicBezTo>
                  <a:cubicBezTo>
                    <a:pt x="1255" y="8925"/>
                    <a:pt x="1370" y="8811"/>
                    <a:pt x="1484" y="8674"/>
                  </a:cubicBezTo>
                  <a:cubicBezTo>
                    <a:pt x="1598" y="8537"/>
                    <a:pt x="1712" y="8400"/>
                    <a:pt x="1826" y="8263"/>
                  </a:cubicBezTo>
                  <a:cubicBezTo>
                    <a:pt x="1940" y="8103"/>
                    <a:pt x="2077" y="7966"/>
                    <a:pt x="2191" y="7807"/>
                  </a:cubicBezTo>
                  <a:cubicBezTo>
                    <a:pt x="2305" y="7670"/>
                    <a:pt x="2420" y="7533"/>
                    <a:pt x="2534" y="7396"/>
                  </a:cubicBezTo>
                  <a:cubicBezTo>
                    <a:pt x="2762" y="7122"/>
                    <a:pt x="2990" y="6871"/>
                    <a:pt x="3218" y="6597"/>
                  </a:cubicBezTo>
                  <a:cubicBezTo>
                    <a:pt x="3469" y="6300"/>
                    <a:pt x="3698" y="6026"/>
                    <a:pt x="3949" y="5752"/>
                  </a:cubicBezTo>
                  <a:cubicBezTo>
                    <a:pt x="4086" y="5615"/>
                    <a:pt x="4200" y="5478"/>
                    <a:pt x="4337" y="5341"/>
                  </a:cubicBezTo>
                  <a:cubicBezTo>
                    <a:pt x="4474" y="5182"/>
                    <a:pt x="4588" y="5045"/>
                    <a:pt x="4725" y="4885"/>
                  </a:cubicBezTo>
                  <a:cubicBezTo>
                    <a:pt x="4953" y="4611"/>
                    <a:pt x="5204" y="4337"/>
                    <a:pt x="5478" y="4063"/>
                  </a:cubicBezTo>
                  <a:cubicBezTo>
                    <a:pt x="5592" y="3926"/>
                    <a:pt x="5729" y="3789"/>
                    <a:pt x="5866" y="3652"/>
                  </a:cubicBezTo>
                  <a:cubicBezTo>
                    <a:pt x="5980" y="3515"/>
                    <a:pt x="6117" y="3378"/>
                    <a:pt x="6254" y="3241"/>
                  </a:cubicBezTo>
                  <a:cubicBezTo>
                    <a:pt x="6368" y="3082"/>
                    <a:pt x="6505" y="2945"/>
                    <a:pt x="6642" y="2808"/>
                  </a:cubicBezTo>
                  <a:cubicBezTo>
                    <a:pt x="6779" y="2671"/>
                    <a:pt x="6916" y="2534"/>
                    <a:pt x="7053" y="2420"/>
                  </a:cubicBezTo>
                  <a:cubicBezTo>
                    <a:pt x="7327" y="2146"/>
                    <a:pt x="7601" y="1895"/>
                    <a:pt x="7898" y="1644"/>
                  </a:cubicBezTo>
                  <a:cubicBezTo>
                    <a:pt x="8012" y="1530"/>
                    <a:pt x="8149" y="1415"/>
                    <a:pt x="8286" y="1279"/>
                  </a:cubicBezTo>
                  <a:cubicBezTo>
                    <a:pt x="8400" y="1164"/>
                    <a:pt x="8537" y="1050"/>
                    <a:pt x="8651" y="936"/>
                  </a:cubicBezTo>
                  <a:cubicBezTo>
                    <a:pt x="8765" y="822"/>
                    <a:pt x="8879" y="708"/>
                    <a:pt x="9016" y="594"/>
                  </a:cubicBezTo>
                  <a:cubicBezTo>
                    <a:pt x="9084" y="548"/>
                    <a:pt x="9153" y="480"/>
                    <a:pt x="9221" y="434"/>
                  </a:cubicBezTo>
                  <a:cubicBezTo>
                    <a:pt x="9267" y="388"/>
                    <a:pt x="9336" y="343"/>
                    <a:pt x="9381" y="274"/>
                  </a:cubicBezTo>
                  <a:cubicBezTo>
                    <a:pt x="9450" y="251"/>
                    <a:pt x="9495" y="206"/>
                    <a:pt x="9541" y="183"/>
                  </a:cubicBezTo>
                  <a:cubicBezTo>
                    <a:pt x="9587" y="160"/>
                    <a:pt x="9609" y="92"/>
                    <a:pt x="9587" y="46"/>
                  </a:cubicBezTo>
                  <a:cubicBezTo>
                    <a:pt x="9564" y="23"/>
                    <a:pt x="9541" y="0"/>
                    <a:pt x="9495"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4" name="Google Shape;7284;p25"/>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5" name="Google Shape;7285;p25"/>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6" name="Google Shape;7286;p25"/>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7" name="Google Shape;7287;p25"/>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8" name="Google Shape;7288;p25"/>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9" name="Google Shape;7289;p25"/>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0" name="Google Shape;7290;p25"/>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1" name="Google Shape;7291;p25"/>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2" name="Google Shape;7292;p25"/>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3" name="Google Shape;7293;p25"/>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4" name="Google Shape;7294;p25"/>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5" name="Google Shape;7295;p25"/>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6" name="Google Shape;7296;p25"/>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7" name="Google Shape;7297;p25"/>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8" name="Google Shape;7298;p25"/>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9" name="Google Shape;7299;p25"/>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0" name="Google Shape;7300;p25"/>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1" name="Google Shape;7301;p25"/>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2" name="Google Shape;7302;p25"/>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3" name="Google Shape;7303;p25"/>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4" name="Google Shape;7304;p25"/>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5" name="Google Shape;7305;p25"/>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6" name="Google Shape;7306;p25"/>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7" name="Google Shape;7307;p25"/>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8" name="Google Shape;7308;p25"/>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9" name="Google Shape;7309;p25"/>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0" name="Google Shape;7310;p25"/>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1" name="Google Shape;7311;p25"/>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2" name="Google Shape;7312;p25"/>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3" name="Google Shape;7313;p25"/>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4" name="Google Shape;7314;p25"/>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5" name="Google Shape;7315;p25"/>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6" name="Google Shape;7316;p25"/>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7" name="Google Shape;7317;p25"/>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8" name="Google Shape;7318;p25"/>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9" name="Google Shape;7319;p25"/>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0" name="Google Shape;7320;p25"/>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1" name="Google Shape;7321;p25"/>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2" name="Google Shape;7322;p25"/>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3" name="Google Shape;7323;p25"/>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4" name="Google Shape;7324;p25"/>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5" name="Google Shape;7325;p25"/>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6" name="Google Shape;7326;p25"/>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7" name="Google Shape;7327;p25"/>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8" name="Google Shape;7328;p25"/>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9" name="Google Shape;7329;p25"/>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0" name="Google Shape;7330;p25"/>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1" name="Google Shape;7331;p25"/>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2" name="Google Shape;7332;p25"/>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3" name="Google Shape;7333;p25"/>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4" name="Google Shape;7334;p25"/>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5" name="Google Shape;7335;p25"/>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6" name="Google Shape;7336;p25"/>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7" name="Google Shape;7337;p25"/>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8" name="Google Shape;7338;p25"/>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9" name="Google Shape;7339;p25"/>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0" name="Google Shape;7340;p25"/>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1" name="Google Shape;7341;p25"/>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2" name="Google Shape;7342;p25"/>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3" name="Google Shape;7343;p25"/>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4" name="Google Shape;7344;p25"/>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5" name="Google Shape;7345;p25"/>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6" name="Google Shape;7346;p25"/>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7" name="Google Shape;7347;p25"/>
            <p:cNvSpPr/>
            <p:nvPr/>
          </p:nvSpPr>
          <p:spPr>
            <a:xfrm>
              <a:off x="7199825" y="862275"/>
              <a:ext cx="14875" cy="17575"/>
            </a:xfrm>
            <a:custGeom>
              <a:avLst/>
              <a:gdLst/>
              <a:ahLst/>
              <a:cxnLst/>
              <a:rect l="l" t="t" r="r" b="b"/>
              <a:pathLst>
                <a:path w="595" h="703" extrusionOk="0">
                  <a:moveTo>
                    <a:pt x="24" y="0"/>
                  </a:moveTo>
                  <a:cubicBezTo>
                    <a:pt x="1" y="23"/>
                    <a:pt x="1" y="46"/>
                    <a:pt x="24" y="69"/>
                  </a:cubicBezTo>
                  <a:cubicBezTo>
                    <a:pt x="183" y="274"/>
                    <a:pt x="366" y="457"/>
                    <a:pt x="503" y="685"/>
                  </a:cubicBezTo>
                  <a:cubicBezTo>
                    <a:pt x="514" y="697"/>
                    <a:pt x="531" y="702"/>
                    <a:pt x="546" y="702"/>
                  </a:cubicBezTo>
                  <a:cubicBezTo>
                    <a:pt x="560" y="702"/>
                    <a:pt x="571" y="697"/>
                    <a:pt x="571" y="685"/>
                  </a:cubicBezTo>
                  <a:cubicBezTo>
                    <a:pt x="594" y="662"/>
                    <a:pt x="594" y="640"/>
                    <a:pt x="594" y="617"/>
                  </a:cubicBezTo>
                  <a:cubicBezTo>
                    <a:pt x="434" y="411"/>
                    <a:pt x="275" y="206"/>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8" name="Google Shape;7348;p25"/>
            <p:cNvSpPr/>
            <p:nvPr/>
          </p:nvSpPr>
          <p:spPr>
            <a:xfrm>
              <a:off x="7202675" y="865125"/>
              <a:ext cx="12575" cy="16000"/>
            </a:xfrm>
            <a:custGeom>
              <a:avLst/>
              <a:gdLst/>
              <a:ahLst/>
              <a:cxnLst/>
              <a:rect l="l" t="t" r="r" b="b"/>
              <a:pathLst>
                <a:path w="503" h="640" extrusionOk="0">
                  <a:moveTo>
                    <a:pt x="24" y="1"/>
                  </a:moveTo>
                  <a:cubicBezTo>
                    <a:pt x="1" y="23"/>
                    <a:pt x="1" y="69"/>
                    <a:pt x="1" y="69"/>
                  </a:cubicBezTo>
                  <a:cubicBezTo>
                    <a:pt x="138" y="252"/>
                    <a:pt x="275" y="434"/>
                    <a:pt x="412" y="617"/>
                  </a:cubicBezTo>
                  <a:cubicBezTo>
                    <a:pt x="435" y="640"/>
                    <a:pt x="457" y="640"/>
                    <a:pt x="480" y="640"/>
                  </a:cubicBezTo>
                  <a:cubicBezTo>
                    <a:pt x="503" y="617"/>
                    <a:pt x="503" y="594"/>
                    <a:pt x="480" y="571"/>
                  </a:cubicBezTo>
                  <a:cubicBezTo>
                    <a:pt x="343" y="389"/>
                    <a:pt x="206" y="206"/>
                    <a:pt x="92" y="23"/>
                  </a:cubicBezTo>
                  <a:cubicBezTo>
                    <a:pt x="69" y="1"/>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9" name="Google Shape;7349;p25"/>
            <p:cNvSpPr/>
            <p:nvPr/>
          </p:nvSpPr>
          <p:spPr>
            <a:xfrm>
              <a:off x="7202675" y="865125"/>
              <a:ext cx="14300" cy="19675"/>
            </a:xfrm>
            <a:custGeom>
              <a:avLst/>
              <a:gdLst/>
              <a:ahLst/>
              <a:cxnLst/>
              <a:rect l="l" t="t" r="r" b="b"/>
              <a:pathLst>
                <a:path w="572" h="787" extrusionOk="0">
                  <a:moveTo>
                    <a:pt x="47" y="1"/>
                  </a:moveTo>
                  <a:cubicBezTo>
                    <a:pt x="47" y="1"/>
                    <a:pt x="24" y="23"/>
                    <a:pt x="24" y="23"/>
                  </a:cubicBezTo>
                  <a:cubicBezTo>
                    <a:pt x="1" y="46"/>
                    <a:pt x="1" y="69"/>
                    <a:pt x="24" y="92"/>
                  </a:cubicBezTo>
                  <a:cubicBezTo>
                    <a:pt x="115" y="229"/>
                    <a:pt x="229" y="366"/>
                    <a:pt x="320" y="503"/>
                  </a:cubicBezTo>
                  <a:cubicBezTo>
                    <a:pt x="366" y="594"/>
                    <a:pt x="412" y="685"/>
                    <a:pt x="457" y="754"/>
                  </a:cubicBezTo>
                  <a:cubicBezTo>
                    <a:pt x="474" y="770"/>
                    <a:pt x="490" y="786"/>
                    <a:pt x="506" y="786"/>
                  </a:cubicBezTo>
                  <a:cubicBezTo>
                    <a:pt x="512" y="786"/>
                    <a:pt x="519" y="783"/>
                    <a:pt x="526" y="777"/>
                  </a:cubicBezTo>
                  <a:cubicBezTo>
                    <a:pt x="549" y="777"/>
                    <a:pt x="572" y="754"/>
                    <a:pt x="549" y="731"/>
                  </a:cubicBezTo>
                  <a:cubicBezTo>
                    <a:pt x="480" y="617"/>
                    <a:pt x="412" y="503"/>
                    <a:pt x="343" y="389"/>
                  </a:cubicBezTo>
                  <a:cubicBezTo>
                    <a:pt x="275" y="275"/>
                    <a:pt x="183" y="138"/>
                    <a:pt x="92" y="23"/>
                  </a:cubicBezTo>
                  <a:cubicBezTo>
                    <a:pt x="69" y="23"/>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0" name="Google Shape;7350;p25"/>
            <p:cNvSpPr/>
            <p:nvPr/>
          </p:nvSpPr>
          <p:spPr>
            <a:xfrm>
              <a:off x="7205525" y="866850"/>
              <a:ext cx="9725" cy="13150"/>
            </a:xfrm>
            <a:custGeom>
              <a:avLst/>
              <a:gdLst/>
              <a:ahLst/>
              <a:cxnLst/>
              <a:rect l="l" t="t" r="r" b="b"/>
              <a:pathLst>
                <a:path w="389" h="526" extrusionOk="0">
                  <a:moveTo>
                    <a:pt x="24" y="0"/>
                  </a:moveTo>
                  <a:cubicBezTo>
                    <a:pt x="1" y="23"/>
                    <a:pt x="1" y="46"/>
                    <a:pt x="1" y="69"/>
                  </a:cubicBezTo>
                  <a:cubicBezTo>
                    <a:pt x="115" y="206"/>
                    <a:pt x="206" y="365"/>
                    <a:pt x="298" y="502"/>
                  </a:cubicBezTo>
                  <a:cubicBezTo>
                    <a:pt x="321" y="525"/>
                    <a:pt x="321" y="525"/>
                    <a:pt x="343" y="525"/>
                  </a:cubicBezTo>
                  <a:lnTo>
                    <a:pt x="366" y="525"/>
                  </a:lnTo>
                  <a:cubicBezTo>
                    <a:pt x="389" y="502"/>
                    <a:pt x="389" y="502"/>
                    <a:pt x="389" y="479"/>
                  </a:cubicBezTo>
                  <a:cubicBezTo>
                    <a:pt x="389" y="479"/>
                    <a:pt x="389" y="457"/>
                    <a:pt x="389" y="457"/>
                  </a:cubicBezTo>
                  <a:cubicBezTo>
                    <a:pt x="298" y="297"/>
                    <a:pt x="184" y="160"/>
                    <a:pt x="92" y="23"/>
                  </a:cubicBezTo>
                  <a:cubicBezTo>
                    <a:pt x="69" y="0"/>
                    <a:pt x="69" y="0"/>
                    <a:pt x="4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1" name="Google Shape;7351;p25"/>
            <p:cNvSpPr/>
            <p:nvPr/>
          </p:nvSpPr>
          <p:spPr>
            <a:xfrm>
              <a:off x="7202125" y="862275"/>
              <a:ext cx="13700" cy="17575"/>
            </a:xfrm>
            <a:custGeom>
              <a:avLst/>
              <a:gdLst/>
              <a:ahLst/>
              <a:cxnLst/>
              <a:rect l="l" t="t" r="r" b="b"/>
              <a:pathLst>
                <a:path w="548" h="703" extrusionOk="0">
                  <a:moveTo>
                    <a:pt x="46" y="0"/>
                  </a:moveTo>
                  <a:cubicBezTo>
                    <a:pt x="23" y="0"/>
                    <a:pt x="23" y="0"/>
                    <a:pt x="23" y="23"/>
                  </a:cubicBezTo>
                  <a:cubicBezTo>
                    <a:pt x="0" y="23"/>
                    <a:pt x="0" y="23"/>
                    <a:pt x="0" y="46"/>
                  </a:cubicBezTo>
                  <a:cubicBezTo>
                    <a:pt x="0" y="46"/>
                    <a:pt x="0" y="69"/>
                    <a:pt x="0" y="92"/>
                  </a:cubicBezTo>
                  <a:cubicBezTo>
                    <a:pt x="91" y="183"/>
                    <a:pt x="183" y="274"/>
                    <a:pt x="251" y="366"/>
                  </a:cubicBezTo>
                  <a:cubicBezTo>
                    <a:pt x="342" y="457"/>
                    <a:pt x="411" y="571"/>
                    <a:pt x="479" y="685"/>
                  </a:cubicBezTo>
                  <a:cubicBezTo>
                    <a:pt x="479" y="697"/>
                    <a:pt x="491" y="702"/>
                    <a:pt x="505" y="702"/>
                  </a:cubicBezTo>
                  <a:cubicBezTo>
                    <a:pt x="519" y="702"/>
                    <a:pt x="536" y="697"/>
                    <a:pt x="548" y="685"/>
                  </a:cubicBezTo>
                  <a:cubicBezTo>
                    <a:pt x="548" y="685"/>
                    <a:pt x="548" y="662"/>
                    <a:pt x="548" y="662"/>
                  </a:cubicBezTo>
                  <a:cubicBezTo>
                    <a:pt x="548" y="640"/>
                    <a:pt x="548" y="640"/>
                    <a:pt x="548" y="617"/>
                  </a:cubicBezTo>
                  <a:cubicBezTo>
                    <a:pt x="479" y="525"/>
                    <a:pt x="411" y="411"/>
                    <a:pt x="342" y="320"/>
                  </a:cubicBezTo>
                  <a:cubicBezTo>
                    <a:pt x="251" y="206"/>
                    <a:pt x="160" y="115"/>
                    <a:pt x="91" y="23"/>
                  </a:cubicBezTo>
                  <a:cubicBezTo>
                    <a:pt x="69" y="23"/>
                    <a:pt x="69" y="0"/>
                    <a:pt x="46"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2" name="Google Shape;7352;p25"/>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3" name="Google Shape;7353;p25"/>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4" name="Google Shape;7354;p25"/>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5" name="Google Shape;7355;p25"/>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6" name="Google Shape;7356;p25"/>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7" name="Google Shape;7357;p25"/>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8" name="Google Shape;7358;p25"/>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9" name="Google Shape;7359;p25"/>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0" name="Google Shape;7360;p25"/>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1" name="Google Shape;7361;p25"/>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2" name="Google Shape;7362;p25"/>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3" name="Google Shape;7363;p25"/>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4" name="Google Shape;7364;p25"/>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5" name="Google Shape;7365;p25"/>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6" name="Google Shape;7366;p25"/>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7" name="Google Shape;7367;p25"/>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8" name="Google Shape;7368;p25"/>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9" name="Google Shape;7369;p25"/>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0" name="Google Shape;7370;p25"/>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1" name="Google Shape;7371;p25"/>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2" name="Google Shape;7372;p25"/>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3" name="Google Shape;7373;p25"/>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4" name="Google Shape;7374;p25"/>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5" name="Google Shape;7375;p25"/>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6" name="Google Shape;7376;p25"/>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7" name="Google Shape;7377;p25"/>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8" name="Google Shape;7378;p25"/>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9" name="Google Shape;7379;p25"/>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0" name="Google Shape;7380;p25"/>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1" name="Google Shape;7381;p25"/>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2" name="Google Shape;7382;p25"/>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3" name="Google Shape;7383;p25"/>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4" name="Google Shape;7384;p25"/>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5" name="Google Shape;7385;p25"/>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6" name="Google Shape;7386;p25"/>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7" name="Google Shape;7387;p25"/>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8" name="Google Shape;7388;p25"/>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9" name="Google Shape;7389;p25"/>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0" name="Google Shape;7390;p25"/>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1" name="Google Shape;7391;p25"/>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2" name="Google Shape;7392;p25"/>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3" name="Google Shape;7393;p25"/>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4" name="Google Shape;7394;p25"/>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5" name="Google Shape;7395;p25"/>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6" name="Google Shape;7396;p25"/>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7" name="Google Shape;7397;p25"/>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8" name="Google Shape;7398;p25"/>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9" name="Google Shape;7399;p25"/>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0" name="Google Shape;7400;p25"/>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1" name="Google Shape;7401;p25"/>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2" name="Google Shape;7402;p25"/>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3" name="Google Shape;7403;p25"/>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4" name="Google Shape;7404;p25"/>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5" name="Google Shape;7405;p25"/>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6" name="Google Shape;7406;p25"/>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7" name="Google Shape;7407;p25"/>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8" name="Google Shape;7408;p25"/>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9" name="Google Shape;7409;p25"/>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0" name="Google Shape;7410;p25"/>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1" name="Google Shape;7411;p25"/>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2" name="Google Shape;7412;p25"/>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3" name="Google Shape;7413;p25"/>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4" name="Google Shape;7414;p25"/>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5" name="Google Shape;7415;p25"/>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6" name="Google Shape;7416;p25"/>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7" name="Google Shape;7417;p25"/>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8" name="Google Shape;7418;p25"/>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9" name="Google Shape;7419;p25"/>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0" name="Google Shape;7420;p25"/>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1" name="Google Shape;7421;p25"/>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2" name="Google Shape;7422;p25"/>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3" name="Google Shape;7423;p25"/>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4" name="Google Shape;7424;p25"/>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5" name="Google Shape;7425;p25"/>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6" name="Google Shape;7426;p25"/>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7" name="Google Shape;7427;p25"/>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8" name="Google Shape;7428;p25"/>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9" name="Google Shape;7429;p25"/>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0" name="Google Shape;7430;p25"/>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1" name="Google Shape;7431;p25"/>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2" name="Google Shape;7432;p25"/>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3" name="Google Shape;7433;p25"/>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4" name="Google Shape;7434;p25"/>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5" name="Google Shape;7435;p25"/>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6" name="Google Shape;7436;p25"/>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7" name="Google Shape;7437;p25"/>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8" name="Google Shape;7438;p25"/>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9" name="Google Shape;7439;p25"/>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0" name="Google Shape;7440;p25"/>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1" name="Google Shape;7441;p25"/>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2" name="Google Shape;7442;p25"/>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443" name="Google Shape;7443;p25"/>
          <p:cNvSpPr/>
          <p:nvPr/>
        </p:nvSpPr>
        <p:spPr>
          <a:xfrm>
            <a:off x="1274261" y="267693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4" name="Google Shape;7444;p25"/>
          <p:cNvSpPr/>
          <p:nvPr/>
        </p:nvSpPr>
        <p:spPr>
          <a:xfrm>
            <a:off x="7584059" y="2003360"/>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5" name="Google Shape;7445;p25"/>
          <p:cNvSpPr/>
          <p:nvPr/>
        </p:nvSpPr>
        <p:spPr>
          <a:xfrm>
            <a:off x="247929" y="1769747"/>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446" name="Google Shape;7446;p25"/>
          <p:cNvGrpSpPr/>
          <p:nvPr/>
        </p:nvGrpSpPr>
        <p:grpSpPr>
          <a:xfrm rot="-5400000" flipH="1">
            <a:off x="422053" y="2832902"/>
            <a:ext cx="391006" cy="429304"/>
            <a:chOff x="818450" y="719950"/>
            <a:chExt cx="162075" cy="177950"/>
          </a:xfrm>
        </p:grpSpPr>
        <p:sp>
          <p:nvSpPr>
            <p:cNvPr id="7447" name="Google Shape;7447;p25"/>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8" name="Google Shape;7448;p25"/>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9" name="Google Shape;7449;p25"/>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50" name="Google Shape;7450;p25"/>
          <p:cNvGrpSpPr/>
          <p:nvPr/>
        </p:nvGrpSpPr>
        <p:grpSpPr>
          <a:xfrm rot="10292201">
            <a:off x="8223886" y="1833289"/>
            <a:ext cx="329636" cy="423831"/>
            <a:chOff x="3526675" y="707075"/>
            <a:chExt cx="187750" cy="241400"/>
          </a:xfrm>
        </p:grpSpPr>
        <p:sp>
          <p:nvSpPr>
            <p:cNvPr id="7451" name="Google Shape;7451;p25"/>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2" name="Google Shape;7452;p25"/>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3" name="Google Shape;7453;p25"/>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54" name="Google Shape;7454;p25"/>
          <p:cNvGrpSpPr/>
          <p:nvPr/>
        </p:nvGrpSpPr>
        <p:grpSpPr>
          <a:xfrm>
            <a:off x="8277572" y="3963842"/>
            <a:ext cx="498893" cy="535812"/>
            <a:chOff x="539500" y="356300"/>
            <a:chExt cx="347201" cy="372894"/>
          </a:xfrm>
        </p:grpSpPr>
        <p:sp>
          <p:nvSpPr>
            <p:cNvPr id="7455" name="Google Shape;7455;p25"/>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6" name="Google Shape;7456;p25"/>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7" name="Google Shape;7457;p25"/>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8" name="Google Shape;7458;p25"/>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9" name="Google Shape;7459;p25"/>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0" name="Google Shape;7460;p25"/>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1" name="Google Shape;7461;p25"/>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2" name="Google Shape;7462;p25"/>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3" name="Google Shape;7463;p25"/>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4" name="Google Shape;7464;p25"/>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5" name="Google Shape;7465;p25"/>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66" name="Google Shape;7466;p25"/>
          <p:cNvGrpSpPr/>
          <p:nvPr/>
        </p:nvGrpSpPr>
        <p:grpSpPr>
          <a:xfrm>
            <a:off x="443951" y="287426"/>
            <a:ext cx="347196" cy="510641"/>
            <a:chOff x="3716700" y="1378700"/>
            <a:chExt cx="135825" cy="199750"/>
          </a:xfrm>
        </p:grpSpPr>
        <p:sp>
          <p:nvSpPr>
            <p:cNvPr id="7467" name="Google Shape;7467;p25"/>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8" name="Google Shape;7468;p25"/>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9" name="Google Shape;7469;p25"/>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0" name="Google Shape;7470;p25"/>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471" name="Google Shape;7471;p25"/>
          <p:cNvSpPr/>
          <p:nvPr/>
        </p:nvSpPr>
        <p:spPr>
          <a:xfrm rot="1257298">
            <a:off x="7333079" y="3219960"/>
            <a:ext cx="339528" cy="110635"/>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2" name="Google Shape;7472;p25"/>
          <p:cNvSpPr/>
          <p:nvPr/>
        </p:nvSpPr>
        <p:spPr>
          <a:xfrm>
            <a:off x="1583309" y="4590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3" name="Google Shape;7473;p25"/>
          <p:cNvSpPr/>
          <p:nvPr/>
        </p:nvSpPr>
        <p:spPr>
          <a:xfrm>
            <a:off x="7169061" y="475746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6212"/>
        <p:cNvGrpSpPr/>
        <p:nvPr/>
      </p:nvGrpSpPr>
      <p:grpSpPr>
        <a:xfrm>
          <a:off x="0" y="0"/>
          <a:ext cx="0" cy="0"/>
          <a:chOff x="0" y="0"/>
          <a:chExt cx="0" cy="0"/>
        </a:xfrm>
      </p:grpSpPr>
      <p:sp>
        <p:nvSpPr>
          <p:cNvPr id="6213" name="Google Shape;6213;p23"/>
          <p:cNvSpPr/>
          <p:nvPr/>
        </p:nvSpPr>
        <p:spPr>
          <a:xfrm>
            <a:off x="4398699" y="-505924"/>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1"/>
          </a:solidFill>
          <a:ln>
            <a:noFill/>
          </a:ln>
        </p:spPr>
      </p:sp>
      <p:pic>
        <p:nvPicPr>
          <p:cNvPr id="6214" name="Google Shape;6214;p23"/>
          <p:cNvPicPr preferRelativeResize="0"/>
          <p:nvPr/>
        </p:nvPicPr>
        <p:blipFill>
          <a:blip r:embed="rId2"/>
          <a:stretch>
            <a:fillRect/>
          </a:stretch>
        </p:blipFill>
        <p:spPr>
          <a:xfrm flipH="1">
            <a:off x="-8" y="0"/>
            <a:ext cx="9144000" cy="5143500"/>
          </a:xfrm>
          <a:prstGeom prst="rect">
            <a:avLst/>
          </a:prstGeom>
          <a:noFill/>
          <a:ln>
            <a:noFill/>
          </a:ln>
        </p:spPr>
      </p:pic>
      <p:grpSp>
        <p:nvGrpSpPr>
          <p:cNvPr id="6215" name="Google Shape;6215;p23"/>
          <p:cNvGrpSpPr/>
          <p:nvPr/>
        </p:nvGrpSpPr>
        <p:grpSpPr>
          <a:xfrm flipH="1">
            <a:off x="7777290" y="4365292"/>
            <a:ext cx="498893" cy="535812"/>
            <a:chOff x="539500" y="356300"/>
            <a:chExt cx="347201" cy="372894"/>
          </a:xfrm>
        </p:grpSpPr>
        <p:sp>
          <p:nvSpPr>
            <p:cNvPr id="6216" name="Google Shape;6216;p23"/>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7" name="Google Shape;6217;p23"/>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8" name="Google Shape;6218;p23"/>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9" name="Google Shape;6219;p23"/>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0" name="Google Shape;6220;p23"/>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1" name="Google Shape;6221;p23"/>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2" name="Google Shape;6222;p23"/>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3" name="Google Shape;6223;p23"/>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4" name="Google Shape;6224;p23"/>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5" name="Google Shape;6225;p23"/>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6" name="Google Shape;6226;p23"/>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227" name="Google Shape;6227;p23"/>
          <p:cNvGrpSpPr/>
          <p:nvPr/>
        </p:nvGrpSpPr>
        <p:grpSpPr>
          <a:xfrm>
            <a:off x="8069532" y="1158901"/>
            <a:ext cx="347196" cy="510641"/>
            <a:chOff x="3716700" y="1378700"/>
            <a:chExt cx="135825" cy="199750"/>
          </a:xfrm>
        </p:grpSpPr>
        <p:sp>
          <p:nvSpPr>
            <p:cNvPr id="6228" name="Google Shape;6228;p23"/>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9" name="Google Shape;6229;p23"/>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0" name="Google Shape;6230;p23"/>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1" name="Google Shape;6231;p23"/>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232" name="Google Shape;6232;p23"/>
          <p:cNvGrpSpPr/>
          <p:nvPr/>
        </p:nvGrpSpPr>
        <p:grpSpPr>
          <a:xfrm>
            <a:off x="6884431" y="1104849"/>
            <a:ext cx="1185086" cy="1846354"/>
            <a:chOff x="231900" y="729199"/>
            <a:chExt cx="1185086" cy="1846354"/>
          </a:xfrm>
        </p:grpSpPr>
        <p:sp>
          <p:nvSpPr>
            <p:cNvPr id="6233" name="Google Shape;6233;p23"/>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4" name="Google Shape;6234;p23"/>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5" name="Google Shape;6235;p23"/>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6" name="Google Shape;6236;p23"/>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7" name="Google Shape;6237;p23"/>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8" name="Google Shape;6238;p23"/>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9" name="Google Shape;6239;p23"/>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0" name="Google Shape;6240;p23"/>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1" name="Google Shape;6241;p23"/>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2" name="Google Shape;6242;p23"/>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3" name="Google Shape;6243;p23"/>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4" name="Google Shape;6244;p23"/>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5" name="Google Shape;6245;p23"/>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6" name="Google Shape;6246;p23"/>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7" name="Google Shape;6247;p23"/>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8" name="Google Shape;6248;p23"/>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9" name="Google Shape;6249;p23"/>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0" name="Google Shape;6250;p23"/>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1" name="Google Shape;6251;p23"/>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2" name="Google Shape;6252;p23"/>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3" name="Google Shape;6253;p23"/>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4" name="Google Shape;6254;p23"/>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5" name="Google Shape;6255;p23"/>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6" name="Google Shape;6256;p23"/>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7" name="Google Shape;6257;p23"/>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8" name="Google Shape;6258;p23"/>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9" name="Google Shape;6259;p23"/>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0" name="Google Shape;6260;p23"/>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1" name="Google Shape;6261;p23"/>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2" name="Google Shape;6262;p23"/>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3" name="Google Shape;6263;p23"/>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4" name="Google Shape;6264;p23"/>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5" name="Google Shape;6265;p23"/>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6" name="Google Shape;6266;p23"/>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7" name="Google Shape;6267;p23"/>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8" name="Google Shape;6268;p23"/>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9" name="Google Shape;6269;p23"/>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0" name="Google Shape;6270;p23"/>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1" name="Google Shape;6271;p23"/>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2" name="Google Shape;6272;p23"/>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3" name="Google Shape;6273;p23"/>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4" name="Google Shape;6274;p23"/>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5" name="Google Shape;6275;p23"/>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6" name="Google Shape;6276;p23"/>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7" name="Google Shape;6277;p23"/>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8" name="Google Shape;6278;p23"/>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9" name="Google Shape;6279;p23"/>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0" name="Google Shape;6280;p23"/>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1" name="Google Shape;6281;p23"/>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2" name="Google Shape;6282;p23"/>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3" name="Google Shape;6283;p23"/>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4" name="Google Shape;6284;p23"/>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5" name="Google Shape;6285;p23"/>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6" name="Google Shape;6286;p23"/>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7" name="Google Shape;6287;p23"/>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8" name="Google Shape;6288;p23"/>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9" name="Google Shape;6289;p23"/>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0" name="Google Shape;6290;p23"/>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1" name="Google Shape;6291;p23"/>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2" name="Google Shape;6292;p23"/>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3" name="Google Shape;6293;p23"/>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4" name="Google Shape;6294;p23"/>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5" name="Google Shape;6295;p23"/>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6" name="Google Shape;6296;p23"/>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7" name="Google Shape;6297;p23"/>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8" name="Google Shape;6298;p23"/>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9" name="Google Shape;6299;p23"/>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0" name="Google Shape;6300;p23"/>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1" name="Google Shape;6301;p23"/>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2" name="Google Shape;6302;p23"/>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3" name="Google Shape;6303;p23"/>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4" name="Google Shape;6304;p23"/>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5" name="Google Shape;6305;p23"/>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6" name="Google Shape;6306;p23"/>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7" name="Google Shape;6307;p23"/>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8" name="Google Shape;6308;p23"/>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9" name="Google Shape;6309;p23"/>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0" name="Google Shape;6310;p23"/>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1" name="Google Shape;6311;p23"/>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2" name="Google Shape;6312;p23"/>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3" name="Google Shape;6313;p23"/>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4" name="Google Shape;6314;p23"/>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5" name="Google Shape;6315;p23"/>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6" name="Google Shape;6316;p23"/>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7" name="Google Shape;6317;p23"/>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8" name="Google Shape;6318;p23"/>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9" name="Google Shape;6319;p23"/>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0" name="Google Shape;6320;p23"/>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1" name="Google Shape;6321;p23"/>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2" name="Google Shape;6322;p23"/>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3" name="Google Shape;6323;p23"/>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4" name="Google Shape;6324;p23"/>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5" name="Google Shape;6325;p23"/>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6" name="Google Shape;6326;p23"/>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7" name="Google Shape;6327;p23"/>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8" name="Google Shape;6328;p23"/>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9" name="Google Shape;6329;p23"/>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0" name="Google Shape;6330;p23"/>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1" name="Google Shape;6331;p23"/>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2" name="Google Shape;6332;p23"/>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3" name="Google Shape;6333;p23"/>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4" name="Google Shape;6334;p23"/>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5" name="Google Shape;6335;p23"/>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6" name="Google Shape;6336;p23"/>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7" name="Google Shape;6337;p23"/>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8" name="Google Shape;6338;p23"/>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9" name="Google Shape;6339;p23"/>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0" name="Google Shape;6340;p23"/>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1" name="Google Shape;6341;p23"/>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2" name="Google Shape;6342;p23"/>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3" name="Google Shape;6343;p23"/>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4" name="Google Shape;6344;p23"/>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5" name="Google Shape;6345;p23"/>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6" name="Google Shape;6346;p23"/>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7" name="Google Shape;6347;p23"/>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8" name="Google Shape;6348;p23"/>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9" name="Google Shape;6349;p23"/>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0" name="Google Shape;6350;p23"/>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1" name="Google Shape;6351;p23"/>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2" name="Google Shape;6352;p23"/>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3" name="Google Shape;6353;p23"/>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4" name="Google Shape;6354;p23"/>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5" name="Google Shape;6355;p23"/>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6" name="Google Shape;6356;p23"/>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7" name="Google Shape;6357;p23"/>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8" name="Google Shape;6358;p23"/>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9" name="Google Shape;6359;p23"/>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0" name="Google Shape;6360;p23"/>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1" name="Google Shape;6361;p23"/>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2" name="Google Shape;6362;p23"/>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3" name="Google Shape;6363;p23"/>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4" name="Google Shape;6364;p23"/>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5" name="Google Shape;6365;p23"/>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6" name="Google Shape;6366;p23"/>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7" name="Google Shape;6367;p23"/>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8" name="Google Shape;6368;p23"/>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9" name="Google Shape;6369;p23"/>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0" name="Google Shape;6370;p23"/>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1" name="Google Shape;6371;p23"/>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2" name="Google Shape;6372;p23"/>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3" name="Google Shape;6373;p23"/>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4" name="Google Shape;6374;p23"/>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5" name="Google Shape;6375;p23"/>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6" name="Google Shape;6376;p23"/>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7" name="Google Shape;6377;p23"/>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8" name="Google Shape;6378;p23"/>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9" name="Google Shape;6379;p23"/>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0" name="Google Shape;6380;p23"/>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1" name="Google Shape;6381;p23"/>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2" name="Google Shape;6382;p23"/>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3" name="Google Shape;6383;p23"/>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4" name="Google Shape;6384;p23"/>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5" name="Google Shape;6385;p23"/>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6" name="Google Shape;6386;p23"/>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7" name="Google Shape;6387;p23"/>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8" name="Google Shape;6388;p23"/>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9" name="Google Shape;6389;p23"/>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0" name="Google Shape;6390;p23"/>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1" name="Google Shape;6391;p23"/>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2" name="Google Shape;6392;p23"/>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3" name="Google Shape;6393;p23"/>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4" name="Google Shape;6394;p23"/>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5" name="Google Shape;6395;p23"/>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6" name="Google Shape;6396;p23"/>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7" name="Google Shape;6397;p23"/>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8" name="Google Shape;6398;p23"/>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9" name="Google Shape;6399;p23"/>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0" name="Google Shape;6400;p23"/>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401" name="Google Shape;6401;p23"/>
          <p:cNvGrpSpPr/>
          <p:nvPr/>
        </p:nvGrpSpPr>
        <p:grpSpPr>
          <a:xfrm flipH="1">
            <a:off x="4358561" y="4255766"/>
            <a:ext cx="775180" cy="689959"/>
            <a:chOff x="4748225" y="4600750"/>
            <a:chExt cx="332125" cy="295625"/>
          </a:xfrm>
        </p:grpSpPr>
        <p:sp>
          <p:nvSpPr>
            <p:cNvPr id="6402" name="Google Shape;6402;p23"/>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3" name="Google Shape;6403;p23"/>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4" name="Google Shape;6404;p23"/>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5" name="Google Shape;6405;p23"/>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6" name="Google Shape;6406;p23"/>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7" name="Google Shape;6407;p23"/>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8" name="Google Shape;6408;p23"/>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9" name="Google Shape;6409;p23"/>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0" name="Google Shape;6410;p23"/>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1" name="Google Shape;6411;p23"/>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2" name="Google Shape;6412;p23"/>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3" name="Google Shape;6413;p23"/>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4" name="Google Shape;6414;p23"/>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5" name="Google Shape;6415;p23"/>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6" name="Google Shape;6416;p23"/>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7" name="Google Shape;6417;p23"/>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8" name="Google Shape;6418;p23"/>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9" name="Google Shape;6419;p23"/>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0" name="Google Shape;6420;p23"/>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1" name="Google Shape;6421;p23"/>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2" name="Google Shape;6422;p23"/>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3" name="Google Shape;6423;p23"/>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4" name="Google Shape;6424;p23"/>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5" name="Google Shape;6425;p23"/>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6" name="Google Shape;6426;p23"/>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7" name="Google Shape;6427;p23"/>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8" name="Google Shape;6428;p23"/>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9" name="Google Shape;6429;p23"/>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0" name="Google Shape;6430;p23"/>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1" name="Google Shape;6431;p23"/>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2" name="Google Shape;6432;p23"/>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3" name="Google Shape;6433;p23"/>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4" name="Google Shape;6434;p23"/>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5" name="Google Shape;6435;p23"/>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6" name="Google Shape;6436;p23"/>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7" name="Google Shape;6437;p23"/>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8" name="Google Shape;6438;p23"/>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9" name="Google Shape;6439;p23"/>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0" name="Google Shape;6440;p23"/>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1" name="Google Shape;6441;p23"/>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2" name="Google Shape;6442;p23"/>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3" name="Google Shape;6443;p23"/>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4" name="Google Shape;6444;p23"/>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5" name="Google Shape;6445;p23"/>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6" name="Google Shape;6446;p23"/>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7" name="Google Shape;6447;p23"/>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8" name="Google Shape;6448;p23"/>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9" name="Google Shape;6449;p23"/>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0" name="Google Shape;6450;p23"/>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1" name="Google Shape;6451;p23"/>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2" name="Google Shape;6452;p23"/>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3" name="Google Shape;6453;p23"/>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4" name="Google Shape;6454;p23"/>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5" name="Google Shape;6455;p23"/>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6" name="Google Shape;6456;p23"/>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7" name="Google Shape;6457;p23"/>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8" name="Google Shape;6458;p23"/>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9" name="Google Shape;6459;p23"/>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0" name="Google Shape;6460;p23"/>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1" name="Google Shape;6461;p23"/>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2" name="Google Shape;6462;p23"/>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3" name="Google Shape;6463;p23"/>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4" name="Google Shape;6464;p23"/>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5" name="Google Shape;6465;p23"/>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6" name="Google Shape;6466;p23"/>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467" name="Google Shape;6467;p23"/>
          <p:cNvSpPr/>
          <p:nvPr/>
        </p:nvSpPr>
        <p:spPr>
          <a:xfrm flipH="1">
            <a:off x="299226" y="724071"/>
            <a:ext cx="208001" cy="175404"/>
          </a:xfrm>
          <a:custGeom>
            <a:avLst/>
            <a:gdLst/>
            <a:ahLst/>
            <a:cxnLst/>
            <a:rect l="l" t="t" r="r" b="b"/>
            <a:pathLst>
              <a:path w="1366" h="1152" extrusionOk="0">
                <a:moveTo>
                  <a:pt x="680" y="1"/>
                </a:moveTo>
                <a:cubicBezTo>
                  <a:pt x="623" y="4"/>
                  <a:pt x="570" y="58"/>
                  <a:pt x="576" y="118"/>
                </a:cubicBezTo>
                <a:cubicBezTo>
                  <a:pt x="582" y="198"/>
                  <a:pt x="590" y="279"/>
                  <a:pt x="596" y="359"/>
                </a:cubicBezTo>
                <a:cubicBezTo>
                  <a:pt x="596" y="422"/>
                  <a:pt x="596" y="489"/>
                  <a:pt x="599" y="552"/>
                </a:cubicBezTo>
                <a:cubicBezTo>
                  <a:pt x="432" y="559"/>
                  <a:pt x="261" y="563"/>
                  <a:pt x="94" y="566"/>
                </a:cubicBezTo>
                <a:cubicBezTo>
                  <a:pt x="41" y="566"/>
                  <a:pt x="1" y="612"/>
                  <a:pt x="5" y="663"/>
                </a:cubicBezTo>
                <a:cubicBezTo>
                  <a:pt x="8" y="714"/>
                  <a:pt x="48" y="753"/>
                  <a:pt x="95" y="753"/>
                </a:cubicBezTo>
                <a:cubicBezTo>
                  <a:pt x="97" y="753"/>
                  <a:pt x="99" y="753"/>
                  <a:pt x="101" y="753"/>
                </a:cubicBezTo>
                <a:cubicBezTo>
                  <a:pt x="269" y="753"/>
                  <a:pt x="432" y="750"/>
                  <a:pt x="599" y="743"/>
                </a:cubicBezTo>
                <a:lnTo>
                  <a:pt x="599" y="743"/>
                </a:lnTo>
                <a:cubicBezTo>
                  <a:pt x="599" y="763"/>
                  <a:pt x="596" y="780"/>
                  <a:pt x="596" y="800"/>
                </a:cubicBezTo>
                <a:cubicBezTo>
                  <a:pt x="593" y="836"/>
                  <a:pt x="590" y="870"/>
                  <a:pt x="590" y="907"/>
                </a:cubicBezTo>
                <a:lnTo>
                  <a:pt x="590" y="1034"/>
                </a:lnTo>
                <a:cubicBezTo>
                  <a:pt x="587" y="1099"/>
                  <a:pt x="649" y="1151"/>
                  <a:pt x="711" y="1151"/>
                </a:cubicBezTo>
                <a:cubicBezTo>
                  <a:pt x="713" y="1151"/>
                  <a:pt x="715" y="1151"/>
                  <a:pt x="717" y="1151"/>
                </a:cubicBezTo>
                <a:cubicBezTo>
                  <a:pt x="783" y="1148"/>
                  <a:pt x="840" y="1088"/>
                  <a:pt x="834" y="1021"/>
                </a:cubicBezTo>
                <a:cubicBezTo>
                  <a:pt x="834" y="984"/>
                  <a:pt x="827" y="944"/>
                  <a:pt x="827" y="904"/>
                </a:cubicBezTo>
                <a:cubicBezTo>
                  <a:pt x="827" y="867"/>
                  <a:pt x="823" y="830"/>
                  <a:pt x="823" y="790"/>
                </a:cubicBezTo>
                <a:cubicBezTo>
                  <a:pt x="823" y="773"/>
                  <a:pt x="827" y="753"/>
                  <a:pt x="827" y="736"/>
                </a:cubicBezTo>
                <a:cubicBezTo>
                  <a:pt x="883" y="733"/>
                  <a:pt x="944" y="733"/>
                  <a:pt x="1001" y="733"/>
                </a:cubicBezTo>
                <a:cubicBezTo>
                  <a:pt x="1048" y="736"/>
                  <a:pt x="1095" y="740"/>
                  <a:pt x="1141" y="743"/>
                </a:cubicBezTo>
                <a:cubicBezTo>
                  <a:pt x="1161" y="743"/>
                  <a:pt x="1184" y="743"/>
                  <a:pt x="1209" y="740"/>
                </a:cubicBezTo>
                <a:cubicBezTo>
                  <a:pt x="1238" y="740"/>
                  <a:pt x="1269" y="740"/>
                  <a:pt x="1298" y="730"/>
                </a:cubicBezTo>
                <a:cubicBezTo>
                  <a:pt x="1312" y="723"/>
                  <a:pt x="1325" y="716"/>
                  <a:pt x="1335" y="703"/>
                </a:cubicBezTo>
                <a:cubicBezTo>
                  <a:pt x="1345" y="693"/>
                  <a:pt x="1352" y="680"/>
                  <a:pt x="1355" y="663"/>
                </a:cubicBezTo>
                <a:cubicBezTo>
                  <a:pt x="1365" y="626"/>
                  <a:pt x="1349" y="583"/>
                  <a:pt x="1312" y="566"/>
                </a:cubicBezTo>
                <a:cubicBezTo>
                  <a:pt x="1295" y="559"/>
                  <a:pt x="1275" y="552"/>
                  <a:pt x="1258" y="549"/>
                </a:cubicBezTo>
                <a:cubicBezTo>
                  <a:pt x="1235" y="546"/>
                  <a:pt x="1215" y="546"/>
                  <a:pt x="1192" y="543"/>
                </a:cubicBezTo>
                <a:cubicBezTo>
                  <a:pt x="1164" y="543"/>
                  <a:pt x="1138" y="539"/>
                  <a:pt x="1108" y="539"/>
                </a:cubicBezTo>
                <a:cubicBezTo>
                  <a:pt x="1074" y="535"/>
                  <a:pt x="1038" y="532"/>
                  <a:pt x="1001" y="532"/>
                </a:cubicBezTo>
                <a:lnTo>
                  <a:pt x="877" y="532"/>
                </a:lnTo>
                <a:cubicBezTo>
                  <a:pt x="860" y="535"/>
                  <a:pt x="840" y="535"/>
                  <a:pt x="820" y="535"/>
                </a:cubicBezTo>
                <a:cubicBezTo>
                  <a:pt x="820" y="475"/>
                  <a:pt x="820" y="412"/>
                  <a:pt x="817" y="348"/>
                </a:cubicBezTo>
                <a:cubicBezTo>
                  <a:pt x="814" y="268"/>
                  <a:pt x="807" y="188"/>
                  <a:pt x="797" y="108"/>
                </a:cubicBezTo>
                <a:cubicBezTo>
                  <a:pt x="794" y="78"/>
                  <a:pt x="783" y="51"/>
                  <a:pt x="763" y="31"/>
                </a:cubicBezTo>
                <a:cubicBezTo>
                  <a:pt x="743" y="10"/>
                  <a:pt x="713" y="1"/>
                  <a:pt x="6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8" name="Google Shape;6468;p23"/>
          <p:cNvSpPr/>
          <p:nvPr/>
        </p:nvSpPr>
        <p:spPr>
          <a:xfrm flipH="1">
            <a:off x="8696359" y="4343552"/>
            <a:ext cx="80450" cy="79684"/>
          </a:xfrm>
          <a:custGeom>
            <a:avLst/>
            <a:gdLst/>
            <a:ahLst/>
            <a:cxnLst/>
            <a:rect l="l" t="t" r="r" b="b"/>
            <a:pathLst>
              <a:path w="774" h="767" extrusionOk="0">
                <a:moveTo>
                  <a:pt x="369" y="1"/>
                </a:moveTo>
                <a:cubicBezTo>
                  <a:pt x="272" y="1"/>
                  <a:pt x="175" y="50"/>
                  <a:pt x="108" y="121"/>
                </a:cubicBezTo>
                <a:cubicBezTo>
                  <a:pt x="38" y="195"/>
                  <a:pt x="1" y="298"/>
                  <a:pt x="4" y="402"/>
                </a:cubicBezTo>
                <a:cubicBezTo>
                  <a:pt x="11" y="499"/>
                  <a:pt x="55" y="596"/>
                  <a:pt x="125" y="663"/>
                </a:cubicBezTo>
                <a:cubicBezTo>
                  <a:pt x="205" y="737"/>
                  <a:pt x="302" y="766"/>
                  <a:pt x="406" y="766"/>
                </a:cubicBezTo>
                <a:cubicBezTo>
                  <a:pt x="503" y="766"/>
                  <a:pt x="603" y="717"/>
                  <a:pt x="666" y="646"/>
                </a:cubicBezTo>
                <a:cubicBezTo>
                  <a:pt x="737" y="569"/>
                  <a:pt x="774" y="469"/>
                  <a:pt x="770" y="365"/>
                </a:cubicBezTo>
                <a:cubicBezTo>
                  <a:pt x="764" y="265"/>
                  <a:pt x="720" y="171"/>
                  <a:pt x="650" y="104"/>
                </a:cubicBezTo>
                <a:cubicBezTo>
                  <a:pt x="573" y="30"/>
                  <a:pt x="476" y="1"/>
                  <a:pt x="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9" name="Google Shape;6469;p23"/>
          <p:cNvSpPr/>
          <p:nvPr/>
        </p:nvSpPr>
        <p:spPr>
          <a:xfrm flipH="1">
            <a:off x="6402166" y="4814498"/>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470" name="Google Shape;6470;p23"/>
          <p:cNvGrpSpPr/>
          <p:nvPr/>
        </p:nvGrpSpPr>
        <p:grpSpPr>
          <a:xfrm flipH="1">
            <a:off x="143747" y="4723122"/>
            <a:ext cx="155484" cy="175100"/>
            <a:chOff x="3655550" y="2257032"/>
            <a:chExt cx="192526" cy="161920"/>
          </a:xfrm>
        </p:grpSpPr>
        <p:sp>
          <p:nvSpPr>
            <p:cNvPr id="6471" name="Google Shape;6471;p23"/>
            <p:cNvSpPr/>
            <p:nvPr/>
          </p:nvSpPr>
          <p:spPr>
            <a:xfrm>
              <a:off x="3655550" y="2331503"/>
              <a:ext cx="192526" cy="31876"/>
            </a:xfrm>
            <a:custGeom>
              <a:avLst/>
              <a:gdLst/>
              <a:ahLst/>
              <a:cxnLst/>
              <a:rect l="l" t="t" r="r" b="b"/>
              <a:pathLst>
                <a:path w="1365" h="226" extrusionOk="0">
                  <a:moveTo>
                    <a:pt x="967" y="1"/>
                  </a:moveTo>
                  <a:cubicBezTo>
                    <a:pt x="936" y="1"/>
                    <a:pt x="906" y="1"/>
                    <a:pt x="876" y="5"/>
                  </a:cubicBezTo>
                  <a:cubicBezTo>
                    <a:pt x="800" y="8"/>
                    <a:pt x="719" y="15"/>
                    <a:pt x="642" y="18"/>
                  </a:cubicBezTo>
                  <a:cubicBezTo>
                    <a:pt x="458" y="31"/>
                    <a:pt x="274" y="31"/>
                    <a:pt x="93" y="35"/>
                  </a:cubicBezTo>
                  <a:cubicBezTo>
                    <a:pt x="40" y="35"/>
                    <a:pt x="0" y="85"/>
                    <a:pt x="3" y="135"/>
                  </a:cubicBezTo>
                  <a:cubicBezTo>
                    <a:pt x="3" y="186"/>
                    <a:pt x="50" y="226"/>
                    <a:pt x="100" y="226"/>
                  </a:cubicBezTo>
                  <a:cubicBezTo>
                    <a:pt x="311" y="222"/>
                    <a:pt x="519" y="218"/>
                    <a:pt x="726" y="209"/>
                  </a:cubicBezTo>
                  <a:cubicBezTo>
                    <a:pt x="789" y="207"/>
                    <a:pt x="854" y="204"/>
                    <a:pt x="918" y="204"/>
                  </a:cubicBezTo>
                  <a:cubicBezTo>
                    <a:pt x="946" y="204"/>
                    <a:pt x="973" y="204"/>
                    <a:pt x="1000" y="206"/>
                  </a:cubicBezTo>
                  <a:cubicBezTo>
                    <a:pt x="1047" y="206"/>
                    <a:pt x="1093" y="212"/>
                    <a:pt x="1141" y="212"/>
                  </a:cubicBezTo>
                  <a:lnTo>
                    <a:pt x="1204" y="212"/>
                  </a:lnTo>
                  <a:cubicBezTo>
                    <a:pt x="1234" y="212"/>
                    <a:pt x="1268" y="212"/>
                    <a:pt x="1294" y="198"/>
                  </a:cubicBezTo>
                  <a:cubicBezTo>
                    <a:pt x="1311" y="195"/>
                    <a:pt x="1325" y="186"/>
                    <a:pt x="1334" y="175"/>
                  </a:cubicBezTo>
                  <a:cubicBezTo>
                    <a:pt x="1345" y="161"/>
                    <a:pt x="1351" y="149"/>
                    <a:pt x="1354" y="135"/>
                  </a:cubicBezTo>
                  <a:cubicBezTo>
                    <a:pt x="1365" y="98"/>
                    <a:pt x="1348" y="51"/>
                    <a:pt x="1311" y="35"/>
                  </a:cubicBezTo>
                  <a:cubicBezTo>
                    <a:pt x="1294" y="28"/>
                    <a:pt x="1274" y="21"/>
                    <a:pt x="1254" y="18"/>
                  </a:cubicBezTo>
                  <a:cubicBezTo>
                    <a:pt x="1234" y="15"/>
                    <a:pt x="1214" y="15"/>
                    <a:pt x="1190" y="15"/>
                  </a:cubicBezTo>
                  <a:cubicBezTo>
                    <a:pt x="1164" y="11"/>
                    <a:pt x="1137" y="11"/>
                    <a:pt x="1107" y="8"/>
                  </a:cubicBezTo>
                  <a:cubicBezTo>
                    <a:pt x="1070" y="5"/>
                    <a:pt x="1033" y="1"/>
                    <a:pt x="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2" name="Google Shape;6472;p23"/>
            <p:cNvSpPr/>
            <p:nvPr/>
          </p:nvSpPr>
          <p:spPr>
            <a:xfrm>
              <a:off x="3735240" y="2257032"/>
              <a:ext cx="38223" cy="161920"/>
            </a:xfrm>
            <a:custGeom>
              <a:avLst/>
              <a:gdLst/>
              <a:ahLst/>
              <a:cxnLst/>
              <a:rect l="l" t="t" r="r" b="b"/>
              <a:pathLst>
                <a:path w="271" h="1148" extrusionOk="0">
                  <a:moveTo>
                    <a:pt x="114" y="1"/>
                  </a:moveTo>
                  <a:cubicBezTo>
                    <a:pt x="57" y="1"/>
                    <a:pt x="0" y="55"/>
                    <a:pt x="10" y="118"/>
                  </a:cubicBezTo>
                  <a:cubicBezTo>
                    <a:pt x="17" y="198"/>
                    <a:pt x="23" y="278"/>
                    <a:pt x="27" y="359"/>
                  </a:cubicBezTo>
                  <a:cubicBezTo>
                    <a:pt x="30" y="433"/>
                    <a:pt x="30" y="509"/>
                    <a:pt x="37" y="583"/>
                  </a:cubicBezTo>
                  <a:cubicBezTo>
                    <a:pt x="40" y="657"/>
                    <a:pt x="34" y="726"/>
                    <a:pt x="30" y="800"/>
                  </a:cubicBezTo>
                  <a:cubicBezTo>
                    <a:pt x="27" y="834"/>
                    <a:pt x="23" y="870"/>
                    <a:pt x="23" y="904"/>
                  </a:cubicBezTo>
                  <a:cubicBezTo>
                    <a:pt x="20" y="947"/>
                    <a:pt x="23" y="987"/>
                    <a:pt x="20" y="1031"/>
                  </a:cubicBezTo>
                  <a:cubicBezTo>
                    <a:pt x="20" y="1096"/>
                    <a:pt x="83" y="1148"/>
                    <a:pt x="145" y="1148"/>
                  </a:cubicBezTo>
                  <a:cubicBezTo>
                    <a:pt x="147" y="1148"/>
                    <a:pt x="148" y="1148"/>
                    <a:pt x="150" y="1148"/>
                  </a:cubicBezTo>
                  <a:cubicBezTo>
                    <a:pt x="218" y="1148"/>
                    <a:pt x="271" y="1088"/>
                    <a:pt x="267" y="1021"/>
                  </a:cubicBezTo>
                  <a:cubicBezTo>
                    <a:pt x="267" y="981"/>
                    <a:pt x="261" y="941"/>
                    <a:pt x="261" y="904"/>
                  </a:cubicBezTo>
                  <a:cubicBezTo>
                    <a:pt x="258" y="864"/>
                    <a:pt x="258" y="827"/>
                    <a:pt x="258" y="790"/>
                  </a:cubicBezTo>
                  <a:cubicBezTo>
                    <a:pt x="258" y="754"/>
                    <a:pt x="261" y="720"/>
                    <a:pt x="261" y="686"/>
                  </a:cubicBezTo>
                  <a:cubicBezTo>
                    <a:pt x="261" y="649"/>
                    <a:pt x="258" y="609"/>
                    <a:pt x="255" y="573"/>
                  </a:cubicBezTo>
                  <a:cubicBezTo>
                    <a:pt x="251" y="496"/>
                    <a:pt x="255" y="422"/>
                    <a:pt x="251" y="348"/>
                  </a:cubicBezTo>
                  <a:cubicBezTo>
                    <a:pt x="247" y="268"/>
                    <a:pt x="241" y="188"/>
                    <a:pt x="231" y="104"/>
                  </a:cubicBezTo>
                  <a:cubicBezTo>
                    <a:pt x="227" y="78"/>
                    <a:pt x="218" y="51"/>
                    <a:pt x="194" y="31"/>
                  </a:cubicBezTo>
                  <a:cubicBezTo>
                    <a:pt x="174" y="11"/>
                    <a:pt x="14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473" name="Google Shape;6473;p23"/>
          <p:cNvSpPr/>
          <p:nvPr/>
        </p:nvSpPr>
        <p:spPr>
          <a:xfrm flipH="1">
            <a:off x="369291" y="2571748"/>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4" name="Google Shape;6474;p23"/>
          <p:cNvSpPr/>
          <p:nvPr/>
        </p:nvSpPr>
        <p:spPr>
          <a:xfrm rot="-6568607" flipH="1">
            <a:off x="7705270" y="240238"/>
            <a:ext cx="219337" cy="353728"/>
          </a:xfrm>
          <a:custGeom>
            <a:avLst/>
            <a:gdLst/>
            <a:ahLst/>
            <a:cxnLst/>
            <a:rect l="l" t="t" r="r" b="b"/>
            <a:pathLst>
              <a:path w="2450" h="3951" extrusionOk="0">
                <a:moveTo>
                  <a:pt x="1707" y="1170"/>
                </a:moveTo>
                <a:lnTo>
                  <a:pt x="1703" y="1179"/>
                </a:lnTo>
                <a:lnTo>
                  <a:pt x="1699" y="1179"/>
                </a:lnTo>
                <a:lnTo>
                  <a:pt x="1707" y="1170"/>
                </a:lnTo>
                <a:close/>
                <a:moveTo>
                  <a:pt x="2288" y="1"/>
                </a:moveTo>
                <a:cubicBezTo>
                  <a:pt x="2254" y="1"/>
                  <a:pt x="2219" y="12"/>
                  <a:pt x="2188" y="32"/>
                </a:cubicBezTo>
                <a:cubicBezTo>
                  <a:pt x="2171" y="42"/>
                  <a:pt x="2151" y="55"/>
                  <a:pt x="2131" y="69"/>
                </a:cubicBezTo>
                <a:cubicBezTo>
                  <a:pt x="2085" y="96"/>
                  <a:pt x="2031" y="116"/>
                  <a:pt x="1977" y="133"/>
                </a:cubicBezTo>
                <a:cubicBezTo>
                  <a:pt x="1951" y="139"/>
                  <a:pt x="1924" y="146"/>
                  <a:pt x="1894" y="149"/>
                </a:cubicBezTo>
                <a:cubicBezTo>
                  <a:pt x="1850" y="146"/>
                  <a:pt x="1807" y="142"/>
                  <a:pt x="1764" y="136"/>
                </a:cubicBezTo>
                <a:cubicBezTo>
                  <a:pt x="1710" y="129"/>
                  <a:pt x="1656" y="126"/>
                  <a:pt x="1599" y="122"/>
                </a:cubicBezTo>
                <a:lnTo>
                  <a:pt x="1526" y="122"/>
                </a:lnTo>
                <a:cubicBezTo>
                  <a:pt x="1516" y="119"/>
                  <a:pt x="1503" y="119"/>
                  <a:pt x="1489" y="119"/>
                </a:cubicBezTo>
                <a:cubicBezTo>
                  <a:pt x="1472" y="122"/>
                  <a:pt x="1452" y="122"/>
                  <a:pt x="1435" y="122"/>
                </a:cubicBezTo>
                <a:cubicBezTo>
                  <a:pt x="1406" y="126"/>
                  <a:pt x="1378" y="133"/>
                  <a:pt x="1349" y="142"/>
                </a:cubicBezTo>
                <a:cubicBezTo>
                  <a:pt x="1325" y="149"/>
                  <a:pt x="1302" y="159"/>
                  <a:pt x="1278" y="173"/>
                </a:cubicBezTo>
                <a:cubicBezTo>
                  <a:pt x="1255" y="186"/>
                  <a:pt x="1235" y="202"/>
                  <a:pt x="1211" y="219"/>
                </a:cubicBezTo>
                <a:cubicBezTo>
                  <a:pt x="1188" y="236"/>
                  <a:pt x="1171" y="259"/>
                  <a:pt x="1154" y="279"/>
                </a:cubicBezTo>
                <a:lnTo>
                  <a:pt x="1142" y="296"/>
                </a:lnTo>
                <a:cubicBezTo>
                  <a:pt x="1131" y="316"/>
                  <a:pt x="1121" y="336"/>
                  <a:pt x="1111" y="353"/>
                </a:cubicBezTo>
                <a:cubicBezTo>
                  <a:pt x="1101" y="380"/>
                  <a:pt x="1094" y="410"/>
                  <a:pt x="1091" y="437"/>
                </a:cubicBezTo>
                <a:cubicBezTo>
                  <a:pt x="1085" y="483"/>
                  <a:pt x="1088" y="531"/>
                  <a:pt x="1097" y="577"/>
                </a:cubicBezTo>
                <a:cubicBezTo>
                  <a:pt x="1108" y="624"/>
                  <a:pt x="1125" y="671"/>
                  <a:pt x="1151" y="714"/>
                </a:cubicBezTo>
                <a:cubicBezTo>
                  <a:pt x="1171" y="748"/>
                  <a:pt x="1191" y="784"/>
                  <a:pt x="1218" y="815"/>
                </a:cubicBezTo>
                <a:cubicBezTo>
                  <a:pt x="1251" y="861"/>
                  <a:pt x="1292" y="901"/>
                  <a:pt x="1335" y="942"/>
                </a:cubicBezTo>
                <a:cubicBezTo>
                  <a:pt x="1382" y="989"/>
                  <a:pt x="1435" y="1036"/>
                  <a:pt x="1492" y="1076"/>
                </a:cubicBezTo>
                <a:cubicBezTo>
                  <a:pt x="1539" y="1113"/>
                  <a:pt x="1593" y="1149"/>
                  <a:pt x="1639" y="1190"/>
                </a:cubicBezTo>
                <a:lnTo>
                  <a:pt x="1656" y="1206"/>
                </a:lnTo>
                <a:cubicBezTo>
                  <a:pt x="1643" y="1216"/>
                  <a:pt x="1626" y="1223"/>
                  <a:pt x="1606" y="1230"/>
                </a:cubicBezTo>
                <a:cubicBezTo>
                  <a:pt x="1566" y="1239"/>
                  <a:pt x="1523" y="1243"/>
                  <a:pt x="1483" y="1246"/>
                </a:cubicBezTo>
                <a:cubicBezTo>
                  <a:pt x="1429" y="1246"/>
                  <a:pt x="1382" y="1239"/>
                  <a:pt x="1329" y="1233"/>
                </a:cubicBezTo>
                <a:cubicBezTo>
                  <a:pt x="1278" y="1226"/>
                  <a:pt x="1228" y="1219"/>
                  <a:pt x="1174" y="1213"/>
                </a:cubicBezTo>
                <a:cubicBezTo>
                  <a:pt x="1125" y="1202"/>
                  <a:pt x="1071" y="1190"/>
                  <a:pt x="1021" y="1190"/>
                </a:cubicBezTo>
                <a:cubicBezTo>
                  <a:pt x="1009" y="1188"/>
                  <a:pt x="997" y="1188"/>
                  <a:pt x="985" y="1188"/>
                </a:cubicBezTo>
                <a:cubicBezTo>
                  <a:pt x="957" y="1188"/>
                  <a:pt x="929" y="1191"/>
                  <a:pt x="901" y="1193"/>
                </a:cubicBezTo>
                <a:lnTo>
                  <a:pt x="881" y="1196"/>
                </a:lnTo>
                <a:cubicBezTo>
                  <a:pt x="853" y="1199"/>
                  <a:pt x="820" y="1206"/>
                  <a:pt x="796" y="1216"/>
                </a:cubicBezTo>
                <a:cubicBezTo>
                  <a:pt x="753" y="1236"/>
                  <a:pt x="710" y="1263"/>
                  <a:pt x="673" y="1293"/>
                </a:cubicBezTo>
                <a:cubicBezTo>
                  <a:pt x="623" y="1337"/>
                  <a:pt x="583" y="1394"/>
                  <a:pt x="560" y="1454"/>
                </a:cubicBezTo>
                <a:lnTo>
                  <a:pt x="549" y="1477"/>
                </a:lnTo>
                <a:cubicBezTo>
                  <a:pt x="526" y="1544"/>
                  <a:pt x="523" y="1624"/>
                  <a:pt x="532" y="1694"/>
                </a:cubicBezTo>
                <a:cubicBezTo>
                  <a:pt x="546" y="1764"/>
                  <a:pt x="569" y="1835"/>
                  <a:pt x="600" y="1902"/>
                </a:cubicBezTo>
                <a:cubicBezTo>
                  <a:pt x="626" y="1962"/>
                  <a:pt x="663" y="2019"/>
                  <a:pt x="710" y="2065"/>
                </a:cubicBezTo>
                <a:cubicBezTo>
                  <a:pt x="730" y="2089"/>
                  <a:pt x="750" y="2113"/>
                  <a:pt x="773" y="2133"/>
                </a:cubicBezTo>
                <a:cubicBezTo>
                  <a:pt x="827" y="2179"/>
                  <a:pt x="881" y="2226"/>
                  <a:pt x="934" y="2269"/>
                </a:cubicBezTo>
                <a:cubicBezTo>
                  <a:pt x="1017" y="2333"/>
                  <a:pt x="1101" y="2397"/>
                  <a:pt x="1182" y="2467"/>
                </a:cubicBezTo>
                <a:cubicBezTo>
                  <a:pt x="1198" y="2484"/>
                  <a:pt x="1218" y="2504"/>
                  <a:pt x="1235" y="2524"/>
                </a:cubicBezTo>
                <a:cubicBezTo>
                  <a:pt x="1198" y="2557"/>
                  <a:pt x="1162" y="2587"/>
                  <a:pt x="1121" y="2618"/>
                </a:cubicBezTo>
                <a:cubicBezTo>
                  <a:pt x="1108" y="2624"/>
                  <a:pt x="1094" y="2627"/>
                  <a:pt x="1085" y="2634"/>
                </a:cubicBezTo>
                <a:cubicBezTo>
                  <a:pt x="1014" y="2650"/>
                  <a:pt x="947" y="2661"/>
                  <a:pt x="877" y="2667"/>
                </a:cubicBezTo>
                <a:cubicBezTo>
                  <a:pt x="827" y="2667"/>
                  <a:pt x="780" y="2661"/>
                  <a:pt x="730" y="2654"/>
                </a:cubicBezTo>
                <a:cubicBezTo>
                  <a:pt x="676" y="2647"/>
                  <a:pt x="623" y="2644"/>
                  <a:pt x="566" y="2641"/>
                </a:cubicBezTo>
                <a:cubicBezTo>
                  <a:pt x="521" y="2639"/>
                  <a:pt x="476" y="2636"/>
                  <a:pt x="431" y="2636"/>
                </a:cubicBezTo>
                <a:cubicBezTo>
                  <a:pt x="413" y="2636"/>
                  <a:pt x="394" y="2637"/>
                  <a:pt x="375" y="2638"/>
                </a:cubicBezTo>
                <a:cubicBezTo>
                  <a:pt x="245" y="2650"/>
                  <a:pt x="128" y="2718"/>
                  <a:pt x="64" y="2831"/>
                </a:cubicBezTo>
                <a:cubicBezTo>
                  <a:pt x="24" y="2902"/>
                  <a:pt x="1" y="2985"/>
                  <a:pt x="1" y="3065"/>
                </a:cubicBezTo>
                <a:cubicBezTo>
                  <a:pt x="1" y="3132"/>
                  <a:pt x="4" y="3196"/>
                  <a:pt x="21" y="3260"/>
                </a:cubicBezTo>
                <a:cubicBezTo>
                  <a:pt x="31" y="3293"/>
                  <a:pt x="41" y="3326"/>
                  <a:pt x="54" y="3363"/>
                </a:cubicBezTo>
                <a:cubicBezTo>
                  <a:pt x="71" y="3400"/>
                  <a:pt x="91" y="3433"/>
                  <a:pt x="114" y="3467"/>
                </a:cubicBezTo>
                <a:cubicBezTo>
                  <a:pt x="151" y="3521"/>
                  <a:pt x="205" y="3567"/>
                  <a:pt x="255" y="3610"/>
                </a:cubicBezTo>
                <a:cubicBezTo>
                  <a:pt x="319" y="3664"/>
                  <a:pt x="392" y="3708"/>
                  <a:pt x="462" y="3751"/>
                </a:cubicBezTo>
                <a:cubicBezTo>
                  <a:pt x="552" y="3811"/>
                  <a:pt x="646" y="3868"/>
                  <a:pt x="736" y="3928"/>
                </a:cubicBezTo>
                <a:cubicBezTo>
                  <a:pt x="760" y="3942"/>
                  <a:pt x="786" y="3950"/>
                  <a:pt x="814" y="3950"/>
                </a:cubicBezTo>
                <a:cubicBezTo>
                  <a:pt x="821" y="3950"/>
                  <a:pt x="829" y="3950"/>
                  <a:pt x="836" y="3948"/>
                </a:cubicBezTo>
                <a:cubicBezTo>
                  <a:pt x="870" y="3945"/>
                  <a:pt x="901" y="3925"/>
                  <a:pt x="921" y="3895"/>
                </a:cubicBezTo>
                <a:cubicBezTo>
                  <a:pt x="961" y="3838"/>
                  <a:pt x="950" y="3748"/>
                  <a:pt x="890" y="3711"/>
                </a:cubicBezTo>
                <a:cubicBezTo>
                  <a:pt x="793" y="3651"/>
                  <a:pt x="696" y="3590"/>
                  <a:pt x="603" y="3527"/>
                </a:cubicBezTo>
                <a:cubicBezTo>
                  <a:pt x="529" y="3480"/>
                  <a:pt x="459" y="3430"/>
                  <a:pt x="392" y="3377"/>
                </a:cubicBezTo>
                <a:cubicBezTo>
                  <a:pt x="365" y="3350"/>
                  <a:pt x="342" y="3323"/>
                  <a:pt x="322" y="3293"/>
                </a:cubicBezTo>
                <a:cubicBezTo>
                  <a:pt x="308" y="3266"/>
                  <a:pt x="299" y="3240"/>
                  <a:pt x="288" y="3212"/>
                </a:cubicBezTo>
                <a:cubicBezTo>
                  <a:pt x="279" y="3176"/>
                  <a:pt x="271" y="3143"/>
                  <a:pt x="268" y="3109"/>
                </a:cubicBezTo>
                <a:cubicBezTo>
                  <a:pt x="268" y="3082"/>
                  <a:pt x="271" y="3052"/>
                  <a:pt x="275" y="3025"/>
                </a:cubicBezTo>
                <a:cubicBezTo>
                  <a:pt x="279" y="3012"/>
                  <a:pt x="282" y="2999"/>
                  <a:pt x="288" y="2985"/>
                </a:cubicBezTo>
                <a:cubicBezTo>
                  <a:pt x="295" y="2976"/>
                  <a:pt x="302" y="2965"/>
                  <a:pt x="308" y="2955"/>
                </a:cubicBezTo>
                <a:lnTo>
                  <a:pt x="328" y="2939"/>
                </a:lnTo>
                <a:lnTo>
                  <a:pt x="352" y="2928"/>
                </a:lnTo>
                <a:cubicBezTo>
                  <a:pt x="369" y="2925"/>
                  <a:pt x="385" y="2922"/>
                  <a:pt x="402" y="2922"/>
                </a:cubicBezTo>
                <a:cubicBezTo>
                  <a:pt x="449" y="2922"/>
                  <a:pt x="495" y="2925"/>
                  <a:pt x="543" y="2931"/>
                </a:cubicBezTo>
                <a:cubicBezTo>
                  <a:pt x="596" y="2935"/>
                  <a:pt x="649" y="2942"/>
                  <a:pt x="706" y="2948"/>
                </a:cubicBezTo>
                <a:cubicBezTo>
                  <a:pt x="760" y="2959"/>
                  <a:pt x="813" y="2965"/>
                  <a:pt x="870" y="2965"/>
                </a:cubicBezTo>
                <a:cubicBezTo>
                  <a:pt x="934" y="2965"/>
                  <a:pt x="1001" y="2955"/>
                  <a:pt x="1068" y="2948"/>
                </a:cubicBezTo>
                <a:cubicBezTo>
                  <a:pt x="1094" y="2945"/>
                  <a:pt x="1121" y="2942"/>
                  <a:pt x="1148" y="2935"/>
                </a:cubicBezTo>
                <a:cubicBezTo>
                  <a:pt x="1198" y="2925"/>
                  <a:pt x="1245" y="2905"/>
                  <a:pt x="1295" y="2878"/>
                </a:cubicBezTo>
                <a:cubicBezTo>
                  <a:pt x="1355" y="2845"/>
                  <a:pt x="1412" y="2805"/>
                  <a:pt x="1466" y="2758"/>
                </a:cubicBezTo>
                <a:cubicBezTo>
                  <a:pt x="1492" y="2731"/>
                  <a:pt x="1519" y="2701"/>
                  <a:pt x="1536" y="2671"/>
                </a:cubicBezTo>
                <a:cubicBezTo>
                  <a:pt x="1549" y="2650"/>
                  <a:pt x="1559" y="2627"/>
                  <a:pt x="1569" y="2607"/>
                </a:cubicBezTo>
                <a:cubicBezTo>
                  <a:pt x="1576" y="2587"/>
                  <a:pt x="1579" y="2564"/>
                  <a:pt x="1583" y="2541"/>
                </a:cubicBezTo>
                <a:cubicBezTo>
                  <a:pt x="1586" y="2520"/>
                  <a:pt x="1583" y="2487"/>
                  <a:pt x="1583" y="2474"/>
                </a:cubicBezTo>
                <a:cubicBezTo>
                  <a:pt x="1579" y="2450"/>
                  <a:pt x="1573" y="2430"/>
                  <a:pt x="1566" y="2406"/>
                </a:cubicBezTo>
                <a:cubicBezTo>
                  <a:pt x="1549" y="2363"/>
                  <a:pt x="1523" y="2323"/>
                  <a:pt x="1495" y="2286"/>
                </a:cubicBezTo>
                <a:cubicBezTo>
                  <a:pt x="1452" y="2223"/>
                  <a:pt x="1389" y="2166"/>
                  <a:pt x="1332" y="2113"/>
                </a:cubicBezTo>
                <a:cubicBezTo>
                  <a:pt x="1235" y="2022"/>
                  <a:pt x="1125" y="1945"/>
                  <a:pt x="1024" y="1858"/>
                </a:cubicBezTo>
                <a:cubicBezTo>
                  <a:pt x="997" y="1828"/>
                  <a:pt x="971" y="1801"/>
                  <a:pt x="947" y="1772"/>
                </a:cubicBezTo>
                <a:cubicBezTo>
                  <a:pt x="930" y="1735"/>
                  <a:pt x="914" y="1701"/>
                  <a:pt x="901" y="1664"/>
                </a:cubicBezTo>
                <a:cubicBezTo>
                  <a:pt x="897" y="1647"/>
                  <a:pt x="893" y="1631"/>
                  <a:pt x="890" y="1611"/>
                </a:cubicBezTo>
                <a:lnTo>
                  <a:pt x="890" y="1591"/>
                </a:lnTo>
                <a:lnTo>
                  <a:pt x="897" y="1581"/>
                </a:lnTo>
                <a:lnTo>
                  <a:pt x="907" y="1560"/>
                </a:lnTo>
                <a:lnTo>
                  <a:pt x="927" y="1547"/>
                </a:lnTo>
                <a:cubicBezTo>
                  <a:pt x="937" y="1544"/>
                  <a:pt x="947" y="1544"/>
                  <a:pt x="957" y="1540"/>
                </a:cubicBezTo>
                <a:cubicBezTo>
                  <a:pt x="1004" y="1544"/>
                  <a:pt x="1051" y="1547"/>
                  <a:pt x="1097" y="1554"/>
                </a:cubicBezTo>
                <a:cubicBezTo>
                  <a:pt x="1148" y="1560"/>
                  <a:pt x="1202" y="1567"/>
                  <a:pt x="1255" y="1574"/>
                </a:cubicBezTo>
                <a:cubicBezTo>
                  <a:pt x="1308" y="1581"/>
                  <a:pt x="1362" y="1594"/>
                  <a:pt x="1415" y="1594"/>
                </a:cubicBezTo>
                <a:cubicBezTo>
                  <a:pt x="1427" y="1595"/>
                  <a:pt x="1438" y="1595"/>
                  <a:pt x="1450" y="1595"/>
                </a:cubicBezTo>
                <a:cubicBezTo>
                  <a:pt x="1506" y="1595"/>
                  <a:pt x="1564" y="1589"/>
                  <a:pt x="1619" y="1577"/>
                </a:cubicBezTo>
                <a:cubicBezTo>
                  <a:pt x="1656" y="1571"/>
                  <a:pt x="1690" y="1557"/>
                  <a:pt x="1727" y="1544"/>
                </a:cubicBezTo>
                <a:cubicBezTo>
                  <a:pt x="1767" y="1531"/>
                  <a:pt x="1800" y="1511"/>
                  <a:pt x="1837" y="1487"/>
                </a:cubicBezTo>
                <a:cubicBezTo>
                  <a:pt x="1857" y="1474"/>
                  <a:pt x="1877" y="1460"/>
                  <a:pt x="1897" y="1443"/>
                </a:cubicBezTo>
                <a:cubicBezTo>
                  <a:pt x="1937" y="1410"/>
                  <a:pt x="1967" y="1366"/>
                  <a:pt x="1988" y="1316"/>
                </a:cubicBezTo>
                <a:cubicBezTo>
                  <a:pt x="1994" y="1296"/>
                  <a:pt x="1997" y="1263"/>
                  <a:pt x="2000" y="1243"/>
                </a:cubicBezTo>
                <a:cubicBezTo>
                  <a:pt x="2004" y="1210"/>
                  <a:pt x="2000" y="1176"/>
                  <a:pt x="1991" y="1145"/>
                </a:cubicBezTo>
                <a:cubicBezTo>
                  <a:pt x="1984" y="1122"/>
                  <a:pt x="1980" y="1105"/>
                  <a:pt x="1971" y="1085"/>
                </a:cubicBezTo>
                <a:cubicBezTo>
                  <a:pt x="1960" y="1065"/>
                  <a:pt x="1944" y="1045"/>
                  <a:pt x="1931" y="1025"/>
                </a:cubicBezTo>
                <a:cubicBezTo>
                  <a:pt x="1917" y="1009"/>
                  <a:pt x="1900" y="992"/>
                  <a:pt x="1887" y="975"/>
                </a:cubicBezTo>
                <a:cubicBezTo>
                  <a:pt x="1857" y="942"/>
                  <a:pt x="1827" y="912"/>
                  <a:pt x="1793" y="881"/>
                </a:cubicBezTo>
                <a:cubicBezTo>
                  <a:pt x="1750" y="841"/>
                  <a:pt x="1703" y="801"/>
                  <a:pt x="1656" y="761"/>
                </a:cubicBezTo>
                <a:cubicBezTo>
                  <a:pt x="1643" y="748"/>
                  <a:pt x="1626" y="735"/>
                  <a:pt x="1613" y="721"/>
                </a:cubicBezTo>
                <a:cubicBezTo>
                  <a:pt x="1556" y="668"/>
                  <a:pt x="1506" y="614"/>
                  <a:pt x="1463" y="554"/>
                </a:cubicBezTo>
                <a:cubicBezTo>
                  <a:pt x="1452" y="534"/>
                  <a:pt x="1443" y="517"/>
                  <a:pt x="1435" y="497"/>
                </a:cubicBezTo>
                <a:lnTo>
                  <a:pt x="1432" y="477"/>
                </a:lnTo>
                <a:lnTo>
                  <a:pt x="1435" y="477"/>
                </a:lnTo>
                <a:lnTo>
                  <a:pt x="1455" y="467"/>
                </a:lnTo>
                <a:lnTo>
                  <a:pt x="1459" y="467"/>
                </a:lnTo>
                <a:cubicBezTo>
                  <a:pt x="1486" y="467"/>
                  <a:pt x="1516" y="470"/>
                  <a:pt x="1543" y="474"/>
                </a:cubicBezTo>
                <a:cubicBezTo>
                  <a:pt x="1576" y="477"/>
                  <a:pt x="1613" y="477"/>
                  <a:pt x="1646" y="480"/>
                </a:cubicBezTo>
                <a:cubicBezTo>
                  <a:pt x="1719" y="487"/>
                  <a:pt x="1790" y="507"/>
                  <a:pt x="1860" y="514"/>
                </a:cubicBezTo>
                <a:cubicBezTo>
                  <a:pt x="1871" y="515"/>
                  <a:pt x="1883" y="515"/>
                  <a:pt x="1894" y="515"/>
                </a:cubicBezTo>
                <a:cubicBezTo>
                  <a:pt x="1982" y="515"/>
                  <a:pt x="2068" y="494"/>
                  <a:pt x="2151" y="467"/>
                </a:cubicBezTo>
                <a:cubicBezTo>
                  <a:pt x="2185" y="454"/>
                  <a:pt x="2221" y="440"/>
                  <a:pt x="2255" y="423"/>
                </a:cubicBezTo>
                <a:cubicBezTo>
                  <a:pt x="2289" y="410"/>
                  <a:pt x="2318" y="387"/>
                  <a:pt x="2349" y="367"/>
                </a:cubicBezTo>
                <a:cubicBezTo>
                  <a:pt x="2358" y="360"/>
                  <a:pt x="2366" y="353"/>
                  <a:pt x="2372" y="343"/>
                </a:cubicBezTo>
                <a:cubicBezTo>
                  <a:pt x="2398" y="323"/>
                  <a:pt x="2415" y="296"/>
                  <a:pt x="2429" y="263"/>
                </a:cubicBezTo>
                <a:cubicBezTo>
                  <a:pt x="2449" y="222"/>
                  <a:pt x="2449" y="179"/>
                  <a:pt x="2446" y="136"/>
                </a:cubicBezTo>
                <a:cubicBezTo>
                  <a:pt x="2439" y="79"/>
                  <a:pt x="2392" y="29"/>
                  <a:pt x="2338" y="9"/>
                </a:cubicBezTo>
                <a:cubicBezTo>
                  <a:pt x="2322" y="3"/>
                  <a:pt x="2305" y="1"/>
                  <a:pt x="2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5" name="Google Shape;6475;p23"/>
          <p:cNvSpPr/>
          <p:nvPr/>
        </p:nvSpPr>
        <p:spPr>
          <a:xfrm flipH="1">
            <a:off x="3911915" y="25471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6" name="Google Shape;6476;p23"/>
          <p:cNvSpPr txBox="1">
            <a:spLocks noGrp="1"/>
          </p:cNvSpPr>
          <p:nvPr>
            <p:ph type="title"/>
          </p:nvPr>
        </p:nvSpPr>
        <p:spPr>
          <a:xfrm>
            <a:off x="720000" y="375287"/>
            <a:ext cx="4294800" cy="873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sz="5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6477" name="Google Shape;6477;p23"/>
          <p:cNvSpPr txBox="1">
            <a:spLocks noGrp="1"/>
          </p:cNvSpPr>
          <p:nvPr>
            <p:ph type="subTitle" idx="1"/>
          </p:nvPr>
        </p:nvSpPr>
        <p:spPr>
          <a:xfrm>
            <a:off x="720000" y="1858488"/>
            <a:ext cx="3434700" cy="1426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spTree>
      <p:nvGrpSpPr>
        <p:cNvPr id="1" name="Shape 355"/>
        <p:cNvGrpSpPr/>
        <p:nvPr/>
      </p:nvGrpSpPr>
      <p:grpSpPr>
        <a:xfrm>
          <a:off x="0" y="0"/>
          <a:ext cx="0" cy="0"/>
          <a:chOff x="0" y="0"/>
          <a:chExt cx="0" cy="0"/>
        </a:xfrm>
      </p:grpSpPr>
      <p:sp>
        <p:nvSpPr>
          <p:cNvPr id="356" name="Google Shape;356;p3"/>
          <p:cNvSpPr/>
          <p:nvPr/>
        </p:nvSpPr>
        <p:spPr>
          <a:xfrm>
            <a:off x="-407364" y="-312404"/>
            <a:ext cx="1866875" cy="2050450"/>
          </a:xfrm>
          <a:custGeom>
            <a:avLst/>
            <a:gdLst/>
            <a:ahLst/>
            <a:cxnLst/>
            <a:rect l="l" t="t" r="r" b="b"/>
            <a:pathLst>
              <a:path w="74675" h="82018" extrusionOk="0">
                <a:moveTo>
                  <a:pt x="308" y="68310"/>
                </a:moveTo>
                <a:cubicBezTo>
                  <a:pt x="771" y="81111"/>
                  <a:pt x="7896" y="83196"/>
                  <a:pt x="13167" y="81516"/>
                </a:cubicBezTo>
                <a:cubicBezTo>
                  <a:pt x="18438" y="79836"/>
                  <a:pt x="26026" y="62865"/>
                  <a:pt x="31934" y="58231"/>
                </a:cubicBezTo>
                <a:cubicBezTo>
                  <a:pt x="37842" y="53597"/>
                  <a:pt x="45604" y="58057"/>
                  <a:pt x="48616" y="53713"/>
                </a:cubicBezTo>
                <a:cubicBezTo>
                  <a:pt x="51628" y="49369"/>
                  <a:pt x="47747" y="36742"/>
                  <a:pt x="50006" y="32166"/>
                </a:cubicBezTo>
                <a:cubicBezTo>
                  <a:pt x="52265" y="27590"/>
                  <a:pt x="60142" y="29270"/>
                  <a:pt x="62169" y="26258"/>
                </a:cubicBezTo>
                <a:cubicBezTo>
                  <a:pt x="64196" y="23246"/>
                  <a:pt x="60489" y="17512"/>
                  <a:pt x="62169" y="14095"/>
                </a:cubicBezTo>
                <a:cubicBezTo>
                  <a:pt x="63849" y="10678"/>
                  <a:pt x="80878" y="7318"/>
                  <a:pt x="72248" y="5754"/>
                </a:cubicBezTo>
                <a:cubicBezTo>
                  <a:pt x="63618" y="4190"/>
                  <a:pt x="22377" y="-5715"/>
                  <a:pt x="10387" y="4711"/>
                </a:cubicBezTo>
                <a:cubicBezTo>
                  <a:pt x="-1603" y="15137"/>
                  <a:pt x="-155" y="55509"/>
                  <a:pt x="308" y="68310"/>
                </a:cubicBezTo>
                <a:close/>
              </a:path>
            </a:pathLst>
          </a:custGeom>
          <a:solidFill>
            <a:schemeClr val="accent4"/>
          </a:solidFill>
          <a:ln>
            <a:noFill/>
          </a:ln>
        </p:spPr>
      </p:sp>
      <p:sp>
        <p:nvSpPr>
          <p:cNvPr id="357" name="Google Shape;357;p3"/>
          <p:cNvSpPr/>
          <p:nvPr/>
        </p:nvSpPr>
        <p:spPr>
          <a:xfrm>
            <a:off x="4398699" y="-505924"/>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3"/>
          </a:solidFill>
          <a:ln>
            <a:noFill/>
          </a:ln>
        </p:spPr>
      </p:sp>
      <p:pic>
        <p:nvPicPr>
          <p:cNvPr id="358" name="Google Shape;358;p3"/>
          <p:cNvPicPr preferRelativeResize="0"/>
          <p:nvPr/>
        </p:nvPicPr>
        <p:blipFill>
          <a:blip r:embed="rId2"/>
          <a:stretch>
            <a:fillRect/>
          </a:stretch>
        </p:blipFill>
        <p:spPr>
          <a:xfrm>
            <a:off x="0" y="0"/>
            <a:ext cx="9144000" cy="5143500"/>
          </a:xfrm>
          <a:prstGeom prst="rect">
            <a:avLst/>
          </a:prstGeom>
          <a:noFill/>
          <a:ln>
            <a:noFill/>
          </a:ln>
        </p:spPr>
      </p:pic>
      <p:grpSp>
        <p:nvGrpSpPr>
          <p:cNvPr id="359" name="Google Shape;359;p3"/>
          <p:cNvGrpSpPr/>
          <p:nvPr/>
        </p:nvGrpSpPr>
        <p:grpSpPr>
          <a:xfrm rot="3230776">
            <a:off x="7729914" y="4332837"/>
            <a:ext cx="498890" cy="535809"/>
            <a:chOff x="539500" y="356300"/>
            <a:chExt cx="347201" cy="372894"/>
          </a:xfrm>
        </p:grpSpPr>
        <p:sp>
          <p:nvSpPr>
            <p:cNvPr id="360" name="Google Shape;360;p3"/>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 name="Google Shape;361;p3"/>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 name="Google Shape;362;p3"/>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 name="Google Shape;363;p3"/>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 name="Google Shape;364;p3"/>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 name="Google Shape;365;p3"/>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 name="Google Shape;366;p3"/>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 name="Google Shape;367;p3"/>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 name="Google Shape;368;p3"/>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 name="Google Shape;369;p3"/>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 name="Google Shape;370;p3"/>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71" name="Google Shape;371;p3"/>
          <p:cNvGrpSpPr/>
          <p:nvPr/>
        </p:nvGrpSpPr>
        <p:grpSpPr>
          <a:xfrm rot="-669813">
            <a:off x="389777" y="4433082"/>
            <a:ext cx="347191" cy="510633"/>
            <a:chOff x="3716700" y="1378700"/>
            <a:chExt cx="135825" cy="199750"/>
          </a:xfrm>
        </p:grpSpPr>
        <p:sp>
          <p:nvSpPr>
            <p:cNvPr id="372" name="Google Shape;372;p3"/>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 name="Google Shape;373;p3"/>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 name="Google Shape;374;p3"/>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 name="Google Shape;375;p3"/>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76" name="Google Shape;376;p3"/>
          <p:cNvSpPr/>
          <p:nvPr/>
        </p:nvSpPr>
        <p:spPr>
          <a:xfrm>
            <a:off x="2984222" y="4814498"/>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 name="Google Shape;377;p3"/>
          <p:cNvSpPr/>
          <p:nvPr/>
        </p:nvSpPr>
        <p:spPr>
          <a:xfrm>
            <a:off x="1189561" y="50358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 name="Google Shape;378;p3"/>
          <p:cNvSpPr/>
          <p:nvPr/>
        </p:nvSpPr>
        <p:spPr>
          <a:xfrm rot="1576848">
            <a:off x="3289804" y="323521"/>
            <a:ext cx="339524" cy="110639"/>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 name="Google Shape;379;p3"/>
          <p:cNvSpPr/>
          <p:nvPr/>
        </p:nvSpPr>
        <p:spPr>
          <a:xfrm rot="-2332220">
            <a:off x="214127" y="2686770"/>
            <a:ext cx="339522" cy="110639"/>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 name="Google Shape;380;p3"/>
          <p:cNvSpPr/>
          <p:nvPr/>
        </p:nvSpPr>
        <p:spPr>
          <a:xfrm>
            <a:off x="6564411" y="4768801"/>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 name="Google Shape;381;p3"/>
          <p:cNvSpPr txBox="1">
            <a:spLocks noGrp="1"/>
          </p:cNvSpPr>
          <p:nvPr>
            <p:ph type="title"/>
          </p:nvPr>
        </p:nvSpPr>
        <p:spPr>
          <a:xfrm>
            <a:off x="720000" y="2123563"/>
            <a:ext cx="3050700" cy="15258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5000">
                <a:solidFill>
                  <a:schemeClr val="lt2"/>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382" name="Google Shape;382;p3"/>
          <p:cNvSpPr txBox="1">
            <a:spLocks noGrp="1"/>
          </p:cNvSpPr>
          <p:nvPr>
            <p:ph type="title" idx="2" hasCustomPrompt="1"/>
          </p:nvPr>
        </p:nvSpPr>
        <p:spPr>
          <a:xfrm>
            <a:off x="1627950" y="1052575"/>
            <a:ext cx="12348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83" name="Google Shape;383;p3"/>
          <p:cNvSpPr txBox="1">
            <a:spLocks noGrp="1"/>
          </p:cNvSpPr>
          <p:nvPr>
            <p:ph type="subTitle" idx="1"/>
          </p:nvPr>
        </p:nvSpPr>
        <p:spPr>
          <a:xfrm>
            <a:off x="720000" y="3649388"/>
            <a:ext cx="3050700" cy="603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tx" matchingName="Title and body">
  <p:cSld name="TITLE_AND_BODY">
    <p:spTree>
      <p:nvGrpSpPr>
        <p:cNvPr id="1" name="Shape 384"/>
        <p:cNvGrpSpPr/>
        <p:nvPr/>
      </p:nvGrpSpPr>
      <p:grpSpPr>
        <a:xfrm>
          <a:off x="0" y="0"/>
          <a:ext cx="0" cy="0"/>
          <a:chOff x="0" y="0"/>
          <a:chExt cx="0" cy="0"/>
        </a:xfrm>
      </p:grpSpPr>
      <p:sp>
        <p:nvSpPr>
          <p:cNvPr id="385" name="Google Shape;385;p4"/>
          <p:cNvSpPr/>
          <p:nvPr/>
        </p:nvSpPr>
        <p:spPr>
          <a:xfrm>
            <a:off x="-802450" y="-774734"/>
            <a:ext cx="2787825" cy="2634975"/>
          </a:xfrm>
          <a:custGeom>
            <a:avLst/>
            <a:gdLst/>
            <a:ahLst/>
            <a:cxnLst/>
            <a:rect l="l" t="t" r="r" b="b"/>
            <a:pathLst>
              <a:path w="111513" h="105399" extrusionOk="0">
                <a:moveTo>
                  <a:pt x="4178" y="101700"/>
                </a:moveTo>
                <a:cubicBezTo>
                  <a:pt x="6451" y="114400"/>
                  <a:pt x="16878" y="89535"/>
                  <a:pt x="24231" y="85658"/>
                </a:cubicBezTo>
                <a:cubicBezTo>
                  <a:pt x="31584" y="81781"/>
                  <a:pt x="43080" y="83385"/>
                  <a:pt x="48294" y="78439"/>
                </a:cubicBezTo>
                <a:cubicBezTo>
                  <a:pt x="53508" y="73493"/>
                  <a:pt x="49364" y="61595"/>
                  <a:pt x="55513" y="55980"/>
                </a:cubicBezTo>
                <a:cubicBezTo>
                  <a:pt x="61663" y="50365"/>
                  <a:pt x="79309" y="50232"/>
                  <a:pt x="85191" y="44751"/>
                </a:cubicBezTo>
                <a:cubicBezTo>
                  <a:pt x="91073" y="39270"/>
                  <a:pt x="87062" y="29778"/>
                  <a:pt x="90805" y="23094"/>
                </a:cubicBezTo>
                <a:cubicBezTo>
                  <a:pt x="94548" y="16410"/>
                  <a:pt x="121017" y="6919"/>
                  <a:pt x="107649" y="4646"/>
                </a:cubicBezTo>
                <a:cubicBezTo>
                  <a:pt x="94281" y="2373"/>
                  <a:pt x="27840" y="-6718"/>
                  <a:pt x="10595" y="9458"/>
                </a:cubicBezTo>
                <a:cubicBezTo>
                  <a:pt x="-6650" y="25634"/>
                  <a:pt x="1905" y="89000"/>
                  <a:pt x="4178" y="101700"/>
                </a:cubicBezTo>
                <a:close/>
              </a:path>
            </a:pathLst>
          </a:custGeom>
          <a:solidFill>
            <a:schemeClr val="accent4"/>
          </a:solidFill>
          <a:ln>
            <a:noFill/>
          </a:ln>
        </p:spPr>
      </p:sp>
      <p:sp>
        <p:nvSpPr>
          <p:cNvPr id="386" name="Google Shape;386;p4"/>
          <p:cNvSpPr/>
          <p:nvPr/>
        </p:nvSpPr>
        <p:spPr>
          <a:xfrm>
            <a:off x="7411150" y="2685599"/>
            <a:ext cx="2438272" cy="2875714"/>
          </a:xfrm>
          <a:custGeom>
            <a:avLst/>
            <a:gdLst/>
            <a:ahLst/>
            <a:cxnLst/>
            <a:rect l="l" t="t" r="r" b="b"/>
            <a:pathLst>
              <a:path w="89824" h="105939" extrusionOk="0">
                <a:moveTo>
                  <a:pt x="3695" y="96234"/>
                </a:moveTo>
                <a:cubicBezTo>
                  <a:pt x="-7534" y="92223"/>
                  <a:pt x="10380" y="79657"/>
                  <a:pt x="16529" y="74577"/>
                </a:cubicBezTo>
                <a:cubicBezTo>
                  <a:pt x="22679" y="69497"/>
                  <a:pt x="36047" y="71369"/>
                  <a:pt x="40592" y="65754"/>
                </a:cubicBezTo>
                <a:cubicBezTo>
                  <a:pt x="45137" y="60139"/>
                  <a:pt x="39790" y="46637"/>
                  <a:pt x="43800" y="40889"/>
                </a:cubicBezTo>
                <a:cubicBezTo>
                  <a:pt x="47811" y="35141"/>
                  <a:pt x="58372" y="37681"/>
                  <a:pt x="64655" y="31264"/>
                </a:cubicBezTo>
                <a:cubicBezTo>
                  <a:pt x="70938" y="24847"/>
                  <a:pt x="78291" y="-8841"/>
                  <a:pt x="81499" y="2388"/>
                </a:cubicBezTo>
                <a:cubicBezTo>
                  <a:pt x="84707" y="13618"/>
                  <a:pt x="96872" y="83000"/>
                  <a:pt x="83905" y="98641"/>
                </a:cubicBezTo>
                <a:cubicBezTo>
                  <a:pt x="70938" y="114282"/>
                  <a:pt x="14924" y="100245"/>
                  <a:pt x="3695" y="96234"/>
                </a:cubicBezTo>
                <a:close/>
              </a:path>
            </a:pathLst>
          </a:custGeom>
          <a:solidFill>
            <a:schemeClr val="accent3"/>
          </a:solidFill>
          <a:ln>
            <a:noFill/>
          </a:ln>
        </p:spPr>
      </p:sp>
      <p:pic>
        <p:nvPicPr>
          <p:cNvPr id="387" name="Google Shape;387;p4"/>
          <p:cNvPicPr preferRelativeResize="0"/>
          <p:nvPr/>
        </p:nvPicPr>
        <p:blipFill>
          <a:blip r:embed="rId2"/>
          <a:stretch>
            <a:fillRect/>
          </a:stretch>
        </p:blipFill>
        <p:spPr>
          <a:xfrm>
            <a:off x="0" y="0"/>
            <a:ext cx="9144000" cy="5143500"/>
          </a:xfrm>
          <a:prstGeom prst="rect">
            <a:avLst/>
          </a:prstGeom>
          <a:noFill/>
          <a:ln>
            <a:noFill/>
          </a:ln>
        </p:spPr>
      </p:pic>
      <p:grpSp>
        <p:nvGrpSpPr>
          <p:cNvPr id="388" name="Google Shape;388;p4"/>
          <p:cNvGrpSpPr/>
          <p:nvPr/>
        </p:nvGrpSpPr>
        <p:grpSpPr>
          <a:xfrm rot="-5400000">
            <a:off x="188821" y="1192972"/>
            <a:ext cx="465090" cy="510645"/>
            <a:chOff x="818450" y="719950"/>
            <a:chExt cx="162075" cy="177950"/>
          </a:xfrm>
        </p:grpSpPr>
        <p:sp>
          <p:nvSpPr>
            <p:cNvPr id="389" name="Google Shape;389;p4"/>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 name="Google Shape;390;p4"/>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 name="Google Shape;391;p4"/>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92" name="Google Shape;392;p4"/>
          <p:cNvGrpSpPr/>
          <p:nvPr/>
        </p:nvGrpSpPr>
        <p:grpSpPr>
          <a:xfrm rot="672145">
            <a:off x="8693545" y="3507216"/>
            <a:ext cx="329643" cy="423839"/>
            <a:chOff x="3526675" y="707075"/>
            <a:chExt cx="187750" cy="241400"/>
          </a:xfrm>
        </p:grpSpPr>
        <p:sp>
          <p:nvSpPr>
            <p:cNvPr id="393" name="Google Shape;393;p4"/>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 name="Google Shape;394;p4"/>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 name="Google Shape;395;p4"/>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96" name="Google Shape;396;p4"/>
          <p:cNvSpPr/>
          <p:nvPr/>
        </p:nvSpPr>
        <p:spPr>
          <a:xfrm rot="1258828">
            <a:off x="8664079" y="2246570"/>
            <a:ext cx="339518"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 name="Google Shape;397;p4"/>
          <p:cNvSpPr/>
          <p:nvPr/>
        </p:nvSpPr>
        <p:spPr>
          <a:xfrm>
            <a:off x="7483947" y="2634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 name="Google Shape;398;p4"/>
          <p:cNvSpPr/>
          <p:nvPr/>
        </p:nvSpPr>
        <p:spPr>
          <a:xfrm>
            <a:off x="2196336" y="172051"/>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99" name="Google Shape;399;p4"/>
          <p:cNvGrpSpPr/>
          <p:nvPr/>
        </p:nvGrpSpPr>
        <p:grpSpPr>
          <a:xfrm>
            <a:off x="8256508" y="4209892"/>
            <a:ext cx="747560" cy="781725"/>
            <a:chOff x="6290250" y="1718800"/>
            <a:chExt cx="911325" cy="952975"/>
          </a:xfrm>
        </p:grpSpPr>
        <p:sp>
          <p:nvSpPr>
            <p:cNvPr id="400" name="Google Shape;400;p4"/>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 name="Google Shape;401;p4"/>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 name="Google Shape;402;p4"/>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 name="Google Shape;403;p4"/>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 name="Google Shape;404;p4"/>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 name="Google Shape;405;p4"/>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 name="Google Shape;406;p4"/>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 name="Google Shape;407;p4"/>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 name="Google Shape;408;p4"/>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 name="Google Shape;409;p4"/>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 name="Google Shape;410;p4"/>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 name="Google Shape;411;p4"/>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 name="Google Shape;412;p4"/>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 name="Google Shape;413;p4"/>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 name="Google Shape;414;p4"/>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 name="Google Shape;415;p4"/>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 name="Google Shape;416;p4"/>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 name="Google Shape;417;p4"/>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 name="Google Shape;418;p4"/>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 name="Google Shape;419;p4"/>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 name="Google Shape;420;p4"/>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 name="Google Shape;421;p4"/>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 name="Google Shape;422;p4"/>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 name="Google Shape;423;p4"/>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 name="Google Shape;424;p4"/>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 name="Google Shape;425;p4"/>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 name="Google Shape;426;p4"/>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 name="Google Shape;427;p4"/>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 name="Google Shape;428;p4"/>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 name="Google Shape;429;p4"/>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 name="Google Shape;430;p4"/>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 name="Google Shape;431;p4"/>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 name="Google Shape;432;p4"/>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 name="Google Shape;433;p4"/>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 name="Google Shape;434;p4"/>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 name="Google Shape;435;p4"/>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 name="Google Shape;436;p4"/>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 name="Google Shape;437;p4"/>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 name="Google Shape;438;p4"/>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 name="Google Shape;439;p4"/>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 name="Google Shape;440;p4"/>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 name="Google Shape;441;p4"/>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 name="Google Shape;442;p4"/>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 name="Google Shape;443;p4"/>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 name="Google Shape;444;p4"/>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 name="Google Shape;445;p4"/>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 name="Google Shape;446;p4"/>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 name="Google Shape;447;p4"/>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 name="Google Shape;448;p4"/>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 name="Google Shape;449;p4"/>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 name="Google Shape;450;p4"/>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 name="Google Shape;451;p4"/>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 name="Google Shape;452;p4"/>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 name="Google Shape;453;p4"/>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 name="Google Shape;454;p4"/>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 name="Google Shape;455;p4"/>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 name="Google Shape;456;p4"/>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 name="Google Shape;457;p4"/>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 name="Google Shape;458;p4"/>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 name="Google Shape;459;p4"/>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 name="Google Shape;460;p4"/>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 name="Google Shape;461;p4"/>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 name="Google Shape;462;p4"/>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 name="Google Shape;463;p4"/>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 name="Google Shape;464;p4"/>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 name="Google Shape;465;p4"/>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 name="Google Shape;466;p4"/>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 name="Google Shape;467;p4"/>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 name="Google Shape;468;p4"/>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 name="Google Shape;469;p4"/>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 name="Google Shape;470;p4"/>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 name="Google Shape;471;p4"/>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 name="Google Shape;472;p4"/>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 name="Google Shape;473;p4"/>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 name="Google Shape;474;p4"/>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 name="Google Shape;475;p4"/>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 name="Google Shape;476;p4"/>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 name="Google Shape;477;p4"/>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 name="Google Shape;478;p4"/>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 name="Google Shape;479;p4"/>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 name="Google Shape;480;p4"/>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 name="Google Shape;481;p4"/>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 name="Google Shape;482;p4"/>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 name="Google Shape;483;p4"/>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 name="Google Shape;484;p4"/>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 name="Google Shape;485;p4"/>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 name="Google Shape;486;p4"/>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 name="Google Shape;487;p4"/>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 name="Google Shape;488;p4"/>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 name="Google Shape;489;p4"/>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 name="Google Shape;490;p4"/>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 name="Google Shape;491;p4"/>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 name="Google Shape;492;p4"/>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 name="Google Shape;493;p4"/>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 name="Google Shape;494;p4"/>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 name="Google Shape;495;p4"/>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 name="Google Shape;496;p4"/>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 name="Google Shape;497;p4"/>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 name="Google Shape;498;p4"/>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 name="Google Shape;499;p4"/>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 name="Google Shape;500;p4"/>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 name="Google Shape;501;p4"/>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 name="Google Shape;502;p4"/>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 name="Google Shape;503;p4"/>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 name="Google Shape;504;p4"/>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 name="Google Shape;505;p4"/>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 name="Google Shape;506;p4"/>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 name="Google Shape;507;p4"/>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 name="Google Shape;508;p4"/>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 name="Google Shape;509;p4"/>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 name="Google Shape;510;p4"/>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 name="Google Shape;511;p4"/>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 name="Google Shape;512;p4"/>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 name="Google Shape;513;p4"/>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 name="Google Shape;514;p4"/>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 name="Google Shape;515;p4"/>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 name="Google Shape;516;p4"/>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 name="Google Shape;517;p4"/>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 name="Google Shape;518;p4"/>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 name="Google Shape;519;p4"/>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 name="Google Shape;520;p4"/>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 name="Google Shape;521;p4"/>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 name="Google Shape;522;p4"/>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 name="Google Shape;523;p4"/>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 name="Google Shape;524;p4"/>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 name="Google Shape;525;p4"/>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 name="Google Shape;526;p4"/>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 name="Google Shape;527;p4"/>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 name="Google Shape;528;p4"/>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 name="Google Shape;529;p4"/>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 name="Google Shape;530;p4"/>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 name="Google Shape;531;p4"/>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 name="Google Shape;532;p4"/>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 name="Google Shape;533;p4"/>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 name="Google Shape;534;p4"/>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 name="Google Shape;535;p4"/>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 name="Google Shape;536;p4"/>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 name="Google Shape;537;p4"/>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 name="Google Shape;538;p4"/>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 name="Google Shape;539;p4"/>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 name="Google Shape;540;p4"/>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 name="Google Shape;541;p4"/>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 name="Google Shape;542;p4"/>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 name="Google Shape;543;p4"/>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 name="Google Shape;544;p4"/>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 name="Google Shape;545;p4"/>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 name="Google Shape;546;p4"/>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 name="Google Shape;547;p4"/>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 name="Google Shape;548;p4"/>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 name="Google Shape;549;p4"/>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 name="Google Shape;550;p4"/>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 name="Google Shape;551;p4"/>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 name="Google Shape;552;p4"/>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 name="Google Shape;553;p4"/>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 name="Google Shape;554;p4"/>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 name="Google Shape;555;p4"/>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 name="Google Shape;556;p4"/>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 name="Google Shape;557;p4"/>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 name="Google Shape;558;p4"/>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 name="Google Shape;559;p4"/>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 name="Google Shape;560;p4"/>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 name="Google Shape;561;p4"/>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 name="Google Shape;562;p4"/>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 name="Google Shape;563;p4"/>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 name="Google Shape;564;p4"/>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 name="Google Shape;565;p4"/>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 name="Google Shape;566;p4"/>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 name="Google Shape;567;p4"/>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 name="Google Shape;568;p4"/>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 name="Google Shape;569;p4"/>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 name="Google Shape;570;p4"/>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 name="Google Shape;571;p4"/>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 name="Google Shape;572;p4"/>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 name="Google Shape;573;p4"/>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 name="Google Shape;574;p4"/>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 name="Google Shape;575;p4"/>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 name="Google Shape;576;p4"/>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 name="Google Shape;577;p4"/>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 name="Google Shape;578;p4"/>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 name="Google Shape;579;p4"/>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 name="Google Shape;580;p4"/>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 name="Google Shape;581;p4"/>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 name="Google Shape;582;p4"/>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 name="Google Shape;583;p4"/>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 name="Google Shape;584;p4"/>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 name="Google Shape;585;p4"/>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 name="Google Shape;586;p4"/>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 name="Google Shape;587;p4"/>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 name="Google Shape;588;p4"/>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 name="Google Shape;589;p4"/>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 name="Google Shape;590;p4"/>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 name="Google Shape;591;p4"/>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 name="Google Shape;592;p4"/>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 name="Google Shape;593;p4"/>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 name="Google Shape;594;p4"/>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 name="Google Shape;595;p4"/>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 name="Google Shape;596;p4"/>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 name="Google Shape;597;p4"/>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 name="Google Shape;598;p4"/>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 name="Google Shape;599;p4"/>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 name="Google Shape;600;p4"/>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 name="Google Shape;601;p4"/>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 name="Google Shape;602;p4"/>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 name="Google Shape;603;p4"/>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 name="Google Shape;604;p4"/>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 name="Google Shape;605;p4"/>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 name="Google Shape;606;p4"/>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 name="Google Shape;607;p4"/>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 name="Google Shape;608;p4"/>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 name="Google Shape;609;p4"/>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 name="Google Shape;610;p4"/>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 name="Google Shape;611;p4"/>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 name="Google Shape;612;p4"/>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 name="Google Shape;613;p4"/>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 name="Google Shape;614;p4"/>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 name="Google Shape;615;p4"/>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 name="Google Shape;616;p4"/>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 name="Google Shape;617;p4"/>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 name="Google Shape;618;p4"/>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 name="Google Shape;619;p4"/>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 name="Google Shape;620;p4"/>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 name="Google Shape;621;p4"/>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 name="Google Shape;622;p4"/>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 name="Google Shape;623;p4"/>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 name="Google Shape;624;p4"/>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 name="Google Shape;625;p4"/>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 name="Google Shape;626;p4"/>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 name="Google Shape;627;p4"/>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 name="Google Shape;628;p4"/>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 name="Google Shape;629;p4"/>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 name="Google Shape;630;p4"/>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 name="Google Shape;631;p4"/>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 name="Google Shape;632;p4"/>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 name="Google Shape;633;p4"/>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 name="Google Shape;634;p4"/>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 name="Google Shape;635;p4"/>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 name="Google Shape;636;p4"/>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 name="Google Shape;637;p4"/>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 name="Google Shape;638;p4"/>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 name="Google Shape;639;p4"/>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 name="Google Shape;640;p4"/>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 name="Google Shape;641;p4"/>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 name="Google Shape;642;p4"/>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 name="Google Shape;643;p4"/>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 name="Google Shape;644;p4"/>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 name="Google Shape;645;p4"/>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 name="Google Shape;646;p4"/>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 name="Google Shape;647;p4"/>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 name="Google Shape;648;p4"/>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 name="Google Shape;649;p4"/>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 name="Google Shape;650;p4"/>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 name="Google Shape;651;p4"/>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 name="Google Shape;652;p4"/>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 name="Google Shape;653;p4"/>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 name="Google Shape;654;p4"/>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 name="Google Shape;655;p4"/>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 name="Google Shape;656;p4"/>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 name="Google Shape;657;p4"/>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 name="Google Shape;658;p4"/>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 name="Google Shape;659;p4"/>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 name="Google Shape;660;p4"/>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 name="Google Shape;661;p4"/>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 name="Google Shape;662;p4"/>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 name="Google Shape;663;p4"/>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 name="Google Shape;664;p4"/>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 name="Google Shape;665;p4"/>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 name="Google Shape;666;p4"/>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 name="Google Shape;667;p4"/>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 name="Google Shape;668;p4"/>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 name="Google Shape;669;p4"/>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 name="Google Shape;670;p4"/>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 name="Google Shape;671;p4"/>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 name="Google Shape;672;p4"/>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 name="Google Shape;673;p4"/>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 name="Google Shape;674;p4"/>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 name="Google Shape;675;p4"/>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 name="Google Shape;676;p4"/>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 name="Google Shape;677;p4"/>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 name="Google Shape;678;p4"/>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 name="Google Shape;679;p4"/>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 name="Google Shape;680;p4"/>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 name="Google Shape;681;p4"/>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 name="Google Shape;682;p4"/>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 name="Google Shape;683;p4"/>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 name="Google Shape;684;p4"/>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 name="Google Shape;685;p4"/>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 name="Google Shape;686;p4"/>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 name="Google Shape;687;p4"/>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 name="Google Shape;688;p4"/>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 name="Google Shape;689;p4"/>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 name="Google Shape;690;p4"/>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 name="Google Shape;691;p4"/>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 name="Google Shape;692;p4"/>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 name="Google Shape;693;p4"/>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 name="Google Shape;694;p4"/>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 name="Google Shape;695;p4"/>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 name="Google Shape;696;p4"/>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 name="Google Shape;697;p4"/>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 name="Google Shape;698;p4"/>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 name="Google Shape;699;p4"/>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 name="Google Shape;700;p4"/>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 name="Google Shape;701;p4"/>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2" name="Google Shape;702;p4"/>
          <p:cNvGrpSpPr/>
          <p:nvPr/>
        </p:nvGrpSpPr>
        <p:grpSpPr>
          <a:xfrm>
            <a:off x="166059" y="213699"/>
            <a:ext cx="959718" cy="875881"/>
            <a:chOff x="4097300" y="529025"/>
            <a:chExt cx="796050" cy="726450"/>
          </a:xfrm>
        </p:grpSpPr>
        <p:sp>
          <p:nvSpPr>
            <p:cNvPr id="703" name="Google Shape;703;p4"/>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 name="Google Shape;704;p4"/>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 name="Google Shape;705;p4"/>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 name="Google Shape;706;p4"/>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 name="Google Shape;707;p4"/>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 name="Google Shape;708;p4"/>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 name="Google Shape;709;p4"/>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 name="Google Shape;710;p4"/>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 name="Google Shape;711;p4"/>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 name="Google Shape;712;p4"/>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 name="Google Shape;713;p4"/>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 name="Google Shape;714;p4"/>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 name="Google Shape;715;p4"/>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 name="Google Shape;716;p4"/>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 name="Google Shape;717;p4"/>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 name="Google Shape;718;p4"/>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 name="Google Shape;719;p4"/>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 name="Google Shape;720;p4"/>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 name="Google Shape;721;p4"/>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 name="Google Shape;722;p4"/>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 name="Google Shape;723;p4"/>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 name="Google Shape;724;p4"/>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 name="Google Shape;725;p4"/>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 name="Google Shape;726;p4"/>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 name="Google Shape;727;p4"/>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 name="Google Shape;728;p4"/>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 name="Google Shape;729;p4"/>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 name="Google Shape;730;p4"/>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 name="Google Shape;731;p4"/>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 name="Google Shape;732;p4"/>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 name="Google Shape;733;p4"/>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 name="Google Shape;734;p4"/>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 name="Google Shape;735;p4"/>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 name="Google Shape;736;p4"/>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 name="Google Shape;737;p4"/>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 name="Google Shape;738;p4"/>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 name="Google Shape;739;p4"/>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 name="Google Shape;740;p4"/>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 name="Google Shape;741;p4"/>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 name="Google Shape;742;p4"/>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 name="Google Shape;743;p4"/>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 name="Google Shape;744;p4"/>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 name="Google Shape;745;p4"/>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 name="Google Shape;746;p4"/>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 name="Google Shape;747;p4"/>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 name="Google Shape;748;p4"/>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 name="Google Shape;749;p4"/>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 name="Google Shape;750;p4"/>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 name="Google Shape;751;p4"/>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 name="Google Shape;752;p4"/>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 name="Google Shape;753;p4"/>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 name="Google Shape;754;p4"/>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 name="Google Shape;755;p4"/>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 name="Google Shape;756;p4"/>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 name="Google Shape;757;p4"/>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 name="Google Shape;758;p4"/>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 name="Google Shape;759;p4"/>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 name="Google Shape;760;p4"/>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 name="Google Shape;761;p4"/>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 name="Google Shape;762;p4"/>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 name="Google Shape;763;p4"/>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 name="Google Shape;764;p4"/>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 name="Google Shape;765;p4"/>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 name="Google Shape;766;p4"/>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 name="Google Shape;767;p4"/>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 name="Google Shape;768;p4"/>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 name="Google Shape;769;p4"/>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 name="Google Shape;770;p4"/>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 name="Google Shape;771;p4"/>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 name="Google Shape;772;p4"/>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 name="Google Shape;773;p4"/>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 name="Google Shape;774;p4"/>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 name="Google Shape;775;p4"/>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 name="Google Shape;776;p4"/>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 name="Google Shape;777;p4"/>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 name="Google Shape;778;p4"/>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 name="Google Shape;779;p4"/>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 name="Google Shape;780;p4"/>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 name="Google Shape;781;p4"/>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2" name="Google Shape;782;p4"/>
          <p:cNvGrpSpPr/>
          <p:nvPr/>
        </p:nvGrpSpPr>
        <p:grpSpPr>
          <a:xfrm rot="-1377965">
            <a:off x="472321" y="4396061"/>
            <a:ext cx="347198" cy="510649"/>
            <a:chOff x="3716700" y="1378700"/>
            <a:chExt cx="135825" cy="199750"/>
          </a:xfrm>
        </p:grpSpPr>
        <p:sp>
          <p:nvSpPr>
            <p:cNvPr id="783" name="Google Shape;783;p4"/>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 name="Google Shape;784;p4"/>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 name="Google Shape;785;p4"/>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 name="Google Shape;786;p4"/>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7" name="Google Shape;787;p4"/>
          <p:cNvGrpSpPr/>
          <p:nvPr/>
        </p:nvGrpSpPr>
        <p:grpSpPr>
          <a:xfrm rot="-1687898">
            <a:off x="8421452" y="522181"/>
            <a:ext cx="342054" cy="418382"/>
            <a:chOff x="2019050" y="1133325"/>
            <a:chExt cx="153525" cy="187750"/>
          </a:xfrm>
        </p:grpSpPr>
        <p:sp>
          <p:nvSpPr>
            <p:cNvPr id="788" name="Google Shape;788;p4"/>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 name="Google Shape;789;p4"/>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 name="Google Shape;790;p4"/>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 name="Google Shape;791;p4"/>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2" name="Google Shape;792;p4"/>
          <p:cNvGrpSpPr/>
          <p:nvPr/>
        </p:nvGrpSpPr>
        <p:grpSpPr>
          <a:xfrm>
            <a:off x="4531677" y="4438331"/>
            <a:ext cx="579591" cy="515866"/>
            <a:chOff x="4748225" y="4600750"/>
            <a:chExt cx="332125" cy="295625"/>
          </a:xfrm>
        </p:grpSpPr>
        <p:sp>
          <p:nvSpPr>
            <p:cNvPr id="793" name="Google Shape;793;p4"/>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 name="Google Shape;794;p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 name="Google Shape;795;p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 name="Google Shape;796;p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 name="Google Shape;797;p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 name="Google Shape;798;p4"/>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 name="Google Shape;799;p4"/>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 name="Google Shape;800;p4"/>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 name="Google Shape;801;p4"/>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 name="Google Shape;802;p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 name="Google Shape;803;p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 name="Google Shape;804;p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 name="Google Shape;805;p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 name="Google Shape;806;p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 name="Google Shape;807;p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 name="Google Shape;808;p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 name="Google Shape;809;p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 name="Google Shape;810;p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 name="Google Shape;811;p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 name="Google Shape;812;p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 name="Google Shape;813;p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 name="Google Shape;814;p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 name="Google Shape;815;p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 name="Google Shape;816;p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 name="Google Shape;817;p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 name="Google Shape;818;p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 name="Google Shape;819;p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 name="Google Shape;820;p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 name="Google Shape;821;p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 name="Google Shape;822;p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 name="Google Shape;823;p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 name="Google Shape;824;p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 name="Google Shape;825;p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 name="Google Shape;826;p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 name="Google Shape;827;p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 name="Google Shape;828;p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 name="Google Shape;829;p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 name="Google Shape;830;p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 name="Google Shape;831;p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 name="Google Shape;832;p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 name="Google Shape;833;p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 name="Google Shape;834;p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 name="Google Shape;835;p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 name="Google Shape;836;p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 name="Google Shape;837;p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 name="Google Shape;838;p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 name="Google Shape;839;p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 name="Google Shape;840;p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 name="Google Shape;841;p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 name="Google Shape;842;p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 name="Google Shape;843;p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 name="Google Shape;844;p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 name="Google Shape;845;p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 name="Google Shape;846;p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 name="Google Shape;847;p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 name="Google Shape;848;p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 name="Google Shape;849;p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 name="Google Shape;850;p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 name="Google Shape;851;p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 name="Google Shape;852;p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 name="Google Shape;853;p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 name="Google Shape;854;p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 name="Google Shape;855;p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 name="Google Shape;856;p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 name="Google Shape;857;p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58" name="Google Shape;858;p4"/>
          <p:cNvSpPr/>
          <p:nvPr/>
        </p:nvSpPr>
        <p:spPr>
          <a:xfrm>
            <a:off x="166047" y="3106060"/>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 name="Google Shape;859;p4"/>
          <p:cNvSpPr/>
          <p:nvPr/>
        </p:nvSpPr>
        <p:spPr>
          <a:xfrm rot="-107">
            <a:off x="6091454" y="4823455"/>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 name="Google Shape;860;p4"/>
          <p:cNvSpPr/>
          <p:nvPr/>
        </p:nvSpPr>
        <p:spPr>
          <a:xfrm>
            <a:off x="2083374" y="4720301"/>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 name="Google Shape;861;p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862" name="Google Shape;862;p4"/>
          <p:cNvSpPr txBox="1">
            <a:spLocks noGrp="1"/>
          </p:cNvSpPr>
          <p:nvPr>
            <p:ph type="body" idx="1"/>
          </p:nvPr>
        </p:nvSpPr>
        <p:spPr>
          <a:xfrm>
            <a:off x="720000" y="1212250"/>
            <a:ext cx="7704000" cy="572700"/>
          </a:xfrm>
          <a:prstGeom prst="rect">
            <a:avLst/>
          </a:prstGeom>
        </p:spPr>
        <p:txBody>
          <a:bodyPr spcFirstLastPara="1" wrap="square" lIns="91425" tIns="91425" rIns="91425" bIns="91425" anchor="ctr" anchorCtr="0">
            <a:noAutofit/>
          </a:bodyPr>
          <a:lstStyle>
            <a:lvl1pPr marL="457200" lvl="0" indent="-304800" rtl="0">
              <a:lnSpc>
                <a:spcPct val="100000"/>
              </a:lnSpc>
              <a:spcBef>
                <a:spcPts val="0"/>
              </a:spcBef>
              <a:spcAft>
                <a:spcPts val="0"/>
              </a:spcAft>
              <a:buClr>
                <a:srgbClr val="434343"/>
              </a:buClr>
              <a:buSzPts val="1200"/>
              <a:buAutoNum type="arabicPeriod"/>
              <a:defRPr sz="1200">
                <a:solidFill>
                  <a:srgbClr val="434343"/>
                </a:solidFill>
              </a:defRPr>
            </a:lvl1pPr>
            <a:lvl2pPr marL="914400" lvl="1" indent="-304800" rtl="0">
              <a:lnSpc>
                <a:spcPct val="115000"/>
              </a:lnSpc>
              <a:spcBef>
                <a:spcPts val="0"/>
              </a:spcBef>
              <a:spcAft>
                <a:spcPts val="0"/>
              </a:spcAft>
              <a:buClr>
                <a:srgbClr val="434343"/>
              </a:buClr>
              <a:buSzPts val="1200"/>
              <a:buFont typeface="Roboto Condensed Light" panose="02000000000000000000"/>
              <a:buAutoNum type="alphaLcPeriod"/>
              <a:defRPr>
                <a:solidFill>
                  <a:srgbClr val="434343"/>
                </a:solidFill>
              </a:defRPr>
            </a:lvl2pPr>
            <a:lvl3pPr marL="1371600" lvl="2" indent="-304800" rtl="0">
              <a:lnSpc>
                <a:spcPct val="115000"/>
              </a:lnSpc>
              <a:spcBef>
                <a:spcPts val="1600"/>
              </a:spcBef>
              <a:spcAft>
                <a:spcPts val="0"/>
              </a:spcAft>
              <a:buClr>
                <a:srgbClr val="434343"/>
              </a:buClr>
              <a:buSzPts val="1200"/>
              <a:buFont typeface="Roboto Condensed Light" panose="02000000000000000000"/>
              <a:buAutoNum type="romanLcPeriod"/>
              <a:defRPr>
                <a:solidFill>
                  <a:srgbClr val="434343"/>
                </a:solidFill>
              </a:defRPr>
            </a:lvl3pPr>
            <a:lvl4pPr marL="1828800" lvl="3" indent="-304800" rtl="0">
              <a:lnSpc>
                <a:spcPct val="115000"/>
              </a:lnSpc>
              <a:spcBef>
                <a:spcPts val="1600"/>
              </a:spcBef>
              <a:spcAft>
                <a:spcPts val="0"/>
              </a:spcAft>
              <a:buClr>
                <a:srgbClr val="434343"/>
              </a:buClr>
              <a:buSzPts val="1200"/>
              <a:buFont typeface="Roboto Condensed Light" panose="02000000000000000000"/>
              <a:buAutoNum type="arabicPeriod"/>
              <a:defRPr>
                <a:solidFill>
                  <a:srgbClr val="434343"/>
                </a:solidFill>
              </a:defRPr>
            </a:lvl4pPr>
            <a:lvl5pPr marL="2286000" lvl="4" indent="-304800" rtl="0">
              <a:lnSpc>
                <a:spcPct val="115000"/>
              </a:lnSpc>
              <a:spcBef>
                <a:spcPts val="1600"/>
              </a:spcBef>
              <a:spcAft>
                <a:spcPts val="0"/>
              </a:spcAft>
              <a:buClr>
                <a:srgbClr val="434343"/>
              </a:buClr>
              <a:buSzPts val="1200"/>
              <a:buFont typeface="Roboto Condensed Light" panose="02000000000000000000"/>
              <a:buAutoNum type="alphaLcPeriod"/>
              <a:defRPr>
                <a:solidFill>
                  <a:srgbClr val="434343"/>
                </a:solidFill>
              </a:defRPr>
            </a:lvl5pPr>
            <a:lvl6pPr marL="2743200" lvl="5" indent="-304800" rtl="0">
              <a:lnSpc>
                <a:spcPct val="115000"/>
              </a:lnSpc>
              <a:spcBef>
                <a:spcPts val="1600"/>
              </a:spcBef>
              <a:spcAft>
                <a:spcPts val="0"/>
              </a:spcAft>
              <a:buClr>
                <a:srgbClr val="434343"/>
              </a:buClr>
              <a:buSzPts val="1200"/>
              <a:buFont typeface="Roboto Condensed Light" panose="02000000000000000000"/>
              <a:buAutoNum type="romanLcPeriod"/>
              <a:defRPr>
                <a:solidFill>
                  <a:srgbClr val="434343"/>
                </a:solidFill>
              </a:defRPr>
            </a:lvl6pPr>
            <a:lvl7pPr marL="3200400" lvl="6" indent="-304800" rtl="0">
              <a:lnSpc>
                <a:spcPct val="115000"/>
              </a:lnSpc>
              <a:spcBef>
                <a:spcPts val="1600"/>
              </a:spcBef>
              <a:spcAft>
                <a:spcPts val="0"/>
              </a:spcAft>
              <a:buClr>
                <a:srgbClr val="434343"/>
              </a:buClr>
              <a:buSzPts val="1200"/>
              <a:buFont typeface="Roboto Condensed Light" panose="02000000000000000000"/>
              <a:buAutoNum type="arabicPeriod"/>
              <a:defRPr>
                <a:solidFill>
                  <a:srgbClr val="434343"/>
                </a:solidFill>
              </a:defRPr>
            </a:lvl7pPr>
            <a:lvl8pPr marL="3657600" lvl="7" indent="-304800" rtl="0">
              <a:lnSpc>
                <a:spcPct val="115000"/>
              </a:lnSpc>
              <a:spcBef>
                <a:spcPts val="1600"/>
              </a:spcBef>
              <a:spcAft>
                <a:spcPts val="0"/>
              </a:spcAft>
              <a:buClr>
                <a:srgbClr val="434343"/>
              </a:buClr>
              <a:buSzPts val="1200"/>
              <a:buFont typeface="Roboto Condensed Light" panose="02000000000000000000"/>
              <a:buAutoNum type="alphaLcPeriod"/>
              <a:defRPr>
                <a:solidFill>
                  <a:srgbClr val="434343"/>
                </a:solidFill>
              </a:defRPr>
            </a:lvl8pPr>
            <a:lvl9pPr marL="4114800" lvl="8" indent="-304800" rtl="0">
              <a:lnSpc>
                <a:spcPct val="115000"/>
              </a:lnSpc>
              <a:spcBef>
                <a:spcPts val="1600"/>
              </a:spcBef>
              <a:spcAft>
                <a:spcPts val="1600"/>
              </a:spcAft>
              <a:buClr>
                <a:srgbClr val="434343"/>
              </a:buClr>
              <a:buSzPts val="1200"/>
              <a:buFont typeface="Roboto Condensed Light" panose="02000000000000000000"/>
              <a:buAutoNum type="romanLcPeriod"/>
              <a:defRPr>
                <a:solidFill>
                  <a:srgbClr val="434343"/>
                </a:solidFill>
              </a:defRPr>
            </a:lvl9pPr>
          </a:lstStyle>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matchingName="Title only">
  <p:cSld name="TITLE_ONLY">
    <p:spTree>
      <p:nvGrpSpPr>
        <p:cNvPr id="1" name="Shape 1048"/>
        <p:cNvGrpSpPr/>
        <p:nvPr/>
      </p:nvGrpSpPr>
      <p:grpSpPr>
        <a:xfrm>
          <a:off x="0" y="0"/>
          <a:ext cx="0" cy="0"/>
          <a:chOff x="0" y="0"/>
          <a:chExt cx="0" cy="0"/>
        </a:xfrm>
      </p:grpSpPr>
      <p:sp>
        <p:nvSpPr>
          <p:cNvPr id="1049" name="Google Shape;1049;p6"/>
          <p:cNvSpPr/>
          <p:nvPr/>
        </p:nvSpPr>
        <p:spPr>
          <a:xfrm>
            <a:off x="-455680" y="3270085"/>
            <a:ext cx="2071325" cy="2403875"/>
          </a:xfrm>
          <a:custGeom>
            <a:avLst/>
            <a:gdLst/>
            <a:ahLst/>
            <a:cxnLst/>
            <a:rect l="l" t="t" r="r" b="b"/>
            <a:pathLst>
              <a:path w="82853" h="96155" extrusionOk="0">
                <a:moveTo>
                  <a:pt x="6496" y="2260"/>
                </a:moveTo>
                <a:cubicBezTo>
                  <a:pt x="9838" y="-8034"/>
                  <a:pt x="22805" y="21778"/>
                  <a:pt x="26548" y="28729"/>
                </a:cubicBezTo>
                <a:cubicBezTo>
                  <a:pt x="30291" y="35681"/>
                  <a:pt x="26415" y="40360"/>
                  <a:pt x="28955" y="43969"/>
                </a:cubicBezTo>
                <a:cubicBezTo>
                  <a:pt x="31495" y="47579"/>
                  <a:pt x="38847" y="46777"/>
                  <a:pt x="41788" y="50386"/>
                </a:cubicBezTo>
                <a:cubicBezTo>
                  <a:pt x="44729" y="53996"/>
                  <a:pt x="42992" y="62685"/>
                  <a:pt x="46601" y="65626"/>
                </a:cubicBezTo>
                <a:cubicBezTo>
                  <a:pt x="50211" y="68567"/>
                  <a:pt x="57830" y="64824"/>
                  <a:pt x="63445" y="68032"/>
                </a:cubicBezTo>
                <a:cubicBezTo>
                  <a:pt x="69060" y="71241"/>
                  <a:pt x="89782" y="81134"/>
                  <a:pt x="80290" y="84877"/>
                </a:cubicBezTo>
                <a:cubicBezTo>
                  <a:pt x="70799" y="88620"/>
                  <a:pt x="18795" y="104261"/>
                  <a:pt x="6496" y="90491"/>
                </a:cubicBezTo>
                <a:cubicBezTo>
                  <a:pt x="-5803" y="76722"/>
                  <a:pt x="3154" y="12554"/>
                  <a:pt x="6496" y="2260"/>
                </a:cubicBezTo>
                <a:close/>
              </a:path>
            </a:pathLst>
          </a:custGeom>
          <a:solidFill>
            <a:schemeClr val="accent3"/>
          </a:solidFill>
          <a:ln>
            <a:noFill/>
          </a:ln>
        </p:spPr>
      </p:sp>
      <p:sp>
        <p:nvSpPr>
          <p:cNvPr id="1050" name="Google Shape;1050;p6"/>
          <p:cNvSpPr/>
          <p:nvPr/>
        </p:nvSpPr>
        <p:spPr>
          <a:xfrm>
            <a:off x="7716964" y="-337468"/>
            <a:ext cx="2193125" cy="2744975"/>
          </a:xfrm>
          <a:custGeom>
            <a:avLst/>
            <a:gdLst/>
            <a:ahLst/>
            <a:cxnLst/>
            <a:rect l="l" t="t" r="r" b="b"/>
            <a:pathLst>
              <a:path w="87725" h="109799" extrusionOk="0">
                <a:moveTo>
                  <a:pt x="3340" y="8686"/>
                </a:moveTo>
                <a:cubicBezTo>
                  <a:pt x="-7622" y="12563"/>
                  <a:pt x="11361" y="24060"/>
                  <a:pt x="17778" y="31145"/>
                </a:cubicBezTo>
                <a:cubicBezTo>
                  <a:pt x="24195" y="38230"/>
                  <a:pt x="35959" y="41840"/>
                  <a:pt x="41841" y="51198"/>
                </a:cubicBezTo>
                <a:cubicBezTo>
                  <a:pt x="47723" y="60556"/>
                  <a:pt x="47723" y="78203"/>
                  <a:pt x="53070" y="87293"/>
                </a:cubicBezTo>
                <a:cubicBezTo>
                  <a:pt x="58417" y="96384"/>
                  <a:pt x="68845" y="118976"/>
                  <a:pt x="73925" y="105741"/>
                </a:cubicBezTo>
                <a:cubicBezTo>
                  <a:pt x="79005" y="92506"/>
                  <a:pt x="95314" y="24060"/>
                  <a:pt x="83550" y="7884"/>
                </a:cubicBezTo>
                <a:cubicBezTo>
                  <a:pt x="71786" y="-8292"/>
                  <a:pt x="14302" y="4809"/>
                  <a:pt x="3340" y="8686"/>
                </a:cubicBezTo>
                <a:close/>
              </a:path>
            </a:pathLst>
          </a:custGeom>
          <a:solidFill>
            <a:schemeClr val="accent1"/>
          </a:solidFill>
          <a:ln>
            <a:noFill/>
          </a:ln>
        </p:spPr>
      </p:sp>
      <p:pic>
        <p:nvPicPr>
          <p:cNvPr id="1051" name="Google Shape;1051;p6"/>
          <p:cNvPicPr preferRelativeResize="0"/>
          <p:nvPr/>
        </p:nvPicPr>
        <p:blipFill>
          <a:blip r:embed="rId2"/>
          <a:stretch>
            <a:fillRect/>
          </a:stretch>
        </p:blipFill>
        <p:spPr>
          <a:xfrm>
            <a:off x="0" y="0"/>
            <a:ext cx="9144000" cy="5143500"/>
          </a:xfrm>
          <a:prstGeom prst="rect">
            <a:avLst/>
          </a:prstGeom>
          <a:noFill/>
          <a:ln>
            <a:noFill/>
          </a:ln>
        </p:spPr>
      </p:pic>
      <p:grpSp>
        <p:nvGrpSpPr>
          <p:cNvPr id="1052" name="Google Shape;1052;p6"/>
          <p:cNvGrpSpPr/>
          <p:nvPr/>
        </p:nvGrpSpPr>
        <p:grpSpPr>
          <a:xfrm rot="-3555206">
            <a:off x="8676544" y="1113744"/>
            <a:ext cx="201703" cy="313099"/>
            <a:chOff x="1036425" y="2562175"/>
            <a:chExt cx="119850" cy="186050"/>
          </a:xfrm>
        </p:grpSpPr>
        <p:sp>
          <p:nvSpPr>
            <p:cNvPr id="1053" name="Google Shape;1053;p6"/>
            <p:cNvSpPr/>
            <p:nvPr/>
          </p:nvSpPr>
          <p:spPr>
            <a:xfrm>
              <a:off x="1036425" y="2562175"/>
              <a:ext cx="119850" cy="111300"/>
            </a:xfrm>
            <a:custGeom>
              <a:avLst/>
              <a:gdLst/>
              <a:ahLst/>
              <a:cxnLst/>
              <a:rect l="l" t="t" r="r" b="b"/>
              <a:pathLst>
                <a:path w="4794" h="4452" extrusionOk="0">
                  <a:moveTo>
                    <a:pt x="4634" y="1"/>
                  </a:moveTo>
                  <a:cubicBezTo>
                    <a:pt x="4634" y="1"/>
                    <a:pt x="4611" y="1"/>
                    <a:pt x="4588" y="24"/>
                  </a:cubicBezTo>
                  <a:cubicBezTo>
                    <a:pt x="4064" y="298"/>
                    <a:pt x="3607" y="572"/>
                    <a:pt x="3173" y="845"/>
                  </a:cubicBezTo>
                  <a:lnTo>
                    <a:pt x="2671" y="1165"/>
                  </a:lnTo>
                  <a:cubicBezTo>
                    <a:pt x="2101" y="1530"/>
                    <a:pt x="1667" y="1827"/>
                    <a:pt x="1302" y="2124"/>
                  </a:cubicBezTo>
                  <a:cubicBezTo>
                    <a:pt x="1028" y="2329"/>
                    <a:pt x="822" y="2535"/>
                    <a:pt x="617" y="2717"/>
                  </a:cubicBezTo>
                  <a:cubicBezTo>
                    <a:pt x="526" y="2808"/>
                    <a:pt x="434" y="2923"/>
                    <a:pt x="366" y="3014"/>
                  </a:cubicBezTo>
                  <a:cubicBezTo>
                    <a:pt x="275" y="3105"/>
                    <a:pt x="206" y="3196"/>
                    <a:pt x="160" y="3311"/>
                  </a:cubicBezTo>
                  <a:cubicBezTo>
                    <a:pt x="46" y="3516"/>
                    <a:pt x="1" y="3699"/>
                    <a:pt x="23" y="3858"/>
                  </a:cubicBezTo>
                  <a:cubicBezTo>
                    <a:pt x="69" y="4041"/>
                    <a:pt x="183" y="4201"/>
                    <a:pt x="389" y="4315"/>
                  </a:cubicBezTo>
                  <a:cubicBezTo>
                    <a:pt x="457" y="4383"/>
                    <a:pt x="548" y="4406"/>
                    <a:pt x="663" y="4429"/>
                  </a:cubicBezTo>
                  <a:cubicBezTo>
                    <a:pt x="731" y="4452"/>
                    <a:pt x="799" y="4452"/>
                    <a:pt x="868" y="4452"/>
                  </a:cubicBezTo>
                  <a:lnTo>
                    <a:pt x="959" y="4452"/>
                  </a:lnTo>
                  <a:cubicBezTo>
                    <a:pt x="1142" y="4429"/>
                    <a:pt x="1324" y="4361"/>
                    <a:pt x="1530" y="4246"/>
                  </a:cubicBezTo>
                  <a:cubicBezTo>
                    <a:pt x="1735" y="4155"/>
                    <a:pt x="1918" y="3995"/>
                    <a:pt x="2146" y="3790"/>
                  </a:cubicBezTo>
                  <a:cubicBezTo>
                    <a:pt x="2329" y="3630"/>
                    <a:pt x="2511" y="3425"/>
                    <a:pt x="2740" y="3174"/>
                  </a:cubicBezTo>
                  <a:cubicBezTo>
                    <a:pt x="3082" y="2763"/>
                    <a:pt x="3424" y="2306"/>
                    <a:pt x="3812" y="1713"/>
                  </a:cubicBezTo>
                  <a:cubicBezTo>
                    <a:pt x="4064" y="1348"/>
                    <a:pt x="4292" y="960"/>
                    <a:pt x="4588" y="480"/>
                  </a:cubicBezTo>
                  <a:lnTo>
                    <a:pt x="4657" y="343"/>
                  </a:lnTo>
                  <a:lnTo>
                    <a:pt x="4703" y="252"/>
                  </a:lnTo>
                  <a:lnTo>
                    <a:pt x="4748" y="161"/>
                  </a:lnTo>
                  <a:cubicBezTo>
                    <a:pt x="4794" y="115"/>
                    <a:pt x="4771" y="69"/>
                    <a:pt x="4725" y="47"/>
                  </a:cubicBezTo>
                  <a:cubicBezTo>
                    <a:pt x="4725" y="24"/>
                    <a:pt x="4703" y="24"/>
                    <a:pt x="4703" y="24"/>
                  </a:cubicBezTo>
                  <a:cubicBezTo>
                    <a:pt x="4680" y="24"/>
                    <a:pt x="4657" y="1"/>
                    <a:pt x="46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 name="Google Shape;1054;p6"/>
            <p:cNvSpPr/>
            <p:nvPr/>
          </p:nvSpPr>
          <p:spPr>
            <a:xfrm>
              <a:off x="1095200" y="2640925"/>
              <a:ext cx="51375" cy="107300"/>
            </a:xfrm>
            <a:custGeom>
              <a:avLst/>
              <a:gdLst/>
              <a:ahLst/>
              <a:cxnLst/>
              <a:rect l="l" t="t" r="r" b="b"/>
              <a:pathLst>
                <a:path w="2055" h="4292" extrusionOk="0">
                  <a:moveTo>
                    <a:pt x="1918" y="1"/>
                  </a:moveTo>
                  <a:cubicBezTo>
                    <a:pt x="1895" y="24"/>
                    <a:pt x="1895" y="24"/>
                    <a:pt x="1895" y="46"/>
                  </a:cubicBezTo>
                  <a:cubicBezTo>
                    <a:pt x="1849" y="46"/>
                    <a:pt x="1827" y="69"/>
                    <a:pt x="1827" y="92"/>
                  </a:cubicBezTo>
                  <a:cubicBezTo>
                    <a:pt x="1781" y="138"/>
                    <a:pt x="1758" y="183"/>
                    <a:pt x="1735" y="229"/>
                  </a:cubicBezTo>
                  <a:cubicBezTo>
                    <a:pt x="1598" y="457"/>
                    <a:pt x="1439" y="663"/>
                    <a:pt x="1302" y="868"/>
                  </a:cubicBezTo>
                  <a:lnTo>
                    <a:pt x="1279" y="914"/>
                  </a:lnTo>
                  <a:cubicBezTo>
                    <a:pt x="1096" y="1165"/>
                    <a:pt x="936" y="1393"/>
                    <a:pt x="822" y="1599"/>
                  </a:cubicBezTo>
                  <a:cubicBezTo>
                    <a:pt x="617" y="1895"/>
                    <a:pt x="480" y="2146"/>
                    <a:pt x="343" y="2420"/>
                  </a:cubicBezTo>
                  <a:cubicBezTo>
                    <a:pt x="183" y="2717"/>
                    <a:pt x="92" y="2991"/>
                    <a:pt x="46" y="3242"/>
                  </a:cubicBezTo>
                  <a:cubicBezTo>
                    <a:pt x="1" y="3356"/>
                    <a:pt x="1" y="3493"/>
                    <a:pt x="1" y="3607"/>
                  </a:cubicBezTo>
                  <a:cubicBezTo>
                    <a:pt x="1" y="3721"/>
                    <a:pt x="23" y="3813"/>
                    <a:pt x="69" y="3904"/>
                  </a:cubicBezTo>
                  <a:cubicBezTo>
                    <a:pt x="115" y="3995"/>
                    <a:pt x="183" y="4087"/>
                    <a:pt x="275" y="4155"/>
                  </a:cubicBezTo>
                  <a:cubicBezTo>
                    <a:pt x="343" y="4201"/>
                    <a:pt x="434" y="4246"/>
                    <a:pt x="526" y="4269"/>
                  </a:cubicBezTo>
                  <a:cubicBezTo>
                    <a:pt x="571" y="4269"/>
                    <a:pt x="617" y="4292"/>
                    <a:pt x="640" y="4292"/>
                  </a:cubicBezTo>
                  <a:cubicBezTo>
                    <a:pt x="685" y="4292"/>
                    <a:pt x="731" y="4269"/>
                    <a:pt x="777" y="4269"/>
                  </a:cubicBezTo>
                  <a:cubicBezTo>
                    <a:pt x="845" y="4246"/>
                    <a:pt x="914" y="4223"/>
                    <a:pt x="982" y="4178"/>
                  </a:cubicBezTo>
                  <a:cubicBezTo>
                    <a:pt x="1142" y="4041"/>
                    <a:pt x="1256" y="3881"/>
                    <a:pt x="1324" y="3721"/>
                  </a:cubicBezTo>
                  <a:cubicBezTo>
                    <a:pt x="1461" y="3516"/>
                    <a:pt x="1530" y="3265"/>
                    <a:pt x="1598" y="3059"/>
                  </a:cubicBezTo>
                  <a:cubicBezTo>
                    <a:pt x="1667" y="2854"/>
                    <a:pt x="1713" y="2603"/>
                    <a:pt x="1781" y="2283"/>
                  </a:cubicBezTo>
                  <a:cubicBezTo>
                    <a:pt x="1872" y="1827"/>
                    <a:pt x="1941" y="1348"/>
                    <a:pt x="2009" y="777"/>
                  </a:cubicBezTo>
                  <a:cubicBezTo>
                    <a:pt x="2032" y="526"/>
                    <a:pt x="2032" y="298"/>
                    <a:pt x="2055" y="92"/>
                  </a:cubicBezTo>
                  <a:cubicBezTo>
                    <a:pt x="2055" y="69"/>
                    <a:pt x="2055" y="46"/>
                    <a:pt x="2032" y="24"/>
                  </a:cubicBezTo>
                  <a:cubicBezTo>
                    <a:pt x="2032" y="24"/>
                    <a:pt x="2009" y="1"/>
                    <a:pt x="1986"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5" name="Google Shape;1055;p6"/>
          <p:cNvGrpSpPr/>
          <p:nvPr/>
        </p:nvGrpSpPr>
        <p:grpSpPr>
          <a:xfrm rot="-6298890">
            <a:off x="8076988" y="231517"/>
            <a:ext cx="909378" cy="770294"/>
            <a:chOff x="6536750" y="766975"/>
            <a:chExt cx="776100" cy="657400"/>
          </a:xfrm>
        </p:grpSpPr>
        <p:sp>
          <p:nvSpPr>
            <p:cNvPr id="1056" name="Google Shape;1056;p6"/>
            <p:cNvSpPr/>
            <p:nvPr/>
          </p:nvSpPr>
          <p:spPr>
            <a:xfrm>
              <a:off x="6536750" y="766975"/>
              <a:ext cx="776100" cy="657400"/>
            </a:xfrm>
            <a:custGeom>
              <a:avLst/>
              <a:gdLst/>
              <a:ahLst/>
              <a:cxnLst/>
              <a:rect l="l" t="t" r="r" b="b"/>
              <a:pathLst>
                <a:path w="31044" h="26296" extrusionOk="0">
                  <a:moveTo>
                    <a:pt x="27391" y="1"/>
                  </a:moveTo>
                  <a:cubicBezTo>
                    <a:pt x="27072" y="1"/>
                    <a:pt x="26706" y="46"/>
                    <a:pt x="26364" y="160"/>
                  </a:cubicBezTo>
                  <a:cubicBezTo>
                    <a:pt x="25907" y="275"/>
                    <a:pt x="25474" y="480"/>
                    <a:pt x="25017" y="800"/>
                  </a:cubicBezTo>
                  <a:lnTo>
                    <a:pt x="24994" y="800"/>
                  </a:lnTo>
                  <a:cubicBezTo>
                    <a:pt x="24789" y="754"/>
                    <a:pt x="24584" y="731"/>
                    <a:pt x="24378" y="708"/>
                  </a:cubicBezTo>
                  <a:cubicBezTo>
                    <a:pt x="24196" y="685"/>
                    <a:pt x="24013" y="685"/>
                    <a:pt x="23830" y="685"/>
                  </a:cubicBezTo>
                  <a:cubicBezTo>
                    <a:pt x="22666" y="685"/>
                    <a:pt x="21457" y="1028"/>
                    <a:pt x="20110" y="1713"/>
                  </a:cubicBezTo>
                  <a:cubicBezTo>
                    <a:pt x="19539" y="2032"/>
                    <a:pt x="18946" y="2374"/>
                    <a:pt x="18284" y="2854"/>
                  </a:cubicBezTo>
                  <a:cubicBezTo>
                    <a:pt x="17987" y="3059"/>
                    <a:pt x="17690" y="3265"/>
                    <a:pt x="17416" y="3493"/>
                  </a:cubicBezTo>
                  <a:cubicBezTo>
                    <a:pt x="17097" y="3721"/>
                    <a:pt x="16800" y="3949"/>
                    <a:pt x="16503" y="4178"/>
                  </a:cubicBezTo>
                  <a:cubicBezTo>
                    <a:pt x="15636" y="4862"/>
                    <a:pt x="14746" y="5593"/>
                    <a:pt x="13764" y="6415"/>
                  </a:cubicBezTo>
                  <a:cubicBezTo>
                    <a:pt x="13719" y="6460"/>
                    <a:pt x="13673" y="6483"/>
                    <a:pt x="13627" y="6529"/>
                  </a:cubicBezTo>
                  <a:cubicBezTo>
                    <a:pt x="13605" y="6529"/>
                    <a:pt x="13605" y="6552"/>
                    <a:pt x="13605" y="6552"/>
                  </a:cubicBezTo>
                  <a:cubicBezTo>
                    <a:pt x="13513" y="6620"/>
                    <a:pt x="13445" y="6688"/>
                    <a:pt x="13376" y="6757"/>
                  </a:cubicBezTo>
                  <a:lnTo>
                    <a:pt x="13308" y="6825"/>
                  </a:lnTo>
                  <a:cubicBezTo>
                    <a:pt x="13194" y="6917"/>
                    <a:pt x="13057" y="7031"/>
                    <a:pt x="12943" y="7122"/>
                  </a:cubicBezTo>
                  <a:cubicBezTo>
                    <a:pt x="11756" y="8172"/>
                    <a:pt x="10637" y="9245"/>
                    <a:pt x="9587" y="10341"/>
                  </a:cubicBezTo>
                  <a:cubicBezTo>
                    <a:pt x="8537" y="11413"/>
                    <a:pt x="7510" y="12577"/>
                    <a:pt x="6506" y="13787"/>
                  </a:cubicBezTo>
                  <a:cubicBezTo>
                    <a:pt x="6301" y="14015"/>
                    <a:pt x="6118" y="14244"/>
                    <a:pt x="5935" y="14472"/>
                  </a:cubicBezTo>
                  <a:cubicBezTo>
                    <a:pt x="5821" y="14563"/>
                    <a:pt x="5707" y="14654"/>
                    <a:pt x="5616" y="14769"/>
                  </a:cubicBezTo>
                  <a:lnTo>
                    <a:pt x="5456" y="14928"/>
                  </a:lnTo>
                  <a:cubicBezTo>
                    <a:pt x="5296" y="15111"/>
                    <a:pt x="5182" y="15316"/>
                    <a:pt x="5114" y="15545"/>
                  </a:cubicBezTo>
                  <a:cubicBezTo>
                    <a:pt x="4634" y="16161"/>
                    <a:pt x="4155" y="16823"/>
                    <a:pt x="3698" y="17462"/>
                  </a:cubicBezTo>
                  <a:cubicBezTo>
                    <a:pt x="3288" y="18055"/>
                    <a:pt x="2854" y="18695"/>
                    <a:pt x="2420" y="19379"/>
                  </a:cubicBezTo>
                  <a:cubicBezTo>
                    <a:pt x="2215" y="19699"/>
                    <a:pt x="2009" y="20018"/>
                    <a:pt x="1804" y="20361"/>
                  </a:cubicBezTo>
                  <a:cubicBezTo>
                    <a:pt x="1599" y="20703"/>
                    <a:pt x="1370" y="21046"/>
                    <a:pt x="1165" y="21388"/>
                  </a:cubicBezTo>
                  <a:cubicBezTo>
                    <a:pt x="1119" y="21502"/>
                    <a:pt x="1051" y="21616"/>
                    <a:pt x="982" y="21707"/>
                  </a:cubicBezTo>
                  <a:cubicBezTo>
                    <a:pt x="982" y="21707"/>
                    <a:pt x="959" y="21799"/>
                    <a:pt x="937" y="21799"/>
                  </a:cubicBezTo>
                  <a:cubicBezTo>
                    <a:pt x="754" y="22027"/>
                    <a:pt x="594" y="22278"/>
                    <a:pt x="457" y="22529"/>
                  </a:cubicBezTo>
                  <a:cubicBezTo>
                    <a:pt x="252" y="22894"/>
                    <a:pt x="138" y="23260"/>
                    <a:pt x="92" y="23625"/>
                  </a:cubicBezTo>
                  <a:cubicBezTo>
                    <a:pt x="1" y="24287"/>
                    <a:pt x="183" y="24971"/>
                    <a:pt x="640" y="25474"/>
                  </a:cubicBezTo>
                  <a:cubicBezTo>
                    <a:pt x="1096" y="25999"/>
                    <a:pt x="1735" y="26295"/>
                    <a:pt x="2443" y="26295"/>
                  </a:cubicBezTo>
                  <a:cubicBezTo>
                    <a:pt x="2808" y="26295"/>
                    <a:pt x="3151" y="26227"/>
                    <a:pt x="3539" y="26090"/>
                  </a:cubicBezTo>
                  <a:cubicBezTo>
                    <a:pt x="3790" y="25999"/>
                    <a:pt x="4018" y="25885"/>
                    <a:pt x="4201" y="25770"/>
                  </a:cubicBezTo>
                  <a:cubicBezTo>
                    <a:pt x="4246" y="25770"/>
                    <a:pt x="4292" y="25748"/>
                    <a:pt x="4338" y="25748"/>
                  </a:cubicBezTo>
                  <a:cubicBezTo>
                    <a:pt x="4452" y="25702"/>
                    <a:pt x="4566" y="25656"/>
                    <a:pt x="4680" y="25633"/>
                  </a:cubicBezTo>
                  <a:cubicBezTo>
                    <a:pt x="5068" y="25496"/>
                    <a:pt x="5456" y="25360"/>
                    <a:pt x="5821" y="25223"/>
                  </a:cubicBezTo>
                  <a:cubicBezTo>
                    <a:pt x="6186" y="25086"/>
                    <a:pt x="6552" y="24949"/>
                    <a:pt x="6917" y="24812"/>
                  </a:cubicBezTo>
                  <a:cubicBezTo>
                    <a:pt x="7647" y="24515"/>
                    <a:pt x="8355" y="24241"/>
                    <a:pt x="9040" y="23944"/>
                  </a:cubicBezTo>
                  <a:cubicBezTo>
                    <a:pt x="10432" y="23328"/>
                    <a:pt x="11847" y="22643"/>
                    <a:pt x="13194" y="21913"/>
                  </a:cubicBezTo>
                  <a:cubicBezTo>
                    <a:pt x="14381" y="21274"/>
                    <a:pt x="15545" y="20612"/>
                    <a:pt x="16640" y="19927"/>
                  </a:cubicBezTo>
                  <a:cubicBezTo>
                    <a:pt x="16846" y="20087"/>
                    <a:pt x="17097" y="20224"/>
                    <a:pt x="17371" y="20292"/>
                  </a:cubicBezTo>
                  <a:cubicBezTo>
                    <a:pt x="17599" y="20384"/>
                    <a:pt x="17850" y="20429"/>
                    <a:pt x="18124" y="20429"/>
                  </a:cubicBezTo>
                  <a:cubicBezTo>
                    <a:pt x="18170" y="20429"/>
                    <a:pt x="18215" y="20452"/>
                    <a:pt x="18284" y="20452"/>
                  </a:cubicBezTo>
                  <a:cubicBezTo>
                    <a:pt x="18466" y="20452"/>
                    <a:pt x="18672" y="20429"/>
                    <a:pt x="18877" y="20384"/>
                  </a:cubicBezTo>
                  <a:cubicBezTo>
                    <a:pt x="19060" y="20361"/>
                    <a:pt x="19242" y="20315"/>
                    <a:pt x="19402" y="20269"/>
                  </a:cubicBezTo>
                  <a:cubicBezTo>
                    <a:pt x="19585" y="20224"/>
                    <a:pt x="19745" y="20155"/>
                    <a:pt x="19904" y="20110"/>
                  </a:cubicBezTo>
                  <a:cubicBezTo>
                    <a:pt x="20475" y="19904"/>
                    <a:pt x="21046" y="19608"/>
                    <a:pt x="21662" y="19242"/>
                  </a:cubicBezTo>
                  <a:cubicBezTo>
                    <a:pt x="22141" y="18946"/>
                    <a:pt x="22621" y="18603"/>
                    <a:pt x="23191" y="18170"/>
                  </a:cubicBezTo>
                  <a:cubicBezTo>
                    <a:pt x="23671" y="17782"/>
                    <a:pt x="24104" y="17394"/>
                    <a:pt x="24492" y="17074"/>
                  </a:cubicBezTo>
                  <a:lnTo>
                    <a:pt x="25063" y="16572"/>
                  </a:lnTo>
                  <a:cubicBezTo>
                    <a:pt x="25268" y="16366"/>
                    <a:pt x="25497" y="16161"/>
                    <a:pt x="25702" y="15956"/>
                  </a:cubicBezTo>
                  <a:cubicBezTo>
                    <a:pt x="26181" y="15499"/>
                    <a:pt x="26615" y="15043"/>
                    <a:pt x="27026" y="14563"/>
                  </a:cubicBezTo>
                  <a:cubicBezTo>
                    <a:pt x="27460" y="14038"/>
                    <a:pt x="27848" y="13513"/>
                    <a:pt x="28190" y="12988"/>
                  </a:cubicBezTo>
                  <a:cubicBezTo>
                    <a:pt x="28464" y="12577"/>
                    <a:pt x="28715" y="12167"/>
                    <a:pt x="28898" y="11756"/>
                  </a:cubicBezTo>
                  <a:cubicBezTo>
                    <a:pt x="29149" y="11208"/>
                    <a:pt x="29331" y="10729"/>
                    <a:pt x="29445" y="10249"/>
                  </a:cubicBezTo>
                  <a:cubicBezTo>
                    <a:pt x="29605" y="9473"/>
                    <a:pt x="29560" y="8766"/>
                    <a:pt x="29331" y="8126"/>
                  </a:cubicBezTo>
                  <a:cubicBezTo>
                    <a:pt x="29377" y="7921"/>
                    <a:pt x="29423" y="7716"/>
                    <a:pt x="29468" y="7510"/>
                  </a:cubicBezTo>
                  <a:cubicBezTo>
                    <a:pt x="29514" y="7350"/>
                    <a:pt x="29537" y="7168"/>
                    <a:pt x="29560" y="6985"/>
                  </a:cubicBezTo>
                  <a:cubicBezTo>
                    <a:pt x="29582" y="6780"/>
                    <a:pt x="29582" y="6552"/>
                    <a:pt x="29582" y="6346"/>
                  </a:cubicBezTo>
                  <a:cubicBezTo>
                    <a:pt x="29788" y="6141"/>
                    <a:pt x="29993" y="5935"/>
                    <a:pt x="30176" y="5707"/>
                  </a:cubicBezTo>
                  <a:cubicBezTo>
                    <a:pt x="30495" y="5296"/>
                    <a:pt x="30724" y="4885"/>
                    <a:pt x="30861" y="4429"/>
                  </a:cubicBezTo>
                  <a:cubicBezTo>
                    <a:pt x="31020" y="3927"/>
                    <a:pt x="31043" y="3379"/>
                    <a:pt x="30929" y="2854"/>
                  </a:cubicBezTo>
                  <a:cubicBezTo>
                    <a:pt x="30815" y="2260"/>
                    <a:pt x="30541" y="1735"/>
                    <a:pt x="30130" y="1256"/>
                  </a:cubicBezTo>
                  <a:cubicBezTo>
                    <a:pt x="30107" y="1256"/>
                    <a:pt x="30084" y="1233"/>
                    <a:pt x="30084" y="1210"/>
                  </a:cubicBezTo>
                  <a:cubicBezTo>
                    <a:pt x="29833" y="959"/>
                    <a:pt x="29582" y="731"/>
                    <a:pt x="29308" y="571"/>
                  </a:cubicBezTo>
                  <a:cubicBezTo>
                    <a:pt x="28875" y="297"/>
                    <a:pt x="28418" y="115"/>
                    <a:pt x="27916" y="46"/>
                  </a:cubicBezTo>
                  <a:cubicBezTo>
                    <a:pt x="27756" y="23"/>
                    <a:pt x="27574" y="1"/>
                    <a:pt x="27391"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 name="Google Shape;1057;p6"/>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 name="Google Shape;1058;p6"/>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 name="Google Shape;1059;p6"/>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 name="Google Shape;1060;p6"/>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 name="Google Shape;1061;p6"/>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 name="Google Shape;1062;p6"/>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 name="Google Shape;1063;p6"/>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 name="Google Shape;1064;p6"/>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 name="Google Shape;1065;p6"/>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 name="Google Shape;1066;p6"/>
            <p:cNvSpPr/>
            <p:nvPr/>
          </p:nvSpPr>
          <p:spPr>
            <a:xfrm>
              <a:off x="7062300" y="846300"/>
              <a:ext cx="52525" cy="33700"/>
            </a:xfrm>
            <a:custGeom>
              <a:avLst/>
              <a:gdLst/>
              <a:ahLst/>
              <a:cxnLst/>
              <a:rect l="l" t="t" r="r" b="b"/>
              <a:pathLst>
                <a:path w="2101" h="1348" extrusionOk="0">
                  <a:moveTo>
                    <a:pt x="2009" y="0"/>
                  </a:moveTo>
                  <a:cubicBezTo>
                    <a:pt x="1987" y="0"/>
                    <a:pt x="1964" y="0"/>
                    <a:pt x="1941" y="23"/>
                  </a:cubicBezTo>
                  <a:cubicBezTo>
                    <a:pt x="1804" y="114"/>
                    <a:pt x="1644" y="206"/>
                    <a:pt x="1484" y="297"/>
                  </a:cubicBezTo>
                  <a:cubicBezTo>
                    <a:pt x="1325" y="388"/>
                    <a:pt x="1165" y="480"/>
                    <a:pt x="1005" y="594"/>
                  </a:cubicBezTo>
                  <a:cubicBezTo>
                    <a:pt x="845" y="662"/>
                    <a:pt x="708" y="754"/>
                    <a:pt x="549" y="845"/>
                  </a:cubicBezTo>
                  <a:cubicBezTo>
                    <a:pt x="480" y="891"/>
                    <a:pt x="412" y="936"/>
                    <a:pt x="320" y="982"/>
                  </a:cubicBezTo>
                  <a:cubicBezTo>
                    <a:pt x="275" y="1005"/>
                    <a:pt x="206" y="1050"/>
                    <a:pt x="161" y="1096"/>
                  </a:cubicBezTo>
                  <a:cubicBezTo>
                    <a:pt x="138" y="1096"/>
                    <a:pt x="115" y="1119"/>
                    <a:pt x="92" y="1119"/>
                  </a:cubicBezTo>
                  <a:cubicBezTo>
                    <a:pt x="92" y="1119"/>
                    <a:pt x="92" y="1142"/>
                    <a:pt x="69" y="1142"/>
                  </a:cubicBezTo>
                  <a:cubicBezTo>
                    <a:pt x="69" y="1142"/>
                    <a:pt x="46" y="1164"/>
                    <a:pt x="46" y="1164"/>
                  </a:cubicBezTo>
                  <a:cubicBezTo>
                    <a:pt x="24" y="1187"/>
                    <a:pt x="24" y="1210"/>
                    <a:pt x="24" y="1233"/>
                  </a:cubicBezTo>
                  <a:cubicBezTo>
                    <a:pt x="1" y="1256"/>
                    <a:pt x="1" y="1256"/>
                    <a:pt x="24" y="1279"/>
                  </a:cubicBezTo>
                  <a:cubicBezTo>
                    <a:pt x="24" y="1324"/>
                    <a:pt x="46" y="1347"/>
                    <a:pt x="92" y="1347"/>
                  </a:cubicBezTo>
                  <a:cubicBezTo>
                    <a:pt x="115" y="1347"/>
                    <a:pt x="138" y="1347"/>
                    <a:pt x="138" y="1324"/>
                  </a:cubicBezTo>
                  <a:lnTo>
                    <a:pt x="183" y="1324"/>
                  </a:lnTo>
                  <a:cubicBezTo>
                    <a:pt x="206" y="1301"/>
                    <a:pt x="206" y="1301"/>
                    <a:pt x="229" y="1301"/>
                  </a:cubicBezTo>
                  <a:cubicBezTo>
                    <a:pt x="252" y="1279"/>
                    <a:pt x="298" y="1256"/>
                    <a:pt x="320" y="1256"/>
                  </a:cubicBezTo>
                  <a:cubicBezTo>
                    <a:pt x="389" y="1210"/>
                    <a:pt x="457" y="1187"/>
                    <a:pt x="526" y="1142"/>
                  </a:cubicBezTo>
                  <a:cubicBezTo>
                    <a:pt x="571" y="1119"/>
                    <a:pt x="640" y="1073"/>
                    <a:pt x="686" y="1050"/>
                  </a:cubicBezTo>
                  <a:cubicBezTo>
                    <a:pt x="731" y="1028"/>
                    <a:pt x="754" y="1005"/>
                    <a:pt x="800" y="982"/>
                  </a:cubicBezTo>
                  <a:cubicBezTo>
                    <a:pt x="823" y="959"/>
                    <a:pt x="845" y="936"/>
                    <a:pt x="868" y="936"/>
                  </a:cubicBezTo>
                  <a:cubicBezTo>
                    <a:pt x="1005" y="845"/>
                    <a:pt x="1119" y="754"/>
                    <a:pt x="1256" y="662"/>
                  </a:cubicBezTo>
                  <a:cubicBezTo>
                    <a:pt x="1279" y="639"/>
                    <a:pt x="1325" y="617"/>
                    <a:pt x="1370" y="594"/>
                  </a:cubicBezTo>
                  <a:cubicBezTo>
                    <a:pt x="1416" y="548"/>
                    <a:pt x="1462" y="525"/>
                    <a:pt x="1530" y="480"/>
                  </a:cubicBezTo>
                  <a:cubicBezTo>
                    <a:pt x="1713" y="388"/>
                    <a:pt x="1873" y="274"/>
                    <a:pt x="2055" y="160"/>
                  </a:cubicBezTo>
                  <a:cubicBezTo>
                    <a:pt x="2078" y="160"/>
                    <a:pt x="2101" y="114"/>
                    <a:pt x="2101" y="114"/>
                  </a:cubicBezTo>
                  <a:cubicBezTo>
                    <a:pt x="2101" y="69"/>
                    <a:pt x="2101" y="46"/>
                    <a:pt x="2078" y="46"/>
                  </a:cubicBezTo>
                  <a:cubicBezTo>
                    <a:pt x="2055" y="23"/>
                    <a:pt x="2032" y="0"/>
                    <a:pt x="2009"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 name="Google Shape;1067;p6"/>
            <p:cNvSpPr/>
            <p:nvPr/>
          </p:nvSpPr>
          <p:spPr>
            <a:xfrm>
              <a:off x="6918500" y="847450"/>
              <a:ext cx="219725" cy="139700"/>
            </a:xfrm>
            <a:custGeom>
              <a:avLst/>
              <a:gdLst/>
              <a:ahLst/>
              <a:cxnLst/>
              <a:rect l="l" t="t" r="r" b="b"/>
              <a:pathLst>
                <a:path w="8789" h="5588" extrusionOk="0">
                  <a:moveTo>
                    <a:pt x="8674" y="0"/>
                  </a:moveTo>
                  <a:cubicBezTo>
                    <a:pt x="8652" y="0"/>
                    <a:pt x="8629" y="0"/>
                    <a:pt x="8629" y="23"/>
                  </a:cubicBezTo>
                  <a:cubicBezTo>
                    <a:pt x="8538" y="46"/>
                    <a:pt x="8446" y="91"/>
                    <a:pt x="8355" y="137"/>
                  </a:cubicBezTo>
                  <a:cubicBezTo>
                    <a:pt x="8264" y="160"/>
                    <a:pt x="8172" y="183"/>
                    <a:pt x="8081" y="228"/>
                  </a:cubicBezTo>
                  <a:cubicBezTo>
                    <a:pt x="7898" y="297"/>
                    <a:pt x="7716" y="365"/>
                    <a:pt x="7533" y="434"/>
                  </a:cubicBezTo>
                  <a:cubicBezTo>
                    <a:pt x="7351" y="525"/>
                    <a:pt x="7145" y="593"/>
                    <a:pt x="6963" y="662"/>
                  </a:cubicBezTo>
                  <a:cubicBezTo>
                    <a:pt x="6871" y="708"/>
                    <a:pt x="6780" y="753"/>
                    <a:pt x="6689" y="799"/>
                  </a:cubicBezTo>
                  <a:cubicBezTo>
                    <a:pt x="6597" y="822"/>
                    <a:pt x="6506" y="867"/>
                    <a:pt x="6415" y="913"/>
                  </a:cubicBezTo>
                  <a:cubicBezTo>
                    <a:pt x="6323" y="959"/>
                    <a:pt x="6232" y="1004"/>
                    <a:pt x="6141" y="1050"/>
                  </a:cubicBezTo>
                  <a:cubicBezTo>
                    <a:pt x="6072" y="1096"/>
                    <a:pt x="5981" y="1141"/>
                    <a:pt x="5890" y="1187"/>
                  </a:cubicBezTo>
                  <a:cubicBezTo>
                    <a:pt x="5707" y="1278"/>
                    <a:pt x="5547" y="1370"/>
                    <a:pt x="5388" y="1461"/>
                  </a:cubicBezTo>
                  <a:cubicBezTo>
                    <a:pt x="5022" y="1643"/>
                    <a:pt x="4680" y="1849"/>
                    <a:pt x="4338" y="2054"/>
                  </a:cubicBezTo>
                  <a:cubicBezTo>
                    <a:pt x="4140" y="2164"/>
                    <a:pt x="3943" y="2295"/>
                    <a:pt x="3765" y="2406"/>
                  </a:cubicBezTo>
                  <a:lnTo>
                    <a:pt x="3765" y="2406"/>
                  </a:lnTo>
                  <a:cubicBezTo>
                    <a:pt x="3766" y="2404"/>
                    <a:pt x="3767" y="2400"/>
                    <a:pt x="3767" y="2397"/>
                  </a:cubicBezTo>
                  <a:lnTo>
                    <a:pt x="3767" y="2397"/>
                  </a:lnTo>
                  <a:cubicBezTo>
                    <a:pt x="3721" y="2420"/>
                    <a:pt x="3699" y="2465"/>
                    <a:pt x="3653" y="2488"/>
                  </a:cubicBezTo>
                  <a:cubicBezTo>
                    <a:pt x="3470" y="2602"/>
                    <a:pt x="3311" y="2693"/>
                    <a:pt x="3128" y="2808"/>
                  </a:cubicBezTo>
                  <a:cubicBezTo>
                    <a:pt x="2968" y="2922"/>
                    <a:pt x="2831" y="3013"/>
                    <a:pt x="2671" y="3127"/>
                  </a:cubicBezTo>
                  <a:cubicBezTo>
                    <a:pt x="2352" y="3333"/>
                    <a:pt x="2055" y="3561"/>
                    <a:pt x="1758" y="3812"/>
                  </a:cubicBezTo>
                  <a:cubicBezTo>
                    <a:pt x="1621" y="3926"/>
                    <a:pt x="1485" y="4040"/>
                    <a:pt x="1348" y="4154"/>
                  </a:cubicBezTo>
                  <a:cubicBezTo>
                    <a:pt x="1188" y="4268"/>
                    <a:pt x="1051" y="4405"/>
                    <a:pt x="914" y="4519"/>
                  </a:cubicBezTo>
                  <a:cubicBezTo>
                    <a:pt x="800" y="4611"/>
                    <a:pt x="686" y="4725"/>
                    <a:pt x="572" y="4839"/>
                  </a:cubicBezTo>
                  <a:cubicBezTo>
                    <a:pt x="503" y="4885"/>
                    <a:pt x="435" y="4930"/>
                    <a:pt x="366" y="4999"/>
                  </a:cubicBezTo>
                  <a:cubicBezTo>
                    <a:pt x="320" y="5044"/>
                    <a:pt x="275" y="5090"/>
                    <a:pt x="206" y="5159"/>
                  </a:cubicBezTo>
                  <a:cubicBezTo>
                    <a:pt x="161" y="5204"/>
                    <a:pt x="92" y="5250"/>
                    <a:pt x="47" y="5318"/>
                  </a:cubicBezTo>
                  <a:cubicBezTo>
                    <a:pt x="1" y="5387"/>
                    <a:pt x="1" y="5478"/>
                    <a:pt x="47" y="5524"/>
                  </a:cubicBezTo>
                  <a:cubicBezTo>
                    <a:pt x="86" y="5564"/>
                    <a:pt x="142" y="5588"/>
                    <a:pt x="194" y="5588"/>
                  </a:cubicBezTo>
                  <a:cubicBezTo>
                    <a:pt x="232" y="5588"/>
                    <a:pt x="269" y="5575"/>
                    <a:pt x="298" y="5547"/>
                  </a:cubicBezTo>
                  <a:cubicBezTo>
                    <a:pt x="343" y="5524"/>
                    <a:pt x="366" y="5501"/>
                    <a:pt x="412" y="5455"/>
                  </a:cubicBezTo>
                  <a:cubicBezTo>
                    <a:pt x="457" y="5432"/>
                    <a:pt x="480" y="5410"/>
                    <a:pt x="503" y="5387"/>
                  </a:cubicBezTo>
                  <a:cubicBezTo>
                    <a:pt x="572" y="5341"/>
                    <a:pt x="640" y="5273"/>
                    <a:pt x="686" y="5227"/>
                  </a:cubicBezTo>
                  <a:cubicBezTo>
                    <a:pt x="823" y="5136"/>
                    <a:pt x="937" y="5022"/>
                    <a:pt x="1051" y="4907"/>
                  </a:cubicBezTo>
                  <a:cubicBezTo>
                    <a:pt x="1165" y="4793"/>
                    <a:pt x="1302" y="4679"/>
                    <a:pt x="1439" y="4565"/>
                  </a:cubicBezTo>
                  <a:cubicBezTo>
                    <a:pt x="1599" y="4451"/>
                    <a:pt x="1736" y="4337"/>
                    <a:pt x="1873" y="4223"/>
                  </a:cubicBezTo>
                  <a:cubicBezTo>
                    <a:pt x="2169" y="3972"/>
                    <a:pt x="2466" y="3743"/>
                    <a:pt x="2763" y="3538"/>
                  </a:cubicBezTo>
                  <a:cubicBezTo>
                    <a:pt x="2923" y="3424"/>
                    <a:pt x="3059" y="3333"/>
                    <a:pt x="3219" y="3218"/>
                  </a:cubicBezTo>
                  <a:cubicBezTo>
                    <a:pt x="3379" y="3104"/>
                    <a:pt x="3539" y="3013"/>
                    <a:pt x="3721" y="2899"/>
                  </a:cubicBezTo>
                  <a:cubicBezTo>
                    <a:pt x="3744" y="2876"/>
                    <a:pt x="3767" y="2876"/>
                    <a:pt x="3790" y="2853"/>
                  </a:cubicBezTo>
                  <a:cubicBezTo>
                    <a:pt x="3927" y="2762"/>
                    <a:pt x="4087" y="2648"/>
                    <a:pt x="4224" y="2556"/>
                  </a:cubicBezTo>
                  <a:cubicBezTo>
                    <a:pt x="4292" y="2534"/>
                    <a:pt x="4361" y="2488"/>
                    <a:pt x="4429" y="2442"/>
                  </a:cubicBezTo>
                  <a:lnTo>
                    <a:pt x="4429" y="2442"/>
                  </a:lnTo>
                  <a:lnTo>
                    <a:pt x="4383" y="2465"/>
                  </a:lnTo>
                  <a:cubicBezTo>
                    <a:pt x="4726" y="2260"/>
                    <a:pt x="5045" y="2077"/>
                    <a:pt x="5388" y="1872"/>
                  </a:cubicBezTo>
                  <a:cubicBezTo>
                    <a:pt x="5570" y="1780"/>
                    <a:pt x="5730" y="1666"/>
                    <a:pt x="5913" y="1575"/>
                  </a:cubicBezTo>
                  <a:cubicBezTo>
                    <a:pt x="6072" y="1484"/>
                    <a:pt x="6255" y="1392"/>
                    <a:pt x="6415" y="1301"/>
                  </a:cubicBezTo>
                  <a:cubicBezTo>
                    <a:pt x="6506" y="1255"/>
                    <a:pt x="6597" y="1210"/>
                    <a:pt x="6689" y="1164"/>
                  </a:cubicBezTo>
                  <a:cubicBezTo>
                    <a:pt x="6780" y="1118"/>
                    <a:pt x="6848" y="1073"/>
                    <a:pt x="6940" y="1027"/>
                  </a:cubicBezTo>
                  <a:cubicBezTo>
                    <a:pt x="7122" y="936"/>
                    <a:pt x="7305" y="845"/>
                    <a:pt x="7488" y="753"/>
                  </a:cubicBezTo>
                  <a:cubicBezTo>
                    <a:pt x="7670" y="662"/>
                    <a:pt x="7853" y="571"/>
                    <a:pt x="8035" y="479"/>
                  </a:cubicBezTo>
                  <a:cubicBezTo>
                    <a:pt x="8127" y="457"/>
                    <a:pt x="8218" y="411"/>
                    <a:pt x="8309" y="365"/>
                  </a:cubicBezTo>
                  <a:cubicBezTo>
                    <a:pt x="8378" y="342"/>
                    <a:pt x="8469" y="297"/>
                    <a:pt x="8560" y="274"/>
                  </a:cubicBezTo>
                  <a:cubicBezTo>
                    <a:pt x="8606" y="251"/>
                    <a:pt x="8652" y="228"/>
                    <a:pt x="8720" y="205"/>
                  </a:cubicBezTo>
                  <a:cubicBezTo>
                    <a:pt x="8766" y="183"/>
                    <a:pt x="8789" y="114"/>
                    <a:pt x="8766" y="68"/>
                  </a:cubicBezTo>
                  <a:cubicBezTo>
                    <a:pt x="8743" y="23"/>
                    <a:pt x="8697" y="0"/>
                    <a:pt x="8674"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 name="Google Shape;1068;p6"/>
            <p:cNvSpPr/>
            <p:nvPr/>
          </p:nvSpPr>
          <p:spPr>
            <a:xfrm>
              <a:off x="6919650" y="849150"/>
              <a:ext cx="222000" cy="146675"/>
            </a:xfrm>
            <a:custGeom>
              <a:avLst/>
              <a:gdLst/>
              <a:ahLst/>
              <a:cxnLst/>
              <a:rect l="l" t="t" r="r" b="b"/>
              <a:pathLst>
                <a:path w="8880" h="5867" extrusionOk="0">
                  <a:moveTo>
                    <a:pt x="4493" y="2639"/>
                  </a:moveTo>
                  <a:lnTo>
                    <a:pt x="4474" y="2648"/>
                  </a:lnTo>
                  <a:cubicBezTo>
                    <a:pt x="4484" y="2648"/>
                    <a:pt x="4490" y="2644"/>
                    <a:pt x="4493" y="2639"/>
                  </a:cubicBezTo>
                  <a:close/>
                  <a:moveTo>
                    <a:pt x="2560" y="3403"/>
                  </a:moveTo>
                  <a:cubicBezTo>
                    <a:pt x="2553" y="3405"/>
                    <a:pt x="2547" y="3411"/>
                    <a:pt x="2534" y="3424"/>
                  </a:cubicBezTo>
                  <a:cubicBezTo>
                    <a:pt x="2543" y="3417"/>
                    <a:pt x="2551" y="3410"/>
                    <a:pt x="2560" y="3403"/>
                  </a:cubicBezTo>
                  <a:close/>
                  <a:moveTo>
                    <a:pt x="8765" y="0"/>
                  </a:moveTo>
                  <a:cubicBezTo>
                    <a:pt x="8674" y="23"/>
                    <a:pt x="8606" y="46"/>
                    <a:pt x="8514" y="92"/>
                  </a:cubicBezTo>
                  <a:cubicBezTo>
                    <a:pt x="8423" y="115"/>
                    <a:pt x="8332" y="160"/>
                    <a:pt x="8240" y="183"/>
                  </a:cubicBezTo>
                  <a:cubicBezTo>
                    <a:pt x="8035" y="252"/>
                    <a:pt x="7852" y="320"/>
                    <a:pt x="7670" y="411"/>
                  </a:cubicBezTo>
                  <a:lnTo>
                    <a:pt x="7693" y="389"/>
                  </a:lnTo>
                  <a:lnTo>
                    <a:pt x="7693" y="389"/>
                  </a:lnTo>
                  <a:cubicBezTo>
                    <a:pt x="7601" y="434"/>
                    <a:pt x="7510" y="480"/>
                    <a:pt x="7419" y="503"/>
                  </a:cubicBezTo>
                  <a:cubicBezTo>
                    <a:pt x="7327" y="548"/>
                    <a:pt x="7236" y="594"/>
                    <a:pt x="7168" y="617"/>
                  </a:cubicBezTo>
                  <a:cubicBezTo>
                    <a:pt x="6985" y="685"/>
                    <a:pt x="6825" y="754"/>
                    <a:pt x="6666" y="845"/>
                  </a:cubicBezTo>
                  <a:cubicBezTo>
                    <a:pt x="6483" y="936"/>
                    <a:pt x="6323" y="1028"/>
                    <a:pt x="6141" y="1119"/>
                  </a:cubicBezTo>
                  <a:cubicBezTo>
                    <a:pt x="6072" y="1165"/>
                    <a:pt x="5981" y="1210"/>
                    <a:pt x="5912" y="1256"/>
                  </a:cubicBezTo>
                  <a:cubicBezTo>
                    <a:pt x="5821" y="1302"/>
                    <a:pt x="5752" y="1347"/>
                    <a:pt x="5661" y="1393"/>
                  </a:cubicBezTo>
                  <a:cubicBezTo>
                    <a:pt x="5501" y="1507"/>
                    <a:pt x="5342" y="1598"/>
                    <a:pt x="5205" y="1690"/>
                  </a:cubicBezTo>
                  <a:cubicBezTo>
                    <a:pt x="5045" y="1804"/>
                    <a:pt x="4908" y="1895"/>
                    <a:pt x="4748" y="1986"/>
                  </a:cubicBezTo>
                  <a:cubicBezTo>
                    <a:pt x="4611" y="2100"/>
                    <a:pt x="4451" y="2192"/>
                    <a:pt x="4315" y="2283"/>
                  </a:cubicBezTo>
                  <a:cubicBezTo>
                    <a:pt x="4246" y="2352"/>
                    <a:pt x="4155" y="2397"/>
                    <a:pt x="4086" y="2466"/>
                  </a:cubicBezTo>
                  <a:cubicBezTo>
                    <a:pt x="3995" y="2511"/>
                    <a:pt x="3926" y="2557"/>
                    <a:pt x="3858" y="2625"/>
                  </a:cubicBezTo>
                  <a:cubicBezTo>
                    <a:pt x="3630" y="2785"/>
                    <a:pt x="3401" y="2945"/>
                    <a:pt x="3196" y="3105"/>
                  </a:cubicBezTo>
                  <a:lnTo>
                    <a:pt x="3242" y="3059"/>
                  </a:lnTo>
                  <a:lnTo>
                    <a:pt x="3242" y="3059"/>
                  </a:lnTo>
                  <a:cubicBezTo>
                    <a:pt x="3196" y="3105"/>
                    <a:pt x="3150" y="3128"/>
                    <a:pt x="3105" y="3150"/>
                  </a:cubicBezTo>
                  <a:cubicBezTo>
                    <a:pt x="3091" y="3122"/>
                    <a:pt x="3050" y="3103"/>
                    <a:pt x="3011" y="3103"/>
                  </a:cubicBezTo>
                  <a:cubicBezTo>
                    <a:pt x="2987" y="3103"/>
                    <a:pt x="2962" y="3110"/>
                    <a:pt x="2945" y="3128"/>
                  </a:cubicBezTo>
                  <a:cubicBezTo>
                    <a:pt x="2817" y="3213"/>
                    <a:pt x="2688" y="3299"/>
                    <a:pt x="2560" y="3403"/>
                  </a:cubicBezTo>
                  <a:lnTo>
                    <a:pt x="2560" y="3403"/>
                  </a:lnTo>
                  <a:cubicBezTo>
                    <a:pt x="2565" y="3401"/>
                    <a:pt x="2570" y="3401"/>
                    <a:pt x="2580" y="3401"/>
                  </a:cubicBezTo>
                  <a:cubicBezTo>
                    <a:pt x="2237" y="3653"/>
                    <a:pt x="1918" y="3904"/>
                    <a:pt x="1598" y="4178"/>
                  </a:cubicBezTo>
                  <a:cubicBezTo>
                    <a:pt x="1439" y="4314"/>
                    <a:pt x="1302" y="4451"/>
                    <a:pt x="1142" y="4588"/>
                  </a:cubicBezTo>
                  <a:cubicBezTo>
                    <a:pt x="982" y="4725"/>
                    <a:pt x="822" y="4862"/>
                    <a:pt x="662" y="4999"/>
                  </a:cubicBezTo>
                  <a:cubicBezTo>
                    <a:pt x="526" y="5113"/>
                    <a:pt x="389" y="5250"/>
                    <a:pt x="229" y="5364"/>
                  </a:cubicBezTo>
                  <a:cubicBezTo>
                    <a:pt x="183" y="5410"/>
                    <a:pt x="160" y="5433"/>
                    <a:pt x="115" y="5456"/>
                  </a:cubicBezTo>
                  <a:cubicBezTo>
                    <a:pt x="69" y="5524"/>
                    <a:pt x="1" y="5593"/>
                    <a:pt x="23" y="5684"/>
                  </a:cubicBezTo>
                  <a:cubicBezTo>
                    <a:pt x="46" y="5775"/>
                    <a:pt x="137" y="5821"/>
                    <a:pt x="206" y="5844"/>
                  </a:cubicBezTo>
                  <a:cubicBezTo>
                    <a:pt x="252" y="5867"/>
                    <a:pt x="297" y="5867"/>
                    <a:pt x="343" y="5867"/>
                  </a:cubicBezTo>
                  <a:cubicBezTo>
                    <a:pt x="366" y="5844"/>
                    <a:pt x="389" y="5821"/>
                    <a:pt x="411" y="5821"/>
                  </a:cubicBezTo>
                  <a:cubicBezTo>
                    <a:pt x="480" y="5775"/>
                    <a:pt x="548" y="5707"/>
                    <a:pt x="594" y="5661"/>
                  </a:cubicBezTo>
                  <a:cubicBezTo>
                    <a:pt x="731" y="5547"/>
                    <a:pt x="891" y="5433"/>
                    <a:pt x="1028" y="5319"/>
                  </a:cubicBezTo>
                  <a:cubicBezTo>
                    <a:pt x="1165" y="5227"/>
                    <a:pt x="1302" y="5113"/>
                    <a:pt x="1439" y="4999"/>
                  </a:cubicBezTo>
                  <a:cubicBezTo>
                    <a:pt x="1575" y="4885"/>
                    <a:pt x="1735" y="4771"/>
                    <a:pt x="1872" y="4657"/>
                  </a:cubicBezTo>
                  <a:cubicBezTo>
                    <a:pt x="2146" y="4429"/>
                    <a:pt x="2420" y="4200"/>
                    <a:pt x="2694" y="3972"/>
                  </a:cubicBezTo>
                  <a:cubicBezTo>
                    <a:pt x="2854" y="3858"/>
                    <a:pt x="2991" y="3744"/>
                    <a:pt x="3128" y="3630"/>
                  </a:cubicBezTo>
                  <a:lnTo>
                    <a:pt x="3128" y="3630"/>
                  </a:lnTo>
                  <a:cubicBezTo>
                    <a:pt x="3105" y="3652"/>
                    <a:pt x="3105" y="3653"/>
                    <a:pt x="3105" y="3653"/>
                  </a:cubicBezTo>
                  <a:lnTo>
                    <a:pt x="3105" y="3653"/>
                  </a:lnTo>
                  <a:cubicBezTo>
                    <a:pt x="3128" y="3630"/>
                    <a:pt x="3150" y="3607"/>
                    <a:pt x="3196" y="3584"/>
                  </a:cubicBezTo>
                  <a:cubicBezTo>
                    <a:pt x="3242" y="3561"/>
                    <a:pt x="3287" y="3516"/>
                    <a:pt x="3310" y="3493"/>
                  </a:cubicBezTo>
                  <a:cubicBezTo>
                    <a:pt x="3379" y="3447"/>
                    <a:pt x="3424" y="3401"/>
                    <a:pt x="3493" y="3356"/>
                  </a:cubicBezTo>
                  <a:lnTo>
                    <a:pt x="3493" y="3356"/>
                  </a:lnTo>
                  <a:lnTo>
                    <a:pt x="3447" y="3401"/>
                  </a:lnTo>
                  <a:cubicBezTo>
                    <a:pt x="3607" y="3265"/>
                    <a:pt x="3767" y="3150"/>
                    <a:pt x="3949" y="3036"/>
                  </a:cubicBezTo>
                  <a:cubicBezTo>
                    <a:pt x="4132" y="2899"/>
                    <a:pt x="4315" y="2785"/>
                    <a:pt x="4474" y="2648"/>
                  </a:cubicBezTo>
                  <a:cubicBezTo>
                    <a:pt x="4474" y="2648"/>
                    <a:pt x="4474" y="2648"/>
                    <a:pt x="4497" y="2625"/>
                  </a:cubicBezTo>
                  <a:lnTo>
                    <a:pt x="4497" y="2625"/>
                  </a:lnTo>
                  <a:cubicBezTo>
                    <a:pt x="4497" y="2625"/>
                    <a:pt x="4497" y="2633"/>
                    <a:pt x="4493" y="2639"/>
                  </a:cubicBezTo>
                  <a:lnTo>
                    <a:pt x="4493" y="2639"/>
                  </a:lnTo>
                  <a:lnTo>
                    <a:pt x="4520" y="2625"/>
                  </a:lnTo>
                  <a:lnTo>
                    <a:pt x="4497" y="2625"/>
                  </a:lnTo>
                  <a:cubicBezTo>
                    <a:pt x="4634" y="2534"/>
                    <a:pt x="4771" y="2443"/>
                    <a:pt x="4908" y="2352"/>
                  </a:cubicBezTo>
                  <a:cubicBezTo>
                    <a:pt x="4976" y="2306"/>
                    <a:pt x="5045" y="2260"/>
                    <a:pt x="5113" y="2215"/>
                  </a:cubicBezTo>
                  <a:cubicBezTo>
                    <a:pt x="5182" y="2146"/>
                    <a:pt x="5273" y="2100"/>
                    <a:pt x="5342" y="2055"/>
                  </a:cubicBezTo>
                  <a:cubicBezTo>
                    <a:pt x="5638" y="1849"/>
                    <a:pt x="5958" y="1644"/>
                    <a:pt x="6277" y="1438"/>
                  </a:cubicBezTo>
                  <a:cubicBezTo>
                    <a:pt x="6437" y="1347"/>
                    <a:pt x="6597" y="1233"/>
                    <a:pt x="6780" y="1142"/>
                  </a:cubicBezTo>
                  <a:cubicBezTo>
                    <a:pt x="6939" y="1050"/>
                    <a:pt x="7099" y="982"/>
                    <a:pt x="7236" y="891"/>
                  </a:cubicBezTo>
                  <a:cubicBezTo>
                    <a:pt x="7327" y="845"/>
                    <a:pt x="7396" y="799"/>
                    <a:pt x="7487" y="754"/>
                  </a:cubicBezTo>
                  <a:cubicBezTo>
                    <a:pt x="7556" y="708"/>
                    <a:pt x="7647" y="662"/>
                    <a:pt x="7738" y="617"/>
                  </a:cubicBezTo>
                  <a:cubicBezTo>
                    <a:pt x="7898" y="548"/>
                    <a:pt x="8058" y="457"/>
                    <a:pt x="8240" y="389"/>
                  </a:cubicBezTo>
                  <a:cubicBezTo>
                    <a:pt x="8371" y="323"/>
                    <a:pt x="8501" y="279"/>
                    <a:pt x="8652" y="215"/>
                  </a:cubicBezTo>
                  <a:lnTo>
                    <a:pt x="8652" y="215"/>
                  </a:lnTo>
                  <a:cubicBezTo>
                    <a:pt x="8651" y="219"/>
                    <a:pt x="8651" y="223"/>
                    <a:pt x="8651" y="229"/>
                  </a:cubicBezTo>
                  <a:cubicBezTo>
                    <a:pt x="8651" y="221"/>
                    <a:pt x="8654" y="216"/>
                    <a:pt x="8658" y="213"/>
                  </a:cubicBezTo>
                  <a:lnTo>
                    <a:pt x="8658" y="213"/>
                  </a:lnTo>
                  <a:cubicBezTo>
                    <a:pt x="8662" y="211"/>
                    <a:pt x="8666" y="209"/>
                    <a:pt x="8670" y="207"/>
                  </a:cubicBezTo>
                  <a:lnTo>
                    <a:pt x="8670" y="207"/>
                  </a:lnTo>
                  <a:cubicBezTo>
                    <a:pt x="8678" y="206"/>
                    <a:pt x="8688" y="206"/>
                    <a:pt x="8697" y="206"/>
                  </a:cubicBezTo>
                  <a:cubicBezTo>
                    <a:pt x="8697" y="206"/>
                    <a:pt x="8720" y="183"/>
                    <a:pt x="8720" y="183"/>
                  </a:cubicBezTo>
                  <a:lnTo>
                    <a:pt x="8697" y="183"/>
                  </a:lnTo>
                  <a:cubicBezTo>
                    <a:pt x="8743" y="183"/>
                    <a:pt x="8765" y="160"/>
                    <a:pt x="8811" y="160"/>
                  </a:cubicBezTo>
                  <a:cubicBezTo>
                    <a:pt x="8857" y="137"/>
                    <a:pt x="8880" y="92"/>
                    <a:pt x="8857" y="46"/>
                  </a:cubicBezTo>
                  <a:cubicBezTo>
                    <a:pt x="8857" y="23"/>
                    <a:pt x="8811" y="0"/>
                    <a:pt x="878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 name="Google Shape;1069;p6"/>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 name="Google Shape;1070;p6"/>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 name="Google Shape;1071;p6"/>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 name="Google Shape;1072;p6"/>
            <p:cNvSpPr/>
            <p:nvPr/>
          </p:nvSpPr>
          <p:spPr>
            <a:xfrm>
              <a:off x="6646325" y="1013500"/>
              <a:ext cx="239100" cy="261025"/>
            </a:xfrm>
            <a:custGeom>
              <a:avLst/>
              <a:gdLst/>
              <a:ahLst/>
              <a:cxnLst/>
              <a:rect l="l" t="t" r="r" b="b"/>
              <a:pathLst>
                <a:path w="9564" h="10441" extrusionOk="0">
                  <a:moveTo>
                    <a:pt x="1681" y="8480"/>
                  </a:moveTo>
                  <a:lnTo>
                    <a:pt x="1681" y="8480"/>
                  </a:lnTo>
                  <a:cubicBezTo>
                    <a:pt x="1681" y="8480"/>
                    <a:pt x="1681" y="8480"/>
                    <a:pt x="1681" y="8480"/>
                  </a:cubicBezTo>
                  <a:lnTo>
                    <a:pt x="1681" y="8480"/>
                  </a:lnTo>
                  <a:cubicBezTo>
                    <a:pt x="1681" y="8480"/>
                    <a:pt x="1681" y="8480"/>
                    <a:pt x="1681" y="8480"/>
                  </a:cubicBezTo>
                  <a:close/>
                  <a:moveTo>
                    <a:pt x="9473" y="0"/>
                  </a:moveTo>
                  <a:cubicBezTo>
                    <a:pt x="9450" y="0"/>
                    <a:pt x="9427" y="0"/>
                    <a:pt x="9427" y="23"/>
                  </a:cubicBezTo>
                  <a:cubicBezTo>
                    <a:pt x="9267" y="137"/>
                    <a:pt x="9130" y="274"/>
                    <a:pt x="8971" y="388"/>
                  </a:cubicBezTo>
                  <a:cubicBezTo>
                    <a:pt x="8719" y="571"/>
                    <a:pt x="8491" y="731"/>
                    <a:pt x="8240" y="913"/>
                  </a:cubicBezTo>
                  <a:cubicBezTo>
                    <a:pt x="8172" y="959"/>
                    <a:pt x="8103" y="1027"/>
                    <a:pt x="8035" y="1073"/>
                  </a:cubicBezTo>
                  <a:cubicBezTo>
                    <a:pt x="7943" y="1141"/>
                    <a:pt x="7875" y="1210"/>
                    <a:pt x="7806" y="1256"/>
                  </a:cubicBezTo>
                  <a:cubicBezTo>
                    <a:pt x="7647" y="1370"/>
                    <a:pt x="7510" y="1507"/>
                    <a:pt x="7373" y="1621"/>
                  </a:cubicBezTo>
                  <a:cubicBezTo>
                    <a:pt x="7304" y="1689"/>
                    <a:pt x="7236" y="1758"/>
                    <a:pt x="7167" y="1826"/>
                  </a:cubicBezTo>
                  <a:cubicBezTo>
                    <a:pt x="7099" y="1872"/>
                    <a:pt x="7008" y="1940"/>
                    <a:pt x="6939" y="2009"/>
                  </a:cubicBezTo>
                  <a:cubicBezTo>
                    <a:pt x="6871" y="2077"/>
                    <a:pt x="6802" y="2123"/>
                    <a:pt x="6734" y="2191"/>
                  </a:cubicBezTo>
                  <a:cubicBezTo>
                    <a:pt x="6688" y="2260"/>
                    <a:pt x="6620" y="2306"/>
                    <a:pt x="6551" y="2374"/>
                  </a:cubicBezTo>
                  <a:cubicBezTo>
                    <a:pt x="6277" y="2625"/>
                    <a:pt x="5980" y="2876"/>
                    <a:pt x="5729" y="3150"/>
                  </a:cubicBezTo>
                  <a:cubicBezTo>
                    <a:pt x="5592" y="3287"/>
                    <a:pt x="5478" y="3424"/>
                    <a:pt x="5341" y="3561"/>
                  </a:cubicBezTo>
                  <a:cubicBezTo>
                    <a:pt x="5204" y="3721"/>
                    <a:pt x="5067" y="3858"/>
                    <a:pt x="4953" y="3995"/>
                  </a:cubicBezTo>
                  <a:cubicBezTo>
                    <a:pt x="4816" y="4132"/>
                    <a:pt x="4702" y="4268"/>
                    <a:pt x="4565" y="4405"/>
                  </a:cubicBezTo>
                  <a:cubicBezTo>
                    <a:pt x="4451" y="4542"/>
                    <a:pt x="4314" y="4679"/>
                    <a:pt x="4200" y="4816"/>
                  </a:cubicBezTo>
                  <a:cubicBezTo>
                    <a:pt x="3949" y="5113"/>
                    <a:pt x="3675" y="5410"/>
                    <a:pt x="3424" y="5706"/>
                  </a:cubicBezTo>
                  <a:cubicBezTo>
                    <a:pt x="3310" y="5843"/>
                    <a:pt x="3173" y="5980"/>
                    <a:pt x="3059" y="6117"/>
                  </a:cubicBezTo>
                  <a:cubicBezTo>
                    <a:pt x="3013" y="6209"/>
                    <a:pt x="2945" y="6277"/>
                    <a:pt x="2876" y="6346"/>
                  </a:cubicBezTo>
                  <a:lnTo>
                    <a:pt x="2694" y="6574"/>
                  </a:lnTo>
                  <a:cubicBezTo>
                    <a:pt x="2465" y="6871"/>
                    <a:pt x="2214" y="7167"/>
                    <a:pt x="1963" y="7464"/>
                  </a:cubicBezTo>
                  <a:cubicBezTo>
                    <a:pt x="1849" y="7624"/>
                    <a:pt x="1735" y="7784"/>
                    <a:pt x="1621" y="7943"/>
                  </a:cubicBezTo>
                  <a:cubicBezTo>
                    <a:pt x="1507" y="8080"/>
                    <a:pt x="1393" y="8240"/>
                    <a:pt x="1278" y="8377"/>
                  </a:cubicBezTo>
                  <a:cubicBezTo>
                    <a:pt x="1073" y="8674"/>
                    <a:pt x="845" y="8948"/>
                    <a:pt x="662" y="9267"/>
                  </a:cubicBezTo>
                  <a:cubicBezTo>
                    <a:pt x="639" y="9313"/>
                    <a:pt x="616" y="9359"/>
                    <a:pt x="571" y="9404"/>
                  </a:cubicBezTo>
                  <a:cubicBezTo>
                    <a:pt x="548" y="9450"/>
                    <a:pt x="525" y="9473"/>
                    <a:pt x="525" y="9518"/>
                  </a:cubicBezTo>
                  <a:cubicBezTo>
                    <a:pt x="480" y="9610"/>
                    <a:pt x="411" y="9678"/>
                    <a:pt x="365" y="9769"/>
                  </a:cubicBezTo>
                  <a:cubicBezTo>
                    <a:pt x="320" y="9838"/>
                    <a:pt x="274" y="9906"/>
                    <a:pt x="228" y="9975"/>
                  </a:cubicBezTo>
                  <a:cubicBezTo>
                    <a:pt x="206" y="10020"/>
                    <a:pt x="183" y="10043"/>
                    <a:pt x="183" y="10089"/>
                  </a:cubicBezTo>
                  <a:cubicBezTo>
                    <a:pt x="160" y="10112"/>
                    <a:pt x="160" y="10135"/>
                    <a:pt x="137" y="10157"/>
                  </a:cubicBezTo>
                  <a:cubicBezTo>
                    <a:pt x="114" y="10157"/>
                    <a:pt x="91" y="10157"/>
                    <a:pt x="69" y="10180"/>
                  </a:cubicBezTo>
                  <a:cubicBezTo>
                    <a:pt x="69" y="10203"/>
                    <a:pt x="69" y="10203"/>
                    <a:pt x="46" y="10203"/>
                  </a:cubicBezTo>
                  <a:cubicBezTo>
                    <a:pt x="23" y="10249"/>
                    <a:pt x="0" y="10272"/>
                    <a:pt x="23" y="10340"/>
                  </a:cubicBezTo>
                  <a:cubicBezTo>
                    <a:pt x="23" y="10386"/>
                    <a:pt x="69" y="10431"/>
                    <a:pt x="137" y="10431"/>
                  </a:cubicBezTo>
                  <a:cubicBezTo>
                    <a:pt x="151" y="10438"/>
                    <a:pt x="166" y="10441"/>
                    <a:pt x="182" y="10441"/>
                  </a:cubicBezTo>
                  <a:cubicBezTo>
                    <a:pt x="221" y="10441"/>
                    <a:pt x="265" y="10425"/>
                    <a:pt x="297" y="10408"/>
                  </a:cubicBezTo>
                  <a:cubicBezTo>
                    <a:pt x="343" y="10386"/>
                    <a:pt x="365" y="10363"/>
                    <a:pt x="388" y="10340"/>
                  </a:cubicBezTo>
                  <a:cubicBezTo>
                    <a:pt x="388" y="10317"/>
                    <a:pt x="411" y="10317"/>
                    <a:pt x="411" y="10294"/>
                  </a:cubicBezTo>
                  <a:cubicBezTo>
                    <a:pt x="434" y="10272"/>
                    <a:pt x="434" y="10249"/>
                    <a:pt x="457" y="10226"/>
                  </a:cubicBezTo>
                  <a:cubicBezTo>
                    <a:pt x="480" y="10180"/>
                    <a:pt x="525" y="10135"/>
                    <a:pt x="548" y="10066"/>
                  </a:cubicBezTo>
                  <a:cubicBezTo>
                    <a:pt x="594" y="10020"/>
                    <a:pt x="639" y="9975"/>
                    <a:pt x="685" y="9906"/>
                  </a:cubicBezTo>
                  <a:cubicBezTo>
                    <a:pt x="708" y="9861"/>
                    <a:pt x="753" y="9792"/>
                    <a:pt x="799" y="9724"/>
                  </a:cubicBezTo>
                  <a:cubicBezTo>
                    <a:pt x="845" y="9678"/>
                    <a:pt x="868" y="9610"/>
                    <a:pt x="913" y="9564"/>
                  </a:cubicBezTo>
                  <a:cubicBezTo>
                    <a:pt x="959" y="9495"/>
                    <a:pt x="1005" y="9404"/>
                    <a:pt x="1050" y="9336"/>
                  </a:cubicBezTo>
                  <a:cubicBezTo>
                    <a:pt x="1096" y="9267"/>
                    <a:pt x="1141" y="9199"/>
                    <a:pt x="1187" y="9130"/>
                  </a:cubicBezTo>
                  <a:cubicBezTo>
                    <a:pt x="1233" y="9062"/>
                    <a:pt x="1278" y="9016"/>
                    <a:pt x="1324" y="8948"/>
                  </a:cubicBezTo>
                  <a:lnTo>
                    <a:pt x="1324" y="8948"/>
                  </a:lnTo>
                  <a:lnTo>
                    <a:pt x="1301" y="8971"/>
                  </a:lnTo>
                  <a:cubicBezTo>
                    <a:pt x="1347" y="8925"/>
                    <a:pt x="1393" y="8879"/>
                    <a:pt x="1438" y="8811"/>
                  </a:cubicBezTo>
                  <a:cubicBezTo>
                    <a:pt x="1461" y="8788"/>
                    <a:pt x="1484" y="8765"/>
                    <a:pt x="1507" y="8719"/>
                  </a:cubicBezTo>
                  <a:cubicBezTo>
                    <a:pt x="1550" y="8654"/>
                    <a:pt x="1615" y="8567"/>
                    <a:pt x="1681" y="8480"/>
                  </a:cubicBezTo>
                  <a:lnTo>
                    <a:pt x="1681" y="8480"/>
                  </a:lnTo>
                  <a:cubicBezTo>
                    <a:pt x="1672" y="8491"/>
                    <a:pt x="1666" y="8503"/>
                    <a:pt x="1666" y="8514"/>
                  </a:cubicBezTo>
                  <a:cubicBezTo>
                    <a:pt x="1666" y="8514"/>
                    <a:pt x="1689" y="8492"/>
                    <a:pt x="1689" y="8469"/>
                  </a:cubicBezTo>
                  <a:lnTo>
                    <a:pt x="1689" y="8469"/>
                  </a:lnTo>
                  <a:cubicBezTo>
                    <a:pt x="1686" y="8473"/>
                    <a:pt x="1683" y="8476"/>
                    <a:pt x="1681" y="8480"/>
                  </a:cubicBezTo>
                  <a:lnTo>
                    <a:pt x="1681" y="8480"/>
                  </a:lnTo>
                  <a:cubicBezTo>
                    <a:pt x="1684" y="8476"/>
                    <a:pt x="1686" y="8472"/>
                    <a:pt x="1689" y="8468"/>
                  </a:cubicBezTo>
                  <a:lnTo>
                    <a:pt x="1689" y="8468"/>
                  </a:lnTo>
                  <a:cubicBezTo>
                    <a:pt x="1689" y="8469"/>
                    <a:pt x="1689" y="8469"/>
                    <a:pt x="1689" y="8469"/>
                  </a:cubicBezTo>
                  <a:lnTo>
                    <a:pt x="1689" y="8469"/>
                  </a:lnTo>
                  <a:cubicBezTo>
                    <a:pt x="1696" y="8462"/>
                    <a:pt x="1703" y="8455"/>
                    <a:pt x="1710" y="8447"/>
                  </a:cubicBezTo>
                  <a:lnTo>
                    <a:pt x="1710" y="8447"/>
                  </a:lnTo>
                  <a:cubicBezTo>
                    <a:pt x="1689" y="8468"/>
                    <a:pt x="1689" y="8469"/>
                    <a:pt x="1689" y="8491"/>
                  </a:cubicBezTo>
                  <a:cubicBezTo>
                    <a:pt x="1826" y="8309"/>
                    <a:pt x="1963" y="8103"/>
                    <a:pt x="2100" y="7921"/>
                  </a:cubicBezTo>
                  <a:cubicBezTo>
                    <a:pt x="2214" y="7784"/>
                    <a:pt x="2328" y="7647"/>
                    <a:pt x="2420" y="7510"/>
                  </a:cubicBezTo>
                  <a:cubicBezTo>
                    <a:pt x="2557" y="7373"/>
                    <a:pt x="2671" y="7213"/>
                    <a:pt x="2808" y="7076"/>
                  </a:cubicBezTo>
                  <a:cubicBezTo>
                    <a:pt x="2922" y="6916"/>
                    <a:pt x="3036" y="6779"/>
                    <a:pt x="3173" y="6619"/>
                  </a:cubicBezTo>
                  <a:cubicBezTo>
                    <a:pt x="3219" y="6551"/>
                    <a:pt x="3287" y="6460"/>
                    <a:pt x="3356" y="6391"/>
                  </a:cubicBezTo>
                  <a:cubicBezTo>
                    <a:pt x="3401" y="6323"/>
                    <a:pt x="3470" y="6254"/>
                    <a:pt x="3515" y="6186"/>
                  </a:cubicBezTo>
                  <a:cubicBezTo>
                    <a:pt x="3789" y="5889"/>
                    <a:pt x="4040" y="5592"/>
                    <a:pt x="4291" y="5296"/>
                  </a:cubicBezTo>
                  <a:cubicBezTo>
                    <a:pt x="4405" y="5159"/>
                    <a:pt x="4542" y="4999"/>
                    <a:pt x="4657" y="4862"/>
                  </a:cubicBezTo>
                  <a:cubicBezTo>
                    <a:pt x="4771" y="4725"/>
                    <a:pt x="4908" y="4588"/>
                    <a:pt x="5022" y="4451"/>
                  </a:cubicBezTo>
                  <a:cubicBezTo>
                    <a:pt x="5273" y="4154"/>
                    <a:pt x="5547" y="3880"/>
                    <a:pt x="5798" y="3607"/>
                  </a:cubicBezTo>
                  <a:cubicBezTo>
                    <a:pt x="5912" y="3470"/>
                    <a:pt x="6049" y="3333"/>
                    <a:pt x="6163" y="3196"/>
                  </a:cubicBezTo>
                  <a:cubicBezTo>
                    <a:pt x="6300" y="3059"/>
                    <a:pt x="6437" y="2922"/>
                    <a:pt x="6574" y="2785"/>
                  </a:cubicBezTo>
                  <a:cubicBezTo>
                    <a:pt x="6711" y="2648"/>
                    <a:pt x="6848" y="2534"/>
                    <a:pt x="6985" y="2397"/>
                  </a:cubicBezTo>
                  <a:cubicBezTo>
                    <a:pt x="7099" y="2283"/>
                    <a:pt x="7259" y="2146"/>
                    <a:pt x="7373" y="2009"/>
                  </a:cubicBezTo>
                  <a:cubicBezTo>
                    <a:pt x="7510" y="1895"/>
                    <a:pt x="7647" y="1758"/>
                    <a:pt x="7784" y="1621"/>
                  </a:cubicBezTo>
                  <a:cubicBezTo>
                    <a:pt x="7921" y="1484"/>
                    <a:pt x="8058" y="1370"/>
                    <a:pt x="8194" y="1233"/>
                  </a:cubicBezTo>
                  <a:cubicBezTo>
                    <a:pt x="8309" y="1141"/>
                    <a:pt x="8423" y="1050"/>
                    <a:pt x="8537" y="959"/>
                  </a:cubicBezTo>
                  <a:cubicBezTo>
                    <a:pt x="8651" y="868"/>
                    <a:pt x="8742" y="776"/>
                    <a:pt x="8856" y="685"/>
                  </a:cubicBezTo>
                  <a:cubicBezTo>
                    <a:pt x="8971" y="594"/>
                    <a:pt x="9085" y="502"/>
                    <a:pt x="9199" y="411"/>
                  </a:cubicBezTo>
                  <a:cubicBezTo>
                    <a:pt x="9313" y="320"/>
                    <a:pt x="9427" y="228"/>
                    <a:pt x="9541" y="137"/>
                  </a:cubicBezTo>
                  <a:cubicBezTo>
                    <a:pt x="9564" y="91"/>
                    <a:pt x="9564" y="46"/>
                    <a:pt x="9541" y="23"/>
                  </a:cubicBezTo>
                  <a:cubicBezTo>
                    <a:pt x="9518" y="0"/>
                    <a:pt x="9496" y="0"/>
                    <a:pt x="9473"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 name="Google Shape;1073;p6"/>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 name="Google Shape;1074;p6"/>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 name="Google Shape;1075;p6"/>
            <p:cNvSpPr/>
            <p:nvPr/>
          </p:nvSpPr>
          <p:spPr>
            <a:xfrm>
              <a:off x="6646900" y="1016350"/>
              <a:ext cx="240250" cy="260225"/>
            </a:xfrm>
            <a:custGeom>
              <a:avLst/>
              <a:gdLst/>
              <a:ahLst/>
              <a:cxnLst/>
              <a:rect l="l" t="t" r="r" b="b"/>
              <a:pathLst>
                <a:path w="9610" h="10409" extrusionOk="0">
                  <a:moveTo>
                    <a:pt x="251" y="10317"/>
                  </a:moveTo>
                  <a:lnTo>
                    <a:pt x="251" y="10317"/>
                  </a:lnTo>
                  <a:cubicBezTo>
                    <a:pt x="251" y="10317"/>
                    <a:pt x="228" y="10340"/>
                    <a:pt x="228" y="10340"/>
                  </a:cubicBezTo>
                  <a:cubicBezTo>
                    <a:pt x="251" y="10340"/>
                    <a:pt x="251" y="10317"/>
                    <a:pt x="251" y="10317"/>
                  </a:cubicBezTo>
                  <a:close/>
                  <a:moveTo>
                    <a:pt x="9495" y="0"/>
                  </a:moveTo>
                  <a:cubicBezTo>
                    <a:pt x="9495" y="0"/>
                    <a:pt x="9473" y="23"/>
                    <a:pt x="9450" y="23"/>
                  </a:cubicBezTo>
                  <a:cubicBezTo>
                    <a:pt x="9404" y="46"/>
                    <a:pt x="9381" y="69"/>
                    <a:pt x="9336" y="92"/>
                  </a:cubicBezTo>
                  <a:cubicBezTo>
                    <a:pt x="9290" y="137"/>
                    <a:pt x="9244" y="160"/>
                    <a:pt x="9199" y="206"/>
                  </a:cubicBezTo>
                  <a:lnTo>
                    <a:pt x="9221" y="183"/>
                  </a:lnTo>
                  <a:lnTo>
                    <a:pt x="9221" y="183"/>
                  </a:lnTo>
                  <a:cubicBezTo>
                    <a:pt x="9153" y="229"/>
                    <a:pt x="9107" y="251"/>
                    <a:pt x="9062" y="297"/>
                  </a:cubicBezTo>
                  <a:cubicBezTo>
                    <a:pt x="8902" y="411"/>
                    <a:pt x="8765" y="525"/>
                    <a:pt x="8605" y="639"/>
                  </a:cubicBezTo>
                  <a:cubicBezTo>
                    <a:pt x="8468" y="754"/>
                    <a:pt x="8331" y="845"/>
                    <a:pt x="8217" y="959"/>
                  </a:cubicBezTo>
                  <a:cubicBezTo>
                    <a:pt x="8080" y="1073"/>
                    <a:pt x="7943" y="1187"/>
                    <a:pt x="7806" y="1301"/>
                  </a:cubicBezTo>
                  <a:cubicBezTo>
                    <a:pt x="7669" y="1438"/>
                    <a:pt x="7510" y="1552"/>
                    <a:pt x="7373" y="1667"/>
                  </a:cubicBezTo>
                  <a:cubicBezTo>
                    <a:pt x="7304" y="1735"/>
                    <a:pt x="7236" y="1803"/>
                    <a:pt x="7167" y="1849"/>
                  </a:cubicBezTo>
                  <a:cubicBezTo>
                    <a:pt x="7099" y="1918"/>
                    <a:pt x="7030" y="1986"/>
                    <a:pt x="6939" y="2055"/>
                  </a:cubicBezTo>
                  <a:cubicBezTo>
                    <a:pt x="6870" y="2100"/>
                    <a:pt x="6802" y="2169"/>
                    <a:pt x="6733" y="2237"/>
                  </a:cubicBezTo>
                  <a:cubicBezTo>
                    <a:pt x="6665" y="2306"/>
                    <a:pt x="6597" y="2351"/>
                    <a:pt x="6528" y="2420"/>
                  </a:cubicBezTo>
                  <a:cubicBezTo>
                    <a:pt x="6391" y="2557"/>
                    <a:pt x="6254" y="2694"/>
                    <a:pt x="6117" y="2853"/>
                  </a:cubicBezTo>
                  <a:cubicBezTo>
                    <a:pt x="5980" y="2990"/>
                    <a:pt x="5843" y="3127"/>
                    <a:pt x="5729" y="3264"/>
                  </a:cubicBezTo>
                  <a:cubicBezTo>
                    <a:pt x="5592" y="3401"/>
                    <a:pt x="5455" y="3538"/>
                    <a:pt x="5318" y="3675"/>
                  </a:cubicBezTo>
                  <a:cubicBezTo>
                    <a:pt x="5181" y="3812"/>
                    <a:pt x="5067" y="3926"/>
                    <a:pt x="4930" y="4063"/>
                  </a:cubicBezTo>
                  <a:cubicBezTo>
                    <a:pt x="4816" y="4200"/>
                    <a:pt x="4679" y="4337"/>
                    <a:pt x="4565" y="4497"/>
                  </a:cubicBezTo>
                  <a:cubicBezTo>
                    <a:pt x="4428" y="4634"/>
                    <a:pt x="4314" y="4794"/>
                    <a:pt x="4200" y="4931"/>
                  </a:cubicBezTo>
                  <a:cubicBezTo>
                    <a:pt x="4063" y="5090"/>
                    <a:pt x="3949" y="5227"/>
                    <a:pt x="3812" y="5364"/>
                  </a:cubicBezTo>
                  <a:cubicBezTo>
                    <a:pt x="3698" y="5501"/>
                    <a:pt x="3561" y="5638"/>
                    <a:pt x="3447" y="5775"/>
                  </a:cubicBezTo>
                  <a:cubicBezTo>
                    <a:pt x="3218" y="6049"/>
                    <a:pt x="2990" y="6346"/>
                    <a:pt x="2739" y="6620"/>
                  </a:cubicBezTo>
                  <a:cubicBezTo>
                    <a:pt x="2625" y="6757"/>
                    <a:pt x="2511" y="6894"/>
                    <a:pt x="2374" y="7030"/>
                  </a:cubicBezTo>
                  <a:cubicBezTo>
                    <a:pt x="2260" y="7190"/>
                    <a:pt x="2123" y="7350"/>
                    <a:pt x="1986" y="7510"/>
                  </a:cubicBezTo>
                  <a:cubicBezTo>
                    <a:pt x="1940" y="7578"/>
                    <a:pt x="1895" y="7647"/>
                    <a:pt x="1849" y="7715"/>
                  </a:cubicBezTo>
                  <a:cubicBezTo>
                    <a:pt x="1849" y="7692"/>
                    <a:pt x="1872" y="7692"/>
                    <a:pt x="1872" y="7670"/>
                  </a:cubicBezTo>
                  <a:lnTo>
                    <a:pt x="1872" y="7670"/>
                  </a:lnTo>
                  <a:cubicBezTo>
                    <a:pt x="1712" y="7898"/>
                    <a:pt x="1529" y="8103"/>
                    <a:pt x="1370" y="8332"/>
                  </a:cubicBezTo>
                  <a:cubicBezTo>
                    <a:pt x="1278" y="8446"/>
                    <a:pt x="1164" y="8560"/>
                    <a:pt x="1073" y="8674"/>
                  </a:cubicBezTo>
                  <a:cubicBezTo>
                    <a:pt x="982" y="8765"/>
                    <a:pt x="913" y="8879"/>
                    <a:pt x="822" y="8993"/>
                  </a:cubicBezTo>
                  <a:cubicBezTo>
                    <a:pt x="662" y="9199"/>
                    <a:pt x="525" y="9427"/>
                    <a:pt x="365" y="9633"/>
                  </a:cubicBezTo>
                  <a:cubicBezTo>
                    <a:pt x="297" y="9724"/>
                    <a:pt x="251" y="9838"/>
                    <a:pt x="183" y="9929"/>
                  </a:cubicBezTo>
                  <a:cubicBezTo>
                    <a:pt x="137" y="9975"/>
                    <a:pt x="114" y="10021"/>
                    <a:pt x="91" y="10089"/>
                  </a:cubicBezTo>
                  <a:cubicBezTo>
                    <a:pt x="46" y="10135"/>
                    <a:pt x="0" y="10203"/>
                    <a:pt x="0" y="10272"/>
                  </a:cubicBezTo>
                  <a:cubicBezTo>
                    <a:pt x="0" y="10340"/>
                    <a:pt x="46" y="10386"/>
                    <a:pt x="91" y="10409"/>
                  </a:cubicBezTo>
                  <a:cubicBezTo>
                    <a:pt x="137" y="10409"/>
                    <a:pt x="205" y="10386"/>
                    <a:pt x="228" y="10340"/>
                  </a:cubicBezTo>
                  <a:cubicBezTo>
                    <a:pt x="274" y="10294"/>
                    <a:pt x="297" y="10249"/>
                    <a:pt x="320" y="10203"/>
                  </a:cubicBezTo>
                  <a:cubicBezTo>
                    <a:pt x="365" y="10135"/>
                    <a:pt x="388" y="10089"/>
                    <a:pt x="434" y="10043"/>
                  </a:cubicBezTo>
                  <a:cubicBezTo>
                    <a:pt x="502" y="9929"/>
                    <a:pt x="571" y="9838"/>
                    <a:pt x="639" y="9747"/>
                  </a:cubicBezTo>
                  <a:lnTo>
                    <a:pt x="639" y="9747"/>
                  </a:lnTo>
                  <a:lnTo>
                    <a:pt x="616" y="9770"/>
                  </a:lnTo>
                  <a:cubicBezTo>
                    <a:pt x="639" y="9747"/>
                    <a:pt x="662" y="9724"/>
                    <a:pt x="685" y="9678"/>
                  </a:cubicBezTo>
                  <a:cubicBezTo>
                    <a:pt x="730" y="9610"/>
                    <a:pt x="799" y="9541"/>
                    <a:pt x="845" y="9473"/>
                  </a:cubicBezTo>
                  <a:cubicBezTo>
                    <a:pt x="890" y="9427"/>
                    <a:pt x="913" y="9381"/>
                    <a:pt x="959" y="9336"/>
                  </a:cubicBezTo>
                  <a:lnTo>
                    <a:pt x="959" y="9336"/>
                  </a:lnTo>
                  <a:cubicBezTo>
                    <a:pt x="956" y="9336"/>
                    <a:pt x="954" y="9336"/>
                    <a:pt x="952" y="9336"/>
                  </a:cubicBezTo>
                  <a:lnTo>
                    <a:pt x="952" y="9336"/>
                  </a:lnTo>
                  <a:cubicBezTo>
                    <a:pt x="1015" y="9253"/>
                    <a:pt x="1078" y="9169"/>
                    <a:pt x="1141" y="9085"/>
                  </a:cubicBezTo>
                  <a:cubicBezTo>
                    <a:pt x="1141" y="9085"/>
                    <a:pt x="1164" y="9085"/>
                    <a:pt x="1164" y="9062"/>
                  </a:cubicBezTo>
                  <a:cubicBezTo>
                    <a:pt x="1255" y="8925"/>
                    <a:pt x="1370" y="8811"/>
                    <a:pt x="1484" y="8674"/>
                  </a:cubicBezTo>
                  <a:cubicBezTo>
                    <a:pt x="1598" y="8537"/>
                    <a:pt x="1712" y="8400"/>
                    <a:pt x="1826" y="8263"/>
                  </a:cubicBezTo>
                  <a:cubicBezTo>
                    <a:pt x="1940" y="8103"/>
                    <a:pt x="2077" y="7966"/>
                    <a:pt x="2191" y="7807"/>
                  </a:cubicBezTo>
                  <a:cubicBezTo>
                    <a:pt x="2305" y="7670"/>
                    <a:pt x="2420" y="7533"/>
                    <a:pt x="2534" y="7396"/>
                  </a:cubicBezTo>
                  <a:cubicBezTo>
                    <a:pt x="2762" y="7122"/>
                    <a:pt x="2990" y="6871"/>
                    <a:pt x="3218" y="6597"/>
                  </a:cubicBezTo>
                  <a:cubicBezTo>
                    <a:pt x="3469" y="6300"/>
                    <a:pt x="3698" y="6026"/>
                    <a:pt x="3949" y="5752"/>
                  </a:cubicBezTo>
                  <a:cubicBezTo>
                    <a:pt x="4086" y="5615"/>
                    <a:pt x="4200" y="5478"/>
                    <a:pt x="4337" y="5341"/>
                  </a:cubicBezTo>
                  <a:cubicBezTo>
                    <a:pt x="4474" y="5182"/>
                    <a:pt x="4588" y="5045"/>
                    <a:pt x="4725" y="4885"/>
                  </a:cubicBezTo>
                  <a:cubicBezTo>
                    <a:pt x="4953" y="4611"/>
                    <a:pt x="5204" y="4337"/>
                    <a:pt x="5478" y="4063"/>
                  </a:cubicBezTo>
                  <a:cubicBezTo>
                    <a:pt x="5592" y="3926"/>
                    <a:pt x="5729" y="3789"/>
                    <a:pt x="5866" y="3652"/>
                  </a:cubicBezTo>
                  <a:cubicBezTo>
                    <a:pt x="5980" y="3515"/>
                    <a:pt x="6117" y="3378"/>
                    <a:pt x="6254" y="3241"/>
                  </a:cubicBezTo>
                  <a:cubicBezTo>
                    <a:pt x="6368" y="3082"/>
                    <a:pt x="6505" y="2945"/>
                    <a:pt x="6642" y="2808"/>
                  </a:cubicBezTo>
                  <a:cubicBezTo>
                    <a:pt x="6779" y="2671"/>
                    <a:pt x="6916" y="2534"/>
                    <a:pt x="7053" y="2420"/>
                  </a:cubicBezTo>
                  <a:cubicBezTo>
                    <a:pt x="7327" y="2146"/>
                    <a:pt x="7601" y="1895"/>
                    <a:pt x="7898" y="1644"/>
                  </a:cubicBezTo>
                  <a:cubicBezTo>
                    <a:pt x="8012" y="1530"/>
                    <a:pt x="8149" y="1415"/>
                    <a:pt x="8286" y="1279"/>
                  </a:cubicBezTo>
                  <a:cubicBezTo>
                    <a:pt x="8400" y="1164"/>
                    <a:pt x="8537" y="1050"/>
                    <a:pt x="8651" y="936"/>
                  </a:cubicBezTo>
                  <a:cubicBezTo>
                    <a:pt x="8765" y="822"/>
                    <a:pt x="8879" y="708"/>
                    <a:pt x="9016" y="594"/>
                  </a:cubicBezTo>
                  <a:cubicBezTo>
                    <a:pt x="9084" y="548"/>
                    <a:pt x="9153" y="480"/>
                    <a:pt x="9221" y="434"/>
                  </a:cubicBezTo>
                  <a:cubicBezTo>
                    <a:pt x="9267" y="388"/>
                    <a:pt x="9336" y="343"/>
                    <a:pt x="9381" y="274"/>
                  </a:cubicBezTo>
                  <a:cubicBezTo>
                    <a:pt x="9450" y="251"/>
                    <a:pt x="9495" y="206"/>
                    <a:pt x="9541" y="183"/>
                  </a:cubicBezTo>
                  <a:cubicBezTo>
                    <a:pt x="9587" y="160"/>
                    <a:pt x="9609" y="92"/>
                    <a:pt x="9587" y="46"/>
                  </a:cubicBezTo>
                  <a:cubicBezTo>
                    <a:pt x="9564" y="23"/>
                    <a:pt x="9541" y="0"/>
                    <a:pt x="9495"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 name="Google Shape;1076;p6"/>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 name="Google Shape;1077;p6"/>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 name="Google Shape;1078;p6"/>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 name="Google Shape;1079;p6"/>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 name="Google Shape;1080;p6"/>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 name="Google Shape;1081;p6"/>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 name="Google Shape;1082;p6"/>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 name="Google Shape;1083;p6"/>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 name="Google Shape;1084;p6"/>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 name="Google Shape;1085;p6"/>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 name="Google Shape;1086;p6"/>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 name="Google Shape;1087;p6"/>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 name="Google Shape;1088;p6"/>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 name="Google Shape;1089;p6"/>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 name="Google Shape;1090;p6"/>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 name="Google Shape;1091;p6"/>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 name="Google Shape;1092;p6"/>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 name="Google Shape;1093;p6"/>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 name="Google Shape;1094;p6"/>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 name="Google Shape;1095;p6"/>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 name="Google Shape;1096;p6"/>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 name="Google Shape;1097;p6"/>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 name="Google Shape;1098;p6"/>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 name="Google Shape;1099;p6"/>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 name="Google Shape;1100;p6"/>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 name="Google Shape;1101;p6"/>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 name="Google Shape;1102;p6"/>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 name="Google Shape;1103;p6"/>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 name="Google Shape;1104;p6"/>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 name="Google Shape;1105;p6"/>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 name="Google Shape;1106;p6"/>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 name="Google Shape;1107;p6"/>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 name="Google Shape;1108;p6"/>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 name="Google Shape;1109;p6"/>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 name="Google Shape;1110;p6"/>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 name="Google Shape;1111;p6"/>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 name="Google Shape;1112;p6"/>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 name="Google Shape;1113;p6"/>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 name="Google Shape;1114;p6"/>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 name="Google Shape;1115;p6"/>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 name="Google Shape;1116;p6"/>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 name="Google Shape;1117;p6"/>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 name="Google Shape;1118;p6"/>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 name="Google Shape;1119;p6"/>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 name="Google Shape;1120;p6"/>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 name="Google Shape;1121;p6"/>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 name="Google Shape;1122;p6"/>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 name="Google Shape;1123;p6"/>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 name="Google Shape;1124;p6"/>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 name="Google Shape;1125;p6"/>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 name="Google Shape;1126;p6"/>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 name="Google Shape;1127;p6"/>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 name="Google Shape;1128;p6"/>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 name="Google Shape;1129;p6"/>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 name="Google Shape;1130;p6"/>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 name="Google Shape;1131;p6"/>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 name="Google Shape;1132;p6"/>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 name="Google Shape;1133;p6"/>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 name="Google Shape;1134;p6"/>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 name="Google Shape;1135;p6"/>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 name="Google Shape;1136;p6"/>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 name="Google Shape;1137;p6"/>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 name="Google Shape;1138;p6"/>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 name="Google Shape;1139;p6"/>
            <p:cNvSpPr/>
            <p:nvPr/>
          </p:nvSpPr>
          <p:spPr>
            <a:xfrm>
              <a:off x="7199825" y="862275"/>
              <a:ext cx="14875" cy="17575"/>
            </a:xfrm>
            <a:custGeom>
              <a:avLst/>
              <a:gdLst/>
              <a:ahLst/>
              <a:cxnLst/>
              <a:rect l="l" t="t" r="r" b="b"/>
              <a:pathLst>
                <a:path w="595" h="703" extrusionOk="0">
                  <a:moveTo>
                    <a:pt x="24" y="0"/>
                  </a:moveTo>
                  <a:cubicBezTo>
                    <a:pt x="1" y="23"/>
                    <a:pt x="1" y="46"/>
                    <a:pt x="24" y="69"/>
                  </a:cubicBezTo>
                  <a:cubicBezTo>
                    <a:pt x="183" y="274"/>
                    <a:pt x="366" y="457"/>
                    <a:pt x="503" y="685"/>
                  </a:cubicBezTo>
                  <a:cubicBezTo>
                    <a:pt x="514" y="697"/>
                    <a:pt x="531" y="702"/>
                    <a:pt x="546" y="702"/>
                  </a:cubicBezTo>
                  <a:cubicBezTo>
                    <a:pt x="560" y="702"/>
                    <a:pt x="571" y="697"/>
                    <a:pt x="571" y="685"/>
                  </a:cubicBezTo>
                  <a:cubicBezTo>
                    <a:pt x="594" y="662"/>
                    <a:pt x="594" y="640"/>
                    <a:pt x="594" y="617"/>
                  </a:cubicBezTo>
                  <a:cubicBezTo>
                    <a:pt x="434" y="411"/>
                    <a:pt x="275" y="206"/>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 name="Google Shape;1140;p6"/>
            <p:cNvSpPr/>
            <p:nvPr/>
          </p:nvSpPr>
          <p:spPr>
            <a:xfrm>
              <a:off x="7202675" y="865125"/>
              <a:ext cx="12575" cy="16000"/>
            </a:xfrm>
            <a:custGeom>
              <a:avLst/>
              <a:gdLst/>
              <a:ahLst/>
              <a:cxnLst/>
              <a:rect l="l" t="t" r="r" b="b"/>
              <a:pathLst>
                <a:path w="503" h="640" extrusionOk="0">
                  <a:moveTo>
                    <a:pt x="24" y="1"/>
                  </a:moveTo>
                  <a:cubicBezTo>
                    <a:pt x="1" y="23"/>
                    <a:pt x="1" y="69"/>
                    <a:pt x="1" y="69"/>
                  </a:cubicBezTo>
                  <a:cubicBezTo>
                    <a:pt x="138" y="252"/>
                    <a:pt x="275" y="434"/>
                    <a:pt x="412" y="617"/>
                  </a:cubicBezTo>
                  <a:cubicBezTo>
                    <a:pt x="435" y="640"/>
                    <a:pt x="457" y="640"/>
                    <a:pt x="480" y="640"/>
                  </a:cubicBezTo>
                  <a:cubicBezTo>
                    <a:pt x="503" y="617"/>
                    <a:pt x="503" y="594"/>
                    <a:pt x="480" y="571"/>
                  </a:cubicBezTo>
                  <a:cubicBezTo>
                    <a:pt x="343" y="389"/>
                    <a:pt x="206" y="206"/>
                    <a:pt x="92" y="23"/>
                  </a:cubicBezTo>
                  <a:cubicBezTo>
                    <a:pt x="69" y="1"/>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 name="Google Shape;1141;p6"/>
            <p:cNvSpPr/>
            <p:nvPr/>
          </p:nvSpPr>
          <p:spPr>
            <a:xfrm>
              <a:off x="7202675" y="865125"/>
              <a:ext cx="14300" cy="19675"/>
            </a:xfrm>
            <a:custGeom>
              <a:avLst/>
              <a:gdLst/>
              <a:ahLst/>
              <a:cxnLst/>
              <a:rect l="l" t="t" r="r" b="b"/>
              <a:pathLst>
                <a:path w="572" h="787" extrusionOk="0">
                  <a:moveTo>
                    <a:pt x="47" y="1"/>
                  </a:moveTo>
                  <a:cubicBezTo>
                    <a:pt x="47" y="1"/>
                    <a:pt x="24" y="23"/>
                    <a:pt x="24" y="23"/>
                  </a:cubicBezTo>
                  <a:cubicBezTo>
                    <a:pt x="1" y="46"/>
                    <a:pt x="1" y="69"/>
                    <a:pt x="24" y="92"/>
                  </a:cubicBezTo>
                  <a:cubicBezTo>
                    <a:pt x="115" y="229"/>
                    <a:pt x="229" y="366"/>
                    <a:pt x="320" y="503"/>
                  </a:cubicBezTo>
                  <a:cubicBezTo>
                    <a:pt x="366" y="594"/>
                    <a:pt x="412" y="685"/>
                    <a:pt x="457" y="754"/>
                  </a:cubicBezTo>
                  <a:cubicBezTo>
                    <a:pt x="474" y="770"/>
                    <a:pt x="490" y="786"/>
                    <a:pt x="506" y="786"/>
                  </a:cubicBezTo>
                  <a:cubicBezTo>
                    <a:pt x="512" y="786"/>
                    <a:pt x="519" y="783"/>
                    <a:pt x="526" y="777"/>
                  </a:cubicBezTo>
                  <a:cubicBezTo>
                    <a:pt x="549" y="777"/>
                    <a:pt x="572" y="754"/>
                    <a:pt x="549" y="731"/>
                  </a:cubicBezTo>
                  <a:cubicBezTo>
                    <a:pt x="480" y="617"/>
                    <a:pt x="412" y="503"/>
                    <a:pt x="343" y="389"/>
                  </a:cubicBezTo>
                  <a:cubicBezTo>
                    <a:pt x="275" y="275"/>
                    <a:pt x="183" y="138"/>
                    <a:pt x="92" y="23"/>
                  </a:cubicBezTo>
                  <a:cubicBezTo>
                    <a:pt x="69" y="23"/>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 name="Google Shape;1142;p6"/>
            <p:cNvSpPr/>
            <p:nvPr/>
          </p:nvSpPr>
          <p:spPr>
            <a:xfrm>
              <a:off x="7205525" y="866850"/>
              <a:ext cx="9725" cy="13150"/>
            </a:xfrm>
            <a:custGeom>
              <a:avLst/>
              <a:gdLst/>
              <a:ahLst/>
              <a:cxnLst/>
              <a:rect l="l" t="t" r="r" b="b"/>
              <a:pathLst>
                <a:path w="389" h="526" extrusionOk="0">
                  <a:moveTo>
                    <a:pt x="24" y="0"/>
                  </a:moveTo>
                  <a:cubicBezTo>
                    <a:pt x="1" y="23"/>
                    <a:pt x="1" y="46"/>
                    <a:pt x="1" y="69"/>
                  </a:cubicBezTo>
                  <a:cubicBezTo>
                    <a:pt x="115" y="206"/>
                    <a:pt x="206" y="365"/>
                    <a:pt x="298" y="502"/>
                  </a:cubicBezTo>
                  <a:cubicBezTo>
                    <a:pt x="321" y="525"/>
                    <a:pt x="321" y="525"/>
                    <a:pt x="343" y="525"/>
                  </a:cubicBezTo>
                  <a:lnTo>
                    <a:pt x="366" y="525"/>
                  </a:lnTo>
                  <a:cubicBezTo>
                    <a:pt x="389" y="502"/>
                    <a:pt x="389" y="502"/>
                    <a:pt x="389" y="479"/>
                  </a:cubicBezTo>
                  <a:cubicBezTo>
                    <a:pt x="389" y="479"/>
                    <a:pt x="389" y="457"/>
                    <a:pt x="389" y="457"/>
                  </a:cubicBezTo>
                  <a:cubicBezTo>
                    <a:pt x="298" y="297"/>
                    <a:pt x="184" y="160"/>
                    <a:pt x="92" y="23"/>
                  </a:cubicBezTo>
                  <a:cubicBezTo>
                    <a:pt x="69" y="0"/>
                    <a:pt x="69" y="0"/>
                    <a:pt x="4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 name="Google Shape;1143;p6"/>
            <p:cNvSpPr/>
            <p:nvPr/>
          </p:nvSpPr>
          <p:spPr>
            <a:xfrm>
              <a:off x="7202125" y="862275"/>
              <a:ext cx="13700" cy="17575"/>
            </a:xfrm>
            <a:custGeom>
              <a:avLst/>
              <a:gdLst/>
              <a:ahLst/>
              <a:cxnLst/>
              <a:rect l="l" t="t" r="r" b="b"/>
              <a:pathLst>
                <a:path w="548" h="703" extrusionOk="0">
                  <a:moveTo>
                    <a:pt x="46" y="0"/>
                  </a:moveTo>
                  <a:cubicBezTo>
                    <a:pt x="23" y="0"/>
                    <a:pt x="23" y="0"/>
                    <a:pt x="23" y="23"/>
                  </a:cubicBezTo>
                  <a:cubicBezTo>
                    <a:pt x="0" y="23"/>
                    <a:pt x="0" y="23"/>
                    <a:pt x="0" y="46"/>
                  </a:cubicBezTo>
                  <a:cubicBezTo>
                    <a:pt x="0" y="46"/>
                    <a:pt x="0" y="69"/>
                    <a:pt x="0" y="92"/>
                  </a:cubicBezTo>
                  <a:cubicBezTo>
                    <a:pt x="91" y="183"/>
                    <a:pt x="183" y="274"/>
                    <a:pt x="251" y="366"/>
                  </a:cubicBezTo>
                  <a:cubicBezTo>
                    <a:pt x="342" y="457"/>
                    <a:pt x="411" y="571"/>
                    <a:pt x="479" y="685"/>
                  </a:cubicBezTo>
                  <a:cubicBezTo>
                    <a:pt x="479" y="697"/>
                    <a:pt x="491" y="702"/>
                    <a:pt x="505" y="702"/>
                  </a:cubicBezTo>
                  <a:cubicBezTo>
                    <a:pt x="519" y="702"/>
                    <a:pt x="536" y="697"/>
                    <a:pt x="548" y="685"/>
                  </a:cubicBezTo>
                  <a:cubicBezTo>
                    <a:pt x="548" y="685"/>
                    <a:pt x="548" y="662"/>
                    <a:pt x="548" y="662"/>
                  </a:cubicBezTo>
                  <a:cubicBezTo>
                    <a:pt x="548" y="640"/>
                    <a:pt x="548" y="640"/>
                    <a:pt x="548" y="617"/>
                  </a:cubicBezTo>
                  <a:cubicBezTo>
                    <a:pt x="479" y="525"/>
                    <a:pt x="411" y="411"/>
                    <a:pt x="342" y="320"/>
                  </a:cubicBezTo>
                  <a:cubicBezTo>
                    <a:pt x="251" y="206"/>
                    <a:pt x="160" y="115"/>
                    <a:pt x="91" y="23"/>
                  </a:cubicBezTo>
                  <a:cubicBezTo>
                    <a:pt x="69" y="23"/>
                    <a:pt x="69" y="0"/>
                    <a:pt x="46"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 name="Google Shape;1144;p6"/>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 name="Google Shape;1145;p6"/>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 name="Google Shape;1146;p6"/>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 name="Google Shape;1147;p6"/>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 name="Google Shape;1148;p6"/>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 name="Google Shape;1149;p6"/>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 name="Google Shape;1150;p6"/>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 name="Google Shape;1151;p6"/>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 name="Google Shape;1152;p6"/>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 name="Google Shape;1153;p6"/>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 name="Google Shape;1154;p6"/>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 name="Google Shape;1155;p6"/>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 name="Google Shape;1156;p6"/>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 name="Google Shape;1157;p6"/>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 name="Google Shape;1158;p6"/>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 name="Google Shape;1159;p6"/>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 name="Google Shape;1160;p6"/>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 name="Google Shape;1161;p6"/>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 name="Google Shape;1162;p6"/>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 name="Google Shape;1163;p6"/>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 name="Google Shape;1164;p6"/>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 name="Google Shape;1165;p6"/>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 name="Google Shape;1166;p6"/>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 name="Google Shape;1167;p6"/>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 name="Google Shape;1168;p6"/>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 name="Google Shape;1169;p6"/>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 name="Google Shape;1170;p6"/>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 name="Google Shape;1171;p6"/>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 name="Google Shape;1172;p6"/>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 name="Google Shape;1173;p6"/>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 name="Google Shape;1174;p6"/>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 name="Google Shape;1175;p6"/>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 name="Google Shape;1176;p6"/>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 name="Google Shape;1177;p6"/>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 name="Google Shape;1178;p6"/>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 name="Google Shape;1179;p6"/>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 name="Google Shape;1180;p6"/>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 name="Google Shape;1181;p6"/>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 name="Google Shape;1182;p6"/>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 name="Google Shape;1183;p6"/>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 name="Google Shape;1184;p6"/>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 name="Google Shape;1185;p6"/>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 name="Google Shape;1186;p6"/>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 name="Google Shape;1187;p6"/>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 name="Google Shape;1188;p6"/>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 name="Google Shape;1189;p6"/>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 name="Google Shape;1190;p6"/>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 name="Google Shape;1191;p6"/>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 name="Google Shape;1192;p6"/>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 name="Google Shape;1193;p6"/>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 name="Google Shape;1194;p6"/>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 name="Google Shape;1195;p6"/>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 name="Google Shape;1196;p6"/>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 name="Google Shape;1197;p6"/>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 name="Google Shape;1198;p6"/>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 name="Google Shape;1199;p6"/>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 name="Google Shape;1200;p6"/>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 name="Google Shape;1201;p6"/>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 name="Google Shape;1202;p6"/>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 name="Google Shape;1203;p6"/>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 name="Google Shape;1204;p6"/>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 name="Google Shape;1205;p6"/>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 name="Google Shape;1206;p6"/>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 name="Google Shape;1207;p6"/>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 name="Google Shape;1208;p6"/>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 name="Google Shape;1209;p6"/>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 name="Google Shape;1210;p6"/>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 name="Google Shape;1211;p6"/>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 name="Google Shape;1212;p6"/>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 name="Google Shape;1213;p6"/>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 name="Google Shape;1214;p6"/>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 name="Google Shape;1215;p6"/>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 name="Google Shape;1216;p6"/>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 name="Google Shape;1217;p6"/>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 name="Google Shape;1218;p6"/>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 name="Google Shape;1219;p6"/>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 name="Google Shape;1220;p6"/>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 name="Google Shape;1221;p6"/>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 name="Google Shape;1222;p6"/>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 name="Google Shape;1223;p6"/>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 name="Google Shape;1224;p6"/>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 name="Google Shape;1225;p6"/>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 name="Google Shape;1226;p6"/>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 name="Google Shape;1227;p6"/>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 name="Google Shape;1228;p6"/>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 name="Google Shape;1229;p6"/>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 name="Google Shape;1230;p6"/>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 name="Google Shape;1231;p6"/>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 name="Google Shape;1232;p6"/>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 name="Google Shape;1233;p6"/>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 name="Google Shape;1234;p6"/>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35" name="Google Shape;1235;p6"/>
          <p:cNvGrpSpPr/>
          <p:nvPr/>
        </p:nvGrpSpPr>
        <p:grpSpPr>
          <a:xfrm>
            <a:off x="214209" y="4432817"/>
            <a:ext cx="498893" cy="535812"/>
            <a:chOff x="539500" y="356300"/>
            <a:chExt cx="347201" cy="372894"/>
          </a:xfrm>
        </p:grpSpPr>
        <p:sp>
          <p:nvSpPr>
            <p:cNvPr id="1236" name="Google Shape;1236;p6"/>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 name="Google Shape;1237;p6"/>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 name="Google Shape;1238;p6"/>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 name="Google Shape;1239;p6"/>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 name="Google Shape;1240;p6"/>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 name="Google Shape;1241;p6"/>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 name="Google Shape;1242;p6"/>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 name="Google Shape;1243;p6"/>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 name="Google Shape;1244;p6"/>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 name="Google Shape;1245;p6"/>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 name="Google Shape;1246;p6"/>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47" name="Google Shape;1247;p6"/>
          <p:cNvGrpSpPr/>
          <p:nvPr/>
        </p:nvGrpSpPr>
        <p:grpSpPr>
          <a:xfrm rot="-672145" flipH="1">
            <a:off x="298820" y="330829"/>
            <a:ext cx="329643" cy="423839"/>
            <a:chOff x="3526675" y="707075"/>
            <a:chExt cx="187750" cy="241400"/>
          </a:xfrm>
        </p:grpSpPr>
        <p:sp>
          <p:nvSpPr>
            <p:cNvPr id="1248" name="Google Shape;1248;p6"/>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 name="Google Shape;1249;p6"/>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 name="Google Shape;1250;p6"/>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51" name="Google Shape;1251;p6"/>
          <p:cNvGrpSpPr/>
          <p:nvPr/>
        </p:nvGrpSpPr>
        <p:grpSpPr>
          <a:xfrm rot="-9361521">
            <a:off x="8414739" y="4445404"/>
            <a:ext cx="465086" cy="510640"/>
            <a:chOff x="818450" y="719950"/>
            <a:chExt cx="162075" cy="177950"/>
          </a:xfrm>
        </p:grpSpPr>
        <p:sp>
          <p:nvSpPr>
            <p:cNvPr id="1252" name="Google Shape;1252;p6"/>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 name="Google Shape;1253;p6"/>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 name="Google Shape;1254;p6"/>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55" name="Google Shape;1255;p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256" name="Google Shape;1256;p6"/>
          <p:cNvSpPr/>
          <p:nvPr/>
        </p:nvSpPr>
        <p:spPr>
          <a:xfrm>
            <a:off x="247436" y="195763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 name="Google Shape;1257;p6"/>
          <p:cNvSpPr/>
          <p:nvPr/>
        </p:nvSpPr>
        <p:spPr>
          <a:xfrm>
            <a:off x="3767654" y="4867522"/>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 name="Google Shape;1258;p6"/>
          <p:cNvSpPr/>
          <p:nvPr/>
        </p:nvSpPr>
        <p:spPr>
          <a:xfrm>
            <a:off x="8815172" y="267007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 name="Google Shape;1259;p6"/>
          <p:cNvSpPr/>
          <p:nvPr/>
        </p:nvSpPr>
        <p:spPr>
          <a:xfrm>
            <a:off x="5401054" y="130897"/>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260"/>
        <p:cNvGrpSpPr/>
        <p:nvPr/>
      </p:nvGrpSpPr>
      <p:grpSpPr>
        <a:xfrm>
          <a:off x="0" y="0"/>
          <a:ext cx="0" cy="0"/>
          <a:chOff x="0" y="0"/>
          <a:chExt cx="0" cy="0"/>
        </a:xfrm>
      </p:grpSpPr>
      <p:sp>
        <p:nvSpPr>
          <p:cNvPr id="1261" name="Google Shape;1261;p7"/>
          <p:cNvSpPr/>
          <p:nvPr/>
        </p:nvSpPr>
        <p:spPr>
          <a:xfrm>
            <a:off x="-802450" y="-774734"/>
            <a:ext cx="2787825" cy="2634975"/>
          </a:xfrm>
          <a:custGeom>
            <a:avLst/>
            <a:gdLst/>
            <a:ahLst/>
            <a:cxnLst/>
            <a:rect l="l" t="t" r="r" b="b"/>
            <a:pathLst>
              <a:path w="111513" h="105399" extrusionOk="0">
                <a:moveTo>
                  <a:pt x="4178" y="101700"/>
                </a:moveTo>
                <a:cubicBezTo>
                  <a:pt x="6451" y="114400"/>
                  <a:pt x="16878" y="89535"/>
                  <a:pt x="24231" y="85658"/>
                </a:cubicBezTo>
                <a:cubicBezTo>
                  <a:pt x="31584" y="81781"/>
                  <a:pt x="43080" y="83385"/>
                  <a:pt x="48294" y="78439"/>
                </a:cubicBezTo>
                <a:cubicBezTo>
                  <a:pt x="53508" y="73493"/>
                  <a:pt x="49364" y="61595"/>
                  <a:pt x="55513" y="55980"/>
                </a:cubicBezTo>
                <a:cubicBezTo>
                  <a:pt x="61663" y="50365"/>
                  <a:pt x="79309" y="50232"/>
                  <a:pt x="85191" y="44751"/>
                </a:cubicBezTo>
                <a:cubicBezTo>
                  <a:pt x="91073" y="39270"/>
                  <a:pt x="87062" y="29778"/>
                  <a:pt x="90805" y="23094"/>
                </a:cubicBezTo>
                <a:cubicBezTo>
                  <a:pt x="94548" y="16410"/>
                  <a:pt x="121017" y="6919"/>
                  <a:pt x="107649" y="4646"/>
                </a:cubicBezTo>
                <a:cubicBezTo>
                  <a:pt x="94281" y="2373"/>
                  <a:pt x="27840" y="-6718"/>
                  <a:pt x="10595" y="9458"/>
                </a:cubicBezTo>
                <a:cubicBezTo>
                  <a:pt x="-6650" y="25634"/>
                  <a:pt x="1905" y="89000"/>
                  <a:pt x="4178" y="101700"/>
                </a:cubicBezTo>
                <a:close/>
              </a:path>
            </a:pathLst>
          </a:custGeom>
          <a:solidFill>
            <a:schemeClr val="accent4"/>
          </a:solidFill>
          <a:ln>
            <a:noFill/>
          </a:ln>
        </p:spPr>
      </p:sp>
      <p:sp>
        <p:nvSpPr>
          <p:cNvPr id="1262" name="Google Shape;1262;p7"/>
          <p:cNvSpPr/>
          <p:nvPr/>
        </p:nvSpPr>
        <p:spPr>
          <a:xfrm>
            <a:off x="4996586" y="-1005124"/>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lt2"/>
          </a:solidFill>
          <a:ln>
            <a:noFill/>
          </a:ln>
        </p:spPr>
      </p:sp>
      <p:pic>
        <p:nvPicPr>
          <p:cNvPr id="1263" name="Google Shape;1263;p7"/>
          <p:cNvPicPr preferRelativeResize="0"/>
          <p:nvPr/>
        </p:nvPicPr>
        <p:blipFill>
          <a:blip r:embed="rId2"/>
          <a:stretch>
            <a:fillRect/>
          </a:stretch>
        </p:blipFill>
        <p:spPr>
          <a:xfrm>
            <a:off x="0" y="0"/>
            <a:ext cx="9144000" cy="5143500"/>
          </a:xfrm>
          <a:prstGeom prst="rect">
            <a:avLst/>
          </a:prstGeom>
          <a:noFill/>
          <a:ln>
            <a:noFill/>
          </a:ln>
        </p:spPr>
      </p:pic>
      <p:grpSp>
        <p:nvGrpSpPr>
          <p:cNvPr id="1264" name="Google Shape;1264;p7"/>
          <p:cNvGrpSpPr/>
          <p:nvPr/>
        </p:nvGrpSpPr>
        <p:grpSpPr>
          <a:xfrm rot="1137128" flipH="1">
            <a:off x="8323507" y="256388"/>
            <a:ext cx="643433" cy="572721"/>
            <a:chOff x="4748225" y="4600750"/>
            <a:chExt cx="332125" cy="295625"/>
          </a:xfrm>
        </p:grpSpPr>
        <p:sp>
          <p:nvSpPr>
            <p:cNvPr id="1265" name="Google Shape;1265;p7"/>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 name="Google Shape;1266;p7"/>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 name="Google Shape;1267;p7"/>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 name="Google Shape;1268;p7"/>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 name="Google Shape;1269;p7"/>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 name="Google Shape;1270;p7"/>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 name="Google Shape;1271;p7"/>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 name="Google Shape;1272;p7"/>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 name="Google Shape;1273;p7"/>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 name="Google Shape;1274;p7"/>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 name="Google Shape;1275;p7"/>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 name="Google Shape;1276;p7"/>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 name="Google Shape;1277;p7"/>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 name="Google Shape;1278;p7"/>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 name="Google Shape;1279;p7"/>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 name="Google Shape;1280;p7"/>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 name="Google Shape;1281;p7"/>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 name="Google Shape;1282;p7"/>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 name="Google Shape;1283;p7"/>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 name="Google Shape;1284;p7"/>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 name="Google Shape;1285;p7"/>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 name="Google Shape;1286;p7"/>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 name="Google Shape;1287;p7"/>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 name="Google Shape;1288;p7"/>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 name="Google Shape;1289;p7"/>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 name="Google Shape;1290;p7"/>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 name="Google Shape;1291;p7"/>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 name="Google Shape;1292;p7"/>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 name="Google Shape;1293;p7"/>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 name="Google Shape;1294;p7"/>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 name="Google Shape;1295;p7"/>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 name="Google Shape;1296;p7"/>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 name="Google Shape;1297;p7"/>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8" name="Google Shape;1298;p7"/>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 name="Google Shape;1299;p7"/>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 name="Google Shape;1300;p7"/>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 name="Google Shape;1301;p7"/>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 name="Google Shape;1302;p7"/>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 name="Google Shape;1303;p7"/>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 name="Google Shape;1304;p7"/>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 name="Google Shape;1305;p7"/>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 name="Google Shape;1306;p7"/>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 name="Google Shape;1307;p7"/>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 name="Google Shape;1308;p7"/>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 name="Google Shape;1309;p7"/>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 name="Google Shape;1310;p7"/>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 name="Google Shape;1311;p7"/>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 name="Google Shape;1312;p7"/>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 name="Google Shape;1313;p7"/>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 name="Google Shape;1314;p7"/>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 name="Google Shape;1315;p7"/>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 name="Google Shape;1316;p7"/>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 name="Google Shape;1317;p7"/>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 name="Google Shape;1318;p7"/>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 name="Google Shape;1319;p7"/>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 name="Google Shape;1320;p7"/>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 name="Google Shape;1321;p7"/>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 name="Google Shape;1322;p7"/>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 name="Google Shape;1323;p7"/>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 name="Google Shape;1324;p7"/>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 name="Google Shape;1325;p7"/>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 name="Google Shape;1326;p7"/>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 name="Google Shape;1327;p7"/>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 name="Google Shape;1328;p7"/>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 name="Google Shape;1329;p7"/>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30" name="Google Shape;1330;p7"/>
          <p:cNvGrpSpPr/>
          <p:nvPr/>
        </p:nvGrpSpPr>
        <p:grpSpPr>
          <a:xfrm rot="-1687887">
            <a:off x="277904" y="4238003"/>
            <a:ext cx="452862" cy="553935"/>
            <a:chOff x="2019050" y="1133325"/>
            <a:chExt cx="153525" cy="187750"/>
          </a:xfrm>
        </p:grpSpPr>
        <p:sp>
          <p:nvSpPr>
            <p:cNvPr id="1331" name="Google Shape;1331;p7"/>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 name="Google Shape;1332;p7"/>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 name="Google Shape;1333;p7"/>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 name="Google Shape;1334;p7"/>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35" name="Google Shape;1335;p7"/>
          <p:cNvGrpSpPr/>
          <p:nvPr/>
        </p:nvGrpSpPr>
        <p:grpSpPr>
          <a:xfrm rot="4727724">
            <a:off x="8514323" y="3236081"/>
            <a:ext cx="465090" cy="510645"/>
            <a:chOff x="818450" y="719950"/>
            <a:chExt cx="162075" cy="177950"/>
          </a:xfrm>
        </p:grpSpPr>
        <p:sp>
          <p:nvSpPr>
            <p:cNvPr id="1336" name="Google Shape;1336;p7"/>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 name="Google Shape;1337;p7"/>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 name="Google Shape;1338;p7"/>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339" name="Google Shape;1339;p7"/>
          <p:cNvSpPr/>
          <p:nvPr/>
        </p:nvSpPr>
        <p:spPr>
          <a:xfrm>
            <a:off x="238761" y="255336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40" name="Google Shape;1340;p7"/>
          <p:cNvGrpSpPr/>
          <p:nvPr/>
        </p:nvGrpSpPr>
        <p:grpSpPr>
          <a:xfrm rot="-1070470">
            <a:off x="96136" y="226803"/>
            <a:ext cx="909395" cy="770308"/>
            <a:chOff x="6536750" y="766975"/>
            <a:chExt cx="776100" cy="657400"/>
          </a:xfrm>
        </p:grpSpPr>
        <p:sp>
          <p:nvSpPr>
            <p:cNvPr id="1341" name="Google Shape;1341;p7"/>
            <p:cNvSpPr/>
            <p:nvPr/>
          </p:nvSpPr>
          <p:spPr>
            <a:xfrm>
              <a:off x="6536750" y="766975"/>
              <a:ext cx="776100" cy="657400"/>
            </a:xfrm>
            <a:custGeom>
              <a:avLst/>
              <a:gdLst/>
              <a:ahLst/>
              <a:cxnLst/>
              <a:rect l="l" t="t" r="r" b="b"/>
              <a:pathLst>
                <a:path w="31044" h="26296" extrusionOk="0">
                  <a:moveTo>
                    <a:pt x="27391" y="1"/>
                  </a:moveTo>
                  <a:cubicBezTo>
                    <a:pt x="27072" y="1"/>
                    <a:pt x="26706" y="46"/>
                    <a:pt x="26364" y="160"/>
                  </a:cubicBezTo>
                  <a:cubicBezTo>
                    <a:pt x="25907" y="275"/>
                    <a:pt x="25474" y="480"/>
                    <a:pt x="25017" y="800"/>
                  </a:cubicBezTo>
                  <a:lnTo>
                    <a:pt x="24994" y="800"/>
                  </a:lnTo>
                  <a:cubicBezTo>
                    <a:pt x="24789" y="754"/>
                    <a:pt x="24584" y="731"/>
                    <a:pt x="24378" y="708"/>
                  </a:cubicBezTo>
                  <a:cubicBezTo>
                    <a:pt x="24196" y="685"/>
                    <a:pt x="24013" y="685"/>
                    <a:pt x="23830" y="685"/>
                  </a:cubicBezTo>
                  <a:cubicBezTo>
                    <a:pt x="22666" y="685"/>
                    <a:pt x="21457" y="1028"/>
                    <a:pt x="20110" y="1713"/>
                  </a:cubicBezTo>
                  <a:cubicBezTo>
                    <a:pt x="19539" y="2032"/>
                    <a:pt x="18946" y="2374"/>
                    <a:pt x="18284" y="2854"/>
                  </a:cubicBezTo>
                  <a:cubicBezTo>
                    <a:pt x="17987" y="3059"/>
                    <a:pt x="17690" y="3265"/>
                    <a:pt x="17416" y="3493"/>
                  </a:cubicBezTo>
                  <a:cubicBezTo>
                    <a:pt x="17097" y="3721"/>
                    <a:pt x="16800" y="3949"/>
                    <a:pt x="16503" y="4178"/>
                  </a:cubicBezTo>
                  <a:cubicBezTo>
                    <a:pt x="15636" y="4862"/>
                    <a:pt x="14746" y="5593"/>
                    <a:pt x="13764" y="6415"/>
                  </a:cubicBezTo>
                  <a:cubicBezTo>
                    <a:pt x="13719" y="6460"/>
                    <a:pt x="13673" y="6483"/>
                    <a:pt x="13627" y="6529"/>
                  </a:cubicBezTo>
                  <a:cubicBezTo>
                    <a:pt x="13605" y="6529"/>
                    <a:pt x="13605" y="6552"/>
                    <a:pt x="13605" y="6552"/>
                  </a:cubicBezTo>
                  <a:cubicBezTo>
                    <a:pt x="13513" y="6620"/>
                    <a:pt x="13445" y="6688"/>
                    <a:pt x="13376" y="6757"/>
                  </a:cubicBezTo>
                  <a:lnTo>
                    <a:pt x="13308" y="6825"/>
                  </a:lnTo>
                  <a:cubicBezTo>
                    <a:pt x="13194" y="6917"/>
                    <a:pt x="13057" y="7031"/>
                    <a:pt x="12943" y="7122"/>
                  </a:cubicBezTo>
                  <a:cubicBezTo>
                    <a:pt x="11756" y="8172"/>
                    <a:pt x="10637" y="9245"/>
                    <a:pt x="9587" y="10341"/>
                  </a:cubicBezTo>
                  <a:cubicBezTo>
                    <a:pt x="8537" y="11413"/>
                    <a:pt x="7510" y="12577"/>
                    <a:pt x="6506" y="13787"/>
                  </a:cubicBezTo>
                  <a:cubicBezTo>
                    <a:pt x="6301" y="14015"/>
                    <a:pt x="6118" y="14244"/>
                    <a:pt x="5935" y="14472"/>
                  </a:cubicBezTo>
                  <a:cubicBezTo>
                    <a:pt x="5821" y="14563"/>
                    <a:pt x="5707" y="14654"/>
                    <a:pt x="5616" y="14769"/>
                  </a:cubicBezTo>
                  <a:lnTo>
                    <a:pt x="5456" y="14928"/>
                  </a:lnTo>
                  <a:cubicBezTo>
                    <a:pt x="5296" y="15111"/>
                    <a:pt x="5182" y="15316"/>
                    <a:pt x="5114" y="15545"/>
                  </a:cubicBezTo>
                  <a:cubicBezTo>
                    <a:pt x="4634" y="16161"/>
                    <a:pt x="4155" y="16823"/>
                    <a:pt x="3698" y="17462"/>
                  </a:cubicBezTo>
                  <a:cubicBezTo>
                    <a:pt x="3288" y="18055"/>
                    <a:pt x="2854" y="18695"/>
                    <a:pt x="2420" y="19379"/>
                  </a:cubicBezTo>
                  <a:cubicBezTo>
                    <a:pt x="2215" y="19699"/>
                    <a:pt x="2009" y="20018"/>
                    <a:pt x="1804" y="20361"/>
                  </a:cubicBezTo>
                  <a:cubicBezTo>
                    <a:pt x="1599" y="20703"/>
                    <a:pt x="1370" y="21046"/>
                    <a:pt x="1165" y="21388"/>
                  </a:cubicBezTo>
                  <a:cubicBezTo>
                    <a:pt x="1119" y="21502"/>
                    <a:pt x="1051" y="21616"/>
                    <a:pt x="982" y="21707"/>
                  </a:cubicBezTo>
                  <a:cubicBezTo>
                    <a:pt x="982" y="21707"/>
                    <a:pt x="959" y="21799"/>
                    <a:pt x="937" y="21799"/>
                  </a:cubicBezTo>
                  <a:cubicBezTo>
                    <a:pt x="754" y="22027"/>
                    <a:pt x="594" y="22278"/>
                    <a:pt x="457" y="22529"/>
                  </a:cubicBezTo>
                  <a:cubicBezTo>
                    <a:pt x="252" y="22894"/>
                    <a:pt x="138" y="23260"/>
                    <a:pt x="92" y="23625"/>
                  </a:cubicBezTo>
                  <a:cubicBezTo>
                    <a:pt x="1" y="24287"/>
                    <a:pt x="183" y="24971"/>
                    <a:pt x="640" y="25474"/>
                  </a:cubicBezTo>
                  <a:cubicBezTo>
                    <a:pt x="1096" y="25999"/>
                    <a:pt x="1735" y="26295"/>
                    <a:pt x="2443" y="26295"/>
                  </a:cubicBezTo>
                  <a:cubicBezTo>
                    <a:pt x="2808" y="26295"/>
                    <a:pt x="3151" y="26227"/>
                    <a:pt x="3539" y="26090"/>
                  </a:cubicBezTo>
                  <a:cubicBezTo>
                    <a:pt x="3790" y="25999"/>
                    <a:pt x="4018" y="25885"/>
                    <a:pt x="4201" y="25770"/>
                  </a:cubicBezTo>
                  <a:cubicBezTo>
                    <a:pt x="4246" y="25770"/>
                    <a:pt x="4292" y="25748"/>
                    <a:pt x="4338" y="25748"/>
                  </a:cubicBezTo>
                  <a:cubicBezTo>
                    <a:pt x="4452" y="25702"/>
                    <a:pt x="4566" y="25656"/>
                    <a:pt x="4680" y="25633"/>
                  </a:cubicBezTo>
                  <a:cubicBezTo>
                    <a:pt x="5068" y="25496"/>
                    <a:pt x="5456" y="25360"/>
                    <a:pt x="5821" y="25223"/>
                  </a:cubicBezTo>
                  <a:cubicBezTo>
                    <a:pt x="6186" y="25086"/>
                    <a:pt x="6552" y="24949"/>
                    <a:pt x="6917" y="24812"/>
                  </a:cubicBezTo>
                  <a:cubicBezTo>
                    <a:pt x="7647" y="24515"/>
                    <a:pt x="8355" y="24241"/>
                    <a:pt x="9040" y="23944"/>
                  </a:cubicBezTo>
                  <a:cubicBezTo>
                    <a:pt x="10432" y="23328"/>
                    <a:pt x="11847" y="22643"/>
                    <a:pt x="13194" y="21913"/>
                  </a:cubicBezTo>
                  <a:cubicBezTo>
                    <a:pt x="14381" y="21274"/>
                    <a:pt x="15545" y="20612"/>
                    <a:pt x="16640" y="19927"/>
                  </a:cubicBezTo>
                  <a:cubicBezTo>
                    <a:pt x="16846" y="20087"/>
                    <a:pt x="17097" y="20224"/>
                    <a:pt x="17371" y="20292"/>
                  </a:cubicBezTo>
                  <a:cubicBezTo>
                    <a:pt x="17599" y="20384"/>
                    <a:pt x="17850" y="20429"/>
                    <a:pt x="18124" y="20429"/>
                  </a:cubicBezTo>
                  <a:cubicBezTo>
                    <a:pt x="18170" y="20429"/>
                    <a:pt x="18215" y="20452"/>
                    <a:pt x="18284" y="20452"/>
                  </a:cubicBezTo>
                  <a:cubicBezTo>
                    <a:pt x="18466" y="20452"/>
                    <a:pt x="18672" y="20429"/>
                    <a:pt x="18877" y="20384"/>
                  </a:cubicBezTo>
                  <a:cubicBezTo>
                    <a:pt x="19060" y="20361"/>
                    <a:pt x="19242" y="20315"/>
                    <a:pt x="19402" y="20269"/>
                  </a:cubicBezTo>
                  <a:cubicBezTo>
                    <a:pt x="19585" y="20224"/>
                    <a:pt x="19745" y="20155"/>
                    <a:pt x="19904" y="20110"/>
                  </a:cubicBezTo>
                  <a:cubicBezTo>
                    <a:pt x="20475" y="19904"/>
                    <a:pt x="21046" y="19608"/>
                    <a:pt x="21662" y="19242"/>
                  </a:cubicBezTo>
                  <a:cubicBezTo>
                    <a:pt x="22141" y="18946"/>
                    <a:pt x="22621" y="18603"/>
                    <a:pt x="23191" y="18170"/>
                  </a:cubicBezTo>
                  <a:cubicBezTo>
                    <a:pt x="23671" y="17782"/>
                    <a:pt x="24104" y="17394"/>
                    <a:pt x="24492" y="17074"/>
                  </a:cubicBezTo>
                  <a:lnTo>
                    <a:pt x="25063" y="16572"/>
                  </a:lnTo>
                  <a:cubicBezTo>
                    <a:pt x="25268" y="16366"/>
                    <a:pt x="25497" y="16161"/>
                    <a:pt x="25702" y="15956"/>
                  </a:cubicBezTo>
                  <a:cubicBezTo>
                    <a:pt x="26181" y="15499"/>
                    <a:pt x="26615" y="15043"/>
                    <a:pt x="27026" y="14563"/>
                  </a:cubicBezTo>
                  <a:cubicBezTo>
                    <a:pt x="27460" y="14038"/>
                    <a:pt x="27848" y="13513"/>
                    <a:pt x="28190" y="12988"/>
                  </a:cubicBezTo>
                  <a:cubicBezTo>
                    <a:pt x="28464" y="12577"/>
                    <a:pt x="28715" y="12167"/>
                    <a:pt x="28898" y="11756"/>
                  </a:cubicBezTo>
                  <a:cubicBezTo>
                    <a:pt x="29149" y="11208"/>
                    <a:pt x="29331" y="10729"/>
                    <a:pt x="29445" y="10249"/>
                  </a:cubicBezTo>
                  <a:cubicBezTo>
                    <a:pt x="29605" y="9473"/>
                    <a:pt x="29560" y="8766"/>
                    <a:pt x="29331" y="8126"/>
                  </a:cubicBezTo>
                  <a:cubicBezTo>
                    <a:pt x="29377" y="7921"/>
                    <a:pt x="29423" y="7716"/>
                    <a:pt x="29468" y="7510"/>
                  </a:cubicBezTo>
                  <a:cubicBezTo>
                    <a:pt x="29514" y="7350"/>
                    <a:pt x="29537" y="7168"/>
                    <a:pt x="29560" y="6985"/>
                  </a:cubicBezTo>
                  <a:cubicBezTo>
                    <a:pt x="29582" y="6780"/>
                    <a:pt x="29582" y="6552"/>
                    <a:pt x="29582" y="6346"/>
                  </a:cubicBezTo>
                  <a:cubicBezTo>
                    <a:pt x="29788" y="6141"/>
                    <a:pt x="29993" y="5935"/>
                    <a:pt x="30176" y="5707"/>
                  </a:cubicBezTo>
                  <a:cubicBezTo>
                    <a:pt x="30495" y="5296"/>
                    <a:pt x="30724" y="4885"/>
                    <a:pt x="30861" y="4429"/>
                  </a:cubicBezTo>
                  <a:cubicBezTo>
                    <a:pt x="31020" y="3927"/>
                    <a:pt x="31043" y="3379"/>
                    <a:pt x="30929" y="2854"/>
                  </a:cubicBezTo>
                  <a:cubicBezTo>
                    <a:pt x="30815" y="2260"/>
                    <a:pt x="30541" y="1735"/>
                    <a:pt x="30130" y="1256"/>
                  </a:cubicBezTo>
                  <a:cubicBezTo>
                    <a:pt x="30107" y="1256"/>
                    <a:pt x="30084" y="1233"/>
                    <a:pt x="30084" y="1210"/>
                  </a:cubicBezTo>
                  <a:cubicBezTo>
                    <a:pt x="29833" y="959"/>
                    <a:pt x="29582" y="731"/>
                    <a:pt x="29308" y="571"/>
                  </a:cubicBezTo>
                  <a:cubicBezTo>
                    <a:pt x="28875" y="297"/>
                    <a:pt x="28418" y="115"/>
                    <a:pt x="27916" y="46"/>
                  </a:cubicBezTo>
                  <a:cubicBezTo>
                    <a:pt x="27756" y="23"/>
                    <a:pt x="27574" y="1"/>
                    <a:pt x="27391"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 name="Google Shape;1342;p7"/>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 name="Google Shape;1343;p7"/>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 name="Google Shape;1344;p7"/>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 name="Google Shape;1345;p7"/>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 name="Google Shape;1346;p7"/>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 name="Google Shape;1347;p7"/>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 name="Google Shape;1348;p7"/>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 name="Google Shape;1349;p7"/>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 name="Google Shape;1350;p7"/>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 name="Google Shape;1351;p7"/>
            <p:cNvSpPr/>
            <p:nvPr/>
          </p:nvSpPr>
          <p:spPr>
            <a:xfrm>
              <a:off x="7062300" y="846300"/>
              <a:ext cx="52525" cy="33700"/>
            </a:xfrm>
            <a:custGeom>
              <a:avLst/>
              <a:gdLst/>
              <a:ahLst/>
              <a:cxnLst/>
              <a:rect l="l" t="t" r="r" b="b"/>
              <a:pathLst>
                <a:path w="2101" h="1348" extrusionOk="0">
                  <a:moveTo>
                    <a:pt x="2009" y="0"/>
                  </a:moveTo>
                  <a:cubicBezTo>
                    <a:pt x="1987" y="0"/>
                    <a:pt x="1964" y="0"/>
                    <a:pt x="1941" y="23"/>
                  </a:cubicBezTo>
                  <a:cubicBezTo>
                    <a:pt x="1804" y="114"/>
                    <a:pt x="1644" y="206"/>
                    <a:pt x="1484" y="297"/>
                  </a:cubicBezTo>
                  <a:cubicBezTo>
                    <a:pt x="1325" y="388"/>
                    <a:pt x="1165" y="480"/>
                    <a:pt x="1005" y="594"/>
                  </a:cubicBezTo>
                  <a:cubicBezTo>
                    <a:pt x="845" y="662"/>
                    <a:pt x="708" y="754"/>
                    <a:pt x="549" y="845"/>
                  </a:cubicBezTo>
                  <a:cubicBezTo>
                    <a:pt x="480" y="891"/>
                    <a:pt x="412" y="936"/>
                    <a:pt x="320" y="982"/>
                  </a:cubicBezTo>
                  <a:cubicBezTo>
                    <a:pt x="275" y="1005"/>
                    <a:pt x="206" y="1050"/>
                    <a:pt x="161" y="1096"/>
                  </a:cubicBezTo>
                  <a:cubicBezTo>
                    <a:pt x="138" y="1096"/>
                    <a:pt x="115" y="1119"/>
                    <a:pt x="92" y="1119"/>
                  </a:cubicBezTo>
                  <a:cubicBezTo>
                    <a:pt x="92" y="1119"/>
                    <a:pt x="92" y="1142"/>
                    <a:pt x="69" y="1142"/>
                  </a:cubicBezTo>
                  <a:cubicBezTo>
                    <a:pt x="69" y="1142"/>
                    <a:pt x="46" y="1164"/>
                    <a:pt x="46" y="1164"/>
                  </a:cubicBezTo>
                  <a:cubicBezTo>
                    <a:pt x="24" y="1187"/>
                    <a:pt x="24" y="1210"/>
                    <a:pt x="24" y="1233"/>
                  </a:cubicBezTo>
                  <a:cubicBezTo>
                    <a:pt x="1" y="1256"/>
                    <a:pt x="1" y="1256"/>
                    <a:pt x="24" y="1279"/>
                  </a:cubicBezTo>
                  <a:cubicBezTo>
                    <a:pt x="24" y="1324"/>
                    <a:pt x="46" y="1347"/>
                    <a:pt x="92" y="1347"/>
                  </a:cubicBezTo>
                  <a:cubicBezTo>
                    <a:pt x="115" y="1347"/>
                    <a:pt x="138" y="1347"/>
                    <a:pt x="138" y="1324"/>
                  </a:cubicBezTo>
                  <a:lnTo>
                    <a:pt x="183" y="1324"/>
                  </a:lnTo>
                  <a:cubicBezTo>
                    <a:pt x="206" y="1301"/>
                    <a:pt x="206" y="1301"/>
                    <a:pt x="229" y="1301"/>
                  </a:cubicBezTo>
                  <a:cubicBezTo>
                    <a:pt x="252" y="1279"/>
                    <a:pt x="298" y="1256"/>
                    <a:pt x="320" y="1256"/>
                  </a:cubicBezTo>
                  <a:cubicBezTo>
                    <a:pt x="389" y="1210"/>
                    <a:pt x="457" y="1187"/>
                    <a:pt x="526" y="1142"/>
                  </a:cubicBezTo>
                  <a:cubicBezTo>
                    <a:pt x="571" y="1119"/>
                    <a:pt x="640" y="1073"/>
                    <a:pt x="686" y="1050"/>
                  </a:cubicBezTo>
                  <a:cubicBezTo>
                    <a:pt x="731" y="1028"/>
                    <a:pt x="754" y="1005"/>
                    <a:pt x="800" y="982"/>
                  </a:cubicBezTo>
                  <a:cubicBezTo>
                    <a:pt x="823" y="959"/>
                    <a:pt x="845" y="936"/>
                    <a:pt x="868" y="936"/>
                  </a:cubicBezTo>
                  <a:cubicBezTo>
                    <a:pt x="1005" y="845"/>
                    <a:pt x="1119" y="754"/>
                    <a:pt x="1256" y="662"/>
                  </a:cubicBezTo>
                  <a:cubicBezTo>
                    <a:pt x="1279" y="639"/>
                    <a:pt x="1325" y="617"/>
                    <a:pt x="1370" y="594"/>
                  </a:cubicBezTo>
                  <a:cubicBezTo>
                    <a:pt x="1416" y="548"/>
                    <a:pt x="1462" y="525"/>
                    <a:pt x="1530" y="480"/>
                  </a:cubicBezTo>
                  <a:cubicBezTo>
                    <a:pt x="1713" y="388"/>
                    <a:pt x="1873" y="274"/>
                    <a:pt x="2055" y="160"/>
                  </a:cubicBezTo>
                  <a:cubicBezTo>
                    <a:pt x="2078" y="160"/>
                    <a:pt x="2101" y="114"/>
                    <a:pt x="2101" y="114"/>
                  </a:cubicBezTo>
                  <a:cubicBezTo>
                    <a:pt x="2101" y="69"/>
                    <a:pt x="2101" y="46"/>
                    <a:pt x="2078" y="46"/>
                  </a:cubicBezTo>
                  <a:cubicBezTo>
                    <a:pt x="2055" y="23"/>
                    <a:pt x="2032" y="0"/>
                    <a:pt x="2009"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 name="Google Shape;1352;p7"/>
            <p:cNvSpPr/>
            <p:nvPr/>
          </p:nvSpPr>
          <p:spPr>
            <a:xfrm>
              <a:off x="6918500" y="847450"/>
              <a:ext cx="219725" cy="139700"/>
            </a:xfrm>
            <a:custGeom>
              <a:avLst/>
              <a:gdLst/>
              <a:ahLst/>
              <a:cxnLst/>
              <a:rect l="l" t="t" r="r" b="b"/>
              <a:pathLst>
                <a:path w="8789" h="5588" extrusionOk="0">
                  <a:moveTo>
                    <a:pt x="8674" y="0"/>
                  </a:moveTo>
                  <a:cubicBezTo>
                    <a:pt x="8652" y="0"/>
                    <a:pt x="8629" y="0"/>
                    <a:pt x="8629" y="23"/>
                  </a:cubicBezTo>
                  <a:cubicBezTo>
                    <a:pt x="8538" y="46"/>
                    <a:pt x="8446" y="91"/>
                    <a:pt x="8355" y="137"/>
                  </a:cubicBezTo>
                  <a:cubicBezTo>
                    <a:pt x="8264" y="160"/>
                    <a:pt x="8172" y="183"/>
                    <a:pt x="8081" y="228"/>
                  </a:cubicBezTo>
                  <a:cubicBezTo>
                    <a:pt x="7898" y="297"/>
                    <a:pt x="7716" y="365"/>
                    <a:pt x="7533" y="434"/>
                  </a:cubicBezTo>
                  <a:cubicBezTo>
                    <a:pt x="7351" y="525"/>
                    <a:pt x="7145" y="593"/>
                    <a:pt x="6963" y="662"/>
                  </a:cubicBezTo>
                  <a:cubicBezTo>
                    <a:pt x="6871" y="708"/>
                    <a:pt x="6780" y="753"/>
                    <a:pt x="6689" y="799"/>
                  </a:cubicBezTo>
                  <a:cubicBezTo>
                    <a:pt x="6597" y="822"/>
                    <a:pt x="6506" y="867"/>
                    <a:pt x="6415" y="913"/>
                  </a:cubicBezTo>
                  <a:cubicBezTo>
                    <a:pt x="6323" y="959"/>
                    <a:pt x="6232" y="1004"/>
                    <a:pt x="6141" y="1050"/>
                  </a:cubicBezTo>
                  <a:cubicBezTo>
                    <a:pt x="6072" y="1096"/>
                    <a:pt x="5981" y="1141"/>
                    <a:pt x="5890" y="1187"/>
                  </a:cubicBezTo>
                  <a:cubicBezTo>
                    <a:pt x="5707" y="1278"/>
                    <a:pt x="5547" y="1370"/>
                    <a:pt x="5388" y="1461"/>
                  </a:cubicBezTo>
                  <a:cubicBezTo>
                    <a:pt x="5022" y="1643"/>
                    <a:pt x="4680" y="1849"/>
                    <a:pt x="4338" y="2054"/>
                  </a:cubicBezTo>
                  <a:cubicBezTo>
                    <a:pt x="4140" y="2164"/>
                    <a:pt x="3943" y="2295"/>
                    <a:pt x="3765" y="2406"/>
                  </a:cubicBezTo>
                  <a:lnTo>
                    <a:pt x="3765" y="2406"/>
                  </a:lnTo>
                  <a:cubicBezTo>
                    <a:pt x="3766" y="2404"/>
                    <a:pt x="3767" y="2400"/>
                    <a:pt x="3767" y="2397"/>
                  </a:cubicBezTo>
                  <a:lnTo>
                    <a:pt x="3767" y="2397"/>
                  </a:lnTo>
                  <a:cubicBezTo>
                    <a:pt x="3721" y="2420"/>
                    <a:pt x="3699" y="2465"/>
                    <a:pt x="3653" y="2488"/>
                  </a:cubicBezTo>
                  <a:cubicBezTo>
                    <a:pt x="3470" y="2602"/>
                    <a:pt x="3311" y="2693"/>
                    <a:pt x="3128" y="2808"/>
                  </a:cubicBezTo>
                  <a:cubicBezTo>
                    <a:pt x="2968" y="2922"/>
                    <a:pt x="2831" y="3013"/>
                    <a:pt x="2671" y="3127"/>
                  </a:cubicBezTo>
                  <a:cubicBezTo>
                    <a:pt x="2352" y="3333"/>
                    <a:pt x="2055" y="3561"/>
                    <a:pt x="1758" y="3812"/>
                  </a:cubicBezTo>
                  <a:cubicBezTo>
                    <a:pt x="1621" y="3926"/>
                    <a:pt x="1485" y="4040"/>
                    <a:pt x="1348" y="4154"/>
                  </a:cubicBezTo>
                  <a:cubicBezTo>
                    <a:pt x="1188" y="4268"/>
                    <a:pt x="1051" y="4405"/>
                    <a:pt x="914" y="4519"/>
                  </a:cubicBezTo>
                  <a:cubicBezTo>
                    <a:pt x="800" y="4611"/>
                    <a:pt x="686" y="4725"/>
                    <a:pt x="572" y="4839"/>
                  </a:cubicBezTo>
                  <a:cubicBezTo>
                    <a:pt x="503" y="4885"/>
                    <a:pt x="435" y="4930"/>
                    <a:pt x="366" y="4999"/>
                  </a:cubicBezTo>
                  <a:cubicBezTo>
                    <a:pt x="320" y="5044"/>
                    <a:pt x="275" y="5090"/>
                    <a:pt x="206" y="5159"/>
                  </a:cubicBezTo>
                  <a:cubicBezTo>
                    <a:pt x="161" y="5204"/>
                    <a:pt x="92" y="5250"/>
                    <a:pt x="47" y="5318"/>
                  </a:cubicBezTo>
                  <a:cubicBezTo>
                    <a:pt x="1" y="5387"/>
                    <a:pt x="1" y="5478"/>
                    <a:pt x="47" y="5524"/>
                  </a:cubicBezTo>
                  <a:cubicBezTo>
                    <a:pt x="86" y="5564"/>
                    <a:pt x="142" y="5588"/>
                    <a:pt x="194" y="5588"/>
                  </a:cubicBezTo>
                  <a:cubicBezTo>
                    <a:pt x="232" y="5588"/>
                    <a:pt x="269" y="5575"/>
                    <a:pt x="298" y="5547"/>
                  </a:cubicBezTo>
                  <a:cubicBezTo>
                    <a:pt x="343" y="5524"/>
                    <a:pt x="366" y="5501"/>
                    <a:pt x="412" y="5455"/>
                  </a:cubicBezTo>
                  <a:cubicBezTo>
                    <a:pt x="457" y="5432"/>
                    <a:pt x="480" y="5410"/>
                    <a:pt x="503" y="5387"/>
                  </a:cubicBezTo>
                  <a:cubicBezTo>
                    <a:pt x="572" y="5341"/>
                    <a:pt x="640" y="5273"/>
                    <a:pt x="686" y="5227"/>
                  </a:cubicBezTo>
                  <a:cubicBezTo>
                    <a:pt x="823" y="5136"/>
                    <a:pt x="937" y="5022"/>
                    <a:pt x="1051" y="4907"/>
                  </a:cubicBezTo>
                  <a:cubicBezTo>
                    <a:pt x="1165" y="4793"/>
                    <a:pt x="1302" y="4679"/>
                    <a:pt x="1439" y="4565"/>
                  </a:cubicBezTo>
                  <a:cubicBezTo>
                    <a:pt x="1599" y="4451"/>
                    <a:pt x="1736" y="4337"/>
                    <a:pt x="1873" y="4223"/>
                  </a:cubicBezTo>
                  <a:cubicBezTo>
                    <a:pt x="2169" y="3972"/>
                    <a:pt x="2466" y="3743"/>
                    <a:pt x="2763" y="3538"/>
                  </a:cubicBezTo>
                  <a:cubicBezTo>
                    <a:pt x="2923" y="3424"/>
                    <a:pt x="3059" y="3333"/>
                    <a:pt x="3219" y="3218"/>
                  </a:cubicBezTo>
                  <a:cubicBezTo>
                    <a:pt x="3379" y="3104"/>
                    <a:pt x="3539" y="3013"/>
                    <a:pt x="3721" y="2899"/>
                  </a:cubicBezTo>
                  <a:cubicBezTo>
                    <a:pt x="3744" y="2876"/>
                    <a:pt x="3767" y="2876"/>
                    <a:pt x="3790" y="2853"/>
                  </a:cubicBezTo>
                  <a:cubicBezTo>
                    <a:pt x="3927" y="2762"/>
                    <a:pt x="4087" y="2648"/>
                    <a:pt x="4224" y="2556"/>
                  </a:cubicBezTo>
                  <a:cubicBezTo>
                    <a:pt x="4292" y="2534"/>
                    <a:pt x="4361" y="2488"/>
                    <a:pt x="4429" y="2442"/>
                  </a:cubicBezTo>
                  <a:lnTo>
                    <a:pt x="4429" y="2442"/>
                  </a:lnTo>
                  <a:lnTo>
                    <a:pt x="4383" y="2465"/>
                  </a:lnTo>
                  <a:cubicBezTo>
                    <a:pt x="4726" y="2260"/>
                    <a:pt x="5045" y="2077"/>
                    <a:pt x="5388" y="1872"/>
                  </a:cubicBezTo>
                  <a:cubicBezTo>
                    <a:pt x="5570" y="1780"/>
                    <a:pt x="5730" y="1666"/>
                    <a:pt x="5913" y="1575"/>
                  </a:cubicBezTo>
                  <a:cubicBezTo>
                    <a:pt x="6072" y="1484"/>
                    <a:pt x="6255" y="1392"/>
                    <a:pt x="6415" y="1301"/>
                  </a:cubicBezTo>
                  <a:cubicBezTo>
                    <a:pt x="6506" y="1255"/>
                    <a:pt x="6597" y="1210"/>
                    <a:pt x="6689" y="1164"/>
                  </a:cubicBezTo>
                  <a:cubicBezTo>
                    <a:pt x="6780" y="1118"/>
                    <a:pt x="6848" y="1073"/>
                    <a:pt x="6940" y="1027"/>
                  </a:cubicBezTo>
                  <a:cubicBezTo>
                    <a:pt x="7122" y="936"/>
                    <a:pt x="7305" y="845"/>
                    <a:pt x="7488" y="753"/>
                  </a:cubicBezTo>
                  <a:cubicBezTo>
                    <a:pt x="7670" y="662"/>
                    <a:pt x="7853" y="571"/>
                    <a:pt x="8035" y="479"/>
                  </a:cubicBezTo>
                  <a:cubicBezTo>
                    <a:pt x="8127" y="457"/>
                    <a:pt x="8218" y="411"/>
                    <a:pt x="8309" y="365"/>
                  </a:cubicBezTo>
                  <a:cubicBezTo>
                    <a:pt x="8378" y="342"/>
                    <a:pt x="8469" y="297"/>
                    <a:pt x="8560" y="274"/>
                  </a:cubicBezTo>
                  <a:cubicBezTo>
                    <a:pt x="8606" y="251"/>
                    <a:pt x="8652" y="228"/>
                    <a:pt x="8720" y="205"/>
                  </a:cubicBezTo>
                  <a:cubicBezTo>
                    <a:pt x="8766" y="183"/>
                    <a:pt x="8789" y="114"/>
                    <a:pt x="8766" y="68"/>
                  </a:cubicBezTo>
                  <a:cubicBezTo>
                    <a:pt x="8743" y="23"/>
                    <a:pt x="8697" y="0"/>
                    <a:pt x="8674"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 name="Google Shape;1353;p7"/>
            <p:cNvSpPr/>
            <p:nvPr/>
          </p:nvSpPr>
          <p:spPr>
            <a:xfrm>
              <a:off x="6919650" y="849150"/>
              <a:ext cx="222000" cy="146675"/>
            </a:xfrm>
            <a:custGeom>
              <a:avLst/>
              <a:gdLst/>
              <a:ahLst/>
              <a:cxnLst/>
              <a:rect l="l" t="t" r="r" b="b"/>
              <a:pathLst>
                <a:path w="8880" h="5867" extrusionOk="0">
                  <a:moveTo>
                    <a:pt x="4493" y="2639"/>
                  </a:moveTo>
                  <a:lnTo>
                    <a:pt x="4474" y="2648"/>
                  </a:lnTo>
                  <a:cubicBezTo>
                    <a:pt x="4484" y="2648"/>
                    <a:pt x="4490" y="2644"/>
                    <a:pt x="4493" y="2639"/>
                  </a:cubicBezTo>
                  <a:close/>
                  <a:moveTo>
                    <a:pt x="2560" y="3403"/>
                  </a:moveTo>
                  <a:cubicBezTo>
                    <a:pt x="2553" y="3405"/>
                    <a:pt x="2547" y="3411"/>
                    <a:pt x="2534" y="3424"/>
                  </a:cubicBezTo>
                  <a:cubicBezTo>
                    <a:pt x="2543" y="3417"/>
                    <a:pt x="2551" y="3410"/>
                    <a:pt x="2560" y="3403"/>
                  </a:cubicBezTo>
                  <a:close/>
                  <a:moveTo>
                    <a:pt x="8765" y="0"/>
                  </a:moveTo>
                  <a:cubicBezTo>
                    <a:pt x="8674" y="23"/>
                    <a:pt x="8606" y="46"/>
                    <a:pt x="8514" y="92"/>
                  </a:cubicBezTo>
                  <a:cubicBezTo>
                    <a:pt x="8423" y="115"/>
                    <a:pt x="8332" y="160"/>
                    <a:pt x="8240" y="183"/>
                  </a:cubicBezTo>
                  <a:cubicBezTo>
                    <a:pt x="8035" y="252"/>
                    <a:pt x="7852" y="320"/>
                    <a:pt x="7670" y="411"/>
                  </a:cubicBezTo>
                  <a:lnTo>
                    <a:pt x="7693" y="389"/>
                  </a:lnTo>
                  <a:lnTo>
                    <a:pt x="7693" y="389"/>
                  </a:lnTo>
                  <a:cubicBezTo>
                    <a:pt x="7601" y="434"/>
                    <a:pt x="7510" y="480"/>
                    <a:pt x="7419" y="503"/>
                  </a:cubicBezTo>
                  <a:cubicBezTo>
                    <a:pt x="7327" y="548"/>
                    <a:pt x="7236" y="594"/>
                    <a:pt x="7168" y="617"/>
                  </a:cubicBezTo>
                  <a:cubicBezTo>
                    <a:pt x="6985" y="685"/>
                    <a:pt x="6825" y="754"/>
                    <a:pt x="6666" y="845"/>
                  </a:cubicBezTo>
                  <a:cubicBezTo>
                    <a:pt x="6483" y="936"/>
                    <a:pt x="6323" y="1028"/>
                    <a:pt x="6141" y="1119"/>
                  </a:cubicBezTo>
                  <a:cubicBezTo>
                    <a:pt x="6072" y="1165"/>
                    <a:pt x="5981" y="1210"/>
                    <a:pt x="5912" y="1256"/>
                  </a:cubicBezTo>
                  <a:cubicBezTo>
                    <a:pt x="5821" y="1302"/>
                    <a:pt x="5752" y="1347"/>
                    <a:pt x="5661" y="1393"/>
                  </a:cubicBezTo>
                  <a:cubicBezTo>
                    <a:pt x="5501" y="1507"/>
                    <a:pt x="5342" y="1598"/>
                    <a:pt x="5205" y="1690"/>
                  </a:cubicBezTo>
                  <a:cubicBezTo>
                    <a:pt x="5045" y="1804"/>
                    <a:pt x="4908" y="1895"/>
                    <a:pt x="4748" y="1986"/>
                  </a:cubicBezTo>
                  <a:cubicBezTo>
                    <a:pt x="4611" y="2100"/>
                    <a:pt x="4451" y="2192"/>
                    <a:pt x="4315" y="2283"/>
                  </a:cubicBezTo>
                  <a:cubicBezTo>
                    <a:pt x="4246" y="2352"/>
                    <a:pt x="4155" y="2397"/>
                    <a:pt x="4086" y="2466"/>
                  </a:cubicBezTo>
                  <a:cubicBezTo>
                    <a:pt x="3995" y="2511"/>
                    <a:pt x="3926" y="2557"/>
                    <a:pt x="3858" y="2625"/>
                  </a:cubicBezTo>
                  <a:cubicBezTo>
                    <a:pt x="3630" y="2785"/>
                    <a:pt x="3401" y="2945"/>
                    <a:pt x="3196" y="3105"/>
                  </a:cubicBezTo>
                  <a:lnTo>
                    <a:pt x="3242" y="3059"/>
                  </a:lnTo>
                  <a:lnTo>
                    <a:pt x="3242" y="3059"/>
                  </a:lnTo>
                  <a:cubicBezTo>
                    <a:pt x="3196" y="3105"/>
                    <a:pt x="3150" y="3128"/>
                    <a:pt x="3105" y="3150"/>
                  </a:cubicBezTo>
                  <a:cubicBezTo>
                    <a:pt x="3091" y="3122"/>
                    <a:pt x="3050" y="3103"/>
                    <a:pt x="3011" y="3103"/>
                  </a:cubicBezTo>
                  <a:cubicBezTo>
                    <a:pt x="2987" y="3103"/>
                    <a:pt x="2962" y="3110"/>
                    <a:pt x="2945" y="3128"/>
                  </a:cubicBezTo>
                  <a:cubicBezTo>
                    <a:pt x="2817" y="3213"/>
                    <a:pt x="2688" y="3299"/>
                    <a:pt x="2560" y="3403"/>
                  </a:cubicBezTo>
                  <a:lnTo>
                    <a:pt x="2560" y="3403"/>
                  </a:lnTo>
                  <a:cubicBezTo>
                    <a:pt x="2565" y="3401"/>
                    <a:pt x="2570" y="3401"/>
                    <a:pt x="2580" y="3401"/>
                  </a:cubicBezTo>
                  <a:cubicBezTo>
                    <a:pt x="2237" y="3653"/>
                    <a:pt x="1918" y="3904"/>
                    <a:pt x="1598" y="4178"/>
                  </a:cubicBezTo>
                  <a:cubicBezTo>
                    <a:pt x="1439" y="4314"/>
                    <a:pt x="1302" y="4451"/>
                    <a:pt x="1142" y="4588"/>
                  </a:cubicBezTo>
                  <a:cubicBezTo>
                    <a:pt x="982" y="4725"/>
                    <a:pt x="822" y="4862"/>
                    <a:pt x="662" y="4999"/>
                  </a:cubicBezTo>
                  <a:cubicBezTo>
                    <a:pt x="526" y="5113"/>
                    <a:pt x="389" y="5250"/>
                    <a:pt x="229" y="5364"/>
                  </a:cubicBezTo>
                  <a:cubicBezTo>
                    <a:pt x="183" y="5410"/>
                    <a:pt x="160" y="5433"/>
                    <a:pt x="115" y="5456"/>
                  </a:cubicBezTo>
                  <a:cubicBezTo>
                    <a:pt x="69" y="5524"/>
                    <a:pt x="1" y="5593"/>
                    <a:pt x="23" y="5684"/>
                  </a:cubicBezTo>
                  <a:cubicBezTo>
                    <a:pt x="46" y="5775"/>
                    <a:pt x="137" y="5821"/>
                    <a:pt x="206" y="5844"/>
                  </a:cubicBezTo>
                  <a:cubicBezTo>
                    <a:pt x="252" y="5867"/>
                    <a:pt x="297" y="5867"/>
                    <a:pt x="343" y="5867"/>
                  </a:cubicBezTo>
                  <a:cubicBezTo>
                    <a:pt x="366" y="5844"/>
                    <a:pt x="389" y="5821"/>
                    <a:pt x="411" y="5821"/>
                  </a:cubicBezTo>
                  <a:cubicBezTo>
                    <a:pt x="480" y="5775"/>
                    <a:pt x="548" y="5707"/>
                    <a:pt x="594" y="5661"/>
                  </a:cubicBezTo>
                  <a:cubicBezTo>
                    <a:pt x="731" y="5547"/>
                    <a:pt x="891" y="5433"/>
                    <a:pt x="1028" y="5319"/>
                  </a:cubicBezTo>
                  <a:cubicBezTo>
                    <a:pt x="1165" y="5227"/>
                    <a:pt x="1302" y="5113"/>
                    <a:pt x="1439" y="4999"/>
                  </a:cubicBezTo>
                  <a:cubicBezTo>
                    <a:pt x="1575" y="4885"/>
                    <a:pt x="1735" y="4771"/>
                    <a:pt x="1872" y="4657"/>
                  </a:cubicBezTo>
                  <a:cubicBezTo>
                    <a:pt x="2146" y="4429"/>
                    <a:pt x="2420" y="4200"/>
                    <a:pt x="2694" y="3972"/>
                  </a:cubicBezTo>
                  <a:cubicBezTo>
                    <a:pt x="2854" y="3858"/>
                    <a:pt x="2991" y="3744"/>
                    <a:pt x="3128" y="3630"/>
                  </a:cubicBezTo>
                  <a:lnTo>
                    <a:pt x="3128" y="3630"/>
                  </a:lnTo>
                  <a:cubicBezTo>
                    <a:pt x="3105" y="3652"/>
                    <a:pt x="3105" y="3653"/>
                    <a:pt x="3105" y="3653"/>
                  </a:cubicBezTo>
                  <a:lnTo>
                    <a:pt x="3105" y="3653"/>
                  </a:lnTo>
                  <a:cubicBezTo>
                    <a:pt x="3128" y="3630"/>
                    <a:pt x="3150" y="3607"/>
                    <a:pt x="3196" y="3584"/>
                  </a:cubicBezTo>
                  <a:cubicBezTo>
                    <a:pt x="3242" y="3561"/>
                    <a:pt x="3287" y="3516"/>
                    <a:pt x="3310" y="3493"/>
                  </a:cubicBezTo>
                  <a:cubicBezTo>
                    <a:pt x="3379" y="3447"/>
                    <a:pt x="3424" y="3401"/>
                    <a:pt x="3493" y="3356"/>
                  </a:cubicBezTo>
                  <a:lnTo>
                    <a:pt x="3493" y="3356"/>
                  </a:lnTo>
                  <a:lnTo>
                    <a:pt x="3447" y="3401"/>
                  </a:lnTo>
                  <a:cubicBezTo>
                    <a:pt x="3607" y="3265"/>
                    <a:pt x="3767" y="3150"/>
                    <a:pt x="3949" y="3036"/>
                  </a:cubicBezTo>
                  <a:cubicBezTo>
                    <a:pt x="4132" y="2899"/>
                    <a:pt x="4315" y="2785"/>
                    <a:pt x="4474" y="2648"/>
                  </a:cubicBezTo>
                  <a:cubicBezTo>
                    <a:pt x="4474" y="2648"/>
                    <a:pt x="4474" y="2648"/>
                    <a:pt x="4497" y="2625"/>
                  </a:cubicBezTo>
                  <a:lnTo>
                    <a:pt x="4497" y="2625"/>
                  </a:lnTo>
                  <a:cubicBezTo>
                    <a:pt x="4497" y="2625"/>
                    <a:pt x="4497" y="2633"/>
                    <a:pt x="4493" y="2639"/>
                  </a:cubicBezTo>
                  <a:lnTo>
                    <a:pt x="4493" y="2639"/>
                  </a:lnTo>
                  <a:lnTo>
                    <a:pt x="4520" y="2625"/>
                  </a:lnTo>
                  <a:lnTo>
                    <a:pt x="4497" y="2625"/>
                  </a:lnTo>
                  <a:cubicBezTo>
                    <a:pt x="4634" y="2534"/>
                    <a:pt x="4771" y="2443"/>
                    <a:pt x="4908" y="2352"/>
                  </a:cubicBezTo>
                  <a:cubicBezTo>
                    <a:pt x="4976" y="2306"/>
                    <a:pt x="5045" y="2260"/>
                    <a:pt x="5113" y="2215"/>
                  </a:cubicBezTo>
                  <a:cubicBezTo>
                    <a:pt x="5182" y="2146"/>
                    <a:pt x="5273" y="2100"/>
                    <a:pt x="5342" y="2055"/>
                  </a:cubicBezTo>
                  <a:cubicBezTo>
                    <a:pt x="5638" y="1849"/>
                    <a:pt x="5958" y="1644"/>
                    <a:pt x="6277" y="1438"/>
                  </a:cubicBezTo>
                  <a:cubicBezTo>
                    <a:pt x="6437" y="1347"/>
                    <a:pt x="6597" y="1233"/>
                    <a:pt x="6780" y="1142"/>
                  </a:cubicBezTo>
                  <a:cubicBezTo>
                    <a:pt x="6939" y="1050"/>
                    <a:pt x="7099" y="982"/>
                    <a:pt x="7236" y="891"/>
                  </a:cubicBezTo>
                  <a:cubicBezTo>
                    <a:pt x="7327" y="845"/>
                    <a:pt x="7396" y="799"/>
                    <a:pt x="7487" y="754"/>
                  </a:cubicBezTo>
                  <a:cubicBezTo>
                    <a:pt x="7556" y="708"/>
                    <a:pt x="7647" y="662"/>
                    <a:pt x="7738" y="617"/>
                  </a:cubicBezTo>
                  <a:cubicBezTo>
                    <a:pt x="7898" y="548"/>
                    <a:pt x="8058" y="457"/>
                    <a:pt x="8240" y="389"/>
                  </a:cubicBezTo>
                  <a:cubicBezTo>
                    <a:pt x="8371" y="323"/>
                    <a:pt x="8501" y="279"/>
                    <a:pt x="8652" y="215"/>
                  </a:cubicBezTo>
                  <a:lnTo>
                    <a:pt x="8652" y="215"/>
                  </a:lnTo>
                  <a:cubicBezTo>
                    <a:pt x="8651" y="219"/>
                    <a:pt x="8651" y="223"/>
                    <a:pt x="8651" y="229"/>
                  </a:cubicBezTo>
                  <a:cubicBezTo>
                    <a:pt x="8651" y="221"/>
                    <a:pt x="8654" y="216"/>
                    <a:pt x="8658" y="213"/>
                  </a:cubicBezTo>
                  <a:lnTo>
                    <a:pt x="8658" y="213"/>
                  </a:lnTo>
                  <a:cubicBezTo>
                    <a:pt x="8662" y="211"/>
                    <a:pt x="8666" y="209"/>
                    <a:pt x="8670" y="207"/>
                  </a:cubicBezTo>
                  <a:lnTo>
                    <a:pt x="8670" y="207"/>
                  </a:lnTo>
                  <a:cubicBezTo>
                    <a:pt x="8678" y="206"/>
                    <a:pt x="8688" y="206"/>
                    <a:pt x="8697" y="206"/>
                  </a:cubicBezTo>
                  <a:cubicBezTo>
                    <a:pt x="8697" y="206"/>
                    <a:pt x="8720" y="183"/>
                    <a:pt x="8720" y="183"/>
                  </a:cubicBezTo>
                  <a:lnTo>
                    <a:pt x="8697" y="183"/>
                  </a:lnTo>
                  <a:cubicBezTo>
                    <a:pt x="8743" y="183"/>
                    <a:pt x="8765" y="160"/>
                    <a:pt x="8811" y="160"/>
                  </a:cubicBezTo>
                  <a:cubicBezTo>
                    <a:pt x="8857" y="137"/>
                    <a:pt x="8880" y="92"/>
                    <a:pt x="8857" y="46"/>
                  </a:cubicBezTo>
                  <a:cubicBezTo>
                    <a:pt x="8857" y="23"/>
                    <a:pt x="8811" y="0"/>
                    <a:pt x="878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 name="Google Shape;1354;p7"/>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 name="Google Shape;1355;p7"/>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 name="Google Shape;1356;p7"/>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 name="Google Shape;1357;p7"/>
            <p:cNvSpPr/>
            <p:nvPr/>
          </p:nvSpPr>
          <p:spPr>
            <a:xfrm>
              <a:off x="6646325" y="1013500"/>
              <a:ext cx="239100" cy="261025"/>
            </a:xfrm>
            <a:custGeom>
              <a:avLst/>
              <a:gdLst/>
              <a:ahLst/>
              <a:cxnLst/>
              <a:rect l="l" t="t" r="r" b="b"/>
              <a:pathLst>
                <a:path w="9564" h="10441" extrusionOk="0">
                  <a:moveTo>
                    <a:pt x="1681" y="8480"/>
                  </a:moveTo>
                  <a:lnTo>
                    <a:pt x="1681" y="8480"/>
                  </a:lnTo>
                  <a:cubicBezTo>
                    <a:pt x="1681" y="8480"/>
                    <a:pt x="1681" y="8480"/>
                    <a:pt x="1681" y="8480"/>
                  </a:cubicBezTo>
                  <a:lnTo>
                    <a:pt x="1681" y="8480"/>
                  </a:lnTo>
                  <a:cubicBezTo>
                    <a:pt x="1681" y="8480"/>
                    <a:pt x="1681" y="8480"/>
                    <a:pt x="1681" y="8480"/>
                  </a:cubicBezTo>
                  <a:close/>
                  <a:moveTo>
                    <a:pt x="9473" y="0"/>
                  </a:moveTo>
                  <a:cubicBezTo>
                    <a:pt x="9450" y="0"/>
                    <a:pt x="9427" y="0"/>
                    <a:pt x="9427" y="23"/>
                  </a:cubicBezTo>
                  <a:cubicBezTo>
                    <a:pt x="9267" y="137"/>
                    <a:pt x="9130" y="274"/>
                    <a:pt x="8971" y="388"/>
                  </a:cubicBezTo>
                  <a:cubicBezTo>
                    <a:pt x="8719" y="571"/>
                    <a:pt x="8491" y="731"/>
                    <a:pt x="8240" y="913"/>
                  </a:cubicBezTo>
                  <a:cubicBezTo>
                    <a:pt x="8172" y="959"/>
                    <a:pt x="8103" y="1027"/>
                    <a:pt x="8035" y="1073"/>
                  </a:cubicBezTo>
                  <a:cubicBezTo>
                    <a:pt x="7943" y="1141"/>
                    <a:pt x="7875" y="1210"/>
                    <a:pt x="7806" y="1256"/>
                  </a:cubicBezTo>
                  <a:cubicBezTo>
                    <a:pt x="7647" y="1370"/>
                    <a:pt x="7510" y="1507"/>
                    <a:pt x="7373" y="1621"/>
                  </a:cubicBezTo>
                  <a:cubicBezTo>
                    <a:pt x="7304" y="1689"/>
                    <a:pt x="7236" y="1758"/>
                    <a:pt x="7167" y="1826"/>
                  </a:cubicBezTo>
                  <a:cubicBezTo>
                    <a:pt x="7099" y="1872"/>
                    <a:pt x="7008" y="1940"/>
                    <a:pt x="6939" y="2009"/>
                  </a:cubicBezTo>
                  <a:cubicBezTo>
                    <a:pt x="6871" y="2077"/>
                    <a:pt x="6802" y="2123"/>
                    <a:pt x="6734" y="2191"/>
                  </a:cubicBezTo>
                  <a:cubicBezTo>
                    <a:pt x="6688" y="2260"/>
                    <a:pt x="6620" y="2306"/>
                    <a:pt x="6551" y="2374"/>
                  </a:cubicBezTo>
                  <a:cubicBezTo>
                    <a:pt x="6277" y="2625"/>
                    <a:pt x="5980" y="2876"/>
                    <a:pt x="5729" y="3150"/>
                  </a:cubicBezTo>
                  <a:cubicBezTo>
                    <a:pt x="5592" y="3287"/>
                    <a:pt x="5478" y="3424"/>
                    <a:pt x="5341" y="3561"/>
                  </a:cubicBezTo>
                  <a:cubicBezTo>
                    <a:pt x="5204" y="3721"/>
                    <a:pt x="5067" y="3858"/>
                    <a:pt x="4953" y="3995"/>
                  </a:cubicBezTo>
                  <a:cubicBezTo>
                    <a:pt x="4816" y="4132"/>
                    <a:pt x="4702" y="4268"/>
                    <a:pt x="4565" y="4405"/>
                  </a:cubicBezTo>
                  <a:cubicBezTo>
                    <a:pt x="4451" y="4542"/>
                    <a:pt x="4314" y="4679"/>
                    <a:pt x="4200" y="4816"/>
                  </a:cubicBezTo>
                  <a:cubicBezTo>
                    <a:pt x="3949" y="5113"/>
                    <a:pt x="3675" y="5410"/>
                    <a:pt x="3424" y="5706"/>
                  </a:cubicBezTo>
                  <a:cubicBezTo>
                    <a:pt x="3310" y="5843"/>
                    <a:pt x="3173" y="5980"/>
                    <a:pt x="3059" y="6117"/>
                  </a:cubicBezTo>
                  <a:cubicBezTo>
                    <a:pt x="3013" y="6209"/>
                    <a:pt x="2945" y="6277"/>
                    <a:pt x="2876" y="6346"/>
                  </a:cubicBezTo>
                  <a:lnTo>
                    <a:pt x="2694" y="6574"/>
                  </a:lnTo>
                  <a:cubicBezTo>
                    <a:pt x="2465" y="6871"/>
                    <a:pt x="2214" y="7167"/>
                    <a:pt x="1963" y="7464"/>
                  </a:cubicBezTo>
                  <a:cubicBezTo>
                    <a:pt x="1849" y="7624"/>
                    <a:pt x="1735" y="7784"/>
                    <a:pt x="1621" y="7943"/>
                  </a:cubicBezTo>
                  <a:cubicBezTo>
                    <a:pt x="1507" y="8080"/>
                    <a:pt x="1393" y="8240"/>
                    <a:pt x="1278" y="8377"/>
                  </a:cubicBezTo>
                  <a:cubicBezTo>
                    <a:pt x="1073" y="8674"/>
                    <a:pt x="845" y="8948"/>
                    <a:pt x="662" y="9267"/>
                  </a:cubicBezTo>
                  <a:cubicBezTo>
                    <a:pt x="639" y="9313"/>
                    <a:pt x="616" y="9359"/>
                    <a:pt x="571" y="9404"/>
                  </a:cubicBezTo>
                  <a:cubicBezTo>
                    <a:pt x="548" y="9450"/>
                    <a:pt x="525" y="9473"/>
                    <a:pt x="525" y="9518"/>
                  </a:cubicBezTo>
                  <a:cubicBezTo>
                    <a:pt x="480" y="9610"/>
                    <a:pt x="411" y="9678"/>
                    <a:pt x="365" y="9769"/>
                  </a:cubicBezTo>
                  <a:cubicBezTo>
                    <a:pt x="320" y="9838"/>
                    <a:pt x="274" y="9906"/>
                    <a:pt x="228" y="9975"/>
                  </a:cubicBezTo>
                  <a:cubicBezTo>
                    <a:pt x="206" y="10020"/>
                    <a:pt x="183" y="10043"/>
                    <a:pt x="183" y="10089"/>
                  </a:cubicBezTo>
                  <a:cubicBezTo>
                    <a:pt x="160" y="10112"/>
                    <a:pt x="160" y="10135"/>
                    <a:pt x="137" y="10157"/>
                  </a:cubicBezTo>
                  <a:cubicBezTo>
                    <a:pt x="114" y="10157"/>
                    <a:pt x="91" y="10157"/>
                    <a:pt x="69" y="10180"/>
                  </a:cubicBezTo>
                  <a:cubicBezTo>
                    <a:pt x="69" y="10203"/>
                    <a:pt x="69" y="10203"/>
                    <a:pt x="46" y="10203"/>
                  </a:cubicBezTo>
                  <a:cubicBezTo>
                    <a:pt x="23" y="10249"/>
                    <a:pt x="0" y="10272"/>
                    <a:pt x="23" y="10340"/>
                  </a:cubicBezTo>
                  <a:cubicBezTo>
                    <a:pt x="23" y="10386"/>
                    <a:pt x="69" y="10431"/>
                    <a:pt x="137" y="10431"/>
                  </a:cubicBezTo>
                  <a:cubicBezTo>
                    <a:pt x="151" y="10438"/>
                    <a:pt x="166" y="10441"/>
                    <a:pt x="182" y="10441"/>
                  </a:cubicBezTo>
                  <a:cubicBezTo>
                    <a:pt x="221" y="10441"/>
                    <a:pt x="265" y="10425"/>
                    <a:pt x="297" y="10408"/>
                  </a:cubicBezTo>
                  <a:cubicBezTo>
                    <a:pt x="343" y="10386"/>
                    <a:pt x="365" y="10363"/>
                    <a:pt x="388" y="10340"/>
                  </a:cubicBezTo>
                  <a:cubicBezTo>
                    <a:pt x="388" y="10317"/>
                    <a:pt x="411" y="10317"/>
                    <a:pt x="411" y="10294"/>
                  </a:cubicBezTo>
                  <a:cubicBezTo>
                    <a:pt x="434" y="10272"/>
                    <a:pt x="434" y="10249"/>
                    <a:pt x="457" y="10226"/>
                  </a:cubicBezTo>
                  <a:cubicBezTo>
                    <a:pt x="480" y="10180"/>
                    <a:pt x="525" y="10135"/>
                    <a:pt x="548" y="10066"/>
                  </a:cubicBezTo>
                  <a:cubicBezTo>
                    <a:pt x="594" y="10020"/>
                    <a:pt x="639" y="9975"/>
                    <a:pt x="685" y="9906"/>
                  </a:cubicBezTo>
                  <a:cubicBezTo>
                    <a:pt x="708" y="9861"/>
                    <a:pt x="753" y="9792"/>
                    <a:pt x="799" y="9724"/>
                  </a:cubicBezTo>
                  <a:cubicBezTo>
                    <a:pt x="845" y="9678"/>
                    <a:pt x="868" y="9610"/>
                    <a:pt x="913" y="9564"/>
                  </a:cubicBezTo>
                  <a:cubicBezTo>
                    <a:pt x="959" y="9495"/>
                    <a:pt x="1005" y="9404"/>
                    <a:pt x="1050" y="9336"/>
                  </a:cubicBezTo>
                  <a:cubicBezTo>
                    <a:pt x="1096" y="9267"/>
                    <a:pt x="1141" y="9199"/>
                    <a:pt x="1187" y="9130"/>
                  </a:cubicBezTo>
                  <a:cubicBezTo>
                    <a:pt x="1233" y="9062"/>
                    <a:pt x="1278" y="9016"/>
                    <a:pt x="1324" y="8948"/>
                  </a:cubicBezTo>
                  <a:lnTo>
                    <a:pt x="1324" y="8948"/>
                  </a:lnTo>
                  <a:lnTo>
                    <a:pt x="1301" y="8971"/>
                  </a:lnTo>
                  <a:cubicBezTo>
                    <a:pt x="1347" y="8925"/>
                    <a:pt x="1393" y="8879"/>
                    <a:pt x="1438" y="8811"/>
                  </a:cubicBezTo>
                  <a:cubicBezTo>
                    <a:pt x="1461" y="8788"/>
                    <a:pt x="1484" y="8765"/>
                    <a:pt x="1507" y="8719"/>
                  </a:cubicBezTo>
                  <a:cubicBezTo>
                    <a:pt x="1550" y="8654"/>
                    <a:pt x="1615" y="8567"/>
                    <a:pt x="1681" y="8480"/>
                  </a:cubicBezTo>
                  <a:lnTo>
                    <a:pt x="1681" y="8480"/>
                  </a:lnTo>
                  <a:cubicBezTo>
                    <a:pt x="1672" y="8491"/>
                    <a:pt x="1666" y="8503"/>
                    <a:pt x="1666" y="8514"/>
                  </a:cubicBezTo>
                  <a:cubicBezTo>
                    <a:pt x="1666" y="8514"/>
                    <a:pt x="1689" y="8492"/>
                    <a:pt x="1689" y="8469"/>
                  </a:cubicBezTo>
                  <a:lnTo>
                    <a:pt x="1689" y="8469"/>
                  </a:lnTo>
                  <a:cubicBezTo>
                    <a:pt x="1686" y="8473"/>
                    <a:pt x="1683" y="8476"/>
                    <a:pt x="1681" y="8480"/>
                  </a:cubicBezTo>
                  <a:lnTo>
                    <a:pt x="1681" y="8480"/>
                  </a:lnTo>
                  <a:cubicBezTo>
                    <a:pt x="1684" y="8476"/>
                    <a:pt x="1686" y="8472"/>
                    <a:pt x="1689" y="8468"/>
                  </a:cubicBezTo>
                  <a:lnTo>
                    <a:pt x="1689" y="8468"/>
                  </a:lnTo>
                  <a:cubicBezTo>
                    <a:pt x="1689" y="8469"/>
                    <a:pt x="1689" y="8469"/>
                    <a:pt x="1689" y="8469"/>
                  </a:cubicBezTo>
                  <a:lnTo>
                    <a:pt x="1689" y="8469"/>
                  </a:lnTo>
                  <a:cubicBezTo>
                    <a:pt x="1696" y="8462"/>
                    <a:pt x="1703" y="8455"/>
                    <a:pt x="1710" y="8447"/>
                  </a:cubicBezTo>
                  <a:lnTo>
                    <a:pt x="1710" y="8447"/>
                  </a:lnTo>
                  <a:cubicBezTo>
                    <a:pt x="1689" y="8468"/>
                    <a:pt x="1689" y="8469"/>
                    <a:pt x="1689" y="8491"/>
                  </a:cubicBezTo>
                  <a:cubicBezTo>
                    <a:pt x="1826" y="8309"/>
                    <a:pt x="1963" y="8103"/>
                    <a:pt x="2100" y="7921"/>
                  </a:cubicBezTo>
                  <a:cubicBezTo>
                    <a:pt x="2214" y="7784"/>
                    <a:pt x="2328" y="7647"/>
                    <a:pt x="2420" y="7510"/>
                  </a:cubicBezTo>
                  <a:cubicBezTo>
                    <a:pt x="2557" y="7373"/>
                    <a:pt x="2671" y="7213"/>
                    <a:pt x="2808" y="7076"/>
                  </a:cubicBezTo>
                  <a:cubicBezTo>
                    <a:pt x="2922" y="6916"/>
                    <a:pt x="3036" y="6779"/>
                    <a:pt x="3173" y="6619"/>
                  </a:cubicBezTo>
                  <a:cubicBezTo>
                    <a:pt x="3219" y="6551"/>
                    <a:pt x="3287" y="6460"/>
                    <a:pt x="3356" y="6391"/>
                  </a:cubicBezTo>
                  <a:cubicBezTo>
                    <a:pt x="3401" y="6323"/>
                    <a:pt x="3470" y="6254"/>
                    <a:pt x="3515" y="6186"/>
                  </a:cubicBezTo>
                  <a:cubicBezTo>
                    <a:pt x="3789" y="5889"/>
                    <a:pt x="4040" y="5592"/>
                    <a:pt x="4291" y="5296"/>
                  </a:cubicBezTo>
                  <a:cubicBezTo>
                    <a:pt x="4405" y="5159"/>
                    <a:pt x="4542" y="4999"/>
                    <a:pt x="4657" y="4862"/>
                  </a:cubicBezTo>
                  <a:cubicBezTo>
                    <a:pt x="4771" y="4725"/>
                    <a:pt x="4908" y="4588"/>
                    <a:pt x="5022" y="4451"/>
                  </a:cubicBezTo>
                  <a:cubicBezTo>
                    <a:pt x="5273" y="4154"/>
                    <a:pt x="5547" y="3880"/>
                    <a:pt x="5798" y="3607"/>
                  </a:cubicBezTo>
                  <a:cubicBezTo>
                    <a:pt x="5912" y="3470"/>
                    <a:pt x="6049" y="3333"/>
                    <a:pt x="6163" y="3196"/>
                  </a:cubicBezTo>
                  <a:cubicBezTo>
                    <a:pt x="6300" y="3059"/>
                    <a:pt x="6437" y="2922"/>
                    <a:pt x="6574" y="2785"/>
                  </a:cubicBezTo>
                  <a:cubicBezTo>
                    <a:pt x="6711" y="2648"/>
                    <a:pt x="6848" y="2534"/>
                    <a:pt x="6985" y="2397"/>
                  </a:cubicBezTo>
                  <a:cubicBezTo>
                    <a:pt x="7099" y="2283"/>
                    <a:pt x="7259" y="2146"/>
                    <a:pt x="7373" y="2009"/>
                  </a:cubicBezTo>
                  <a:cubicBezTo>
                    <a:pt x="7510" y="1895"/>
                    <a:pt x="7647" y="1758"/>
                    <a:pt x="7784" y="1621"/>
                  </a:cubicBezTo>
                  <a:cubicBezTo>
                    <a:pt x="7921" y="1484"/>
                    <a:pt x="8058" y="1370"/>
                    <a:pt x="8194" y="1233"/>
                  </a:cubicBezTo>
                  <a:cubicBezTo>
                    <a:pt x="8309" y="1141"/>
                    <a:pt x="8423" y="1050"/>
                    <a:pt x="8537" y="959"/>
                  </a:cubicBezTo>
                  <a:cubicBezTo>
                    <a:pt x="8651" y="868"/>
                    <a:pt x="8742" y="776"/>
                    <a:pt x="8856" y="685"/>
                  </a:cubicBezTo>
                  <a:cubicBezTo>
                    <a:pt x="8971" y="594"/>
                    <a:pt x="9085" y="502"/>
                    <a:pt x="9199" y="411"/>
                  </a:cubicBezTo>
                  <a:cubicBezTo>
                    <a:pt x="9313" y="320"/>
                    <a:pt x="9427" y="228"/>
                    <a:pt x="9541" y="137"/>
                  </a:cubicBezTo>
                  <a:cubicBezTo>
                    <a:pt x="9564" y="91"/>
                    <a:pt x="9564" y="46"/>
                    <a:pt x="9541" y="23"/>
                  </a:cubicBezTo>
                  <a:cubicBezTo>
                    <a:pt x="9518" y="0"/>
                    <a:pt x="9496" y="0"/>
                    <a:pt x="9473"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 name="Google Shape;1358;p7"/>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 name="Google Shape;1359;p7"/>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 name="Google Shape;1360;p7"/>
            <p:cNvSpPr/>
            <p:nvPr/>
          </p:nvSpPr>
          <p:spPr>
            <a:xfrm>
              <a:off x="6646900" y="1016350"/>
              <a:ext cx="240250" cy="260225"/>
            </a:xfrm>
            <a:custGeom>
              <a:avLst/>
              <a:gdLst/>
              <a:ahLst/>
              <a:cxnLst/>
              <a:rect l="l" t="t" r="r" b="b"/>
              <a:pathLst>
                <a:path w="9610" h="10409" extrusionOk="0">
                  <a:moveTo>
                    <a:pt x="251" y="10317"/>
                  </a:moveTo>
                  <a:lnTo>
                    <a:pt x="251" y="10317"/>
                  </a:lnTo>
                  <a:cubicBezTo>
                    <a:pt x="251" y="10317"/>
                    <a:pt x="228" y="10340"/>
                    <a:pt x="228" y="10340"/>
                  </a:cubicBezTo>
                  <a:cubicBezTo>
                    <a:pt x="251" y="10340"/>
                    <a:pt x="251" y="10317"/>
                    <a:pt x="251" y="10317"/>
                  </a:cubicBezTo>
                  <a:close/>
                  <a:moveTo>
                    <a:pt x="9495" y="0"/>
                  </a:moveTo>
                  <a:cubicBezTo>
                    <a:pt x="9495" y="0"/>
                    <a:pt x="9473" y="23"/>
                    <a:pt x="9450" y="23"/>
                  </a:cubicBezTo>
                  <a:cubicBezTo>
                    <a:pt x="9404" y="46"/>
                    <a:pt x="9381" y="69"/>
                    <a:pt x="9336" y="92"/>
                  </a:cubicBezTo>
                  <a:cubicBezTo>
                    <a:pt x="9290" y="137"/>
                    <a:pt x="9244" y="160"/>
                    <a:pt x="9199" y="206"/>
                  </a:cubicBezTo>
                  <a:lnTo>
                    <a:pt x="9221" y="183"/>
                  </a:lnTo>
                  <a:lnTo>
                    <a:pt x="9221" y="183"/>
                  </a:lnTo>
                  <a:cubicBezTo>
                    <a:pt x="9153" y="229"/>
                    <a:pt x="9107" y="251"/>
                    <a:pt x="9062" y="297"/>
                  </a:cubicBezTo>
                  <a:cubicBezTo>
                    <a:pt x="8902" y="411"/>
                    <a:pt x="8765" y="525"/>
                    <a:pt x="8605" y="639"/>
                  </a:cubicBezTo>
                  <a:cubicBezTo>
                    <a:pt x="8468" y="754"/>
                    <a:pt x="8331" y="845"/>
                    <a:pt x="8217" y="959"/>
                  </a:cubicBezTo>
                  <a:cubicBezTo>
                    <a:pt x="8080" y="1073"/>
                    <a:pt x="7943" y="1187"/>
                    <a:pt x="7806" y="1301"/>
                  </a:cubicBezTo>
                  <a:cubicBezTo>
                    <a:pt x="7669" y="1438"/>
                    <a:pt x="7510" y="1552"/>
                    <a:pt x="7373" y="1667"/>
                  </a:cubicBezTo>
                  <a:cubicBezTo>
                    <a:pt x="7304" y="1735"/>
                    <a:pt x="7236" y="1803"/>
                    <a:pt x="7167" y="1849"/>
                  </a:cubicBezTo>
                  <a:cubicBezTo>
                    <a:pt x="7099" y="1918"/>
                    <a:pt x="7030" y="1986"/>
                    <a:pt x="6939" y="2055"/>
                  </a:cubicBezTo>
                  <a:cubicBezTo>
                    <a:pt x="6870" y="2100"/>
                    <a:pt x="6802" y="2169"/>
                    <a:pt x="6733" y="2237"/>
                  </a:cubicBezTo>
                  <a:cubicBezTo>
                    <a:pt x="6665" y="2306"/>
                    <a:pt x="6597" y="2351"/>
                    <a:pt x="6528" y="2420"/>
                  </a:cubicBezTo>
                  <a:cubicBezTo>
                    <a:pt x="6391" y="2557"/>
                    <a:pt x="6254" y="2694"/>
                    <a:pt x="6117" y="2853"/>
                  </a:cubicBezTo>
                  <a:cubicBezTo>
                    <a:pt x="5980" y="2990"/>
                    <a:pt x="5843" y="3127"/>
                    <a:pt x="5729" y="3264"/>
                  </a:cubicBezTo>
                  <a:cubicBezTo>
                    <a:pt x="5592" y="3401"/>
                    <a:pt x="5455" y="3538"/>
                    <a:pt x="5318" y="3675"/>
                  </a:cubicBezTo>
                  <a:cubicBezTo>
                    <a:pt x="5181" y="3812"/>
                    <a:pt x="5067" y="3926"/>
                    <a:pt x="4930" y="4063"/>
                  </a:cubicBezTo>
                  <a:cubicBezTo>
                    <a:pt x="4816" y="4200"/>
                    <a:pt x="4679" y="4337"/>
                    <a:pt x="4565" y="4497"/>
                  </a:cubicBezTo>
                  <a:cubicBezTo>
                    <a:pt x="4428" y="4634"/>
                    <a:pt x="4314" y="4794"/>
                    <a:pt x="4200" y="4931"/>
                  </a:cubicBezTo>
                  <a:cubicBezTo>
                    <a:pt x="4063" y="5090"/>
                    <a:pt x="3949" y="5227"/>
                    <a:pt x="3812" y="5364"/>
                  </a:cubicBezTo>
                  <a:cubicBezTo>
                    <a:pt x="3698" y="5501"/>
                    <a:pt x="3561" y="5638"/>
                    <a:pt x="3447" y="5775"/>
                  </a:cubicBezTo>
                  <a:cubicBezTo>
                    <a:pt x="3218" y="6049"/>
                    <a:pt x="2990" y="6346"/>
                    <a:pt x="2739" y="6620"/>
                  </a:cubicBezTo>
                  <a:cubicBezTo>
                    <a:pt x="2625" y="6757"/>
                    <a:pt x="2511" y="6894"/>
                    <a:pt x="2374" y="7030"/>
                  </a:cubicBezTo>
                  <a:cubicBezTo>
                    <a:pt x="2260" y="7190"/>
                    <a:pt x="2123" y="7350"/>
                    <a:pt x="1986" y="7510"/>
                  </a:cubicBezTo>
                  <a:cubicBezTo>
                    <a:pt x="1940" y="7578"/>
                    <a:pt x="1895" y="7647"/>
                    <a:pt x="1849" y="7715"/>
                  </a:cubicBezTo>
                  <a:cubicBezTo>
                    <a:pt x="1849" y="7692"/>
                    <a:pt x="1872" y="7692"/>
                    <a:pt x="1872" y="7670"/>
                  </a:cubicBezTo>
                  <a:lnTo>
                    <a:pt x="1872" y="7670"/>
                  </a:lnTo>
                  <a:cubicBezTo>
                    <a:pt x="1712" y="7898"/>
                    <a:pt x="1529" y="8103"/>
                    <a:pt x="1370" y="8332"/>
                  </a:cubicBezTo>
                  <a:cubicBezTo>
                    <a:pt x="1278" y="8446"/>
                    <a:pt x="1164" y="8560"/>
                    <a:pt x="1073" y="8674"/>
                  </a:cubicBezTo>
                  <a:cubicBezTo>
                    <a:pt x="982" y="8765"/>
                    <a:pt x="913" y="8879"/>
                    <a:pt x="822" y="8993"/>
                  </a:cubicBezTo>
                  <a:cubicBezTo>
                    <a:pt x="662" y="9199"/>
                    <a:pt x="525" y="9427"/>
                    <a:pt x="365" y="9633"/>
                  </a:cubicBezTo>
                  <a:cubicBezTo>
                    <a:pt x="297" y="9724"/>
                    <a:pt x="251" y="9838"/>
                    <a:pt x="183" y="9929"/>
                  </a:cubicBezTo>
                  <a:cubicBezTo>
                    <a:pt x="137" y="9975"/>
                    <a:pt x="114" y="10021"/>
                    <a:pt x="91" y="10089"/>
                  </a:cubicBezTo>
                  <a:cubicBezTo>
                    <a:pt x="46" y="10135"/>
                    <a:pt x="0" y="10203"/>
                    <a:pt x="0" y="10272"/>
                  </a:cubicBezTo>
                  <a:cubicBezTo>
                    <a:pt x="0" y="10340"/>
                    <a:pt x="46" y="10386"/>
                    <a:pt x="91" y="10409"/>
                  </a:cubicBezTo>
                  <a:cubicBezTo>
                    <a:pt x="137" y="10409"/>
                    <a:pt x="205" y="10386"/>
                    <a:pt x="228" y="10340"/>
                  </a:cubicBezTo>
                  <a:cubicBezTo>
                    <a:pt x="274" y="10294"/>
                    <a:pt x="297" y="10249"/>
                    <a:pt x="320" y="10203"/>
                  </a:cubicBezTo>
                  <a:cubicBezTo>
                    <a:pt x="365" y="10135"/>
                    <a:pt x="388" y="10089"/>
                    <a:pt x="434" y="10043"/>
                  </a:cubicBezTo>
                  <a:cubicBezTo>
                    <a:pt x="502" y="9929"/>
                    <a:pt x="571" y="9838"/>
                    <a:pt x="639" y="9747"/>
                  </a:cubicBezTo>
                  <a:lnTo>
                    <a:pt x="639" y="9747"/>
                  </a:lnTo>
                  <a:lnTo>
                    <a:pt x="616" y="9770"/>
                  </a:lnTo>
                  <a:cubicBezTo>
                    <a:pt x="639" y="9747"/>
                    <a:pt x="662" y="9724"/>
                    <a:pt x="685" y="9678"/>
                  </a:cubicBezTo>
                  <a:cubicBezTo>
                    <a:pt x="730" y="9610"/>
                    <a:pt x="799" y="9541"/>
                    <a:pt x="845" y="9473"/>
                  </a:cubicBezTo>
                  <a:cubicBezTo>
                    <a:pt x="890" y="9427"/>
                    <a:pt x="913" y="9381"/>
                    <a:pt x="959" y="9336"/>
                  </a:cubicBezTo>
                  <a:lnTo>
                    <a:pt x="959" y="9336"/>
                  </a:lnTo>
                  <a:cubicBezTo>
                    <a:pt x="956" y="9336"/>
                    <a:pt x="954" y="9336"/>
                    <a:pt x="952" y="9336"/>
                  </a:cubicBezTo>
                  <a:lnTo>
                    <a:pt x="952" y="9336"/>
                  </a:lnTo>
                  <a:cubicBezTo>
                    <a:pt x="1015" y="9253"/>
                    <a:pt x="1078" y="9169"/>
                    <a:pt x="1141" y="9085"/>
                  </a:cubicBezTo>
                  <a:cubicBezTo>
                    <a:pt x="1141" y="9085"/>
                    <a:pt x="1164" y="9085"/>
                    <a:pt x="1164" y="9062"/>
                  </a:cubicBezTo>
                  <a:cubicBezTo>
                    <a:pt x="1255" y="8925"/>
                    <a:pt x="1370" y="8811"/>
                    <a:pt x="1484" y="8674"/>
                  </a:cubicBezTo>
                  <a:cubicBezTo>
                    <a:pt x="1598" y="8537"/>
                    <a:pt x="1712" y="8400"/>
                    <a:pt x="1826" y="8263"/>
                  </a:cubicBezTo>
                  <a:cubicBezTo>
                    <a:pt x="1940" y="8103"/>
                    <a:pt x="2077" y="7966"/>
                    <a:pt x="2191" y="7807"/>
                  </a:cubicBezTo>
                  <a:cubicBezTo>
                    <a:pt x="2305" y="7670"/>
                    <a:pt x="2420" y="7533"/>
                    <a:pt x="2534" y="7396"/>
                  </a:cubicBezTo>
                  <a:cubicBezTo>
                    <a:pt x="2762" y="7122"/>
                    <a:pt x="2990" y="6871"/>
                    <a:pt x="3218" y="6597"/>
                  </a:cubicBezTo>
                  <a:cubicBezTo>
                    <a:pt x="3469" y="6300"/>
                    <a:pt x="3698" y="6026"/>
                    <a:pt x="3949" y="5752"/>
                  </a:cubicBezTo>
                  <a:cubicBezTo>
                    <a:pt x="4086" y="5615"/>
                    <a:pt x="4200" y="5478"/>
                    <a:pt x="4337" y="5341"/>
                  </a:cubicBezTo>
                  <a:cubicBezTo>
                    <a:pt x="4474" y="5182"/>
                    <a:pt x="4588" y="5045"/>
                    <a:pt x="4725" y="4885"/>
                  </a:cubicBezTo>
                  <a:cubicBezTo>
                    <a:pt x="4953" y="4611"/>
                    <a:pt x="5204" y="4337"/>
                    <a:pt x="5478" y="4063"/>
                  </a:cubicBezTo>
                  <a:cubicBezTo>
                    <a:pt x="5592" y="3926"/>
                    <a:pt x="5729" y="3789"/>
                    <a:pt x="5866" y="3652"/>
                  </a:cubicBezTo>
                  <a:cubicBezTo>
                    <a:pt x="5980" y="3515"/>
                    <a:pt x="6117" y="3378"/>
                    <a:pt x="6254" y="3241"/>
                  </a:cubicBezTo>
                  <a:cubicBezTo>
                    <a:pt x="6368" y="3082"/>
                    <a:pt x="6505" y="2945"/>
                    <a:pt x="6642" y="2808"/>
                  </a:cubicBezTo>
                  <a:cubicBezTo>
                    <a:pt x="6779" y="2671"/>
                    <a:pt x="6916" y="2534"/>
                    <a:pt x="7053" y="2420"/>
                  </a:cubicBezTo>
                  <a:cubicBezTo>
                    <a:pt x="7327" y="2146"/>
                    <a:pt x="7601" y="1895"/>
                    <a:pt x="7898" y="1644"/>
                  </a:cubicBezTo>
                  <a:cubicBezTo>
                    <a:pt x="8012" y="1530"/>
                    <a:pt x="8149" y="1415"/>
                    <a:pt x="8286" y="1279"/>
                  </a:cubicBezTo>
                  <a:cubicBezTo>
                    <a:pt x="8400" y="1164"/>
                    <a:pt x="8537" y="1050"/>
                    <a:pt x="8651" y="936"/>
                  </a:cubicBezTo>
                  <a:cubicBezTo>
                    <a:pt x="8765" y="822"/>
                    <a:pt x="8879" y="708"/>
                    <a:pt x="9016" y="594"/>
                  </a:cubicBezTo>
                  <a:cubicBezTo>
                    <a:pt x="9084" y="548"/>
                    <a:pt x="9153" y="480"/>
                    <a:pt x="9221" y="434"/>
                  </a:cubicBezTo>
                  <a:cubicBezTo>
                    <a:pt x="9267" y="388"/>
                    <a:pt x="9336" y="343"/>
                    <a:pt x="9381" y="274"/>
                  </a:cubicBezTo>
                  <a:cubicBezTo>
                    <a:pt x="9450" y="251"/>
                    <a:pt x="9495" y="206"/>
                    <a:pt x="9541" y="183"/>
                  </a:cubicBezTo>
                  <a:cubicBezTo>
                    <a:pt x="9587" y="160"/>
                    <a:pt x="9609" y="92"/>
                    <a:pt x="9587" y="46"/>
                  </a:cubicBezTo>
                  <a:cubicBezTo>
                    <a:pt x="9564" y="23"/>
                    <a:pt x="9541" y="0"/>
                    <a:pt x="9495"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 name="Google Shape;1361;p7"/>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 name="Google Shape;1362;p7"/>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 name="Google Shape;1363;p7"/>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 name="Google Shape;1364;p7"/>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 name="Google Shape;1365;p7"/>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 name="Google Shape;1366;p7"/>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 name="Google Shape;1367;p7"/>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 name="Google Shape;1368;p7"/>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 name="Google Shape;1369;p7"/>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 name="Google Shape;1370;p7"/>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 name="Google Shape;1371;p7"/>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 name="Google Shape;1372;p7"/>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 name="Google Shape;1373;p7"/>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 name="Google Shape;1374;p7"/>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 name="Google Shape;1375;p7"/>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 name="Google Shape;1376;p7"/>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 name="Google Shape;1377;p7"/>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 name="Google Shape;1378;p7"/>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 name="Google Shape;1379;p7"/>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 name="Google Shape;1380;p7"/>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 name="Google Shape;1381;p7"/>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 name="Google Shape;1382;p7"/>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 name="Google Shape;1383;p7"/>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 name="Google Shape;1384;p7"/>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 name="Google Shape;1385;p7"/>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 name="Google Shape;1386;p7"/>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 name="Google Shape;1387;p7"/>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 name="Google Shape;1388;p7"/>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 name="Google Shape;1389;p7"/>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 name="Google Shape;1390;p7"/>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 name="Google Shape;1391;p7"/>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 name="Google Shape;1392;p7"/>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 name="Google Shape;1393;p7"/>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 name="Google Shape;1394;p7"/>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 name="Google Shape;1395;p7"/>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 name="Google Shape;1396;p7"/>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 name="Google Shape;1397;p7"/>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 name="Google Shape;1398;p7"/>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 name="Google Shape;1399;p7"/>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 name="Google Shape;1400;p7"/>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 name="Google Shape;1401;p7"/>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 name="Google Shape;1402;p7"/>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 name="Google Shape;1403;p7"/>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 name="Google Shape;1404;p7"/>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 name="Google Shape;1405;p7"/>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 name="Google Shape;1406;p7"/>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 name="Google Shape;1407;p7"/>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 name="Google Shape;1408;p7"/>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 name="Google Shape;1409;p7"/>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 name="Google Shape;1410;p7"/>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 name="Google Shape;1411;p7"/>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 name="Google Shape;1412;p7"/>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 name="Google Shape;1413;p7"/>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 name="Google Shape;1414;p7"/>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 name="Google Shape;1415;p7"/>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6" name="Google Shape;1416;p7"/>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 name="Google Shape;1417;p7"/>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8" name="Google Shape;1418;p7"/>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 name="Google Shape;1419;p7"/>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 name="Google Shape;1420;p7"/>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 name="Google Shape;1421;p7"/>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 name="Google Shape;1422;p7"/>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 name="Google Shape;1423;p7"/>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 name="Google Shape;1424;p7"/>
            <p:cNvSpPr/>
            <p:nvPr/>
          </p:nvSpPr>
          <p:spPr>
            <a:xfrm>
              <a:off x="7199825" y="862275"/>
              <a:ext cx="14875" cy="17575"/>
            </a:xfrm>
            <a:custGeom>
              <a:avLst/>
              <a:gdLst/>
              <a:ahLst/>
              <a:cxnLst/>
              <a:rect l="l" t="t" r="r" b="b"/>
              <a:pathLst>
                <a:path w="595" h="703" extrusionOk="0">
                  <a:moveTo>
                    <a:pt x="24" y="0"/>
                  </a:moveTo>
                  <a:cubicBezTo>
                    <a:pt x="1" y="23"/>
                    <a:pt x="1" y="46"/>
                    <a:pt x="24" y="69"/>
                  </a:cubicBezTo>
                  <a:cubicBezTo>
                    <a:pt x="183" y="274"/>
                    <a:pt x="366" y="457"/>
                    <a:pt x="503" y="685"/>
                  </a:cubicBezTo>
                  <a:cubicBezTo>
                    <a:pt x="514" y="697"/>
                    <a:pt x="531" y="702"/>
                    <a:pt x="546" y="702"/>
                  </a:cubicBezTo>
                  <a:cubicBezTo>
                    <a:pt x="560" y="702"/>
                    <a:pt x="571" y="697"/>
                    <a:pt x="571" y="685"/>
                  </a:cubicBezTo>
                  <a:cubicBezTo>
                    <a:pt x="594" y="662"/>
                    <a:pt x="594" y="640"/>
                    <a:pt x="594" y="617"/>
                  </a:cubicBezTo>
                  <a:cubicBezTo>
                    <a:pt x="434" y="411"/>
                    <a:pt x="275" y="206"/>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 name="Google Shape;1425;p7"/>
            <p:cNvSpPr/>
            <p:nvPr/>
          </p:nvSpPr>
          <p:spPr>
            <a:xfrm>
              <a:off x="7202675" y="865125"/>
              <a:ext cx="12575" cy="16000"/>
            </a:xfrm>
            <a:custGeom>
              <a:avLst/>
              <a:gdLst/>
              <a:ahLst/>
              <a:cxnLst/>
              <a:rect l="l" t="t" r="r" b="b"/>
              <a:pathLst>
                <a:path w="503" h="640" extrusionOk="0">
                  <a:moveTo>
                    <a:pt x="24" y="1"/>
                  </a:moveTo>
                  <a:cubicBezTo>
                    <a:pt x="1" y="23"/>
                    <a:pt x="1" y="69"/>
                    <a:pt x="1" y="69"/>
                  </a:cubicBezTo>
                  <a:cubicBezTo>
                    <a:pt x="138" y="252"/>
                    <a:pt x="275" y="434"/>
                    <a:pt x="412" y="617"/>
                  </a:cubicBezTo>
                  <a:cubicBezTo>
                    <a:pt x="435" y="640"/>
                    <a:pt x="457" y="640"/>
                    <a:pt x="480" y="640"/>
                  </a:cubicBezTo>
                  <a:cubicBezTo>
                    <a:pt x="503" y="617"/>
                    <a:pt x="503" y="594"/>
                    <a:pt x="480" y="571"/>
                  </a:cubicBezTo>
                  <a:cubicBezTo>
                    <a:pt x="343" y="389"/>
                    <a:pt x="206" y="206"/>
                    <a:pt x="92" y="23"/>
                  </a:cubicBezTo>
                  <a:cubicBezTo>
                    <a:pt x="69" y="1"/>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 name="Google Shape;1426;p7"/>
            <p:cNvSpPr/>
            <p:nvPr/>
          </p:nvSpPr>
          <p:spPr>
            <a:xfrm>
              <a:off x="7202675" y="865125"/>
              <a:ext cx="14300" cy="19675"/>
            </a:xfrm>
            <a:custGeom>
              <a:avLst/>
              <a:gdLst/>
              <a:ahLst/>
              <a:cxnLst/>
              <a:rect l="l" t="t" r="r" b="b"/>
              <a:pathLst>
                <a:path w="572" h="787" extrusionOk="0">
                  <a:moveTo>
                    <a:pt x="47" y="1"/>
                  </a:moveTo>
                  <a:cubicBezTo>
                    <a:pt x="47" y="1"/>
                    <a:pt x="24" y="23"/>
                    <a:pt x="24" y="23"/>
                  </a:cubicBezTo>
                  <a:cubicBezTo>
                    <a:pt x="1" y="46"/>
                    <a:pt x="1" y="69"/>
                    <a:pt x="24" y="92"/>
                  </a:cubicBezTo>
                  <a:cubicBezTo>
                    <a:pt x="115" y="229"/>
                    <a:pt x="229" y="366"/>
                    <a:pt x="320" y="503"/>
                  </a:cubicBezTo>
                  <a:cubicBezTo>
                    <a:pt x="366" y="594"/>
                    <a:pt x="412" y="685"/>
                    <a:pt x="457" y="754"/>
                  </a:cubicBezTo>
                  <a:cubicBezTo>
                    <a:pt x="474" y="770"/>
                    <a:pt x="490" y="786"/>
                    <a:pt x="506" y="786"/>
                  </a:cubicBezTo>
                  <a:cubicBezTo>
                    <a:pt x="512" y="786"/>
                    <a:pt x="519" y="783"/>
                    <a:pt x="526" y="777"/>
                  </a:cubicBezTo>
                  <a:cubicBezTo>
                    <a:pt x="549" y="777"/>
                    <a:pt x="572" y="754"/>
                    <a:pt x="549" y="731"/>
                  </a:cubicBezTo>
                  <a:cubicBezTo>
                    <a:pt x="480" y="617"/>
                    <a:pt x="412" y="503"/>
                    <a:pt x="343" y="389"/>
                  </a:cubicBezTo>
                  <a:cubicBezTo>
                    <a:pt x="275" y="275"/>
                    <a:pt x="183" y="138"/>
                    <a:pt x="92" y="23"/>
                  </a:cubicBezTo>
                  <a:cubicBezTo>
                    <a:pt x="69" y="23"/>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 name="Google Shape;1427;p7"/>
            <p:cNvSpPr/>
            <p:nvPr/>
          </p:nvSpPr>
          <p:spPr>
            <a:xfrm>
              <a:off x="7205525" y="866850"/>
              <a:ext cx="9725" cy="13150"/>
            </a:xfrm>
            <a:custGeom>
              <a:avLst/>
              <a:gdLst/>
              <a:ahLst/>
              <a:cxnLst/>
              <a:rect l="l" t="t" r="r" b="b"/>
              <a:pathLst>
                <a:path w="389" h="526" extrusionOk="0">
                  <a:moveTo>
                    <a:pt x="24" y="0"/>
                  </a:moveTo>
                  <a:cubicBezTo>
                    <a:pt x="1" y="23"/>
                    <a:pt x="1" y="46"/>
                    <a:pt x="1" y="69"/>
                  </a:cubicBezTo>
                  <a:cubicBezTo>
                    <a:pt x="115" y="206"/>
                    <a:pt x="206" y="365"/>
                    <a:pt x="298" y="502"/>
                  </a:cubicBezTo>
                  <a:cubicBezTo>
                    <a:pt x="321" y="525"/>
                    <a:pt x="321" y="525"/>
                    <a:pt x="343" y="525"/>
                  </a:cubicBezTo>
                  <a:lnTo>
                    <a:pt x="366" y="525"/>
                  </a:lnTo>
                  <a:cubicBezTo>
                    <a:pt x="389" y="502"/>
                    <a:pt x="389" y="502"/>
                    <a:pt x="389" y="479"/>
                  </a:cubicBezTo>
                  <a:cubicBezTo>
                    <a:pt x="389" y="479"/>
                    <a:pt x="389" y="457"/>
                    <a:pt x="389" y="457"/>
                  </a:cubicBezTo>
                  <a:cubicBezTo>
                    <a:pt x="298" y="297"/>
                    <a:pt x="184" y="160"/>
                    <a:pt x="92" y="23"/>
                  </a:cubicBezTo>
                  <a:cubicBezTo>
                    <a:pt x="69" y="0"/>
                    <a:pt x="69" y="0"/>
                    <a:pt x="4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 name="Google Shape;1428;p7"/>
            <p:cNvSpPr/>
            <p:nvPr/>
          </p:nvSpPr>
          <p:spPr>
            <a:xfrm>
              <a:off x="7202125" y="862275"/>
              <a:ext cx="13700" cy="17575"/>
            </a:xfrm>
            <a:custGeom>
              <a:avLst/>
              <a:gdLst/>
              <a:ahLst/>
              <a:cxnLst/>
              <a:rect l="l" t="t" r="r" b="b"/>
              <a:pathLst>
                <a:path w="548" h="703" extrusionOk="0">
                  <a:moveTo>
                    <a:pt x="46" y="0"/>
                  </a:moveTo>
                  <a:cubicBezTo>
                    <a:pt x="23" y="0"/>
                    <a:pt x="23" y="0"/>
                    <a:pt x="23" y="23"/>
                  </a:cubicBezTo>
                  <a:cubicBezTo>
                    <a:pt x="0" y="23"/>
                    <a:pt x="0" y="23"/>
                    <a:pt x="0" y="46"/>
                  </a:cubicBezTo>
                  <a:cubicBezTo>
                    <a:pt x="0" y="46"/>
                    <a:pt x="0" y="69"/>
                    <a:pt x="0" y="92"/>
                  </a:cubicBezTo>
                  <a:cubicBezTo>
                    <a:pt x="91" y="183"/>
                    <a:pt x="183" y="274"/>
                    <a:pt x="251" y="366"/>
                  </a:cubicBezTo>
                  <a:cubicBezTo>
                    <a:pt x="342" y="457"/>
                    <a:pt x="411" y="571"/>
                    <a:pt x="479" y="685"/>
                  </a:cubicBezTo>
                  <a:cubicBezTo>
                    <a:pt x="479" y="697"/>
                    <a:pt x="491" y="702"/>
                    <a:pt x="505" y="702"/>
                  </a:cubicBezTo>
                  <a:cubicBezTo>
                    <a:pt x="519" y="702"/>
                    <a:pt x="536" y="697"/>
                    <a:pt x="548" y="685"/>
                  </a:cubicBezTo>
                  <a:cubicBezTo>
                    <a:pt x="548" y="685"/>
                    <a:pt x="548" y="662"/>
                    <a:pt x="548" y="662"/>
                  </a:cubicBezTo>
                  <a:cubicBezTo>
                    <a:pt x="548" y="640"/>
                    <a:pt x="548" y="640"/>
                    <a:pt x="548" y="617"/>
                  </a:cubicBezTo>
                  <a:cubicBezTo>
                    <a:pt x="479" y="525"/>
                    <a:pt x="411" y="411"/>
                    <a:pt x="342" y="320"/>
                  </a:cubicBezTo>
                  <a:cubicBezTo>
                    <a:pt x="251" y="206"/>
                    <a:pt x="160" y="115"/>
                    <a:pt x="91" y="23"/>
                  </a:cubicBezTo>
                  <a:cubicBezTo>
                    <a:pt x="69" y="23"/>
                    <a:pt x="69" y="0"/>
                    <a:pt x="46"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 name="Google Shape;1429;p7"/>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0" name="Google Shape;1430;p7"/>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 name="Google Shape;1431;p7"/>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 name="Google Shape;1432;p7"/>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 name="Google Shape;1433;p7"/>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 name="Google Shape;1434;p7"/>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 name="Google Shape;1435;p7"/>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 name="Google Shape;1436;p7"/>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 name="Google Shape;1437;p7"/>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 name="Google Shape;1438;p7"/>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 name="Google Shape;1439;p7"/>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 name="Google Shape;1440;p7"/>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 name="Google Shape;1441;p7"/>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 name="Google Shape;1442;p7"/>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 name="Google Shape;1443;p7"/>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 name="Google Shape;1444;p7"/>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 name="Google Shape;1445;p7"/>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6" name="Google Shape;1446;p7"/>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7" name="Google Shape;1447;p7"/>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 name="Google Shape;1448;p7"/>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 name="Google Shape;1449;p7"/>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 name="Google Shape;1450;p7"/>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 name="Google Shape;1451;p7"/>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 name="Google Shape;1452;p7"/>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 name="Google Shape;1453;p7"/>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 name="Google Shape;1454;p7"/>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 name="Google Shape;1455;p7"/>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 name="Google Shape;1456;p7"/>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 name="Google Shape;1457;p7"/>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 name="Google Shape;1458;p7"/>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 name="Google Shape;1459;p7"/>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 name="Google Shape;1460;p7"/>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 name="Google Shape;1461;p7"/>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 name="Google Shape;1462;p7"/>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 name="Google Shape;1463;p7"/>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 name="Google Shape;1464;p7"/>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 name="Google Shape;1465;p7"/>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 name="Google Shape;1466;p7"/>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 name="Google Shape;1467;p7"/>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 name="Google Shape;1468;p7"/>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 name="Google Shape;1469;p7"/>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 name="Google Shape;1470;p7"/>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 name="Google Shape;1471;p7"/>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 name="Google Shape;1472;p7"/>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 name="Google Shape;1473;p7"/>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 name="Google Shape;1474;p7"/>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 name="Google Shape;1475;p7"/>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 name="Google Shape;1476;p7"/>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 name="Google Shape;1477;p7"/>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 name="Google Shape;1478;p7"/>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 name="Google Shape;1479;p7"/>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 name="Google Shape;1480;p7"/>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 name="Google Shape;1481;p7"/>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 name="Google Shape;1482;p7"/>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 name="Google Shape;1483;p7"/>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 name="Google Shape;1484;p7"/>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 name="Google Shape;1485;p7"/>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 name="Google Shape;1486;p7"/>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 name="Google Shape;1487;p7"/>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 name="Google Shape;1488;p7"/>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 name="Google Shape;1489;p7"/>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 name="Google Shape;1490;p7"/>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 name="Google Shape;1491;p7"/>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 name="Google Shape;1492;p7"/>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 name="Google Shape;1493;p7"/>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 name="Google Shape;1494;p7"/>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 name="Google Shape;1495;p7"/>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 name="Google Shape;1496;p7"/>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 name="Google Shape;1497;p7"/>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 name="Google Shape;1498;p7"/>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 name="Google Shape;1499;p7"/>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 name="Google Shape;1500;p7"/>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 name="Google Shape;1501;p7"/>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 name="Google Shape;1502;p7"/>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 name="Google Shape;1503;p7"/>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 name="Google Shape;1504;p7"/>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 name="Google Shape;1505;p7"/>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 name="Google Shape;1506;p7"/>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 name="Google Shape;1507;p7"/>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 name="Google Shape;1508;p7"/>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 name="Google Shape;1509;p7"/>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 name="Google Shape;1510;p7"/>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 name="Google Shape;1511;p7"/>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 name="Google Shape;1512;p7"/>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 name="Google Shape;1513;p7"/>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 name="Google Shape;1514;p7"/>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 name="Google Shape;1515;p7"/>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 name="Google Shape;1516;p7"/>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 name="Google Shape;1517;p7"/>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 name="Google Shape;1518;p7"/>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 name="Google Shape;1519;p7"/>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520" name="Google Shape;1520;p7"/>
          <p:cNvSpPr/>
          <p:nvPr/>
        </p:nvSpPr>
        <p:spPr>
          <a:xfrm rot="1152610">
            <a:off x="3294779" y="4702573"/>
            <a:ext cx="339522"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21" name="Google Shape;1521;p7"/>
          <p:cNvGrpSpPr/>
          <p:nvPr/>
        </p:nvGrpSpPr>
        <p:grpSpPr>
          <a:xfrm rot="2700000">
            <a:off x="8282038" y="3980721"/>
            <a:ext cx="685805" cy="1068478"/>
            <a:chOff x="231900" y="729199"/>
            <a:chExt cx="1185086" cy="1846354"/>
          </a:xfrm>
        </p:grpSpPr>
        <p:sp>
          <p:nvSpPr>
            <p:cNvPr id="1522" name="Google Shape;1522;p7"/>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 name="Google Shape;1523;p7"/>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 name="Google Shape;1524;p7"/>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 name="Google Shape;1525;p7"/>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 name="Google Shape;1526;p7"/>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 name="Google Shape;1527;p7"/>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 name="Google Shape;1528;p7"/>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 name="Google Shape;1529;p7"/>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 name="Google Shape;1530;p7"/>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 name="Google Shape;1531;p7"/>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 name="Google Shape;1532;p7"/>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 name="Google Shape;1533;p7"/>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 name="Google Shape;1534;p7"/>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 name="Google Shape;1535;p7"/>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 name="Google Shape;1536;p7"/>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 name="Google Shape;1537;p7"/>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 name="Google Shape;1538;p7"/>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 name="Google Shape;1539;p7"/>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 name="Google Shape;1540;p7"/>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 name="Google Shape;1541;p7"/>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 name="Google Shape;1542;p7"/>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 name="Google Shape;1543;p7"/>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 name="Google Shape;1544;p7"/>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 name="Google Shape;1545;p7"/>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 name="Google Shape;1546;p7"/>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 name="Google Shape;1547;p7"/>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 name="Google Shape;1548;p7"/>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 name="Google Shape;1549;p7"/>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 name="Google Shape;1550;p7"/>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 name="Google Shape;1551;p7"/>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 name="Google Shape;1552;p7"/>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 name="Google Shape;1553;p7"/>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 name="Google Shape;1554;p7"/>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 name="Google Shape;1555;p7"/>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 name="Google Shape;1556;p7"/>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 name="Google Shape;1557;p7"/>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 name="Google Shape;1558;p7"/>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 name="Google Shape;1559;p7"/>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 name="Google Shape;1560;p7"/>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 name="Google Shape;1561;p7"/>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 name="Google Shape;1562;p7"/>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 name="Google Shape;1563;p7"/>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 name="Google Shape;1564;p7"/>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 name="Google Shape;1565;p7"/>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 name="Google Shape;1566;p7"/>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 name="Google Shape;1567;p7"/>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 name="Google Shape;1568;p7"/>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 name="Google Shape;1569;p7"/>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 name="Google Shape;1570;p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 name="Google Shape;1571;p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 name="Google Shape;1572;p7"/>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 name="Google Shape;1573;p7"/>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 name="Google Shape;1574;p7"/>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 name="Google Shape;1575;p7"/>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 name="Google Shape;1576;p7"/>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 name="Google Shape;1577;p7"/>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 name="Google Shape;1578;p7"/>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 name="Google Shape;1579;p7"/>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 name="Google Shape;1580;p7"/>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 name="Google Shape;1581;p7"/>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 name="Google Shape;1582;p7"/>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 name="Google Shape;1583;p7"/>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 name="Google Shape;1584;p7"/>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 name="Google Shape;1585;p7"/>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 name="Google Shape;1586;p7"/>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 name="Google Shape;1587;p7"/>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 name="Google Shape;1588;p7"/>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 name="Google Shape;1589;p7"/>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 name="Google Shape;1590;p7"/>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 name="Google Shape;1591;p7"/>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 name="Google Shape;1592;p7"/>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 name="Google Shape;1593;p7"/>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 name="Google Shape;1594;p7"/>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 name="Google Shape;1595;p7"/>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 name="Google Shape;1596;p7"/>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 name="Google Shape;1597;p7"/>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 name="Google Shape;1598;p7"/>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 name="Google Shape;1599;p7"/>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 name="Google Shape;1600;p7"/>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 name="Google Shape;1601;p7"/>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 name="Google Shape;1602;p7"/>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 name="Google Shape;1603;p7"/>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 name="Google Shape;1604;p7"/>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 name="Google Shape;1605;p7"/>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 name="Google Shape;1606;p7"/>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 name="Google Shape;1607;p7"/>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 name="Google Shape;1608;p7"/>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 name="Google Shape;1609;p7"/>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 name="Google Shape;1610;p7"/>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 name="Google Shape;1611;p7"/>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 name="Google Shape;1612;p7"/>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 name="Google Shape;1613;p7"/>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 name="Google Shape;1614;p7"/>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 name="Google Shape;1615;p7"/>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 name="Google Shape;1616;p7"/>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 name="Google Shape;1617;p7"/>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 name="Google Shape;1618;p7"/>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 name="Google Shape;1619;p7"/>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 name="Google Shape;1620;p7"/>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 name="Google Shape;1621;p7"/>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 name="Google Shape;1622;p7"/>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 name="Google Shape;1623;p7"/>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 name="Google Shape;1624;p7"/>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 name="Google Shape;1625;p7"/>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 name="Google Shape;1626;p7"/>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 name="Google Shape;1627;p7"/>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 name="Google Shape;1628;p7"/>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 name="Google Shape;1629;p7"/>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 name="Google Shape;1630;p7"/>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 name="Google Shape;1631;p7"/>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 name="Google Shape;1632;p7"/>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 name="Google Shape;1633;p7"/>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 name="Google Shape;1634;p7"/>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 name="Google Shape;1635;p7"/>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 name="Google Shape;1636;p7"/>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 name="Google Shape;1637;p7"/>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 name="Google Shape;1638;p7"/>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 name="Google Shape;1639;p7"/>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 name="Google Shape;1640;p7"/>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 name="Google Shape;1641;p7"/>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 name="Google Shape;1642;p7"/>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 name="Google Shape;1643;p7"/>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 name="Google Shape;1644;p7"/>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 name="Google Shape;1645;p7"/>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 name="Google Shape;1646;p7"/>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 name="Google Shape;1647;p7"/>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 name="Google Shape;1648;p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 name="Google Shape;1649;p7"/>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 name="Google Shape;1650;p7"/>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 name="Google Shape;1651;p7"/>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 name="Google Shape;1652;p7"/>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 name="Google Shape;1653;p7"/>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 name="Google Shape;1654;p7"/>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 name="Google Shape;1655;p7"/>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 name="Google Shape;1656;p7"/>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 name="Google Shape;1657;p7"/>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 name="Google Shape;1658;p7"/>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 name="Google Shape;1659;p7"/>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 name="Google Shape;1660;p7"/>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 name="Google Shape;1661;p7"/>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 name="Google Shape;1662;p7"/>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 name="Google Shape;1663;p7"/>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 name="Google Shape;1664;p7"/>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 name="Google Shape;1665;p7"/>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 name="Google Shape;1666;p7"/>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 name="Google Shape;1667;p7"/>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 name="Google Shape;1668;p7"/>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 name="Google Shape;1669;p7"/>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 name="Google Shape;1670;p7"/>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 name="Google Shape;1671;p7"/>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 name="Google Shape;1672;p7"/>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 name="Google Shape;1673;p7"/>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 name="Google Shape;1674;p7"/>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 name="Google Shape;1675;p7"/>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 name="Google Shape;1676;p7"/>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 name="Google Shape;1677;p7"/>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 name="Google Shape;1678;p7"/>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 name="Google Shape;1679;p7"/>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 name="Google Shape;1680;p7"/>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 name="Google Shape;1681;p7"/>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 name="Google Shape;1682;p7"/>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 name="Google Shape;1683;p7"/>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 name="Google Shape;1684;p7"/>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 name="Google Shape;1685;p7"/>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 name="Google Shape;1686;p7"/>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 name="Google Shape;1687;p7"/>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 name="Google Shape;1688;p7"/>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 name="Google Shape;1689;p7"/>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90" name="Google Shape;1690;p7"/>
          <p:cNvSpPr/>
          <p:nvPr/>
        </p:nvSpPr>
        <p:spPr>
          <a:xfrm>
            <a:off x="1808786" y="28496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 name="Google Shape;1691;p7"/>
          <p:cNvSpPr/>
          <p:nvPr/>
        </p:nvSpPr>
        <p:spPr>
          <a:xfrm>
            <a:off x="4996584" y="47160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 name="Google Shape;1692;p7"/>
          <p:cNvSpPr txBox="1">
            <a:spLocks noGrp="1"/>
          </p:cNvSpPr>
          <p:nvPr>
            <p:ph type="body" idx="1"/>
          </p:nvPr>
        </p:nvSpPr>
        <p:spPr>
          <a:xfrm>
            <a:off x="720000" y="2357900"/>
            <a:ext cx="3650100" cy="17886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Clr>
                <a:schemeClr val="lt2"/>
              </a:buClr>
              <a:buSzPts val="1400"/>
              <a:buChar char="●"/>
              <a:defRPr>
                <a:solidFill>
                  <a:srgbClr val="434343"/>
                </a:solidFill>
              </a:defRPr>
            </a:lvl1pPr>
            <a:lvl2pPr marL="914400" lvl="1" indent="-279400" rtl="0">
              <a:lnSpc>
                <a:spcPct val="115000"/>
              </a:lnSpc>
              <a:spcBef>
                <a:spcPts val="0"/>
              </a:spcBef>
              <a:spcAft>
                <a:spcPts val="0"/>
              </a:spcAft>
              <a:buClr>
                <a:srgbClr val="999999"/>
              </a:buClr>
              <a:buSzPts val="800"/>
              <a:buFont typeface="Open Sans" panose="020B0606030504020204"/>
              <a:buChar char="○"/>
              <a:defRPr>
                <a:solidFill>
                  <a:srgbClr val="434343"/>
                </a:solidFill>
              </a:defRPr>
            </a:lvl2pPr>
            <a:lvl3pPr marL="1371600" lvl="2" indent="-279400" rtl="0">
              <a:lnSpc>
                <a:spcPct val="115000"/>
              </a:lnSpc>
              <a:spcBef>
                <a:spcPts val="1600"/>
              </a:spcBef>
              <a:spcAft>
                <a:spcPts val="0"/>
              </a:spcAft>
              <a:buClr>
                <a:srgbClr val="999999"/>
              </a:buClr>
              <a:buSzPts val="800"/>
              <a:buFont typeface="Open Sans" panose="020B0606030504020204"/>
              <a:buChar char="■"/>
              <a:defRPr>
                <a:solidFill>
                  <a:srgbClr val="434343"/>
                </a:solidFill>
              </a:defRPr>
            </a:lvl3pPr>
            <a:lvl4pPr marL="1828800" lvl="3" indent="-279400" rtl="0">
              <a:lnSpc>
                <a:spcPct val="115000"/>
              </a:lnSpc>
              <a:spcBef>
                <a:spcPts val="1600"/>
              </a:spcBef>
              <a:spcAft>
                <a:spcPts val="0"/>
              </a:spcAft>
              <a:buClr>
                <a:srgbClr val="999999"/>
              </a:buClr>
              <a:buSzPts val="800"/>
              <a:buFont typeface="Open Sans" panose="020B0606030504020204"/>
              <a:buChar char="●"/>
              <a:defRPr>
                <a:solidFill>
                  <a:srgbClr val="434343"/>
                </a:solidFill>
              </a:defRPr>
            </a:lvl4pPr>
            <a:lvl5pPr marL="2286000" lvl="4" indent="-304800" rtl="0">
              <a:lnSpc>
                <a:spcPct val="115000"/>
              </a:lnSpc>
              <a:spcBef>
                <a:spcPts val="1600"/>
              </a:spcBef>
              <a:spcAft>
                <a:spcPts val="0"/>
              </a:spcAft>
              <a:buClr>
                <a:srgbClr val="999999"/>
              </a:buClr>
              <a:buSzPts val="1200"/>
              <a:buFont typeface="Open Sans" panose="020B0606030504020204"/>
              <a:buChar char="○"/>
              <a:defRPr>
                <a:solidFill>
                  <a:srgbClr val="434343"/>
                </a:solidFill>
              </a:defRPr>
            </a:lvl5pPr>
            <a:lvl6pPr marL="2743200" lvl="5" indent="-304800" rtl="0">
              <a:lnSpc>
                <a:spcPct val="115000"/>
              </a:lnSpc>
              <a:spcBef>
                <a:spcPts val="1600"/>
              </a:spcBef>
              <a:spcAft>
                <a:spcPts val="0"/>
              </a:spcAft>
              <a:buClr>
                <a:srgbClr val="999999"/>
              </a:buClr>
              <a:buSzPts val="1200"/>
              <a:buFont typeface="Open Sans" panose="020B0606030504020204"/>
              <a:buChar char="■"/>
              <a:defRPr>
                <a:solidFill>
                  <a:srgbClr val="434343"/>
                </a:solidFill>
              </a:defRPr>
            </a:lvl6pPr>
            <a:lvl7pPr marL="3200400" lvl="6" indent="-273050" rtl="0">
              <a:lnSpc>
                <a:spcPct val="115000"/>
              </a:lnSpc>
              <a:spcBef>
                <a:spcPts val="1600"/>
              </a:spcBef>
              <a:spcAft>
                <a:spcPts val="0"/>
              </a:spcAft>
              <a:buClr>
                <a:srgbClr val="999999"/>
              </a:buClr>
              <a:buSzPts val="700"/>
              <a:buFont typeface="Open Sans" panose="020B0606030504020204"/>
              <a:buChar char="●"/>
              <a:defRPr>
                <a:solidFill>
                  <a:srgbClr val="434343"/>
                </a:solidFill>
              </a:defRPr>
            </a:lvl7pPr>
            <a:lvl8pPr marL="3657600" lvl="7" indent="-273050" rtl="0">
              <a:lnSpc>
                <a:spcPct val="115000"/>
              </a:lnSpc>
              <a:spcBef>
                <a:spcPts val="1600"/>
              </a:spcBef>
              <a:spcAft>
                <a:spcPts val="0"/>
              </a:spcAft>
              <a:buClr>
                <a:srgbClr val="999999"/>
              </a:buClr>
              <a:buSzPts val="700"/>
              <a:buFont typeface="Open Sans" panose="020B0606030504020204"/>
              <a:buChar char="○"/>
              <a:defRPr>
                <a:solidFill>
                  <a:srgbClr val="434343"/>
                </a:solidFill>
              </a:defRPr>
            </a:lvl8pPr>
            <a:lvl9pPr marL="4114800" lvl="8" indent="-266700" rtl="0">
              <a:lnSpc>
                <a:spcPct val="115000"/>
              </a:lnSpc>
              <a:spcBef>
                <a:spcPts val="1600"/>
              </a:spcBef>
              <a:spcAft>
                <a:spcPts val="1600"/>
              </a:spcAft>
              <a:buClr>
                <a:srgbClr val="999999"/>
              </a:buClr>
              <a:buSzPts val="600"/>
              <a:buFont typeface="Open Sans" panose="020B0606030504020204"/>
              <a:buChar char="■"/>
              <a:defRPr>
                <a:solidFill>
                  <a:srgbClr val="434343"/>
                </a:solidFill>
              </a:defRPr>
            </a:lvl9pPr>
          </a:lstStyle>
          <a:p/>
        </p:txBody>
      </p:sp>
      <p:sp>
        <p:nvSpPr>
          <p:cNvPr id="1693" name="Google Shape;1693;p7"/>
          <p:cNvSpPr txBox="1">
            <a:spLocks noGrp="1"/>
          </p:cNvSpPr>
          <p:nvPr>
            <p:ph type="title"/>
          </p:nvPr>
        </p:nvSpPr>
        <p:spPr>
          <a:xfrm>
            <a:off x="720000" y="997000"/>
            <a:ext cx="3763200" cy="1360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932"/>
        <p:cNvGrpSpPr/>
        <p:nvPr/>
      </p:nvGrpSpPr>
      <p:grpSpPr>
        <a:xfrm>
          <a:off x="0" y="0"/>
          <a:ext cx="0" cy="0"/>
          <a:chOff x="0" y="0"/>
          <a:chExt cx="0" cy="0"/>
        </a:xfrm>
      </p:grpSpPr>
      <p:sp>
        <p:nvSpPr>
          <p:cNvPr id="1933" name="Google Shape;1933;p9"/>
          <p:cNvSpPr/>
          <p:nvPr/>
        </p:nvSpPr>
        <p:spPr>
          <a:xfrm>
            <a:off x="-716079" y="3069927"/>
            <a:ext cx="2753750" cy="2564300"/>
          </a:xfrm>
          <a:custGeom>
            <a:avLst/>
            <a:gdLst/>
            <a:ahLst/>
            <a:cxnLst/>
            <a:rect l="l" t="t" r="r" b="b"/>
            <a:pathLst>
              <a:path w="110150" h="102572" extrusionOk="0">
                <a:moveTo>
                  <a:pt x="7244" y="2961"/>
                </a:moveTo>
                <a:cubicBezTo>
                  <a:pt x="11121" y="-8536"/>
                  <a:pt x="23420" y="18735"/>
                  <a:pt x="32109" y="23013"/>
                </a:cubicBezTo>
                <a:cubicBezTo>
                  <a:pt x="40799" y="27291"/>
                  <a:pt x="54034" y="23548"/>
                  <a:pt x="59381" y="28628"/>
                </a:cubicBezTo>
                <a:cubicBezTo>
                  <a:pt x="64728" y="33708"/>
                  <a:pt x="59782" y="48547"/>
                  <a:pt x="64193" y="53493"/>
                </a:cubicBezTo>
                <a:cubicBezTo>
                  <a:pt x="68605" y="58439"/>
                  <a:pt x="81305" y="54295"/>
                  <a:pt x="85850" y="58306"/>
                </a:cubicBezTo>
                <a:cubicBezTo>
                  <a:pt x="90395" y="62317"/>
                  <a:pt x="88123" y="70739"/>
                  <a:pt x="91465" y="77557"/>
                </a:cubicBezTo>
                <a:cubicBezTo>
                  <a:pt x="94807" y="84375"/>
                  <a:pt x="119673" y="96807"/>
                  <a:pt x="105903" y="99213"/>
                </a:cubicBezTo>
                <a:cubicBezTo>
                  <a:pt x="92134" y="101619"/>
                  <a:pt x="25291" y="108036"/>
                  <a:pt x="8848" y="91994"/>
                </a:cubicBezTo>
                <a:cubicBezTo>
                  <a:pt x="-7595" y="75952"/>
                  <a:pt x="3367" y="14458"/>
                  <a:pt x="7244" y="2961"/>
                </a:cubicBezTo>
                <a:close/>
              </a:path>
            </a:pathLst>
          </a:custGeom>
          <a:solidFill>
            <a:schemeClr val="accent1"/>
          </a:solidFill>
          <a:ln>
            <a:noFill/>
          </a:ln>
        </p:spPr>
      </p:sp>
      <p:sp>
        <p:nvSpPr>
          <p:cNvPr id="1934" name="Google Shape;1934;p9"/>
          <p:cNvSpPr/>
          <p:nvPr/>
        </p:nvSpPr>
        <p:spPr>
          <a:xfrm>
            <a:off x="6260243" y="-586827"/>
            <a:ext cx="3307925" cy="4350075"/>
          </a:xfrm>
          <a:custGeom>
            <a:avLst/>
            <a:gdLst/>
            <a:ahLst/>
            <a:cxnLst/>
            <a:rect l="l" t="t" r="r" b="b"/>
            <a:pathLst>
              <a:path w="132317" h="174003" extrusionOk="0">
                <a:moveTo>
                  <a:pt x="5462" y="13046"/>
                </a:moveTo>
                <a:cubicBezTo>
                  <a:pt x="-11115" y="18260"/>
                  <a:pt x="15354" y="36307"/>
                  <a:pt x="23108" y="43526"/>
                </a:cubicBezTo>
                <a:cubicBezTo>
                  <a:pt x="30862" y="50745"/>
                  <a:pt x="45033" y="49541"/>
                  <a:pt x="51984" y="56359"/>
                </a:cubicBezTo>
                <a:cubicBezTo>
                  <a:pt x="58936" y="63177"/>
                  <a:pt x="58935" y="77214"/>
                  <a:pt x="64817" y="84433"/>
                </a:cubicBezTo>
                <a:cubicBezTo>
                  <a:pt x="70699" y="91652"/>
                  <a:pt x="82330" y="91518"/>
                  <a:pt x="87276" y="99673"/>
                </a:cubicBezTo>
                <a:cubicBezTo>
                  <a:pt x="92222" y="107828"/>
                  <a:pt x="90618" y="123870"/>
                  <a:pt x="94495" y="133361"/>
                </a:cubicBezTo>
                <a:cubicBezTo>
                  <a:pt x="98372" y="142853"/>
                  <a:pt x="105591" y="151542"/>
                  <a:pt x="110537" y="156622"/>
                </a:cubicBezTo>
                <a:cubicBezTo>
                  <a:pt x="115483" y="161702"/>
                  <a:pt x="122168" y="187904"/>
                  <a:pt x="124173" y="163841"/>
                </a:cubicBezTo>
                <a:cubicBezTo>
                  <a:pt x="126178" y="139778"/>
                  <a:pt x="142354" y="37377"/>
                  <a:pt x="122569" y="12244"/>
                </a:cubicBezTo>
                <a:cubicBezTo>
                  <a:pt x="102784" y="-12888"/>
                  <a:pt x="22039" y="7832"/>
                  <a:pt x="5462" y="13046"/>
                </a:cubicBezTo>
                <a:close/>
              </a:path>
            </a:pathLst>
          </a:custGeom>
          <a:solidFill>
            <a:schemeClr val="accent3"/>
          </a:solidFill>
          <a:ln>
            <a:noFill/>
          </a:ln>
        </p:spPr>
      </p:sp>
      <p:pic>
        <p:nvPicPr>
          <p:cNvPr id="1935" name="Google Shape;1935;p9"/>
          <p:cNvPicPr preferRelativeResize="0"/>
          <p:nvPr/>
        </p:nvPicPr>
        <p:blipFill>
          <a:blip r:embed="rId2"/>
          <a:stretch>
            <a:fillRect/>
          </a:stretch>
        </p:blipFill>
        <p:spPr>
          <a:xfrm>
            <a:off x="0" y="0"/>
            <a:ext cx="9144000" cy="5143500"/>
          </a:xfrm>
          <a:prstGeom prst="rect">
            <a:avLst/>
          </a:prstGeom>
          <a:noFill/>
          <a:ln>
            <a:noFill/>
          </a:ln>
        </p:spPr>
      </p:pic>
      <p:grpSp>
        <p:nvGrpSpPr>
          <p:cNvPr id="1936" name="Google Shape;1936;p9"/>
          <p:cNvGrpSpPr/>
          <p:nvPr/>
        </p:nvGrpSpPr>
        <p:grpSpPr>
          <a:xfrm>
            <a:off x="540489" y="370974"/>
            <a:ext cx="649543" cy="697573"/>
            <a:chOff x="539500" y="356300"/>
            <a:chExt cx="347201" cy="372894"/>
          </a:xfrm>
        </p:grpSpPr>
        <p:sp>
          <p:nvSpPr>
            <p:cNvPr id="1937" name="Google Shape;1937;p9"/>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8" name="Google Shape;1938;p9"/>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9" name="Google Shape;1939;p9"/>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0" name="Google Shape;1940;p9"/>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1" name="Google Shape;1941;p9"/>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2" name="Google Shape;1942;p9"/>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3" name="Google Shape;1943;p9"/>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4" name="Google Shape;1944;p9"/>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5" name="Google Shape;1945;p9"/>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6" name="Google Shape;1946;p9"/>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7" name="Google Shape;1947;p9"/>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48" name="Google Shape;1948;p9"/>
          <p:cNvGrpSpPr/>
          <p:nvPr/>
        </p:nvGrpSpPr>
        <p:grpSpPr>
          <a:xfrm>
            <a:off x="581364" y="4277226"/>
            <a:ext cx="347196" cy="510641"/>
            <a:chOff x="3716700" y="1378700"/>
            <a:chExt cx="135825" cy="199750"/>
          </a:xfrm>
        </p:grpSpPr>
        <p:sp>
          <p:nvSpPr>
            <p:cNvPr id="1949" name="Google Shape;1949;p9"/>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0" name="Google Shape;1950;p9"/>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1" name="Google Shape;1951;p9"/>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2" name="Google Shape;1952;p9"/>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53" name="Google Shape;1953;p9"/>
          <p:cNvGrpSpPr/>
          <p:nvPr/>
        </p:nvGrpSpPr>
        <p:grpSpPr>
          <a:xfrm rot="-1687940">
            <a:off x="8034050" y="4281210"/>
            <a:ext cx="445328" cy="544695"/>
            <a:chOff x="2019050" y="1133325"/>
            <a:chExt cx="153525" cy="187750"/>
          </a:xfrm>
        </p:grpSpPr>
        <p:sp>
          <p:nvSpPr>
            <p:cNvPr id="1954" name="Google Shape;1954;p9"/>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5" name="Google Shape;1955;p9"/>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6" name="Google Shape;1956;p9"/>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7" name="Google Shape;1957;p9"/>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58" name="Google Shape;1958;p9"/>
          <p:cNvGrpSpPr/>
          <p:nvPr/>
        </p:nvGrpSpPr>
        <p:grpSpPr>
          <a:xfrm flipH="1">
            <a:off x="178889" y="3973701"/>
            <a:ext cx="963817" cy="1007866"/>
            <a:chOff x="6290250" y="1718800"/>
            <a:chExt cx="911325" cy="952975"/>
          </a:xfrm>
        </p:grpSpPr>
        <p:sp>
          <p:nvSpPr>
            <p:cNvPr id="1959" name="Google Shape;1959;p9"/>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0" name="Google Shape;1960;p9"/>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1" name="Google Shape;1961;p9"/>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2" name="Google Shape;1962;p9"/>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3" name="Google Shape;1963;p9"/>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4" name="Google Shape;1964;p9"/>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5" name="Google Shape;1965;p9"/>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6" name="Google Shape;1966;p9"/>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7" name="Google Shape;1967;p9"/>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8" name="Google Shape;1968;p9"/>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9" name="Google Shape;1969;p9"/>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0" name="Google Shape;1970;p9"/>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1" name="Google Shape;1971;p9"/>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2" name="Google Shape;1972;p9"/>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3" name="Google Shape;1973;p9"/>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4" name="Google Shape;1974;p9"/>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5" name="Google Shape;1975;p9"/>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6" name="Google Shape;1976;p9"/>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7" name="Google Shape;1977;p9"/>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8" name="Google Shape;1978;p9"/>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9" name="Google Shape;1979;p9"/>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0" name="Google Shape;1980;p9"/>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1" name="Google Shape;1981;p9"/>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2" name="Google Shape;1982;p9"/>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3" name="Google Shape;1983;p9"/>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4" name="Google Shape;1984;p9"/>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5" name="Google Shape;1985;p9"/>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6" name="Google Shape;1986;p9"/>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7" name="Google Shape;1987;p9"/>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8" name="Google Shape;1988;p9"/>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9" name="Google Shape;1989;p9"/>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0" name="Google Shape;1990;p9"/>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1" name="Google Shape;1991;p9"/>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2" name="Google Shape;1992;p9"/>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3" name="Google Shape;1993;p9"/>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4" name="Google Shape;1994;p9"/>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5" name="Google Shape;1995;p9"/>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6" name="Google Shape;1996;p9"/>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7" name="Google Shape;1997;p9"/>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8" name="Google Shape;1998;p9"/>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9" name="Google Shape;1999;p9"/>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0" name="Google Shape;2000;p9"/>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1" name="Google Shape;2001;p9"/>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2" name="Google Shape;2002;p9"/>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3" name="Google Shape;2003;p9"/>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4" name="Google Shape;2004;p9"/>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5" name="Google Shape;2005;p9"/>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6" name="Google Shape;2006;p9"/>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7" name="Google Shape;2007;p9"/>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8" name="Google Shape;2008;p9"/>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9" name="Google Shape;2009;p9"/>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0" name="Google Shape;2010;p9"/>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1" name="Google Shape;2011;p9"/>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2" name="Google Shape;2012;p9"/>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3" name="Google Shape;2013;p9"/>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4" name="Google Shape;2014;p9"/>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5" name="Google Shape;2015;p9"/>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6" name="Google Shape;2016;p9"/>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7" name="Google Shape;2017;p9"/>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8" name="Google Shape;2018;p9"/>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9" name="Google Shape;2019;p9"/>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0" name="Google Shape;2020;p9"/>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1" name="Google Shape;2021;p9"/>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2" name="Google Shape;2022;p9"/>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3" name="Google Shape;2023;p9"/>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4" name="Google Shape;2024;p9"/>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5" name="Google Shape;2025;p9"/>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6" name="Google Shape;2026;p9"/>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7" name="Google Shape;2027;p9"/>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8" name="Google Shape;2028;p9"/>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9" name="Google Shape;2029;p9"/>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0" name="Google Shape;2030;p9"/>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1" name="Google Shape;2031;p9"/>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2" name="Google Shape;2032;p9"/>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3" name="Google Shape;2033;p9"/>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4" name="Google Shape;2034;p9"/>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5" name="Google Shape;2035;p9"/>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6" name="Google Shape;2036;p9"/>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7" name="Google Shape;2037;p9"/>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8" name="Google Shape;2038;p9"/>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9" name="Google Shape;2039;p9"/>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0" name="Google Shape;2040;p9"/>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1" name="Google Shape;2041;p9"/>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2" name="Google Shape;2042;p9"/>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3" name="Google Shape;2043;p9"/>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4" name="Google Shape;2044;p9"/>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5" name="Google Shape;2045;p9"/>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6" name="Google Shape;2046;p9"/>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7" name="Google Shape;2047;p9"/>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8" name="Google Shape;2048;p9"/>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9" name="Google Shape;2049;p9"/>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0" name="Google Shape;2050;p9"/>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1" name="Google Shape;2051;p9"/>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2" name="Google Shape;2052;p9"/>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3" name="Google Shape;2053;p9"/>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4" name="Google Shape;2054;p9"/>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5" name="Google Shape;2055;p9"/>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6" name="Google Shape;2056;p9"/>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7" name="Google Shape;2057;p9"/>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8" name="Google Shape;2058;p9"/>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9" name="Google Shape;2059;p9"/>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0" name="Google Shape;2060;p9"/>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1" name="Google Shape;2061;p9"/>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2" name="Google Shape;2062;p9"/>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3" name="Google Shape;2063;p9"/>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4" name="Google Shape;2064;p9"/>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5" name="Google Shape;2065;p9"/>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6" name="Google Shape;2066;p9"/>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7" name="Google Shape;2067;p9"/>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8" name="Google Shape;2068;p9"/>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9" name="Google Shape;2069;p9"/>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0" name="Google Shape;2070;p9"/>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1" name="Google Shape;2071;p9"/>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2" name="Google Shape;2072;p9"/>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3" name="Google Shape;2073;p9"/>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4" name="Google Shape;2074;p9"/>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5" name="Google Shape;2075;p9"/>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6" name="Google Shape;2076;p9"/>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7" name="Google Shape;2077;p9"/>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8" name="Google Shape;2078;p9"/>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9" name="Google Shape;2079;p9"/>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0" name="Google Shape;2080;p9"/>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1" name="Google Shape;2081;p9"/>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2" name="Google Shape;2082;p9"/>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3" name="Google Shape;2083;p9"/>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4" name="Google Shape;2084;p9"/>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5" name="Google Shape;2085;p9"/>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6" name="Google Shape;2086;p9"/>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7" name="Google Shape;2087;p9"/>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8" name="Google Shape;2088;p9"/>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9" name="Google Shape;2089;p9"/>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0" name="Google Shape;2090;p9"/>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1" name="Google Shape;2091;p9"/>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2" name="Google Shape;2092;p9"/>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3" name="Google Shape;2093;p9"/>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4" name="Google Shape;2094;p9"/>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5" name="Google Shape;2095;p9"/>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6" name="Google Shape;2096;p9"/>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7" name="Google Shape;2097;p9"/>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8" name="Google Shape;2098;p9"/>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9" name="Google Shape;2099;p9"/>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0" name="Google Shape;2100;p9"/>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1" name="Google Shape;2101;p9"/>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2" name="Google Shape;2102;p9"/>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3" name="Google Shape;2103;p9"/>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4" name="Google Shape;2104;p9"/>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5" name="Google Shape;2105;p9"/>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6" name="Google Shape;2106;p9"/>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7" name="Google Shape;2107;p9"/>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8" name="Google Shape;2108;p9"/>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9" name="Google Shape;2109;p9"/>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0" name="Google Shape;2110;p9"/>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1" name="Google Shape;2111;p9"/>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2" name="Google Shape;2112;p9"/>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3" name="Google Shape;2113;p9"/>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4" name="Google Shape;2114;p9"/>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5" name="Google Shape;2115;p9"/>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6" name="Google Shape;2116;p9"/>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7" name="Google Shape;2117;p9"/>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8" name="Google Shape;2118;p9"/>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9" name="Google Shape;2119;p9"/>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0" name="Google Shape;2120;p9"/>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1" name="Google Shape;2121;p9"/>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2" name="Google Shape;2122;p9"/>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3" name="Google Shape;2123;p9"/>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4" name="Google Shape;2124;p9"/>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5" name="Google Shape;2125;p9"/>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6" name="Google Shape;2126;p9"/>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7" name="Google Shape;2127;p9"/>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8" name="Google Shape;2128;p9"/>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9" name="Google Shape;2129;p9"/>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0" name="Google Shape;2130;p9"/>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1" name="Google Shape;2131;p9"/>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2" name="Google Shape;2132;p9"/>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3" name="Google Shape;2133;p9"/>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4" name="Google Shape;2134;p9"/>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5" name="Google Shape;2135;p9"/>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6" name="Google Shape;2136;p9"/>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7" name="Google Shape;2137;p9"/>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8" name="Google Shape;2138;p9"/>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9" name="Google Shape;2139;p9"/>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0" name="Google Shape;2140;p9"/>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1" name="Google Shape;2141;p9"/>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2" name="Google Shape;2142;p9"/>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3" name="Google Shape;2143;p9"/>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4" name="Google Shape;2144;p9"/>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5" name="Google Shape;2145;p9"/>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6" name="Google Shape;2146;p9"/>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7" name="Google Shape;2147;p9"/>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8" name="Google Shape;2148;p9"/>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9" name="Google Shape;2149;p9"/>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0" name="Google Shape;2150;p9"/>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1" name="Google Shape;2151;p9"/>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2" name="Google Shape;2152;p9"/>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3" name="Google Shape;2153;p9"/>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4" name="Google Shape;2154;p9"/>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5" name="Google Shape;2155;p9"/>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6" name="Google Shape;2156;p9"/>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7" name="Google Shape;2157;p9"/>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8" name="Google Shape;2158;p9"/>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9" name="Google Shape;2159;p9"/>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0" name="Google Shape;2160;p9"/>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1" name="Google Shape;2161;p9"/>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2" name="Google Shape;2162;p9"/>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3" name="Google Shape;2163;p9"/>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4" name="Google Shape;2164;p9"/>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5" name="Google Shape;2165;p9"/>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6" name="Google Shape;2166;p9"/>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7" name="Google Shape;2167;p9"/>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8" name="Google Shape;2168;p9"/>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9" name="Google Shape;2169;p9"/>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0" name="Google Shape;2170;p9"/>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1" name="Google Shape;2171;p9"/>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2" name="Google Shape;2172;p9"/>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3" name="Google Shape;2173;p9"/>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4" name="Google Shape;2174;p9"/>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5" name="Google Shape;2175;p9"/>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6" name="Google Shape;2176;p9"/>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7" name="Google Shape;2177;p9"/>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8" name="Google Shape;2178;p9"/>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9" name="Google Shape;2179;p9"/>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0" name="Google Shape;2180;p9"/>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1" name="Google Shape;2181;p9"/>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2" name="Google Shape;2182;p9"/>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3" name="Google Shape;2183;p9"/>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4" name="Google Shape;2184;p9"/>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5" name="Google Shape;2185;p9"/>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6" name="Google Shape;2186;p9"/>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7" name="Google Shape;2187;p9"/>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8" name="Google Shape;2188;p9"/>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9" name="Google Shape;2189;p9"/>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0" name="Google Shape;2190;p9"/>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1" name="Google Shape;2191;p9"/>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2" name="Google Shape;2192;p9"/>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3" name="Google Shape;2193;p9"/>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4" name="Google Shape;2194;p9"/>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5" name="Google Shape;2195;p9"/>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6" name="Google Shape;2196;p9"/>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7" name="Google Shape;2197;p9"/>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8" name="Google Shape;2198;p9"/>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9" name="Google Shape;2199;p9"/>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0" name="Google Shape;2200;p9"/>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1" name="Google Shape;2201;p9"/>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2" name="Google Shape;2202;p9"/>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3" name="Google Shape;2203;p9"/>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4" name="Google Shape;2204;p9"/>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5" name="Google Shape;2205;p9"/>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6" name="Google Shape;2206;p9"/>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7" name="Google Shape;2207;p9"/>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8" name="Google Shape;2208;p9"/>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9" name="Google Shape;2209;p9"/>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0" name="Google Shape;2210;p9"/>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1" name="Google Shape;2211;p9"/>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2" name="Google Shape;2212;p9"/>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3" name="Google Shape;2213;p9"/>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4" name="Google Shape;2214;p9"/>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5" name="Google Shape;2215;p9"/>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6" name="Google Shape;2216;p9"/>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7" name="Google Shape;2217;p9"/>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8" name="Google Shape;2218;p9"/>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9" name="Google Shape;2219;p9"/>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0" name="Google Shape;2220;p9"/>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1" name="Google Shape;2221;p9"/>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2" name="Google Shape;2222;p9"/>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3" name="Google Shape;2223;p9"/>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4" name="Google Shape;2224;p9"/>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5" name="Google Shape;2225;p9"/>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6" name="Google Shape;2226;p9"/>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7" name="Google Shape;2227;p9"/>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8" name="Google Shape;2228;p9"/>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9" name="Google Shape;2229;p9"/>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0" name="Google Shape;2230;p9"/>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1" name="Google Shape;2231;p9"/>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2" name="Google Shape;2232;p9"/>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3" name="Google Shape;2233;p9"/>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4" name="Google Shape;2234;p9"/>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5" name="Google Shape;2235;p9"/>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6" name="Google Shape;2236;p9"/>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7" name="Google Shape;2237;p9"/>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8" name="Google Shape;2238;p9"/>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9" name="Google Shape;2239;p9"/>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0" name="Google Shape;2240;p9"/>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1" name="Google Shape;2241;p9"/>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2" name="Google Shape;2242;p9"/>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3" name="Google Shape;2243;p9"/>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4" name="Google Shape;2244;p9"/>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5" name="Google Shape;2245;p9"/>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6" name="Google Shape;2246;p9"/>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7" name="Google Shape;2247;p9"/>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8" name="Google Shape;2248;p9"/>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9" name="Google Shape;2249;p9"/>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0" name="Google Shape;2250;p9"/>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1" name="Google Shape;2251;p9"/>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2" name="Google Shape;2252;p9"/>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3" name="Google Shape;2253;p9"/>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4" name="Google Shape;2254;p9"/>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5" name="Google Shape;2255;p9"/>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6" name="Google Shape;2256;p9"/>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7" name="Google Shape;2257;p9"/>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8" name="Google Shape;2258;p9"/>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9" name="Google Shape;2259;p9"/>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0" name="Google Shape;2260;p9"/>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261" name="Google Shape;2261;p9"/>
          <p:cNvGrpSpPr/>
          <p:nvPr/>
        </p:nvGrpSpPr>
        <p:grpSpPr>
          <a:xfrm flipH="1">
            <a:off x="7837845" y="282243"/>
            <a:ext cx="837737" cy="1305188"/>
            <a:chOff x="231900" y="729199"/>
            <a:chExt cx="1185086" cy="1846354"/>
          </a:xfrm>
        </p:grpSpPr>
        <p:sp>
          <p:nvSpPr>
            <p:cNvPr id="2262" name="Google Shape;2262;p9"/>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3" name="Google Shape;2263;p9"/>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4" name="Google Shape;2264;p9"/>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5" name="Google Shape;2265;p9"/>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6" name="Google Shape;2266;p9"/>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7" name="Google Shape;2267;p9"/>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8" name="Google Shape;2268;p9"/>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9" name="Google Shape;2269;p9"/>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0" name="Google Shape;2270;p9"/>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1" name="Google Shape;2271;p9"/>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2" name="Google Shape;2272;p9"/>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3" name="Google Shape;2273;p9"/>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4" name="Google Shape;2274;p9"/>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5" name="Google Shape;2275;p9"/>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6" name="Google Shape;2276;p9"/>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7" name="Google Shape;2277;p9"/>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8" name="Google Shape;2278;p9"/>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9" name="Google Shape;2279;p9"/>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0" name="Google Shape;2280;p9"/>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1" name="Google Shape;2281;p9"/>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2" name="Google Shape;2282;p9"/>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3" name="Google Shape;2283;p9"/>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4" name="Google Shape;2284;p9"/>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5" name="Google Shape;2285;p9"/>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6" name="Google Shape;2286;p9"/>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7" name="Google Shape;2287;p9"/>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8" name="Google Shape;2288;p9"/>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9" name="Google Shape;2289;p9"/>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0" name="Google Shape;2290;p9"/>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1" name="Google Shape;2291;p9"/>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2" name="Google Shape;2292;p9"/>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3" name="Google Shape;2293;p9"/>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4" name="Google Shape;2294;p9"/>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5" name="Google Shape;2295;p9"/>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6" name="Google Shape;2296;p9"/>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7" name="Google Shape;2297;p9"/>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8" name="Google Shape;2298;p9"/>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9" name="Google Shape;2299;p9"/>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0" name="Google Shape;2300;p9"/>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1" name="Google Shape;2301;p9"/>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2" name="Google Shape;2302;p9"/>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3" name="Google Shape;2303;p9"/>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4" name="Google Shape;2304;p9"/>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5" name="Google Shape;2305;p9"/>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6" name="Google Shape;2306;p9"/>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7" name="Google Shape;2307;p9"/>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8" name="Google Shape;2308;p9"/>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9" name="Google Shape;2309;p9"/>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0" name="Google Shape;2310;p9"/>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1" name="Google Shape;2311;p9"/>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2" name="Google Shape;2312;p9"/>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3" name="Google Shape;2313;p9"/>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4" name="Google Shape;2314;p9"/>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5" name="Google Shape;2315;p9"/>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6" name="Google Shape;2316;p9"/>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7" name="Google Shape;2317;p9"/>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8" name="Google Shape;2318;p9"/>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9" name="Google Shape;2319;p9"/>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0" name="Google Shape;2320;p9"/>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1" name="Google Shape;2321;p9"/>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2" name="Google Shape;2322;p9"/>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3" name="Google Shape;2323;p9"/>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4" name="Google Shape;2324;p9"/>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5" name="Google Shape;2325;p9"/>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6" name="Google Shape;2326;p9"/>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7" name="Google Shape;2327;p9"/>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8" name="Google Shape;2328;p9"/>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9" name="Google Shape;2329;p9"/>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0" name="Google Shape;2330;p9"/>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1" name="Google Shape;2331;p9"/>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2" name="Google Shape;2332;p9"/>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3" name="Google Shape;2333;p9"/>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4" name="Google Shape;2334;p9"/>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5" name="Google Shape;2335;p9"/>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6" name="Google Shape;2336;p9"/>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7" name="Google Shape;2337;p9"/>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8" name="Google Shape;2338;p9"/>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9" name="Google Shape;2339;p9"/>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0" name="Google Shape;2340;p9"/>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1" name="Google Shape;2341;p9"/>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2" name="Google Shape;2342;p9"/>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3" name="Google Shape;2343;p9"/>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4" name="Google Shape;2344;p9"/>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5" name="Google Shape;2345;p9"/>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6" name="Google Shape;2346;p9"/>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7" name="Google Shape;2347;p9"/>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8" name="Google Shape;2348;p9"/>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9" name="Google Shape;2349;p9"/>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0" name="Google Shape;2350;p9"/>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1" name="Google Shape;2351;p9"/>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2" name="Google Shape;2352;p9"/>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3" name="Google Shape;2353;p9"/>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4" name="Google Shape;2354;p9"/>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5" name="Google Shape;2355;p9"/>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6" name="Google Shape;2356;p9"/>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7" name="Google Shape;2357;p9"/>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8" name="Google Shape;2358;p9"/>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9" name="Google Shape;2359;p9"/>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0" name="Google Shape;2360;p9"/>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1" name="Google Shape;2361;p9"/>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2" name="Google Shape;2362;p9"/>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3" name="Google Shape;2363;p9"/>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4" name="Google Shape;2364;p9"/>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5" name="Google Shape;2365;p9"/>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6" name="Google Shape;2366;p9"/>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7" name="Google Shape;2367;p9"/>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8" name="Google Shape;2368;p9"/>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9" name="Google Shape;2369;p9"/>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0" name="Google Shape;2370;p9"/>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1" name="Google Shape;2371;p9"/>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2" name="Google Shape;2372;p9"/>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3" name="Google Shape;2373;p9"/>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4" name="Google Shape;2374;p9"/>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5" name="Google Shape;2375;p9"/>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6" name="Google Shape;2376;p9"/>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7" name="Google Shape;2377;p9"/>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8" name="Google Shape;2378;p9"/>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9" name="Google Shape;2379;p9"/>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0" name="Google Shape;2380;p9"/>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1" name="Google Shape;2381;p9"/>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2" name="Google Shape;2382;p9"/>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3" name="Google Shape;2383;p9"/>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4" name="Google Shape;2384;p9"/>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5" name="Google Shape;2385;p9"/>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6" name="Google Shape;2386;p9"/>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7" name="Google Shape;2387;p9"/>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8" name="Google Shape;2388;p9"/>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9" name="Google Shape;2389;p9"/>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0" name="Google Shape;2390;p9"/>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1" name="Google Shape;2391;p9"/>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2" name="Google Shape;2392;p9"/>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3" name="Google Shape;2393;p9"/>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4" name="Google Shape;2394;p9"/>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5" name="Google Shape;2395;p9"/>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6" name="Google Shape;2396;p9"/>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7" name="Google Shape;2397;p9"/>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8" name="Google Shape;2398;p9"/>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9" name="Google Shape;2399;p9"/>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0" name="Google Shape;2400;p9"/>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1" name="Google Shape;2401;p9"/>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2" name="Google Shape;2402;p9"/>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3" name="Google Shape;2403;p9"/>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4" name="Google Shape;2404;p9"/>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5" name="Google Shape;2405;p9"/>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6" name="Google Shape;2406;p9"/>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7" name="Google Shape;2407;p9"/>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8" name="Google Shape;2408;p9"/>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9" name="Google Shape;2409;p9"/>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0" name="Google Shape;2410;p9"/>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1" name="Google Shape;2411;p9"/>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2" name="Google Shape;2412;p9"/>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3" name="Google Shape;2413;p9"/>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4" name="Google Shape;2414;p9"/>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5" name="Google Shape;2415;p9"/>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6" name="Google Shape;2416;p9"/>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7" name="Google Shape;2417;p9"/>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8" name="Google Shape;2418;p9"/>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9" name="Google Shape;2419;p9"/>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0" name="Google Shape;2420;p9"/>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1" name="Google Shape;2421;p9"/>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2" name="Google Shape;2422;p9"/>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3" name="Google Shape;2423;p9"/>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4" name="Google Shape;2424;p9"/>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5" name="Google Shape;2425;p9"/>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6" name="Google Shape;2426;p9"/>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7" name="Google Shape;2427;p9"/>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8" name="Google Shape;2428;p9"/>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9" name="Google Shape;2429;p9"/>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430" name="Google Shape;2430;p9"/>
          <p:cNvGrpSpPr/>
          <p:nvPr/>
        </p:nvGrpSpPr>
        <p:grpSpPr>
          <a:xfrm rot="9616993">
            <a:off x="1423062" y="4326385"/>
            <a:ext cx="413774" cy="454319"/>
            <a:chOff x="818450" y="719950"/>
            <a:chExt cx="162075" cy="177950"/>
          </a:xfrm>
        </p:grpSpPr>
        <p:sp>
          <p:nvSpPr>
            <p:cNvPr id="2431" name="Google Shape;2431;p9"/>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2" name="Google Shape;2432;p9"/>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3" name="Google Shape;2433;p9"/>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434" name="Google Shape;2434;p9"/>
          <p:cNvGrpSpPr/>
          <p:nvPr/>
        </p:nvGrpSpPr>
        <p:grpSpPr>
          <a:xfrm rot="10109270">
            <a:off x="8620440" y="1430392"/>
            <a:ext cx="329637" cy="423831"/>
            <a:chOff x="3526675" y="707075"/>
            <a:chExt cx="187750" cy="241400"/>
          </a:xfrm>
        </p:grpSpPr>
        <p:sp>
          <p:nvSpPr>
            <p:cNvPr id="2435" name="Google Shape;2435;p9"/>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6" name="Google Shape;2436;p9"/>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7" name="Google Shape;2437;p9"/>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438" name="Google Shape;2438;p9"/>
          <p:cNvGrpSpPr/>
          <p:nvPr/>
        </p:nvGrpSpPr>
        <p:grpSpPr>
          <a:xfrm rot="1244523">
            <a:off x="3769655" y="4222427"/>
            <a:ext cx="347193" cy="510634"/>
            <a:chOff x="3716700" y="1378700"/>
            <a:chExt cx="135825" cy="199750"/>
          </a:xfrm>
        </p:grpSpPr>
        <p:sp>
          <p:nvSpPr>
            <p:cNvPr id="2439" name="Google Shape;2439;p9"/>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0" name="Google Shape;2440;p9"/>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1" name="Google Shape;2441;p9"/>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2" name="Google Shape;2442;p9"/>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443" name="Google Shape;2443;p9"/>
          <p:cNvSpPr/>
          <p:nvPr/>
        </p:nvSpPr>
        <p:spPr>
          <a:xfrm>
            <a:off x="238761" y="308098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4" name="Google Shape;2444;p9"/>
          <p:cNvSpPr/>
          <p:nvPr/>
        </p:nvSpPr>
        <p:spPr>
          <a:xfrm>
            <a:off x="2941822" y="48794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5" name="Google Shape;2445;p9"/>
          <p:cNvSpPr/>
          <p:nvPr/>
        </p:nvSpPr>
        <p:spPr>
          <a:xfrm>
            <a:off x="8707536" y="417748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6" name="Google Shape;2446;p9"/>
          <p:cNvSpPr/>
          <p:nvPr/>
        </p:nvSpPr>
        <p:spPr>
          <a:xfrm rot="1193404">
            <a:off x="5123030" y="4865970"/>
            <a:ext cx="339526" cy="110638"/>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7" name="Google Shape;2447;p9"/>
          <p:cNvSpPr/>
          <p:nvPr/>
        </p:nvSpPr>
        <p:spPr>
          <a:xfrm>
            <a:off x="2205436" y="107138"/>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8" name="Google Shape;2448;p9"/>
          <p:cNvSpPr txBox="1">
            <a:spLocks noGrp="1"/>
          </p:cNvSpPr>
          <p:nvPr>
            <p:ph type="title"/>
          </p:nvPr>
        </p:nvSpPr>
        <p:spPr>
          <a:xfrm>
            <a:off x="713100" y="1587425"/>
            <a:ext cx="4134900" cy="796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p:txBody>
      </p:sp>
      <p:sp>
        <p:nvSpPr>
          <p:cNvPr id="2449" name="Google Shape;2449;p9"/>
          <p:cNvSpPr txBox="1">
            <a:spLocks noGrp="1"/>
          </p:cNvSpPr>
          <p:nvPr>
            <p:ph type="subTitle" idx="1"/>
          </p:nvPr>
        </p:nvSpPr>
        <p:spPr>
          <a:xfrm>
            <a:off x="713100" y="2383625"/>
            <a:ext cx="4134900" cy="117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450"/>
        <p:cNvGrpSpPr/>
        <p:nvPr/>
      </p:nvGrpSpPr>
      <p:grpSpPr>
        <a:xfrm>
          <a:off x="0" y="0"/>
          <a:ext cx="0" cy="0"/>
          <a:chOff x="0" y="0"/>
          <a:chExt cx="0" cy="0"/>
        </a:xfrm>
      </p:grpSpPr>
      <p:sp>
        <p:nvSpPr>
          <p:cNvPr id="2451" name="Google Shape;2451;p10"/>
          <p:cNvSpPr/>
          <p:nvPr/>
        </p:nvSpPr>
        <p:spPr>
          <a:xfrm flipH="1">
            <a:off x="-1346414" y="-2146299"/>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1"/>
          </a:solidFill>
          <a:ln>
            <a:noFill/>
          </a:ln>
        </p:spPr>
      </p:sp>
      <p:sp>
        <p:nvSpPr>
          <p:cNvPr id="2452" name="Google Shape;2452;p10"/>
          <p:cNvSpPr/>
          <p:nvPr/>
        </p:nvSpPr>
        <p:spPr>
          <a:xfrm rot="10800000" flipH="1">
            <a:off x="5319286" y="2183401"/>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4"/>
          </a:solidFill>
          <a:ln>
            <a:noFill/>
          </a:ln>
        </p:spPr>
      </p:sp>
      <p:pic>
        <p:nvPicPr>
          <p:cNvPr id="2453" name="Google Shape;2453;p10"/>
          <p:cNvPicPr preferRelativeResize="0"/>
          <p:nvPr/>
        </p:nvPicPr>
        <p:blipFill>
          <a:blip r:embed="rId2"/>
          <a:stretch>
            <a:fillRect/>
          </a:stretch>
        </p:blipFill>
        <p:spPr>
          <a:xfrm>
            <a:off x="0" y="0"/>
            <a:ext cx="9144000" cy="5143500"/>
          </a:xfrm>
          <a:prstGeom prst="rect">
            <a:avLst/>
          </a:prstGeom>
          <a:noFill/>
          <a:ln>
            <a:noFill/>
          </a:ln>
        </p:spPr>
      </p:pic>
      <p:grpSp>
        <p:nvGrpSpPr>
          <p:cNvPr id="2454" name="Google Shape;2454;p10"/>
          <p:cNvGrpSpPr/>
          <p:nvPr/>
        </p:nvGrpSpPr>
        <p:grpSpPr>
          <a:xfrm rot="-463951">
            <a:off x="345988" y="541558"/>
            <a:ext cx="734225" cy="849058"/>
            <a:chOff x="5531300" y="3305725"/>
            <a:chExt cx="703625" cy="813750"/>
          </a:xfrm>
        </p:grpSpPr>
        <p:sp>
          <p:nvSpPr>
            <p:cNvPr id="2455" name="Google Shape;2455;p10"/>
            <p:cNvSpPr/>
            <p:nvPr/>
          </p:nvSpPr>
          <p:spPr>
            <a:xfrm>
              <a:off x="5531300" y="3305725"/>
              <a:ext cx="703625" cy="813750"/>
            </a:xfrm>
            <a:custGeom>
              <a:avLst/>
              <a:gdLst/>
              <a:ahLst/>
              <a:cxnLst/>
              <a:rect l="l" t="t" r="r" b="b"/>
              <a:pathLst>
                <a:path w="28145" h="32550" extrusionOk="0">
                  <a:moveTo>
                    <a:pt x="17645" y="0"/>
                  </a:moveTo>
                  <a:cubicBezTo>
                    <a:pt x="17485" y="0"/>
                    <a:pt x="17325" y="23"/>
                    <a:pt x="17165" y="46"/>
                  </a:cubicBezTo>
                  <a:cubicBezTo>
                    <a:pt x="16960" y="69"/>
                    <a:pt x="16777" y="137"/>
                    <a:pt x="16640" y="183"/>
                  </a:cubicBezTo>
                  <a:cubicBezTo>
                    <a:pt x="16298" y="297"/>
                    <a:pt x="15978" y="480"/>
                    <a:pt x="15682" y="708"/>
                  </a:cubicBezTo>
                  <a:cubicBezTo>
                    <a:pt x="15636" y="753"/>
                    <a:pt x="15590" y="799"/>
                    <a:pt x="15545" y="845"/>
                  </a:cubicBezTo>
                  <a:cubicBezTo>
                    <a:pt x="15545" y="845"/>
                    <a:pt x="1507" y="4520"/>
                    <a:pt x="1484" y="4520"/>
                  </a:cubicBezTo>
                  <a:cubicBezTo>
                    <a:pt x="891" y="4679"/>
                    <a:pt x="411" y="5113"/>
                    <a:pt x="183" y="5661"/>
                  </a:cubicBezTo>
                  <a:cubicBezTo>
                    <a:pt x="137" y="5752"/>
                    <a:pt x="92" y="5866"/>
                    <a:pt x="69" y="5958"/>
                  </a:cubicBezTo>
                  <a:cubicBezTo>
                    <a:pt x="69" y="5958"/>
                    <a:pt x="46" y="6026"/>
                    <a:pt x="46" y="6049"/>
                  </a:cubicBezTo>
                  <a:cubicBezTo>
                    <a:pt x="23" y="6163"/>
                    <a:pt x="1" y="6277"/>
                    <a:pt x="1" y="6414"/>
                  </a:cubicBezTo>
                  <a:cubicBezTo>
                    <a:pt x="1" y="6483"/>
                    <a:pt x="1" y="6574"/>
                    <a:pt x="1" y="6642"/>
                  </a:cubicBezTo>
                  <a:cubicBezTo>
                    <a:pt x="1" y="6757"/>
                    <a:pt x="23" y="6893"/>
                    <a:pt x="69" y="7008"/>
                  </a:cubicBezTo>
                  <a:cubicBezTo>
                    <a:pt x="69" y="7030"/>
                    <a:pt x="69" y="7076"/>
                    <a:pt x="69" y="7099"/>
                  </a:cubicBezTo>
                  <a:lnTo>
                    <a:pt x="6529" y="30974"/>
                  </a:lnTo>
                  <a:lnTo>
                    <a:pt x="6529" y="31043"/>
                  </a:lnTo>
                  <a:cubicBezTo>
                    <a:pt x="6574" y="31202"/>
                    <a:pt x="6666" y="31408"/>
                    <a:pt x="6825" y="31636"/>
                  </a:cubicBezTo>
                  <a:cubicBezTo>
                    <a:pt x="6848" y="31705"/>
                    <a:pt x="6894" y="31750"/>
                    <a:pt x="6962" y="31819"/>
                  </a:cubicBezTo>
                  <a:cubicBezTo>
                    <a:pt x="6985" y="31864"/>
                    <a:pt x="7031" y="31910"/>
                    <a:pt x="7076" y="31956"/>
                  </a:cubicBezTo>
                  <a:cubicBezTo>
                    <a:pt x="7122" y="32001"/>
                    <a:pt x="7191" y="32047"/>
                    <a:pt x="7236" y="32093"/>
                  </a:cubicBezTo>
                  <a:cubicBezTo>
                    <a:pt x="7327" y="32161"/>
                    <a:pt x="7419" y="32230"/>
                    <a:pt x="7510" y="32275"/>
                  </a:cubicBezTo>
                  <a:cubicBezTo>
                    <a:pt x="7510" y="32298"/>
                    <a:pt x="7556" y="32298"/>
                    <a:pt x="7556" y="32321"/>
                  </a:cubicBezTo>
                  <a:cubicBezTo>
                    <a:pt x="7647" y="32366"/>
                    <a:pt x="7738" y="32389"/>
                    <a:pt x="7830" y="32435"/>
                  </a:cubicBezTo>
                  <a:cubicBezTo>
                    <a:pt x="7875" y="32435"/>
                    <a:pt x="7921" y="32458"/>
                    <a:pt x="7967" y="32481"/>
                  </a:cubicBezTo>
                  <a:lnTo>
                    <a:pt x="8012" y="32481"/>
                  </a:lnTo>
                  <a:cubicBezTo>
                    <a:pt x="8195" y="32526"/>
                    <a:pt x="8377" y="32549"/>
                    <a:pt x="8537" y="32549"/>
                  </a:cubicBezTo>
                  <a:cubicBezTo>
                    <a:pt x="8697" y="32549"/>
                    <a:pt x="8880" y="32526"/>
                    <a:pt x="9039" y="32503"/>
                  </a:cubicBezTo>
                  <a:lnTo>
                    <a:pt x="23031" y="28829"/>
                  </a:lnTo>
                  <a:cubicBezTo>
                    <a:pt x="23168" y="28874"/>
                    <a:pt x="23305" y="28897"/>
                    <a:pt x="23465" y="28920"/>
                  </a:cubicBezTo>
                  <a:lnTo>
                    <a:pt x="23739" y="28920"/>
                  </a:lnTo>
                  <a:cubicBezTo>
                    <a:pt x="24424" y="28920"/>
                    <a:pt x="25063" y="28714"/>
                    <a:pt x="25611" y="28281"/>
                  </a:cubicBezTo>
                  <a:cubicBezTo>
                    <a:pt x="25702" y="28212"/>
                    <a:pt x="25770" y="28144"/>
                    <a:pt x="25839" y="28075"/>
                  </a:cubicBezTo>
                  <a:cubicBezTo>
                    <a:pt x="26044" y="28007"/>
                    <a:pt x="26204" y="27916"/>
                    <a:pt x="26318" y="27847"/>
                  </a:cubicBezTo>
                  <a:cubicBezTo>
                    <a:pt x="26501" y="27733"/>
                    <a:pt x="26660" y="27619"/>
                    <a:pt x="26843" y="27459"/>
                  </a:cubicBezTo>
                  <a:cubicBezTo>
                    <a:pt x="27140" y="27185"/>
                    <a:pt x="27391" y="26866"/>
                    <a:pt x="27619" y="26500"/>
                  </a:cubicBezTo>
                  <a:cubicBezTo>
                    <a:pt x="27825" y="26158"/>
                    <a:pt x="27962" y="25770"/>
                    <a:pt x="28053" y="25359"/>
                  </a:cubicBezTo>
                  <a:cubicBezTo>
                    <a:pt x="28144" y="24880"/>
                    <a:pt x="28121" y="24400"/>
                    <a:pt x="28007" y="23944"/>
                  </a:cubicBezTo>
                  <a:cubicBezTo>
                    <a:pt x="28007" y="23921"/>
                    <a:pt x="28007" y="23898"/>
                    <a:pt x="28007" y="23875"/>
                  </a:cubicBezTo>
                  <a:lnTo>
                    <a:pt x="22164" y="2214"/>
                  </a:lnTo>
                  <a:cubicBezTo>
                    <a:pt x="22141" y="2191"/>
                    <a:pt x="22141" y="2191"/>
                    <a:pt x="22141" y="2169"/>
                  </a:cubicBezTo>
                  <a:cubicBezTo>
                    <a:pt x="22095" y="1963"/>
                    <a:pt x="22004" y="1758"/>
                    <a:pt x="21913" y="1575"/>
                  </a:cubicBezTo>
                  <a:cubicBezTo>
                    <a:pt x="21776" y="1301"/>
                    <a:pt x="21593" y="1050"/>
                    <a:pt x="21388" y="845"/>
                  </a:cubicBezTo>
                  <a:cubicBezTo>
                    <a:pt x="20977" y="457"/>
                    <a:pt x="20452" y="183"/>
                    <a:pt x="19881" y="69"/>
                  </a:cubicBezTo>
                  <a:cubicBezTo>
                    <a:pt x="19676" y="46"/>
                    <a:pt x="19493" y="23"/>
                    <a:pt x="19288" y="23"/>
                  </a:cubicBezTo>
                  <a:cubicBezTo>
                    <a:pt x="19082" y="23"/>
                    <a:pt x="18877" y="23"/>
                    <a:pt x="18672" y="69"/>
                  </a:cubicBezTo>
                  <a:cubicBezTo>
                    <a:pt x="18558" y="69"/>
                    <a:pt x="18466" y="92"/>
                    <a:pt x="18352" y="114"/>
                  </a:cubicBezTo>
                  <a:cubicBezTo>
                    <a:pt x="18169" y="46"/>
                    <a:pt x="17964" y="23"/>
                    <a:pt x="17759"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6" name="Google Shape;2456;p10"/>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7" name="Google Shape;2457;p10"/>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rgbClr val="51B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8" name="Google Shape;2458;p10"/>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9" name="Google Shape;2459;p10"/>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0" name="Google Shape;2460;p10"/>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1" name="Google Shape;2461;p10"/>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2" name="Google Shape;2462;p10"/>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3" name="Google Shape;2463;p10"/>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4" name="Google Shape;2464;p10"/>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5" name="Google Shape;2465;p10"/>
            <p:cNvSpPr/>
            <p:nvPr/>
          </p:nvSpPr>
          <p:spPr>
            <a:xfrm>
              <a:off x="5965550" y="3356500"/>
              <a:ext cx="170650" cy="619950"/>
            </a:xfrm>
            <a:custGeom>
              <a:avLst/>
              <a:gdLst/>
              <a:ahLst/>
              <a:cxnLst/>
              <a:rect l="l" t="t" r="r" b="b"/>
              <a:pathLst>
                <a:path w="6826" h="24798" extrusionOk="0">
                  <a:moveTo>
                    <a:pt x="69" y="1"/>
                  </a:moveTo>
                  <a:cubicBezTo>
                    <a:pt x="46" y="24"/>
                    <a:pt x="23" y="46"/>
                    <a:pt x="1" y="69"/>
                  </a:cubicBezTo>
                  <a:cubicBezTo>
                    <a:pt x="1" y="115"/>
                    <a:pt x="1" y="138"/>
                    <a:pt x="1" y="160"/>
                  </a:cubicBezTo>
                  <a:cubicBezTo>
                    <a:pt x="92" y="480"/>
                    <a:pt x="160" y="800"/>
                    <a:pt x="252" y="1119"/>
                  </a:cubicBezTo>
                  <a:cubicBezTo>
                    <a:pt x="320" y="1439"/>
                    <a:pt x="389" y="1758"/>
                    <a:pt x="480" y="2078"/>
                  </a:cubicBezTo>
                  <a:cubicBezTo>
                    <a:pt x="640" y="2740"/>
                    <a:pt x="822" y="3402"/>
                    <a:pt x="1005" y="4064"/>
                  </a:cubicBezTo>
                  <a:cubicBezTo>
                    <a:pt x="1370" y="5365"/>
                    <a:pt x="1712" y="6666"/>
                    <a:pt x="2055" y="7990"/>
                  </a:cubicBezTo>
                  <a:cubicBezTo>
                    <a:pt x="2329" y="9040"/>
                    <a:pt x="2626" y="10089"/>
                    <a:pt x="2899" y="11139"/>
                  </a:cubicBezTo>
                  <a:cubicBezTo>
                    <a:pt x="3242" y="12372"/>
                    <a:pt x="3561" y="13605"/>
                    <a:pt x="3904" y="14860"/>
                  </a:cubicBezTo>
                  <a:cubicBezTo>
                    <a:pt x="4064" y="15476"/>
                    <a:pt x="4223" y="16115"/>
                    <a:pt x="4406" y="16754"/>
                  </a:cubicBezTo>
                  <a:cubicBezTo>
                    <a:pt x="4543" y="17302"/>
                    <a:pt x="4703" y="17850"/>
                    <a:pt x="4840" y="18421"/>
                  </a:cubicBezTo>
                  <a:cubicBezTo>
                    <a:pt x="5159" y="19562"/>
                    <a:pt x="5456" y="20703"/>
                    <a:pt x="5753" y="21867"/>
                  </a:cubicBezTo>
                  <a:cubicBezTo>
                    <a:pt x="5935" y="22552"/>
                    <a:pt x="6141" y="23260"/>
                    <a:pt x="6323" y="23967"/>
                  </a:cubicBezTo>
                  <a:cubicBezTo>
                    <a:pt x="6346" y="24059"/>
                    <a:pt x="6369" y="24150"/>
                    <a:pt x="6415" y="24264"/>
                  </a:cubicBezTo>
                  <a:cubicBezTo>
                    <a:pt x="6437" y="24332"/>
                    <a:pt x="6437" y="24401"/>
                    <a:pt x="6483" y="24492"/>
                  </a:cubicBezTo>
                  <a:cubicBezTo>
                    <a:pt x="6483" y="24538"/>
                    <a:pt x="6506" y="24561"/>
                    <a:pt x="6506" y="24606"/>
                  </a:cubicBezTo>
                  <a:cubicBezTo>
                    <a:pt x="6529" y="24652"/>
                    <a:pt x="6529" y="24675"/>
                    <a:pt x="6551" y="24720"/>
                  </a:cubicBezTo>
                  <a:cubicBezTo>
                    <a:pt x="6569" y="24772"/>
                    <a:pt x="6624" y="24797"/>
                    <a:pt x="6680" y="24797"/>
                  </a:cubicBezTo>
                  <a:cubicBezTo>
                    <a:pt x="6698" y="24797"/>
                    <a:pt x="6717" y="24795"/>
                    <a:pt x="6734" y="24789"/>
                  </a:cubicBezTo>
                  <a:cubicBezTo>
                    <a:pt x="6757" y="24789"/>
                    <a:pt x="6780" y="24766"/>
                    <a:pt x="6803" y="24720"/>
                  </a:cubicBezTo>
                  <a:cubicBezTo>
                    <a:pt x="6825" y="24675"/>
                    <a:pt x="6825" y="24652"/>
                    <a:pt x="6803" y="24606"/>
                  </a:cubicBezTo>
                  <a:cubicBezTo>
                    <a:pt x="6803" y="24584"/>
                    <a:pt x="6803" y="24561"/>
                    <a:pt x="6780" y="24538"/>
                  </a:cubicBezTo>
                  <a:cubicBezTo>
                    <a:pt x="6780" y="24515"/>
                    <a:pt x="6780" y="24515"/>
                    <a:pt x="6780" y="24515"/>
                  </a:cubicBezTo>
                  <a:cubicBezTo>
                    <a:pt x="6780" y="24492"/>
                    <a:pt x="6780" y="24469"/>
                    <a:pt x="6780" y="24447"/>
                  </a:cubicBezTo>
                  <a:cubicBezTo>
                    <a:pt x="6757" y="24424"/>
                    <a:pt x="6757" y="24378"/>
                    <a:pt x="6757" y="24355"/>
                  </a:cubicBezTo>
                  <a:cubicBezTo>
                    <a:pt x="6734" y="24287"/>
                    <a:pt x="6711" y="24218"/>
                    <a:pt x="6711" y="24173"/>
                  </a:cubicBezTo>
                  <a:cubicBezTo>
                    <a:pt x="6666" y="24013"/>
                    <a:pt x="6620" y="23853"/>
                    <a:pt x="6574" y="23693"/>
                  </a:cubicBezTo>
                  <a:cubicBezTo>
                    <a:pt x="6437" y="23191"/>
                    <a:pt x="6300" y="22666"/>
                    <a:pt x="6163" y="22141"/>
                  </a:cubicBezTo>
                  <a:cubicBezTo>
                    <a:pt x="6049" y="21639"/>
                    <a:pt x="5890" y="21137"/>
                    <a:pt x="5753" y="20635"/>
                  </a:cubicBezTo>
                  <a:cubicBezTo>
                    <a:pt x="5593" y="20018"/>
                    <a:pt x="5433" y="19379"/>
                    <a:pt x="5250" y="18763"/>
                  </a:cubicBezTo>
                  <a:cubicBezTo>
                    <a:pt x="4954" y="17599"/>
                    <a:pt x="4657" y="16458"/>
                    <a:pt x="4337" y="15316"/>
                  </a:cubicBezTo>
                  <a:cubicBezTo>
                    <a:pt x="3995" y="14038"/>
                    <a:pt x="3653" y="12760"/>
                    <a:pt x="3310" y="11482"/>
                  </a:cubicBezTo>
                  <a:cubicBezTo>
                    <a:pt x="2694" y="9131"/>
                    <a:pt x="2055" y="6780"/>
                    <a:pt x="1416" y="4429"/>
                  </a:cubicBezTo>
                  <a:cubicBezTo>
                    <a:pt x="1233" y="3676"/>
                    <a:pt x="1028" y="2945"/>
                    <a:pt x="845" y="2215"/>
                  </a:cubicBezTo>
                  <a:cubicBezTo>
                    <a:pt x="731" y="1872"/>
                    <a:pt x="640" y="1530"/>
                    <a:pt x="548" y="1188"/>
                  </a:cubicBezTo>
                  <a:cubicBezTo>
                    <a:pt x="434" y="822"/>
                    <a:pt x="320" y="457"/>
                    <a:pt x="229" y="92"/>
                  </a:cubicBezTo>
                  <a:cubicBezTo>
                    <a:pt x="206" y="24"/>
                    <a:pt x="160" y="1"/>
                    <a:pt x="115" y="1"/>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6" name="Google Shape;2466;p10"/>
            <p:cNvSpPr/>
            <p:nvPr/>
          </p:nvSpPr>
          <p:spPr>
            <a:xfrm>
              <a:off x="5971825" y="3364500"/>
              <a:ext cx="166075" cy="609300"/>
            </a:xfrm>
            <a:custGeom>
              <a:avLst/>
              <a:gdLst/>
              <a:ahLst/>
              <a:cxnLst/>
              <a:rect l="l" t="t" r="r" b="b"/>
              <a:pathLst>
                <a:path w="6643" h="24372" extrusionOk="0">
                  <a:moveTo>
                    <a:pt x="46" y="0"/>
                  </a:moveTo>
                  <a:cubicBezTo>
                    <a:pt x="24" y="0"/>
                    <a:pt x="1" y="23"/>
                    <a:pt x="24" y="69"/>
                  </a:cubicBezTo>
                  <a:cubicBezTo>
                    <a:pt x="46" y="160"/>
                    <a:pt x="69" y="229"/>
                    <a:pt x="92" y="343"/>
                  </a:cubicBezTo>
                  <a:cubicBezTo>
                    <a:pt x="115" y="411"/>
                    <a:pt x="138" y="502"/>
                    <a:pt x="160" y="594"/>
                  </a:cubicBezTo>
                  <a:cubicBezTo>
                    <a:pt x="160" y="594"/>
                    <a:pt x="160" y="594"/>
                    <a:pt x="160" y="571"/>
                  </a:cubicBezTo>
                  <a:cubicBezTo>
                    <a:pt x="183" y="708"/>
                    <a:pt x="206" y="822"/>
                    <a:pt x="229" y="936"/>
                  </a:cubicBezTo>
                  <a:cubicBezTo>
                    <a:pt x="229" y="936"/>
                    <a:pt x="229" y="936"/>
                    <a:pt x="229" y="913"/>
                  </a:cubicBezTo>
                  <a:cubicBezTo>
                    <a:pt x="275" y="1096"/>
                    <a:pt x="297" y="1278"/>
                    <a:pt x="343" y="1461"/>
                  </a:cubicBezTo>
                  <a:cubicBezTo>
                    <a:pt x="366" y="1621"/>
                    <a:pt x="412" y="1803"/>
                    <a:pt x="434" y="1963"/>
                  </a:cubicBezTo>
                  <a:cubicBezTo>
                    <a:pt x="457" y="2100"/>
                    <a:pt x="503" y="2237"/>
                    <a:pt x="526" y="2351"/>
                  </a:cubicBezTo>
                  <a:cubicBezTo>
                    <a:pt x="548" y="2488"/>
                    <a:pt x="571" y="2602"/>
                    <a:pt x="617" y="2716"/>
                  </a:cubicBezTo>
                  <a:cubicBezTo>
                    <a:pt x="617" y="2785"/>
                    <a:pt x="640" y="2831"/>
                    <a:pt x="640" y="2899"/>
                  </a:cubicBezTo>
                  <a:lnTo>
                    <a:pt x="663" y="2968"/>
                  </a:lnTo>
                  <a:cubicBezTo>
                    <a:pt x="685" y="3013"/>
                    <a:pt x="685" y="3036"/>
                    <a:pt x="685" y="3082"/>
                  </a:cubicBezTo>
                  <a:cubicBezTo>
                    <a:pt x="708" y="3104"/>
                    <a:pt x="731" y="3127"/>
                    <a:pt x="754" y="3127"/>
                  </a:cubicBezTo>
                  <a:lnTo>
                    <a:pt x="777" y="3127"/>
                  </a:lnTo>
                  <a:cubicBezTo>
                    <a:pt x="800" y="3219"/>
                    <a:pt x="800" y="3333"/>
                    <a:pt x="822" y="3424"/>
                  </a:cubicBezTo>
                  <a:cubicBezTo>
                    <a:pt x="868" y="3584"/>
                    <a:pt x="891" y="3721"/>
                    <a:pt x="937" y="3881"/>
                  </a:cubicBezTo>
                  <a:cubicBezTo>
                    <a:pt x="959" y="4017"/>
                    <a:pt x="1005" y="4177"/>
                    <a:pt x="1051" y="4337"/>
                  </a:cubicBezTo>
                  <a:lnTo>
                    <a:pt x="1096" y="4588"/>
                  </a:lnTo>
                  <a:cubicBezTo>
                    <a:pt x="1119" y="4634"/>
                    <a:pt x="1119" y="4657"/>
                    <a:pt x="1119" y="4702"/>
                  </a:cubicBezTo>
                  <a:cubicBezTo>
                    <a:pt x="1142" y="4748"/>
                    <a:pt x="1142" y="4794"/>
                    <a:pt x="1165" y="4839"/>
                  </a:cubicBezTo>
                  <a:cubicBezTo>
                    <a:pt x="1188" y="4862"/>
                    <a:pt x="1210" y="4862"/>
                    <a:pt x="1233" y="4862"/>
                  </a:cubicBezTo>
                  <a:cubicBezTo>
                    <a:pt x="1279" y="5045"/>
                    <a:pt x="1325" y="5227"/>
                    <a:pt x="1370" y="5410"/>
                  </a:cubicBezTo>
                  <a:cubicBezTo>
                    <a:pt x="1416" y="5615"/>
                    <a:pt x="1461" y="5821"/>
                    <a:pt x="1507" y="6049"/>
                  </a:cubicBezTo>
                  <a:cubicBezTo>
                    <a:pt x="1530" y="6140"/>
                    <a:pt x="1553" y="6232"/>
                    <a:pt x="1598" y="6346"/>
                  </a:cubicBezTo>
                  <a:cubicBezTo>
                    <a:pt x="1621" y="6460"/>
                    <a:pt x="1644" y="6551"/>
                    <a:pt x="1667" y="6665"/>
                  </a:cubicBezTo>
                  <a:cubicBezTo>
                    <a:pt x="1667" y="6688"/>
                    <a:pt x="1690" y="6711"/>
                    <a:pt x="1713" y="6734"/>
                  </a:cubicBezTo>
                  <a:cubicBezTo>
                    <a:pt x="1735" y="6802"/>
                    <a:pt x="1735" y="6871"/>
                    <a:pt x="1758" y="6939"/>
                  </a:cubicBezTo>
                  <a:cubicBezTo>
                    <a:pt x="1781" y="7053"/>
                    <a:pt x="1804" y="7167"/>
                    <a:pt x="1850" y="7282"/>
                  </a:cubicBezTo>
                  <a:cubicBezTo>
                    <a:pt x="1872" y="7373"/>
                    <a:pt x="1895" y="7487"/>
                    <a:pt x="1918" y="7601"/>
                  </a:cubicBezTo>
                  <a:cubicBezTo>
                    <a:pt x="1941" y="7692"/>
                    <a:pt x="1964" y="7806"/>
                    <a:pt x="1986" y="7898"/>
                  </a:cubicBezTo>
                  <a:cubicBezTo>
                    <a:pt x="2009" y="7943"/>
                    <a:pt x="2032" y="8012"/>
                    <a:pt x="2032" y="8058"/>
                  </a:cubicBezTo>
                  <a:cubicBezTo>
                    <a:pt x="2055" y="8126"/>
                    <a:pt x="2078" y="8172"/>
                    <a:pt x="2101" y="8217"/>
                  </a:cubicBezTo>
                  <a:cubicBezTo>
                    <a:pt x="2101" y="8240"/>
                    <a:pt x="2101" y="8263"/>
                    <a:pt x="2123" y="8286"/>
                  </a:cubicBezTo>
                  <a:lnTo>
                    <a:pt x="2146" y="8286"/>
                  </a:lnTo>
                  <a:cubicBezTo>
                    <a:pt x="2192" y="8491"/>
                    <a:pt x="2238" y="8697"/>
                    <a:pt x="2283" y="8902"/>
                  </a:cubicBezTo>
                  <a:cubicBezTo>
                    <a:pt x="2306" y="9016"/>
                    <a:pt x="2329" y="9153"/>
                    <a:pt x="2375" y="9290"/>
                  </a:cubicBezTo>
                  <a:cubicBezTo>
                    <a:pt x="2375" y="9359"/>
                    <a:pt x="2397" y="9427"/>
                    <a:pt x="2420" y="9496"/>
                  </a:cubicBezTo>
                  <a:lnTo>
                    <a:pt x="2443" y="9587"/>
                  </a:lnTo>
                  <a:cubicBezTo>
                    <a:pt x="2443" y="9610"/>
                    <a:pt x="2443" y="9610"/>
                    <a:pt x="2443" y="9633"/>
                  </a:cubicBezTo>
                  <a:cubicBezTo>
                    <a:pt x="2443" y="9633"/>
                    <a:pt x="2466" y="9655"/>
                    <a:pt x="2466" y="9655"/>
                  </a:cubicBezTo>
                  <a:cubicBezTo>
                    <a:pt x="2466" y="9678"/>
                    <a:pt x="2466" y="9701"/>
                    <a:pt x="2489" y="9701"/>
                  </a:cubicBezTo>
                  <a:cubicBezTo>
                    <a:pt x="2489" y="9724"/>
                    <a:pt x="2511" y="9747"/>
                    <a:pt x="2534" y="9747"/>
                  </a:cubicBezTo>
                  <a:lnTo>
                    <a:pt x="2557" y="9747"/>
                  </a:lnTo>
                  <a:cubicBezTo>
                    <a:pt x="2580" y="9884"/>
                    <a:pt x="2603" y="9998"/>
                    <a:pt x="2648" y="10112"/>
                  </a:cubicBezTo>
                  <a:cubicBezTo>
                    <a:pt x="2671" y="10226"/>
                    <a:pt x="2694" y="10340"/>
                    <a:pt x="2717" y="10454"/>
                  </a:cubicBezTo>
                  <a:cubicBezTo>
                    <a:pt x="2740" y="10568"/>
                    <a:pt x="2763" y="10682"/>
                    <a:pt x="2808" y="10774"/>
                  </a:cubicBezTo>
                  <a:cubicBezTo>
                    <a:pt x="2808" y="10797"/>
                    <a:pt x="2808" y="10819"/>
                    <a:pt x="2808" y="10819"/>
                  </a:cubicBezTo>
                  <a:cubicBezTo>
                    <a:pt x="2808" y="10842"/>
                    <a:pt x="2808" y="10865"/>
                    <a:pt x="2831" y="10865"/>
                  </a:cubicBezTo>
                  <a:cubicBezTo>
                    <a:pt x="2831" y="10934"/>
                    <a:pt x="2831" y="10979"/>
                    <a:pt x="2854" y="11025"/>
                  </a:cubicBezTo>
                  <a:cubicBezTo>
                    <a:pt x="2877" y="11116"/>
                    <a:pt x="2922" y="11230"/>
                    <a:pt x="2945" y="11344"/>
                  </a:cubicBezTo>
                  <a:cubicBezTo>
                    <a:pt x="2991" y="11527"/>
                    <a:pt x="3036" y="11732"/>
                    <a:pt x="3082" y="11915"/>
                  </a:cubicBezTo>
                  <a:cubicBezTo>
                    <a:pt x="3105" y="12006"/>
                    <a:pt x="3128" y="12098"/>
                    <a:pt x="3151" y="12189"/>
                  </a:cubicBezTo>
                  <a:cubicBezTo>
                    <a:pt x="3196" y="12280"/>
                    <a:pt x="3219" y="12372"/>
                    <a:pt x="3242" y="12463"/>
                  </a:cubicBezTo>
                  <a:cubicBezTo>
                    <a:pt x="3265" y="12554"/>
                    <a:pt x="3288" y="12668"/>
                    <a:pt x="3333" y="12760"/>
                  </a:cubicBezTo>
                  <a:cubicBezTo>
                    <a:pt x="3333" y="12805"/>
                    <a:pt x="3356" y="12851"/>
                    <a:pt x="3356" y="12897"/>
                  </a:cubicBezTo>
                  <a:lnTo>
                    <a:pt x="3379" y="12897"/>
                  </a:lnTo>
                  <a:cubicBezTo>
                    <a:pt x="3379" y="12965"/>
                    <a:pt x="3402" y="13011"/>
                    <a:pt x="3402" y="13056"/>
                  </a:cubicBezTo>
                  <a:cubicBezTo>
                    <a:pt x="3424" y="13193"/>
                    <a:pt x="3470" y="13307"/>
                    <a:pt x="3493" y="13422"/>
                  </a:cubicBezTo>
                  <a:cubicBezTo>
                    <a:pt x="3539" y="13627"/>
                    <a:pt x="3584" y="13855"/>
                    <a:pt x="3653" y="14061"/>
                  </a:cubicBezTo>
                  <a:cubicBezTo>
                    <a:pt x="3676" y="14175"/>
                    <a:pt x="3698" y="14266"/>
                    <a:pt x="3721" y="14380"/>
                  </a:cubicBezTo>
                  <a:cubicBezTo>
                    <a:pt x="3744" y="14426"/>
                    <a:pt x="3767" y="14471"/>
                    <a:pt x="3767" y="14540"/>
                  </a:cubicBezTo>
                  <a:cubicBezTo>
                    <a:pt x="3790" y="14586"/>
                    <a:pt x="3790" y="14631"/>
                    <a:pt x="3813" y="14677"/>
                  </a:cubicBezTo>
                  <a:cubicBezTo>
                    <a:pt x="3813" y="14700"/>
                    <a:pt x="3835" y="14723"/>
                    <a:pt x="3858" y="14723"/>
                  </a:cubicBezTo>
                  <a:cubicBezTo>
                    <a:pt x="3904" y="14859"/>
                    <a:pt x="3927" y="14996"/>
                    <a:pt x="3972" y="15133"/>
                  </a:cubicBezTo>
                  <a:cubicBezTo>
                    <a:pt x="4018" y="15316"/>
                    <a:pt x="4064" y="15499"/>
                    <a:pt x="4109" y="15681"/>
                  </a:cubicBezTo>
                  <a:cubicBezTo>
                    <a:pt x="4132" y="15750"/>
                    <a:pt x="4155" y="15841"/>
                    <a:pt x="4178" y="15932"/>
                  </a:cubicBezTo>
                  <a:cubicBezTo>
                    <a:pt x="4201" y="15978"/>
                    <a:pt x="4201" y="16024"/>
                    <a:pt x="4223" y="16069"/>
                  </a:cubicBezTo>
                  <a:cubicBezTo>
                    <a:pt x="4223" y="16069"/>
                    <a:pt x="4223" y="16092"/>
                    <a:pt x="4223" y="16115"/>
                  </a:cubicBezTo>
                  <a:cubicBezTo>
                    <a:pt x="4223" y="16138"/>
                    <a:pt x="4246" y="16161"/>
                    <a:pt x="4246" y="16183"/>
                  </a:cubicBezTo>
                  <a:cubicBezTo>
                    <a:pt x="4246" y="16183"/>
                    <a:pt x="4269" y="16206"/>
                    <a:pt x="4269" y="16206"/>
                  </a:cubicBezTo>
                  <a:cubicBezTo>
                    <a:pt x="4269" y="16206"/>
                    <a:pt x="4269" y="16229"/>
                    <a:pt x="4269" y="16229"/>
                  </a:cubicBezTo>
                  <a:cubicBezTo>
                    <a:pt x="4315" y="16389"/>
                    <a:pt x="4360" y="16549"/>
                    <a:pt x="4406" y="16708"/>
                  </a:cubicBezTo>
                  <a:cubicBezTo>
                    <a:pt x="4383" y="16754"/>
                    <a:pt x="4406" y="16800"/>
                    <a:pt x="4429" y="16845"/>
                  </a:cubicBezTo>
                  <a:cubicBezTo>
                    <a:pt x="4429" y="16868"/>
                    <a:pt x="4429" y="16891"/>
                    <a:pt x="4452" y="16914"/>
                  </a:cubicBezTo>
                  <a:cubicBezTo>
                    <a:pt x="4452" y="17005"/>
                    <a:pt x="4474" y="17096"/>
                    <a:pt x="4497" y="17188"/>
                  </a:cubicBezTo>
                  <a:lnTo>
                    <a:pt x="4566" y="17393"/>
                  </a:lnTo>
                  <a:cubicBezTo>
                    <a:pt x="4566" y="17439"/>
                    <a:pt x="4566" y="17462"/>
                    <a:pt x="4589" y="17507"/>
                  </a:cubicBezTo>
                  <a:cubicBezTo>
                    <a:pt x="4589" y="17530"/>
                    <a:pt x="4589" y="17576"/>
                    <a:pt x="4611" y="17621"/>
                  </a:cubicBezTo>
                  <a:cubicBezTo>
                    <a:pt x="4634" y="17644"/>
                    <a:pt x="4634" y="17644"/>
                    <a:pt x="4657" y="17667"/>
                  </a:cubicBezTo>
                  <a:cubicBezTo>
                    <a:pt x="4680" y="17713"/>
                    <a:pt x="4680" y="17758"/>
                    <a:pt x="4703" y="17781"/>
                  </a:cubicBezTo>
                  <a:cubicBezTo>
                    <a:pt x="4748" y="17964"/>
                    <a:pt x="4794" y="18169"/>
                    <a:pt x="4862" y="18352"/>
                  </a:cubicBezTo>
                  <a:cubicBezTo>
                    <a:pt x="4885" y="18443"/>
                    <a:pt x="4908" y="18534"/>
                    <a:pt x="4931" y="18626"/>
                  </a:cubicBezTo>
                  <a:cubicBezTo>
                    <a:pt x="4931" y="18648"/>
                    <a:pt x="4954" y="18694"/>
                    <a:pt x="4954" y="18717"/>
                  </a:cubicBezTo>
                  <a:cubicBezTo>
                    <a:pt x="4977" y="18763"/>
                    <a:pt x="4977" y="18785"/>
                    <a:pt x="4977" y="18808"/>
                  </a:cubicBezTo>
                  <a:cubicBezTo>
                    <a:pt x="4977" y="18831"/>
                    <a:pt x="4999" y="18854"/>
                    <a:pt x="4999" y="18854"/>
                  </a:cubicBezTo>
                  <a:lnTo>
                    <a:pt x="5045" y="19059"/>
                  </a:lnTo>
                  <a:cubicBezTo>
                    <a:pt x="5045" y="19059"/>
                    <a:pt x="5045" y="19082"/>
                    <a:pt x="5045" y="19082"/>
                  </a:cubicBezTo>
                  <a:cubicBezTo>
                    <a:pt x="5068" y="19173"/>
                    <a:pt x="5091" y="19242"/>
                    <a:pt x="5114" y="19310"/>
                  </a:cubicBezTo>
                  <a:cubicBezTo>
                    <a:pt x="5114" y="19379"/>
                    <a:pt x="5136" y="19425"/>
                    <a:pt x="5159" y="19493"/>
                  </a:cubicBezTo>
                  <a:cubicBezTo>
                    <a:pt x="5205" y="19630"/>
                    <a:pt x="5228" y="19744"/>
                    <a:pt x="5273" y="19881"/>
                  </a:cubicBezTo>
                  <a:cubicBezTo>
                    <a:pt x="5273" y="19927"/>
                    <a:pt x="5296" y="19972"/>
                    <a:pt x="5296" y="20018"/>
                  </a:cubicBezTo>
                  <a:cubicBezTo>
                    <a:pt x="5319" y="20064"/>
                    <a:pt x="5319" y="20109"/>
                    <a:pt x="5342" y="20155"/>
                  </a:cubicBezTo>
                  <a:cubicBezTo>
                    <a:pt x="5342" y="20201"/>
                    <a:pt x="5365" y="20223"/>
                    <a:pt x="5365" y="20269"/>
                  </a:cubicBezTo>
                  <a:cubicBezTo>
                    <a:pt x="5387" y="20315"/>
                    <a:pt x="5387" y="20360"/>
                    <a:pt x="5410" y="20406"/>
                  </a:cubicBezTo>
                  <a:cubicBezTo>
                    <a:pt x="5387" y="20406"/>
                    <a:pt x="5387" y="20406"/>
                    <a:pt x="5387" y="20429"/>
                  </a:cubicBezTo>
                  <a:cubicBezTo>
                    <a:pt x="5387" y="20475"/>
                    <a:pt x="5410" y="20520"/>
                    <a:pt x="5410" y="20589"/>
                  </a:cubicBezTo>
                  <a:cubicBezTo>
                    <a:pt x="5433" y="20634"/>
                    <a:pt x="5433" y="20657"/>
                    <a:pt x="5456" y="20703"/>
                  </a:cubicBezTo>
                  <a:cubicBezTo>
                    <a:pt x="5479" y="20817"/>
                    <a:pt x="5502" y="20908"/>
                    <a:pt x="5547" y="21022"/>
                  </a:cubicBezTo>
                  <a:cubicBezTo>
                    <a:pt x="5547" y="21022"/>
                    <a:pt x="5547" y="21022"/>
                    <a:pt x="5547" y="21045"/>
                  </a:cubicBezTo>
                  <a:cubicBezTo>
                    <a:pt x="5547" y="21068"/>
                    <a:pt x="5547" y="21091"/>
                    <a:pt x="5570" y="21114"/>
                  </a:cubicBezTo>
                  <a:cubicBezTo>
                    <a:pt x="5570" y="21136"/>
                    <a:pt x="5570" y="21182"/>
                    <a:pt x="5593" y="21228"/>
                  </a:cubicBezTo>
                  <a:cubicBezTo>
                    <a:pt x="5616" y="21319"/>
                    <a:pt x="5639" y="21410"/>
                    <a:pt x="5684" y="21524"/>
                  </a:cubicBezTo>
                  <a:cubicBezTo>
                    <a:pt x="5684" y="21570"/>
                    <a:pt x="5707" y="21616"/>
                    <a:pt x="5707" y="21661"/>
                  </a:cubicBezTo>
                  <a:lnTo>
                    <a:pt x="5730" y="21684"/>
                  </a:lnTo>
                  <a:cubicBezTo>
                    <a:pt x="5730" y="21707"/>
                    <a:pt x="5730" y="21730"/>
                    <a:pt x="5730" y="21753"/>
                  </a:cubicBezTo>
                  <a:cubicBezTo>
                    <a:pt x="5753" y="21844"/>
                    <a:pt x="5775" y="21913"/>
                    <a:pt x="5798" y="22004"/>
                  </a:cubicBezTo>
                  <a:cubicBezTo>
                    <a:pt x="5821" y="22072"/>
                    <a:pt x="5844" y="22164"/>
                    <a:pt x="5867" y="22232"/>
                  </a:cubicBezTo>
                  <a:cubicBezTo>
                    <a:pt x="5867" y="22255"/>
                    <a:pt x="5890" y="22301"/>
                    <a:pt x="5890" y="22323"/>
                  </a:cubicBezTo>
                  <a:cubicBezTo>
                    <a:pt x="5890" y="22369"/>
                    <a:pt x="5912" y="22415"/>
                    <a:pt x="5912" y="22460"/>
                  </a:cubicBezTo>
                  <a:cubicBezTo>
                    <a:pt x="5935" y="22506"/>
                    <a:pt x="5935" y="22552"/>
                    <a:pt x="5958" y="22574"/>
                  </a:cubicBezTo>
                  <a:cubicBezTo>
                    <a:pt x="5981" y="22597"/>
                    <a:pt x="5981" y="22620"/>
                    <a:pt x="6004" y="22620"/>
                  </a:cubicBezTo>
                  <a:cubicBezTo>
                    <a:pt x="6004" y="22666"/>
                    <a:pt x="6027" y="22734"/>
                    <a:pt x="6049" y="22780"/>
                  </a:cubicBezTo>
                  <a:cubicBezTo>
                    <a:pt x="6049" y="22826"/>
                    <a:pt x="6049" y="22871"/>
                    <a:pt x="6049" y="22894"/>
                  </a:cubicBezTo>
                  <a:cubicBezTo>
                    <a:pt x="6072" y="22940"/>
                    <a:pt x="6072" y="22962"/>
                    <a:pt x="6072" y="22985"/>
                  </a:cubicBezTo>
                  <a:cubicBezTo>
                    <a:pt x="6095" y="23054"/>
                    <a:pt x="6118" y="23122"/>
                    <a:pt x="6118" y="23191"/>
                  </a:cubicBezTo>
                  <a:cubicBezTo>
                    <a:pt x="6164" y="23305"/>
                    <a:pt x="6186" y="23419"/>
                    <a:pt x="6209" y="23533"/>
                  </a:cubicBezTo>
                  <a:cubicBezTo>
                    <a:pt x="6232" y="23602"/>
                    <a:pt x="6255" y="23693"/>
                    <a:pt x="6278" y="23761"/>
                  </a:cubicBezTo>
                  <a:cubicBezTo>
                    <a:pt x="6278" y="23784"/>
                    <a:pt x="6300" y="23807"/>
                    <a:pt x="6300" y="23830"/>
                  </a:cubicBezTo>
                  <a:cubicBezTo>
                    <a:pt x="6300" y="23898"/>
                    <a:pt x="6323" y="23967"/>
                    <a:pt x="6346" y="24012"/>
                  </a:cubicBezTo>
                  <a:cubicBezTo>
                    <a:pt x="6346" y="24081"/>
                    <a:pt x="6369" y="24127"/>
                    <a:pt x="6392" y="24195"/>
                  </a:cubicBezTo>
                  <a:cubicBezTo>
                    <a:pt x="6392" y="24195"/>
                    <a:pt x="6392" y="24218"/>
                    <a:pt x="6392" y="24218"/>
                  </a:cubicBezTo>
                  <a:cubicBezTo>
                    <a:pt x="6392" y="24264"/>
                    <a:pt x="6415" y="24332"/>
                    <a:pt x="6460" y="24355"/>
                  </a:cubicBezTo>
                  <a:cubicBezTo>
                    <a:pt x="6472" y="24366"/>
                    <a:pt x="6494" y="24372"/>
                    <a:pt x="6517" y="24372"/>
                  </a:cubicBezTo>
                  <a:cubicBezTo>
                    <a:pt x="6540" y="24372"/>
                    <a:pt x="6563" y="24366"/>
                    <a:pt x="6574" y="24355"/>
                  </a:cubicBezTo>
                  <a:cubicBezTo>
                    <a:pt x="6597" y="24332"/>
                    <a:pt x="6620" y="24309"/>
                    <a:pt x="6620" y="24286"/>
                  </a:cubicBezTo>
                  <a:cubicBezTo>
                    <a:pt x="6643" y="24264"/>
                    <a:pt x="6643" y="24264"/>
                    <a:pt x="6620" y="24241"/>
                  </a:cubicBezTo>
                  <a:cubicBezTo>
                    <a:pt x="6620" y="24218"/>
                    <a:pt x="6620" y="24218"/>
                    <a:pt x="6620" y="24195"/>
                  </a:cubicBezTo>
                  <a:cubicBezTo>
                    <a:pt x="6620" y="24195"/>
                    <a:pt x="6620" y="24172"/>
                    <a:pt x="6620" y="24172"/>
                  </a:cubicBezTo>
                  <a:cubicBezTo>
                    <a:pt x="6620" y="24149"/>
                    <a:pt x="6620" y="24149"/>
                    <a:pt x="6620" y="24127"/>
                  </a:cubicBezTo>
                  <a:cubicBezTo>
                    <a:pt x="6620" y="24104"/>
                    <a:pt x="6620" y="24058"/>
                    <a:pt x="6597" y="24035"/>
                  </a:cubicBezTo>
                  <a:cubicBezTo>
                    <a:pt x="6597" y="24012"/>
                    <a:pt x="6597" y="23990"/>
                    <a:pt x="6597" y="23967"/>
                  </a:cubicBezTo>
                  <a:cubicBezTo>
                    <a:pt x="6574" y="23921"/>
                    <a:pt x="6552" y="23875"/>
                    <a:pt x="6552" y="23830"/>
                  </a:cubicBezTo>
                  <a:cubicBezTo>
                    <a:pt x="6529" y="23784"/>
                    <a:pt x="6506" y="23739"/>
                    <a:pt x="6506" y="23716"/>
                  </a:cubicBezTo>
                  <a:cubicBezTo>
                    <a:pt x="6483" y="23670"/>
                    <a:pt x="6460" y="23624"/>
                    <a:pt x="6437" y="23579"/>
                  </a:cubicBezTo>
                  <a:cubicBezTo>
                    <a:pt x="6437" y="23556"/>
                    <a:pt x="6437" y="23533"/>
                    <a:pt x="6415" y="23510"/>
                  </a:cubicBezTo>
                  <a:lnTo>
                    <a:pt x="6415" y="23487"/>
                  </a:lnTo>
                  <a:cubicBezTo>
                    <a:pt x="6437" y="23487"/>
                    <a:pt x="6437" y="23487"/>
                    <a:pt x="6437" y="23465"/>
                  </a:cubicBezTo>
                  <a:cubicBezTo>
                    <a:pt x="6460" y="23442"/>
                    <a:pt x="6460" y="23396"/>
                    <a:pt x="6437" y="23373"/>
                  </a:cubicBezTo>
                  <a:cubicBezTo>
                    <a:pt x="6437" y="23350"/>
                    <a:pt x="6437" y="23350"/>
                    <a:pt x="6437" y="23328"/>
                  </a:cubicBezTo>
                  <a:cubicBezTo>
                    <a:pt x="6437" y="23305"/>
                    <a:pt x="6415" y="23305"/>
                    <a:pt x="6415" y="23282"/>
                  </a:cubicBezTo>
                  <a:cubicBezTo>
                    <a:pt x="6415" y="23236"/>
                    <a:pt x="6392" y="23191"/>
                    <a:pt x="6392" y="23168"/>
                  </a:cubicBezTo>
                  <a:cubicBezTo>
                    <a:pt x="6369" y="23077"/>
                    <a:pt x="6346" y="23008"/>
                    <a:pt x="6323" y="22917"/>
                  </a:cubicBezTo>
                  <a:cubicBezTo>
                    <a:pt x="6278" y="22803"/>
                    <a:pt x="6232" y="22666"/>
                    <a:pt x="6186" y="22529"/>
                  </a:cubicBezTo>
                  <a:cubicBezTo>
                    <a:pt x="6186" y="22506"/>
                    <a:pt x="6186" y="22483"/>
                    <a:pt x="6186" y="22460"/>
                  </a:cubicBezTo>
                  <a:cubicBezTo>
                    <a:pt x="6186" y="22460"/>
                    <a:pt x="6164" y="22437"/>
                    <a:pt x="6164" y="22437"/>
                  </a:cubicBezTo>
                  <a:cubicBezTo>
                    <a:pt x="6164" y="22415"/>
                    <a:pt x="6164" y="22392"/>
                    <a:pt x="6164" y="22369"/>
                  </a:cubicBezTo>
                  <a:cubicBezTo>
                    <a:pt x="6141" y="22323"/>
                    <a:pt x="6141" y="22278"/>
                    <a:pt x="6118" y="22255"/>
                  </a:cubicBezTo>
                  <a:cubicBezTo>
                    <a:pt x="6095" y="22164"/>
                    <a:pt x="6072" y="22072"/>
                    <a:pt x="6049" y="21981"/>
                  </a:cubicBezTo>
                  <a:cubicBezTo>
                    <a:pt x="6004" y="21821"/>
                    <a:pt x="5958" y="21639"/>
                    <a:pt x="5890" y="21479"/>
                  </a:cubicBezTo>
                  <a:cubicBezTo>
                    <a:pt x="5867" y="21388"/>
                    <a:pt x="5844" y="21296"/>
                    <a:pt x="5821" y="21228"/>
                  </a:cubicBezTo>
                  <a:cubicBezTo>
                    <a:pt x="5821" y="21182"/>
                    <a:pt x="5844" y="21159"/>
                    <a:pt x="5821" y="21114"/>
                  </a:cubicBezTo>
                  <a:cubicBezTo>
                    <a:pt x="5821" y="21045"/>
                    <a:pt x="5798" y="20977"/>
                    <a:pt x="5775" y="20908"/>
                  </a:cubicBezTo>
                  <a:cubicBezTo>
                    <a:pt x="5753" y="20817"/>
                    <a:pt x="5730" y="20726"/>
                    <a:pt x="5707" y="20657"/>
                  </a:cubicBezTo>
                  <a:cubicBezTo>
                    <a:pt x="5661" y="20520"/>
                    <a:pt x="5639" y="20406"/>
                    <a:pt x="5616" y="20292"/>
                  </a:cubicBezTo>
                  <a:cubicBezTo>
                    <a:pt x="5616" y="20269"/>
                    <a:pt x="5616" y="20269"/>
                    <a:pt x="5616" y="20246"/>
                  </a:cubicBezTo>
                  <a:cubicBezTo>
                    <a:pt x="5593" y="20223"/>
                    <a:pt x="5593" y="20201"/>
                    <a:pt x="5593" y="20178"/>
                  </a:cubicBezTo>
                  <a:lnTo>
                    <a:pt x="5570" y="20132"/>
                  </a:lnTo>
                  <a:cubicBezTo>
                    <a:pt x="5570" y="20086"/>
                    <a:pt x="5547" y="20064"/>
                    <a:pt x="5547" y="20018"/>
                  </a:cubicBezTo>
                  <a:cubicBezTo>
                    <a:pt x="5524" y="19995"/>
                    <a:pt x="5524" y="19972"/>
                    <a:pt x="5524" y="19972"/>
                  </a:cubicBezTo>
                  <a:cubicBezTo>
                    <a:pt x="5502" y="19858"/>
                    <a:pt x="5456" y="19767"/>
                    <a:pt x="5433" y="19676"/>
                  </a:cubicBezTo>
                  <a:cubicBezTo>
                    <a:pt x="5410" y="19561"/>
                    <a:pt x="5387" y="19470"/>
                    <a:pt x="5342" y="19379"/>
                  </a:cubicBezTo>
                  <a:cubicBezTo>
                    <a:pt x="5319" y="19288"/>
                    <a:pt x="5296" y="19196"/>
                    <a:pt x="5273" y="19105"/>
                  </a:cubicBezTo>
                  <a:lnTo>
                    <a:pt x="5205" y="18877"/>
                  </a:lnTo>
                  <a:cubicBezTo>
                    <a:pt x="5205" y="18877"/>
                    <a:pt x="5205" y="18854"/>
                    <a:pt x="5205" y="18854"/>
                  </a:cubicBezTo>
                  <a:cubicBezTo>
                    <a:pt x="5228" y="18831"/>
                    <a:pt x="5228" y="18808"/>
                    <a:pt x="5228" y="18763"/>
                  </a:cubicBezTo>
                  <a:cubicBezTo>
                    <a:pt x="5182" y="18603"/>
                    <a:pt x="5114" y="18466"/>
                    <a:pt x="5068" y="18306"/>
                  </a:cubicBezTo>
                  <a:cubicBezTo>
                    <a:pt x="5068" y="18306"/>
                    <a:pt x="5068" y="18283"/>
                    <a:pt x="5068" y="18260"/>
                  </a:cubicBezTo>
                  <a:cubicBezTo>
                    <a:pt x="4999" y="18078"/>
                    <a:pt x="4954" y="17918"/>
                    <a:pt x="4885" y="17735"/>
                  </a:cubicBezTo>
                  <a:cubicBezTo>
                    <a:pt x="4885" y="17690"/>
                    <a:pt x="4862" y="17644"/>
                    <a:pt x="4840" y="17599"/>
                  </a:cubicBezTo>
                  <a:cubicBezTo>
                    <a:pt x="4840" y="17576"/>
                    <a:pt x="4840" y="17576"/>
                    <a:pt x="4840" y="17576"/>
                  </a:cubicBezTo>
                  <a:cubicBezTo>
                    <a:pt x="4840" y="17553"/>
                    <a:pt x="4840" y="17553"/>
                    <a:pt x="4840" y="17530"/>
                  </a:cubicBezTo>
                  <a:cubicBezTo>
                    <a:pt x="4817" y="17462"/>
                    <a:pt x="4794" y="17393"/>
                    <a:pt x="4771" y="17302"/>
                  </a:cubicBezTo>
                  <a:cubicBezTo>
                    <a:pt x="4771" y="17302"/>
                    <a:pt x="4771" y="17302"/>
                    <a:pt x="4771" y="17279"/>
                  </a:cubicBezTo>
                  <a:cubicBezTo>
                    <a:pt x="4748" y="17256"/>
                    <a:pt x="4748" y="17233"/>
                    <a:pt x="4748" y="17210"/>
                  </a:cubicBezTo>
                  <a:cubicBezTo>
                    <a:pt x="4726" y="17119"/>
                    <a:pt x="4680" y="17028"/>
                    <a:pt x="4657" y="16914"/>
                  </a:cubicBezTo>
                  <a:cubicBezTo>
                    <a:pt x="4634" y="16800"/>
                    <a:pt x="4611" y="16686"/>
                    <a:pt x="4566" y="16571"/>
                  </a:cubicBezTo>
                  <a:cubicBezTo>
                    <a:pt x="4543" y="16480"/>
                    <a:pt x="4520" y="16389"/>
                    <a:pt x="4497" y="16297"/>
                  </a:cubicBezTo>
                  <a:cubicBezTo>
                    <a:pt x="4497" y="16275"/>
                    <a:pt x="4474" y="16229"/>
                    <a:pt x="4474" y="16183"/>
                  </a:cubicBezTo>
                  <a:cubicBezTo>
                    <a:pt x="4474" y="16161"/>
                    <a:pt x="4474" y="16138"/>
                    <a:pt x="4474" y="16115"/>
                  </a:cubicBezTo>
                  <a:cubicBezTo>
                    <a:pt x="4452" y="16069"/>
                    <a:pt x="4452" y="16024"/>
                    <a:pt x="4429" y="15978"/>
                  </a:cubicBezTo>
                  <a:cubicBezTo>
                    <a:pt x="4429" y="15932"/>
                    <a:pt x="4406" y="15909"/>
                    <a:pt x="4406" y="15864"/>
                  </a:cubicBezTo>
                  <a:cubicBezTo>
                    <a:pt x="4383" y="15795"/>
                    <a:pt x="4337" y="15704"/>
                    <a:pt x="4315" y="15613"/>
                  </a:cubicBezTo>
                  <a:cubicBezTo>
                    <a:pt x="4269" y="15430"/>
                    <a:pt x="4223" y="15270"/>
                    <a:pt x="4155" y="15088"/>
                  </a:cubicBezTo>
                  <a:cubicBezTo>
                    <a:pt x="4132" y="14951"/>
                    <a:pt x="4086" y="14791"/>
                    <a:pt x="4041" y="14654"/>
                  </a:cubicBezTo>
                  <a:cubicBezTo>
                    <a:pt x="4041" y="14654"/>
                    <a:pt x="4041" y="14631"/>
                    <a:pt x="4041" y="14631"/>
                  </a:cubicBezTo>
                  <a:cubicBezTo>
                    <a:pt x="4018" y="14494"/>
                    <a:pt x="3972" y="14380"/>
                    <a:pt x="3927" y="14266"/>
                  </a:cubicBezTo>
                  <a:cubicBezTo>
                    <a:pt x="3927" y="14220"/>
                    <a:pt x="3904" y="14175"/>
                    <a:pt x="3881" y="14129"/>
                  </a:cubicBezTo>
                  <a:cubicBezTo>
                    <a:pt x="3881" y="14106"/>
                    <a:pt x="3881" y="14083"/>
                    <a:pt x="3858" y="14061"/>
                  </a:cubicBezTo>
                  <a:cubicBezTo>
                    <a:pt x="3858" y="14038"/>
                    <a:pt x="3858" y="14015"/>
                    <a:pt x="3858" y="13992"/>
                  </a:cubicBezTo>
                  <a:cubicBezTo>
                    <a:pt x="3790" y="13787"/>
                    <a:pt x="3744" y="13581"/>
                    <a:pt x="3676" y="13376"/>
                  </a:cubicBezTo>
                  <a:cubicBezTo>
                    <a:pt x="3653" y="13285"/>
                    <a:pt x="3630" y="13170"/>
                    <a:pt x="3607" y="13079"/>
                  </a:cubicBezTo>
                  <a:cubicBezTo>
                    <a:pt x="3607" y="13079"/>
                    <a:pt x="3607" y="13056"/>
                    <a:pt x="3607" y="13056"/>
                  </a:cubicBezTo>
                  <a:cubicBezTo>
                    <a:pt x="3630" y="13033"/>
                    <a:pt x="3630" y="12988"/>
                    <a:pt x="3630" y="12965"/>
                  </a:cubicBezTo>
                  <a:cubicBezTo>
                    <a:pt x="3630" y="12874"/>
                    <a:pt x="3584" y="12782"/>
                    <a:pt x="3561" y="12714"/>
                  </a:cubicBezTo>
                  <a:cubicBezTo>
                    <a:pt x="3539" y="12623"/>
                    <a:pt x="3516" y="12531"/>
                    <a:pt x="3470" y="12463"/>
                  </a:cubicBezTo>
                  <a:lnTo>
                    <a:pt x="3402" y="12257"/>
                  </a:lnTo>
                  <a:cubicBezTo>
                    <a:pt x="3379" y="12166"/>
                    <a:pt x="3356" y="12098"/>
                    <a:pt x="3333" y="12029"/>
                  </a:cubicBezTo>
                  <a:cubicBezTo>
                    <a:pt x="3333" y="12029"/>
                    <a:pt x="3333" y="12029"/>
                    <a:pt x="3333" y="12006"/>
                  </a:cubicBezTo>
                  <a:cubicBezTo>
                    <a:pt x="3310" y="11961"/>
                    <a:pt x="3310" y="11915"/>
                    <a:pt x="3288" y="11869"/>
                  </a:cubicBezTo>
                  <a:cubicBezTo>
                    <a:pt x="3242" y="11732"/>
                    <a:pt x="3196" y="11573"/>
                    <a:pt x="3173" y="11436"/>
                  </a:cubicBezTo>
                  <a:cubicBezTo>
                    <a:pt x="3173" y="11413"/>
                    <a:pt x="3196" y="11367"/>
                    <a:pt x="3196" y="11344"/>
                  </a:cubicBezTo>
                  <a:cubicBezTo>
                    <a:pt x="3196" y="11344"/>
                    <a:pt x="3196" y="11322"/>
                    <a:pt x="3173" y="11322"/>
                  </a:cubicBezTo>
                  <a:cubicBezTo>
                    <a:pt x="3173" y="11230"/>
                    <a:pt x="3128" y="11139"/>
                    <a:pt x="3105" y="11048"/>
                  </a:cubicBezTo>
                  <a:cubicBezTo>
                    <a:pt x="3082" y="10934"/>
                    <a:pt x="3059" y="10819"/>
                    <a:pt x="3014" y="10728"/>
                  </a:cubicBezTo>
                  <a:cubicBezTo>
                    <a:pt x="2945" y="10500"/>
                    <a:pt x="2877" y="10272"/>
                    <a:pt x="2831" y="10043"/>
                  </a:cubicBezTo>
                  <a:cubicBezTo>
                    <a:pt x="2763" y="9815"/>
                    <a:pt x="2694" y="9587"/>
                    <a:pt x="2648" y="9336"/>
                  </a:cubicBezTo>
                  <a:cubicBezTo>
                    <a:pt x="2603" y="9222"/>
                    <a:pt x="2580" y="9108"/>
                    <a:pt x="2557" y="8971"/>
                  </a:cubicBezTo>
                  <a:cubicBezTo>
                    <a:pt x="2534" y="8925"/>
                    <a:pt x="2511" y="8879"/>
                    <a:pt x="2511" y="8811"/>
                  </a:cubicBezTo>
                  <a:cubicBezTo>
                    <a:pt x="2489" y="8742"/>
                    <a:pt x="2466" y="8697"/>
                    <a:pt x="2443" y="8628"/>
                  </a:cubicBezTo>
                  <a:cubicBezTo>
                    <a:pt x="2443" y="8605"/>
                    <a:pt x="2443" y="8605"/>
                    <a:pt x="2420" y="8605"/>
                  </a:cubicBezTo>
                  <a:cubicBezTo>
                    <a:pt x="2397" y="8468"/>
                    <a:pt x="2375" y="8309"/>
                    <a:pt x="2329" y="8172"/>
                  </a:cubicBezTo>
                  <a:cubicBezTo>
                    <a:pt x="2329" y="8035"/>
                    <a:pt x="2283" y="7898"/>
                    <a:pt x="2238" y="7784"/>
                  </a:cubicBezTo>
                  <a:cubicBezTo>
                    <a:pt x="2238" y="7715"/>
                    <a:pt x="2215" y="7670"/>
                    <a:pt x="2215" y="7624"/>
                  </a:cubicBezTo>
                  <a:cubicBezTo>
                    <a:pt x="2192" y="7601"/>
                    <a:pt x="2192" y="7578"/>
                    <a:pt x="2192" y="7555"/>
                  </a:cubicBezTo>
                  <a:cubicBezTo>
                    <a:pt x="2169" y="7533"/>
                    <a:pt x="2169" y="7533"/>
                    <a:pt x="2169" y="7510"/>
                  </a:cubicBezTo>
                  <a:cubicBezTo>
                    <a:pt x="2146" y="7487"/>
                    <a:pt x="2146" y="7487"/>
                    <a:pt x="2123" y="7464"/>
                  </a:cubicBezTo>
                  <a:cubicBezTo>
                    <a:pt x="2101" y="7396"/>
                    <a:pt x="2078" y="7304"/>
                    <a:pt x="2055" y="7213"/>
                  </a:cubicBezTo>
                  <a:cubicBezTo>
                    <a:pt x="2009" y="7099"/>
                    <a:pt x="1986" y="6985"/>
                    <a:pt x="1964" y="6871"/>
                  </a:cubicBezTo>
                  <a:cubicBezTo>
                    <a:pt x="1941" y="6802"/>
                    <a:pt x="1918" y="6711"/>
                    <a:pt x="1895" y="6642"/>
                  </a:cubicBezTo>
                  <a:cubicBezTo>
                    <a:pt x="1895" y="6642"/>
                    <a:pt x="1895" y="6620"/>
                    <a:pt x="1895" y="6620"/>
                  </a:cubicBezTo>
                  <a:cubicBezTo>
                    <a:pt x="1872" y="6528"/>
                    <a:pt x="1850" y="6414"/>
                    <a:pt x="1827" y="6323"/>
                  </a:cubicBezTo>
                  <a:cubicBezTo>
                    <a:pt x="1804" y="6232"/>
                    <a:pt x="1781" y="6140"/>
                    <a:pt x="1758" y="6072"/>
                  </a:cubicBezTo>
                  <a:cubicBezTo>
                    <a:pt x="1735" y="5980"/>
                    <a:pt x="1713" y="5889"/>
                    <a:pt x="1690" y="5821"/>
                  </a:cubicBezTo>
                  <a:lnTo>
                    <a:pt x="1644" y="5684"/>
                  </a:lnTo>
                  <a:cubicBezTo>
                    <a:pt x="1644" y="5638"/>
                    <a:pt x="1644" y="5615"/>
                    <a:pt x="1621" y="5570"/>
                  </a:cubicBezTo>
                  <a:cubicBezTo>
                    <a:pt x="1621" y="5547"/>
                    <a:pt x="1598" y="5524"/>
                    <a:pt x="1576" y="5524"/>
                  </a:cubicBezTo>
                  <a:cubicBezTo>
                    <a:pt x="1576" y="5455"/>
                    <a:pt x="1553" y="5410"/>
                    <a:pt x="1530" y="5341"/>
                  </a:cubicBezTo>
                  <a:cubicBezTo>
                    <a:pt x="1484" y="5136"/>
                    <a:pt x="1439" y="4953"/>
                    <a:pt x="1393" y="4748"/>
                  </a:cubicBezTo>
                  <a:cubicBezTo>
                    <a:pt x="1370" y="4634"/>
                    <a:pt x="1347" y="4520"/>
                    <a:pt x="1302" y="4406"/>
                  </a:cubicBezTo>
                  <a:cubicBezTo>
                    <a:pt x="1279" y="4337"/>
                    <a:pt x="1279" y="4246"/>
                    <a:pt x="1256" y="4177"/>
                  </a:cubicBezTo>
                  <a:cubicBezTo>
                    <a:pt x="1256" y="4154"/>
                    <a:pt x="1233" y="4109"/>
                    <a:pt x="1233" y="4086"/>
                  </a:cubicBezTo>
                  <a:cubicBezTo>
                    <a:pt x="1217" y="4053"/>
                    <a:pt x="1200" y="4031"/>
                    <a:pt x="1174" y="4031"/>
                  </a:cubicBezTo>
                  <a:cubicBezTo>
                    <a:pt x="1165" y="4031"/>
                    <a:pt x="1154" y="4034"/>
                    <a:pt x="1142" y="4040"/>
                  </a:cubicBezTo>
                  <a:cubicBezTo>
                    <a:pt x="1073" y="3835"/>
                    <a:pt x="1028" y="3629"/>
                    <a:pt x="982" y="3401"/>
                  </a:cubicBezTo>
                  <a:cubicBezTo>
                    <a:pt x="914" y="3173"/>
                    <a:pt x="845" y="2922"/>
                    <a:pt x="800" y="2671"/>
                  </a:cubicBezTo>
                  <a:cubicBezTo>
                    <a:pt x="777" y="2580"/>
                    <a:pt x="731" y="2488"/>
                    <a:pt x="708" y="2374"/>
                  </a:cubicBezTo>
                  <a:cubicBezTo>
                    <a:pt x="685" y="2328"/>
                    <a:pt x="685" y="2260"/>
                    <a:pt x="663" y="2214"/>
                  </a:cubicBezTo>
                  <a:cubicBezTo>
                    <a:pt x="640" y="2146"/>
                    <a:pt x="640" y="2077"/>
                    <a:pt x="617" y="2032"/>
                  </a:cubicBezTo>
                  <a:cubicBezTo>
                    <a:pt x="594" y="2009"/>
                    <a:pt x="571" y="1986"/>
                    <a:pt x="548" y="1986"/>
                  </a:cubicBezTo>
                  <a:cubicBezTo>
                    <a:pt x="526" y="1918"/>
                    <a:pt x="503" y="1849"/>
                    <a:pt x="503" y="1758"/>
                  </a:cubicBezTo>
                  <a:cubicBezTo>
                    <a:pt x="503" y="1781"/>
                    <a:pt x="503" y="1781"/>
                    <a:pt x="503" y="1781"/>
                  </a:cubicBezTo>
                  <a:cubicBezTo>
                    <a:pt x="480" y="1689"/>
                    <a:pt x="457" y="1621"/>
                    <a:pt x="434" y="1530"/>
                  </a:cubicBezTo>
                  <a:cubicBezTo>
                    <a:pt x="434" y="1438"/>
                    <a:pt x="412" y="1347"/>
                    <a:pt x="389" y="1256"/>
                  </a:cubicBezTo>
                  <a:cubicBezTo>
                    <a:pt x="366" y="1073"/>
                    <a:pt x="320" y="890"/>
                    <a:pt x="275" y="708"/>
                  </a:cubicBezTo>
                  <a:cubicBezTo>
                    <a:pt x="275" y="731"/>
                    <a:pt x="275" y="731"/>
                    <a:pt x="275" y="731"/>
                  </a:cubicBezTo>
                  <a:cubicBezTo>
                    <a:pt x="252" y="617"/>
                    <a:pt x="229" y="502"/>
                    <a:pt x="206" y="388"/>
                  </a:cubicBezTo>
                  <a:cubicBezTo>
                    <a:pt x="183" y="274"/>
                    <a:pt x="138" y="137"/>
                    <a:pt x="115" y="23"/>
                  </a:cubicBezTo>
                  <a:cubicBezTo>
                    <a:pt x="92" y="0"/>
                    <a:pt x="69" y="0"/>
                    <a:pt x="69" y="0"/>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7" name="Google Shape;2467;p10"/>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8" name="Google Shape;2468;p10"/>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9" name="Google Shape;2469;p10"/>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0" name="Google Shape;2470;p10"/>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1" name="Google Shape;2471;p10"/>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2" name="Google Shape;2472;p10"/>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3" name="Google Shape;2473;p10"/>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4" name="Google Shape;2474;p10"/>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5" name="Google Shape;2475;p10"/>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6" name="Google Shape;2476;p10"/>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7" name="Google Shape;2477;p10"/>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8" name="Google Shape;2478;p10"/>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9" name="Google Shape;2479;p10"/>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0" name="Google Shape;2480;p10"/>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1" name="Google Shape;2481;p10"/>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2" name="Google Shape;2482;p10"/>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3" name="Google Shape;2483;p10"/>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4" name="Google Shape;2484;p10"/>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5" name="Google Shape;2485;p10"/>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6" name="Google Shape;2486;p10"/>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7" name="Google Shape;2487;p10"/>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8" name="Google Shape;2488;p10"/>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9" name="Google Shape;2489;p10"/>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0" name="Google Shape;2490;p10"/>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1" name="Google Shape;2491;p10"/>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2" name="Google Shape;2492;p10"/>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3" name="Google Shape;2493;p10"/>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4" name="Google Shape;2494;p10"/>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5" name="Google Shape;2495;p10"/>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6" name="Google Shape;2496;p10"/>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7" name="Google Shape;2497;p10"/>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8" name="Google Shape;2498;p10"/>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9" name="Google Shape;2499;p10"/>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0" name="Google Shape;2500;p10"/>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1" name="Google Shape;2501;p10"/>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2" name="Google Shape;2502;p10"/>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3" name="Google Shape;2503;p10"/>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4" name="Google Shape;2504;p10"/>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5" name="Google Shape;2505;p10"/>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6" name="Google Shape;2506;p10"/>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7" name="Google Shape;2507;p10"/>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8" name="Google Shape;2508;p10"/>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9" name="Google Shape;2509;p10"/>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0" name="Google Shape;2510;p10"/>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1" name="Google Shape;2511;p10"/>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2" name="Google Shape;2512;p10"/>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3" name="Google Shape;2513;p10"/>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4" name="Google Shape;2514;p10"/>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5" name="Google Shape;2515;p10"/>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6" name="Google Shape;2516;p10"/>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7" name="Google Shape;2517;p10"/>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8" name="Google Shape;2518;p10"/>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9" name="Google Shape;2519;p10"/>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0" name="Google Shape;2520;p10"/>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1" name="Google Shape;2521;p10"/>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2" name="Google Shape;2522;p10"/>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3" name="Google Shape;2523;p10"/>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4" name="Google Shape;2524;p10"/>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5" name="Google Shape;2525;p10"/>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6" name="Google Shape;2526;p10"/>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7" name="Google Shape;2527;p10"/>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8" name="Google Shape;2528;p10"/>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9" name="Google Shape;2529;p10"/>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0" name="Google Shape;2530;p10"/>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1" name="Google Shape;2531;p10"/>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532" name="Google Shape;2532;p10"/>
          <p:cNvGrpSpPr/>
          <p:nvPr/>
        </p:nvGrpSpPr>
        <p:grpSpPr>
          <a:xfrm>
            <a:off x="8067419" y="3837869"/>
            <a:ext cx="930621" cy="976500"/>
            <a:chOff x="-818813" y="1823137"/>
            <a:chExt cx="1579734" cy="1657613"/>
          </a:xfrm>
        </p:grpSpPr>
        <p:sp>
          <p:nvSpPr>
            <p:cNvPr id="2533" name="Google Shape;2533;p10"/>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4" name="Google Shape;2534;p10"/>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5" name="Google Shape;2535;p10"/>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6" name="Google Shape;2536;p10"/>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7" name="Google Shape;2537;p10"/>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8" name="Google Shape;2538;p10"/>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9" name="Google Shape;2539;p10"/>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0" name="Google Shape;2540;p10"/>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1" name="Google Shape;2541;p10"/>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2" name="Google Shape;2542;p10"/>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3" name="Google Shape;2543;p10"/>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4" name="Google Shape;2544;p10"/>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5" name="Google Shape;2545;p10"/>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6" name="Google Shape;2546;p10"/>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7" name="Google Shape;2547;p10"/>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8" name="Google Shape;2548;p10"/>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9" name="Google Shape;2549;p10"/>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0" name="Google Shape;2550;p10"/>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1" name="Google Shape;2551;p10"/>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2" name="Google Shape;2552;p10"/>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3" name="Google Shape;2553;p10"/>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4" name="Google Shape;2554;p10"/>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5" name="Google Shape;2555;p10"/>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6" name="Google Shape;2556;p10"/>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7" name="Google Shape;2557;p10"/>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8" name="Google Shape;2558;p10"/>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9" name="Google Shape;2559;p10"/>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0" name="Google Shape;2560;p10"/>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1" name="Google Shape;2561;p10"/>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2" name="Google Shape;2562;p10"/>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3" name="Google Shape;2563;p10"/>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4" name="Google Shape;2564;p10"/>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5" name="Google Shape;2565;p10"/>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6" name="Google Shape;2566;p10"/>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7" name="Google Shape;2567;p10"/>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8" name="Google Shape;2568;p10"/>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9" name="Google Shape;2569;p10"/>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0" name="Google Shape;2570;p10"/>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1" name="Google Shape;2571;p10"/>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2" name="Google Shape;2572;p10"/>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3" name="Google Shape;2573;p10"/>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4" name="Google Shape;2574;p10"/>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5" name="Google Shape;2575;p10"/>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6" name="Google Shape;2576;p10"/>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7" name="Google Shape;2577;p10"/>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8" name="Google Shape;2578;p10"/>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9" name="Google Shape;2579;p10"/>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0" name="Google Shape;2580;p10"/>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1" name="Google Shape;2581;p10"/>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2" name="Google Shape;2582;p10"/>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3" name="Google Shape;2583;p10"/>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4" name="Google Shape;2584;p10"/>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5" name="Google Shape;2585;p10"/>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6" name="Google Shape;2586;p10"/>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7" name="Google Shape;2587;p10"/>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8" name="Google Shape;2588;p10"/>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9" name="Google Shape;2589;p10"/>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0" name="Google Shape;2590;p10"/>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1" name="Google Shape;2591;p10"/>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2" name="Google Shape;2592;p10"/>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3" name="Google Shape;2593;p10"/>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4" name="Google Shape;2594;p10"/>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595" name="Google Shape;2595;p10"/>
          <p:cNvGrpSpPr/>
          <p:nvPr/>
        </p:nvGrpSpPr>
        <p:grpSpPr>
          <a:xfrm rot="7366545" flipH="1">
            <a:off x="517577" y="1602185"/>
            <a:ext cx="391002" cy="429300"/>
            <a:chOff x="818450" y="719950"/>
            <a:chExt cx="162075" cy="177950"/>
          </a:xfrm>
        </p:grpSpPr>
        <p:sp>
          <p:nvSpPr>
            <p:cNvPr id="2596" name="Google Shape;2596;p10"/>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7" name="Google Shape;2597;p10"/>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8" name="Google Shape;2598;p10"/>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599" name="Google Shape;2599;p10"/>
          <p:cNvGrpSpPr/>
          <p:nvPr/>
        </p:nvGrpSpPr>
        <p:grpSpPr>
          <a:xfrm rot="743149">
            <a:off x="8576563" y="3212263"/>
            <a:ext cx="329645" cy="423842"/>
            <a:chOff x="3526675" y="707075"/>
            <a:chExt cx="187750" cy="241400"/>
          </a:xfrm>
        </p:grpSpPr>
        <p:sp>
          <p:nvSpPr>
            <p:cNvPr id="2600" name="Google Shape;2600;p10"/>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1" name="Google Shape;2601;p10"/>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2" name="Google Shape;2602;p10"/>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603" name="Google Shape;2603;p10"/>
          <p:cNvSpPr/>
          <p:nvPr/>
        </p:nvSpPr>
        <p:spPr>
          <a:xfrm rot="1258828">
            <a:off x="2294629" y="4545432"/>
            <a:ext cx="339518"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4" name="Google Shape;2604;p10"/>
          <p:cNvSpPr/>
          <p:nvPr/>
        </p:nvSpPr>
        <p:spPr>
          <a:xfrm>
            <a:off x="489424" y="423856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5" name="Google Shape;2605;p10"/>
          <p:cNvSpPr/>
          <p:nvPr/>
        </p:nvSpPr>
        <p:spPr>
          <a:xfrm rot="-107">
            <a:off x="1946541" y="253067"/>
            <a:ext cx="339523"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6" name="Google Shape;2606;p10"/>
          <p:cNvSpPr/>
          <p:nvPr/>
        </p:nvSpPr>
        <p:spPr>
          <a:xfrm>
            <a:off x="8454999" y="209741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607" name="Google Shape;2607;p10"/>
          <p:cNvGrpSpPr/>
          <p:nvPr/>
        </p:nvGrpSpPr>
        <p:grpSpPr>
          <a:xfrm rot="3230776">
            <a:off x="8181464" y="344612"/>
            <a:ext cx="498890" cy="535809"/>
            <a:chOff x="539500" y="356300"/>
            <a:chExt cx="347201" cy="372894"/>
          </a:xfrm>
        </p:grpSpPr>
        <p:sp>
          <p:nvSpPr>
            <p:cNvPr id="2608" name="Google Shape;2608;p10"/>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9" name="Google Shape;2609;p10"/>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0" name="Google Shape;2610;p10"/>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1" name="Google Shape;2611;p10"/>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2" name="Google Shape;2612;p10"/>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3" name="Google Shape;2613;p10"/>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4" name="Google Shape;2614;p10"/>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5" name="Google Shape;2615;p10"/>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6" name="Google Shape;2616;p10"/>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7" name="Google Shape;2617;p10"/>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8" name="Google Shape;2618;p10"/>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19" name="Google Shape;2619;p10"/>
          <p:cNvGrpSpPr/>
          <p:nvPr/>
        </p:nvGrpSpPr>
        <p:grpSpPr>
          <a:xfrm rot="-1687898">
            <a:off x="4400977" y="3541869"/>
            <a:ext cx="342054" cy="418382"/>
            <a:chOff x="2019050" y="1133325"/>
            <a:chExt cx="153525" cy="187750"/>
          </a:xfrm>
        </p:grpSpPr>
        <p:sp>
          <p:nvSpPr>
            <p:cNvPr id="2620" name="Google Shape;2620;p10"/>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1" name="Google Shape;2621;p10"/>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2" name="Google Shape;2622;p10"/>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3" name="Google Shape;2623;p10"/>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624" name="Google Shape;2624;p10"/>
          <p:cNvSpPr/>
          <p:nvPr/>
        </p:nvSpPr>
        <p:spPr>
          <a:xfrm>
            <a:off x="5603547" y="38847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5" name="Google Shape;2625;p10"/>
          <p:cNvSpPr/>
          <p:nvPr/>
        </p:nvSpPr>
        <p:spPr>
          <a:xfrm>
            <a:off x="4571997" y="26652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6" name="Google Shape;2626;p10"/>
          <p:cNvSpPr txBox="1">
            <a:spLocks noGrp="1"/>
          </p:cNvSpPr>
          <p:nvPr>
            <p:ph type="title"/>
          </p:nvPr>
        </p:nvSpPr>
        <p:spPr>
          <a:xfrm>
            <a:off x="4572000" y="860800"/>
            <a:ext cx="3207000" cy="240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blank" matchingName="Blank">
  <p:cSld name="BLANK">
    <p:bg>
      <p:bgPr>
        <a:noFill/>
        <a:effectLst/>
      </p:bgPr>
    </p:bg>
    <p:spTree>
      <p:nvGrpSpPr>
        <p:cNvPr id="1" name="Shape 2806"/>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3068"/>
        <p:cNvGrpSpPr/>
        <p:nvPr/>
      </p:nvGrpSpPr>
      <p:grpSpPr>
        <a:xfrm>
          <a:off x="0" y="0"/>
          <a:ext cx="0" cy="0"/>
          <a:chOff x="0" y="0"/>
          <a:chExt cx="0" cy="0"/>
        </a:xfrm>
      </p:grpSpPr>
      <p:sp>
        <p:nvSpPr>
          <p:cNvPr id="3069" name="Google Shape;3069;p14"/>
          <p:cNvSpPr/>
          <p:nvPr/>
        </p:nvSpPr>
        <p:spPr>
          <a:xfrm rot="10800000">
            <a:off x="-1083651" y="1566601"/>
            <a:ext cx="5408925" cy="5029425"/>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1"/>
          </a:solidFill>
          <a:ln>
            <a:noFill/>
          </a:ln>
        </p:spPr>
      </p:sp>
      <p:sp>
        <p:nvSpPr>
          <p:cNvPr id="3070" name="Google Shape;3070;p14"/>
          <p:cNvSpPr/>
          <p:nvPr/>
        </p:nvSpPr>
        <p:spPr>
          <a:xfrm rot="10800000" flipH="1">
            <a:off x="7308099" y="-592859"/>
            <a:ext cx="2245600" cy="2648475"/>
          </a:xfrm>
          <a:custGeom>
            <a:avLst/>
            <a:gdLst/>
            <a:ahLst/>
            <a:cxnLst/>
            <a:rect l="l" t="t" r="r" b="b"/>
            <a:pathLst>
              <a:path w="89824" h="105939" extrusionOk="0">
                <a:moveTo>
                  <a:pt x="3695" y="96234"/>
                </a:moveTo>
                <a:cubicBezTo>
                  <a:pt x="-7534" y="92223"/>
                  <a:pt x="10380" y="79657"/>
                  <a:pt x="16529" y="74577"/>
                </a:cubicBezTo>
                <a:cubicBezTo>
                  <a:pt x="22679" y="69497"/>
                  <a:pt x="36047" y="71369"/>
                  <a:pt x="40592" y="65754"/>
                </a:cubicBezTo>
                <a:cubicBezTo>
                  <a:pt x="45137" y="60139"/>
                  <a:pt x="39790" y="46637"/>
                  <a:pt x="43800" y="40889"/>
                </a:cubicBezTo>
                <a:cubicBezTo>
                  <a:pt x="47811" y="35141"/>
                  <a:pt x="58372" y="37681"/>
                  <a:pt x="64655" y="31264"/>
                </a:cubicBezTo>
                <a:cubicBezTo>
                  <a:pt x="70938" y="24847"/>
                  <a:pt x="78291" y="-8841"/>
                  <a:pt x="81499" y="2388"/>
                </a:cubicBezTo>
                <a:cubicBezTo>
                  <a:pt x="84707" y="13618"/>
                  <a:pt x="96872" y="83000"/>
                  <a:pt x="83905" y="98641"/>
                </a:cubicBezTo>
                <a:cubicBezTo>
                  <a:pt x="70938" y="114282"/>
                  <a:pt x="14924" y="100245"/>
                  <a:pt x="3695" y="96234"/>
                </a:cubicBezTo>
                <a:close/>
              </a:path>
            </a:pathLst>
          </a:custGeom>
          <a:solidFill>
            <a:schemeClr val="accent4"/>
          </a:solidFill>
          <a:ln>
            <a:noFill/>
          </a:ln>
        </p:spPr>
      </p:sp>
      <p:pic>
        <p:nvPicPr>
          <p:cNvPr id="3071" name="Google Shape;3071;p14"/>
          <p:cNvPicPr preferRelativeResize="0"/>
          <p:nvPr/>
        </p:nvPicPr>
        <p:blipFill>
          <a:blip r:embed="rId2"/>
          <a:stretch>
            <a:fillRect/>
          </a:stretch>
        </p:blipFill>
        <p:spPr>
          <a:xfrm>
            <a:off x="0" y="0"/>
            <a:ext cx="9144000" cy="5143500"/>
          </a:xfrm>
          <a:prstGeom prst="rect">
            <a:avLst/>
          </a:prstGeom>
          <a:noFill/>
          <a:ln>
            <a:noFill/>
          </a:ln>
        </p:spPr>
      </p:pic>
      <p:grpSp>
        <p:nvGrpSpPr>
          <p:cNvPr id="3072" name="Google Shape;3072;p14"/>
          <p:cNvGrpSpPr/>
          <p:nvPr/>
        </p:nvGrpSpPr>
        <p:grpSpPr>
          <a:xfrm>
            <a:off x="224686" y="324633"/>
            <a:ext cx="1239933" cy="1301060"/>
            <a:chOff x="-818813" y="1823137"/>
            <a:chExt cx="1579734" cy="1657613"/>
          </a:xfrm>
        </p:grpSpPr>
        <p:sp>
          <p:nvSpPr>
            <p:cNvPr id="3073" name="Google Shape;3073;p14"/>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4" name="Google Shape;3074;p14"/>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5" name="Google Shape;3075;p14"/>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6" name="Google Shape;3076;p14"/>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7" name="Google Shape;3077;p14"/>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8" name="Google Shape;3078;p14"/>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9" name="Google Shape;3079;p14"/>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0" name="Google Shape;3080;p14"/>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1" name="Google Shape;3081;p14"/>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2" name="Google Shape;3082;p14"/>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3" name="Google Shape;3083;p14"/>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4" name="Google Shape;3084;p14"/>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5" name="Google Shape;3085;p14"/>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6" name="Google Shape;3086;p14"/>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7" name="Google Shape;3087;p14"/>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8" name="Google Shape;3088;p14"/>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9" name="Google Shape;3089;p14"/>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0" name="Google Shape;3090;p14"/>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1" name="Google Shape;3091;p14"/>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2" name="Google Shape;3092;p14"/>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3" name="Google Shape;3093;p14"/>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4" name="Google Shape;3094;p14"/>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5" name="Google Shape;3095;p14"/>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6" name="Google Shape;3096;p14"/>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7" name="Google Shape;3097;p14"/>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8" name="Google Shape;3098;p14"/>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9" name="Google Shape;3099;p14"/>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0" name="Google Shape;3100;p14"/>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1" name="Google Shape;3101;p14"/>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2" name="Google Shape;3102;p14"/>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3" name="Google Shape;3103;p14"/>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4" name="Google Shape;3104;p14"/>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5" name="Google Shape;3105;p14"/>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6" name="Google Shape;3106;p14"/>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7" name="Google Shape;3107;p14"/>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8" name="Google Shape;3108;p14"/>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9" name="Google Shape;3109;p14"/>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0" name="Google Shape;3110;p14"/>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1" name="Google Shape;3111;p14"/>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2" name="Google Shape;3112;p14"/>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3" name="Google Shape;3113;p14"/>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4" name="Google Shape;3114;p14"/>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5" name="Google Shape;3115;p14"/>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6" name="Google Shape;3116;p14"/>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7" name="Google Shape;3117;p14"/>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8" name="Google Shape;3118;p14"/>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9" name="Google Shape;3119;p14"/>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0" name="Google Shape;3120;p14"/>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1" name="Google Shape;3121;p14"/>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2" name="Google Shape;3122;p14"/>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3" name="Google Shape;3123;p14"/>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4" name="Google Shape;3124;p14"/>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5" name="Google Shape;3125;p14"/>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6" name="Google Shape;3126;p14"/>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7" name="Google Shape;3127;p14"/>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8" name="Google Shape;3128;p14"/>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9" name="Google Shape;3129;p14"/>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0" name="Google Shape;3130;p14"/>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1" name="Google Shape;3131;p14"/>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2" name="Google Shape;3132;p14"/>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3" name="Google Shape;3133;p14"/>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4" name="Google Shape;3134;p14"/>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35" name="Google Shape;3135;p14"/>
          <p:cNvGrpSpPr/>
          <p:nvPr/>
        </p:nvGrpSpPr>
        <p:grpSpPr>
          <a:xfrm rot="-10012868" flipH="1">
            <a:off x="268460" y="1740599"/>
            <a:ext cx="329637" cy="423831"/>
            <a:chOff x="3526675" y="707075"/>
            <a:chExt cx="187750" cy="241400"/>
          </a:xfrm>
        </p:grpSpPr>
        <p:sp>
          <p:nvSpPr>
            <p:cNvPr id="3136" name="Google Shape;3136;p14"/>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7" name="Google Shape;3137;p14"/>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8" name="Google Shape;3138;p14"/>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39" name="Google Shape;3139;p14"/>
          <p:cNvGrpSpPr/>
          <p:nvPr/>
        </p:nvGrpSpPr>
        <p:grpSpPr>
          <a:xfrm>
            <a:off x="8013159" y="3970384"/>
            <a:ext cx="1093932" cy="998288"/>
            <a:chOff x="4097300" y="529025"/>
            <a:chExt cx="796050" cy="726450"/>
          </a:xfrm>
        </p:grpSpPr>
        <p:sp>
          <p:nvSpPr>
            <p:cNvPr id="3140" name="Google Shape;3140;p14"/>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1" name="Google Shape;3141;p14"/>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2" name="Google Shape;3142;p14"/>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3" name="Google Shape;3143;p14"/>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4" name="Google Shape;3144;p14"/>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5" name="Google Shape;3145;p14"/>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6" name="Google Shape;3146;p14"/>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7" name="Google Shape;3147;p14"/>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8" name="Google Shape;3148;p14"/>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9" name="Google Shape;3149;p14"/>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0" name="Google Shape;3150;p14"/>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1" name="Google Shape;3151;p14"/>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2" name="Google Shape;3152;p14"/>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3" name="Google Shape;3153;p14"/>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4" name="Google Shape;3154;p14"/>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5" name="Google Shape;3155;p14"/>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6" name="Google Shape;3156;p14"/>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7" name="Google Shape;3157;p14"/>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8" name="Google Shape;3158;p14"/>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9" name="Google Shape;3159;p14"/>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0" name="Google Shape;3160;p14"/>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1" name="Google Shape;3161;p14"/>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2" name="Google Shape;3162;p14"/>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3" name="Google Shape;3163;p14"/>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4" name="Google Shape;3164;p14"/>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5" name="Google Shape;3165;p14"/>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6" name="Google Shape;3166;p14"/>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7" name="Google Shape;3167;p14"/>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8" name="Google Shape;3168;p14"/>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9" name="Google Shape;3169;p14"/>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0" name="Google Shape;3170;p14"/>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1" name="Google Shape;3171;p14"/>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2" name="Google Shape;3172;p14"/>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3" name="Google Shape;3173;p14"/>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4" name="Google Shape;3174;p14"/>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5" name="Google Shape;3175;p14"/>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6" name="Google Shape;3176;p14"/>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7" name="Google Shape;3177;p14"/>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8" name="Google Shape;3178;p14"/>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9" name="Google Shape;3179;p14"/>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0" name="Google Shape;3180;p14"/>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1" name="Google Shape;3181;p14"/>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2" name="Google Shape;3182;p14"/>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3" name="Google Shape;3183;p14"/>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4" name="Google Shape;3184;p14"/>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5" name="Google Shape;3185;p14"/>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6" name="Google Shape;3186;p14"/>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7" name="Google Shape;3187;p14"/>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8" name="Google Shape;3188;p14"/>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9" name="Google Shape;3189;p14"/>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0" name="Google Shape;3190;p14"/>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1" name="Google Shape;3191;p14"/>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2" name="Google Shape;3192;p14"/>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3" name="Google Shape;3193;p14"/>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4" name="Google Shape;3194;p14"/>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5" name="Google Shape;3195;p14"/>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6" name="Google Shape;3196;p14"/>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7" name="Google Shape;3197;p14"/>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8" name="Google Shape;3198;p14"/>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9" name="Google Shape;3199;p14"/>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0" name="Google Shape;3200;p14"/>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1" name="Google Shape;3201;p14"/>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2" name="Google Shape;3202;p14"/>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3" name="Google Shape;3203;p14"/>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4" name="Google Shape;3204;p14"/>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5" name="Google Shape;3205;p14"/>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6" name="Google Shape;3206;p14"/>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7" name="Google Shape;3207;p14"/>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8" name="Google Shape;3208;p14"/>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9" name="Google Shape;3209;p14"/>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0" name="Google Shape;3210;p14"/>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1" name="Google Shape;3211;p14"/>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2" name="Google Shape;3212;p14"/>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3" name="Google Shape;3213;p14"/>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4" name="Google Shape;3214;p14"/>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5" name="Google Shape;3215;p14"/>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6" name="Google Shape;3216;p14"/>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7" name="Google Shape;3217;p14"/>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8" name="Google Shape;3218;p14"/>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219" name="Google Shape;3219;p14"/>
          <p:cNvGrpSpPr/>
          <p:nvPr/>
        </p:nvGrpSpPr>
        <p:grpSpPr>
          <a:xfrm rot="672145">
            <a:off x="8739420" y="3359516"/>
            <a:ext cx="329643" cy="423839"/>
            <a:chOff x="3526675" y="707075"/>
            <a:chExt cx="187750" cy="241400"/>
          </a:xfrm>
        </p:grpSpPr>
        <p:sp>
          <p:nvSpPr>
            <p:cNvPr id="3220" name="Google Shape;3220;p14"/>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1" name="Google Shape;3221;p14"/>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2" name="Google Shape;3222;p14"/>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223" name="Google Shape;3223;p14"/>
          <p:cNvGrpSpPr/>
          <p:nvPr/>
        </p:nvGrpSpPr>
        <p:grpSpPr>
          <a:xfrm rot="-1377965">
            <a:off x="539596" y="4345398"/>
            <a:ext cx="347198" cy="510649"/>
            <a:chOff x="3716700" y="1378700"/>
            <a:chExt cx="135825" cy="199750"/>
          </a:xfrm>
        </p:grpSpPr>
        <p:sp>
          <p:nvSpPr>
            <p:cNvPr id="3224" name="Google Shape;3224;p14"/>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5" name="Google Shape;3225;p14"/>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6" name="Google Shape;3226;p14"/>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7" name="Google Shape;3227;p14"/>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228" name="Google Shape;3228;p14"/>
          <p:cNvGrpSpPr/>
          <p:nvPr/>
        </p:nvGrpSpPr>
        <p:grpSpPr>
          <a:xfrm rot="-1687898">
            <a:off x="8207027" y="407556"/>
            <a:ext cx="342054" cy="418382"/>
            <a:chOff x="2019050" y="1133325"/>
            <a:chExt cx="153525" cy="187750"/>
          </a:xfrm>
        </p:grpSpPr>
        <p:sp>
          <p:nvSpPr>
            <p:cNvPr id="3229" name="Google Shape;3229;p14"/>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0" name="Google Shape;3230;p14"/>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1" name="Google Shape;3231;p14"/>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2" name="Google Shape;3232;p14"/>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233" name="Google Shape;3233;p14"/>
          <p:cNvGrpSpPr/>
          <p:nvPr/>
        </p:nvGrpSpPr>
        <p:grpSpPr>
          <a:xfrm>
            <a:off x="4214726" y="4351341"/>
            <a:ext cx="775180" cy="689959"/>
            <a:chOff x="4748225" y="4600750"/>
            <a:chExt cx="332125" cy="295625"/>
          </a:xfrm>
        </p:grpSpPr>
        <p:sp>
          <p:nvSpPr>
            <p:cNvPr id="3234" name="Google Shape;3234;p14"/>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5" name="Google Shape;3235;p1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6" name="Google Shape;3236;p1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7" name="Google Shape;3237;p1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8" name="Google Shape;3238;p1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9" name="Google Shape;3239;p14"/>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0" name="Google Shape;3240;p14"/>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1" name="Google Shape;3241;p14"/>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2" name="Google Shape;3242;p14"/>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3" name="Google Shape;3243;p1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4" name="Google Shape;3244;p1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5" name="Google Shape;3245;p1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6" name="Google Shape;3246;p1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7" name="Google Shape;3247;p1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8" name="Google Shape;3248;p1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9" name="Google Shape;3249;p1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0" name="Google Shape;3250;p1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1" name="Google Shape;3251;p1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2" name="Google Shape;3252;p1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3" name="Google Shape;3253;p1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4" name="Google Shape;3254;p1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5" name="Google Shape;3255;p1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6" name="Google Shape;3256;p1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7" name="Google Shape;3257;p1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8" name="Google Shape;3258;p1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9" name="Google Shape;3259;p1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0" name="Google Shape;3260;p1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1" name="Google Shape;3261;p1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2" name="Google Shape;3262;p1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3" name="Google Shape;3263;p1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4" name="Google Shape;3264;p1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5" name="Google Shape;3265;p1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6" name="Google Shape;3266;p1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7" name="Google Shape;3267;p1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8" name="Google Shape;3268;p1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9" name="Google Shape;3269;p1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0" name="Google Shape;3270;p1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1" name="Google Shape;3271;p1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2" name="Google Shape;3272;p1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3" name="Google Shape;3273;p1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4" name="Google Shape;3274;p1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5" name="Google Shape;3275;p1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6" name="Google Shape;3276;p1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7" name="Google Shape;3277;p1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8" name="Google Shape;3278;p1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9" name="Google Shape;3279;p1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0" name="Google Shape;3280;p1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1" name="Google Shape;3281;p1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2" name="Google Shape;3282;p1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3" name="Google Shape;3283;p1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4" name="Google Shape;3284;p1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5" name="Google Shape;3285;p1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6" name="Google Shape;3286;p1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7" name="Google Shape;3287;p1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8" name="Google Shape;3288;p1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9" name="Google Shape;3289;p1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0" name="Google Shape;3290;p1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1" name="Google Shape;3291;p1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2" name="Google Shape;3292;p1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3" name="Google Shape;3293;p1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4" name="Google Shape;3294;p1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5" name="Google Shape;3295;p1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6" name="Google Shape;3296;p1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7" name="Google Shape;3297;p1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8" name="Google Shape;3298;p1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299" name="Google Shape;3299;p14"/>
          <p:cNvSpPr/>
          <p:nvPr/>
        </p:nvSpPr>
        <p:spPr>
          <a:xfrm>
            <a:off x="1776636" y="17651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0" name="Google Shape;3300;p14"/>
          <p:cNvSpPr/>
          <p:nvPr/>
        </p:nvSpPr>
        <p:spPr>
          <a:xfrm rot="1258828">
            <a:off x="1785179" y="3634020"/>
            <a:ext cx="339518" cy="110637"/>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1" name="Google Shape;3301;p14"/>
          <p:cNvSpPr/>
          <p:nvPr/>
        </p:nvSpPr>
        <p:spPr>
          <a:xfrm>
            <a:off x="3800097" y="45903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2" name="Google Shape;3302;p14"/>
          <p:cNvSpPr/>
          <p:nvPr/>
        </p:nvSpPr>
        <p:spPr>
          <a:xfrm>
            <a:off x="298261" y="3201926"/>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3" name="Google Shape;3303;p14"/>
          <p:cNvSpPr/>
          <p:nvPr/>
        </p:nvSpPr>
        <p:spPr>
          <a:xfrm rot="-1493856">
            <a:off x="6051179" y="771631"/>
            <a:ext cx="339517" cy="110638"/>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4" name="Google Shape;3304;p14"/>
          <p:cNvSpPr/>
          <p:nvPr/>
        </p:nvSpPr>
        <p:spPr>
          <a:xfrm>
            <a:off x="6676861" y="438196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5" name="Google Shape;3305;p14"/>
          <p:cNvSpPr txBox="1">
            <a:spLocks noGrp="1"/>
          </p:cNvSpPr>
          <p:nvPr>
            <p:ph type="title"/>
          </p:nvPr>
        </p:nvSpPr>
        <p:spPr>
          <a:xfrm>
            <a:off x="2259575" y="3045000"/>
            <a:ext cx="6171300" cy="531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p:txBody>
      </p:sp>
      <p:sp>
        <p:nvSpPr>
          <p:cNvPr id="3306" name="Google Shape;3306;p14"/>
          <p:cNvSpPr txBox="1">
            <a:spLocks noGrp="1"/>
          </p:cNvSpPr>
          <p:nvPr>
            <p:ph type="subTitle" idx="1"/>
          </p:nvPr>
        </p:nvSpPr>
        <p:spPr>
          <a:xfrm>
            <a:off x="2259597" y="1566600"/>
            <a:ext cx="6171300" cy="1478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25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6" Type="http://schemas.openxmlformats.org/officeDocument/2006/relationships/theme" Target="../theme/theme1.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445025"/>
            <a:ext cx="77178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3500"/>
              <a:buFont typeface="Kavoon" panose="00000500000000000000"/>
              <a:buNone/>
              <a:defRPr sz="3500">
                <a:solidFill>
                  <a:schemeClr val="dk1"/>
                </a:solidFill>
                <a:latin typeface="Kavoon" panose="00000500000000000000"/>
                <a:ea typeface="Kavoon" panose="00000500000000000000"/>
                <a:cs typeface="Kavoon" panose="00000500000000000000"/>
                <a:sym typeface="Kavoon" panose="00000500000000000000"/>
              </a:defRPr>
            </a:lvl1pPr>
            <a:lvl2pPr lvl="1" algn="ctr"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2pPr>
            <a:lvl3pPr lvl="2" algn="ctr"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3pPr>
            <a:lvl4pPr lvl="3" algn="ctr"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4pPr>
            <a:lvl5pPr lvl="4" algn="ctr"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5pPr>
            <a:lvl6pPr lvl="5" algn="ctr"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6pPr>
            <a:lvl7pPr lvl="6" algn="ctr"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7pPr>
            <a:lvl8pPr lvl="7" algn="ctr"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8pPr>
            <a:lvl9pPr lvl="8" algn="ctr"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1pPr>
            <a:lvl2pPr marL="914400" lvl="1"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2pPr>
            <a:lvl3pPr marL="1371600" lvl="2"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3pPr>
            <a:lvl4pPr marL="1828800" lvl="3"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4pPr>
            <a:lvl5pPr marL="2286000" lvl="4"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5pPr>
            <a:lvl6pPr marL="2743200" lvl="5"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6pPr>
            <a:lvl7pPr marL="3200400" lvl="6"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7pPr>
            <a:lvl8pPr marL="3657600" lvl="7"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8pPr>
            <a:lvl9pPr marL="4114800" lvl="8" indent="-317500">
              <a:lnSpc>
                <a:spcPct val="115000"/>
              </a:lnSpc>
              <a:spcBef>
                <a:spcPts val="1600"/>
              </a:spcBef>
              <a:spcAft>
                <a:spcPts val="160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9pPr>
          </a:lstStyle>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Lst>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3.png"/><Relationship Id="rId1" Type="http://schemas.openxmlformats.org/officeDocument/2006/relationships/image" Target="../media/image2.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3.png"/></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14.png"/></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microsoft.com/office/2007/relationships/hdphoto" Target="../media/image16.wdp"/><Relationship Id="rId1" Type="http://schemas.openxmlformats.org/officeDocument/2006/relationships/image" Target="../media/image15.png"/></Relationships>
</file>

<file path=ppt/slides/_rels/slide14.xml.rels><?xml version="1.0" encoding="UTF-8" standalone="yes"?>
<Relationships xmlns="http://schemas.openxmlformats.org/package/2006/relationships"><Relationship Id="rId4" Type="http://schemas.openxmlformats.org/officeDocument/2006/relationships/slideLayout" Target="../slideLayouts/slideLayout4.xml"/><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image" Target="../media/image17.png"/></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8.xml"/><Relationship Id="rId1" Type="http://schemas.openxmlformats.org/officeDocument/2006/relationships/image" Target="../media/image18.png"/></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8.xml"/><Relationship Id="rId1" Type="http://schemas.openxmlformats.org/officeDocument/2006/relationships/image" Target="../media/image18.png"/></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8.xml"/><Relationship Id="rId1" Type="http://schemas.openxmlformats.org/officeDocument/2006/relationships/image" Target="../media/image18.pn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1.xml"/><Relationship Id="rId1" Type="http://schemas.openxmlformats.org/officeDocument/2006/relationships/image" Target="../media/image19.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4" Type="http://schemas.openxmlformats.org/officeDocument/2006/relationships/notesSlide" Target="../notesSlides/notesSlide1.xml"/><Relationship Id="rId3" Type="http://schemas.openxmlformats.org/officeDocument/2006/relationships/slideLayout" Target="../slideLayouts/slideLayout3.xml"/><Relationship Id="rId2" Type="http://schemas.openxmlformats.org/officeDocument/2006/relationships/image" Target="../media/image2.png"/><Relationship Id="rId1" Type="http://schemas.openxmlformats.org/officeDocument/2006/relationships/image" Target="../media/image4.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8.xml"/><Relationship Id="rId1" Type="http://schemas.openxmlformats.org/officeDocument/2006/relationships/image" Target="../media/image20.jpe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hdphoto" Target="../media/image22.wdp"/><Relationship Id="rId1" Type="http://schemas.openxmlformats.org/officeDocument/2006/relationships/image" Target="../media/image21.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1.xml"/><Relationship Id="rId1" Type="http://schemas.openxmlformats.org/officeDocument/2006/relationships/image" Target="../media/image23.png"/></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8.xml"/><Relationship Id="rId1" Type="http://schemas.openxmlformats.org/officeDocument/2006/relationships/image" Target="../media/image24.jpe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xml"/><Relationship Id="rId1" Type="http://schemas.openxmlformats.org/officeDocument/2006/relationships/image" Target="../media/image5.png"/></Relationships>
</file>

<file path=ppt/slides/_rels/slide4.xml.rels><?xml version="1.0" encoding="UTF-8" standalone="yes"?>
<Relationships xmlns="http://schemas.openxmlformats.org/package/2006/relationships"><Relationship Id="rId4" Type="http://schemas.openxmlformats.org/officeDocument/2006/relationships/slideLayout" Target="../slideLayouts/slideLayout4.xml"/><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image" Target="../media/image6.pn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image" Target="../media/image9.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image" Target="../media/image1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308354" y="663907"/>
            <a:ext cx="3955417" cy="461665"/>
          </a:xfrm>
          <a:prstGeom prst="rect">
            <a:avLst/>
          </a:prstGeom>
          <a:noFill/>
        </p:spPr>
        <p:txBody>
          <a:bodyPr wrap="square" rtlCol="0">
            <a:spAutoFit/>
          </a:bodyPr>
          <a:lstStyle/>
          <a:p>
            <a:r>
              <a:rPr lang="en-US" sz="2400" dirty="0">
                <a:solidFill>
                  <a:schemeClr val="bg1">
                    <a:lumMod val="50000"/>
                  </a:schemeClr>
                </a:solidFill>
                <a:latin typeface="SVN-Internation" panose="02040603050506020204" pitchFamily="18" charset="0"/>
              </a:rPr>
              <a:t>GIÁO DỤC CÔNG DÂN 8</a:t>
            </a:r>
            <a:endParaRPr lang="en-US" sz="2400" dirty="0">
              <a:solidFill>
                <a:schemeClr val="bg1">
                  <a:lumMod val="50000"/>
                </a:schemeClr>
              </a:solidFill>
              <a:latin typeface="SVN-Internation" panose="02040603050506020204" pitchFamily="18" charset="0"/>
            </a:endParaRPr>
          </a:p>
        </p:txBody>
      </p:sp>
      <p:sp>
        <p:nvSpPr>
          <p:cNvPr id="4" name="文本框 15"/>
          <p:cNvSpPr txBox="1"/>
          <p:nvPr/>
        </p:nvSpPr>
        <p:spPr>
          <a:xfrm>
            <a:off x="3917013" y="1188191"/>
            <a:ext cx="1196161" cy="830997"/>
          </a:xfrm>
          <a:prstGeom prst="rect">
            <a:avLst/>
          </a:prstGeom>
          <a:noFill/>
        </p:spPr>
        <p:txBody>
          <a:bodyPr wrap="none" rtlCol="0">
            <a:spAutoFit/>
          </a:bodyPr>
          <a:lstStyle/>
          <a:p>
            <a:r>
              <a:rPr lang="en-US" altLang="zh-CN" sz="4800" dirty="0" err="1">
                <a:solidFill>
                  <a:schemeClr val="accent3">
                    <a:lumMod val="75000"/>
                  </a:schemeClr>
                </a:solidFill>
                <a:latin typeface="SVN-Internation" panose="02040603050506020204" pitchFamily="18" charset="0"/>
                <a:ea typeface="inpin heiti" panose="00000500000000000000" pitchFamily="2" charset="-122"/>
                <a:sym typeface="inpin heiti" panose="00000500000000000000" pitchFamily="2" charset="-122"/>
              </a:rPr>
              <a:t>Bài</a:t>
            </a:r>
            <a:r>
              <a:rPr lang="en-US" altLang="zh-CN" sz="4800" dirty="0">
                <a:solidFill>
                  <a:schemeClr val="accent3">
                    <a:lumMod val="75000"/>
                  </a:schemeClr>
                </a:solidFill>
                <a:latin typeface="SVN-Internation" panose="02040603050506020204" pitchFamily="18" charset="0"/>
                <a:ea typeface="inpin heiti" panose="00000500000000000000" pitchFamily="2" charset="-122"/>
                <a:sym typeface="inpin heiti" panose="00000500000000000000" pitchFamily="2" charset="-122"/>
              </a:rPr>
              <a:t> 9</a:t>
            </a:r>
            <a:endParaRPr lang="en-US" altLang="zh-CN" sz="4800" dirty="0">
              <a:solidFill>
                <a:schemeClr val="accent3">
                  <a:lumMod val="75000"/>
                </a:schemeClr>
              </a:solidFill>
              <a:latin typeface="SVN-Internation" panose="02040603050506020204" pitchFamily="18" charset="0"/>
              <a:ea typeface="inpin heiti" panose="00000500000000000000" pitchFamily="2" charset="-122"/>
              <a:sym typeface="inpin heiti" panose="00000500000000000000" pitchFamily="2" charset="-122"/>
            </a:endParaRPr>
          </a:p>
        </p:txBody>
      </p:sp>
      <p:sp>
        <p:nvSpPr>
          <p:cNvPr id="5" name="文本框 15"/>
          <p:cNvSpPr txBox="1"/>
          <p:nvPr/>
        </p:nvSpPr>
        <p:spPr>
          <a:xfrm>
            <a:off x="679427" y="1861364"/>
            <a:ext cx="7671329" cy="1649041"/>
          </a:xfrm>
          <a:prstGeom prst="rect">
            <a:avLst/>
          </a:prstGeom>
          <a:noFill/>
        </p:spPr>
        <p:txBody>
          <a:bodyPr wrap="square" rtlCol="0">
            <a:spAutoFit/>
          </a:bodyPr>
          <a:lstStyle/>
          <a:p>
            <a:pPr algn="ctr">
              <a:lnSpc>
                <a:spcPct val="150000"/>
              </a:lnSpc>
            </a:pPr>
            <a:r>
              <a:rPr lang="en-US" sz="3600" b="1" dirty="0">
                <a:ln w="12700" cmpd="sng">
                  <a:solidFill>
                    <a:sysClr val="windowText" lastClr="000000"/>
                  </a:solidFill>
                  <a:prstDash val="solid"/>
                </a:ln>
                <a:gradFill flip="none" rotWithShape="1">
                  <a:gsLst>
                    <a:gs pos="0">
                      <a:srgbClr val="DB3B44">
                        <a:shade val="30000"/>
                        <a:satMod val="115000"/>
                      </a:srgbClr>
                    </a:gs>
                    <a:gs pos="50000">
                      <a:srgbClr val="DB3B44">
                        <a:shade val="67500"/>
                        <a:satMod val="115000"/>
                      </a:srgbClr>
                    </a:gs>
                    <a:gs pos="100000">
                      <a:srgbClr val="DB3B44">
                        <a:shade val="100000"/>
                        <a:satMod val="115000"/>
                      </a:srgbClr>
                    </a:gs>
                  </a:gsLst>
                  <a:lin ang="16200000" scaled="1"/>
                  <a:tileRect/>
                </a:gradFill>
                <a:latin typeface="SVN-Dumpling" panose="02000000000000000000" pitchFamily="50" charset="0"/>
              </a:rPr>
              <a:t>PHÒNG NGỪA TAI NẠN VŨ KHÍ, CHÁY, NỔ VÀ CÁC CHẤT ĐỘC HẠI</a:t>
            </a:r>
            <a:endParaRPr lang="en-US" sz="3600" b="1" dirty="0">
              <a:ln w="12700" cmpd="sng">
                <a:solidFill>
                  <a:sysClr val="windowText" lastClr="000000"/>
                </a:solidFill>
                <a:prstDash val="solid"/>
              </a:ln>
              <a:gradFill flip="none" rotWithShape="1">
                <a:gsLst>
                  <a:gs pos="0">
                    <a:srgbClr val="DB3B44">
                      <a:shade val="30000"/>
                      <a:satMod val="115000"/>
                    </a:srgbClr>
                  </a:gs>
                  <a:gs pos="50000">
                    <a:srgbClr val="DB3B44">
                      <a:shade val="67500"/>
                      <a:satMod val="115000"/>
                    </a:srgbClr>
                  </a:gs>
                  <a:gs pos="100000">
                    <a:srgbClr val="DB3B44">
                      <a:shade val="100000"/>
                      <a:satMod val="115000"/>
                    </a:srgbClr>
                  </a:gs>
                </a:gsLst>
                <a:lin ang="16200000" scaled="1"/>
                <a:tileRect/>
              </a:gradFill>
              <a:latin typeface="SVN-Dumpling" panose="02000000000000000000" pitchFamily="50" charset="0"/>
            </a:endParaRPr>
          </a:p>
        </p:txBody>
      </p:sp>
      <p:pic>
        <p:nvPicPr>
          <p:cNvPr id="7" name="Picture 6"/>
          <p:cNvPicPr>
            <a:picLocks noChangeAspect="1"/>
          </p:cNvPicPr>
          <p:nvPr/>
        </p:nvPicPr>
        <p:blipFill>
          <a:blip r:embed="rId1"/>
          <a:stretch>
            <a:fillRect/>
          </a:stretch>
        </p:blipFill>
        <p:spPr>
          <a:xfrm rot="1285452">
            <a:off x="16437" y="211436"/>
            <a:ext cx="1427798" cy="1427798"/>
          </a:xfrm>
          <a:prstGeom prst="rect">
            <a:avLst/>
          </a:prstGeom>
        </p:spPr>
      </p:pic>
      <p:pic>
        <p:nvPicPr>
          <p:cNvPr id="8" name="Picture 7"/>
          <p:cNvPicPr>
            <a:picLocks noChangeAspect="1"/>
          </p:cNvPicPr>
          <p:nvPr/>
        </p:nvPicPr>
        <p:blipFill>
          <a:blip r:embed="rId2"/>
          <a:stretch>
            <a:fillRect/>
          </a:stretch>
        </p:blipFill>
        <p:spPr>
          <a:xfrm rot="20968324">
            <a:off x="7665403" y="3409170"/>
            <a:ext cx="1531620" cy="1531620"/>
          </a:xfrm>
          <a:prstGeom prst="rect">
            <a:avLst/>
          </a:prstGeom>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712788" y="81260"/>
            <a:ext cx="7330440" cy="646331"/>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3:</a:t>
            </a:r>
            <a:endParaRPr lang="en-US" sz="1800" b="1" dirty="0">
              <a:solidFill>
                <a:schemeClr val="tx2"/>
              </a:solidFill>
            </a:endParaRPr>
          </a:p>
          <a:p>
            <a:pPr algn="ctr"/>
            <a:r>
              <a:rPr lang="vi-VN" sz="1800" b="1" dirty="0">
                <a:solidFill>
                  <a:schemeClr val="tx2"/>
                </a:solidFill>
              </a:rPr>
              <a:t>Em hãy đọc trường hợp sau và trả lời câu hỏi </a:t>
            </a:r>
            <a:endParaRPr lang="en-US" sz="1800" b="1" dirty="0">
              <a:solidFill>
                <a:schemeClr val="tx2"/>
              </a:solidFill>
            </a:endParaRPr>
          </a:p>
        </p:txBody>
      </p:sp>
      <p:sp>
        <p:nvSpPr>
          <p:cNvPr id="11" name="TextBox 10"/>
          <p:cNvSpPr txBox="1"/>
          <p:nvPr/>
        </p:nvSpPr>
        <p:spPr>
          <a:xfrm>
            <a:off x="247968" y="1079064"/>
            <a:ext cx="5314632" cy="3785652"/>
          </a:xfrm>
          <a:prstGeom prst="rect">
            <a:avLst/>
          </a:prstGeom>
          <a:ln w="57150">
            <a:prstDash val="sysDot"/>
          </a:ln>
        </p:spPr>
        <p:style>
          <a:lnRef idx="2">
            <a:schemeClr val="accent4">
              <a:shade val="50000"/>
            </a:schemeClr>
          </a:lnRef>
          <a:fillRef idx="1">
            <a:schemeClr val="accent4"/>
          </a:fillRef>
          <a:effectRef idx="0">
            <a:schemeClr val="accent4"/>
          </a:effectRef>
          <a:fontRef idx="minor">
            <a:schemeClr val="lt1"/>
          </a:fontRef>
        </p:style>
        <p:txBody>
          <a:bodyPr wrap="square">
            <a:spAutoFit/>
          </a:bodyPr>
          <a:lstStyle/>
          <a:p>
            <a:pPr algn="just"/>
            <a:r>
              <a:rPr lang="vi-VN" sz="1600" dirty="0"/>
              <a:t>Tại Trường Trung học cơ sở X, nhà trường kết hợp với lực lượng công an của thành  phố Y, tổ chức buổi tập huấn “Kĩ năng thoát hiểm khi gặp tai nạn vũ khí, cháy, nổ và  các chất độc hại”. Anh O, cán bộ công an thành phố Y, tuyên truyền, hướng dẫn, nói  chuyện và giải đáp mọi thắc mắc của học sinh. Trước khi kết thúc buổi tập huấn,  anh O đặt câu hỏi: “Là công dân, em có trách nhiệm gì trong việc phòng ngừa tai nạn  vũ khí, cháy, nổ và các chất độc hại?”. Bạn A có ý kiến: “Công dân cần tìm hiểu và  thực hiện các quy định của pháp luật”. Bạn B tiếp lời: “Thực hiện các quy định của  pháp luật là cần thiết. Tuy nhiên, chúng ta cần tự trang bị các kĩ năng để xử lí khi gặp  tai nạn”. Diễn giả đáp: “Các ý kiến trên đúng nhưng chưa đủ. Chúng ta cần thể hiện trách nhiệm một cách phù hợp với điều kiện, hoàn cảnh”. </a:t>
            </a:r>
            <a:endParaRPr lang="en-US" sz="1600" dirty="0"/>
          </a:p>
        </p:txBody>
      </p:sp>
      <p:sp>
        <p:nvSpPr>
          <p:cNvPr id="13" name="TextBox 12"/>
          <p:cNvSpPr txBox="1"/>
          <p:nvPr/>
        </p:nvSpPr>
        <p:spPr>
          <a:xfrm>
            <a:off x="5661660" y="1969652"/>
            <a:ext cx="3299460" cy="2308324"/>
          </a:xfrm>
          <a:prstGeom prst="rect">
            <a:avLst/>
          </a:prstGeom>
          <a:noFill/>
        </p:spPr>
        <p:txBody>
          <a:bodyPr wrap="square">
            <a:spAutoFit/>
          </a:bodyPr>
          <a:lstStyle/>
          <a:p>
            <a:pPr algn="just"/>
            <a:r>
              <a:rPr lang="vi-VN" sz="1800" dirty="0"/>
              <a:t>– Em có nhận xét như thế nào đối với ý kiến của các bạn trong trường hợp trên? </a:t>
            </a:r>
            <a:endParaRPr lang="en-US" sz="1800" dirty="0"/>
          </a:p>
          <a:p>
            <a:pPr algn="just"/>
            <a:endParaRPr lang="en-US" sz="1800" dirty="0"/>
          </a:p>
          <a:p>
            <a:pPr algn="just"/>
            <a:r>
              <a:rPr lang="en-US" sz="1800" dirty="0"/>
              <a:t>– Theo </a:t>
            </a:r>
            <a:r>
              <a:rPr lang="en-US" sz="1800" dirty="0" err="1"/>
              <a:t>em</a:t>
            </a:r>
            <a:r>
              <a:rPr lang="en-US" sz="1800" dirty="0"/>
              <a:t>, </a:t>
            </a:r>
            <a:r>
              <a:rPr lang="en-US" sz="1800" dirty="0" err="1"/>
              <a:t>công</a:t>
            </a:r>
            <a:r>
              <a:rPr lang="en-US" sz="1800" dirty="0"/>
              <a:t> </a:t>
            </a:r>
            <a:r>
              <a:rPr lang="en-US" sz="1800" dirty="0" err="1"/>
              <a:t>dân</a:t>
            </a:r>
            <a:r>
              <a:rPr lang="en-US" sz="1800" dirty="0"/>
              <a:t> </a:t>
            </a:r>
            <a:r>
              <a:rPr lang="en-US" sz="1800" dirty="0" err="1"/>
              <a:t>có</a:t>
            </a:r>
            <a:r>
              <a:rPr lang="en-US" sz="1800" dirty="0"/>
              <a:t> </a:t>
            </a:r>
            <a:r>
              <a:rPr lang="en-US" sz="1800" dirty="0" err="1"/>
              <a:t>trách</a:t>
            </a:r>
            <a:r>
              <a:rPr lang="en-US" sz="1800" dirty="0"/>
              <a:t> </a:t>
            </a:r>
            <a:r>
              <a:rPr lang="en-US" sz="1800" dirty="0" err="1"/>
              <a:t>nhiệm</a:t>
            </a:r>
            <a:r>
              <a:rPr lang="en-US" sz="1800" dirty="0"/>
              <a:t> </a:t>
            </a:r>
            <a:r>
              <a:rPr lang="en-US" sz="1800" dirty="0" err="1"/>
              <a:t>gì</a:t>
            </a:r>
            <a:r>
              <a:rPr lang="en-US" sz="1800" dirty="0"/>
              <a:t> </a:t>
            </a:r>
            <a:r>
              <a:rPr lang="en-US" sz="1800" dirty="0" err="1"/>
              <a:t>trong</a:t>
            </a:r>
            <a:r>
              <a:rPr lang="en-US" sz="1800" dirty="0"/>
              <a:t> </a:t>
            </a:r>
            <a:r>
              <a:rPr lang="en-US" sz="1800" dirty="0" err="1"/>
              <a:t>việc</a:t>
            </a:r>
            <a:r>
              <a:rPr lang="en-US" sz="1800" dirty="0"/>
              <a:t> </a:t>
            </a:r>
            <a:r>
              <a:rPr lang="en-US" sz="1800" dirty="0" err="1"/>
              <a:t>phòng</a:t>
            </a:r>
            <a:r>
              <a:rPr lang="en-US" sz="1800" dirty="0"/>
              <a:t> </a:t>
            </a:r>
            <a:r>
              <a:rPr lang="en-US" sz="1800" dirty="0" err="1"/>
              <a:t>ngừa</a:t>
            </a:r>
            <a:r>
              <a:rPr lang="en-US" sz="1800" dirty="0"/>
              <a:t> tai </a:t>
            </a:r>
            <a:r>
              <a:rPr lang="en-US" sz="1800" dirty="0" err="1"/>
              <a:t>nạn</a:t>
            </a:r>
            <a:r>
              <a:rPr lang="en-US" sz="1800" dirty="0"/>
              <a:t>  </a:t>
            </a:r>
            <a:r>
              <a:rPr lang="en-US" sz="1800" dirty="0" err="1"/>
              <a:t>vũ</a:t>
            </a:r>
            <a:r>
              <a:rPr lang="en-US" sz="1800" dirty="0"/>
              <a:t> </a:t>
            </a:r>
            <a:r>
              <a:rPr lang="en-US" sz="1800" dirty="0" err="1"/>
              <a:t>khí</a:t>
            </a:r>
            <a:r>
              <a:rPr lang="en-US" sz="1800" dirty="0"/>
              <a:t>, </a:t>
            </a:r>
            <a:r>
              <a:rPr lang="en-US" sz="1800" dirty="0" err="1"/>
              <a:t>cháy</a:t>
            </a:r>
            <a:r>
              <a:rPr lang="en-US" sz="1800" dirty="0"/>
              <a:t>, </a:t>
            </a:r>
            <a:r>
              <a:rPr lang="en-US" sz="1800" dirty="0" err="1"/>
              <a:t>nổ</a:t>
            </a:r>
            <a:r>
              <a:rPr lang="en-US" sz="1800" dirty="0"/>
              <a:t> </a:t>
            </a:r>
            <a:r>
              <a:rPr lang="en-US" sz="1800" dirty="0" err="1"/>
              <a:t>và</a:t>
            </a:r>
            <a:r>
              <a:rPr lang="en-US" sz="1800" dirty="0"/>
              <a:t> </a:t>
            </a:r>
            <a:r>
              <a:rPr lang="en-US" sz="1800" dirty="0" err="1"/>
              <a:t>các</a:t>
            </a:r>
            <a:r>
              <a:rPr lang="en-US" sz="1800" dirty="0"/>
              <a:t> </a:t>
            </a:r>
            <a:r>
              <a:rPr lang="en-US" sz="1800" dirty="0" err="1"/>
              <a:t>chất</a:t>
            </a:r>
            <a:r>
              <a:rPr lang="en-US" sz="1800" dirty="0"/>
              <a:t> </a:t>
            </a:r>
            <a:r>
              <a:rPr lang="en-US" sz="1800" dirty="0" err="1"/>
              <a:t>độc</a:t>
            </a:r>
            <a:r>
              <a:rPr lang="en-US" sz="1800" dirty="0"/>
              <a:t> </a:t>
            </a:r>
            <a:r>
              <a:rPr lang="en-US" sz="1800" dirty="0" err="1"/>
              <a:t>hại</a:t>
            </a:r>
            <a:r>
              <a:rPr lang="en-US" sz="1800" dirty="0"/>
              <a:t>? </a:t>
            </a:r>
            <a:endParaRPr lang="en-US" sz="1800" dirty="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712788" y="81260"/>
            <a:ext cx="7330440" cy="646331"/>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4:</a:t>
            </a:r>
            <a:endParaRPr lang="en-US" sz="1800" b="1" dirty="0">
              <a:solidFill>
                <a:schemeClr val="tx2"/>
              </a:solidFill>
            </a:endParaRPr>
          </a:p>
          <a:p>
            <a:pPr algn="ctr"/>
            <a:r>
              <a:rPr lang="vi-VN" sz="1800" b="1" dirty="0">
                <a:solidFill>
                  <a:schemeClr val="tx2"/>
                </a:solidFill>
              </a:rPr>
              <a:t>Em hãy đọc các trường hợp </a:t>
            </a:r>
            <a:r>
              <a:rPr lang="en-US" sz="1800" b="1" dirty="0" err="1">
                <a:solidFill>
                  <a:schemeClr val="tx2"/>
                </a:solidFill>
              </a:rPr>
              <a:t>trong</a:t>
            </a:r>
            <a:r>
              <a:rPr lang="en-US" sz="1800" b="1" dirty="0">
                <a:solidFill>
                  <a:schemeClr val="tx2"/>
                </a:solidFill>
              </a:rPr>
              <a:t> SGK tr. 59,60</a:t>
            </a:r>
            <a:r>
              <a:rPr lang="vi-VN" sz="1800" b="1" dirty="0">
                <a:solidFill>
                  <a:schemeClr val="tx2"/>
                </a:solidFill>
              </a:rPr>
              <a:t> và trả lời câu hỏi </a:t>
            </a:r>
            <a:endParaRPr lang="en-US" sz="1800" b="1" dirty="0">
              <a:solidFill>
                <a:schemeClr val="tx2"/>
              </a:solidFill>
            </a:endParaRPr>
          </a:p>
        </p:txBody>
      </p:sp>
      <p:sp>
        <p:nvSpPr>
          <p:cNvPr id="5" name="TextBox 4"/>
          <p:cNvSpPr txBox="1"/>
          <p:nvPr/>
        </p:nvSpPr>
        <p:spPr>
          <a:xfrm>
            <a:off x="274320" y="1184493"/>
            <a:ext cx="5768340" cy="3739998"/>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a:spAutoFit/>
          </a:bodyPr>
          <a:lstStyle/>
          <a:p>
            <a:pPr algn="just">
              <a:lnSpc>
                <a:spcPct val="150000"/>
              </a:lnSpc>
            </a:pPr>
            <a:r>
              <a:rPr lang="vi-VN" sz="1600" dirty="0">
                <a:solidFill>
                  <a:srgbClr val="002060"/>
                </a:solidFill>
              </a:rPr>
              <a:t>Anh T sinh ra và lớn lên tại thôn X, xã P, nơi từng là cứ địa quan trọng trong  chiến tranh, nên còn sót lại nhiều loại bom, mìn, vật nổ nằm trong lòng đất. Một lần, anh T thấy anh K đang thực hiện rà tìm và phát hiện có bom. Ngay sau đó, anh  T đã hướng dẫn anh K rằng tất cả các loại bom, mìn, vật nổ còn sót lại đều rất nguy  hiểm, có thể gây nổ khi bị tác động hoặc có thể tự nổ do nguyên nhân cơ học, lí  học hay </a:t>
            </a:r>
            <a:r>
              <a:rPr lang="vi-VN" sz="1600" dirty="0" err="1">
                <a:solidFill>
                  <a:srgbClr val="002060"/>
                </a:solidFill>
              </a:rPr>
              <a:t>hoá</a:t>
            </a:r>
            <a:r>
              <a:rPr lang="vi-VN" sz="1600" dirty="0">
                <a:solidFill>
                  <a:srgbClr val="002060"/>
                </a:solidFill>
              </a:rPr>
              <a:t> học. Vì vậy, anh K phải báo ngay cho chính quyền địa phương, không  được tự ý đào, khuân vác, cưa, đục hoặc tháo chốt. Anh K đồng ý và thực hiện theo  lời anh T. </a:t>
            </a:r>
            <a:endParaRPr lang="vi-VN" sz="1600" dirty="0">
              <a:solidFill>
                <a:srgbClr val="002060"/>
              </a:solidFill>
            </a:endParaRPr>
          </a:p>
        </p:txBody>
      </p:sp>
      <p:sp>
        <p:nvSpPr>
          <p:cNvPr id="7" name="TextBox 6"/>
          <p:cNvSpPr txBox="1"/>
          <p:nvPr/>
        </p:nvSpPr>
        <p:spPr>
          <a:xfrm>
            <a:off x="6102032" y="1351462"/>
            <a:ext cx="2767648" cy="1703030"/>
          </a:xfrm>
          <a:prstGeom prst="rect">
            <a:avLst/>
          </a:prstGeom>
          <a:noFill/>
        </p:spPr>
        <p:txBody>
          <a:bodyPr wrap="square">
            <a:spAutoFit/>
          </a:bodyPr>
          <a:lstStyle/>
          <a:p>
            <a:pPr algn="just">
              <a:lnSpc>
                <a:spcPct val="150000"/>
              </a:lnSpc>
            </a:pPr>
            <a:r>
              <a:rPr lang="vi-VN" sz="1800" b="1" dirty="0">
                <a:solidFill>
                  <a:srgbClr val="FF0000"/>
                </a:solidFill>
              </a:rPr>
              <a:t>Anh T và anh K đã thực hiện việc phòng ngừa tai nạn vũ khí, cháy, nổ,  như thế nào?  </a:t>
            </a:r>
            <a:endParaRPr lang="vi-VN" sz="1800" b="1" dirty="0">
              <a:solidFill>
                <a:srgbClr val="FF0000"/>
              </a:solidFill>
            </a:endParaRPr>
          </a:p>
        </p:txBody>
      </p:sp>
      <p:sp>
        <p:nvSpPr>
          <p:cNvPr id="10" name="TextBox 109"/>
          <p:cNvSpPr txBox="1"/>
          <p:nvPr/>
        </p:nvSpPr>
        <p:spPr>
          <a:xfrm>
            <a:off x="-501288" y="784383"/>
            <a:ext cx="3362255" cy="40011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algn="ctr"/>
            <a:r>
              <a:rPr lang="en-US" sz="2000" dirty="0" err="1">
                <a:solidFill>
                  <a:schemeClr val="accent2">
                    <a:lumMod val="75000"/>
                  </a:schemeClr>
                </a:solidFill>
                <a:latin typeface="SVN-Caprica Script" pitchFamily="2" charset="0"/>
              </a:rPr>
              <a:t>Trường</a:t>
            </a:r>
            <a:r>
              <a:rPr lang="en-US" sz="2000" dirty="0">
                <a:solidFill>
                  <a:schemeClr val="accent2">
                    <a:lumMod val="75000"/>
                  </a:schemeClr>
                </a:solidFill>
                <a:latin typeface="SVN-Caprica Script" pitchFamily="2" charset="0"/>
              </a:rPr>
              <a:t> </a:t>
            </a:r>
            <a:r>
              <a:rPr lang="en-US" sz="2000" dirty="0" err="1">
                <a:solidFill>
                  <a:schemeClr val="accent2">
                    <a:lumMod val="75000"/>
                  </a:schemeClr>
                </a:solidFill>
                <a:latin typeface="SVN-Caprica Script" pitchFamily="2" charset="0"/>
              </a:rPr>
              <a:t>hợp</a:t>
            </a:r>
            <a:r>
              <a:rPr lang="en-US" sz="2000" dirty="0">
                <a:solidFill>
                  <a:schemeClr val="accent2">
                    <a:lumMod val="75000"/>
                  </a:schemeClr>
                </a:solidFill>
                <a:latin typeface="SVN-Caprica Script" pitchFamily="2" charset="0"/>
              </a:rPr>
              <a:t> 1:</a:t>
            </a:r>
            <a:endParaRPr lang="en-US" sz="2000" dirty="0">
              <a:solidFill>
                <a:schemeClr val="accent2">
                  <a:lumMod val="75000"/>
                </a:schemeClr>
              </a:solidFill>
              <a:latin typeface="SVN-Caprica Script" pitchFamily="2" charset="0"/>
            </a:endParaRPr>
          </a:p>
        </p:txBody>
      </p:sp>
      <p:pic>
        <p:nvPicPr>
          <p:cNvPr id="12" name="Picture 11"/>
          <p:cNvPicPr>
            <a:picLocks noChangeAspect="1"/>
          </p:cNvPicPr>
          <p:nvPr/>
        </p:nvPicPr>
        <p:blipFill>
          <a:blip r:embed="rId1"/>
          <a:stretch>
            <a:fillRect/>
          </a:stretch>
        </p:blipFill>
        <p:spPr>
          <a:xfrm rot="17716324">
            <a:off x="6603448" y="3196996"/>
            <a:ext cx="1764814" cy="1764814"/>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253365" y="900440"/>
            <a:ext cx="5185410" cy="373999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square">
            <a:spAutoFit/>
          </a:bodyPr>
          <a:lstStyle/>
          <a:p>
            <a:pPr algn="just">
              <a:lnSpc>
                <a:spcPct val="150000"/>
              </a:lnSpc>
            </a:pPr>
            <a:r>
              <a:rPr lang="vi-VN" sz="1600" dirty="0">
                <a:solidFill>
                  <a:srgbClr val="002060"/>
                </a:solidFill>
              </a:rPr>
              <a:t>Ban Quản lí chung cư P tổ chức buổi sinh hoạt chuyên đề “Trách nhiệm của gia  đình trong việc bảo đảm an toàn phòng cháy, chữa cháy” cho người dân. Anh D chia  sẻ, bản thân và gia đình đã tự trang bị thiết bị báo cháy, búa thoát hiểm, bình chữa  cháy, chăn chữa cháy, mặt nạ chống khí, thang dây thoát hiểm. Ngoài ra, gia đình  anh D cũng đã tự trang bị kiến thức thoát nạn, thoát hiểm trong đám cháy. Người  dân chung cư P vỗ tay lớn với câu trả lời của anh D. Vì kĩ năng đó cần thiết, hữu ích. </a:t>
            </a:r>
            <a:endParaRPr lang="vi-VN" sz="1600" dirty="0">
              <a:solidFill>
                <a:srgbClr val="002060"/>
              </a:solidFill>
            </a:endParaRPr>
          </a:p>
        </p:txBody>
      </p:sp>
      <p:sp>
        <p:nvSpPr>
          <p:cNvPr id="6" name="TextBox 5"/>
          <p:cNvSpPr txBox="1"/>
          <p:nvPr/>
        </p:nvSpPr>
        <p:spPr>
          <a:xfrm>
            <a:off x="5610225" y="542925"/>
            <a:ext cx="2497455" cy="2118529"/>
          </a:xfrm>
          <a:prstGeom prst="rect">
            <a:avLst/>
          </a:prstGeom>
          <a:noFill/>
        </p:spPr>
        <p:txBody>
          <a:bodyPr wrap="square">
            <a:spAutoFit/>
          </a:bodyPr>
          <a:lstStyle/>
          <a:p>
            <a:pPr algn="just">
              <a:lnSpc>
                <a:spcPct val="150000"/>
              </a:lnSpc>
            </a:pPr>
            <a:r>
              <a:rPr lang="vi-VN" sz="1800" b="1" dirty="0">
                <a:solidFill>
                  <a:srgbClr val="FF0000"/>
                </a:solidFill>
              </a:rPr>
              <a:t> Anh D đã thực hiện việc phòng ngừa tai nạn phòng cháy chữa cháy tại  gia đình như thế nào?  </a:t>
            </a:r>
            <a:endParaRPr lang="vi-VN" sz="1800" b="1" dirty="0">
              <a:solidFill>
                <a:srgbClr val="FF0000"/>
              </a:solidFill>
            </a:endParaRPr>
          </a:p>
        </p:txBody>
      </p:sp>
      <p:sp>
        <p:nvSpPr>
          <p:cNvPr id="9" name="TextBox 109"/>
          <p:cNvSpPr txBox="1"/>
          <p:nvPr/>
        </p:nvSpPr>
        <p:spPr>
          <a:xfrm>
            <a:off x="0" y="278159"/>
            <a:ext cx="3362255" cy="40011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algn="ctr"/>
            <a:r>
              <a:rPr lang="en-US" sz="2000" dirty="0" err="1">
                <a:solidFill>
                  <a:schemeClr val="accent2">
                    <a:lumMod val="75000"/>
                  </a:schemeClr>
                </a:solidFill>
                <a:latin typeface="SVN-Caprica Script" pitchFamily="2" charset="0"/>
              </a:rPr>
              <a:t>Trường</a:t>
            </a:r>
            <a:r>
              <a:rPr lang="en-US" sz="2000" dirty="0">
                <a:solidFill>
                  <a:schemeClr val="accent2">
                    <a:lumMod val="75000"/>
                  </a:schemeClr>
                </a:solidFill>
                <a:latin typeface="SVN-Caprica Script" pitchFamily="2" charset="0"/>
              </a:rPr>
              <a:t> </a:t>
            </a:r>
            <a:r>
              <a:rPr lang="en-US" sz="2000" dirty="0" err="1">
                <a:solidFill>
                  <a:schemeClr val="accent2">
                    <a:lumMod val="75000"/>
                  </a:schemeClr>
                </a:solidFill>
                <a:latin typeface="SVN-Caprica Script" pitchFamily="2" charset="0"/>
              </a:rPr>
              <a:t>hợp</a:t>
            </a:r>
            <a:r>
              <a:rPr lang="en-US" sz="2000" dirty="0">
                <a:solidFill>
                  <a:schemeClr val="accent2">
                    <a:lumMod val="75000"/>
                  </a:schemeClr>
                </a:solidFill>
                <a:latin typeface="SVN-Caprica Script" pitchFamily="2" charset="0"/>
              </a:rPr>
              <a:t> 2:</a:t>
            </a:r>
            <a:endParaRPr lang="en-US" sz="2000" dirty="0">
              <a:solidFill>
                <a:schemeClr val="accent2">
                  <a:lumMod val="75000"/>
                </a:schemeClr>
              </a:solidFill>
              <a:latin typeface="SVN-Caprica Script" pitchFamily="2" charset="0"/>
            </a:endParaRPr>
          </a:p>
        </p:txBody>
      </p:sp>
      <p:pic>
        <p:nvPicPr>
          <p:cNvPr id="11" name="Picture 10"/>
          <p:cNvPicPr>
            <a:picLocks noChangeAspect="1"/>
          </p:cNvPicPr>
          <p:nvPr/>
        </p:nvPicPr>
        <p:blipFill>
          <a:blip r:embed="rId1"/>
          <a:stretch>
            <a:fillRect/>
          </a:stretch>
        </p:blipFill>
        <p:spPr>
          <a:xfrm>
            <a:off x="6263640" y="2960370"/>
            <a:ext cx="1844040" cy="1844040"/>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50496" y="930351"/>
            <a:ext cx="5471160" cy="3739998"/>
          </a:xfrm>
          <a:prstGeom prst="rect">
            <a:avLst/>
          </a:prstGeom>
          <a:ln>
            <a:solidFill>
              <a:srgbClr val="FFC000"/>
            </a:solidFill>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just">
              <a:lnSpc>
                <a:spcPct val="150000"/>
              </a:lnSpc>
            </a:pPr>
            <a:r>
              <a:rPr lang="vi-VN" sz="1600" dirty="0"/>
              <a:t>Gia đình bạn B có kinh doanh quán cơm tại thành phố H. Một hôm, bà M là hàng xóm của gia đình B sang chơi và chia sẻ rằng đã sử dụng </a:t>
            </a:r>
            <a:r>
              <a:rPr lang="vi-VN" sz="1600" dirty="0" err="1"/>
              <a:t>hoá</a:t>
            </a:r>
            <a:r>
              <a:rPr lang="vi-VN" sz="1600" dirty="0"/>
              <a:t> chất để cơm nở  ra nhiều hơn vì muốn việc kinh doanh quán cơm có lợi nhuận cao. Thậm chí, bà M  còn chỉ từng công đoạn vo gạo, nấu cơm làm cơm trắng dẻo, thơm và nở cũng như  địa chỉ để mua </a:t>
            </a:r>
            <a:r>
              <a:rPr lang="vi-VN" sz="1600" dirty="0" err="1"/>
              <a:t>hoá</a:t>
            </a:r>
            <a:r>
              <a:rPr lang="vi-VN" sz="1600" dirty="0"/>
              <a:t> chất cho gia đình bạn B. Gia đình bạn B kiên quyết từ chối, cho  rằng đây là hành vi </a:t>
            </a:r>
            <a:r>
              <a:rPr lang="vi-VN" sz="1600" dirty="0" err="1"/>
              <a:t>vi</a:t>
            </a:r>
            <a:r>
              <a:rPr lang="vi-VN" sz="1600" dirty="0"/>
              <a:t> phạm pháp luật, có thể gây ngộ độc thực phẩm, cũng như cần  phải phổ biến thông tin này để nhiều người biết và tránh xa. </a:t>
            </a:r>
            <a:endParaRPr lang="vi-VN" sz="1600" dirty="0"/>
          </a:p>
        </p:txBody>
      </p:sp>
      <p:sp>
        <p:nvSpPr>
          <p:cNvPr id="8" name="TextBox 7"/>
          <p:cNvSpPr txBox="1"/>
          <p:nvPr/>
        </p:nvSpPr>
        <p:spPr>
          <a:xfrm>
            <a:off x="5755005" y="735151"/>
            <a:ext cx="2794635" cy="1703030"/>
          </a:xfrm>
          <a:prstGeom prst="rect">
            <a:avLst/>
          </a:prstGeom>
          <a:noFill/>
        </p:spPr>
        <p:txBody>
          <a:bodyPr wrap="square">
            <a:spAutoFit/>
          </a:bodyPr>
          <a:lstStyle/>
          <a:p>
            <a:pPr algn="just">
              <a:lnSpc>
                <a:spcPct val="150000"/>
              </a:lnSpc>
            </a:pPr>
            <a:r>
              <a:rPr lang="vi-VN" sz="1800" b="1" dirty="0">
                <a:solidFill>
                  <a:srgbClr val="FF0000"/>
                </a:solidFill>
              </a:rPr>
              <a:t> Gia đình bạn B thực hiện việc phòng ngừa tai nạn các chất độc hại như  thế nào? </a:t>
            </a:r>
            <a:endParaRPr lang="vi-VN" sz="1800" b="1" dirty="0">
              <a:solidFill>
                <a:srgbClr val="FF0000"/>
              </a:solidFill>
            </a:endParaRPr>
          </a:p>
        </p:txBody>
      </p:sp>
      <p:sp>
        <p:nvSpPr>
          <p:cNvPr id="9" name="TextBox 109"/>
          <p:cNvSpPr txBox="1"/>
          <p:nvPr/>
        </p:nvSpPr>
        <p:spPr>
          <a:xfrm>
            <a:off x="0" y="278159"/>
            <a:ext cx="3362255" cy="40011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algn="ctr"/>
            <a:r>
              <a:rPr lang="en-US" sz="2000" dirty="0" err="1">
                <a:solidFill>
                  <a:schemeClr val="accent2">
                    <a:lumMod val="75000"/>
                  </a:schemeClr>
                </a:solidFill>
                <a:latin typeface="SVN-Caprica Script" pitchFamily="2" charset="0"/>
              </a:rPr>
              <a:t>Trường</a:t>
            </a:r>
            <a:r>
              <a:rPr lang="en-US" sz="2000" dirty="0">
                <a:solidFill>
                  <a:schemeClr val="accent2">
                    <a:lumMod val="75000"/>
                  </a:schemeClr>
                </a:solidFill>
                <a:latin typeface="SVN-Caprica Script" pitchFamily="2" charset="0"/>
              </a:rPr>
              <a:t> </a:t>
            </a:r>
            <a:r>
              <a:rPr lang="en-US" sz="2000" dirty="0" err="1">
                <a:solidFill>
                  <a:schemeClr val="accent2">
                    <a:lumMod val="75000"/>
                  </a:schemeClr>
                </a:solidFill>
                <a:latin typeface="SVN-Caprica Script" pitchFamily="2" charset="0"/>
              </a:rPr>
              <a:t>hợp</a:t>
            </a:r>
            <a:r>
              <a:rPr lang="en-US" sz="2000" dirty="0">
                <a:solidFill>
                  <a:schemeClr val="accent2">
                    <a:lumMod val="75000"/>
                  </a:schemeClr>
                </a:solidFill>
                <a:latin typeface="SVN-Caprica Script" pitchFamily="2" charset="0"/>
              </a:rPr>
              <a:t> 3:</a:t>
            </a:r>
            <a:endParaRPr lang="en-US" sz="2000" dirty="0">
              <a:solidFill>
                <a:schemeClr val="accent2">
                  <a:lumMod val="75000"/>
                </a:schemeClr>
              </a:solidFill>
              <a:latin typeface="SVN-Caprica Script" pitchFamily="2" charset="0"/>
            </a:endParaRPr>
          </a:p>
        </p:txBody>
      </p:sp>
      <p:pic>
        <p:nvPicPr>
          <p:cNvPr id="1026" name="Picture 2"/>
          <p:cNvPicPr>
            <a:picLocks noChangeAspect="1" noChangeArrowheads="1"/>
          </p:cNvPicPr>
          <p:nvPr/>
        </p:nvPicPr>
        <p:blipFill rotWithShape="1">
          <a:blip r:embed="rId1">
            <a:extLst>
              <a:ext uri="{BEBA8EAE-BF5A-486C-A8C5-ECC9F3942E4B}">
                <a14:imgProps xmlns:a14="http://schemas.microsoft.com/office/drawing/2010/main">
                  <a14:imgLayer r:embed="rId2">
                    <a14:imgEffect>
                      <a14:saturation sat="200000"/>
                    </a14:imgEffect>
                  </a14:imgLayer>
                </a14:imgProps>
              </a:ext>
              <a:ext uri="{28A0092B-C50C-407E-A947-70E740481C1C}">
                <a14:useLocalDpi xmlns:a14="http://schemas.microsoft.com/office/drawing/2010/main" val="0"/>
              </a:ext>
            </a:extLst>
          </a:blip>
          <a:srcRect l="14161" t="46815" r="27175" b="4444"/>
          <a:stretch>
            <a:fillRect/>
          </a:stretch>
        </p:blipFill>
        <p:spPr bwMode="auto">
          <a:xfrm>
            <a:off x="5746773" y="2571750"/>
            <a:ext cx="3246731" cy="2129969"/>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heel(1)">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3550920" y="946785"/>
            <a:ext cx="5143661" cy="3739998"/>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a:spAutoFit/>
          </a:bodyPr>
          <a:lstStyle/>
          <a:p>
            <a:pPr algn="just">
              <a:lnSpc>
                <a:spcPct val="150000"/>
              </a:lnSpc>
            </a:pPr>
            <a:r>
              <a:rPr lang="vi-VN" sz="1600" dirty="0">
                <a:solidFill>
                  <a:srgbClr val="002060"/>
                </a:solidFill>
              </a:rPr>
              <a:t>Trước kì nghỉ tết Nguyên đán, Trường Trung học cơ sở X đã tổ chức sinh hoạt,  tuyên truyền cho học sinh về đảm bảo an ninh, trật tự trong dịp Tết, cũng như giữ  an toàn và hạnh phúc cho mọi người. Hưởng ứng hoạt động của nhà trường, bạn  A là học sinh lớp 8B đã thực hiện vận động, nhắc nhở người thân, bạn bè chủ động  phòng ngừa tai nạn vũ khí, cháy, nổ và các chất độc hại. Việc làm với ý nghĩa hướng  đến một năm mới vui vẻ, lành mạnh, an toàn và tiết kiệm của bạn A đã lan </a:t>
            </a:r>
            <a:r>
              <a:rPr lang="vi-VN" sz="1600" dirty="0" err="1">
                <a:solidFill>
                  <a:srgbClr val="002060"/>
                </a:solidFill>
              </a:rPr>
              <a:t>toả</a:t>
            </a:r>
            <a:r>
              <a:rPr lang="vi-VN" sz="1600" dirty="0">
                <a:solidFill>
                  <a:srgbClr val="002060"/>
                </a:solidFill>
              </a:rPr>
              <a:t> được  đến nhiều người. </a:t>
            </a:r>
            <a:endParaRPr lang="vi-VN" sz="1600" dirty="0">
              <a:solidFill>
                <a:srgbClr val="002060"/>
              </a:solidFill>
            </a:endParaRPr>
          </a:p>
        </p:txBody>
      </p:sp>
      <p:sp>
        <p:nvSpPr>
          <p:cNvPr id="8" name="TextBox 7"/>
          <p:cNvSpPr txBox="1"/>
          <p:nvPr/>
        </p:nvSpPr>
        <p:spPr>
          <a:xfrm>
            <a:off x="449419" y="1062458"/>
            <a:ext cx="2786109" cy="1754326"/>
          </a:xfrm>
          <a:prstGeom prst="rect">
            <a:avLst/>
          </a:prstGeom>
          <a:noFill/>
        </p:spPr>
        <p:txBody>
          <a:bodyPr wrap="square">
            <a:spAutoFit/>
          </a:bodyPr>
          <a:lstStyle/>
          <a:p>
            <a:pPr algn="just"/>
            <a:r>
              <a:rPr lang="vi-VN" sz="1800" b="1" dirty="0"/>
              <a:t>Là học sinh, em có thể làm gì để nhắc nhở người thân, bạn bè chủ động</a:t>
            </a:r>
            <a:r>
              <a:rPr lang="en-US" sz="1800" b="1" dirty="0"/>
              <a:t> </a:t>
            </a:r>
            <a:r>
              <a:rPr lang="vi-VN" sz="1800" b="1" dirty="0"/>
              <a:t>phòng ngừa tai nạn vũ khí, cháy, nổ và các chất độc hại? </a:t>
            </a:r>
            <a:endParaRPr lang="vi-VN" sz="1800" b="1" dirty="0"/>
          </a:p>
        </p:txBody>
      </p:sp>
      <p:sp>
        <p:nvSpPr>
          <p:cNvPr id="9" name="TextBox 109"/>
          <p:cNvSpPr txBox="1"/>
          <p:nvPr/>
        </p:nvSpPr>
        <p:spPr>
          <a:xfrm>
            <a:off x="4274820" y="342870"/>
            <a:ext cx="3362255" cy="40011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algn="ctr"/>
            <a:r>
              <a:rPr lang="en-US" sz="2000" dirty="0" err="1">
                <a:solidFill>
                  <a:schemeClr val="accent2">
                    <a:lumMod val="75000"/>
                  </a:schemeClr>
                </a:solidFill>
                <a:latin typeface="SVN-Caprica Script" pitchFamily="2" charset="0"/>
              </a:rPr>
              <a:t>Trường</a:t>
            </a:r>
            <a:r>
              <a:rPr lang="en-US" sz="2000" dirty="0">
                <a:solidFill>
                  <a:schemeClr val="accent2">
                    <a:lumMod val="75000"/>
                  </a:schemeClr>
                </a:solidFill>
                <a:latin typeface="SVN-Caprica Script" pitchFamily="2" charset="0"/>
              </a:rPr>
              <a:t> </a:t>
            </a:r>
            <a:r>
              <a:rPr lang="en-US" sz="2000" dirty="0" err="1">
                <a:solidFill>
                  <a:schemeClr val="accent2">
                    <a:lumMod val="75000"/>
                  </a:schemeClr>
                </a:solidFill>
                <a:latin typeface="SVN-Caprica Script" pitchFamily="2" charset="0"/>
              </a:rPr>
              <a:t>hợp</a:t>
            </a:r>
            <a:r>
              <a:rPr lang="en-US" sz="2000" dirty="0">
                <a:solidFill>
                  <a:schemeClr val="accent2">
                    <a:lumMod val="75000"/>
                  </a:schemeClr>
                </a:solidFill>
                <a:latin typeface="SVN-Caprica Script" pitchFamily="2" charset="0"/>
              </a:rPr>
              <a:t> 4:</a:t>
            </a:r>
            <a:endParaRPr lang="en-US" sz="2000" dirty="0">
              <a:solidFill>
                <a:schemeClr val="accent2">
                  <a:lumMod val="75000"/>
                </a:schemeClr>
              </a:solidFill>
              <a:latin typeface="SVN-Caprica Script" pitchFamily="2" charset="0"/>
            </a:endParaRPr>
          </a:p>
        </p:txBody>
      </p:sp>
      <p:pic>
        <p:nvPicPr>
          <p:cNvPr id="2211" name="Picture 2210" descr="Icon&#10;&#10;Description automatically generated"/>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637556" y="3045476"/>
            <a:ext cx="2098024" cy="2098024"/>
          </a:xfrm>
          <a:prstGeom prst="rect">
            <a:avLst/>
          </a:prstGeom>
        </p:spPr>
      </p:pic>
      <p:pic>
        <p:nvPicPr>
          <p:cNvPr id="2212" name="Picture 2211"/>
          <p:cNvPicPr>
            <a:picLocks noChangeAspect="1"/>
          </p:cNvPicPr>
          <p:nvPr/>
        </p:nvPicPr>
        <p:blipFill>
          <a:blip r:embed="rId2"/>
          <a:stretch>
            <a:fillRect/>
          </a:stretch>
        </p:blipFill>
        <p:spPr>
          <a:xfrm rot="20932212">
            <a:off x="-813" y="-60325"/>
            <a:ext cx="900464" cy="900464"/>
          </a:xfrm>
          <a:prstGeom prst="rect">
            <a:avLst/>
          </a:prstGeom>
        </p:spPr>
      </p:pic>
      <p:pic>
        <p:nvPicPr>
          <p:cNvPr id="2213" name="Picture 2212"/>
          <p:cNvPicPr>
            <a:picLocks noChangeAspect="1"/>
          </p:cNvPicPr>
          <p:nvPr/>
        </p:nvPicPr>
        <p:blipFill>
          <a:blip r:embed="rId3"/>
          <a:stretch>
            <a:fillRect/>
          </a:stretch>
        </p:blipFill>
        <p:spPr>
          <a:xfrm rot="20968324">
            <a:off x="8302927" y="4295128"/>
            <a:ext cx="783309" cy="783309"/>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t="-13000" b="-13000"/>
          </a:stretch>
        </a:blipFill>
        <a:effectLst/>
      </p:bgPr>
    </p:bg>
    <p:spTree>
      <p:nvGrpSpPr>
        <p:cNvPr id="1" name=""/>
        <p:cNvGrpSpPr/>
        <p:nvPr/>
      </p:nvGrpSpPr>
      <p:grpSpPr>
        <a:xfrm>
          <a:off x="0" y="0"/>
          <a:ext cx="0" cy="0"/>
          <a:chOff x="0" y="0"/>
          <a:chExt cx="0" cy="0"/>
        </a:xfrm>
      </p:grpSpPr>
      <p:sp>
        <p:nvSpPr>
          <p:cNvPr id="3" name="TextBox 2"/>
          <p:cNvSpPr txBox="1"/>
          <p:nvPr/>
        </p:nvSpPr>
        <p:spPr>
          <a:xfrm>
            <a:off x="253365" y="655922"/>
            <a:ext cx="8637270" cy="4196020"/>
          </a:xfrm>
          <a:prstGeom prst="rect">
            <a:avLst/>
          </a:prstGeom>
          <a:solidFill>
            <a:schemeClr val="accent6">
              <a:alpha val="58000"/>
            </a:schemeClr>
          </a:solidFill>
        </p:spPr>
        <p:txBody>
          <a:bodyPr wrap="square">
            <a:spAutoFit/>
          </a:bodyPr>
          <a:lstStyle/>
          <a:p>
            <a:pPr algn="just">
              <a:lnSpc>
                <a:spcPct val="150000"/>
              </a:lnSpc>
            </a:pPr>
            <a:r>
              <a:rPr lang="vi-VN" sz="1800" dirty="0">
                <a:ln w="0"/>
                <a:solidFill>
                  <a:schemeClr val="tx2">
                    <a:lumMod val="75000"/>
                  </a:schemeClr>
                </a:solidFill>
                <a:effectLst>
                  <a:outerShdw blurRad="38100" dist="19050" dir="2700000" algn="tl" rotWithShape="0">
                    <a:schemeClr val="dk1">
                      <a:alpha val="40000"/>
                    </a:schemeClr>
                  </a:outerShdw>
                </a:effectLst>
              </a:rPr>
              <a:t>– Một số tai nạn vũ khí, cháy, nổ và các chất độc hại: bom, mìn nổ, bình ga nổ, nhiễm  chất phóng xạ, chất độc da cam, thuốc bảo vệ thực vật, </a:t>
            </a:r>
            <a:r>
              <a:rPr lang="vi-VN" sz="1800" dirty="0" err="1">
                <a:ln w="0"/>
                <a:solidFill>
                  <a:schemeClr val="tx2">
                    <a:lumMod val="75000"/>
                  </a:schemeClr>
                </a:solidFill>
                <a:effectLst>
                  <a:outerShdw blurRad="38100" dist="19050" dir="2700000" algn="tl" rotWithShape="0">
                    <a:schemeClr val="dk1">
                      <a:alpha val="40000"/>
                    </a:schemeClr>
                  </a:outerShdw>
                </a:effectLst>
              </a:rPr>
              <a:t>thuỷ</a:t>
            </a:r>
            <a:r>
              <a:rPr lang="vi-VN" sz="1800" dirty="0">
                <a:ln w="0"/>
                <a:solidFill>
                  <a:schemeClr val="tx2">
                    <a:lumMod val="75000"/>
                  </a:schemeClr>
                </a:solidFill>
                <a:effectLst>
                  <a:outerShdw blurRad="38100" dist="19050" dir="2700000" algn="tl" rotWithShape="0">
                    <a:schemeClr val="dk1">
                      <a:alpha val="40000"/>
                    </a:schemeClr>
                  </a:outerShdw>
                </a:effectLst>
              </a:rPr>
              <a:t> ngân,… </a:t>
            </a:r>
            <a:endParaRPr lang="vi-VN" sz="1800" dirty="0">
              <a:ln w="0"/>
              <a:solidFill>
                <a:schemeClr val="tx2">
                  <a:lumMod val="75000"/>
                </a:schemeClr>
              </a:solidFill>
              <a:effectLst>
                <a:outerShdw blurRad="38100" dist="19050" dir="2700000" algn="tl" rotWithShape="0">
                  <a:schemeClr val="dk1">
                    <a:alpha val="40000"/>
                  </a:schemeClr>
                </a:outerShdw>
              </a:effectLst>
            </a:endParaRPr>
          </a:p>
          <a:p>
            <a:pPr algn="just">
              <a:lnSpc>
                <a:spcPct val="150000"/>
              </a:lnSpc>
            </a:pPr>
            <a:r>
              <a:rPr lang="vi-VN" sz="1800" dirty="0">
                <a:ln w="0"/>
                <a:solidFill>
                  <a:schemeClr val="accent3">
                    <a:lumMod val="75000"/>
                  </a:schemeClr>
                </a:solidFill>
                <a:effectLst>
                  <a:outerShdw blurRad="38100" dist="19050" dir="2700000" algn="tl" rotWithShape="0">
                    <a:schemeClr val="dk1">
                      <a:alpha val="40000"/>
                    </a:schemeClr>
                  </a:outerShdw>
                </a:effectLst>
              </a:rPr>
              <a:t>– Nguy cơ dẫn đến tai nạn vũ khí, cháy, nổ và các chất độc hại: </a:t>
            </a:r>
            <a:endParaRPr lang="vi-VN" sz="1800" dirty="0">
              <a:ln w="0"/>
              <a:solidFill>
                <a:schemeClr val="accent3">
                  <a:lumMod val="75000"/>
                </a:schemeClr>
              </a:solidFill>
              <a:effectLst>
                <a:outerShdw blurRad="38100" dist="19050" dir="2700000" algn="tl" rotWithShape="0">
                  <a:schemeClr val="dk1">
                    <a:alpha val="40000"/>
                  </a:schemeClr>
                </a:outerShdw>
              </a:effectLst>
            </a:endParaRPr>
          </a:p>
          <a:p>
            <a:pPr algn="just">
              <a:lnSpc>
                <a:spcPct val="150000"/>
              </a:lnSpc>
            </a:pPr>
            <a:r>
              <a:rPr lang="vi-VN" sz="1800" dirty="0">
                <a:ln w="0"/>
                <a:solidFill>
                  <a:schemeClr val="accent3">
                    <a:lumMod val="75000"/>
                  </a:schemeClr>
                </a:solidFill>
                <a:effectLst>
                  <a:outerShdw blurRad="38100" dist="19050" dir="2700000" algn="tl" rotWithShape="0">
                    <a:schemeClr val="dk1">
                      <a:alpha val="40000"/>
                    </a:schemeClr>
                  </a:outerShdw>
                </a:effectLst>
              </a:rPr>
              <a:t>+ Vũ khí: Cưa bom mìn, sử dụng vũ khí tự chế,… </a:t>
            </a:r>
            <a:endParaRPr lang="vi-VN" sz="1800" dirty="0">
              <a:ln w="0"/>
              <a:solidFill>
                <a:schemeClr val="accent3">
                  <a:lumMod val="75000"/>
                </a:schemeClr>
              </a:solidFill>
              <a:effectLst>
                <a:outerShdw blurRad="38100" dist="19050" dir="2700000" algn="tl" rotWithShape="0">
                  <a:schemeClr val="dk1">
                    <a:alpha val="40000"/>
                  </a:schemeClr>
                </a:outerShdw>
              </a:effectLst>
            </a:endParaRPr>
          </a:p>
          <a:p>
            <a:pPr algn="just">
              <a:lnSpc>
                <a:spcPct val="150000"/>
              </a:lnSpc>
            </a:pPr>
            <a:r>
              <a:rPr lang="vi-VN" sz="1800" dirty="0">
                <a:ln w="0"/>
                <a:solidFill>
                  <a:schemeClr val="accent3">
                    <a:lumMod val="75000"/>
                  </a:schemeClr>
                </a:solidFill>
                <a:effectLst>
                  <a:outerShdw blurRad="38100" dist="19050" dir="2700000" algn="tl" rotWithShape="0">
                    <a:schemeClr val="dk1">
                      <a:alpha val="40000"/>
                    </a:schemeClr>
                  </a:outerShdw>
                </a:effectLst>
              </a:rPr>
              <a:t>+ Cháy, nổ: Để các đồ dễ bắt lửa sát các đồ tạo nhiệt, chập điện, sử dụng chất nổ trái  phép, chất phóng xạ,… </a:t>
            </a:r>
            <a:endParaRPr lang="vi-VN" sz="1800" dirty="0">
              <a:ln w="0"/>
              <a:solidFill>
                <a:schemeClr val="accent3">
                  <a:lumMod val="75000"/>
                </a:schemeClr>
              </a:solidFill>
              <a:effectLst>
                <a:outerShdw blurRad="38100" dist="19050" dir="2700000" algn="tl" rotWithShape="0">
                  <a:schemeClr val="dk1">
                    <a:alpha val="40000"/>
                  </a:schemeClr>
                </a:outerShdw>
              </a:effectLst>
            </a:endParaRPr>
          </a:p>
          <a:p>
            <a:pPr algn="just">
              <a:lnSpc>
                <a:spcPct val="150000"/>
              </a:lnSpc>
            </a:pPr>
            <a:r>
              <a:rPr lang="vi-VN" sz="1800" dirty="0">
                <a:ln w="0"/>
                <a:solidFill>
                  <a:schemeClr val="accent3">
                    <a:lumMod val="75000"/>
                  </a:schemeClr>
                </a:solidFill>
                <a:effectLst>
                  <a:outerShdw blurRad="38100" dist="19050" dir="2700000" algn="tl" rotWithShape="0">
                    <a:schemeClr val="dk1">
                      <a:alpha val="40000"/>
                    </a:schemeClr>
                  </a:outerShdw>
                </a:effectLst>
              </a:rPr>
              <a:t>+ Ngộ độc thực phẩm: Sử dụng chất bảo quản, chất phụ gia thực phẩm; kim loại  nặng lẫn trong thực phẩm; thực phẩm bị nấm mốc, ôi thiu;… </a:t>
            </a:r>
            <a:endParaRPr lang="vi-VN" sz="1800" dirty="0">
              <a:ln w="0"/>
              <a:solidFill>
                <a:schemeClr val="accent3">
                  <a:lumMod val="75000"/>
                </a:schemeClr>
              </a:solidFill>
              <a:effectLst>
                <a:outerShdw blurRad="38100" dist="19050" dir="2700000" algn="tl" rotWithShape="0">
                  <a:schemeClr val="dk1">
                    <a:alpha val="40000"/>
                  </a:schemeClr>
                </a:outerShdw>
              </a:effectLst>
            </a:endParaRPr>
          </a:p>
          <a:p>
            <a:pPr algn="just">
              <a:lnSpc>
                <a:spcPct val="150000"/>
              </a:lnSpc>
            </a:pPr>
            <a:r>
              <a:rPr lang="vi-VN" sz="1800" dirty="0">
                <a:ln w="0"/>
                <a:solidFill>
                  <a:schemeClr val="tx2">
                    <a:lumMod val="75000"/>
                  </a:schemeClr>
                </a:solidFill>
                <a:effectLst>
                  <a:outerShdw blurRad="38100" dist="19050" dir="2700000" algn="tl" rotWithShape="0">
                    <a:schemeClr val="dk1">
                      <a:alpha val="40000"/>
                    </a:schemeClr>
                  </a:outerShdw>
                </a:effectLst>
              </a:rPr>
              <a:t>– Tai nạn vũ khí, cháy, nổ và các chất độc hại để lại hậu quả: Ảnh hưởng đến sức </a:t>
            </a:r>
            <a:r>
              <a:rPr lang="vi-VN" sz="1800" dirty="0" err="1">
                <a:ln w="0"/>
                <a:solidFill>
                  <a:schemeClr val="tx2">
                    <a:lumMod val="75000"/>
                  </a:schemeClr>
                </a:solidFill>
                <a:effectLst>
                  <a:outerShdw blurRad="38100" dist="19050" dir="2700000" algn="tl" rotWithShape="0">
                    <a:schemeClr val="dk1">
                      <a:alpha val="40000"/>
                    </a:schemeClr>
                  </a:outerShdw>
                </a:effectLst>
              </a:rPr>
              <a:t>khoẻ</a:t>
            </a:r>
            <a:r>
              <a:rPr lang="vi-VN" sz="1800" dirty="0">
                <a:ln w="0"/>
                <a:solidFill>
                  <a:schemeClr val="tx2">
                    <a:lumMod val="75000"/>
                  </a:schemeClr>
                </a:solidFill>
                <a:effectLst>
                  <a:outerShdw blurRad="38100" dist="19050" dir="2700000" algn="tl" rotWithShape="0">
                    <a:schemeClr val="dk1">
                      <a:alpha val="40000"/>
                    </a:schemeClr>
                  </a:outerShdw>
                </a:effectLst>
              </a:rPr>
              <a:t>;  thiệt hại tài sản gia đình, cá nhân, xã hội; ô nhiễm môi trường; chết người;… </a:t>
            </a:r>
            <a:endParaRPr lang="vi-VN" sz="1800" dirty="0">
              <a:ln w="0"/>
              <a:solidFill>
                <a:schemeClr val="tx2">
                  <a:lumMod val="75000"/>
                </a:schemeClr>
              </a:solidFill>
              <a:effectLst>
                <a:outerShdw blurRad="38100" dist="19050" dir="2700000" algn="tl" rotWithShape="0">
                  <a:schemeClr val="dk1">
                    <a:alpha val="40000"/>
                  </a:schemeClr>
                </a:outerShdw>
              </a:effectLst>
            </a:endParaRPr>
          </a:p>
        </p:txBody>
      </p:sp>
      <p:sp>
        <p:nvSpPr>
          <p:cNvPr id="4" name="TextBox 4"/>
          <p:cNvSpPr txBox="1"/>
          <p:nvPr/>
        </p:nvSpPr>
        <p:spPr>
          <a:xfrm>
            <a:off x="3142877" y="117161"/>
            <a:ext cx="2551267" cy="52322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algn="ctr"/>
            <a:r>
              <a:rPr lang="en-US" sz="2800" b="1" dirty="0">
                <a:solidFill>
                  <a:schemeClr val="bg2">
                    <a:lumMod val="50000"/>
                  </a:schemeClr>
                </a:solidFill>
                <a:latin typeface="SVN-Caprica Script" pitchFamily="2" charset="0"/>
              </a:rPr>
              <a:t>TỔNG KẾT</a:t>
            </a:r>
            <a:endParaRPr lang="en-US" sz="2800" b="1" dirty="0">
              <a:solidFill>
                <a:schemeClr val="bg2">
                  <a:lumMod val="50000"/>
                </a:schemeClr>
              </a:solidFill>
              <a:latin typeface="SVN-Caprica Script" pitchFamily="2" charset="0"/>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t="-13000" b="-13000"/>
          </a:stretch>
        </a:blipFill>
        <a:effectLst/>
      </p:bgPr>
    </p:bg>
    <p:spTree>
      <p:nvGrpSpPr>
        <p:cNvPr id="1" name=""/>
        <p:cNvGrpSpPr/>
        <p:nvPr/>
      </p:nvGrpSpPr>
      <p:grpSpPr>
        <a:xfrm>
          <a:off x="0" y="0"/>
          <a:ext cx="0" cy="0"/>
          <a:chOff x="0" y="0"/>
          <a:chExt cx="0" cy="0"/>
        </a:xfrm>
      </p:grpSpPr>
      <p:sp>
        <p:nvSpPr>
          <p:cNvPr id="3" name="TextBox 2"/>
          <p:cNvSpPr txBox="1"/>
          <p:nvPr/>
        </p:nvSpPr>
        <p:spPr>
          <a:xfrm>
            <a:off x="293370" y="473740"/>
            <a:ext cx="8557260" cy="4196020"/>
          </a:xfrm>
          <a:prstGeom prst="rect">
            <a:avLst/>
          </a:prstGeom>
          <a:solidFill>
            <a:schemeClr val="accent6">
              <a:alpha val="59000"/>
            </a:schemeClr>
          </a:solidFill>
        </p:spPr>
        <p:txBody>
          <a:bodyPr wrap="square">
            <a:spAutoFit/>
          </a:bodyPr>
          <a:lstStyle/>
          <a:p>
            <a:pPr>
              <a:lnSpc>
                <a:spcPct val="150000"/>
              </a:lnSpc>
            </a:pPr>
            <a:r>
              <a:rPr lang="vi-VN" sz="1800" b="1" dirty="0">
                <a:solidFill>
                  <a:srgbClr val="00B050"/>
                </a:solidFill>
              </a:rPr>
              <a:t>– Quy định cơ bản của pháp luật về phòng ngừa tai nạn vũ khí, cháy, nổ và các chất  độc hại: </a:t>
            </a:r>
            <a:endParaRPr lang="vi-VN" sz="1800" b="1" dirty="0">
              <a:solidFill>
                <a:srgbClr val="00B050"/>
              </a:solidFill>
            </a:endParaRPr>
          </a:p>
          <a:p>
            <a:pPr>
              <a:lnSpc>
                <a:spcPct val="150000"/>
              </a:lnSpc>
            </a:pPr>
            <a:r>
              <a:rPr lang="vi-VN" sz="1800" dirty="0">
                <a:solidFill>
                  <a:srgbClr val="00B050"/>
                </a:solidFill>
              </a:rPr>
              <a:t>+ Cấm tàng trữ, vận chuyển, mua bán, sử dụng trái phép các loại vũ khí, các chất nổ,  chất cháy, chất phóng xạ và chất độc hại. </a:t>
            </a:r>
            <a:endParaRPr lang="vi-VN" sz="1800" dirty="0">
              <a:solidFill>
                <a:srgbClr val="00B050"/>
              </a:solidFill>
            </a:endParaRPr>
          </a:p>
          <a:p>
            <a:pPr>
              <a:lnSpc>
                <a:spcPct val="150000"/>
              </a:lnSpc>
            </a:pPr>
            <a:r>
              <a:rPr lang="vi-VN" sz="1800" dirty="0">
                <a:solidFill>
                  <a:srgbClr val="00B050"/>
                </a:solidFill>
              </a:rPr>
              <a:t>+ Chỉ những cơ quan, tổ chức, cá nhân được Nhà nước giao nhiệm vụ và cho phép  mới được giữ, chuyên chở và sử dụng vũ khí, chất cháy, chất phóng xạ, chất độc hại. </a:t>
            </a:r>
            <a:endParaRPr lang="vi-VN" sz="1800" dirty="0">
              <a:solidFill>
                <a:srgbClr val="00B050"/>
              </a:solidFill>
            </a:endParaRPr>
          </a:p>
          <a:p>
            <a:pPr>
              <a:lnSpc>
                <a:spcPct val="150000"/>
              </a:lnSpc>
            </a:pPr>
            <a:r>
              <a:rPr lang="vi-VN" sz="1800" dirty="0">
                <a:solidFill>
                  <a:srgbClr val="00B050"/>
                </a:solidFill>
              </a:rPr>
              <a:t>+ Cơ quan, tổ chức, cá nhân có trách nhiệm bảo quản, chuyên chở và sử dụng vũ  khí, cháy, nổ, chất phóng xạ, chất độc hại phải được huấn luyện về chuyên môn,  có đủ phương tiện cần thiết và luôn tuân thủ quy định về an toàn. </a:t>
            </a:r>
            <a:endParaRPr lang="vi-VN" sz="1800" dirty="0">
              <a:solidFill>
                <a:srgbClr val="00B050"/>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t="-13000" b="-13000"/>
          </a:stretch>
        </a:blipFill>
        <a:effectLst/>
      </p:bgPr>
    </p:bg>
    <p:spTree>
      <p:nvGrpSpPr>
        <p:cNvPr id="1" name=""/>
        <p:cNvGrpSpPr/>
        <p:nvPr/>
      </p:nvGrpSpPr>
      <p:grpSpPr>
        <a:xfrm>
          <a:off x="0" y="0"/>
          <a:ext cx="0" cy="0"/>
          <a:chOff x="0" y="0"/>
          <a:chExt cx="0" cy="0"/>
        </a:xfrm>
      </p:grpSpPr>
      <p:sp>
        <p:nvSpPr>
          <p:cNvPr id="3" name="TextBox 2"/>
          <p:cNvSpPr txBox="1"/>
          <p:nvPr/>
        </p:nvSpPr>
        <p:spPr>
          <a:xfrm>
            <a:off x="133668" y="444981"/>
            <a:ext cx="8636952" cy="4253537"/>
          </a:xfrm>
          <a:prstGeom prst="rect">
            <a:avLst/>
          </a:prstGeom>
          <a:solidFill>
            <a:schemeClr val="accent6">
              <a:alpha val="60000"/>
            </a:schemeClr>
          </a:solidFill>
        </p:spPr>
        <p:txBody>
          <a:bodyPr wrap="square">
            <a:spAutoFit/>
          </a:bodyPr>
          <a:lstStyle/>
          <a:p>
            <a:pPr algn="just">
              <a:lnSpc>
                <a:spcPct val="150000"/>
              </a:lnSpc>
            </a:pPr>
            <a:r>
              <a:rPr lang="vi-VN" dirty="0">
                <a:solidFill>
                  <a:schemeClr val="accent3">
                    <a:lumMod val="75000"/>
                  </a:schemeClr>
                </a:solidFill>
              </a:rPr>
              <a:t>– Trách nhiệm của công dân trong việc phòng ngừa tai nạn vũ khí, cháy, nổ và các  chất độc hại: </a:t>
            </a:r>
            <a:endParaRPr lang="vi-VN" dirty="0">
              <a:solidFill>
                <a:schemeClr val="accent3">
                  <a:lumMod val="75000"/>
                </a:schemeClr>
              </a:solidFill>
            </a:endParaRPr>
          </a:p>
          <a:p>
            <a:pPr algn="just">
              <a:lnSpc>
                <a:spcPct val="150000"/>
              </a:lnSpc>
            </a:pPr>
            <a:r>
              <a:rPr lang="vi-VN" dirty="0">
                <a:solidFill>
                  <a:schemeClr val="accent3">
                    <a:lumMod val="75000"/>
                  </a:schemeClr>
                </a:solidFill>
              </a:rPr>
              <a:t>+ Tự giác tìm hiểu và thực hiện nghiêm chỉnh các quy định về phòng ngừa tai nạn  vũ khí, cháy, nổ và các chất độc hại. </a:t>
            </a:r>
            <a:endParaRPr lang="vi-VN" dirty="0">
              <a:solidFill>
                <a:schemeClr val="accent3">
                  <a:lumMod val="75000"/>
                </a:schemeClr>
              </a:solidFill>
            </a:endParaRPr>
          </a:p>
          <a:p>
            <a:pPr algn="just">
              <a:lnSpc>
                <a:spcPct val="150000"/>
              </a:lnSpc>
            </a:pPr>
            <a:r>
              <a:rPr lang="vi-VN" dirty="0">
                <a:solidFill>
                  <a:schemeClr val="accent3">
                    <a:lumMod val="75000"/>
                  </a:schemeClr>
                </a:solidFill>
              </a:rPr>
              <a:t>+ Tuyên truyền, vận động bạn bè và mọi người xung quanh thực hiện tốt các  quy định. </a:t>
            </a:r>
            <a:endParaRPr lang="vi-VN" dirty="0">
              <a:solidFill>
                <a:schemeClr val="accent3">
                  <a:lumMod val="75000"/>
                </a:schemeClr>
              </a:solidFill>
            </a:endParaRPr>
          </a:p>
          <a:p>
            <a:pPr algn="just">
              <a:lnSpc>
                <a:spcPct val="150000"/>
              </a:lnSpc>
            </a:pPr>
            <a:r>
              <a:rPr lang="vi-VN" dirty="0">
                <a:solidFill>
                  <a:schemeClr val="accent3">
                    <a:lumMod val="75000"/>
                  </a:schemeClr>
                </a:solidFill>
              </a:rPr>
              <a:t>+ Tố cáo những hành vi </a:t>
            </a:r>
            <a:r>
              <a:rPr lang="vi-VN" dirty="0" err="1">
                <a:solidFill>
                  <a:schemeClr val="accent3">
                    <a:lumMod val="75000"/>
                  </a:schemeClr>
                </a:solidFill>
              </a:rPr>
              <a:t>vi</a:t>
            </a:r>
            <a:r>
              <a:rPr lang="vi-VN" dirty="0">
                <a:solidFill>
                  <a:schemeClr val="accent3">
                    <a:lumMod val="75000"/>
                  </a:schemeClr>
                </a:solidFill>
              </a:rPr>
              <a:t> phạm hoặc xúi giục người khác vi phạm các quy  định trên. </a:t>
            </a:r>
            <a:endParaRPr lang="vi-VN" dirty="0">
              <a:solidFill>
                <a:schemeClr val="accent3">
                  <a:lumMod val="75000"/>
                </a:schemeClr>
              </a:solidFill>
            </a:endParaRPr>
          </a:p>
          <a:p>
            <a:pPr algn="just">
              <a:lnSpc>
                <a:spcPct val="150000"/>
              </a:lnSpc>
            </a:pPr>
            <a:r>
              <a:rPr lang="vi-VN" dirty="0">
                <a:solidFill>
                  <a:schemeClr val="accent5">
                    <a:lumMod val="50000"/>
                  </a:schemeClr>
                </a:solidFill>
              </a:rPr>
              <a:t>– Thực hiện các biện pháp phòng ngừa tai nạn vũ khí, cháy, nổ và các chất độc hại: </a:t>
            </a:r>
            <a:endParaRPr lang="vi-VN" dirty="0">
              <a:solidFill>
                <a:schemeClr val="accent5">
                  <a:lumMod val="50000"/>
                </a:schemeClr>
              </a:solidFill>
            </a:endParaRPr>
          </a:p>
          <a:p>
            <a:pPr algn="just">
              <a:lnSpc>
                <a:spcPct val="150000"/>
              </a:lnSpc>
            </a:pPr>
            <a:r>
              <a:rPr lang="vi-VN" dirty="0">
                <a:solidFill>
                  <a:schemeClr val="accent5">
                    <a:lumMod val="50000"/>
                  </a:schemeClr>
                </a:solidFill>
              </a:rPr>
              <a:t>+ Đối với tai nạn bom, mìn: Không cưa, đục, mở, tháo chốt. </a:t>
            </a:r>
            <a:endParaRPr lang="vi-VN" dirty="0">
              <a:solidFill>
                <a:schemeClr val="accent5">
                  <a:lumMod val="50000"/>
                </a:schemeClr>
              </a:solidFill>
            </a:endParaRPr>
          </a:p>
          <a:p>
            <a:pPr algn="just">
              <a:lnSpc>
                <a:spcPct val="150000"/>
              </a:lnSpc>
            </a:pPr>
            <a:r>
              <a:rPr lang="vi-VN" dirty="0">
                <a:solidFill>
                  <a:schemeClr val="accent5">
                    <a:lumMod val="50000"/>
                  </a:schemeClr>
                </a:solidFill>
              </a:rPr>
              <a:t>+ Đối với tai nạn phòng cháy, chữa cháy: Trang bị các phương tiện chữa cháy,  kiểm tra, khắc phục kịp thời nguy cơ cháy, nổ. </a:t>
            </a:r>
            <a:endParaRPr lang="vi-VN" dirty="0">
              <a:solidFill>
                <a:schemeClr val="accent5">
                  <a:lumMod val="50000"/>
                </a:schemeClr>
              </a:solidFill>
            </a:endParaRPr>
          </a:p>
          <a:p>
            <a:pPr algn="just">
              <a:lnSpc>
                <a:spcPct val="150000"/>
              </a:lnSpc>
            </a:pPr>
            <a:r>
              <a:rPr lang="vi-VN" dirty="0">
                <a:solidFill>
                  <a:schemeClr val="accent5">
                    <a:lumMod val="50000"/>
                  </a:schemeClr>
                </a:solidFill>
              </a:rPr>
              <a:t>+ Đối với tai nạn ngộ độc thực phẩm: Thực hiện việc ăn chín, uống sôi, vệ sinh sạch  sẽ, không sử dụng phẩm màu, </a:t>
            </a:r>
            <a:r>
              <a:rPr lang="vi-VN" dirty="0" err="1">
                <a:solidFill>
                  <a:schemeClr val="accent5">
                    <a:lumMod val="50000"/>
                  </a:schemeClr>
                </a:solidFill>
              </a:rPr>
              <a:t>hoá</a:t>
            </a:r>
            <a:r>
              <a:rPr lang="vi-VN" dirty="0">
                <a:solidFill>
                  <a:schemeClr val="accent5">
                    <a:lumMod val="50000"/>
                  </a:schemeClr>
                </a:solidFill>
              </a:rPr>
              <a:t> chất, phụ gia độc hại trong bảo quản, sản xuất  và chế biến thực phẩm. </a:t>
            </a:r>
            <a:endParaRPr lang="vi-VN" dirty="0">
              <a:solidFill>
                <a:schemeClr val="accent5">
                  <a:lumMod val="50000"/>
                </a:schemeClr>
              </a:solidFill>
            </a:endParaRPr>
          </a:p>
          <a:p>
            <a:pPr algn="just">
              <a:lnSpc>
                <a:spcPct val="150000"/>
              </a:lnSpc>
            </a:pPr>
            <a:r>
              <a:rPr lang="vi-VN" dirty="0"/>
              <a:t>– Học sinh phải tích cực phòng ngừa và chủ động nhắc nhở, tuyên truyền người thân,  bạn bè chủ động phòng ngừa tai nạn vũ khí, cháy, nổ và các chất độc hại. </a:t>
            </a:r>
            <a:endParaRPr lang="vi-VN" dirty="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483"/>
        <p:cNvGrpSpPr/>
        <p:nvPr/>
      </p:nvGrpSpPr>
      <p:grpSpPr>
        <a:xfrm>
          <a:off x="0" y="0"/>
          <a:ext cx="0" cy="0"/>
          <a:chOff x="0" y="0"/>
          <a:chExt cx="0" cy="0"/>
        </a:xfrm>
      </p:grpSpPr>
      <p:sp>
        <p:nvSpPr>
          <p:cNvPr id="2" name="TextBox 148"/>
          <p:cNvSpPr txBox="1"/>
          <p:nvPr/>
        </p:nvSpPr>
        <p:spPr>
          <a:xfrm>
            <a:off x="2276498" y="2571750"/>
            <a:ext cx="4740572" cy="1200329"/>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algn="ctr"/>
            <a:r>
              <a:rPr lang="en-US" sz="7200" b="1" dirty="0">
                <a:solidFill>
                  <a:srgbClr val="D8181D"/>
                </a:solidFill>
                <a:latin typeface="SVN-Caprica Script" pitchFamily="2" charset="0"/>
              </a:rPr>
              <a:t>LUYỆN TẬP</a:t>
            </a:r>
            <a:endParaRPr lang="en-US" sz="7200" b="1" dirty="0">
              <a:solidFill>
                <a:srgbClr val="D8181D"/>
              </a:solidFill>
              <a:latin typeface="SVN-Caprica Script" pitchFamily="2" charset="0"/>
            </a:endParaRPr>
          </a:p>
        </p:txBody>
      </p:sp>
      <p:sp>
        <p:nvSpPr>
          <p:cNvPr id="3" name="TextBox 149"/>
          <p:cNvSpPr txBox="1"/>
          <p:nvPr/>
        </p:nvSpPr>
        <p:spPr>
          <a:xfrm>
            <a:off x="2962809" y="1546070"/>
            <a:ext cx="3362255" cy="707886"/>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algn="ctr"/>
            <a:r>
              <a:rPr lang="en-US" sz="4000" dirty="0" err="1">
                <a:solidFill>
                  <a:schemeClr val="accent3"/>
                </a:solidFill>
                <a:latin typeface="SVN-Caprica Script" pitchFamily="2" charset="0"/>
              </a:rPr>
              <a:t>Hoạt</a:t>
            </a:r>
            <a:r>
              <a:rPr lang="en-US" sz="4000" dirty="0">
                <a:solidFill>
                  <a:schemeClr val="accent3"/>
                </a:solidFill>
                <a:latin typeface="SVN-Caprica Script" pitchFamily="2" charset="0"/>
              </a:rPr>
              <a:t> </a:t>
            </a:r>
            <a:r>
              <a:rPr lang="en-US" sz="4000" dirty="0" err="1">
                <a:solidFill>
                  <a:schemeClr val="accent3"/>
                </a:solidFill>
                <a:latin typeface="SVN-Caprica Script" pitchFamily="2" charset="0"/>
              </a:rPr>
              <a:t>động</a:t>
            </a:r>
            <a:r>
              <a:rPr lang="en-US" sz="4000" dirty="0">
                <a:solidFill>
                  <a:schemeClr val="accent3"/>
                </a:solidFill>
                <a:latin typeface="SVN-Caprica Script" pitchFamily="2" charset="0"/>
              </a:rPr>
              <a:t> 3</a:t>
            </a:r>
            <a:endParaRPr lang="en-US" sz="4000" dirty="0">
              <a:solidFill>
                <a:schemeClr val="accent3"/>
              </a:solidFill>
              <a:latin typeface="SVN-Caprica Script" pitchFamily="2" charset="0"/>
            </a:endParaRPr>
          </a:p>
        </p:txBody>
      </p:sp>
      <p:pic>
        <p:nvPicPr>
          <p:cNvPr id="4" name="Picture 3"/>
          <p:cNvPicPr>
            <a:picLocks noChangeAspect="1"/>
          </p:cNvPicPr>
          <p:nvPr/>
        </p:nvPicPr>
        <p:blipFill>
          <a:blip r:embed="rId1">
            <a:duotone>
              <a:schemeClr val="accent2">
                <a:shade val="45000"/>
                <a:satMod val="135000"/>
              </a:schemeClr>
              <a:prstClr val="white"/>
            </a:duotone>
          </a:blip>
          <a:stretch>
            <a:fillRect/>
          </a:stretch>
        </p:blipFill>
        <p:spPr>
          <a:xfrm>
            <a:off x="4169658" y="738073"/>
            <a:ext cx="825154" cy="825154"/>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203"/>
        <p:cNvGrpSpPr/>
        <p:nvPr/>
      </p:nvGrpSpPr>
      <p:grpSpPr>
        <a:xfrm>
          <a:off x="0" y="0"/>
          <a:ext cx="0" cy="0"/>
          <a:chOff x="0" y="0"/>
          <a:chExt cx="0" cy="0"/>
        </a:xfrm>
      </p:grpSpPr>
      <p:sp>
        <p:nvSpPr>
          <p:cNvPr id="8213" name="Google Shape;8213;p36"/>
          <p:cNvSpPr/>
          <p:nvPr/>
        </p:nvSpPr>
        <p:spPr>
          <a:xfrm>
            <a:off x="1169088" y="1124220"/>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4" name="Google Shape;8214;p36"/>
          <p:cNvSpPr/>
          <p:nvPr/>
        </p:nvSpPr>
        <p:spPr>
          <a:xfrm>
            <a:off x="3098538" y="1124220"/>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5" name="Google Shape;8215;p36"/>
          <p:cNvSpPr/>
          <p:nvPr/>
        </p:nvSpPr>
        <p:spPr>
          <a:xfrm>
            <a:off x="5027988" y="1124220"/>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6" name="Google Shape;8216;p36"/>
          <p:cNvSpPr/>
          <p:nvPr/>
        </p:nvSpPr>
        <p:spPr>
          <a:xfrm>
            <a:off x="6957438" y="1124220"/>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217" name="Google Shape;8217;p36"/>
          <p:cNvGrpSpPr/>
          <p:nvPr/>
        </p:nvGrpSpPr>
        <p:grpSpPr>
          <a:xfrm>
            <a:off x="7250476" y="1460353"/>
            <a:ext cx="485869" cy="421314"/>
            <a:chOff x="4468600" y="1716225"/>
            <a:chExt cx="356000" cy="308700"/>
          </a:xfrm>
        </p:grpSpPr>
        <p:sp>
          <p:nvSpPr>
            <p:cNvPr id="8218" name="Google Shape;8218;p36"/>
            <p:cNvSpPr/>
            <p:nvPr/>
          </p:nvSpPr>
          <p:spPr>
            <a:xfrm>
              <a:off x="4545775" y="1944175"/>
              <a:ext cx="251600" cy="51325"/>
            </a:xfrm>
            <a:custGeom>
              <a:avLst/>
              <a:gdLst/>
              <a:ahLst/>
              <a:cxnLst/>
              <a:rect l="l" t="t" r="r" b="b"/>
              <a:pathLst>
                <a:path w="10064" h="2053" extrusionOk="0">
                  <a:moveTo>
                    <a:pt x="0" y="0"/>
                  </a:moveTo>
                  <a:lnTo>
                    <a:pt x="0" y="2052"/>
                  </a:lnTo>
                  <a:lnTo>
                    <a:pt x="10064" y="2052"/>
                  </a:lnTo>
                  <a:lnTo>
                    <a:pt x="100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9" name="Google Shape;8219;p36"/>
            <p:cNvSpPr/>
            <p:nvPr/>
          </p:nvSpPr>
          <p:spPr>
            <a:xfrm>
              <a:off x="4513650" y="1919625"/>
              <a:ext cx="303800" cy="97725"/>
            </a:xfrm>
            <a:custGeom>
              <a:avLst/>
              <a:gdLst/>
              <a:ahLst/>
              <a:cxnLst/>
              <a:rect l="l" t="t" r="r" b="b"/>
              <a:pathLst>
                <a:path w="12152" h="3909" extrusionOk="0">
                  <a:moveTo>
                    <a:pt x="536" y="1"/>
                  </a:moveTo>
                  <a:cubicBezTo>
                    <a:pt x="251" y="1"/>
                    <a:pt x="1" y="233"/>
                    <a:pt x="1" y="536"/>
                  </a:cubicBezTo>
                  <a:cubicBezTo>
                    <a:pt x="1" y="839"/>
                    <a:pt x="251" y="1071"/>
                    <a:pt x="536" y="1071"/>
                  </a:cubicBezTo>
                  <a:lnTo>
                    <a:pt x="10189" y="1071"/>
                  </a:lnTo>
                  <a:cubicBezTo>
                    <a:pt x="10671" y="1071"/>
                    <a:pt x="11063" y="1464"/>
                    <a:pt x="11063" y="1964"/>
                  </a:cubicBezTo>
                  <a:cubicBezTo>
                    <a:pt x="11063" y="2445"/>
                    <a:pt x="10671" y="2838"/>
                    <a:pt x="10189" y="2838"/>
                  </a:cubicBezTo>
                  <a:lnTo>
                    <a:pt x="536" y="2838"/>
                  </a:lnTo>
                  <a:cubicBezTo>
                    <a:pt x="251" y="2838"/>
                    <a:pt x="1" y="3088"/>
                    <a:pt x="1" y="3373"/>
                  </a:cubicBezTo>
                  <a:cubicBezTo>
                    <a:pt x="1" y="3676"/>
                    <a:pt x="251" y="3908"/>
                    <a:pt x="536" y="3908"/>
                  </a:cubicBezTo>
                  <a:lnTo>
                    <a:pt x="10189" y="3908"/>
                  </a:lnTo>
                  <a:cubicBezTo>
                    <a:pt x="11259" y="3908"/>
                    <a:pt x="12152" y="3034"/>
                    <a:pt x="12152" y="1964"/>
                  </a:cubicBezTo>
                  <a:cubicBezTo>
                    <a:pt x="12152" y="875"/>
                    <a:pt x="11259" y="1"/>
                    <a:pt x="101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0" name="Google Shape;8220;p36"/>
            <p:cNvSpPr/>
            <p:nvPr/>
          </p:nvSpPr>
          <p:spPr>
            <a:xfrm>
              <a:off x="4513650" y="1930775"/>
              <a:ext cx="26800" cy="15650"/>
            </a:xfrm>
            <a:custGeom>
              <a:avLst/>
              <a:gdLst/>
              <a:ahLst/>
              <a:cxnLst/>
              <a:rect l="l" t="t" r="r" b="b"/>
              <a:pathLst>
                <a:path w="1072" h="626" extrusionOk="0">
                  <a:moveTo>
                    <a:pt x="1" y="1"/>
                  </a:moveTo>
                  <a:cubicBezTo>
                    <a:pt x="1" y="37"/>
                    <a:pt x="1" y="54"/>
                    <a:pt x="1" y="90"/>
                  </a:cubicBezTo>
                  <a:cubicBezTo>
                    <a:pt x="1" y="393"/>
                    <a:pt x="251" y="625"/>
                    <a:pt x="536" y="625"/>
                  </a:cubicBezTo>
                  <a:lnTo>
                    <a:pt x="1071" y="625"/>
                  </a:lnTo>
                  <a:lnTo>
                    <a:pt x="1071" y="322"/>
                  </a:lnTo>
                  <a:lnTo>
                    <a:pt x="447" y="322"/>
                  </a:lnTo>
                  <a:cubicBezTo>
                    <a:pt x="233" y="322"/>
                    <a:pt x="36" y="197"/>
                    <a:pt x="1" y="1"/>
                  </a:cubicBezTo>
                  <a:close/>
                </a:path>
              </a:pathLst>
            </a:custGeom>
            <a:solidFill>
              <a:srgbClr val="7A4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1" name="Google Shape;8221;p36"/>
            <p:cNvSpPr/>
            <p:nvPr/>
          </p:nvSpPr>
          <p:spPr>
            <a:xfrm>
              <a:off x="4513650" y="1919625"/>
              <a:ext cx="303800" cy="97725"/>
            </a:xfrm>
            <a:custGeom>
              <a:avLst/>
              <a:gdLst/>
              <a:ahLst/>
              <a:cxnLst/>
              <a:rect l="l" t="t" r="r" b="b"/>
              <a:pathLst>
                <a:path w="12152" h="3909" extrusionOk="0">
                  <a:moveTo>
                    <a:pt x="8440" y="1"/>
                  </a:moveTo>
                  <a:cubicBezTo>
                    <a:pt x="9332" y="1"/>
                    <a:pt x="10064" y="625"/>
                    <a:pt x="10064" y="1410"/>
                  </a:cubicBezTo>
                  <a:cubicBezTo>
                    <a:pt x="10064" y="2196"/>
                    <a:pt x="9332" y="2838"/>
                    <a:pt x="8440" y="2838"/>
                  </a:cubicBezTo>
                  <a:lnTo>
                    <a:pt x="536" y="2838"/>
                  </a:lnTo>
                  <a:cubicBezTo>
                    <a:pt x="251" y="2838"/>
                    <a:pt x="1" y="3088"/>
                    <a:pt x="1" y="3373"/>
                  </a:cubicBezTo>
                  <a:cubicBezTo>
                    <a:pt x="1" y="3676"/>
                    <a:pt x="251" y="3908"/>
                    <a:pt x="536" y="3908"/>
                  </a:cubicBezTo>
                  <a:lnTo>
                    <a:pt x="10189" y="3908"/>
                  </a:lnTo>
                  <a:cubicBezTo>
                    <a:pt x="11259" y="3908"/>
                    <a:pt x="12152" y="3034"/>
                    <a:pt x="12152" y="1964"/>
                  </a:cubicBezTo>
                  <a:cubicBezTo>
                    <a:pt x="12152" y="875"/>
                    <a:pt x="11259" y="1"/>
                    <a:pt x="1018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2" name="Google Shape;8222;p36"/>
            <p:cNvSpPr/>
            <p:nvPr/>
          </p:nvSpPr>
          <p:spPr>
            <a:xfrm>
              <a:off x="4513650" y="1919625"/>
              <a:ext cx="307825" cy="97725"/>
            </a:xfrm>
            <a:custGeom>
              <a:avLst/>
              <a:gdLst/>
              <a:ahLst/>
              <a:cxnLst/>
              <a:rect l="l" t="t" r="r" b="b"/>
              <a:pathLst>
                <a:path w="12313" h="3909" extrusionOk="0">
                  <a:moveTo>
                    <a:pt x="8440" y="1"/>
                  </a:moveTo>
                  <a:cubicBezTo>
                    <a:pt x="9208" y="1"/>
                    <a:pt x="9850" y="447"/>
                    <a:pt x="10028" y="1071"/>
                  </a:cubicBezTo>
                  <a:lnTo>
                    <a:pt x="10189" y="1071"/>
                  </a:lnTo>
                  <a:cubicBezTo>
                    <a:pt x="10671" y="1071"/>
                    <a:pt x="11063" y="1464"/>
                    <a:pt x="11063" y="1964"/>
                  </a:cubicBezTo>
                  <a:cubicBezTo>
                    <a:pt x="11063" y="2445"/>
                    <a:pt x="10671" y="2838"/>
                    <a:pt x="10189" y="2838"/>
                  </a:cubicBezTo>
                  <a:lnTo>
                    <a:pt x="536" y="2838"/>
                  </a:lnTo>
                  <a:cubicBezTo>
                    <a:pt x="251" y="2838"/>
                    <a:pt x="1" y="3088"/>
                    <a:pt x="1" y="3373"/>
                  </a:cubicBezTo>
                  <a:cubicBezTo>
                    <a:pt x="1" y="3676"/>
                    <a:pt x="251" y="3908"/>
                    <a:pt x="536" y="3908"/>
                  </a:cubicBezTo>
                  <a:lnTo>
                    <a:pt x="10189" y="3908"/>
                  </a:lnTo>
                  <a:cubicBezTo>
                    <a:pt x="10689" y="3908"/>
                    <a:pt x="11152" y="3730"/>
                    <a:pt x="11509" y="3409"/>
                  </a:cubicBezTo>
                  <a:cubicBezTo>
                    <a:pt x="12116" y="2874"/>
                    <a:pt x="12312" y="1928"/>
                    <a:pt x="11991" y="1196"/>
                  </a:cubicBezTo>
                  <a:cubicBezTo>
                    <a:pt x="11920" y="1018"/>
                    <a:pt x="11813" y="857"/>
                    <a:pt x="11688" y="715"/>
                  </a:cubicBezTo>
                  <a:cubicBezTo>
                    <a:pt x="11331" y="269"/>
                    <a:pt x="10796" y="1"/>
                    <a:pt x="1018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3" name="Google Shape;8223;p36"/>
            <p:cNvSpPr/>
            <p:nvPr/>
          </p:nvSpPr>
          <p:spPr>
            <a:xfrm>
              <a:off x="4545775" y="1846025"/>
              <a:ext cx="251600" cy="51325"/>
            </a:xfrm>
            <a:custGeom>
              <a:avLst/>
              <a:gdLst/>
              <a:ahLst/>
              <a:cxnLst/>
              <a:rect l="l" t="t" r="r" b="b"/>
              <a:pathLst>
                <a:path w="10064" h="2053" extrusionOk="0">
                  <a:moveTo>
                    <a:pt x="0" y="1"/>
                  </a:moveTo>
                  <a:lnTo>
                    <a:pt x="0" y="2053"/>
                  </a:lnTo>
                  <a:lnTo>
                    <a:pt x="10064" y="2053"/>
                  </a:lnTo>
                  <a:lnTo>
                    <a:pt x="1006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4" name="Google Shape;8224;p36"/>
            <p:cNvSpPr/>
            <p:nvPr/>
          </p:nvSpPr>
          <p:spPr>
            <a:xfrm>
              <a:off x="4513650" y="1821500"/>
              <a:ext cx="303800" cy="98150"/>
            </a:xfrm>
            <a:custGeom>
              <a:avLst/>
              <a:gdLst/>
              <a:ahLst/>
              <a:cxnLst/>
              <a:rect l="l" t="t" r="r" b="b"/>
              <a:pathLst>
                <a:path w="12152" h="3926" extrusionOk="0">
                  <a:moveTo>
                    <a:pt x="536" y="1"/>
                  </a:moveTo>
                  <a:cubicBezTo>
                    <a:pt x="251" y="1"/>
                    <a:pt x="1" y="232"/>
                    <a:pt x="1" y="536"/>
                  </a:cubicBezTo>
                  <a:cubicBezTo>
                    <a:pt x="1" y="839"/>
                    <a:pt x="251" y="1071"/>
                    <a:pt x="536" y="1071"/>
                  </a:cubicBezTo>
                  <a:lnTo>
                    <a:pt x="10189" y="1071"/>
                  </a:lnTo>
                  <a:cubicBezTo>
                    <a:pt x="10671" y="1071"/>
                    <a:pt x="11063" y="1464"/>
                    <a:pt x="11063" y="1963"/>
                  </a:cubicBezTo>
                  <a:cubicBezTo>
                    <a:pt x="11063" y="2445"/>
                    <a:pt x="10671" y="2837"/>
                    <a:pt x="10189" y="2837"/>
                  </a:cubicBezTo>
                  <a:lnTo>
                    <a:pt x="536" y="2837"/>
                  </a:lnTo>
                  <a:cubicBezTo>
                    <a:pt x="251" y="2837"/>
                    <a:pt x="1" y="3087"/>
                    <a:pt x="1" y="3373"/>
                  </a:cubicBezTo>
                  <a:cubicBezTo>
                    <a:pt x="1" y="3676"/>
                    <a:pt x="251" y="3926"/>
                    <a:pt x="536" y="3926"/>
                  </a:cubicBezTo>
                  <a:lnTo>
                    <a:pt x="10189" y="3926"/>
                  </a:lnTo>
                  <a:cubicBezTo>
                    <a:pt x="11259" y="3926"/>
                    <a:pt x="12152" y="3034"/>
                    <a:pt x="12152" y="1963"/>
                  </a:cubicBezTo>
                  <a:cubicBezTo>
                    <a:pt x="12152" y="875"/>
                    <a:pt x="11259" y="1"/>
                    <a:pt x="10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5" name="Google Shape;8225;p36"/>
            <p:cNvSpPr/>
            <p:nvPr/>
          </p:nvSpPr>
          <p:spPr>
            <a:xfrm>
              <a:off x="4513650" y="1832650"/>
              <a:ext cx="26800" cy="15650"/>
            </a:xfrm>
            <a:custGeom>
              <a:avLst/>
              <a:gdLst/>
              <a:ahLst/>
              <a:cxnLst/>
              <a:rect l="l" t="t" r="r" b="b"/>
              <a:pathLst>
                <a:path w="1072" h="626" extrusionOk="0">
                  <a:moveTo>
                    <a:pt x="1" y="1"/>
                  </a:moveTo>
                  <a:cubicBezTo>
                    <a:pt x="1" y="36"/>
                    <a:pt x="1" y="54"/>
                    <a:pt x="1" y="90"/>
                  </a:cubicBezTo>
                  <a:cubicBezTo>
                    <a:pt x="1" y="393"/>
                    <a:pt x="251" y="625"/>
                    <a:pt x="536" y="625"/>
                  </a:cubicBezTo>
                  <a:lnTo>
                    <a:pt x="1071" y="625"/>
                  </a:lnTo>
                  <a:lnTo>
                    <a:pt x="1071" y="340"/>
                  </a:lnTo>
                  <a:lnTo>
                    <a:pt x="447" y="340"/>
                  </a:lnTo>
                  <a:cubicBezTo>
                    <a:pt x="233" y="340"/>
                    <a:pt x="36" y="197"/>
                    <a:pt x="1" y="1"/>
                  </a:cubicBezTo>
                  <a:close/>
                </a:path>
              </a:pathLst>
            </a:custGeom>
            <a:solidFill>
              <a:srgbClr val="7A4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6" name="Google Shape;8226;p36"/>
            <p:cNvSpPr/>
            <p:nvPr/>
          </p:nvSpPr>
          <p:spPr>
            <a:xfrm>
              <a:off x="4513650" y="1821500"/>
              <a:ext cx="303800" cy="98150"/>
            </a:xfrm>
            <a:custGeom>
              <a:avLst/>
              <a:gdLst/>
              <a:ahLst/>
              <a:cxnLst/>
              <a:rect l="l" t="t" r="r" b="b"/>
              <a:pathLst>
                <a:path w="12152" h="3926" extrusionOk="0">
                  <a:moveTo>
                    <a:pt x="8440" y="1"/>
                  </a:moveTo>
                  <a:cubicBezTo>
                    <a:pt x="9332" y="1"/>
                    <a:pt x="10064" y="643"/>
                    <a:pt x="10064" y="1428"/>
                  </a:cubicBezTo>
                  <a:cubicBezTo>
                    <a:pt x="10064" y="2195"/>
                    <a:pt x="9332" y="2837"/>
                    <a:pt x="8440" y="2837"/>
                  </a:cubicBezTo>
                  <a:lnTo>
                    <a:pt x="536" y="2837"/>
                  </a:lnTo>
                  <a:cubicBezTo>
                    <a:pt x="251" y="2837"/>
                    <a:pt x="1" y="3087"/>
                    <a:pt x="1" y="3373"/>
                  </a:cubicBezTo>
                  <a:cubicBezTo>
                    <a:pt x="1" y="3676"/>
                    <a:pt x="251" y="3926"/>
                    <a:pt x="536" y="3926"/>
                  </a:cubicBezTo>
                  <a:lnTo>
                    <a:pt x="10189" y="3926"/>
                  </a:lnTo>
                  <a:cubicBezTo>
                    <a:pt x="11259" y="3926"/>
                    <a:pt x="12152" y="3034"/>
                    <a:pt x="12152" y="1963"/>
                  </a:cubicBezTo>
                  <a:cubicBezTo>
                    <a:pt x="12152" y="875"/>
                    <a:pt x="11259" y="1"/>
                    <a:pt x="1018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7" name="Google Shape;8227;p36"/>
            <p:cNvSpPr/>
            <p:nvPr/>
          </p:nvSpPr>
          <p:spPr>
            <a:xfrm>
              <a:off x="4513650" y="1821500"/>
              <a:ext cx="308275" cy="98150"/>
            </a:xfrm>
            <a:custGeom>
              <a:avLst/>
              <a:gdLst/>
              <a:ahLst/>
              <a:cxnLst/>
              <a:rect l="l" t="t" r="r" b="b"/>
              <a:pathLst>
                <a:path w="12331" h="3926" extrusionOk="0">
                  <a:moveTo>
                    <a:pt x="8440" y="1"/>
                  </a:moveTo>
                  <a:cubicBezTo>
                    <a:pt x="9208" y="1"/>
                    <a:pt x="9850" y="464"/>
                    <a:pt x="10028" y="1071"/>
                  </a:cubicBezTo>
                  <a:lnTo>
                    <a:pt x="10189" y="1071"/>
                  </a:lnTo>
                  <a:cubicBezTo>
                    <a:pt x="10671" y="1071"/>
                    <a:pt x="11063" y="1464"/>
                    <a:pt x="11063" y="1963"/>
                  </a:cubicBezTo>
                  <a:cubicBezTo>
                    <a:pt x="11063" y="2445"/>
                    <a:pt x="10671" y="2837"/>
                    <a:pt x="10189" y="2837"/>
                  </a:cubicBezTo>
                  <a:lnTo>
                    <a:pt x="536" y="2837"/>
                  </a:lnTo>
                  <a:cubicBezTo>
                    <a:pt x="251" y="2837"/>
                    <a:pt x="1" y="3087"/>
                    <a:pt x="1" y="3373"/>
                  </a:cubicBezTo>
                  <a:cubicBezTo>
                    <a:pt x="1" y="3676"/>
                    <a:pt x="251" y="3926"/>
                    <a:pt x="536" y="3926"/>
                  </a:cubicBezTo>
                  <a:lnTo>
                    <a:pt x="10189" y="3926"/>
                  </a:lnTo>
                  <a:cubicBezTo>
                    <a:pt x="10653" y="3926"/>
                    <a:pt x="11099" y="3747"/>
                    <a:pt x="11438" y="3462"/>
                  </a:cubicBezTo>
                  <a:cubicBezTo>
                    <a:pt x="12080" y="2945"/>
                    <a:pt x="12330" y="1963"/>
                    <a:pt x="11991" y="1196"/>
                  </a:cubicBezTo>
                  <a:cubicBezTo>
                    <a:pt x="11920" y="1018"/>
                    <a:pt x="11813" y="857"/>
                    <a:pt x="11688" y="714"/>
                  </a:cubicBezTo>
                  <a:cubicBezTo>
                    <a:pt x="11331" y="268"/>
                    <a:pt x="10796" y="1"/>
                    <a:pt x="1018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8" name="Google Shape;8228;p36"/>
            <p:cNvSpPr/>
            <p:nvPr/>
          </p:nvSpPr>
          <p:spPr>
            <a:xfrm>
              <a:off x="4507850" y="1747900"/>
              <a:ext cx="251625" cy="51325"/>
            </a:xfrm>
            <a:custGeom>
              <a:avLst/>
              <a:gdLst/>
              <a:ahLst/>
              <a:cxnLst/>
              <a:rect l="l" t="t" r="r" b="b"/>
              <a:pathLst>
                <a:path w="10065" h="2053" extrusionOk="0">
                  <a:moveTo>
                    <a:pt x="1" y="0"/>
                  </a:moveTo>
                  <a:lnTo>
                    <a:pt x="1" y="2052"/>
                  </a:lnTo>
                  <a:lnTo>
                    <a:pt x="10064" y="2052"/>
                  </a:lnTo>
                  <a:lnTo>
                    <a:pt x="100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9" name="Google Shape;8229;p36"/>
            <p:cNvSpPr/>
            <p:nvPr/>
          </p:nvSpPr>
          <p:spPr>
            <a:xfrm>
              <a:off x="4475750" y="1723375"/>
              <a:ext cx="303775" cy="98150"/>
            </a:xfrm>
            <a:custGeom>
              <a:avLst/>
              <a:gdLst/>
              <a:ahLst/>
              <a:cxnLst/>
              <a:rect l="l" t="t" r="r" b="b"/>
              <a:pathLst>
                <a:path w="12151" h="3926" extrusionOk="0">
                  <a:moveTo>
                    <a:pt x="535" y="0"/>
                  </a:moveTo>
                  <a:cubicBezTo>
                    <a:pt x="250" y="0"/>
                    <a:pt x="0" y="250"/>
                    <a:pt x="0" y="535"/>
                  </a:cubicBezTo>
                  <a:cubicBezTo>
                    <a:pt x="0" y="839"/>
                    <a:pt x="250" y="1071"/>
                    <a:pt x="535" y="1071"/>
                  </a:cubicBezTo>
                  <a:lnTo>
                    <a:pt x="10188" y="1071"/>
                  </a:lnTo>
                  <a:cubicBezTo>
                    <a:pt x="10670" y="1071"/>
                    <a:pt x="11063" y="1481"/>
                    <a:pt x="11063" y="1963"/>
                  </a:cubicBezTo>
                  <a:cubicBezTo>
                    <a:pt x="11063" y="2445"/>
                    <a:pt x="10670" y="2837"/>
                    <a:pt x="10188" y="2837"/>
                  </a:cubicBezTo>
                  <a:lnTo>
                    <a:pt x="535" y="2837"/>
                  </a:lnTo>
                  <a:cubicBezTo>
                    <a:pt x="250" y="2837"/>
                    <a:pt x="0" y="3087"/>
                    <a:pt x="0" y="3390"/>
                  </a:cubicBezTo>
                  <a:cubicBezTo>
                    <a:pt x="0" y="3676"/>
                    <a:pt x="250" y="3926"/>
                    <a:pt x="535" y="3926"/>
                  </a:cubicBezTo>
                  <a:lnTo>
                    <a:pt x="10188" y="3926"/>
                  </a:lnTo>
                  <a:cubicBezTo>
                    <a:pt x="11259" y="3926"/>
                    <a:pt x="12151" y="3051"/>
                    <a:pt x="12151" y="1963"/>
                  </a:cubicBezTo>
                  <a:cubicBezTo>
                    <a:pt x="12151" y="874"/>
                    <a:pt x="11259" y="0"/>
                    <a:pt x="10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0" name="Google Shape;8230;p36"/>
            <p:cNvSpPr/>
            <p:nvPr/>
          </p:nvSpPr>
          <p:spPr>
            <a:xfrm>
              <a:off x="4475750" y="1734975"/>
              <a:ext cx="26775" cy="15175"/>
            </a:xfrm>
            <a:custGeom>
              <a:avLst/>
              <a:gdLst/>
              <a:ahLst/>
              <a:cxnLst/>
              <a:rect l="l" t="t" r="r" b="b"/>
              <a:pathLst>
                <a:path w="1071" h="607" extrusionOk="0">
                  <a:moveTo>
                    <a:pt x="0" y="0"/>
                  </a:moveTo>
                  <a:cubicBezTo>
                    <a:pt x="0" y="18"/>
                    <a:pt x="0" y="54"/>
                    <a:pt x="0" y="71"/>
                  </a:cubicBezTo>
                  <a:cubicBezTo>
                    <a:pt x="0" y="375"/>
                    <a:pt x="250" y="607"/>
                    <a:pt x="535" y="607"/>
                  </a:cubicBezTo>
                  <a:lnTo>
                    <a:pt x="1071" y="607"/>
                  </a:lnTo>
                  <a:lnTo>
                    <a:pt x="1071" y="321"/>
                  </a:lnTo>
                  <a:lnTo>
                    <a:pt x="446" y="321"/>
                  </a:lnTo>
                  <a:cubicBezTo>
                    <a:pt x="232" y="321"/>
                    <a:pt x="36" y="178"/>
                    <a:pt x="0" y="0"/>
                  </a:cubicBezTo>
                  <a:close/>
                </a:path>
              </a:pathLst>
            </a:custGeom>
            <a:solidFill>
              <a:srgbClr val="7A45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1" name="Google Shape;8231;p36"/>
            <p:cNvSpPr/>
            <p:nvPr/>
          </p:nvSpPr>
          <p:spPr>
            <a:xfrm>
              <a:off x="4475750" y="1723375"/>
              <a:ext cx="303775" cy="98150"/>
            </a:xfrm>
            <a:custGeom>
              <a:avLst/>
              <a:gdLst/>
              <a:ahLst/>
              <a:cxnLst/>
              <a:rect l="l" t="t" r="r" b="b"/>
              <a:pathLst>
                <a:path w="12151" h="3926" extrusionOk="0">
                  <a:moveTo>
                    <a:pt x="8440" y="0"/>
                  </a:moveTo>
                  <a:cubicBezTo>
                    <a:pt x="9332" y="0"/>
                    <a:pt x="10063" y="642"/>
                    <a:pt x="10063" y="1428"/>
                  </a:cubicBezTo>
                  <a:cubicBezTo>
                    <a:pt x="10063" y="2213"/>
                    <a:pt x="9332" y="2837"/>
                    <a:pt x="8440" y="2837"/>
                  </a:cubicBezTo>
                  <a:lnTo>
                    <a:pt x="535" y="2837"/>
                  </a:lnTo>
                  <a:cubicBezTo>
                    <a:pt x="250" y="2837"/>
                    <a:pt x="0" y="3087"/>
                    <a:pt x="0" y="3390"/>
                  </a:cubicBezTo>
                  <a:cubicBezTo>
                    <a:pt x="0" y="3676"/>
                    <a:pt x="250" y="3926"/>
                    <a:pt x="535" y="3926"/>
                  </a:cubicBezTo>
                  <a:lnTo>
                    <a:pt x="10188" y="3926"/>
                  </a:lnTo>
                  <a:cubicBezTo>
                    <a:pt x="11259" y="3926"/>
                    <a:pt x="12151" y="3051"/>
                    <a:pt x="12151" y="1963"/>
                  </a:cubicBezTo>
                  <a:cubicBezTo>
                    <a:pt x="12151" y="874"/>
                    <a:pt x="11259" y="0"/>
                    <a:pt x="1018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2" name="Google Shape;8232;p36"/>
            <p:cNvSpPr/>
            <p:nvPr/>
          </p:nvSpPr>
          <p:spPr>
            <a:xfrm>
              <a:off x="4475750" y="1723375"/>
              <a:ext cx="305575" cy="98150"/>
            </a:xfrm>
            <a:custGeom>
              <a:avLst/>
              <a:gdLst/>
              <a:ahLst/>
              <a:cxnLst/>
              <a:rect l="l" t="t" r="r" b="b"/>
              <a:pathLst>
                <a:path w="12223" h="3926" extrusionOk="0">
                  <a:moveTo>
                    <a:pt x="8440" y="0"/>
                  </a:moveTo>
                  <a:cubicBezTo>
                    <a:pt x="9207" y="0"/>
                    <a:pt x="9849" y="464"/>
                    <a:pt x="10028" y="1071"/>
                  </a:cubicBezTo>
                  <a:lnTo>
                    <a:pt x="10188" y="1071"/>
                  </a:lnTo>
                  <a:cubicBezTo>
                    <a:pt x="10670" y="1071"/>
                    <a:pt x="11063" y="1481"/>
                    <a:pt x="11063" y="1963"/>
                  </a:cubicBezTo>
                  <a:cubicBezTo>
                    <a:pt x="11063" y="2445"/>
                    <a:pt x="10670" y="2837"/>
                    <a:pt x="10188" y="2837"/>
                  </a:cubicBezTo>
                  <a:lnTo>
                    <a:pt x="535" y="2837"/>
                  </a:lnTo>
                  <a:cubicBezTo>
                    <a:pt x="250" y="2837"/>
                    <a:pt x="0" y="3087"/>
                    <a:pt x="0" y="3390"/>
                  </a:cubicBezTo>
                  <a:cubicBezTo>
                    <a:pt x="0" y="3676"/>
                    <a:pt x="250" y="3926"/>
                    <a:pt x="535" y="3926"/>
                  </a:cubicBezTo>
                  <a:lnTo>
                    <a:pt x="10188" y="3926"/>
                  </a:lnTo>
                  <a:cubicBezTo>
                    <a:pt x="10724" y="3926"/>
                    <a:pt x="11205" y="3694"/>
                    <a:pt x="11562" y="3355"/>
                  </a:cubicBezTo>
                  <a:cubicBezTo>
                    <a:pt x="11705" y="3212"/>
                    <a:pt x="11812" y="3069"/>
                    <a:pt x="11901" y="2891"/>
                  </a:cubicBezTo>
                  <a:cubicBezTo>
                    <a:pt x="12169" y="2409"/>
                    <a:pt x="12222" y="1802"/>
                    <a:pt x="12026" y="1285"/>
                  </a:cubicBezTo>
                  <a:cubicBezTo>
                    <a:pt x="11990" y="1196"/>
                    <a:pt x="11955" y="1106"/>
                    <a:pt x="11901" y="1035"/>
                  </a:cubicBezTo>
                  <a:cubicBezTo>
                    <a:pt x="11580" y="411"/>
                    <a:pt x="10920" y="0"/>
                    <a:pt x="1018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3" name="Google Shape;8233;p36"/>
            <p:cNvSpPr/>
            <p:nvPr/>
          </p:nvSpPr>
          <p:spPr>
            <a:xfrm>
              <a:off x="4468600" y="1716225"/>
              <a:ext cx="356000" cy="308700"/>
            </a:xfrm>
            <a:custGeom>
              <a:avLst/>
              <a:gdLst/>
              <a:ahLst/>
              <a:cxnLst/>
              <a:rect l="l" t="t" r="r" b="b"/>
              <a:pathLst>
                <a:path w="14240" h="12348" extrusionOk="0">
                  <a:moveTo>
                    <a:pt x="10474" y="1660"/>
                  </a:moveTo>
                  <a:cubicBezTo>
                    <a:pt x="10795" y="1660"/>
                    <a:pt x="11063" y="1928"/>
                    <a:pt x="11063" y="2249"/>
                  </a:cubicBezTo>
                  <a:cubicBezTo>
                    <a:pt x="11063" y="2570"/>
                    <a:pt x="10795" y="2838"/>
                    <a:pt x="10474" y="2838"/>
                  </a:cubicBezTo>
                  <a:lnTo>
                    <a:pt x="1856" y="2838"/>
                  </a:lnTo>
                  <a:lnTo>
                    <a:pt x="1856" y="2427"/>
                  </a:lnTo>
                  <a:lnTo>
                    <a:pt x="6014" y="2427"/>
                  </a:lnTo>
                  <a:cubicBezTo>
                    <a:pt x="6103" y="2427"/>
                    <a:pt x="6192" y="2338"/>
                    <a:pt x="6192" y="2249"/>
                  </a:cubicBezTo>
                  <a:cubicBezTo>
                    <a:pt x="6192" y="2160"/>
                    <a:pt x="6103" y="2070"/>
                    <a:pt x="6014" y="2070"/>
                  </a:cubicBezTo>
                  <a:lnTo>
                    <a:pt x="1856" y="2070"/>
                  </a:lnTo>
                  <a:lnTo>
                    <a:pt x="1856" y="1660"/>
                  </a:lnTo>
                  <a:close/>
                  <a:moveTo>
                    <a:pt x="10474" y="572"/>
                  </a:moveTo>
                  <a:cubicBezTo>
                    <a:pt x="11384" y="572"/>
                    <a:pt x="12134" y="1321"/>
                    <a:pt x="12134" y="2249"/>
                  </a:cubicBezTo>
                  <a:cubicBezTo>
                    <a:pt x="12134" y="3177"/>
                    <a:pt x="11384" y="3926"/>
                    <a:pt x="10474" y="3926"/>
                  </a:cubicBezTo>
                  <a:lnTo>
                    <a:pt x="821" y="3926"/>
                  </a:lnTo>
                  <a:cubicBezTo>
                    <a:pt x="679" y="3926"/>
                    <a:pt x="572" y="3801"/>
                    <a:pt x="572" y="3676"/>
                  </a:cubicBezTo>
                  <a:cubicBezTo>
                    <a:pt x="572" y="3533"/>
                    <a:pt x="679" y="3426"/>
                    <a:pt x="821" y="3426"/>
                  </a:cubicBezTo>
                  <a:lnTo>
                    <a:pt x="10474" y="3426"/>
                  </a:lnTo>
                  <a:cubicBezTo>
                    <a:pt x="11117" y="3426"/>
                    <a:pt x="11634" y="2891"/>
                    <a:pt x="11634" y="2249"/>
                  </a:cubicBezTo>
                  <a:cubicBezTo>
                    <a:pt x="11634" y="1606"/>
                    <a:pt x="11117" y="1071"/>
                    <a:pt x="10474" y="1071"/>
                  </a:cubicBezTo>
                  <a:lnTo>
                    <a:pt x="821" y="1071"/>
                  </a:lnTo>
                  <a:cubicBezTo>
                    <a:pt x="679" y="1071"/>
                    <a:pt x="572" y="964"/>
                    <a:pt x="572" y="821"/>
                  </a:cubicBezTo>
                  <a:cubicBezTo>
                    <a:pt x="572" y="679"/>
                    <a:pt x="679" y="572"/>
                    <a:pt x="821" y="572"/>
                  </a:cubicBezTo>
                  <a:close/>
                  <a:moveTo>
                    <a:pt x="11991" y="5568"/>
                  </a:moveTo>
                  <a:cubicBezTo>
                    <a:pt x="12259" y="5568"/>
                    <a:pt x="12473" y="5746"/>
                    <a:pt x="12562" y="5996"/>
                  </a:cubicBezTo>
                  <a:lnTo>
                    <a:pt x="9850" y="5996"/>
                  </a:lnTo>
                  <a:cubicBezTo>
                    <a:pt x="9743" y="5996"/>
                    <a:pt x="9671" y="6067"/>
                    <a:pt x="9671" y="6174"/>
                  </a:cubicBezTo>
                  <a:cubicBezTo>
                    <a:pt x="9671" y="6263"/>
                    <a:pt x="9743" y="6335"/>
                    <a:pt x="9850" y="6335"/>
                  </a:cubicBezTo>
                  <a:lnTo>
                    <a:pt x="12562" y="6335"/>
                  </a:lnTo>
                  <a:cubicBezTo>
                    <a:pt x="12473" y="6585"/>
                    <a:pt x="12259" y="6763"/>
                    <a:pt x="11991" y="6763"/>
                  </a:cubicBezTo>
                  <a:lnTo>
                    <a:pt x="3373" y="6763"/>
                  </a:lnTo>
                  <a:lnTo>
                    <a:pt x="3373" y="5568"/>
                  </a:lnTo>
                  <a:close/>
                  <a:moveTo>
                    <a:pt x="11991" y="4497"/>
                  </a:moveTo>
                  <a:cubicBezTo>
                    <a:pt x="12901" y="4497"/>
                    <a:pt x="13650" y="5246"/>
                    <a:pt x="13650" y="6174"/>
                  </a:cubicBezTo>
                  <a:cubicBezTo>
                    <a:pt x="13650" y="7084"/>
                    <a:pt x="12901" y="7834"/>
                    <a:pt x="11991" y="7834"/>
                  </a:cubicBezTo>
                  <a:lnTo>
                    <a:pt x="2338" y="7834"/>
                  </a:lnTo>
                  <a:cubicBezTo>
                    <a:pt x="2195" y="7834"/>
                    <a:pt x="2088" y="7727"/>
                    <a:pt x="2088" y="7584"/>
                  </a:cubicBezTo>
                  <a:cubicBezTo>
                    <a:pt x="2088" y="7459"/>
                    <a:pt x="2195" y="7334"/>
                    <a:pt x="2338" y="7334"/>
                  </a:cubicBezTo>
                  <a:lnTo>
                    <a:pt x="11991" y="7334"/>
                  </a:lnTo>
                  <a:cubicBezTo>
                    <a:pt x="12633" y="7334"/>
                    <a:pt x="13151" y="6817"/>
                    <a:pt x="13151" y="6174"/>
                  </a:cubicBezTo>
                  <a:cubicBezTo>
                    <a:pt x="13151" y="5514"/>
                    <a:pt x="12633" y="4997"/>
                    <a:pt x="11991" y="4997"/>
                  </a:cubicBezTo>
                  <a:lnTo>
                    <a:pt x="2338" y="4997"/>
                  </a:lnTo>
                  <a:cubicBezTo>
                    <a:pt x="2195" y="4997"/>
                    <a:pt x="2088" y="4890"/>
                    <a:pt x="2088" y="4747"/>
                  </a:cubicBezTo>
                  <a:cubicBezTo>
                    <a:pt x="2088" y="4604"/>
                    <a:pt x="2195" y="4497"/>
                    <a:pt x="2338" y="4497"/>
                  </a:cubicBezTo>
                  <a:close/>
                  <a:moveTo>
                    <a:pt x="11991" y="9493"/>
                  </a:moveTo>
                  <a:cubicBezTo>
                    <a:pt x="12312" y="9493"/>
                    <a:pt x="12580" y="9761"/>
                    <a:pt x="12580" y="10100"/>
                  </a:cubicBezTo>
                  <a:cubicBezTo>
                    <a:pt x="12580" y="10421"/>
                    <a:pt x="12312" y="10688"/>
                    <a:pt x="11991" y="10688"/>
                  </a:cubicBezTo>
                  <a:lnTo>
                    <a:pt x="3373" y="10688"/>
                  </a:lnTo>
                  <a:lnTo>
                    <a:pt x="3373" y="10260"/>
                  </a:lnTo>
                  <a:lnTo>
                    <a:pt x="5371" y="10260"/>
                  </a:lnTo>
                  <a:cubicBezTo>
                    <a:pt x="5461" y="10260"/>
                    <a:pt x="5532" y="10189"/>
                    <a:pt x="5532" y="10100"/>
                  </a:cubicBezTo>
                  <a:cubicBezTo>
                    <a:pt x="5532" y="9993"/>
                    <a:pt x="5461" y="9921"/>
                    <a:pt x="5371" y="9921"/>
                  </a:cubicBezTo>
                  <a:lnTo>
                    <a:pt x="3373" y="9921"/>
                  </a:lnTo>
                  <a:lnTo>
                    <a:pt x="3373" y="9493"/>
                  </a:lnTo>
                  <a:close/>
                  <a:moveTo>
                    <a:pt x="11991" y="8422"/>
                  </a:moveTo>
                  <a:cubicBezTo>
                    <a:pt x="12901" y="8422"/>
                    <a:pt x="13650" y="9172"/>
                    <a:pt x="13650" y="10100"/>
                  </a:cubicBezTo>
                  <a:cubicBezTo>
                    <a:pt x="13650" y="11010"/>
                    <a:pt x="12901" y="11759"/>
                    <a:pt x="11991" y="11759"/>
                  </a:cubicBezTo>
                  <a:lnTo>
                    <a:pt x="2338" y="11759"/>
                  </a:lnTo>
                  <a:cubicBezTo>
                    <a:pt x="2195" y="11759"/>
                    <a:pt x="2088" y="11652"/>
                    <a:pt x="2088" y="11509"/>
                  </a:cubicBezTo>
                  <a:cubicBezTo>
                    <a:pt x="2088" y="11384"/>
                    <a:pt x="2195" y="11259"/>
                    <a:pt x="2338" y="11259"/>
                  </a:cubicBezTo>
                  <a:lnTo>
                    <a:pt x="11991" y="11259"/>
                  </a:lnTo>
                  <a:cubicBezTo>
                    <a:pt x="12633" y="11259"/>
                    <a:pt x="13151" y="10742"/>
                    <a:pt x="13151" y="10100"/>
                  </a:cubicBezTo>
                  <a:cubicBezTo>
                    <a:pt x="13151" y="9439"/>
                    <a:pt x="12633" y="8922"/>
                    <a:pt x="11991" y="8922"/>
                  </a:cubicBezTo>
                  <a:lnTo>
                    <a:pt x="2338" y="8922"/>
                  </a:lnTo>
                  <a:cubicBezTo>
                    <a:pt x="2195" y="8922"/>
                    <a:pt x="2088" y="8815"/>
                    <a:pt x="2088" y="8672"/>
                  </a:cubicBezTo>
                  <a:cubicBezTo>
                    <a:pt x="2088" y="8529"/>
                    <a:pt x="2195" y="8422"/>
                    <a:pt x="2338" y="8422"/>
                  </a:cubicBezTo>
                  <a:close/>
                  <a:moveTo>
                    <a:pt x="821" y="1"/>
                  </a:moveTo>
                  <a:cubicBezTo>
                    <a:pt x="375" y="1"/>
                    <a:pt x="1" y="375"/>
                    <a:pt x="1" y="821"/>
                  </a:cubicBezTo>
                  <a:cubicBezTo>
                    <a:pt x="1" y="1285"/>
                    <a:pt x="375" y="1660"/>
                    <a:pt x="821" y="1660"/>
                  </a:cubicBezTo>
                  <a:lnTo>
                    <a:pt x="1285" y="1660"/>
                  </a:lnTo>
                  <a:lnTo>
                    <a:pt x="1285" y="2838"/>
                  </a:lnTo>
                  <a:lnTo>
                    <a:pt x="821" y="2838"/>
                  </a:lnTo>
                  <a:cubicBezTo>
                    <a:pt x="375" y="2838"/>
                    <a:pt x="1" y="3212"/>
                    <a:pt x="1" y="3676"/>
                  </a:cubicBezTo>
                  <a:cubicBezTo>
                    <a:pt x="1" y="4122"/>
                    <a:pt x="375" y="4497"/>
                    <a:pt x="821" y="4497"/>
                  </a:cubicBezTo>
                  <a:lnTo>
                    <a:pt x="1553" y="4497"/>
                  </a:lnTo>
                  <a:cubicBezTo>
                    <a:pt x="1535" y="4568"/>
                    <a:pt x="1517" y="4658"/>
                    <a:pt x="1517" y="4747"/>
                  </a:cubicBezTo>
                  <a:cubicBezTo>
                    <a:pt x="1517" y="5211"/>
                    <a:pt x="1892" y="5568"/>
                    <a:pt x="2338" y="5568"/>
                  </a:cubicBezTo>
                  <a:lnTo>
                    <a:pt x="2802" y="5568"/>
                  </a:lnTo>
                  <a:lnTo>
                    <a:pt x="2802" y="6763"/>
                  </a:lnTo>
                  <a:lnTo>
                    <a:pt x="2338" y="6763"/>
                  </a:lnTo>
                  <a:cubicBezTo>
                    <a:pt x="1892" y="6763"/>
                    <a:pt x="1517" y="7138"/>
                    <a:pt x="1517" y="7584"/>
                  </a:cubicBezTo>
                  <a:cubicBezTo>
                    <a:pt x="1517" y="7798"/>
                    <a:pt x="1589" y="7994"/>
                    <a:pt x="1714" y="8137"/>
                  </a:cubicBezTo>
                  <a:cubicBezTo>
                    <a:pt x="1589" y="8280"/>
                    <a:pt x="1517" y="8458"/>
                    <a:pt x="1517" y="8672"/>
                  </a:cubicBezTo>
                  <a:cubicBezTo>
                    <a:pt x="1517" y="9118"/>
                    <a:pt x="1892" y="9493"/>
                    <a:pt x="2338" y="9493"/>
                  </a:cubicBezTo>
                  <a:lnTo>
                    <a:pt x="2802" y="9493"/>
                  </a:lnTo>
                  <a:lnTo>
                    <a:pt x="2802" y="10688"/>
                  </a:lnTo>
                  <a:lnTo>
                    <a:pt x="2338" y="10688"/>
                  </a:lnTo>
                  <a:cubicBezTo>
                    <a:pt x="1892" y="10688"/>
                    <a:pt x="1517" y="11063"/>
                    <a:pt x="1517" y="11509"/>
                  </a:cubicBezTo>
                  <a:cubicBezTo>
                    <a:pt x="1517" y="11973"/>
                    <a:pt x="1892" y="12348"/>
                    <a:pt x="2338" y="12348"/>
                  </a:cubicBezTo>
                  <a:lnTo>
                    <a:pt x="11991" y="12348"/>
                  </a:lnTo>
                  <a:cubicBezTo>
                    <a:pt x="13222" y="12348"/>
                    <a:pt x="14239" y="11331"/>
                    <a:pt x="14239" y="10100"/>
                  </a:cubicBezTo>
                  <a:cubicBezTo>
                    <a:pt x="14239" y="9243"/>
                    <a:pt x="13775" y="8512"/>
                    <a:pt x="13079" y="8137"/>
                  </a:cubicBezTo>
                  <a:cubicBezTo>
                    <a:pt x="13775" y="7744"/>
                    <a:pt x="14239" y="7013"/>
                    <a:pt x="14239" y="6174"/>
                  </a:cubicBezTo>
                  <a:cubicBezTo>
                    <a:pt x="14239" y="4925"/>
                    <a:pt x="13222" y="3926"/>
                    <a:pt x="11991" y="3926"/>
                  </a:cubicBezTo>
                  <a:lnTo>
                    <a:pt x="11973" y="3926"/>
                  </a:lnTo>
                  <a:cubicBezTo>
                    <a:pt x="12437" y="3516"/>
                    <a:pt x="12722" y="2909"/>
                    <a:pt x="12722" y="2249"/>
                  </a:cubicBezTo>
                  <a:cubicBezTo>
                    <a:pt x="12722" y="1000"/>
                    <a:pt x="11705" y="1"/>
                    <a:pt x="10474"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4" name="Google Shape;8234;p36"/>
            <p:cNvSpPr/>
            <p:nvPr/>
          </p:nvSpPr>
          <p:spPr>
            <a:xfrm>
              <a:off x="4623400" y="1866100"/>
              <a:ext cx="66025" cy="8500"/>
            </a:xfrm>
            <a:custGeom>
              <a:avLst/>
              <a:gdLst/>
              <a:ahLst/>
              <a:cxnLst/>
              <a:rect l="l" t="t" r="r" b="b"/>
              <a:pathLst>
                <a:path w="2641" h="340" extrusionOk="0">
                  <a:moveTo>
                    <a:pt x="161" y="1"/>
                  </a:moveTo>
                  <a:cubicBezTo>
                    <a:pt x="71" y="1"/>
                    <a:pt x="0" y="72"/>
                    <a:pt x="0" y="179"/>
                  </a:cubicBezTo>
                  <a:cubicBezTo>
                    <a:pt x="0" y="268"/>
                    <a:pt x="71" y="340"/>
                    <a:pt x="161" y="340"/>
                  </a:cubicBezTo>
                  <a:lnTo>
                    <a:pt x="2462" y="340"/>
                  </a:lnTo>
                  <a:cubicBezTo>
                    <a:pt x="2552" y="340"/>
                    <a:pt x="2641" y="268"/>
                    <a:pt x="2641" y="179"/>
                  </a:cubicBezTo>
                  <a:cubicBezTo>
                    <a:pt x="2641" y="72"/>
                    <a:pt x="2552" y="1"/>
                    <a:pt x="2462"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5" name="Google Shape;8235;p36"/>
            <p:cNvSpPr/>
            <p:nvPr/>
          </p:nvSpPr>
          <p:spPr>
            <a:xfrm>
              <a:off x="4629200" y="1964250"/>
              <a:ext cx="125350" cy="8500"/>
            </a:xfrm>
            <a:custGeom>
              <a:avLst/>
              <a:gdLst/>
              <a:ahLst/>
              <a:cxnLst/>
              <a:rect l="l" t="t" r="r" b="b"/>
              <a:pathLst>
                <a:path w="5014" h="340" extrusionOk="0">
                  <a:moveTo>
                    <a:pt x="178" y="0"/>
                  </a:moveTo>
                  <a:cubicBezTo>
                    <a:pt x="89" y="0"/>
                    <a:pt x="0" y="72"/>
                    <a:pt x="0" y="179"/>
                  </a:cubicBezTo>
                  <a:cubicBezTo>
                    <a:pt x="0" y="268"/>
                    <a:pt x="89" y="339"/>
                    <a:pt x="178" y="339"/>
                  </a:cubicBezTo>
                  <a:lnTo>
                    <a:pt x="4835" y="339"/>
                  </a:lnTo>
                  <a:cubicBezTo>
                    <a:pt x="4942" y="339"/>
                    <a:pt x="5014" y="268"/>
                    <a:pt x="5014" y="179"/>
                  </a:cubicBezTo>
                  <a:cubicBezTo>
                    <a:pt x="5014" y="72"/>
                    <a:pt x="4942" y="0"/>
                    <a:pt x="4835"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236" name="Google Shape;8236;p36"/>
          <p:cNvGrpSpPr/>
          <p:nvPr/>
        </p:nvGrpSpPr>
        <p:grpSpPr>
          <a:xfrm>
            <a:off x="5365476" y="1463100"/>
            <a:ext cx="418857" cy="415820"/>
            <a:chOff x="3937350" y="1720250"/>
            <a:chExt cx="306900" cy="304675"/>
          </a:xfrm>
        </p:grpSpPr>
        <p:sp>
          <p:nvSpPr>
            <p:cNvPr id="8237" name="Google Shape;8237;p36"/>
            <p:cNvSpPr/>
            <p:nvPr/>
          </p:nvSpPr>
          <p:spPr>
            <a:xfrm>
              <a:off x="3944475" y="1745225"/>
              <a:ext cx="54900" cy="34825"/>
            </a:xfrm>
            <a:custGeom>
              <a:avLst/>
              <a:gdLst/>
              <a:ahLst/>
              <a:cxnLst/>
              <a:rect l="l" t="t" r="r" b="b"/>
              <a:pathLst>
                <a:path w="2196" h="1393" extrusionOk="0">
                  <a:moveTo>
                    <a:pt x="696" y="0"/>
                  </a:moveTo>
                  <a:cubicBezTo>
                    <a:pt x="304" y="0"/>
                    <a:pt x="1" y="304"/>
                    <a:pt x="1" y="696"/>
                  </a:cubicBezTo>
                  <a:cubicBezTo>
                    <a:pt x="1" y="1071"/>
                    <a:pt x="304" y="1392"/>
                    <a:pt x="696" y="1392"/>
                  </a:cubicBezTo>
                  <a:lnTo>
                    <a:pt x="1499" y="1392"/>
                  </a:lnTo>
                  <a:cubicBezTo>
                    <a:pt x="1874" y="1392"/>
                    <a:pt x="2195" y="1071"/>
                    <a:pt x="2195" y="696"/>
                  </a:cubicBezTo>
                  <a:cubicBezTo>
                    <a:pt x="2195" y="304"/>
                    <a:pt x="1874" y="0"/>
                    <a:pt x="1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8" name="Google Shape;8238;p36"/>
            <p:cNvSpPr/>
            <p:nvPr/>
          </p:nvSpPr>
          <p:spPr>
            <a:xfrm>
              <a:off x="3944475" y="1967800"/>
              <a:ext cx="54900" cy="34375"/>
            </a:xfrm>
            <a:custGeom>
              <a:avLst/>
              <a:gdLst/>
              <a:ahLst/>
              <a:cxnLst/>
              <a:rect l="l" t="t" r="r" b="b"/>
              <a:pathLst>
                <a:path w="2196" h="1375" extrusionOk="0">
                  <a:moveTo>
                    <a:pt x="696" y="1"/>
                  </a:moveTo>
                  <a:cubicBezTo>
                    <a:pt x="304" y="1"/>
                    <a:pt x="1" y="304"/>
                    <a:pt x="1" y="697"/>
                  </a:cubicBezTo>
                  <a:cubicBezTo>
                    <a:pt x="1" y="1071"/>
                    <a:pt x="304" y="1375"/>
                    <a:pt x="696" y="1375"/>
                  </a:cubicBezTo>
                  <a:lnTo>
                    <a:pt x="1499" y="1375"/>
                  </a:lnTo>
                  <a:cubicBezTo>
                    <a:pt x="1874" y="1375"/>
                    <a:pt x="2195" y="1071"/>
                    <a:pt x="2195" y="697"/>
                  </a:cubicBezTo>
                  <a:cubicBezTo>
                    <a:pt x="2195" y="304"/>
                    <a:pt x="1874" y="1"/>
                    <a:pt x="1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9" name="Google Shape;8239;p36"/>
            <p:cNvSpPr/>
            <p:nvPr/>
          </p:nvSpPr>
          <p:spPr>
            <a:xfrm>
              <a:off x="3944475" y="1820600"/>
              <a:ext cx="54900" cy="34375"/>
            </a:xfrm>
            <a:custGeom>
              <a:avLst/>
              <a:gdLst/>
              <a:ahLst/>
              <a:cxnLst/>
              <a:rect l="l" t="t" r="r" b="b"/>
              <a:pathLst>
                <a:path w="2196" h="1375" extrusionOk="0">
                  <a:moveTo>
                    <a:pt x="696" y="1"/>
                  </a:moveTo>
                  <a:cubicBezTo>
                    <a:pt x="304" y="1"/>
                    <a:pt x="1" y="304"/>
                    <a:pt x="1" y="697"/>
                  </a:cubicBezTo>
                  <a:cubicBezTo>
                    <a:pt x="1" y="1071"/>
                    <a:pt x="304" y="1375"/>
                    <a:pt x="696" y="1375"/>
                  </a:cubicBezTo>
                  <a:lnTo>
                    <a:pt x="1499" y="1375"/>
                  </a:lnTo>
                  <a:cubicBezTo>
                    <a:pt x="1874" y="1375"/>
                    <a:pt x="2195" y="1071"/>
                    <a:pt x="2195" y="697"/>
                  </a:cubicBezTo>
                  <a:cubicBezTo>
                    <a:pt x="2195" y="304"/>
                    <a:pt x="1874" y="1"/>
                    <a:pt x="1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0" name="Google Shape;8240;p36"/>
            <p:cNvSpPr/>
            <p:nvPr/>
          </p:nvSpPr>
          <p:spPr>
            <a:xfrm>
              <a:off x="3944475" y="1895550"/>
              <a:ext cx="54900" cy="34825"/>
            </a:xfrm>
            <a:custGeom>
              <a:avLst/>
              <a:gdLst/>
              <a:ahLst/>
              <a:cxnLst/>
              <a:rect l="l" t="t" r="r" b="b"/>
              <a:pathLst>
                <a:path w="2196" h="1393" extrusionOk="0">
                  <a:moveTo>
                    <a:pt x="696" y="0"/>
                  </a:moveTo>
                  <a:cubicBezTo>
                    <a:pt x="304" y="0"/>
                    <a:pt x="1" y="322"/>
                    <a:pt x="1" y="696"/>
                  </a:cubicBezTo>
                  <a:cubicBezTo>
                    <a:pt x="1" y="1089"/>
                    <a:pt x="304" y="1392"/>
                    <a:pt x="696" y="1392"/>
                  </a:cubicBezTo>
                  <a:lnTo>
                    <a:pt x="1499" y="1392"/>
                  </a:lnTo>
                  <a:cubicBezTo>
                    <a:pt x="1874" y="1392"/>
                    <a:pt x="2195" y="1089"/>
                    <a:pt x="2195" y="696"/>
                  </a:cubicBezTo>
                  <a:cubicBezTo>
                    <a:pt x="2195" y="322"/>
                    <a:pt x="1874" y="0"/>
                    <a:pt x="1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1" name="Google Shape;8241;p36"/>
            <p:cNvSpPr/>
            <p:nvPr/>
          </p:nvSpPr>
          <p:spPr>
            <a:xfrm>
              <a:off x="3978375" y="1727375"/>
              <a:ext cx="244025" cy="289975"/>
            </a:xfrm>
            <a:custGeom>
              <a:avLst/>
              <a:gdLst/>
              <a:ahLst/>
              <a:cxnLst/>
              <a:rect l="l" t="t" r="r" b="b"/>
              <a:pathLst>
                <a:path w="9761" h="11599" extrusionOk="0">
                  <a:moveTo>
                    <a:pt x="1053" y="1"/>
                  </a:moveTo>
                  <a:cubicBezTo>
                    <a:pt x="465" y="1"/>
                    <a:pt x="1" y="482"/>
                    <a:pt x="1" y="1053"/>
                  </a:cubicBezTo>
                  <a:lnTo>
                    <a:pt x="1" y="10546"/>
                  </a:lnTo>
                  <a:cubicBezTo>
                    <a:pt x="1" y="11135"/>
                    <a:pt x="465" y="11598"/>
                    <a:pt x="1053" y="11598"/>
                  </a:cubicBezTo>
                  <a:lnTo>
                    <a:pt x="8708" y="11598"/>
                  </a:lnTo>
                  <a:cubicBezTo>
                    <a:pt x="9297" y="11598"/>
                    <a:pt x="9761" y="11135"/>
                    <a:pt x="9761" y="10546"/>
                  </a:cubicBezTo>
                  <a:lnTo>
                    <a:pt x="9761" y="1053"/>
                  </a:lnTo>
                  <a:cubicBezTo>
                    <a:pt x="9761" y="482"/>
                    <a:pt x="9297" y="1"/>
                    <a:pt x="8708" y="1"/>
                  </a:cubicBezTo>
                  <a:close/>
                </a:path>
              </a:pathLst>
            </a:custGeom>
            <a:solidFill>
              <a:srgbClr val="86AF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2" name="Google Shape;8242;p36"/>
            <p:cNvSpPr/>
            <p:nvPr/>
          </p:nvSpPr>
          <p:spPr>
            <a:xfrm>
              <a:off x="4188925" y="1727375"/>
              <a:ext cx="33475" cy="289975"/>
            </a:xfrm>
            <a:custGeom>
              <a:avLst/>
              <a:gdLst/>
              <a:ahLst/>
              <a:cxnLst/>
              <a:rect l="l" t="t" r="r" b="b"/>
              <a:pathLst>
                <a:path w="1339" h="11599" extrusionOk="0">
                  <a:moveTo>
                    <a:pt x="0" y="1"/>
                  </a:moveTo>
                  <a:lnTo>
                    <a:pt x="0" y="11598"/>
                  </a:lnTo>
                  <a:lnTo>
                    <a:pt x="286" y="11598"/>
                  </a:lnTo>
                  <a:cubicBezTo>
                    <a:pt x="875" y="11598"/>
                    <a:pt x="1339" y="11135"/>
                    <a:pt x="1339" y="10546"/>
                  </a:cubicBezTo>
                  <a:lnTo>
                    <a:pt x="1339" y="1053"/>
                  </a:lnTo>
                  <a:cubicBezTo>
                    <a:pt x="1339" y="482"/>
                    <a:pt x="875" y="1"/>
                    <a:pt x="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3" name="Google Shape;8243;p36"/>
            <p:cNvSpPr/>
            <p:nvPr/>
          </p:nvSpPr>
          <p:spPr>
            <a:xfrm>
              <a:off x="4189825" y="1769300"/>
              <a:ext cx="46850" cy="55800"/>
            </a:xfrm>
            <a:custGeom>
              <a:avLst/>
              <a:gdLst/>
              <a:ahLst/>
              <a:cxnLst/>
              <a:rect l="l" t="t" r="r" b="b"/>
              <a:pathLst>
                <a:path w="1874" h="2232" extrusionOk="0">
                  <a:moveTo>
                    <a:pt x="0" y="1"/>
                  </a:moveTo>
                  <a:lnTo>
                    <a:pt x="0" y="2231"/>
                  </a:lnTo>
                  <a:lnTo>
                    <a:pt x="1160" y="2231"/>
                  </a:lnTo>
                  <a:cubicBezTo>
                    <a:pt x="1552" y="2231"/>
                    <a:pt x="1874" y="1910"/>
                    <a:pt x="1874" y="1500"/>
                  </a:cubicBezTo>
                  <a:lnTo>
                    <a:pt x="1874" y="715"/>
                  </a:lnTo>
                  <a:cubicBezTo>
                    <a:pt x="1874" y="322"/>
                    <a:pt x="1552" y="1"/>
                    <a:pt x="1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4" name="Google Shape;8244;p36"/>
            <p:cNvSpPr/>
            <p:nvPr/>
          </p:nvSpPr>
          <p:spPr>
            <a:xfrm>
              <a:off x="4189825" y="1825950"/>
              <a:ext cx="46850" cy="55800"/>
            </a:xfrm>
            <a:custGeom>
              <a:avLst/>
              <a:gdLst/>
              <a:ahLst/>
              <a:cxnLst/>
              <a:rect l="l" t="t" r="r" b="b"/>
              <a:pathLst>
                <a:path w="1874" h="2232" extrusionOk="0">
                  <a:moveTo>
                    <a:pt x="0" y="1"/>
                  </a:moveTo>
                  <a:lnTo>
                    <a:pt x="0" y="2231"/>
                  </a:lnTo>
                  <a:lnTo>
                    <a:pt x="1160" y="2231"/>
                  </a:lnTo>
                  <a:cubicBezTo>
                    <a:pt x="1552" y="2231"/>
                    <a:pt x="1874" y="1910"/>
                    <a:pt x="1874" y="1500"/>
                  </a:cubicBezTo>
                  <a:lnTo>
                    <a:pt x="1874" y="715"/>
                  </a:lnTo>
                  <a:cubicBezTo>
                    <a:pt x="1874" y="322"/>
                    <a:pt x="1552" y="1"/>
                    <a:pt x="1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5" name="Google Shape;8245;p36"/>
            <p:cNvSpPr/>
            <p:nvPr/>
          </p:nvSpPr>
          <p:spPr>
            <a:xfrm>
              <a:off x="4189825" y="1883500"/>
              <a:ext cx="46850" cy="55775"/>
            </a:xfrm>
            <a:custGeom>
              <a:avLst/>
              <a:gdLst/>
              <a:ahLst/>
              <a:cxnLst/>
              <a:rect l="l" t="t" r="r" b="b"/>
              <a:pathLst>
                <a:path w="1874" h="2231" extrusionOk="0">
                  <a:moveTo>
                    <a:pt x="0" y="1"/>
                  </a:moveTo>
                  <a:lnTo>
                    <a:pt x="0" y="2231"/>
                  </a:lnTo>
                  <a:lnTo>
                    <a:pt x="1160" y="2231"/>
                  </a:lnTo>
                  <a:cubicBezTo>
                    <a:pt x="1552" y="2231"/>
                    <a:pt x="1874" y="1910"/>
                    <a:pt x="1874" y="1517"/>
                  </a:cubicBezTo>
                  <a:lnTo>
                    <a:pt x="1874" y="732"/>
                  </a:lnTo>
                  <a:cubicBezTo>
                    <a:pt x="1874" y="322"/>
                    <a:pt x="1552" y="1"/>
                    <a:pt x="1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6" name="Google Shape;8246;p36"/>
            <p:cNvSpPr/>
            <p:nvPr/>
          </p:nvSpPr>
          <p:spPr>
            <a:xfrm>
              <a:off x="3978375" y="1727375"/>
              <a:ext cx="217700" cy="289975"/>
            </a:xfrm>
            <a:custGeom>
              <a:avLst/>
              <a:gdLst/>
              <a:ahLst/>
              <a:cxnLst/>
              <a:rect l="l" t="t" r="r" b="b"/>
              <a:pathLst>
                <a:path w="8708" h="11599" extrusionOk="0">
                  <a:moveTo>
                    <a:pt x="1053" y="1"/>
                  </a:moveTo>
                  <a:cubicBezTo>
                    <a:pt x="465" y="1"/>
                    <a:pt x="1" y="482"/>
                    <a:pt x="1" y="1053"/>
                  </a:cubicBezTo>
                  <a:lnTo>
                    <a:pt x="1" y="10546"/>
                  </a:lnTo>
                  <a:cubicBezTo>
                    <a:pt x="1" y="11135"/>
                    <a:pt x="465" y="11598"/>
                    <a:pt x="1053" y="11598"/>
                  </a:cubicBezTo>
                  <a:lnTo>
                    <a:pt x="7673" y="11598"/>
                  </a:lnTo>
                  <a:cubicBezTo>
                    <a:pt x="8244" y="11598"/>
                    <a:pt x="8708" y="11135"/>
                    <a:pt x="8708" y="10546"/>
                  </a:cubicBezTo>
                  <a:lnTo>
                    <a:pt x="8708" y="1053"/>
                  </a:lnTo>
                  <a:cubicBezTo>
                    <a:pt x="8708" y="482"/>
                    <a:pt x="8244" y="1"/>
                    <a:pt x="76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7" name="Google Shape;8247;p36"/>
            <p:cNvSpPr/>
            <p:nvPr/>
          </p:nvSpPr>
          <p:spPr>
            <a:xfrm>
              <a:off x="3978375" y="1727375"/>
              <a:ext cx="190500" cy="289975"/>
            </a:xfrm>
            <a:custGeom>
              <a:avLst/>
              <a:gdLst/>
              <a:ahLst/>
              <a:cxnLst/>
              <a:rect l="l" t="t" r="r" b="b"/>
              <a:pathLst>
                <a:path w="7620" h="11599" extrusionOk="0">
                  <a:moveTo>
                    <a:pt x="1053" y="1"/>
                  </a:moveTo>
                  <a:cubicBezTo>
                    <a:pt x="465" y="1"/>
                    <a:pt x="1" y="482"/>
                    <a:pt x="1" y="1053"/>
                  </a:cubicBezTo>
                  <a:lnTo>
                    <a:pt x="1" y="10546"/>
                  </a:lnTo>
                  <a:cubicBezTo>
                    <a:pt x="1" y="11135"/>
                    <a:pt x="465" y="11598"/>
                    <a:pt x="1053" y="11598"/>
                  </a:cubicBezTo>
                  <a:lnTo>
                    <a:pt x="6567" y="11598"/>
                  </a:lnTo>
                  <a:cubicBezTo>
                    <a:pt x="7156" y="11598"/>
                    <a:pt x="7619" y="11135"/>
                    <a:pt x="7619" y="10546"/>
                  </a:cubicBezTo>
                  <a:lnTo>
                    <a:pt x="7619" y="1053"/>
                  </a:lnTo>
                  <a:cubicBezTo>
                    <a:pt x="7619" y="482"/>
                    <a:pt x="7156" y="1"/>
                    <a:pt x="6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8" name="Google Shape;8248;p36"/>
            <p:cNvSpPr/>
            <p:nvPr/>
          </p:nvSpPr>
          <p:spPr>
            <a:xfrm>
              <a:off x="4016750" y="1773325"/>
              <a:ext cx="113750" cy="70050"/>
            </a:xfrm>
            <a:custGeom>
              <a:avLst/>
              <a:gdLst/>
              <a:ahLst/>
              <a:cxnLst/>
              <a:rect l="l" t="t" r="r" b="b"/>
              <a:pathLst>
                <a:path w="4550" h="2802" extrusionOk="0">
                  <a:moveTo>
                    <a:pt x="660" y="1"/>
                  </a:moveTo>
                  <a:cubicBezTo>
                    <a:pt x="303" y="1"/>
                    <a:pt x="0" y="304"/>
                    <a:pt x="0" y="679"/>
                  </a:cubicBezTo>
                  <a:lnTo>
                    <a:pt x="0" y="2142"/>
                  </a:lnTo>
                  <a:cubicBezTo>
                    <a:pt x="0" y="2516"/>
                    <a:pt x="303" y="2802"/>
                    <a:pt x="660" y="2802"/>
                  </a:cubicBezTo>
                  <a:lnTo>
                    <a:pt x="3890" y="2802"/>
                  </a:lnTo>
                  <a:cubicBezTo>
                    <a:pt x="4264" y="2802"/>
                    <a:pt x="4550" y="2516"/>
                    <a:pt x="4550" y="2142"/>
                  </a:cubicBezTo>
                  <a:lnTo>
                    <a:pt x="4550" y="679"/>
                  </a:lnTo>
                  <a:cubicBezTo>
                    <a:pt x="4550" y="304"/>
                    <a:pt x="4264" y="1"/>
                    <a:pt x="38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9" name="Google Shape;8249;p36"/>
            <p:cNvSpPr/>
            <p:nvPr/>
          </p:nvSpPr>
          <p:spPr>
            <a:xfrm>
              <a:off x="3978375" y="1727375"/>
              <a:ext cx="218150" cy="289975"/>
            </a:xfrm>
            <a:custGeom>
              <a:avLst/>
              <a:gdLst/>
              <a:ahLst/>
              <a:cxnLst/>
              <a:rect l="l" t="t" r="r" b="b"/>
              <a:pathLst>
                <a:path w="8726" h="11599" extrusionOk="0">
                  <a:moveTo>
                    <a:pt x="6781" y="1"/>
                  </a:moveTo>
                  <a:cubicBezTo>
                    <a:pt x="7245" y="1"/>
                    <a:pt x="7619" y="375"/>
                    <a:pt x="7619" y="839"/>
                  </a:cubicBezTo>
                  <a:lnTo>
                    <a:pt x="7619" y="8494"/>
                  </a:lnTo>
                  <a:cubicBezTo>
                    <a:pt x="7619" y="8958"/>
                    <a:pt x="7245" y="9332"/>
                    <a:pt x="6781" y="9332"/>
                  </a:cubicBezTo>
                  <a:lnTo>
                    <a:pt x="839" y="9332"/>
                  </a:lnTo>
                  <a:cubicBezTo>
                    <a:pt x="375" y="9332"/>
                    <a:pt x="1" y="8958"/>
                    <a:pt x="1" y="8494"/>
                  </a:cubicBezTo>
                  <a:lnTo>
                    <a:pt x="1" y="10546"/>
                  </a:lnTo>
                  <a:cubicBezTo>
                    <a:pt x="1" y="11135"/>
                    <a:pt x="465" y="11598"/>
                    <a:pt x="1053" y="11598"/>
                  </a:cubicBezTo>
                  <a:lnTo>
                    <a:pt x="7798" y="11598"/>
                  </a:lnTo>
                  <a:cubicBezTo>
                    <a:pt x="8315" y="11598"/>
                    <a:pt x="8726" y="11188"/>
                    <a:pt x="8726" y="10671"/>
                  </a:cubicBezTo>
                  <a:lnTo>
                    <a:pt x="8726" y="929"/>
                  </a:lnTo>
                  <a:cubicBezTo>
                    <a:pt x="8726" y="411"/>
                    <a:pt x="8315" y="1"/>
                    <a:pt x="781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0" name="Google Shape;8250;p36"/>
            <p:cNvSpPr/>
            <p:nvPr/>
          </p:nvSpPr>
          <p:spPr>
            <a:xfrm>
              <a:off x="3937350" y="1720250"/>
              <a:ext cx="306900" cy="304675"/>
            </a:xfrm>
            <a:custGeom>
              <a:avLst/>
              <a:gdLst/>
              <a:ahLst/>
              <a:cxnLst/>
              <a:rect l="l" t="t" r="r" b="b"/>
              <a:pathLst>
                <a:path w="12276" h="12187" extrusionOk="0">
                  <a:moveTo>
                    <a:pt x="10420" y="589"/>
                  </a:moveTo>
                  <a:cubicBezTo>
                    <a:pt x="10813" y="625"/>
                    <a:pt x="11116" y="946"/>
                    <a:pt x="11116" y="1338"/>
                  </a:cubicBezTo>
                  <a:lnTo>
                    <a:pt x="11116" y="1660"/>
                  </a:lnTo>
                  <a:lnTo>
                    <a:pt x="10652" y="1660"/>
                  </a:lnTo>
                  <a:lnTo>
                    <a:pt x="10652" y="1338"/>
                  </a:lnTo>
                  <a:cubicBezTo>
                    <a:pt x="10652" y="1071"/>
                    <a:pt x="10563" y="803"/>
                    <a:pt x="10420" y="589"/>
                  </a:cubicBezTo>
                  <a:close/>
                  <a:moveTo>
                    <a:pt x="1356" y="1303"/>
                  </a:moveTo>
                  <a:cubicBezTo>
                    <a:pt x="1356" y="1303"/>
                    <a:pt x="1356" y="1321"/>
                    <a:pt x="1356" y="1338"/>
                  </a:cubicBezTo>
                  <a:lnTo>
                    <a:pt x="1356" y="2088"/>
                  </a:lnTo>
                  <a:lnTo>
                    <a:pt x="981" y="2088"/>
                  </a:lnTo>
                  <a:cubicBezTo>
                    <a:pt x="749" y="2088"/>
                    <a:pt x="571" y="1909"/>
                    <a:pt x="571" y="1695"/>
                  </a:cubicBezTo>
                  <a:cubicBezTo>
                    <a:pt x="571" y="1481"/>
                    <a:pt x="749" y="1303"/>
                    <a:pt x="981" y="1303"/>
                  </a:cubicBezTo>
                  <a:close/>
                  <a:moveTo>
                    <a:pt x="11259" y="2248"/>
                  </a:moveTo>
                  <a:cubicBezTo>
                    <a:pt x="11491" y="2248"/>
                    <a:pt x="11687" y="2445"/>
                    <a:pt x="11687" y="2677"/>
                  </a:cubicBezTo>
                  <a:lnTo>
                    <a:pt x="11687" y="3462"/>
                  </a:lnTo>
                  <a:cubicBezTo>
                    <a:pt x="11687" y="3694"/>
                    <a:pt x="11491" y="3890"/>
                    <a:pt x="11259" y="3890"/>
                  </a:cubicBezTo>
                  <a:lnTo>
                    <a:pt x="10652" y="3890"/>
                  </a:lnTo>
                  <a:lnTo>
                    <a:pt x="10652" y="2248"/>
                  </a:lnTo>
                  <a:close/>
                  <a:moveTo>
                    <a:pt x="1356" y="4300"/>
                  </a:moveTo>
                  <a:lnTo>
                    <a:pt x="1356" y="5103"/>
                  </a:lnTo>
                  <a:lnTo>
                    <a:pt x="981" y="5103"/>
                  </a:lnTo>
                  <a:cubicBezTo>
                    <a:pt x="749" y="5103"/>
                    <a:pt x="571" y="4925"/>
                    <a:pt x="571" y="4711"/>
                  </a:cubicBezTo>
                  <a:cubicBezTo>
                    <a:pt x="571" y="4479"/>
                    <a:pt x="749" y="4300"/>
                    <a:pt x="981" y="4300"/>
                  </a:cubicBezTo>
                  <a:close/>
                  <a:moveTo>
                    <a:pt x="11259" y="4514"/>
                  </a:moveTo>
                  <a:cubicBezTo>
                    <a:pt x="11491" y="4514"/>
                    <a:pt x="11687" y="4711"/>
                    <a:pt x="11687" y="4943"/>
                  </a:cubicBezTo>
                  <a:lnTo>
                    <a:pt x="11687" y="5728"/>
                  </a:lnTo>
                  <a:cubicBezTo>
                    <a:pt x="11687" y="5960"/>
                    <a:pt x="11491" y="6156"/>
                    <a:pt x="11259" y="6156"/>
                  </a:cubicBezTo>
                  <a:lnTo>
                    <a:pt x="10652" y="6156"/>
                  </a:lnTo>
                  <a:lnTo>
                    <a:pt x="10652" y="4514"/>
                  </a:lnTo>
                  <a:close/>
                  <a:moveTo>
                    <a:pt x="1356" y="7316"/>
                  </a:moveTo>
                  <a:lnTo>
                    <a:pt x="1356" y="8119"/>
                  </a:lnTo>
                  <a:lnTo>
                    <a:pt x="981" y="8119"/>
                  </a:lnTo>
                  <a:cubicBezTo>
                    <a:pt x="749" y="8119"/>
                    <a:pt x="571" y="7940"/>
                    <a:pt x="571" y="7708"/>
                  </a:cubicBezTo>
                  <a:cubicBezTo>
                    <a:pt x="571" y="7494"/>
                    <a:pt x="749" y="7316"/>
                    <a:pt x="981" y="7316"/>
                  </a:cubicBezTo>
                  <a:close/>
                  <a:moveTo>
                    <a:pt x="11259" y="6834"/>
                  </a:moveTo>
                  <a:cubicBezTo>
                    <a:pt x="11491" y="6834"/>
                    <a:pt x="11687" y="7030"/>
                    <a:pt x="11687" y="7262"/>
                  </a:cubicBezTo>
                  <a:lnTo>
                    <a:pt x="11687" y="8047"/>
                  </a:lnTo>
                  <a:cubicBezTo>
                    <a:pt x="11687" y="8279"/>
                    <a:pt x="11491" y="8475"/>
                    <a:pt x="11259" y="8475"/>
                  </a:cubicBezTo>
                  <a:lnTo>
                    <a:pt x="10652" y="8475"/>
                  </a:lnTo>
                  <a:lnTo>
                    <a:pt x="10652" y="6834"/>
                  </a:lnTo>
                  <a:close/>
                  <a:moveTo>
                    <a:pt x="1356" y="10188"/>
                  </a:moveTo>
                  <a:lnTo>
                    <a:pt x="1356" y="10831"/>
                  </a:lnTo>
                  <a:cubicBezTo>
                    <a:pt x="1356" y="10884"/>
                    <a:pt x="1356" y="10938"/>
                    <a:pt x="1356" y="10991"/>
                  </a:cubicBezTo>
                  <a:lnTo>
                    <a:pt x="981" y="10991"/>
                  </a:lnTo>
                  <a:cubicBezTo>
                    <a:pt x="749" y="10991"/>
                    <a:pt x="571" y="10813"/>
                    <a:pt x="571" y="10599"/>
                  </a:cubicBezTo>
                  <a:cubicBezTo>
                    <a:pt x="571" y="10367"/>
                    <a:pt x="749" y="10188"/>
                    <a:pt x="981" y="10188"/>
                  </a:cubicBezTo>
                  <a:close/>
                  <a:moveTo>
                    <a:pt x="8208" y="589"/>
                  </a:moveTo>
                  <a:cubicBezTo>
                    <a:pt x="8636" y="589"/>
                    <a:pt x="8975" y="928"/>
                    <a:pt x="8975" y="1338"/>
                  </a:cubicBezTo>
                  <a:lnTo>
                    <a:pt x="8975" y="10831"/>
                  </a:lnTo>
                  <a:cubicBezTo>
                    <a:pt x="8975" y="11259"/>
                    <a:pt x="8636" y="11598"/>
                    <a:pt x="8208" y="11598"/>
                  </a:cubicBezTo>
                  <a:lnTo>
                    <a:pt x="2694" y="11598"/>
                  </a:lnTo>
                  <a:cubicBezTo>
                    <a:pt x="2284" y="11598"/>
                    <a:pt x="1945" y="11259"/>
                    <a:pt x="1945" y="10831"/>
                  </a:cubicBezTo>
                  <a:lnTo>
                    <a:pt x="1945" y="1338"/>
                  </a:lnTo>
                  <a:cubicBezTo>
                    <a:pt x="1945" y="928"/>
                    <a:pt x="2284" y="589"/>
                    <a:pt x="2694" y="589"/>
                  </a:cubicBezTo>
                  <a:close/>
                  <a:moveTo>
                    <a:pt x="9314" y="589"/>
                  </a:moveTo>
                  <a:cubicBezTo>
                    <a:pt x="9724" y="589"/>
                    <a:pt x="10063" y="928"/>
                    <a:pt x="10063" y="1338"/>
                  </a:cubicBezTo>
                  <a:lnTo>
                    <a:pt x="10063" y="10831"/>
                  </a:lnTo>
                  <a:cubicBezTo>
                    <a:pt x="10063" y="11241"/>
                    <a:pt x="9724" y="11580"/>
                    <a:pt x="9314" y="11598"/>
                  </a:cubicBezTo>
                  <a:cubicBezTo>
                    <a:pt x="9475" y="11384"/>
                    <a:pt x="9564" y="11116"/>
                    <a:pt x="9564" y="10831"/>
                  </a:cubicBezTo>
                  <a:lnTo>
                    <a:pt x="9564" y="1338"/>
                  </a:lnTo>
                  <a:cubicBezTo>
                    <a:pt x="9564" y="1053"/>
                    <a:pt x="9475" y="803"/>
                    <a:pt x="9314" y="589"/>
                  </a:cubicBezTo>
                  <a:close/>
                  <a:moveTo>
                    <a:pt x="11116" y="9064"/>
                  </a:moveTo>
                  <a:lnTo>
                    <a:pt x="11116" y="10831"/>
                  </a:lnTo>
                  <a:cubicBezTo>
                    <a:pt x="11116" y="11223"/>
                    <a:pt x="10813" y="11562"/>
                    <a:pt x="10420" y="11598"/>
                  </a:cubicBezTo>
                  <a:cubicBezTo>
                    <a:pt x="10563" y="11366"/>
                    <a:pt x="10652" y="11116"/>
                    <a:pt x="10652" y="10831"/>
                  </a:cubicBezTo>
                  <a:lnTo>
                    <a:pt x="10652" y="9064"/>
                  </a:lnTo>
                  <a:close/>
                  <a:moveTo>
                    <a:pt x="2694" y="0"/>
                  </a:moveTo>
                  <a:cubicBezTo>
                    <a:pt x="2177" y="0"/>
                    <a:pt x="1731" y="286"/>
                    <a:pt x="1517" y="714"/>
                  </a:cubicBezTo>
                  <a:lnTo>
                    <a:pt x="981" y="714"/>
                  </a:lnTo>
                  <a:cubicBezTo>
                    <a:pt x="428" y="714"/>
                    <a:pt x="0" y="1142"/>
                    <a:pt x="0" y="1695"/>
                  </a:cubicBezTo>
                  <a:cubicBezTo>
                    <a:pt x="0" y="2231"/>
                    <a:pt x="428" y="2677"/>
                    <a:pt x="981" y="2677"/>
                  </a:cubicBezTo>
                  <a:lnTo>
                    <a:pt x="1356" y="2677"/>
                  </a:lnTo>
                  <a:lnTo>
                    <a:pt x="1356" y="3711"/>
                  </a:lnTo>
                  <a:lnTo>
                    <a:pt x="981" y="3711"/>
                  </a:lnTo>
                  <a:cubicBezTo>
                    <a:pt x="428" y="3711"/>
                    <a:pt x="0" y="4158"/>
                    <a:pt x="0" y="4711"/>
                  </a:cubicBezTo>
                  <a:cubicBezTo>
                    <a:pt x="0" y="5246"/>
                    <a:pt x="428" y="5692"/>
                    <a:pt x="981" y="5692"/>
                  </a:cubicBezTo>
                  <a:lnTo>
                    <a:pt x="1356" y="5692"/>
                  </a:lnTo>
                  <a:lnTo>
                    <a:pt x="1356" y="6727"/>
                  </a:lnTo>
                  <a:lnTo>
                    <a:pt x="981" y="6727"/>
                  </a:lnTo>
                  <a:cubicBezTo>
                    <a:pt x="428" y="6727"/>
                    <a:pt x="0" y="7173"/>
                    <a:pt x="0" y="7708"/>
                  </a:cubicBezTo>
                  <a:cubicBezTo>
                    <a:pt x="0" y="8261"/>
                    <a:pt x="428" y="8707"/>
                    <a:pt x="981" y="8707"/>
                  </a:cubicBezTo>
                  <a:lnTo>
                    <a:pt x="1356" y="8707"/>
                  </a:lnTo>
                  <a:lnTo>
                    <a:pt x="1356" y="9600"/>
                  </a:lnTo>
                  <a:lnTo>
                    <a:pt x="981" y="9600"/>
                  </a:lnTo>
                  <a:cubicBezTo>
                    <a:pt x="428" y="9600"/>
                    <a:pt x="0" y="10046"/>
                    <a:pt x="0" y="10599"/>
                  </a:cubicBezTo>
                  <a:cubicBezTo>
                    <a:pt x="0" y="11134"/>
                    <a:pt x="428" y="11580"/>
                    <a:pt x="981" y="11580"/>
                  </a:cubicBezTo>
                  <a:lnTo>
                    <a:pt x="1570" y="11580"/>
                  </a:lnTo>
                  <a:cubicBezTo>
                    <a:pt x="1820" y="11937"/>
                    <a:pt x="2230" y="12187"/>
                    <a:pt x="2694" y="12187"/>
                  </a:cubicBezTo>
                  <a:lnTo>
                    <a:pt x="10349" y="12187"/>
                  </a:lnTo>
                  <a:cubicBezTo>
                    <a:pt x="11098" y="12187"/>
                    <a:pt x="11705" y="11580"/>
                    <a:pt x="11705" y="10831"/>
                  </a:cubicBezTo>
                  <a:lnTo>
                    <a:pt x="11705" y="8957"/>
                  </a:lnTo>
                  <a:cubicBezTo>
                    <a:pt x="12044" y="8797"/>
                    <a:pt x="12276" y="8440"/>
                    <a:pt x="12276" y="8047"/>
                  </a:cubicBezTo>
                  <a:lnTo>
                    <a:pt x="12276" y="7262"/>
                  </a:lnTo>
                  <a:cubicBezTo>
                    <a:pt x="12276" y="6959"/>
                    <a:pt x="12133" y="6673"/>
                    <a:pt x="11919" y="6495"/>
                  </a:cubicBezTo>
                  <a:cubicBezTo>
                    <a:pt x="12133" y="6317"/>
                    <a:pt x="12276" y="6031"/>
                    <a:pt x="12276" y="5728"/>
                  </a:cubicBezTo>
                  <a:lnTo>
                    <a:pt x="12276" y="4943"/>
                  </a:lnTo>
                  <a:cubicBezTo>
                    <a:pt x="12276" y="4657"/>
                    <a:pt x="12151" y="4390"/>
                    <a:pt x="11955" y="4211"/>
                  </a:cubicBezTo>
                  <a:cubicBezTo>
                    <a:pt x="12151" y="4015"/>
                    <a:pt x="12276" y="3765"/>
                    <a:pt x="12276" y="3462"/>
                  </a:cubicBezTo>
                  <a:lnTo>
                    <a:pt x="12276" y="2677"/>
                  </a:lnTo>
                  <a:cubicBezTo>
                    <a:pt x="12276" y="2284"/>
                    <a:pt x="12044" y="1927"/>
                    <a:pt x="11705" y="1767"/>
                  </a:cubicBezTo>
                  <a:lnTo>
                    <a:pt x="11705" y="1338"/>
                  </a:lnTo>
                  <a:cubicBezTo>
                    <a:pt x="11705" y="607"/>
                    <a:pt x="11098" y="0"/>
                    <a:pt x="103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1" name="Google Shape;8251;p36"/>
            <p:cNvSpPr/>
            <p:nvPr/>
          </p:nvSpPr>
          <p:spPr>
            <a:xfrm>
              <a:off x="4012275" y="1769300"/>
              <a:ext cx="122700" cy="78550"/>
            </a:xfrm>
            <a:custGeom>
              <a:avLst/>
              <a:gdLst/>
              <a:ahLst/>
              <a:cxnLst/>
              <a:rect l="l" t="t" r="r" b="b"/>
              <a:pathLst>
                <a:path w="4908" h="3142" extrusionOk="0">
                  <a:moveTo>
                    <a:pt x="4069" y="340"/>
                  </a:moveTo>
                  <a:cubicBezTo>
                    <a:pt x="4336" y="340"/>
                    <a:pt x="4568" y="572"/>
                    <a:pt x="4568" y="840"/>
                  </a:cubicBezTo>
                  <a:lnTo>
                    <a:pt x="4568" y="2303"/>
                  </a:lnTo>
                  <a:cubicBezTo>
                    <a:pt x="4568" y="2570"/>
                    <a:pt x="4336" y="2802"/>
                    <a:pt x="4069" y="2802"/>
                  </a:cubicBezTo>
                  <a:lnTo>
                    <a:pt x="839" y="2802"/>
                  </a:lnTo>
                  <a:cubicBezTo>
                    <a:pt x="572" y="2802"/>
                    <a:pt x="358" y="2570"/>
                    <a:pt x="358" y="2303"/>
                  </a:cubicBezTo>
                  <a:lnTo>
                    <a:pt x="358" y="840"/>
                  </a:lnTo>
                  <a:cubicBezTo>
                    <a:pt x="358" y="572"/>
                    <a:pt x="572" y="340"/>
                    <a:pt x="839" y="340"/>
                  </a:cubicBezTo>
                  <a:close/>
                  <a:moveTo>
                    <a:pt x="839" y="1"/>
                  </a:moveTo>
                  <a:cubicBezTo>
                    <a:pt x="375" y="1"/>
                    <a:pt x="1" y="376"/>
                    <a:pt x="1" y="840"/>
                  </a:cubicBezTo>
                  <a:lnTo>
                    <a:pt x="1" y="2303"/>
                  </a:lnTo>
                  <a:cubicBezTo>
                    <a:pt x="1" y="2767"/>
                    <a:pt x="375" y="3141"/>
                    <a:pt x="839" y="3141"/>
                  </a:cubicBezTo>
                  <a:lnTo>
                    <a:pt x="4069" y="3141"/>
                  </a:lnTo>
                  <a:cubicBezTo>
                    <a:pt x="4533" y="3141"/>
                    <a:pt x="4907" y="2767"/>
                    <a:pt x="4907" y="2303"/>
                  </a:cubicBezTo>
                  <a:lnTo>
                    <a:pt x="4907" y="840"/>
                  </a:lnTo>
                  <a:cubicBezTo>
                    <a:pt x="4907" y="376"/>
                    <a:pt x="4533" y="1"/>
                    <a:pt x="4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2" name="Google Shape;8252;p36"/>
            <p:cNvSpPr/>
            <p:nvPr/>
          </p:nvSpPr>
          <p:spPr>
            <a:xfrm>
              <a:off x="4039050" y="1804100"/>
              <a:ext cx="69150" cy="8950"/>
            </a:xfrm>
            <a:custGeom>
              <a:avLst/>
              <a:gdLst/>
              <a:ahLst/>
              <a:cxnLst/>
              <a:rect l="l" t="t" r="r" b="b"/>
              <a:pathLst>
                <a:path w="2766" h="358" extrusionOk="0">
                  <a:moveTo>
                    <a:pt x="179" y="1"/>
                  </a:moveTo>
                  <a:cubicBezTo>
                    <a:pt x="89" y="1"/>
                    <a:pt x="0" y="90"/>
                    <a:pt x="0" y="179"/>
                  </a:cubicBezTo>
                  <a:cubicBezTo>
                    <a:pt x="0" y="268"/>
                    <a:pt x="89" y="357"/>
                    <a:pt x="179" y="357"/>
                  </a:cubicBezTo>
                  <a:lnTo>
                    <a:pt x="2587" y="357"/>
                  </a:lnTo>
                  <a:cubicBezTo>
                    <a:pt x="2694" y="357"/>
                    <a:pt x="2766" y="268"/>
                    <a:pt x="2766" y="179"/>
                  </a:cubicBezTo>
                  <a:cubicBezTo>
                    <a:pt x="2766" y="90"/>
                    <a:pt x="2694" y="1"/>
                    <a:pt x="25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3" name="Google Shape;8253;p36"/>
            <p:cNvSpPr/>
            <p:nvPr/>
          </p:nvSpPr>
          <p:spPr>
            <a:xfrm>
              <a:off x="4099250" y="1904475"/>
              <a:ext cx="8950" cy="16975"/>
            </a:xfrm>
            <a:custGeom>
              <a:avLst/>
              <a:gdLst/>
              <a:ahLst/>
              <a:cxnLst/>
              <a:rect l="l" t="t" r="r" b="b"/>
              <a:pathLst>
                <a:path w="358" h="679" extrusionOk="0">
                  <a:moveTo>
                    <a:pt x="179" y="0"/>
                  </a:moveTo>
                  <a:cubicBezTo>
                    <a:pt x="72" y="0"/>
                    <a:pt x="1" y="89"/>
                    <a:pt x="1" y="179"/>
                  </a:cubicBezTo>
                  <a:lnTo>
                    <a:pt x="1" y="500"/>
                  </a:lnTo>
                  <a:cubicBezTo>
                    <a:pt x="1" y="607"/>
                    <a:pt x="72" y="678"/>
                    <a:pt x="179" y="678"/>
                  </a:cubicBezTo>
                  <a:cubicBezTo>
                    <a:pt x="269" y="678"/>
                    <a:pt x="358" y="607"/>
                    <a:pt x="358" y="500"/>
                  </a:cubicBezTo>
                  <a:lnTo>
                    <a:pt x="358" y="179"/>
                  </a:lnTo>
                  <a:cubicBezTo>
                    <a:pt x="358" y="89"/>
                    <a:pt x="269"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4" name="Google Shape;8254;p36"/>
            <p:cNvSpPr/>
            <p:nvPr/>
          </p:nvSpPr>
          <p:spPr>
            <a:xfrm>
              <a:off x="4131375" y="1930775"/>
              <a:ext cx="8950" cy="16975"/>
            </a:xfrm>
            <a:custGeom>
              <a:avLst/>
              <a:gdLst/>
              <a:ahLst/>
              <a:cxnLst/>
              <a:rect l="l" t="t" r="r" b="b"/>
              <a:pathLst>
                <a:path w="358" h="679" extrusionOk="0">
                  <a:moveTo>
                    <a:pt x="179" y="1"/>
                  </a:moveTo>
                  <a:cubicBezTo>
                    <a:pt x="72" y="1"/>
                    <a:pt x="1" y="90"/>
                    <a:pt x="1" y="179"/>
                  </a:cubicBezTo>
                  <a:lnTo>
                    <a:pt x="1" y="518"/>
                  </a:lnTo>
                  <a:cubicBezTo>
                    <a:pt x="1" y="608"/>
                    <a:pt x="72" y="679"/>
                    <a:pt x="179" y="679"/>
                  </a:cubicBezTo>
                  <a:cubicBezTo>
                    <a:pt x="268" y="679"/>
                    <a:pt x="357" y="608"/>
                    <a:pt x="357" y="518"/>
                  </a:cubicBezTo>
                  <a:lnTo>
                    <a:pt x="357" y="179"/>
                  </a:lnTo>
                  <a:cubicBezTo>
                    <a:pt x="357" y="90"/>
                    <a:pt x="268"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5" name="Google Shape;8255;p36"/>
            <p:cNvSpPr/>
            <p:nvPr/>
          </p:nvSpPr>
          <p:spPr>
            <a:xfrm>
              <a:off x="4108175" y="1949975"/>
              <a:ext cx="8500" cy="16975"/>
            </a:xfrm>
            <a:custGeom>
              <a:avLst/>
              <a:gdLst/>
              <a:ahLst/>
              <a:cxnLst/>
              <a:rect l="l" t="t" r="r" b="b"/>
              <a:pathLst>
                <a:path w="340" h="679" extrusionOk="0">
                  <a:moveTo>
                    <a:pt x="179" y="0"/>
                  </a:moveTo>
                  <a:cubicBezTo>
                    <a:pt x="72" y="0"/>
                    <a:pt x="1" y="89"/>
                    <a:pt x="1" y="179"/>
                  </a:cubicBezTo>
                  <a:lnTo>
                    <a:pt x="1" y="518"/>
                  </a:lnTo>
                  <a:cubicBezTo>
                    <a:pt x="1" y="607"/>
                    <a:pt x="72" y="678"/>
                    <a:pt x="179" y="678"/>
                  </a:cubicBezTo>
                  <a:cubicBezTo>
                    <a:pt x="268" y="678"/>
                    <a:pt x="340" y="607"/>
                    <a:pt x="340" y="518"/>
                  </a:cubicBezTo>
                  <a:lnTo>
                    <a:pt x="340" y="179"/>
                  </a:lnTo>
                  <a:cubicBezTo>
                    <a:pt x="340" y="89"/>
                    <a:pt x="26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6" name="Google Shape;8256;p36"/>
            <p:cNvSpPr/>
            <p:nvPr/>
          </p:nvSpPr>
          <p:spPr>
            <a:xfrm>
              <a:off x="3988200" y="1872800"/>
              <a:ext cx="15175" cy="37050"/>
            </a:xfrm>
            <a:custGeom>
              <a:avLst/>
              <a:gdLst/>
              <a:ahLst/>
              <a:cxnLst/>
              <a:rect l="l" t="t" r="r" b="b"/>
              <a:pathLst>
                <a:path w="607" h="1482" extrusionOk="0">
                  <a:moveTo>
                    <a:pt x="321" y="0"/>
                  </a:moveTo>
                  <a:cubicBezTo>
                    <a:pt x="161" y="0"/>
                    <a:pt x="18" y="125"/>
                    <a:pt x="18" y="286"/>
                  </a:cubicBezTo>
                  <a:cubicBezTo>
                    <a:pt x="18" y="589"/>
                    <a:pt x="0" y="893"/>
                    <a:pt x="18" y="1196"/>
                  </a:cubicBezTo>
                  <a:cubicBezTo>
                    <a:pt x="18" y="1356"/>
                    <a:pt x="143" y="1481"/>
                    <a:pt x="303" y="1481"/>
                  </a:cubicBezTo>
                  <a:cubicBezTo>
                    <a:pt x="482" y="1481"/>
                    <a:pt x="607" y="1339"/>
                    <a:pt x="607" y="1178"/>
                  </a:cubicBezTo>
                  <a:cubicBezTo>
                    <a:pt x="589" y="893"/>
                    <a:pt x="607" y="607"/>
                    <a:pt x="607" y="304"/>
                  </a:cubicBezTo>
                  <a:cubicBezTo>
                    <a:pt x="607" y="143"/>
                    <a:pt x="482" y="18"/>
                    <a:pt x="3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7" name="Google Shape;8257;p36"/>
            <p:cNvSpPr/>
            <p:nvPr/>
          </p:nvSpPr>
          <p:spPr>
            <a:xfrm>
              <a:off x="3988625" y="1842900"/>
              <a:ext cx="14750" cy="21000"/>
            </a:xfrm>
            <a:custGeom>
              <a:avLst/>
              <a:gdLst/>
              <a:ahLst/>
              <a:cxnLst/>
              <a:rect l="l" t="t" r="r" b="b"/>
              <a:pathLst>
                <a:path w="590" h="840" extrusionOk="0">
                  <a:moveTo>
                    <a:pt x="304" y="1"/>
                  </a:moveTo>
                  <a:cubicBezTo>
                    <a:pt x="126" y="1"/>
                    <a:pt x="1" y="144"/>
                    <a:pt x="1" y="304"/>
                  </a:cubicBezTo>
                  <a:lnTo>
                    <a:pt x="1" y="554"/>
                  </a:lnTo>
                  <a:cubicBezTo>
                    <a:pt x="1" y="715"/>
                    <a:pt x="126" y="840"/>
                    <a:pt x="304" y="840"/>
                  </a:cubicBezTo>
                  <a:cubicBezTo>
                    <a:pt x="465" y="840"/>
                    <a:pt x="590" y="715"/>
                    <a:pt x="590" y="554"/>
                  </a:cubicBezTo>
                  <a:lnTo>
                    <a:pt x="590" y="304"/>
                  </a:lnTo>
                  <a:cubicBezTo>
                    <a:pt x="590" y="144"/>
                    <a:pt x="465" y="1"/>
                    <a:pt x="30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258" name="Google Shape;8258;p36"/>
          <p:cNvGrpSpPr/>
          <p:nvPr/>
        </p:nvGrpSpPr>
        <p:grpSpPr>
          <a:xfrm>
            <a:off x="3391574" y="1425960"/>
            <a:ext cx="507740" cy="490100"/>
            <a:chOff x="2769100" y="2241250"/>
            <a:chExt cx="372025" cy="359100"/>
          </a:xfrm>
        </p:grpSpPr>
        <p:sp>
          <p:nvSpPr>
            <p:cNvPr id="8259" name="Google Shape;8259;p36"/>
            <p:cNvSpPr/>
            <p:nvPr/>
          </p:nvSpPr>
          <p:spPr>
            <a:xfrm>
              <a:off x="3023800" y="2318075"/>
              <a:ext cx="109300" cy="106425"/>
            </a:xfrm>
            <a:custGeom>
              <a:avLst/>
              <a:gdLst/>
              <a:ahLst/>
              <a:cxnLst/>
              <a:rect l="l" t="t" r="r" b="b"/>
              <a:pathLst>
                <a:path w="4372" h="4257" extrusionOk="0">
                  <a:moveTo>
                    <a:pt x="3721" y="1"/>
                  </a:moveTo>
                  <a:cubicBezTo>
                    <a:pt x="3569" y="1"/>
                    <a:pt x="3417" y="59"/>
                    <a:pt x="3301" y="175"/>
                  </a:cubicBezTo>
                  <a:lnTo>
                    <a:pt x="232" y="3226"/>
                  </a:lnTo>
                  <a:cubicBezTo>
                    <a:pt x="0" y="3458"/>
                    <a:pt x="0" y="3850"/>
                    <a:pt x="232" y="4082"/>
                  </a:cubicBezTo>
                  <a:cubicBezTo>
                    <a:pt x="348" y="4198"/>
                    <a:pt x="504" y="4256"/>
                    <a:pt x="661" y="4256"/>
                  </a:cubicBezTo>
                  <a:cubicBezTo>
                    <a:pt x="817" y="4256"/>
                    <a:pt x="973" y="4198"/>
                    <a:pt x="1089" y="4082"/>
                  </a:cubicBezTo>
                  <a:lnTo>
                    <a:pt x="4140" y="1013"/>
                  </a:lnTo>
                  <a:cubicBezTo>
                    <a:pt x="4372" y="781"/>
                    <a:pt x="4372" y="407"/>
                    <a:pt x="4140" y="175"/>
                  </a:cubicBezTo>
                  <a:cubicBezTo>
                    <a:pt x="4024" y="59"/>
                    <a:pt x="3872" y="1"/>
                    <a:pt x="37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0" name="Google Shape;8260;p36"/>
            <p:cNvSpPr/>
            <p:nvPr/>
          </p:nvSpPr>
          <p:spPr>
            <a:xfrm>
              <a:off x="2843575" y="2248500"/>
              <a:ext cx="281500" cy="273675"/>
            </a:xfrm>
            <a:custGeom>
              <a:avLst/>
              <a:gdLst/>
              <a:ahLst/>
              <a:cxnLst/>
              <a:rect l="l" t="t" r="r" b="b"/>
              <a:pathLst>
                <a:path w="11260" h="10947" extrusionOk="0">
                  <a:moveTo>
                    <a:pt x="9440" y="0"/>
                  </a:moveTo>
                  <a:cubicBezTo>
                    <a:pt x="9011" y="0"/>
                    <a:pt x="8583" y="165"/>
                    <a:pt x="8262" y="495"/>
                  </a:cubicBezTo>
                  <a:lnTo>
                    <a:pt x="643" y="8096"/>
                  </a:lnTo>
                  <a:cubicBezTo>
                    <a:pt x="1" y="8757"/>
                    <a:pt x="1" y="9809"/>
                    <a:pt x="643" y="10452"/>
                  </a:cubicBezTo>
                  <a:cubicBezTo>
                    <a:pt x="973" y="10782"/>
                    <a:pt x="1402" y="10947"/>
                    <a:pt x="1828" y="10947"/>
                  </a:cubicBezTo>
                  <a:cubicBezTo>
                    <a:pt x="2254" y="10947"/>
                    <a:pt x="2677" y="10782"/>
                    <a:pt x="2998" y="10452"/>
                  </a:cubicBezTo>
                  <a:lnTo>
                    <a:pt x="10617" y="2851"/>
                  </a:lnTo>
                  <a:cubicBezTo>
                    <a:pt x="11260" y="2191"/>
                    <a:pt x="11260" y="1138"/>
                    <a:pt x="10617" y="495"/>
                  </a:cubicBezTo>
                  <a:cubicBezTo>
                    <a:pt x="10296" y="165"/>
                    <a:pt x="9868" y="0"/>
                    <a:pt x="94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1" name="Google Shape;8261;p36"/>
            <p:cNvSpPr/>
            <p:nvPr/>
          </p:nvSpPr>
          <p:spPr>
            <a:xfrm>
              <a:off x="2843575" y="2248450"/>
              <a:ext cx="281500" cy="273725"/>
            </a:xfrm>
            <a:custGeom>
              <a:avLst/>
              <a:gdLst/>
              <a:ahLst/>
              <a:cxnLst/>
              <a:rect l="l" t="t" r="r" b="b"/>
              <a:pathLst>
                <a:path w="11260" h="10949" extrusionOk="0">
                  <a:moveTo>
                    <a:pt x="9426" y="1"/>
                  </a:moveTo>
                  <a:cubicBezTo>
                    <a:pt x="9047" y="1"/>
                    <a:pt x="8671" y="131"/>
                    <a:pt x="8369" y="390"/>
                  </a:cubicBezTo>
                  <a:cubicBezTo>
                    <a:pt x="8672" y="408"/>
                    <a:pt x="8958" y="515"/>
                    <a:pt x="9190" y="747"/>
                  </a:cubicBezTo>
                  <a:lnTo>
                    <a:pt x="9315" y="872"/>
                  </a:lnTo>
                  <a:cubicBezTo>
                    <a:pt x="9779" y="1336"/>
                    <a:pt x="9779" y="2103"/>
                    <a:pt x="9315" y="2567"/>
                  </a:cubicBezTo>
                  <a:lnTo>
                    <a:pt x="2731" y="9151"/>
                  </a:lnTo>
                  <a:cubicBezTo>
                    <a:pt x="2499" y="9392"/>
                    <a:pt x="2191" y="9512"/>
                    <a:pt x="1883" y="9512"/>
                  </a:cubicBezTo>
                  <a:cubicBezTo>
                    <a:pt x="1576" y="9512"/>
                    <a:pt x="1268" y="9392"/>
                    <a:pt x="1036" y="9151"/>
                  </a:cubicBezTo>
                  <a:lnTo>
                    <a:pt x="911" y="9026"/>
                  </a:lnTo>
                  <a:cubicBezTo>
                    <a:pt x="679" y="8812"/>
                    <a:pt x="572" y="8509"/>
                    <a:pt x="554" y="8206"/>
                  </a:cubicBezTo>
                  <a:lnTo>
                    <a:pt x="554" y="8206"/>
                  </a:lnTo>
                  <a:cubicBezTo>
                    <a:pt x="1" y="8866"/>
                    <a:pt x="37" y="9847"/>
                    <a:pt x="643" y="10454"/>
                  </a:cubicBezTo>
                  <a:cubicBezTo>
                    <a:pt x="973" y="10784"/>
                    <a:pt x="1402" y="10949"/>
                    <a:pt x="1828" y="10949"/>
                  </a:cubicBezTo>
                  <a:cubicBezTo>
                    <a:pt x="2254" y="10949"/>
                    <a:pt x="2677" y="10784"/>
                    <a:pt x="2998" y="10454"/>
                  </a:cubicBezTo>
                  <a:lnTo>
                    <a:pt x="10617" y="2853"/>
                  </a:lnTo>
                  <a:cubicBezTo>
                    <a:pt x="11260" y="2193"/>
                    <a:pt x="11260" y="1140"/>
                    <a:pt x="10617" y="497"/>
                  </a:cubicBezTo>
                  <a:cubicBezTo>
                    <a:pt x="10286" y="166"/>
                    <a:pt x="9855" y="1"/>
                    <a:pt x="942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2" name="Google Shape;8262;p36"/>
            <p:cNvSpPr/>
            <p:nvPr/>
          </p:nvSpPr>
          <p:spPr>
            <a:xfrm>
              <a:off x="3012650" y="2299300"/>
              <a:ext cx="38375" cy="36550"/>
            </a:xfrm>
            <a:custGeom>
              <a:avLst/>
              <a:gdLst/>
              <a:ahLst/>
              <a:cxnLst/>
              <a:rect l="l" t="t" r="r" b="b"/>
              <a:pathLst>
                <a:path w="1535" h="1462" extrusionOk="0">
                  <a:moveTo>
                    <a:pt x="1214" y="0"/>
                  </a:moveTo>
                  <a:cubicBezTo>
                    <a:pt x="1141" y="0"/>
                    <a:pt x="1069" y="27"/>
                    <a:pt x="1017" y="87"/>
                  </a:cubicBezTo>
                  <a:cubicBezTo>
                    <a:pt x="910" y="176"/>
                    <a:pt x="304" y="765"/>
                    <a:pt x="107" y="979"/>
                  </a:cubicBezTo>
                  <a:cubicBezTo>
                    <a:pt x="0" y="1086"/>
                    <a:pt x="0" y="1283"/>
                    <a:pt x="125" y="1390"/>
                  </a:cubicBezTo>
                  <a:cubicBezTo>
                    <a:pt x="179" y="1443"/>
                    <a:pt x="250" y="1461"/>
                    <a:pt x="321" y="1461"/>
                  </a:cubicBezTo>
                  <a:cubicBezTo>
                    <a:pt x="393" y="1461"/>
                    <a:pt x="482" y="1425"/>
                    <a:pt x="536" y="1372"/>
                  </a:cubicBezTo>
                  <a:cubicBezTo>
                    <a:pt x="714" y="1176"/>
                    <a:pt x="1321" y="605"/>
                    <a:pt x="1428" y="498"/>
                  </a:cubicBezTo>
                  <a:cubicBezTo>
                    <a:pt x="1535" y="390"/>
                    <a:pt x="1535" y="194"/>
                    <a:pt x="1428" y="87"/>
                  </a:cubicBezTo>
                  <a:cubicBezTo>
                    <a:pt x="1372" y="32"/>
                    <a:pt x="1292" y="0"/>
                    <a:pt x="12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3" name="Google Shape;8263;p36"/>
            <p:cNvSpPr/>
            <p:nvPr/>
          </p:nvSpPr>
          <p:spPr>
            <a:xfrm>
              <a:off x="3049675" y="2282500"/>
              <a:ext cx="18750" cy="17200"/>
            </a:xfrm>
            <a:custGeom>
              <a:avLst/>
              <a:gdLst/>
              <a:ahLst/>
              <a:cxnLst/>
              <a:rect l="l" t="t" r="r" b="b"/>
              <a:pathLst>
                <a:path w="750" h="688" extrusionOk="0">
                  <a:moveTo>
                    <a:pt x="431" y="1"/>
                  </a:moveTo>
                  <a:cubicBezTo>
                    <a:pt x="357" y="1"/>
                    <a:pt x="286" y="28"/>
                    <a:pt x="232" y="81"/>
                  </a:cubicBezTo>
                  <a:lnTo>
                    <a:pt x="107" y="188"/>
                  </a:lnTo>
                  <a:cubicBezTo>
                    <a:pt x="0" y="313"/>
                    <a:pt x="0" y="492"/>
                    <a:pt x="107" y="599"/>
                  </a:cubicBezTo>
                  <a:cubicBezTo>
                    <a:pt x="161" y="670"/>
                    <a:pt x="232" y="688"/>
                    <a:pt x="304" y="688"/>
                  </a:cubicBezTo>
                  <a:cubicBezTo>
                    <a:pt x="393" y="688"/>
                    <a:pt x="464" y="670"/>
                    <a:pt x="518" y="616"/>
                  </a:cubicBezTo>
                  <a:lnTo>
                    <a:pt x="625" y="492"/>
                  </a:lnTo>
                  <a:cubicBezTo>
                    <a:pt x="750" y="384"/>
                    <a:pt x="750" y="206"/>
                    <a:pt x="643" y="81"/>
                  </a:cubicBezTo>
                  <a:cubicBezTo>
                    <a:pt x="580" y="28"/>
                    <a:pt x="504" y="1"/>
                    <a:pt x="4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4" name="Google Shape;8264;p36"/>
            <p:cNvSpPr/>
            <p:nvPr/>
          </p:nvSpPr>
          <p:spPr>
            <a:xfrm>
              <a:off x="2776675" y="2504875"/>
              <a:ext cx="87900" cy="87900"/>
            </a:xfrm>
            <a:custGeom>
              <a:avLst/>
              <a:gdLst/>
              <a:ahLst/>
              <a:cxnLst/>
              <a:rect l="l" t="t" r="r" b="b"/>
              <a:pathLst>
                <a:path w="3516" h="3516" extrusionOk="0">
                  <a:moveTo>
                    <a:pt x="946" y="0"/>
                  </a:moveTo>
                  <a:lnTo>
                    <a:pt x="1" y="3515"/>
                  </a:lnTo>
                  <a:lnTo>
                    <a:pt x="3516" y="2588"/>
                  </a:lnTo>
                  <a:lnTo>
                    <a:pt x="3212" y="322"/>
                  </a:lnTo>
                  <a:lnTo>
                    <a:pt x="9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5" name="Google Shape;8265;p36"/>
            <p:cNvSpPr/>
            <p:nvPr/>
          </p:nvSpPr>
          <p:spPr>
            <a:xfrm>
              <a:off x="2818600" y="2470750"/>
              <a:ext cx="82100" cy="78975"/>
            </a:xfrm>
            <a:custGeom>
              <a:avLst/>
              <a:gdLst/>
              <a:ahLst/>
              <a:cxnLst/>
              <a:rect l="l" t="t" r="r" b="b"/>
              <a:pathLst>
                <a:path w="3284" h="3159" extrusionOk="0">
                  <a:moveTo>
                    <a:pt x="697" y="0"/>
                  </a:moveTo>
                  <a:cubicBezTo>
                    <a:pt x="536" y="0"/>
                    <a:pt x="375" y="63"/>
                    <a:pt x="251" y="188"/>
                  </a:cubicBezTo>
                  <a:cubicBezTo>
                    <a:pt x="1" y="420"/>
                    <a:pt x="1" y="830"/>
                    <a:pt x="251" y="1080"/>
                  </a:cubicBezTo>
                  <a:lnTo>
                    <a:pt x="2142" y="2971"/>
                  </a:lnTo>
                  <a:cubicBezTo>
                    <a:pt x="2267" y="3096"/>
                    <a:pt x="2427" y="3159"/>
                    <a:pt x="2588" y="3159"/>
                  </a:cubicBezTo>
                  <a:cubicBezTo>
                    <a:pt x="2748" y="3159"/>
                    <a:pt x="2909" y="3096"/>
                    <a:pt x="3034" y="2971"/>
                  </a:cubicBezTo>
                  <a:cubicBezTo>
                    <a:pt x="3284" y="2721"/>
                    <a:pt x="3284" y="2311"/>
                    <a:pt x="3034" y="2061"/>
                  </a:cubicBezTo>
                  <a:lnTo>
                    <a:pt x="1143" y="188"/>
                  </a:lnTo>
                  <a:cubicBezTo>
                    <a:pt x="1018" y="63"/>
                    <a:pt x="857" y="0"/>
                    <a:pt x="6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6" name="Google Shape;8266;p36"/>
            <p:cNvSpPr/>
            <p:nvPr/>
          </p:nvSpPr>
          <p:spPr>
            <a:xfrm>
              <a:off x="2769100" y="2241250"/>
              <a:ext cx="372025" cy="359100"/>
            </a:xfrm>
            <a:custGeom>
              <a:avLst/>
              <a:gdLst/>
              <a:ahLst/>
              <a:cxnLst/>
              <a:rect l="l" t="t" r="r" b="b"/>
              <a:pathLst>
                <a:path w="14881" h="14364" extrusionOk="0">
                  <a:moveTo>
                    <a:pt x="13900" y="3355"/>
                  </a:moveTo>
                  <a:cubicBezTo>
                    <a:pt x="13989" y="3355"/>
                    <a:pt x="14060" y="3391"/>
                    <a:pt x="14132" y="3444"/>
                  </a:cubicBezTo>
                  <a:cubicBezTo>
                    <a:pt x="14239" y="3569"/>
                    <a:pt x="14239" y="3765"/>
                    <a:pt x="14132" y="3890"/>
                  </a:cubicBezTo>
                  <a:lnTo>
                    <a:pt x="11063" y="6941"/>
                  </a:lnTo>
                  <a:cubicBezTo>
                    <a:pt x="11000" y="7004"/>
                    <a:pt x="10920" y="7035"/>
                    <a:pt x="10842" y="7035"/>
                  </a:cubicBezTo>
                  <a:cubicBezTo>
                    <a:pt x="10764" y="7035"/>
                    <a:pt x="10688" y="7004"/>
                    <a:pt x="10634" y="6941"/>
                  </a:cubicBezTo>
                  <a:cubicBezTo>
                    <a:pt x="10563" y="6888"/>
                    <a:pt x="10545" y="6816"/>
                    <a:pt x="10545" y="6727"/>
                  </a:cubicBezTo>
                  <a:cubicBezTo>
                    <a:pt x="10545" y="6638"/>
                    <a:pt x="10563" y="6567"/>
                    <a:pt x="10634" y="6513"/>
                  </a:cubicBezTo>
                  <a:lnTo>
                    <a:pt x="11741" y="5389"/>
                  </a:lnTo>
                  <a:lnTo>
                    <a:pt x="13685" y="3444"/>
                  </a:lnTo>
                  <a:cubicBezTo>
                    <a:pt x="13757" y="3391"/>
                    <a:pt x="13828" y="3355"/>
                    <a:pt x="13900" y="3355"/>
                  </a:cubicBezTo>
                  <a:close/>
                  <a:moveTo>
                    <a:pt x="12419" y="589"/>
                  </a:moveTo>
                  <a:cubicBezTo>
                    <a:pt x="12793" y="589"/>
                    <a:pt x="13132" y="732"/>
                    <a:pt x="13400" y="982"/>
                  </a:cubicBezTo>
                  <a:cubicBezTo>
                    <a:pt x="13935" y="1517"/>
                    <a:pt x="13935" y="2391"/>
                    <a:pt x="13400" y="2927"/>
                  </a:cubicBezTo>
                  <a:lnTo>
                    <a:pt x="5781" y="10545"/>
                  </a:lnTo>
                  <a:cubicBezTo>
                    <a:pt x="5585" y="10742"/>
                    <a:pt x="5335" y="10867"/>
                    <a:pt x="5085" y="10920"/>
                  </a:cubicBezTo>
                  <a:lnTo>
                    <a:pt x="3462" y="9279"/>
                  </a:lnTo>
                  <a:cubicBezTo>
                    <a:pt x="3515" y="9029"/>
                    <a:pt x="3640" y="8779"/>
                    <a:pt x="3836" y="8601"/>
                  </a:cubicBezTo>
                  <a:lnTo>
                    <a:pt x="11455" y="982"/>
                  </a:lnTo>
                  <a:cubicBezTo>
                    <a:pt x="11705" y="732"/>
                    <a:pt x="12044" y="589"/>
                    <a:pt x="12419" y="589"/>
                  </a:cubicBezTo>
                  <a:close/>
                  <a:moveTo>
                    <a:pt x="2677" y="9457"/>
                  </a:moveTo>
                  <a:cubicBezTo>
                    <a:pt x="2766" y="9457"/>
                    <a:pt x="2855" y="9493"/>
                    <a:pt x="2926" y="9564"/>
                  </a:cubicBezTo>
                  <a:lnTo>
                    <a:pt x="4818" y="11455"/>
                  </a:lnTo>
                  <a:cubicBezTo>
                    <a:pt x="4943" y="11580"/>
                    <a:pt x="4943" y="11812"/>
                    <a:pt x="4818" y="11937"/>
                  </a:cubicBezTo>
                  <a:cubicBezTo>
                    <a:pt x="4746" y="12009"/>
                    <a:pt x="4657" y="12044"/>
                    <a:pt x="4568" y="12044"/>
                  </a:cubicBezTo>
                  <a:cubicBezTo>
                    <a:pt x="4479" y="12044"/>
                    <a:pt x="4389" y="12009"/>
                    <a:pt x="4318" y="11937"/>
                  </a:cubicBezTo>
                  <a:lnTo>
                    <a:pt x="2427" y="10046"/>
                  </a:lnTo>
                  <a:cubicBezTo>
                    <a:pt x="2302" y="9921"/>
                    <a:pt x="2302" y="9707"/>
                    <a:pt x="2427" y="9564"/>
                  </a:cubicBezTo>
                  <a:cubicBezTo>
                    <a:pt x="2498" y="9493"/>
                    <a:pt x="2587" y="9457"/>
                    <a:pt x="2677" y="9457"/>
                  </a:cubicBezTo>
                  <a:close/>
                  <a:moveTo>
                    <a:pt x="1463" y="10867"/>
                  </a:moveTo>
                  <a:lnTo>
                    <a:pt x="2587" y="11027"/>
                  </a:lnTo>
                  <a:lnTo>
                    <a:pt x="3355" y="11777"/>
                  </a:lnTo>
                  <a:lnTo>
                    <a:pt x="3497" y="12918"/>
                  </a:lnTo>
                  <a:lnTo>
                    <a:pt x="1053" y="13561"/>
                  </a:lnTo>
                  <a:lnTo>
                    <a:pt x="1874" y="12740"/>
                  </a:lnTo>
                  <a:cubicBezTo>
                    <a:pt x="1923" y="12757"/>
                    <a:pt x="1975" y="12765"/>
                    <a:pt x="2026" y="12765"/>
                  </a:cubicBezTo>
                  <a:cubicBezTo>
                    <a:pt x="2140" y="12765"/>
                    <a:pt x="2251" y="12725"/>
                    <a:pt x="2338" y="12651"/>
                  </a:cubicBezTo>
                  <a:cubicBezTo>
                    <a:pt x="2498" y="12472"/>
                    <a:pt x="2498" y="12205"/>
                    <a:pt x="2338" y="12044"/>
                  </a:cubicBezTo>
                  <a:cubicBezTo>
                    <a:pt x="2257" y="11955"/>
                    <a:pt x="2146" y="11910"/>
                    <a:pt x="2034" y="11910"/>
                  </a:cubicBezTo>
                  <a:cubicBezTo>
                    <a:pt x="1923" y="11910"/>
                    <a:pt x="1811" y="11955"/>
                    <a:pt x="1731" y="12044"/>
                  </a:cubicBezTo>
                  <a:cubicBezTo>
                    <a:pt x="1606" y="12169"/>
                    <a:pt x="1570" y="12348"/>
                    <a:pt x="1642" y="12490"/>
                  </a:cubicBezTo>
                  <a:lnTo>
                    <a:pt x="803" y="13329"/>
                  </a:lnTo>
                  <a:lnTo>
                    <a:pt x="1463" y="10867"/>
                  </a:lnTo>
                  <a:close/>
                  <a:moveTo>
                    <a:pt x="12419" y="0"/>
                  </a:moveTo>
                  <a:cubicBezTo>
                    <a:pt x="11901" y="0"/>
                    <a:pt x="11402" y="197"/>
                    <a:pt x="11045" y="571"/>
                  </a:cubicBezTo>
                  <a:lnTo>
                    <a:pt x="3426" y="8190"/>
                  </a:lnTo>
                  <a:cubicBezTo>
                    <a:pt x="3212" y="8404"/>
                    <a:pt x="3051" y="8654"/>
                    <a:pt x="2962" y="8922"/>
                  </a:cubicBezTo>
                  <a:cubicBezTo>
                    <a:pt x="2874" y="8897"/>
                    <a:pt x="2784" y="8885"/>
                    <a:pt x="2693" y="8885"/>
                  </a:cubicBezTo>
                  <a:cubicBezTo>
                    <a:pt x="2452" y="8885"/>
                    <a:pt x="2211" y="8972"/>
                    <a:pt x="2016" y="9154"/>
                  </a:cubicBezTo>
                  <a:cubicBezTo>
                    <a:pt x="1695" y="9475"/>
                    <a:pt x="1660" y="9992"/>
                    <a:pt x="1927" y="10349"/>
                  </a:cubicBezTo>
                  <a:lnTo>
                    <a:pt x="1285" y="10260"/>
                  </a:lnTo>
                  <a:cubicBezTo>
                    <a:pt x="1273" y="10258"/>
                    <a:pt x="1261" y="10258"/>
                    <a:pt x="1248" y="10258"/>
                  </a:cubicBezTo>
                  <a:cubicBezTo>
                    <a:pt x="1119" y="10258"/>
                    <a:pt x="996" y="10343"/>
                    <a:pt x="964" y="10474"/>
                  </a:cubicBezTo>
                  <a:lnTo>
                    <a:pt x="36" y="13989"/>
                  </a:lnTo>
                  <a:cubicBezTo>
                    <a:pt x="0" y="14096"/>
                    <a:pt x="36" y="14203"/>
                    <a:pt x="107" y="14275"/>
                  </a:cubicBezTo>
                  <a:cubicBezTo>
                    <a:pt x="161" y="14328"/>
                    <a:pt x="232" y="14364"/>
                    <a:pt x="304" y="14364"/>
                  </a:cubicBezTo>
                  <a:cubicBezTo>
                    <a:pt x="339" y="14364"/>
                    <a:pt x="357" y="14346"/>
                    <a:pt x="375" y="14346"/>
                  </a:cubicBezTo>
                  <a:lnTo>
                    <a:pt x="3890" y="13400"/>
                  </a:lnTo>
                  <a:cubicBezTo>
                    <a:pt x="4033" y="13365"/>
                    <a:pt x="4122" y="13240"/>
                    <a:pt x="4104" y="13079"/>
                  </a:cubicBezTo>
                  <a:lnTo>
                    <a:pt x="4015" y="12437"/>
                  </a:lnTo>
                  <a:lnTo>
                    <a:pt x="4015" y="12437"/>
                  </a:lnTo>
                  <a:cubicBezTo>
                    <a:pt x="4175" y="12562"/>
                    <a:pt x="4372" y="12615"/>
                    <a:pt x="4568" y="12615"/>
                  </a:cubicBezTo>
                  <a:cubicBezTo>
                    <a:pt x="4800" y="12615"/>
                    <a:pt x="5032" y="12526"/>
                    <a:pt x="5228" y="12348"/>
                  </a:cubicBezTo>
                  <a:cubicBezTo>
                    <a:pt x="5478" y="12098"/>
                    <a:pt x="5549" y="11741"/>
                    <a:pt x="5442" y="11420"/>
                  </a:cubicBezTo>
                  <a:cubicBezTo>
                    <a:pt x="5710" y="11313"/>
                    <a:pt x="5977" y="11170"/>
                    <a:pt x="6192" y="10956"/>
                  </a:cubicBezTo>
                  <a:lnTo>
                    <a:pt x="10046" y="7102"/>
                  </a:lnTo>
                  <a:cubicBezTo>
                    <a:pt x="10081" y="7191"/>
                    <a:pt x="10135" y="7280"/>
                    <a:pt x="10224" y="7352"/>
                  </a:cubicBezTo>
                  <a:cubicBezTo>
                    <a:pt x="10385" y="7530"/>
                    <a:pt x="10617" y="7619"/>
                    <a:pt x="10849" y="7619"/>
                  </a:cubicBezTo>
                  <a:cubicBezTo>
                    <a:pt x="11080" y="7619"/>
                    <a:pt x="11295" y="7530"/>
                    <a:pt x="11473" y="7352"/>
                  </a:cubicBezTo>
                  <a:lnTo>
                    <a:pt x="14542" y="4300"/>
                  </a:lnTo>
                  <a:cubicBezTo>
                    <a:pt x="14881" y="3944"/>
                    <a:pt x="14881" y="3391"/>
                    <a:pt x="14542" y="3034"/>
                  </a:cubicBezTo>
                  <a:cubicBezTo>
                    <a:pt x="14435" y="2944"/>
                    <a:pt x="14310" y="2855"/>
                    <a:pt x="14167" y="2820"/>
                  </a:cubicBezTo>
                  <a:cubicBezTo>
                    <a:pt x="14524" y="2088"/>
                    <a:pt x="14399" y="1178"/>
                    <a:pt x="13793" y="571"/>
                  </a:cubicBezTo>
                  <a:cubicBezTo>
                    <a:pt x="13436" y="197"/>
                    <a:pt x="12936" y="0"/>
                    <a:pt x="12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7" name="Google Shape;8267;p36"/>
            <p:cNvSpPr/>
            <p:nvPr/>
          </p:nvSpPr>
          <p:spPr>
            <a:xfrm>
              <a:off x="2914500" y="2444850"/>
              <a:ext cx="15200" cy="15000"/>
            </a:xfrm>
            <a:custGeom>
              <a:avLst/>
              <a:gdLst/>
              <a:ahLst/>
              <a:cxnLst/>
              <a:rect l="l" t="t" r="r" b="b"/>
              <a:pathLst>
                <a:path w="608" h="600" extrusionOk="0">
                  <a:moveTo>
                    <a:pt x="411" y="1"/>
                  </a:moveTo>
                  <a:cubicBezTo>
                    <a:pt x="363" y="1"/>
                    <a:pt x="316" y="24"/>
                    <a:pt x="286" y="64"/>
                  </a:cubicBezTo>
                  <a:lnTo>
                    <a:pt x="54" y="314"/>
                  </a:lnTo>
                  <a:cubicBezTo>
                    <a:pt x="1" y="385"/>
                    <a:pt x="1" y="492"/>
                    <a:pt x="72" y="546"/>
                  </a:cubicBezTo>
                  <a:cubicBezTo>
                    <a:pt x="108" y="581"/>
                    <a:pt x="144" y="599"/>
                    <a:pt x="197" y="599"/>
                  </a:cubicBezTo>
                  <a:cubicBezTo>
                    <a:pt x="233" y="599"/>
                    <a:pt x="286" y="581"/>
                    <a:pt x="322" y="546"/>
                  </a:cubicBezTo>
                  <a:lnTo>
                    <a:pt x="536" y="296"/>
                  </a:lnTo>
                  <a:cubicBezTo>
                    <a:pt x="608" y="225"/>
                    <a:pt x="590" y="100"/>
                    <a:pt x="518" y="46"/>
                  </a:cubicBezTo>
                  <a:cubicBezTo>
                    <a:pt x="487" y="15"/>
                    <a:pt x="449" y="1"/>
                    <a:pt x="4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8" name="Google Shape;8268;p36"/>
            <p:cNvSpPr/>
            <p:nvPr/>
          </p:nvSpPr>
          <p:spPr>
            <a:xfrm>
              <a:off x="2944850" y="2437900"/>
              <a:ext cx="15175" cy="14800"/>
            </a:xfrm>
            <a:custGeom>
              <a:avLst/>
              <a:gdLst/>
              <a:ahLst/>
              <a:cxnLst/>
              <a:rect l="l" t="t" r="r" b="b"/>
              <a:pathLst>
                <a:path w="607" h="592" extrusionOk="0">
                  <a:moveTo>
                    <a:pt x="414" y="1"/>
                  </a:moveTo>
                  <a:cubicBezTo>
                    <a:pt x="364" y="1"/>
                    <a:pt x="314" y="18"/>
                    <a:pt x="286" y="57"/>
                  </a:cubicBezTo>
                  <a:lnTo>
                    <a:pt x="72" y="306"/>
                  </a:lnTo>
                  <a:cubicBezTo>
                    <a:pt x="0" y="378"/>
                    <a:pt x="0" y="485"/>
                    <a:pt x="72" y="556"/>
                  </a:cubicBezTo>
                  <a:cubicBezTo>
                    <a:pt x="107" y="574"/>
                    <a:pt x="161" y="592"/>
                    <a:pt x="196" y="592"/>
                  </a:cubicBezTo>
                  <a:cubicBezTo>
                    <a:pt x="250" y="592"/>
                    <a:pt x="286" y="574"/>
                    <a:pt x="321" y="538"/>
                  </a:cubicBezTo>
                  <a:lnTo>
                    <a:pt x="535" y="288"/>
                  </a:lnTo>
                  <a:cubicBezTo>
                    <a:pt x="607" y="217"/>
                    <a:pt x="607" y="110"/>
                    <a:pt x="535" y="39"/>
                  </a:cubicBezTo>
                  <a:cubicBezTo>
                    <a:pt x="502" y="14"/>
                    <a:pt x="458"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269" name="Google Shape;8269;p36"/>
          <p:cNvGrpSpPr/>
          <p:nvPr/>
        </p:nvGrpSpPr>
        <p:grpSpPr>
          <a:xfrm>
            <a:off x="1534860" y="1430532"/>
            <a:ext cx="362286" cy="480956"/>
            <a:chOff x="2257000" y="1672525"/>
            <a:chExt cx="265450" cy="352400"/>
          </a:xfrm>
        </p:grpSpPr>
        <p:sp>
          <p:nvSpPr>
            <p:cNvPr id="8270" name="Google Shape;8270;p36"/>
            <p:cNvSpPr/>
            <p:nvPr/>
          </p:nvSpPr>
          <p:spPr>
            <a:xfrm>
              <a:off x="2276200" y="1701075"/>
              <a:ext cx="239100" cy="316275"/>
            </a:xfrm>
            <a:custGeom>
              <a:avLst/>
              <a:gdLst/>
              <a:ahLst/>
              <a:cxnLst/>
              <a:rect l="l" t="t" r="r" b="b"/>
              <a:pathLst>
                <a:path w="9564" h="12651" extrusionOk="0">
                  <a:moveTo>
                    <a:pt x="732" y="0"/>
                  </a:moveTo>
                  <a:cubicBezTo>
                    <a:pt x="321" y="0"/>
                    <a:pt x="0" y="321"/>
                    <a:pt x="0" y="732"/>
                  </a:cubicBezTo>
                  <a:lnTo>
                    <a:pt x="0" y="11919"/>
                  </a:lnTo>
                  <a:cubicBezTo>
                    <a:pt x="0" y="12329"/>
                    <a:pt x="321" y="12650"/>
                    <a:pt x="732" y="12650"/>
                  </a:cubicBezTo>
                  <a:lnTo>
                    <a:pt x="8814" y="12650"/>
                  </a:lnTo>
                  <a:cubicBezTo>
                    <a:pt x="9225" y="12650"/>
                    <a:pt x="9564" y="12329"/>
                    <a:pt x="9564" y="11919"/>
                  </a:cubicBezTo>
                  <a:lnTo>
                    <a:pt x="9564" y="732"/>
                  </a:lnTo>
                  <a:cubicBezTo>
                    <a:pt x="9564" y="321"/>
                    <a:pt x="9225" y="0"/>
                    <a:pt x="8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1" name="Google Shape;8271;p36"/>
            <p:cNvSpPr/>
            <p:nvPr/>
          </p:nvSpPr>
          <p:spPr>
            <a:xfrm>
              <a:off x="2276200" y="1701075"/>
              <a:ext cx="239100" cy="316275"/>
            </a:xfrm>
            <a:custGeom>
              <a:avLst/>
              <a:gdLst/>
              <a:ahLst/>
              <a:cxnLst/>
              <a:rect l="l" t="t" r="r" b="b"/>
              <a:pathLst>
                <a:path w="9564" h="12651" extrusionOk="0">
                  <a:moveTo>
                    <a:pt x="7619" y="0"/>
                  </a:moveTo>
                  <a:cubicBezTo>
                    <a:pt x="7976" y="0"/>
                    <a:pt x="8261" y="285"/>
                    <a:pt x="8261" y="624"/>
                  </a:cubicBezTo>
                  <a:lnTo>
                    <a:pt x="8261" y="10295"/>
                  </a:lnTo>
                  <a:cubicBezTo>
                    <a:pt x="8261" y="10634"/>
                    <a:pt x="7976" y="10920"/>
                    <a:pt x="7619" y="10920"/>
                  </a:cubicBezTo>
                  <a:lnTo>
                    <a:pt x="642" y="10920"/>
                  </a:lnTo>
                  <a:cubicBezTo>
                    <a:pt x="286" y="10920"/>
                    <a:pt x="0" y="10634"/>
                    <a:pt x="0" y="10295"/>
                  </a:cubicBezTo>
                  <a:lnTo>
                    <a:pt x="0" y="11919"/>
                  </a:lnTo>
                  <a:cubicBezTo>
                    <a:pt x="0" y="12329"/>
                    <a:pt x="321" y="12650"/>
                    <a:pt x="732" y="12650"/>
                  </a:cubicBezTo>
                  <a:lnTo>
                    <a:pt x="8814" y="12650"/>
                  </a:lnTo>
                  <a:cubicBezTo>
                    <a:pt x="9225" y="12650"/>
                    <a:pt x="9564" y="12329"/>
                    <a:pt x="9564" y="11919"/>
                  </a:cubicBezTo>
                  <a:lnTo>
                    <a:pt x="9564" y="732"/>
                  </a:lnTo>
                  <a:cubicBezTo>
                    <a:pt x="9564" y="321"/>
                    <a:pt x="9225" y="0"/>
                    <a:pt x="881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2" name="Google Shape;8272;p36"/>
            <p:cNvSpPr/>
            <p:nvPr/>
          </p:nvSpPr>
          <p:spPr>
            <a:xfrm>
              <a:off x="2402425" y="1724250"/>
              <a:ext cx="88350" cy="88350"/>
            </a:xfrm>
            <a:custGeom>
              <a:avLst/>
              <a:gdLst/>
              <a:ahLst/>
              <a:cxnLst/>
              <a:rect l="l" t="t" r="r" b="b"/>
              <a:pathLst>
                <a:path w="3534" h="3534" extrusionOk="0">
                  <a:moveTo>
                    <a:pt x="1767" y="358"/>
                  </a:moveTo>
                  <a:cubicBezTo>
                    <a:pt x="2552" y="358"/>
                    <a:pt x="3194" y="982"/>
                    <a:pt x="3194" y="1767"/>
                  </a:cubicBezTo>
                  <a:cubicBezTo>
                    <a:pt x="3194" y="2552"/>
                    <a:pt x="2552" y="3177"/>
                    <a:pt x="1767" y="3177"/>
                  </a:cubicBezTo>
                  <a:cubicBezTo>
                    <a:pt x="1000" y="3177"/>
                    <a:pt x="357" y="2552"/>
                    <a:pt x="357" y="1767"/>
                  </a:cubicBezTo>
                  <a:cubicBezTo>
                    <a:pt x="357" y="982"/>
                    <a:pt x="1000" y="358"/>
                    <a:pt x="1767" y="358"/>
                  </a:cubicBezTo>
                  <a:close/>
                  <a:moveTo>
                    <a:pt x="1767" y="1"/>
                  </a:moveTo>
                  <a:cubicBezTo>
                    <a:pt x="803" y="1"/>
                    <a:pt x="1" y="786"/>
                    <a:pt x="1" y="1767"/>
                  </a:cubicBezTo>
                  <a:cubicBezTo>
                    <a:pt x="1" y="2749"/>
                    <a:pt x="803" y="3534"/>
                    <a:pt x="1767" y="3534"/>
                  </a:cubicBezTo>
                  <a:cubicBezTo>
                    <a:pt x="2748" y="3534"/>
                    <a:pt x="3533" y="2749"/>
                    <a:pt x="3533" y="1767"/>
                  </a:cubicBezTo>
                  <a:cubicBezTo>
                    <a:pt x="3533" y="786"/>
                    <a:pt x="2748" y="1"/>
                    <a:pt x="17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3" name="Google Shape;8273;p36"/>
            <p:cNvSpPr/>
            <p:nvPr/>
          </p:nvSpPr>
          <p:spPr>
            <a:xfrm>
              <a:off x="2425625" y="1741200"/>
              <a:ext cx="42400" cy="49825"/>
            </a:xfrm>
            <a:custGeom>
              <a:avLst/>
              <a:gdLst/>
              <a:ahLst/>
              <a:cxnLst/>
              <a:rect l="l" t="t" r="r" b="b"/>
              <a:pathLst>
                <a:path w="1696" h="1993" extrusionOk="0">
                  <a:moveTo>
                    <a:pt x="839" y="607"/>
                  </a:moveTo>
                  <a:lnTo>
                    <a:pt x="1089" y="1232"/>
                  </a:lnTo>
                  <a:lnTo>
                    <a:pt x="607" y="1232"/>
                  </a:lnTo>
                  <a:lnTo>
                    <a:pt x="839" y="607"/>
                  </a:lnTo>
                  <a:close/>
                  <a:moveTo>
                    <a:pt x="839" y="1"/>
                  </a:moveTo>
                  <a:cubicBezTo>
                    <a:pt x="768" y="1"/>
                    <a:pt x="678" y="54"/>
                    <a:pt x="643" y="126"/>
                  </a:cubicBezTo>
                  <a:lnTo>
                    <a:pt x="36" y="1749"/>
                  </a:lnTo>
                  <a:cubicBezTo>
                    <a:pt x="0" y="1839"/>
                    <a:pt x="54" y="1946"/>
                    <a:pt x="143" y="1981"/>
                  </a:cubicBezTo>
                  <a:cubicBezTo>
                    <a:pt x="162" y="1989"/>
                    <a:pt x="181" y="1993"/>
                    <a:pt x="200" y="1993"/>
                  </a:cubicBezTo>
                  <a:cubicBezTo>
                    <a:pt x="268" y="1993"/>
                    <a:pt x="329" y="1944"/>
                    <a:pt x="357" y="1874"/>
                  </a:cubicBezTo>
                  <a:lnTo>
                    <a:pt x="464" y="1589"/>
                  </a:lnTo>
                  <a:lnTo>
                    <a:pt x="1214" y="1589"/>
                  </a:lnTo>
                  <a:lnTo>
                    <a:pt x="1321" y="1874"/>
                  </a:lnTo>
                  <a:cubicBezTo>
                    <a:pt x="1356" y="1946"/>
                    <a:pt x="1428" y="1981"/>
                    <a:pt x="1499" y="1981"/>
                  </a:cubicBezTo>
                  <a:lnTo>
                    <a:pt x="1553" y="1981"/>
                  </a:lnTo>
                  <a:cubicBezTo>
                    <a:pt x="1642" y="1946"/>
                    <a:pt x="1695" y="1839"/>
                    <a:pt x="1660" y="1749"/>
                  </a:cubicBezTo>
                  <a:lnTo>
                    <a:pt x="1053" y="126"/>
                  </a:lnTo>
                  <a:cubicBezTo>
                    <a:pt x="1017" y="54"/>
                    <a:pt x="928" y="1"/>
                    <a:pt x="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4" name="Google Shape;8274;p36"/>
            <p:cNvSpPr/>
            <p:nvPr/>
          </p:nvSpPr>
          <p:spPr>
            <a:xfrm>
              <a:off x="2304725" y="1849775"/>
              <a:ext cx="24125" cy="29750"/>
            </a:xfrm>
            <a:custGeom>
              <a:avLst/>
              <a:gdLst/>
              <a:ahLst/>
              <a:cxnLst/>
              <a:rect l="l" t="t" r="r" b="b"/>
              <a:pathLst>
                <a:path w="965" h="1190" extrusionOk="0">
                  <a:moveTo>
                    <a:pt x="192" y="0"/>
                  </a:moveTo>
                  <a:cubicBezTo>
                    <a:pt x="171" y="0"/>
                    <a:pt x="149" y="4"/>
                    <a:pt x="126" y="11"/>
                  </a:cubicBezTo>
                  <a:cubicBezTo>
                    <a:pt x="37" y="47"/>
                    <a:pt x="1" y="154"/>
                    <a:pt x="19" y="243"/>
                  </a:cubicBezTo>
                  <a:lnTo>
                    <a:pt x="304" y="1082"/>
                  </a:lnTo>
                  <a:cubicBezTo>
                    <a:pt x="340" y="1153"/>
                    <a:pt x="411" y="1189"/>
                    <a:pt x="483" y="1189"/>
                  </a:cubicBezTo>
                  <a:cubicBezTo>
                    <a:pt x="554" y="1189"/>
                    <a:pt x="625" y="1153"/>
                    <a:pt x="643" y="1082"/>
                  </a:cubicBezTo>
                  <a:lnTo>
                    <a:pt x="947" y="243"/>
                  </a:lnTo>
                  <a:cubicBezTo>
                    <a:pt x="964" y="154"/>
                    <a:pt x="929" y="47"/>
                    <a:pt x="840" y="11"/>
                  </a:cubicBezTo>
                  <a:cubicBezTo>
                    <a:pt x="817" y="4"/>
                    <a:pt x="795" y="0"/>
                    <a:pt x="774" y="0"/>
                  </a:cubicBezTo>
                  <a:cubicBezTo>
                    <a:pt x="697" y="0"/>
                    <a:pt x="636" y="48"/>
                    <a:pt x="608" y="118"/>
                  </a:cubicBezTo>
                  <a:lnTo>
                    <a:pt x="483" y="475"/>
                  </a:lnTo>
                  <a:lnTo>
                    <a:pt x="358" y="118"/>
                  </a:lnTo>
                  <a:cubicBezTo>
                    <a:pt x="330" y="48"/>
                    <a:pt x="269" y="0"/>
                    <a:pt x="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5" name="Google Shape;8275;p36"/>
            <p:cNvSpPr/>
            <p:nvPr/>
          </p:nvSpPr>
          <p:spPr>
            <a:xfrm>
              <a:off x="2304725" y="1903300"/>
              <a:ext cx="24125" cy="29750"/>
            </a:xfrm>
            <a:custGeom>
              <a:avLst/>
              <a:gdLst/>
              <a:ahLst/>
              <a:cxnLst/>
              <a:rect l="l" t="t" r="r" b="b"/>
              <a:pathLst>
                <a:path w="965" h="1190" extrusionOk="0">
                  <a:moveTo>
                    <a:pt x="192" y="0"/>
                  </a:moveTo>
                  <a:cubicBezTo>
                    <a:pt x="171" y="0"/>
                    <a:pt x="149" y="4"/>
                    <a:pt x="126" y="12"/>
                  </a:cubicBezTo>
                  <a:cubicBezTo>
                    <a:pt x="37" y="47"/>
                    <a:pt x="1" y="154"/>
                    <a:pt x="19" y="244"/>
                  </a:cubicBezTo>
                  <a:lnTo>
                    <a:pt x="304" y="1082"/>
                  </a:lnTo>
                  <a:cubicBezTo>
                    <a:pt x="340" y="1153"/>
                    <a:pt x="411" y="1189"/>
                    <a:pt x="483" y="1189"/>
                  </a:cubicBezTo>
                  <a:cubicBezTo>
                    <a:pt x="554" y="1189"/>
                    <a:pt x="625" y="1153"/>
                    <a:pt x="643" y="1082"/>
                  </a:cubicBezTo>
                  <a:lnTo>
                    <a:pt x="947" y="244"/>
                  </a:lnTo>
                  <a:cubicBezTo>
                    <a:pt x="964" y="154"/>
                    <a:pt x="929" y="47"/>
                    <a:pt x="840" y="12"/>
                  </a:cubicBezTo>
                  <a:cubicBezTo>
                    <a:pt x="817" y="4"/>
                    <a:pt x="795" y="0"/>
                    <a:pt x="774" y="0"/>
                  </a:cubicBezTo>
                  <a:cubicBezTo>
                    <a:pt x="697" y="0"/>
                    <a:pt x="636" y="48"/>
                    <a:pt x="608" y="119"/>
                  </a:cubicBezTo>
                  <a:lnTo>
                    <a:pt x="483" y="493"/>
                  </a:lnTo>
                  <a:lnTo>
                    <a:pt x="358" y="119"/>
                  </a:lnTo>
                  <a:cubicBezTo>
                    <a:pt x="330" y="48"/>
                    <a:pt x="269" y="0"/>
                    <a:pt x="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6" name="Google Shape;8276;p36"/>
            <p:cNvSpPr/>
            <p:nvPr/>
          </p:nvSpPr>
          <p:spPr>
            <a:xfrm>
              <a:off x="2268600" y="1693475"/>
              <a:ext cx="253850" cy="331450"/>
            </a:xfrm>
            <a:custGeom>
              <a:avLst/>
              <a:gdLst/>
              <a:ahLst/>
              <a:cxnLst/>
              <a:rect l="l" t="t" r="r" b="b"/>
              <a:pathLst>
                <a:path w="10154" h="13258" extrusionOk="0">
                  <a:moveTo>
                    <a:pt x="9118" y="589"/>
                  </a:moveTo>
                  <a:cubicBezTo>
                    <a:pt x="9368" y="589"/>
                    <a:pt x="9564" y="786"/>
                    <a:pt x="9564" y="1036"/>
                  </a:cubicBezTo>
                  <a:lnTo>
                    <a:pt x="9564" y="12223"/>
                  </a:lnTo>
                  <a:cubicBezTo>
                    <a:pt x="9564" y="12473"/>
                    <a:pt x="9368" y="12669"/>
                    <a:pt x="9118" y="12669"/>
                  </a:cubicBezTo>
                  <a:lnTo>
                    <a:pt x="1036" y="12669"/>
                  </a:lnTo>
                  <a:cubicBezTo>
                    <a:pt x="786" y="12669"/>
                    <a:pt x="590" y="12473"/>
                    <a:pt x="590" y="12223"/>
                  </a:cubicBezTo>
                  <a:lnTo>
                    <a:pt x="590" y="1036"/>
                  </a:lnTo>
                  <a:cubicBezTo>
                    <a:pt x="590" y="786"/>
                    <a:pt x="786" y="589"/>
                    <a:pt x="1036" y="589"/>
                  </a:cubicBezTo>
                  <a:close/>
                  <a:moveTo>
                    <a:pt x="1036" y="1"/>
                  </a:moveTo>
                  <a:cubicBezTo>
                    <a:pt x="465" y="1"/>
                    <a:pt x="1" y="465"/>
                    <a:pt x="1" y="1036"/>
                  </a:cubicBezTo>
                  <a:lnTo>
                    <a:pt x="1" y="12223"/>
                  </a:lnTo>
                  <a:cubicBezTo>
                    <a:pt x="1" y="12794"/>
                    <a:pt x="465" y="13258"/>
                    <a:pt x="1036" y="13258"/>
                  </a:cubicBezTo>
                  <a:lnTo>
                    <a:pt x="9118" y="13258"/>
                  </a:lnTo>
                  <a:cubicBezTo>
                    <a:pt x="9689" y="13258"/>
                    <a:pt x="10153" y="12794"/>
                    <a:pt x="10153" y="12223"/>
                  </a:cubicBezTo>
                  <a:lnTo>
                    <a:pt x="10153" y="1036"/>
                  </a:lnTo>
                  <a:cubicBezTo>
                    <a:pt x="10153" y="465"/>
                    <a:pt x="9689" y="1"/>
                    <a:pt x="9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7" name="Google Shape;8277;p36"/>
            <p:cNvSpPr/>
            <p:nvPr/>
          </p:nvSpPr>
          <p:spPr>
            <a:xfrm>
              <a:off x="2309200" y="1970050"/>
              <a:ext cx="117350" cy="8500"/>
            </a:xfrm>
            <a:custGeom>
              <a:avLst/>
              <a:gdLst/>
              <a:ahLst/>
              <a:cxnLst/>
              <a:rect l="l" t="t" r="r" b="b"/>
              <a:pathLst>
                <a:path w="4694" h="340" extrusionOk="0">
                  <a:moveTo>
                    <a:pt x="179" y="0"/>
                  </a:moveTo>
                  <a:cubicBezTo>
                    <a:pt x="90" y="0"/>
                    <a:pt x="0" y="71"/>
                    <a:pt x="0" y="161"/>
                  </a:cubicBezTo>
                  <a:cubicBezTo>
                    <a:pt x="0" y="268"/>
                    <a:pt x="90" y="339"/>
                    <a:pt x="179" y="339"/>
                  </a:cubicBezTo>
                  <a:lnTo>
                    <a:pt x="4515" y="339"/>
                  </a:lnTo>
                  <a:cubicBezTo>
                    <a:pt x="4604" y="339"/>
                    <a:pt x="4693" y="268"/>
                    <a:pt x="4693" y="161"/>
                  </a:cubicBezTo>
                  <a:cubicBezTo>
                    <a:pt x="4693" y="71"/>
                    <a:pt x="4604" y="0"/>
                    <a:pt x="4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8" name="Google Shape;8278;p36"/>
            <p:cNvSpPr/>
            <p:nvPr/>
          </p:nvSpPr>
          <p:spPr>
            <a:xfrm>
              <a:off x="2309200" y="1741200"/>
              <a:ext cx="69175" cy="8500"/>
            </a:xfrm>
            <a:custGeom>
              <a:avLst/>
              <a:gdLst/>
              <a:ahLst/>
              <a:cxnLst/>
              <a:rect l="l" t="t" r="r" b="b"/>
              <a:pathLst>
                <a:path w="2767" h="340" extrusionOk="0">
                  <a:moveTo>
                    <a:pt x="179" y="1"/>
                  </a:moveTo>
                  <a:cubicBezTo>
                    <a:pt x="90" y="1"/>
                    <a:pt x="0" y="72"/>
                    <a:pt x="0" y="179"/>
                  </a:cubicBezTo>
                  <a:cubicBezTo>
                    <a:pt x="0" y="268"/>
                    <a:pt x="90" y="340"/>
                    <a:pt x="179" y="340"/>
                  </a:cubicBezTo>
                  <a:lnTo>
                    <a:pt x="2588" y="340"/>
                  </a:lnTo>
                  <a:cubicBezTo>
                    <a:pt x="2695" y="340"/>
                    <a:pt x="2766" y="268"/>
                    <a:pt x="2766" y="179"/>
                  </a:cubicBezTo>
                  <a:cubicBezTo>
                    <a:pt x="2766" y="72"/>
                    <a:pt x="2695" y="1"/>
                    <a:pt x="2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9" name="Google Shape;8279;p36"/>
            <p:cNvSpPr/>
            <p:nvPr/>
          </p:nvSpPr>
          <p:spPr>
            <a:xfrm>
              <a:off x="2309200" y="1768875"/>
              <a:ext cx="69175" cy="8925"/>
            </a:xfrm>
            <a:custGeom>
              <a:avLst/>
              <a:gdLst/>
              <a:ahLst/>
              <a:cxnLst/>
              <a:rect l="l" t="t" r="r" b="b"/>
              <a:pathLst>
                <a:path w="2767" h="357" extrusionOk="0">
                  <a:moveTo>
                    <a:pt x="179" y="0"/>
                  </a:moveTo>
                  <a:cubicBezTo>
                    <a:pt x="90" y="0"/>
                    <a:pt x="0" y="89"/>
                    <a:pt x="0" y="179"/>
                  </a:cubicBezTo>
                  <a:cubicBezTo>
                    <a:pt x="0" y="286"/>
                    <a:pt x="90" y="357"/>
                    <a:pt x="179" y="357"/>
                  </a:cubicBezTo>
                  <a:lnTo>
                    <a:pt x="2588" y="357"/>
                  </a:lnTo>
                  <a:cubicBezTo>
                    <a:pt x="2695" y="357"/>
                    <a:pt x="2766" y="286"/>
                    <a:pt x="2766" y="179"/>
                  </a:cubicBezTo>
                  <a:cubicBezTo>
                    <a:pt x="2766" y="89"/>
                    <a:pt x="2695" y="0"/>
                    <a:pt x="2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0" name="Google Shape;8280;p36"/>
            <p:cNvSpPr/>
            <p:nvPr/>
          </p:nvSpPr>
          <p:spPr>
            <a:xfrm>
              <a:off x="2309200" y="1941950"/>
              <a:ext cx="172650" cy="8925"/>
            </a:xfrm>
            <a:custGeom>
              <a:avLst/>
              <a:gdLst/>
              <a:ahLst/>
              <a:cxnLst/>
              <a:rect l="l" t="t" r="r" b="b"/>
              <a:pathLst>
                <a:path w="6906" h="357" extrusionOk="0">
                  <a:moveTo>
                    <a:pt x="179" y="0"/>
                  </a:moveTo>
                  <a:cubicBezTo>
                    <a:pt x="90" y="0"/>
                    <a:pt x="0" y="71"/>
                    <a:pt x="0" y="178"/>
                  </a:cubicBezTo>
                  <a:cubicBezTo>
                    <a:pt x="0" y="268"/>
                    <a:pt x="90" y="357"/>
                    <a:pt x="179" y="357"/>
                  </a:cubicBezTo>
                  <a:lnTo>
                    <a:pt x="6745" y="357"/>
                  </a:lnTo>
                  <a:cubicBezTo>
                    <a:pt x="6834" y="357"/>
                    <a:pt x="6906" y="268"/>
                    <a:pt x="6906" y="178"/>
                  </a:cubicBezTo>
                  <a:cubicBezTo>
                    <a:pt x="6906" y="71"/>
                    <a:pt x="6834" y="0"/>
                    <a:pt x="6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1" name="Google Shape;8281;p36"/>
            <p:cNvSpPr/>
            <p:nvPr/>
          </p:nvSpPr>
          <p:spPr>
            <a:xfrm>
              <a:off x="2336400" y="1913825"/>
              <a:ext cx="145450" cy="8950"/>
            </a:xfrm>
            <a:custGeom>
              <a:avLst/>
              <a:gdLst/>
              <a:ahLst/>
              <a:cxnLst/>
              <a:rect l="l" t="t" r="r" b="b"/>
              <a:pathLst>
                <a:path w="5818" h="358" extrusionOk="0">
                  <a:moveTo>
                    <a:pt x="179" y="1"/>
                  </a:moveTo>
                  <a:cubicBezTo>
                    <a:pt x="72" y="1"/>
                    <a:pt x="1" y="90"/>
                    <a:pt x="1" y="179"/>
                  </a:cubicBezTo>
                  <a:cubicBezTo>
                    <a:pt x="1" y="286"/>
                    <a:pt x="72" y="358"/>
                    <a:pt x="179" y="358"/>
                  </a:cubicBezTo>
                  <a:lnTo>
                    <a:pt x="5657" y="358"/>
                  </a:lnTo>
                  <a:cubicBezTo>
                    <a:pt x="5746" y="358"/>
                    <a:pt x="5818" y="286"/>
                    <a:pt x="5818" y="179"/>
                  </a:cubicBezTo>
                  <a:cubicBezTo>
                    <a:pt x="5818" y="90"/>
                    <a:pt x="5746" y="1"/>
                    <a:pt x="5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2" name="Google Shape;8282;p36"/>
            <p:cNvSpPr/>
            <p:nvPr/>
          </p:nvSpPr>
          <p:spPr>
            <a:xfrm>
              <a:off x="2309200" y="1886175"/>
              <a:ext cx="172650" cy="8950"/>
            </a:xfrm>
            <a:custGeom>
              <a:avLst/>
              <a:gdLst/>
              <a:ahLst/>
              <a:cxnLst/>
              <a:rect l="l" t="t" r="r" b="b"/>
              <a:pathLst>
                <a:path w="6906" h="358" extrusionOk="0">
                  <a:moveTo>
                    <a:pt x="179" y="1"/>
                  </a:moveTo>
                  <a:cubicBezTo>
                    <a:pt x="90" y="1"/>
                    <a:pt x="0" y="72"/>
                    <a:pt x="0" y="179"/>
                  </a:cubicBezTo>
                  <a:cubicBezTo>
                    <a:pt x="0" y="268"/>
                    <a:pt x="90" y="358"/>
                    <a:pt x="179" y="358"/>
                  </a:cubicBezTo>
                  <a:lnTo>
                    <a:pt x="6745" y="358"/>
                  </a:lnTo>
                  <a:cubicBezTo>
                    <a:pt x="6834" y="358"/>
                    <a:pt x="6906" y="268"/>
                    <a:pt x="6906" y="179"/>
                  </a:cubicBezTo>
                  <a:cubicBezTo>
                    <a:pt x="6906" y="72"/>
                    <a:pt x="6834" y="1"/>
                    <a:pt x="6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3" name="Google Shape;8283;p36"/>
            <p:cNvSpPr/>
            <p:nvPr/>
          </p:nvSpPr>
          <p:spPr>
            <a:xfrm>
              <a:off x="2336400" y="1858075"/>
              <a:ext cx="145450" cy="8950"/>
            </a:xfrm>
            <a:custGeom>
              <a:avLst/>
              <a:gdLst/>
              <a:ahLst/>
              <a:cxnLst/>
              <a:rect l="l" t="t" r="r" b="b"/>
              <a:pathLst>
                <a:path w="5818" h="358" extrusionOk="0">
                  <a:moveTo>
                    <a:pt x="179" y="1"/>
                  </a:moveTo>
                  <a:cubicBezTo>
                    <a:pt x="72" y="1"/>
                    <a:pt x="1" y="90"/>
                    <a:pt x="1" y="179"/>
                  </a:cubicBezTo>
                  <a:cubicBezTo>
                    <a:pt x="1" y="286"/>
                    <a:pt x="72" y="357"/>
                    <a:pt x="179" y="357"/>
                  </a:cubicBezTo>
                  <a:lnTo>
                    <a:pt x="5657" y="357"/>
                  </a:lnTo>
                  <a:cubicBezTo>
                    <a:pt x="5746" y="357"/>
                    <a:pt x="5818" y="286"/>
                    <a:pt x="5818" y="179"/>
                  </a:cubicBezTo>
                  <a:cubicBezTo>
                    <a:pt x="5818" y="90"/>
                    <a:pt x="5746" y="1"/>
                    <a:pt x="5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4" name="Google Shape;8284;p36"/>
            <p:cNvSpPr/>
            <p:nvPr/>
          </p:nvSpPr>
          <p:spPr>
            <a:xfrm>
              <a:off x="2309200" y="1830425"/>
              <a:ext cx="172650" cy="8950"/>
            </a:xfrm>
            <a:custGeom>
              <a:avLst/>
              <a:gdLst/>
              <a:ahLst/>
              <a:cxnLst/>
              <a:rect l="l" t="t" r="r" b="b"/>
              <a:pathLst>
                <a:path w="6906" h="358" extrusionOk="0">
                  <a:moveTo>
                    <a:pt x="179" y="0"/>
                  </a:moveTo>
                  <a:cubicBezTo>
                    <a:pt x="90" y="0"/>
                    <a:pt x="0" y="72"/>
                    <a:pt x="0" y="179"/>
                  </a:cubicBezTo>
                  <a:cubicBezTo>
                    <a:pt x="0" y="268"/>
                    <a:pt x="90" y="357"/>
                    <a:pt x="179" y="357"/>
                  </a:cubicBezTo>
                  <a:lnTo>
                    <a:pt x="6745" y="357"/>
                  </a:lnTo>
                  <a:cubicBezTo>
                    <a:pt x="6834" y="357"/>
                    <a:pt x="6906" y="268"/>
                    <a:pt x="6906" y="179"/>
                  </a:cubicBezTo>
                  <a:cubicBezTo>
                    <a:pt x="6906" y="72"/>
                    <a:pt x="6834" y="0"/>
                    <a:pt x="67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5" name="Google Shape;8285;p36"/>
            <p:cNvSpPr/>
            <p:nvPr/>
          </p:nvSpPr>
          <p:spPr>
            <a:xfrm>
              <a:off x="2257000" y="1672525"/>
              <a:ext cx="11625" cy="11175"/>
            </a:xfrm>
            <a:custGeom>
              <a:avLst/>
              <a:gdLst/>
              <a:ahLst/>
              <a:cxnLst/>
              <a:rect l="l" t="t" r="r" b="b"/>
              <a:pathLst>
                <a:path w="465" h="447" extrusionOk="0">
                  <a:moveTo>
                    <a:pt x="233" y="0"/>
                  </a:moveTo>
                  <a:cubicBezTo>
                    <a:pt x="108" y="0"/>
                    <a:pt x="1" y="89"/>
                    <a:pt x="1" y="214"/>
                  </a:cubicBezTo>
                  <a:cubicBezTo>
                    <a:pt x="1" y="357"/>
                    <a:pt x="108" y="446"/>
                    <a:pt x="233" y="446"/>
                  </a:cubicBezTo>
                  <a:cubicBezTo>
                    <a:pt x="358" y="446"/>
                    <a:pt x="465" y="357"/>
                    <a:pt x="465" y="214"/>
                  </a:cubicBezTo>
                  <a:cubicBezTo>
                    <a:pt x="465" y="89"/>
                    <a:pt x="358" y="0"/>
                    <a:pt x="233" y="0"/>
                  </a:cubicBezTo>
                  <a:close/>
                </a:path>
              </a:pathLst>
            </a:custGeom>
            <a:solidFill>
              <a:srgbClr val="80D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1" name="TextBox 20"/>
          <p:cNvSpPr txBox="1"/>
          <p:nvPr/>
        </p:nvSpPr>
        <p:spPr>
          <a:xfrm>
            <a:off x="437898" y="2297655"/>
            <a:ext cx="1824990" cy="1754326"/>
          </a:xfrm>
          <a:prstGeom prst="rect">
            <a:avLst/>
          </a:prstGeom>
          <a:noFill/>
        </p:spPr>
        <p:txBody>
          <a:bodyPr wrap="square">
            <a:spAutoFit/>
          </a:bodyPr>
          <a:lstStyle/>
          <a:p>
            <a:pPr algn="just"/>
            <a:r>
              <a:rPr lang="vi-VN" sz="1800" b="1" dirty="0">
                <a:solidFill>
                  <a:schemeClr val="accent5">
                    <a:lumMod val="50000"/>
                  </a:schemeClr>
                </a:solidFill>
              </a:rPr>
              <a:t>a) Sử dụng </a:t>
            </a:r>
            <a:r>
              <a:rPr lang="vi-VN" sz="1800" b="1" dirty="0" err="1">
                <a:solidFill>
                  <a:schemeClr val="accent5">
                    <a:lumMod val="50000"/>
                  </a:schemeClr>
                </a:solidFill>
              </a:rPr>
              <a:t>hoá</a:t>
            </a:r>
            <a:r>
              <a:rPr lang="vi-VN" sz="1800" b="1" dirty="0">
                <a:solidFill>
                  <a:schemeClr val="accent5">
                    <a:lumMod val="50000"/>
                  </a:schemeClr>
                </a:solidFill>
              </a:rPr>
              <a:t> chất để bảo quản, chế biến thực phẩm là điều bình thường. </a:t>
            </a:r>
            <a:endParaRPr lang="vi-VN" sz="1800" b="1" dirty="0">
              <a:solidFill>
                <a:schemeClr val="accent5">
                  <a:lumMod val="50000"/>
                </a:schemeClr>
              </a:solidFill>
            </a:endParaRPr>
          </a:p>
        </p:txBody>
      </p:sp>
      <p:sp>
        <p:nvSpPr>
          <p:cNvPr id="22" name="TextBox 21"/>
          <p:cNvSpPr txBox="1"/>
          <p:nvPr/>
        </p:nvSpPr>
        <p:spPr>
          <a:xfrm>
            <a:off x="712788" y="81260"/>
            <a:ext cx="7330440" cy="646331"/>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1:</a:t>
            </a:r>
            <a:endParaRPr lang="en-US" sz="1800" b="1" dirty="0">
              <a:solidFill>
                <a:schemeClr val="tx2"/>
              </a:solidFill>
            </a:endParaRPr>
          </a:p>
          <a:p>
            <a:pPr algn="ctr"/>
            <a:r>
              <a:rPr lang="vi-VN" sz="1800" b="1" dirty="0">
                <a:solidFill>
                  <a:schemeClr val="tx2"/>
                </a:solidFill>
              </a:rPr>
              <a:t>Em hãy đưa ra quan điểm đối với các ý kiến sau: </a:t>
            </a:r>
            <a:endParaRPr lang="en-US" sz="1800" b="1" dirty="0">
              <a:solidFill>
                <a:schemeClr val="tx2"/>
              </a:solidFill>
            </a:endParaRPr>
          </a:p>
        </p:txBody>
      </p:sp>
      <p:sp>
        <p:nvSpPr>
          <p:cNvPr id="24" name="TextBox 23"/>
          <p:cNvSpPr txBox="1"/>
          <p:nvPr/>
        </p:nvSpPr>
        <p:spPr>
          <a:xfrm>
            <a:off x="6527284" y="2245419"/>
            <a:ext cx="1932252" cy="2308324"/>
          </a:xfrm>
          <a:prstGeom prst="rect">
            <a:avLst/>
          </a:prstGeom>
          <a:noFill/>
        </p:spPr>
        <p:txBody>
          <a:bodyPr wrap="square">
            <a:spAutoFit/>
          </a:bodyPr>
          <a:lstStyle/>
          <a:p>
            <a:pPr algn="just"/>
            <a:r>
              <a:rPr lang="vi-VN" sz="1800" b="1" dirty="0">
                <a:solidFill>
                  <a:schemeClr val="accent3">
                    <a:lumMod val="75000"/>
                  </a:schemeClr>
                </a:solidFill>
              </a:rPr>
              <a:t>d) Học sinh nên tự giác tìm hiểu và thực hiện pháp luật về phòng ngừa tai nạn vũ khí,  cháy, nổ và các chất độc hại. </a:t>
            </a:r>
            <a:endParaRPr lang="vi-VN" sz="1800" b="1" dirty="0">
              <a:solidFill>
                <a:schemeClr val="accent3">
                  <a:lumMod val="75000"/>
                </a:schemeClr>
              </a:solidFill>
            </a:endParaRPr>
          </a:p>
        </p:txBody>
      </p:sp>
      <p:sp>
        <p:nvSpPr>
          <p:cNvPr id="26" name="TextBox 25"/>
          <p:cNvSpPr txBox="1"/>
          <p:nvPr/>
        </p:nvSpPr>
        <p:spPr>
          <a:xfrm>
            <a:off x="4562986" y="2286268"/>
            <a:ext cx="1743780" cy="1754326"/>
          </a:xfrm>
          <a:prstGeom prst="rect">
            <a:avLst/>
          </a:prstGeom>
          <a:noFill/>
        </p:spPr>
        <p:txBody>
          <a:bodyPr wrap="square">
            <a:spAutoFit/>
          </a:bodyPr>
          <a:lstStyle/>
          <a:p>
            <a:pPr algn="just"/>
            <a:r>
              <a:rPr lang="vi-VN" sz="1800" b="1" dirty="0">
                <a:solidFill>
                  <a:schemeClr val="accent5">
                    <a:lumMod val="50000"/>
                  </a:schemeClr>
                </a:solidFill>
              </a:rPr>
              <a:t>c) Vũ khí và các chất độc hại được phép tàng trữ, vận chuyển, buôn bán. </a:t>
            </a:r>
            <a:endParaRPr lang="vi-VN" sz="1800" b="1" dirty="0">
              <a:solidFill>
                <a:schemeClr val="accent5">
                  <a:lumMod val="50000"/>
                </a:schemeClr>
              </a:solidFill>
            </a:endParaRPr>
          </a:p>
        </p:txBody>
      </p:sp>
      <p:sp>
        <p:nvSpPr>
          <p:cNvPr id="28" name="TextBox 27"/>
          <p:cNvSpPr txBox="1"/>
          <p:nvPr/>
        </p:nvSpPr>
        <p:spPr>
          <a:xfrm>
            <a:off x="2656155" y="2314471"/>
            <a:ext cx="1610497" cy="2031325"/>
          </a:xfrm>
          <a:prstGeom prst="rect">
            <a:avLst/>
          </a:prstGeom>
          <a:noFill/>
        </p:spPr>
        <p:txBody>
          <a:bodyPr wrap="square">
            <a:spAutoFit/>
          </a:bodyPr>
          <a:lstStyle/>
          <a:p>
            <a:pPr algn="just"/>
            <a:r>
              <a:rPr lang="vi-VN" sz="1800" b="1" dirty="0">
                <a:solidFill>
                  <a:schemeClr val="accent3">
                    <a:lumMod val="75000"/>
                  </a:schemeClr>
                </a:solidFill>
              </a:rPr>
              <a:t>b) Tai nạn vũ khí, cháy, nổ và các chất độc hại chỉ ảnh hưởng đến môi trường. </a:t>
            </a:r>
            <a:endParaRPr lang="vi-VN" sz="1800" b="1" dirty="0">
              <a:solidFill>
                <a:schemeClr val="accent3">
                  <a:lumMod val="75000"/>
                </a:schemeClr>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489"/>
        <p:cNvGrpSpPr/>
        <p:nvPr/>
      </p:nvGrpSpPr>
      <p:grpSpPr>
        <a:xfrm>
          <a:off x="0" y="0"/>
          <a:ext cx="0" cy="0"/>
          <a:chOff x="0" y="0"/>
          <a:chExt cx="0" cy="0"/>
        </a:xfrm>
      </p:grpSpPr>
      <p:sp>
        <p:nvSpPr>
          <p:cNvPr id="6" name="TextBox 5"/>
          <p:cNvSpPr txBox="1"/>
          <p:nvPr/>
        </p:nvSpPr>
        <p:spPr>
          <a:xfrm>
            <a:off x="1424365" y="0"/>
            <a:ext cx="6478147" cy="584775"/>
          </a:xfrm>
          <a:prstGeom prst="rect">
            <a:avLst/>
          </a:prstGeom>
          <a:noFill/>
        </p:spPr>
        <p:txBody>
          <a:bodyPr wrap="square" rtlCol="0">
            <a:spAutoFit/>
          </a:bodyPr>
          <a:lstStyle/>
          <a:p>
            <a:pPr algn="ctr"/>
            <a:r>
              <a:rPr lang="en-US" sz="3200" dirty="0" err="1">
                <a:solidFill>
                  <a:srgbClr val="FF435B"/>
                </a:solidFill>
                <a:latin typeface="SVN-Caprica Script" pitchFamily="2" charset="0"/>
              </a:rPr>
              <a:t>Mục</a:t>
            </a:r>
            <a:r>
              <a:rPr lang="en-US" sz="3200" dirty="0">
                <a:solidFill>
                  <a:srgbClr val="FF435B"/>
                </a:solidFill>
                <a:latin typeface="SVN-Caprica Script" pitchFamily="2" charset="0"/>
              </a:rPr>
              <a:t> </a:t>
            </a:r>
            <a:r>
              <a:rPr lang="en-US" sz="3200" dirty="0" err="1">
                <a:solidFill>
                  <a:srgbClr val="FF435B"/>
                </a:solidFill>
                <a:latin typeface="SVN-Caprica Script" pitchFamily="2" charset="0"/>
              </a:rPr>
              <a:t>tiêu</a:t>
            </a:r>
            <a:r>
              <a:rPr lang="en-US" sz="3200" dirty="0">
                <a:solidFill>
                  <a:srgbClr val="FF435B"/>
                </a:solidFill>
                <a:latin typeface="SVN-Caprica Script" pitchFamily="2" charset="0"/>
              </a:rPr>
              <a:t> </a:t>
            </a:r>
            <a:r>
              <a:rPr lang="en-US" sz="3200" dirty="0" err="1">
                <a:solidFill>
                  <a:srgbClr val="FF435B"/>
                </a:solidFill>
                <a:latin typeface="SVN-Caprica Script" pitchFamily="2" charset="0"/>
              </a:rPr>
              <a:t>bài</a:t>
            </a:r>
            <a:r>
              <a:rPr lang="en-US" sz="3200" dirty="0">
                <a:solidFill>
                  <a:srgbClr val="FF435B"/>
                </a:solidFill>
                <a:latin typeface="SVN-Caprica Script" pitchFamily="2" charset="0"/>
              </a:rPr>
              <a:t> </a:t>
            </a:r>
            <a:r>
              <a:rPr lang="en-US" sz="3200" dirty="0" err="1">
                <a:solidFill>
                  <a:srgbClr val="FF435B"/>
                </a:solidFill>
                <a:latin typeface="SVN-Caprica Script" pitchFamily="2" charset="0"/>
              </a:rPr>
              <a:t>học</a:t>
            </a:r>
            <a:endParaRPr lang="en-US" sz="3200" dirty="0">
              <a:solidFill>
                <a:srgbClr val="FF435B"/>
              </a:solidFill>
              <a:latin typeface="SVN-Caprica Script" pitchFamily="2" charset="0"/>
            </a:endParaRPr>
          </a:p>
        </p:txBody>
      </p:sp>
      <p:pic>
        <p:nvPicPr>
          <p:cNvPr id="7" name="Picture 6"/>
          <p:cNvPicPr>
            <a:picLocks noChangeAspect="1"/>
          </p:cNvPicPr>
          <p:nvPr/>
        </p:nvPicPr>
        <p:blipFill>
          <a:blip r:embed="rId1"/>
          <a:stretch>
            <a:fillRect/>
          </a:stretch>
        </p:blipFill>
        <p:spPr>
          <a:xfrm>
            <a:off x="2388870" y="0"/>
            <a:ext cx="674370" cy="674370"/>
          </a:xfrm>
          <a:prstGeom prst="rect">
            <a:avLst/>
          </a:prstGeom>
        </p:spPr>
      </p:pic>
      <p:sp>
        <p:nvSpPr>
          <p:cNvPr id="9" name="TextBox 8"/>
          <p:cNvSpPr txBox="1"/>
          <p:nvPr/>
        </p:nvSpPr>
        <p:spPr>
          <a:xfrm>
            <a:off x="227730" y="728610"/>
            <a:ext cx="8901906" cy="4247317"/>
          </a:xfrm>
          <a:prstGeom prst="rect">
            <a:avLst/>
          </a:prstGeom>
          <a:ln>
            <a:noFill/>
          </a:ln>
        </p:spPr>
        <p:style>
          <a:lnRef idx="2">
            <a:schemeClr val="accent1"/>
          </a:lnRef>
          <a:fillRef idx="1">
            <a:schemeClr val="lt1"/>
          </a:fillRef>
          <a:effectRef idx="0">
            <a:schemeClr val="accent1"/>
          </a:effectRef>
          <a:fontRef idx="minor">
            <a:schemeClr val="dk1"/>
          </a:fontRef>
        </p:style>
        <p:txBody>
          <a:bodyPr wrap="square">
            <a:spAutoFit/>
          </a:bodyPr>
          <a:lstStyle/>
          <a:p>
            <a:pPr marL="285750" indent="-285750" algn="just">
              <a:buFont typeface="Arial" panose="020B0604020202020204" pitchFamily="34" charset="0"/>
              <a:buChar char="•"/>
            </a:pPr>
            <a:r>
              <a:rPr lang="vi-VN" sz="1800" dirty="0"/>
              <a:t>Kể được tên một số tai nạn vũ khí, cháy, nổ và chất độc hại; nhận diện được một số nguy cơ dẫn đến tai nạn vũ khí, cháy, nổ và chất độc hại. </a:t>
            </a:r>
            <a:endParaRPr lang="en-US" sz="1800" dirty="0"/>
          </a:p>
          <a:p>
            <a:pPr algn="just"/>
            <a:endParaRPr lang="vi-VN" sz="1800" dirty="0"/>
          </a:p>
          <a:p>
            <a:pPr marL="285750" indent="-285750" algn="just">
              <a:buFont typeface="Arial" panose="020B0604020202020204" pitchFamily="34" charset="0"/>
              <a:buChar char="•"/>
            </a:pPr>
            <a:r>
              <a:rPr lang="vi-VN" sz="1800" dirty="0"/>
              <a:t>Trình bày được hậu quả của tai nạn vũ khí, cháy, nổ và chất độc hại</a:t>
            </a:r>
            <a:r>
              <a:rPr lang="en-US" sz="1800" dirty="0"/>
              <a:t>.</a:t>
            </a:r>
            <a:endParaRPr lang="en-US" sz="1800" dirty="0"/>
          </a:p>
          <a:p>
            <a:pPr algn="just"/>
            <a:r>
              <a:rPr lang="vi-VN" sz="1800" dirty="0"/>
              <a:t> </a:t>
            </a:r>
            <a:endParaRPr lang="vi-VN" sz="1800" dirty="0"/>
          </a:p>
          <a:p>
            <a:pPr marL="285750" indent="-285750" algn="just">
              <a:buFont typeface="Arial" panose="020B0604020202020204" pitchFamily="34" charset="0"/>
              <a:buChar char="•"/>
            </a:pPr>
            <a:r>
              <a:rPr lang="vi-VN" sz="1800" dirty="0"/>
              <a:t>Nêu được quy định cơ bản của pháp luật về phòng ngừa tai nạn vũ khí, cháy, nổ và các chất độc hại. </a:t>
            </a:r>
            <a:endParaRPr lang="en-US" sz="1800" dirty="0"/>
          </a:p>
          <a:p>
            <a:pPr algn="just"/>
            <a:endParaRPr lang="vi-VN" sz="1800" dirty="0"/>
          </a:p>
          <a:p>
            <a:pPr marL="285750" indent="-285750" algn="just">
              <a:buFont typeface="Arial" panose="020B0604020202020204" pitchFamily="34" charset="0"/>
              <a:buChar char="•"/>
            </a:pPr>
            <a:r>
              <a:rPr lang="vi-VN" sz="1800" dirty="0"/>
              <a:t>Nhận biết được trách nhiệm của công dân trong việc phòng ngừa tai nạn vũ khí, cháy, nổ và các chất độc hại. </a:t>
            </a:r>
            <a:endParaRPr lang="en-US" sz="1800" dirty="0"/>
          </a:p>
          <a:p>
            <a:pPr algn="just"/>
            <a:endParaRPr lang="vi-VN" sz="1800" dirty="0"/>
          </a:p>
          <a:p>
            <a:pPr marL="285750" indent="-285750" algn="just">
              <a:buFont typeface="Arial" panose="020B0604020202020204" pitchFamily="34" charset="0"/>
              <a:buChar char="•"/>
            </a:pPr>
            <a:r>
              <a:rPr lang="vi-VN" sz="1800" dirty="0"/>
              <a:t>Thực hiện được việc phòng ngừa tai nạn vũ khí, cháy, nổ và các chất độc hại. </a:t>
            </a:r>
            <a:endParaRPr lang="en-US" sz="1800" dirty="0"/>
          </a:p>
          <a:p>
            <a:pPr algn="just"/>
            <a:endParaRPr lang="vi-VN" sz="1800" dirty="0"/>
          </a:p>
          <a:p>
            <a:pPr marL="285750" indent="-285750" algn="just">
              <a:buFont typeface="Arial" panose="020B0604020202020204" pitchFamily="34" charset="0"/>
              <a:buChar char="•"/>
            </a:pPr>
            <a:r>
              <a:rPr lang="vi-VN" sz="1800" dirty="0"/>
              <a:t>Nhắc nhở, tuyên truyền người thân, bạn bè chủ động phòng ngừa tai nạn vũ khí, cháy, nổ và các chất độc hại. </a:t>
            </a:r>
            <a:endParaRPr lang="vi-VN" sz="1800" dirty="0"/>
          </a:p>
        </p:txBody>
      </p:sp>
      <p:pic>
        <p:nvPicPr>
          <p:cNvPr id="10" name="Picture 9"/>
          <p:cNvPicPr>
            <a:picLocks noChangeAspect="1"/>
          </p:cNvPicPr>
          <p:nvPr/>
        </p:nvPicPr>
        <p:blipFill>
          <a:blip r:embed="rId2"/>
          <a:stretch>
            <a:fillRect/>
          </a:stretch>
        </p:blipFill>
        <p:spPr>
          <a:xfrm rot="198136">
            <a:off x="16616" y="690986"/>
            <a:ext cx="594009" cy="594009"/>
          </a:xfrm>
          <a:prstGeom prst="rect">
            <a:avLst/>
          </a:prstGeom>
        </p:spPr>
      </p:pic>
      <p:pic>
        <p:nvPicPr>
          <p:cNvPr id="11" name="Picture 10"/>
          <p:cNvPicPr>
            <a:picLocks noChangeAspect="1"/>
          </p:cNvPicPr>
          <p:nvPr/>
        </p:nvPicPr>
        <p:blipFill>
          <a:blip r:embed="rId2"/>
          <a:stretch>
            <a:fillRect/>
          </a:stretch>
        </p:blipFill>
        <p:spPr>
          <a:xfrm rot="198136">
            <a:off x="16617" y="1320529"/>
            <a:ext cx="594009" cy="594009"/>
          </a:xfrm>
          <a:prstGeom prst="rect">
            <a:avLst/>
          </a:prstGeom>
        </p:spPr>
      </p:pic>
      <p:pic>
        <p:nvPicPr>
          <p:cNvPr id="12" name="Picture 11"/>
          <p:cNvPicPr>
            <a:picLocks noChangeAspect="1"/>
          </p:cNvPicPr>
          <p:nvPr/>
        </p:nvPicPr>
        <p:blipFill>
          <a:blip r:embed="rId2"/>
          <a:stretch>
            <a:fillRect/>
          </a:stretch>
        </p:blipFill>
        <p:spPr>
          <a:xfrm rot="198136">
            <a:off x="16618" y="2008357"/>
            <a:ext cx="594009" cy="594009"/>
          </a:xfrm>
          <a:prstGeom prst="rect">
            <a:avLst/>
          </a:prstGeom>
        </p:spPr>
      </p:pic>
      <p:pic>
        <p:nvPicPr>
          <p:cNvPr id="13" name="Picture 12"/>
          <p:cNvPicPr>
            <a:picLocks noChangeAspect="1"/>
          </p:cNvPicPr>
          <p:nvPr/>
        </p:nvPicPr>
        <p:blipFill>
          <a:blip r:embed="rId2"/>
          <a:stretch>
            <a:fillRect/>
          </a:stretch>
        </p:blipFill>
        <p:spPr>
          <a:xfrm rot="198136">
            <a:off x="44180" y="2816454"/>
            <a:ext cx="594009" cy="609278"/>
          </a:xfrm>
          <a:prstGeom prst="rect">
            <a:avLst/>
          </a:prstGeom>
        </p:spPr>
      </p:pic>
      <p:pic>
        <p:nvPicPr>
          <p:cNvPr id="14" name="Picture 13"/>
          <p:cNvPicPr>
            <a:picLocks noChangeAspect="1"/>
          </p:cNvPicPr>
          <p:nvPr/>
        </p:nvPicPr>
        <p:blipFill>
          <a:blip r:embed="rId2"/>
          <a:stretch>
            <a:fillRect/>
          </a:stretch>
        </p:blipFill>
        <p:spPr>
          <a:xfrm rot="198136">
            <a:off x="60300" y="3579899"/>
            <a:ext cx="594009" cy="609278"/>
          </a:xfrm>
          <a:prstGeom prst="rect">
            <a:avLst/>
          </a:prstGeom>
        </p:spPr>
      </p:pic>
      <p:pic>
        <p:nvPicPr>
          <p:cNvPr id="15" name="Picture 14"/>
          <p:cNvPicPr>
            <a:picLocks noChangeAspect="1"/>
          </p:cNvPicPr>
          <p:nvPr/>
        </p:nvPicPr>
        <p:blipFill>
          <a:blip r:embed="rId2"/>
          <a:stretch>
            <a:fillRect/>
          </a:stretch>
        </p:blipFill>
        <p:spPr>
          <a:xfrm rot="198136">
            <a:off x="29823" y="4276623"/>
            <a:ext cx="594009" cy="609278"/>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289"/>
        <p:cNvGrpSpPr/>
        <p:nvPr/>
      </p:nvGrpSpPr>
      <p:grpSpPr>
        <a:xfrm>
          <a:off x="0" y="0"/>
          <a:ext cx="0" cy="0"/>
          <a:chOff x="0" y="0"/>
          <a:chExt cx="0" cy="0"/>
        </a:xfrm>
      </p:grpSpPr>
      <p:sp>
        <p:nvSpPr>
          <p:cNvPr id="8299" name="Google Shape;8299;p37"/>
          <p:cNvSpPr txBox="1"/>
          <p:nvPr/>
        </p:nvSpPr>
        <p:spPr>
          <a:xfrm>
            <a:off x="1406340" y="3224620"/>
            <a:ext cx="603300" cy="45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3000" dirty="0">
                <a:solidFill>
                  <a:schemeClr val="dk1"/>
                </a:solidFill>
                <a:latin typeface="Kavoon" panose="00000500000000000000"/>
                <a:ea typeface="Kavoon" panose="00000500000000000000"/>
                <a:cs typeface="Kavoon" panose="00000500000000000000"/>
                <a:sym typeface="Kavoon" panose="00000500000000000000"/>
              </a:rPr>
              <a:t>a.</a:t>
            </a:r>
            <a:endParaRPr sz="3000" dirty="0">
              <a:solidFill>
                <a:schemeClr val="dk1"/>
              </a:solidFill>
              <a:latin typeface="Kavoon" panose="00000500000000000000"/>
              <a:ea typeface="Kavoon" panose="00000500000000000000"/>
              <a:cs typeface="Kavoon" panose="00000500000000000000"/>
              <a:sym typeface="Kavoon" panose="00000500000000000000"/>
            </a:endParaRPr>
          </a:p>
        </p:txBody>
      </p:sp>
      <p:sp>
        <p:nvSpPr>
          <p:cNvPr id="8300" name="Google Shape;8300;p37"/>
          <p:cNvSpPr txBox="1"/>
          <p:nvPr/>
        </p:nvSpPr>
        <p:spPr>
          <a:xfrm>
            <a:off x="3335790" y="3224620"/>
            <a:ext cx="603300" cy="45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3000" dirty="0">
                <a:solidFill>
                  <a:schemeClr val="dk1"/>
                </a:solidFill>
                <a:latin typeface="Kavoon" panose="00000500000000000000"/>
                <a:ea typeface="Kavoon" panose="00000500000000000000"/>
                <a:cs typeface="Kavoon" panose="00000500000000000000"/>
                <a:sym typeface="Kavoon" panose="00000500000000000000"/>
              </a:rPr>
              <a:t>b.</a:t>
            </a:r>
            <a:endParaRPr sz="3000" dirty="0">
              <a:solidFill>
                <a:schemeClr val="dk1"/>
              </a:solidFill>
              <a:latin typeface="Kavoon" panose="00000500000000000000"/>
              <a:ea typeface="Kavoon" panose="00000500000000000000"/>
              <a:cs typeface="Kavoon" panose="00000500000000000000"/>
              <a:sym typeface="Kavoon" panose="00000500000000000000"/>
            </a:endParaRPr>
          </a:p>
        </p:txBody>
      </p:sp>
      <p:sp>
        <p:nvSpPr>
          <p:cNvPr id="8301" name="Google Shape;8301;p37"/>
          <p:cNvSpPr txBox="1"/>
          <p:nvPr/>
        </p:nvSpPr>
        <p:spPr>
          <a:xfrm>
            <a:off x="5265240" y="3224620"/>
            <a:ext cx="603300" cy="45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3000" dirty="0">
                <a:solidFill>
                  <a:schemeClr val="dk1"/>
                </a:solidFill>
                <a:latin typeface="Kavoon" panose="00000500000000000000"/>
                <a:ea typeface="Kavoon" panose="00000500000000000000"/>
                <a:cs typeface="Kavoon" panose="00000500000000000000"/>
                <a:sym typeface="Kavoon" panose="00000500000000000000"/>
              </a:rPr>
              <a:t>c.</a:t>
            </a:r>
            <a:endParaRPr sz="3000" dirty="0">
              <a:solidFill>
                <a:schemeClr val="dk1"/>
              </a:solidFill>
              <a:latin typeface="Kavoon" panose="00000500000000000000"/>
              <a:ea typeface="Kavoon" panose="00000500000000000000"/>
              <a:cs typeface="Kavoon" panose="00000500000000000000"/>
              <a:sym typeface="Kavoon" panose="00000500000000000000"/>
            </a:endParaRPr>
          </a:p>
        </p:txBody>
      </p:sp>
      <p:sp>
        <p:nvSpPr>
          <p:cNvPr id="8302" name="Google Shape;8302;p37"/>
          <p:cNvSpPr txBox="1"/>
          <p:nvPr/>
        </p:nvSpPr>
        <p:spPr>
          <a:xfrm>
            <a:off x="7194690" y="3224620"/>
            <a:ext cx="603300" cy="45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3000" dirty="0">
                <a:solidFill>
                  <a:schemeClr val="dk1"/>
                </a:solidFill>
                <a:latin typeface="Kavoon" panose="00000500000000000000"/>
                <a:ea typeface="Kavoon" panose="00000500000000000000"/>
                <a:cs typeface="Kavoon" panose="00000500000000000000"/>
                <a:sym typeface="Kavoon" panose="00000500000000000000"/>
              </a:rPr>
              <a:t>d.</a:t>
            </a:r>
            <a:endParaRPr sz="3000" dirty="0">
              <a:solidFill>
                <a:schemeClr val="dk1"/>
              </a:solidFill>
              <a:latin typeface="Kavoon" panose="00000500000000000000"/>
              <a:ea typeface="Kavoon" panose="00000500000000000000"/>
              <a:cs typeface="Kavoon" panose="00000500000000000000"/>
              <a:sym typeface="Kavoon" panose="00000500000000000000"/>
            </a:endParaRPr>
          </a:p>
        </p:txBody>
      </p:sp>
      <p:sp>
        <p:nvSpPr>
          <p:cNvPr id="8303" name="Google Shape;8303;p37"/>
          <p:cNvSpPr/>
          <p:nvPr/>
        </p:nvSpPr>
        <p:spPr>
          <a:xfrm>
            <a:off x="1161078" y="3894795"/>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4" name="Google Shape;8304;p37"/>
          <p:cNvSpPr/>
          <p:nvPr/>
        </p:nvSpPr>
        <p:spPr>
          <a:xfrm>
            <a:off x="3090528" y="1914545"/>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5" name="Google Shape;8305;p37"/>
          <p:cNvSpPr/>
          <p:nvPr/>
        </p:nvSpPr>
        <p:spPr>
          <a:xfrm>
            <a:off x="5019978" y="3894795"/>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6" name="Google Shape;8306;p37"/>
          <p:cNvSpPr/>
          <p:nvPr/>
        </p:nvSpPr>
        <p:spPr>
          <a:xfrm>
            <a:off x="6949428" y="1914545"/>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307" name="Google Shape;8307;p37"/>
          <p:cNvCxnSpPr>
            <a:stCxn id="8299" idx="3"/>
            <a:endCxn id="8300" idx="1"/>
          </p:cNvCxnSpPr>
          <p:nvPr/>
        </p:nvCxnSpPr>
        <p:spPr>
          <a:xfrm>
            <a:off x="2009640" y="3451570"/>
            <a:ext cx="1326300" cy="0"/>
          </a:xfrm>
          <a:prstGeom prst="straightConnector1">
            <a:avLst/>
          </a:prstGeom>
          <a:noFill/>
          <a:ln w="9525" cap="flat" cmpd="sng">
            <a:solidFill>
              <a:schemeClr val="dk1"/>
            </a:solidFill>
            <a:prstDash val="solid"/>
            <a:round/>
            <a:headEnd type="none" w="med" len="med"/>
            <a:tailEnd type="none" w="med" len="med"/>
          </a:ln>
        </p:spPr>
      </p:cxnSp>
      <p:cxnSp>
        <p:nvCxnSpPr>
          <p:cNvPr id="8308" name="Google Shape;8308;p37"/>
          <p:cNvCxnSpPr>
            <a:stCxn id="8300" idx="3"/>
            <a:endCxn id="8301" idx="1"/>
          </p:cNvCxnSpPr>
          <p:nvPr/>
        </p:nvCxnSpPr>
        <p:spPr>
          <a:xfrm>
            <a:off x="3939090" y="3451570"/>
            <a:ext cx="1326300" cy="0"/>
          </a:xfrm>
          <a:prstGeom prst="straightConnector1">
            <a:avLst/>
          </a:prstGeom>
          <a:noFill/>
          <a:ln w="9525" cap="flat" cmpd="sng">
            <a:solidFill>
              <a:schemeClr val="dk1"/>
            </a:solidFill>
            <a:prstDash val="solid"/>
            <a:round/>
            <a:headEnd type="none" w="med" len="med"/>
            <a:tailEnd type="none" w="med" len="med"/>
          </a:ln>
        </p:spPr>
      </p:cxnSp>
      <p:cxnSp>
        <p:nvCxnSpPr>
          <p:cNvPr id="8309" name="Google Shape;8309;p37"/>
          <p:cNvCxnSpPr>
            <a:stCxn id="8301" idx="3"/>
            <a:endCxn id="8302" idx="1"/>
          </p:cNvCxnSpPr>
          <p:nvPr/>
        </p:nvCxnSpPr>
        <p:spPr>
          <a:xfrm>
            <a:off x="5868540" y="3451570"/>
            <a:ext cx="1326300" cy="0"/>
          </a:xfrm>
          <a:prstGeom prst="straightConnector1">
            <a:avLst/>
          </a:prstGeom>
          <a:noFill/>
          <a:ln w="9525" cap="flat" cmpd="sng">
            <a:solidFill>
              <a:schemeClr val="dk1"/>
            </a:solidFill>
            <a:prstDash val="solid"/>
            <a:round/>
            <a:headEnd type="none" w="med" len="med"/>
            <a:tailEnd type="none" w="med" len="med"/>
          </a:ln>
        </p:spPr>
      </p:cxnSp>
      <p:cxnSp>
        <p:nvCxnSpPr>
          <p:cNvPr id="8310" name="Google Shape;8310;p37"/>
          <p:cNvCxnSpPr>
            <a:stCxn id="8299" idx="0"/>
          </p:cNvCxnSpPr>
          <p:nvPr/>
        </p:nvCxnSpPr>
        <p:spPr>
          <a:xfrm rot="10800000">
            <a:off x="1707990" y="2915320"/>
            <a:ext cx="0" cy="309300"/>
          </a:xfrm>
          <a:prstGeom prst="straightConnector1">
            <a:avLst/>
          </a:prstGeom>
          <a:noFill/>
          <a:ln w="9525" cap="flat" cmpd="sng">
            <a:solidFill>
              <a:schemeClr val="dk1"/>
            </a:solidFill>
            <a:prstDash val="solid"/>
            <a:round/>
            <a:headEnd type="none" w="med" len="med"/>
            <a:tailEnd type="none" w="med" len="med"/>
          </a:ln>
        </p:spPr>
      </p:cxnSp>
      <p:cxnSp>
        <p:nvCxnSpPr>
          <p:cNvPr id="8311" name="Google Shape;8311;p37"/>
          <p:cNvCxnSpPr>
            <a:stCxn id="8300" idx="2"/>
          </p:cNvCxnSpPr>
          <p:nvPr/>
        </p:nvCxnSpPr>
        <p:spPr>
          <a:xfrm>
            <a:off x="3637440" y="3678520"/>
            <a:ext cx="0" cy="309300"/>
          </a:xfrm>
          <a:prstGeom prst="straightConnector1">
            <a:avLst/>
          </a:prstGeom>
          <a:noFill/>
          <a:ln w="9525" cap="flat" cmpd="sng">
            <a:solidFill>
              <a:schemeClr val="dk1"/>
            </a:solidFill>
            <a:prstDash val="solid"/>
            <a:round/>
            <a:headEnd type="none" w="med" len="med"/>
            <a:tailEnd type="none" w="med" len="med"/>
          </a:ln>
        </p:spPr>
      </p:cxnSp>
      <p:cxnSp>
        <p:nvCxnSpPr>
          <p:cNvPr id="8312" name="Google Shape;8312;p37"/>
          <p:cNvCxnSpPr>
            <a:stCxn id="8301" idx="0"/>
          </p:cNvCxnSpPr>
          <p:nvPr/>
        </p:nvCxnSpPr>
        <p:spPr>
          <a:xfrm rot="10800000">
            <a:off x="5566890" y="2915320"/>
            <a:ext cx="0" cy="309300"/>
          </a:xfrm>
          <a:prstGeom prst="straightConnector1">
            <a:avLst/>
          </a:prstGeom>
          <a:noFill/>
          <a:ln w="9525" cap="flat" cmpd="sng">
            <a:solidFill>
              <a:schemeClr val="dk1"/>
            </a:solidFill>
            <a:prstDash val="solid"/>
            <a:round/>
            <a:headEnd type="none" w="med" len="med"/>
            <a:tailEnd type="none" w="med" len="med"/>
          </a:ln>
        </p:spPr>
      </p:cxnSp>
      <p:cxnSp>
        <p:nvCxnSpPr>
          <p:cNvPr id="8313" name="Google Shape;8313;p37"/>
          <p:cNvCxnSpPr>
            <a:stCxn id="8302" idx="2"/>
          </p:cNvCxnSpPr>
          <p:nvPr/>
        </p:nvCxnSpPr>
        <p:spPr>
          <a:xfrm>
            <a:off x="7496340" y="3678520"/>
            <a:ext cx="0" cy="309300"/>
          </a:xfrm>
          <a:prstGeom prst="straightConnector1">
            <a:avLst/>
          </a:prstGeom>
          <a:noFill/>
          <a:ln w="9525" cap="flat" cmpd="sng">
            <a:solidFill>
              <a:schemeClr val="dk1"/>
            </a:solidFill>
            <a:prstDash val="solid"/>
            <a:round/>
            <a:headEnd type="none" w="med" len="med"/>
            <a:tailEnd type="none" w="med" len="med"/>
          </a:ln>
        </p:spPr>
      </p:cxnSp>
      <p:grpSp>
        <p:nvGrpSpPr>
          <p:cNvPr id="8314" name="Google Shape;8314;p37"/>
          <p:cNvGrpSpPr/>
          <p:nvPr/>
        </p:nvGrpSpPr>
        <p:grpSpPr>
          <a:xfrm>
            <a:off x="1541390" y="4210702"/>
            <a:ext cx="333207" cy="462004"/>
            <a:chOff x="2922868" y="1605198"/>
            <a:chExt cx="244789" cy="339409"/>
          </a:xfrm>
        </p:grpSpPr>
        <p:sp>
          <p:nvSpPr>
            <p:cNvPr id="8315" name="Google Shape;8315;p37"/>
            <p:cNvSpPr/>
            <p:nvPr/>
          </p:nvSpPr>
          <p:spPr>
            <a:xfrm>
              <a:off x="2938805" y="1756770"/>
              <a:ext cx="84988" cy="99490"/>
            </a:xfrm>
            <a:custGeom>
              <a:avLst/>
              <a:gdLst/>
              <a:ahLst/>
              <a:cxnLst/>
              <a:rect l="l" t="t" r="r" b="b"/>
              <a:pathLst>
                <a:path w="3141" h="3677" extrusionOk="0">
                  <a:moveTo>
                    <a:pt x="517" y="0"/>
                  </a:moveTo>
                  <a:cubicBezTo>
                    <a:pt x="505" y="0"/>
                    <a:pt x="494" y="0"/>
                    <a:pt x="482" y="1"/>
                  </a:cubicBezTo>
                  <a:cubicBezTo>
                    <a:pt x="215" y="19"/>
                    <a:pt x="0" y="233"/>
                    <a:pt x="0" y="501"/>
                  </a:cubicBezTo>
                  <a:lnTo>
                    <a:pt x="0" y="2392"/>
                  </a:lnTo>
                  <a:cubicBezTo>
                    <a:pt x="0" y="3106"/>
                    <a:pt x="607" y="3677"/>
                    <a:pt x="1356" y="3677"/>
                  </a:cubicBezTo>
                  <a:lnTo>
                    <a:pt x="2588" y="3677"/>
                  </a:lnTo>
                  <a:cubicBezTo>
                    <a:pt x="2873" y="3677"/>
                    <a:pt x="3141" y="3445"/>
                    <a:pt x="3123" y="3159"/>
                  </a:cubicBezTo>
                  <a:cubicBezTo>
                    <a:pt x="3123" y="2891"/>
                    <a:pt x="2891" y="2677"/>
                    <a:pt x="2605" y="2677"/>
                  </a:cubicBezTo>
                  <a:lnTo>
                    <a:pt x="1356" y="2677"/>
                  </a:lnTo>
                  <a:cubicBezTo>
                    <a:pt x="1196" y="2677"/>
                    <a:pt x="1071" y="2552"/>
                    <a:pt x="1071" y="2392"/>
                  </a:cubicBezTo>
                  <a:lnTo>
                    <a:pt x="1071" y="518"/>
                  </a:lnTo>
                  <a:cubicBezTo>
                    <a:pt x="1071" y="226"/>
                    <a:pt x="822"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6" name="Google Shape;8316;p37"/>
            <p:cNvSpPr/>
            <p:nvPr/>
          </p:nvSpPr>
          <p:spPr>
            <a:xfrm>
              <a:off x="3010749" y="1774654"/>
              <a:ext cx="30900" cy="161750"/>
            </a:xfrm>
            <a:custGeom>
              <a:avLst/>
              <a:gdLst/>
              <a:ahLst/>
              <a:cxnLst/>
              <a:rect l="l" t="t" r="r" b="b"/>
              <a:pathLst>
                <a:path w="1142" h="5978" extrusionOk="0">
                  <a:moveTo>
                    <a:pt x="0" y="0"/>
                  </a:moveTo>
                  <a:lnTo>
                    <a:pt x="0" y="5424"/>
                  </a:lnTo>
                  <a:cubicBezTo>
                    <a:pt x="0" y="5728"/>
                    <a:pt x="250" y="5977"/>
                    <a:pt x="553" y="5977"/>
                  </a:cubicBezTo>
                  <a:lnTo>
                    <a:pt x="589" y="5977"/>
                  </a:lnTo>
                  <a:cubicBezTo>
                    <a:pt x="892" y="5977"/>
                    <a:pt x="1142" y="5728"/>
                    <a:pt x="1142" y="5424"/>
                  </a:cubicBezTo>
                  <a:lnTo>
                    <a:pt x="11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7" name="Google Shape;8317;p37"/>
            <p:cNvSpPr/>
            <p:nvPr/>
          </p:nvSpPr>
          <p:spPr>
            <a:xfrm>
              <a:off x="3098115" y="1773680"/>
              <a:ext cx="31414" cy="162237"/>
            </a:xfrm>
            <a:custGeom>
              <a:avLst/>
              <a:gdLst/>
              <a:ahLst/>
              <a:cxnLst/>
              <a:rect l="l" t="t" r="r" b="b"/>
              <a:pathLst>
                <a:path w="1161" h="5996" extrusionOk="0">
                  <a:moveTo>
                    <a:pt x="1" y="0"/>
                  </a:moveTo>
                  <a:lnTo>
                    <a:pt x="1" y="5425"/>
                  </a:lnTo>
                  <a:cubicBezTo>
                    <a:pt x="1" y="5746"/>
                    <a:pt x="250" y="5996"/>
                    <a:pt x="571" y="5996"/>
                  </a:cubicBezTo>
                  <a:lnTo>
                    <a:pt x="589" y="5996"/>
                  </a:lnTo>
                  <a:cubicBezTo>
                    <a:pt x="910" y="5996"/>
                    <a:pt x="1160" y="5746"/>
                    <a:pt x="1160" y="5425"/>
                  </a:cubicBezTo>
                  <a:lnTo>
                    <a:pt x="1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8" name="Google Shape;8318;p37"/>
            <p:cNvSpPr/>
            <p:nvPr/>
          </p:nvSpPr>
          <p:spPr>
            <a:xfrm>
              <a:off x="2978389" y="1613397"/>
              <a:ext cx="182043" cy="186859"/>
            </a:xfrm>
            <a:custGeom>
              <a:avLst/>
              <a:gdLst/>
              <a:ahLst/>
              <a:cxnLst/>
              <a:rect l="l" t="t" r="r" b="b"/>
              <a:pathLst>
                <a:path w="6728" h="6906" extrusionOk="0">
                  <a:moveTo>
                    <a:pt x="2534" y="1"/>
                  </a:moveTo>
                  <a:cubicBezTo>
                    <a:pt x="1089" y="1"/>
                    <a:pt x="1" y="1196"/>
                    <a:pt x="215" y="2552"/>
                  </a:cubicBezTo>
                  <a:lnTo>
                    <a:pt x="768" y="6228"/>
                  </a:lnTo>
                  <a:cubicBezTo>
                    <a:pt x="857" y="6620"/>
                    <a:pt x="1214" y="6906"/>
                    <a:pt x="1642" y="6906"/>
                  </a:cubicBezTo>
                  <a:lnTo>
                    <a:pt x="5139" y="6906"/>
                  </a:lnTo>
                  <a:cubicBezTo>
                    <a:pt x="5550" y="6906"/>
                    <a:pt x="5924" y="6620"/>
                    <a:pt x="5996" y="6228"/>
                  </a:cubicBezTo>
                  <a:lnTo>
                    <a:pt x="6531" y="2517"/>
                  </a:lnTo>
                  <a:cubicBezTo>
                    <a:pt x="6727" y="1178"/>
                    <a:pt x="5639" y="1"/>
                    <a:pt x="42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9" name="Google Shape;8319;p37"/>
            <p:cNvSpPr/>
            <p:nvPr/>
          </p:nvSpPr>
          <p:spPr>
            <a:xfrm>
              <a:off x="2983205" y="1613397"/>
              <a:ext cx="177227" cy="186859"/>
            </a:xfrm>
            <a:custGeom>
              <a:avLst/>
              <a:gdLst/>
              <a:ahLst/>
              <a:cxnLst/>
              <a:rect l="l" t="t" r="r" b="b"/>
              <a:pathLst>
                <a:path w="6550" h="6906" extrusionOk="0">
                  <a:moveTo>
                    <a:pt x="3284" y="1"/>
                  </a:moveTo>
                  <a:cubicBezTo>
                    <a:pt x="4444" y="1"/>
                    <a:pt x="5318" y="964"/>
                    <a:pt x="5175" y="2053"/>
                  </a:cubicBezTo>
                  <a:lnTo>
                    <a:pt x="4729" y="5068"/>
                  </a:lnTo>
                  <a:cubicBezTo>
                    <a:pt x="4676" y="5389"/>
                    <a:pt x="4372" y="5621"/>
                    <a:pt x="4033" y="5621"/>
                  </a:cubicBezTo>
                  <a:lnTo>
                    <a:pt x="1179" y="5621"/>
                  </a:lnTo>
                  <a:cubicBezTo>
                    <a:pt x="840" y="5621"/>
                    <a:pt x="554" y="5389"/>
                    <a:pt x="483" y="5068"/>
                  </a:cubicBezTo>
                  <a:lnTo>
                    <a:pt x="19" y="2070"/>
                  </a:lnTo>
                  <a:cubicBezTo>
                    <a:pt x="19" y="2053"/>
                    <a:pt x="19" y="2017"/>
                    <a:pt x="19" y="1999"/>
                  </a:cubicBezTo>
                  <a:lnTo>
                    <a:pt x="19" y="1999"/>
                  </a:lnTo>
                  <a:cubicBezTo>
                    <a:pt x="1" y="2178"/>
                    <a:pt x="1" y="2356"/>
                    <a:pt x="37" y="2552"/>
                  </a:cubicBezTo>
                  <a:lnTo>
                    <a:pt x="590" y="6228"/>
                  </a:lnTo>
                  <a:cubicBezTo>
                    <a:pt x="679" y="6620"/>
                    <a:pt x="1036" y="6906"/>
                    <a:pt x="1464" y="6906"/>
                  </a:cubicBezTo>
                  <a:lnTo>
                    <a:pt x="4961" y="6906"/>
                  </a:lnTo>
                  <a:cubicBezTo>
                    <a:pt x="5372" y="6906"/>
                    <a:pt x="5746" y="6620"/>
                    <a:pt x="5818" y="6228"/>
                  </a:cubicBezTo>
                  <a:lnTo>
                    <a:pt x="6353" y="2517"/>
                  </a:lnTo>
                  <a:cubicBezTo>
                    <a:pt x="6549" y="1178"/>
                    <a:pt x="5461" y="1"/>
                    <a:pt x="403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0" name="Google Shape;8320;p37"/>
            <p:cNvSpPr/>
            <p:nvPr/>
          </p:nvSpPr>
          <p:spPr>
            <a:xfrm>
              <a:off x="2980310" y="1834017"/>
              <a:ext cx="179635" cy="33335"/>
            </a:xfrm>
            <a:custGeom>
              <a:avLst/>
              <a:gdLst/>
              <a:ahLst/>
              <a:cxnLst/>
              <a:rect l="l" t="t" r="r" b="b"/>
              <a:pathLst>
                <a:path w="6639" h="1232" extrusionOk="0">
                  <a:moveTo>
                    <a:pt x="625" y="1"/>
                  </a:moveTo>
                  <a:cubicBezTo>
                    <a:pt x="286" y="1"/>
                    <a:pt x="1" y="286"/>
                    <a:pt x="1" y="625"/>
                  </a:cubicBezTo>
                  <a:cubicBezTo>
                    <a:pt x="1" y="964"/>
                    <a:pt x="286" y="1232"/>
                    <a:pt x="625" y="1232"/>
                  </a:cubicBezTo>
                  <a:lnTo>
                    <a:pt x="6014" y="1232"/>
                  </a:lnTo>
                  <a:cubicBezTo>
                    <a:pt x="6353" y="1232"/>
                    <a:pt x="6638" y="964"/>
                    <a:pt x="6638" y="625"/>
                  </a:cubicBezTo>
                  <a:cubicBezTo>
                    <a:pt x="6638" y="286"/>
                    <a:pt x="6353" y="1"/>
                    <a:pt x="60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1" name="Google Shape;8321;p37"/>
            <p:cNvSpPr/>
            <p:nvPr/>
          </p:nvSpPr>
          <p:spPr>
            <a:xfrm>
              <a:off x="2930607" y="1741347"/>
              <a:ext cx="150656" cy="30900"/>
            </a:xfrm>
            <a:custGeom>
              <a:avLst/>
              <a:gdLst/>
              <a:ahLst/>
              <a:cxnLst/>
              <a:rect l="l" t="t" r="r" b="b"/>
              <a:pathLst>
                <a:path w="5568" h="1142" extrusionOk="0">
                  <a:moveTo>
                    <a:pt x="571" y="0"/>
                  </a:moveTo>
                  <a:cubicBezTo>
                    <a:pt x="250" y="0"/>
                    <a:pt x="0" y="250"/>
                    <a:pt x="0" y="571"/>
                  </a:cubicBezTo>
                  <a:cubicBezTo>
                    <a:pt x="0" y="892"/>
                    <a:pt x="250" y="1142"/>
                    <a:pt x="571" y="1142"/>
                  </a:cubicBezTo>
                  <a:lnTo>
                    <a:pt x="4996" y="1142"/>
                  </a:lnTo>
                  <a:cubicBezTo>
                    <a:pt x="5299" y="1142"/>
                    <a:pt x="5567" y="892"/>
                    <a:pt x="5567" y="571"/>
                  </a:cubicBezTo>
                  <a:cubicBezTo>
                    <a:pt x="5567" y="250"/>
                    <a:pt x="5299" y="0"/>
                    <a:pt x="49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2" name="Google Shape;8322;p37"/>
            <p:cNvSpPr/>
            <p:nvPr/>
          </p:nvSpPr>
          <p:spPr>
            <a:xfrm>
              <a:off x="2922868" y="1605198"/>
              <a:ext cx="244789" cy="339409"/>
            </a:xfrm>
            <a:custGeom>
              <a:avLst/>
              <a:gdLst/>
              <a:ahLst/>
              <a:cxnLst/>
              <a:rect l="l" t="t" r="r" b="b"/>
              <a:pathLst>
                <a:path w="9047" h="12544" extrusionOk="0">
                  <a:moveTo>
                    <a:pt x="5282" y="5317"/>
                  </a:moveTo>
                  <a:cubicBezTo>
                    <a:pt x="5425" y="5317"/>
                    <a:pt x="5550" y="5442"/>
                    <a:pt x="5550" y="5603"/>
                  </a:cubicBezTo>
                  <a:cubicBezTo>
                    <a:pt x="5550" y="5764"/>
                    <a:pt x="5425" y="5888"/>
                    <a:pt x="5282" y="5888"/>
                  </a:cubicBezTo>
                  <a:lnTo>
                    <a:pt x="857" y="5888"/>
                  </a:lnTo>
                  <a:cubicBezTo>
                    <a:pt x="697" y="5888"/>
                    <a:pt x="572" y="5764"/>
                    <a:pt x="572" y="5603"/>
                  </a:cubicBezTo>
                  <a:cubicBezTo>
                    <a:pt x="572" y="5442"/>
                    <a:pt x="697" y="5317"/>
                    <a:pt x="857" y="5317"/>
                  </a:cubicBezTo>
                  <a:close/>
                  <a:moveTo>
                    <a:pt x="6263" y="589"/>
                  </a:moveTo>
                  <a:cubicBezTo>
                    <a:pt x="6888" y="589"/>
                    <a:pt x="7459" y="839"/>
                    <a:pt x="7851" y="1303"/>
                  </a:cubicBezTo>
                  <a:cubicBezTo>
                    <a:pt x="8226" y="1713"/>
                    <a:pt x="8387" y="2249"/>
                    <a:pt x="8297" y="2784"/>
                  </a:cubicBezTo>
                  <a:lnTo>
                    <a:pt x="7762" y="6495"/>
                  </a:lnTo>
                  <a:cubicBezTo>
                    <a:pt x="7709" y="6745"/>
                    <a:pt x="7477" y="6923"/>
                    <a:pt x="7191" y="6923"/>
                  </a:cubicBezTo>
                  <a:lnTo>
                    <a:pt x="3694" y="6923"/>
                  </a:lnTo>
                  <a:cubicBezTo>
                    <a:pt x="3409" y="6923"/>
                    <a:pt x="3159" y="6745"/>
                    <a:pt x="3105" y="6495"/>
                  </a:cubicBezTo>
                  <a:lnTo>
                    <a:pt x="3105" y="6459"/>
                  </a:lnTo>
                  <a:lnTo>
                    <a:pt x="5282" y="6459"/>
                  </a:lnTo>
                  <a:cubicBezTo>
                    <a:pt x="5746" y="6459"/>
                    <a:pt x="6139" y="6067"/>
                    <a:pt x="6139" y="5603"/>
                  </a:cubicBezTo>
                  <a:cubicBezTo>
                    <a:pt x="6139" y="5121"/>
                    <a:pt x="5746" y="4747"/>
                    <a:pt x="5282" y="4747"/>
                  </a:cubicBezTo>
                  <a:lnTo>
                    <a:pt x="2838" y="4747"/>
                  </a:lnTo>
                  <a:lnTo>
                    <a:pt x="2552" y="2802"/>
                  </a:lnTo>
                  <a:cubicBezTo>
                    <a:pt x="2463" y="2266"/>
                    <a:pt x="2624" y="1731"/>
                    <a:pt x="2980" y="1303"/>
                  </a:cubicBezTo>
                  <a:cubicBezTo>
                    <a:pt x="3373" y="839"/>
                    <a:pt x="3962" y="589"/>
                    <a:pt x="4586" y="589"/>
                  </a:cubicBezTo>
                  <a:close/>
                  <a:moveTo>
                    <a:pt x="2516" y="6459"/>
                  </a:moveTo>
                  <a:lnTo>
                    <a:pt x="2534" y="6584"/>
                  </a:lnTo>
                  <a:cubicBezTo>
                    <a:pt x="2534" y="6584"/>
                    <a:pt x="2534" y="6602"/>
                    <a:pt x="2534" y="6602"/>
                  </a:cubicBezTo>
                  <a:cubicBezTo>
                    <a:pt x="2606" y="6870"/>
                    <a:pt x="2748" y="7084"/>
                    <a:pt x="2963" y="7244"/>
                  </a:cubicBezTo>
                  <a:lnTo>
                    <a:pt x="2963" y="7976"/>
                  </a:lnTo>
                  <a:lnTo>
                    <a:pt x="1945" y="7976"/>
                  </a:lnTo>
                  <a:lnTo>
                    <a:pt x="1945" y="6459"/>
                  </a:lnTo>
                  <a:close/>
                  <a:moveTo>
                    <a:pt x="4104" y="7494"/>
                  </a:moveTo>
                  <a:lnTo>
                    <a:pt x="4104" y="8172"/>
                  </a:lnTo>
                  <a:lnTo>
                    <a:pt x="3533" y="8172"/>
                  </a:lnTo>
                  <a:lnTo>
                    <a:pt x="3533" y="7494"/>
                  </a:lnTo>
                  <a:close/>
                  <a:moveTo>
                    <a:pt x="6192" y="7494"/>
                  </a:moveTo>
                  <a:lnTo>
                    <a:pt x="6192" y="8172"/>
                  </a:lnTo>
                  <a:lnTo>
                    <a:pt x="4693" y="8172"/>
                  </a:lnTo>
                  <a:lnTo>
                    <a:pt x="4693" y="7494"/>
                  </a:lnTo>
                  <a:close/>
                  <a:moveTo>
                    <a:pt x="7352" y="7494"/>
                  </a:moveTo>
                  <a:lnTo>
                    <a:pt x="7352" y="8172"/>
                  </a:lnTo>
                  <a:lnTo>
                    <a:pt x="6763" y="8172"/>
                  </a:lnTo>
                  <a:lnTo>
                    <a:pt x="6763" y="7494"/>
                  </a:lnTo>
                  <a:close/>
                  <a:moveTo>
                    <a:pt x="1357" y="6459"/>
                  </a:moveTo>
                  <a:lnTo>
                    <a:pt x="1357" y="7994"/>
                  </a:lnTo>
                  <a:cubicBezTo>
                    <a:pt x="1357" y="8315"/>
                    <a:pt x="1624" y="8565"/>
                    <a:pt x="1945" y="8565"/>
                  </a:cubicBezTo>
                  <a:lnTo>
                    <a:pt x="1999" y="8565"/>
                  </a:lnTo>
                  <a:cubicBezTo>
                    <a:pt x="1910" y="8690"/>
                    <a:pt x="1856" y="8832"/>
                    <a:pt x="1838" y="8975"/>
                  </a:cubicBezTo>
                  <a:cubicBezTo>
                    <a:pt x="1303" y="8940"/>
                    <a:pt x="893" y="8511"/>
                    <a:pt x="893" y="7994"/>
                  </a:cubicBezTo>
                  <a:lnTo>
                    <a:pt x="893" y="6459"/>
                  </a:lnTo>
                  <a:close/>
                  <a:moveTo>
                    <a:pt x="8137" y="8743"/>
                  </a:moveTo>
                  <a:cubicBezTo>
                    <a:pt x="8315" y="8743"/>
                    <a:pt x="8458" y="8886"/>
                    <a:pt x="8458" y="9082"/>
                  </a:cubicBezTo>
                  <a:cubicBezTo>
                    <a:pt x="8458" y="9261"/>
                    <a:pt x="8315" y="9403"/>
                    <a:pt x="8137" y="9403"/>
                  </a:cubicBezTo>
                  <a:lnTo>
                    <a:pt x="2748" y="9403"/>
                  </a:lnTo>
                  <a:cubicBezTo>
                    <a:pt x="2552" y="9403"/>
                    <a:pt x="2409" y="9261"/>
                    <a:pt x="2409" y="9082"/>
                  </a:cubicBezTo>
                  <a:cubicBezTo>
                    <a:pt x="2409" y="8886"/>
                    <a:pt x="2552" y="8743"/>
                    <a:pt x="2748" y="8743"/>
                  </a:cubicBezTo>
                  <a:close/>
                  <a:moveTo>
                    <a:pt x="7352" y="9974"/>
                  </a:moveTo>
                  <a:lnTo>
                    <a:pt x="7352" y="11652"/>
                  </a:lnTo>
                  <a:cubicBezTo>
                    <a:pt x="7352" y="11812"/>
                    <a:pt x="7227" y="11937"/>
                    <a:pt x="7066" y="11937"/>
                  </a:cubicBezTo>
                  <a:lnTo>
                    <a:pt x="7048" y="11937"/>
                  </a:lnTo>
                  <a:cubicBezTo>
                    <a:pt x="6888" y="11937"/>
                    <a:pt x="6763" y="11812"/>
                    <a:pt x="6763" y="11652"/>
                  </a:cubicBezTo>
                  <a:lnTo>
                    <a:pt x="6763" y="9974"/>
                  </a:lnTo>
                  <a:close/>
                  <a:moveTo>
                    <a:pt x="4104" y="9974"/>
                  </a:moveTo>
                  <a:lnTo>
                    <a:pt x="4104" y="11687"/>
                  </a:lnTo>
                  <a:cubicBezTo>
                    <a:pt x="4104" y="11830"/>
                    <a:pt x="3980" y="11955"/>
                    <a:pt x="3837" y="11955"/>
                  </a:cubicBezTo>
                  <a:lnTo>
                    <a:pt x="3801" y="11955"/>
                  </a:lnTo>
                  <a:cubicBezTo>
                    <a:pt x="3658" y="11955"/>
                    <a:pt x="3533" y="11830"/>
                    <a:pt x="3533" y="11687"/>
                  </a:cubicBezTo>
                  <a:lnTo>
                    <a:pt x="3533" y="9974"/>
                  </a:lnTo>
                  <a:close/>
                  <a:moveTo>
                    <a:pt x="4586" y="0"/>
                  </a:moveTo>
                  <a:cubicBezTo>
                    <a:pt x="3783" y="0"/>
                    <a:pt x="3052" y="339"/>
                    <a:pt x="2534" y="928"/>
                  </a:cubicBezTo>
                  <a:cubicBezTo>
                    <a:pt x="2070" y="1481"/>
                    <a:pt x="1874" y="2195"/>
                    <a:pt x="1981" y="2891"/>
                  </a:cubicBezTo>
                  <a:lnTo>
                    <a:pt x="2249" y="4747"/>
                  </a:lnTo>
                  <a:lnTo>
                    <a:pt x="857" y="4747"/>
                  </a:lnTo>
                  <a:cubicBezTo>
                    <a:pt x="375" y="4747"/>
                    <a:pt x="1" y="5121"/>
                    <a:pt x="1" y="5603"/>
                  </a:cubicBezTo>
                  <a:cubicBezTo>
                    <a:pt x="1" y="5871"/>
                    <a:pt x="126" y="6103"/>
                    <a:pt x="304" y="6263"/>
                  </a:cubicBezTo>
                  <a:lnTo>
                    <a:pt x="304" y="7994"/>
                  </a:lnTo>
                  <a:cubicBezTo>
                    <a:pt x="304" y="8868"/>
                    <a:pt x="1036" y="9564"/>
                    <a:pt x="1945" y="9564"/>
                  </a:cubicBezTo>
                  <a:lnTo>
                    <a:pt x="1981" y="9564"/>
                  </a:lnTo>
                  <a:cubicBezTo>
                    <a:pt x="2142" y="9814"/>
                    <a:pt x="2427" y="9974"/>
                    <a:pt x="2748" y="9974"/>
                  </a:cubicBezTo>
                  <a:lnTo>
                    <a:pt x="2963" y="9974"/>
                  </a:lnTo>
                  <a:lnTo>
                    <a:pt x="2963" y="11687"/>
                  </a:lnTo>
                  <a:cubicBezTo>
                    <a:pt x="2963" y="12151"/>
                    <a:pt x="3337" y="12544"/>
                    <a:pt x="3801" y="12544"/>
                  </a:cubicBezTo>
                  <a:lnTo>
                    <a:pt x="3837" y="12544"/>
                  </a:lnTo>
                  <a:cubicBezTo>
                    <a:pt x="4301" y="12544"/>
                    <a:pt x="4693" y="12151"/>
                    <a:pt x="4693" y="11687"/>
                  </a:cubicBezTo>
                  <a:lnTo>
                    <a:pt x="4693" y="9974"/>
                  </a:lnTo>
                  <a:lnTo>
                    <a:pt x="6192" y="9974"/>
                  </a:lnTo>
                  <a:lnTo>
                    <a:pt x="6192" y="11652"/>
                  </a:lnTo>
                  <a:cubicBezTo>
                    <a:pt x="6192" y="12133"/>
                    <a:pt x="6567" y="12508"/>
                    <a:pt x="7048" y="12508"/>
                  </a:cubicBezTo>
                  <a:lnTo>
                    <a:pt x="7066" y="12508"/>
                  </a:lnTo>
                  <a:cubicBezTo>
                    <a:pt x="7548" y="12508"/>
                    <a:pt x="7923" y="12133"/>
                    <a:pt x="7923" y="11652"/>
                  </a:cubicBezTo>
                  <a:lnTo>
                    <a:pt x="7923" y="9974"/>
                  </a:lnTo>
                  <a:lnTo>
                    <a:pt x="8137" y="9974"/>
                  </a:lnTo>
                  <a:cubicBezTo>
                    <a:pt x="8636" y="9974"/>
                    <a:pt x="9047" y="9582"/>
                    <a:pt x="9047" y="9082"/>
                  </a:cubicBezTo>
                  <a:cubicBezTo>
                    <a:pt x="9047" y="8583"/>
                    <a:pt x="8636" y="8172"/>
                    <a:pt x="8137" y="8172"/>
                  </a:cubicBezTo>
                  <a:lnTo>
                    <a:pt x="7923" y="8172"/>
                  </a:lnTo>
                  <a:lnTo>
                    <a:pt x="7923" y="7244"/>
                  </a:lnTo>
                  <a:cubicBezTo>
                    <a:pt x="8137" y="7084"/>
                    <a:pt x="8280" y="6870"/>
                    <a:pt x="8333" y="6602"/>
                  </a:cubicBezTo>
                  <a:cubicBezTo>
                    <a:pt x="8333" y="6584"/>
                    <a:pt x="8333" y="6584"/>
                    <a:pt x="8333" y="6584"/>
                  </a:cubicBezTo>
                  <a:lnTo>
                    <a:pt x="8868" y="2873"/>
                  </a:lnTo>
                  <a:cubicBezTo>
                    <a:pt x="8975" y="2177"/>
                    <a:pt x="8761" y="1463"/>
                    <a:pt x="8297" y="928"/>
                  </a:cubicBezTo>
                  <a:cubicBezTo>
                    <a:pt x="7798" y="339"/>
                    <a:pt x="7048" y="0"/>
                    <a:pt x="6263"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3" name="Google Shape;8323;p37"/>
            <p:cNvSpPr/>
            <p:nvPr/>
          </p:nvSpPr>
          <p:spPr>
            <a:xfrm>
              <a:off x="3012670" y="1670378"/>
              <a:ext cx="20293" cy="19860"/>
            </a:xfrm>
            <a:custGeom>
              <a:avLst/>
              <a:gdLst/>
              <a:ahLst/>
              <a:cxnLst/>
              <a:rect l="l" t="t" r="r" b="b"/>
              <a:pathLst>
                <a:path w="750" h="734" extrusionOk="0">
                  <a:moveTo>
                    <a:pt x="357" y="0"/>
                  </a:moveTo>
                  <a:cubicBezTo>
                    <a:pt x="161" y="18"/>
                    <a:pt x="0" y="196"/>
                    <a:pt x="18" y="393"/>
                  </a:cubicBezTo>
                  <a:cubicBezTo>
                    <a:pt x="18" y="579"/>
                    <a:pt x="179" y="733"/>
                    <a:pt x="363" y="733"/>
                  </a:cubicBezTo>
                  <a:cubicBezTo>
                    <a:pt x="373" y="733"/>
                    <a:pt x="383" y="733"/>
                    <a:pt x="393" y="732"/>
                  </a:cubicBezTo>
                  <a:cubicBezTo>
                    <a:pt x="607" y="732"/>
                    <a:pt x="750" y="553"/>
                    <a:pt x="750" y="357"/>
                  </a:cubicBezTo>
                  <a:cubicBezTo>
                    <a:pt x="732" y="143"/>
                    <a:pt x="553" y="0"/>
                    <a:pt x="357"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4" name="Google Shape;8324;p37"/>
            <p:cNvSpPr/>
            <p:nvPr/>
          </p:nvSpPr>
          <p:spPr>
            <a:xfrm>
              <a:off x="3105853" y="1670811"/>
              <a:ext cx="20293" cy="19427"/>
            </a:xfrm>
            <a:custGeom>
              <a:avLst/>
              <a:gdLst/>
              <a:ahLst/>
              <a:cxnLst/>
              <a:rect l="l" t="t" r="r" b="b"/>
              <a:pathLst>
                <a:path w="750" h="718" extrusionOk="0">
                  <a:moveTo>
                    <a:pt x="360" y="0"/>
                  </a:moveTo>
                  <a:cubicBezTo>
                    <a:pt x="177" y="0"/>
                    <a:pt x="18" y="139"/>
                    <a:pt x="18" y="341"/>
                  </a:cubicBezTo>
                  <a:cubicBezTo>
                    <a:pt x="0" y="537"/>
                    <a:pt x="161" y="716"/>
                    <a:pt x="357" y="716"/>
                  </a:cubicBezTo>
                  <a:cubicBezTo>
                    <a:pt x="368" y="717"/>
                    <a:pt x="379" y="717"/>
                    <a:pt x="390" y="717"/>
                  </a:cubicBezTo>
                  <a:cubicBezTo>
                    <a:pt x="573" y="717"/>
                    <a:pt x="733" y="579"/>
                    <a:pt x="749" y="377"/>
                  </a:cubicBezTo>
                  <a:cubicBezTo>
                    <a:pt x="749" y="180"/>
                    <a:pt x="607" y="2"/>
                    <a:pt x="393" y="2"/>
                  </a:cubicBezTo>
                  <a:cubicBezTo>
                    <a:pt x="381" y="1"/>
                    <a:pt x="370" y="0"/>
                    <a:pt x="360"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5" name="Google Shape;8325;p37"/>
            <p:cNvSpPr/>
            <p:nvPr/>
          </p:nvSpPr>
          <p:spPr>
            <a:xfrm>
              <a:off x="3111643" y="1748572"/>
              <a:ext cx="9200" cy="19346"/>
            </a:xfrm>
            <a:custGeom>
              <a:avLst/>
              <a:gdLst/>
              <a:ahLst/>
              <a:cxnLst/>
              <a:rect l="l" t="t" r="r" b="b"/>
              <a:pathLst>
                <a:path w="340" h="715" extrusionOk="0">
                  <a:moveTo>
                    <a:pt x="161" y="1"/>
                  </a:moveTo>
                  <a:cubicBezTo>
                    <a:pt x="71" y="1"/>
                    <a:pt x="0" y="90"/>
                    <a:pt x="0" y="179"/>
                  </a:cubicBezTo>
                  <a:lnTo>
                    <a:pt x="0" y="554"/>
                  </a:lnTo>
                  <a:cubicBezTo>
                    <a:pt x="0" y="643"/>
                    <a:pt x="71" y="714"/>
                    <a:pt x="161" y="714"/>
                  </a:cubicBezTo>
                  <a:cubicBezTo>
                    <a:pt x="268" y="714"/>
                    <a:pt x="339" y="643"/>
                    <a:pt x="339" y="554"/>
                  </a:cubicBezTo>
                  <a:lnTo>
                    <a:pt x="339" y="179"/>
                  </a:lnTo>
                  <a:cubicBezTo>
                    <a:pt x="339" y="90"/>
                    <a:pt x="268" y="1"/>
                    <a:pt x="161"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6" name="Google Shape;8326;p37"/>
            <p:cNvSpPr/>
            <p:nvPr/>
          </p:nvSpPr>
          <p:spPr>
            <a:xfrm>
              <a:off x="3097140" y="1720568"/>
              <a:ext cx="9200" cy="19346"/>
            </a:xfrm>
            <a:custGeom>
              <a:avLst/>
              <a:gdLst/>
              <a:ahLst/>
              <a:cxnLst/>
              <a:rect l="l" t="t" r="r" b="b"/>
              <a:pathLst>
                <a:path w="340" h="715" extrusionOk="0">
                  <a:moveTo>
                    <a:pt x="161" y="1"/>
                  </a:moveTo>
                  <a:cubicBezTo>
                    <a:pt x="72" y="1"/>
                    <a:pt x="1" y="72"/>
                    <a:pt x="1" y="161"/>
                  </a:cubicBezTo>
                  <a:lnTo>
                    <a:pt x="1" y="536"/>
                  </a:lnTo>
                  <a:cubicBezTo>
                    <a:pt x="1" y="625"/>
                    <a:pt x="72" y="714"/>
                    <a:pt x="161" y="714"/>
                  </a:cubicBezTo>
                  <a:cubicBezTo>
                    <a:pt x="268" y="714"/>
                    <a:pt x="340" y="625"/>
                    <a:pt x="340" y="536"/>
                  </a:cubicBezTo>
                  <a:lnTo>
                    <a:pt x="340" y="161"/>
                  </a:lnTo>
                  <a:cubicBezTo>
                    <a:pt x="340" y="72"/>
                    <a:pt x="268" y="1"/>
                    <a:pt x="161"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7" name="Google Shape;8327;p37"/>
            <p:cNvSpPr/>
            <p:nvPr/>
          </p:nvSpPr>
          <p:spPr>
            <a:xfrm>
              <a:off x="3031988" y="1629279"/>
              <a:ext cx="19319" cy="16018"/>
            </a:xfrm>
            <a:custGeom>
              <a:avLst/>
              <a:gdLst/>
              <a:ahLst/>
              <a:cxnLst/>
              <a:rect l="l" t="t" r="r" b="b"/>
              <a:pathLst>
                <a:path w="714" h="592" extrusionOk="0">
                  <a:moveTo>
                    <a:pt x="410" y="1"/>
                  </a:moveTo>
                  <a:cubicBezTo>
                    <a:pt x="398" y="1"/>
                    <a:pt x="386" y="1"/>
                    <a:pt x="375" y="3"/>
                  </a:cubicBezTo>
                  <a:cubicBezTo>
                    <a:pt x="339" y="3"/>
                    <a:pt x="303" y="20"/>
                    <a:pt x="250" y="20"/>
                  </a:cubicBezTo>
                  <a:cubicBezTo>
                    <a:pt x="107" y="56"/>
                    <a:pt x="0" y="217"/>
                    <a:pt x="36" y="377"/>
                  </a:cubicBezTo>
                  <a:cubicBezTo>
                    <a:pt x="71" y="502"/>
                    <a:pt x="196" y="591"/>
                    <a:pt x="321" y="591"/>
                  </a:cubicBezTo>
                  <a:cubicBezTo>
                    <a:pt x="357" y="591"/>
                    <a:pt x="410" y="573"/>
                    <a:pt x="446" y="573"/>
                  </a:cubicBezTo>
                  <a:cubicBezTo>
                    <a:pt x="607" y="556"/>
                    <a:pt x="714" y="413"/>
                    <a:pt x="696" y="252"/>
                  </a:cubicBezTo>
                  <a:cubicBezTo>
                    <a:pt x="679" y="103"/>
                    <a:pt x="556" y="1"/>
                    <a:pt x="41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8" name="Google Shape;8328;p37"/>
            <p:cNvSpPr/>
            <p:nvPr/>
          </p:nvSpPr>
          <p:spPr>
            <a:xfrm>
              <a:off x="3001549" y="1639019"/>
              <a:ext cx="26598" cy="27517"/>
            </a:xfrm>
            <a:custGeom>
              <a:avLst/>
              <a:gdLst/>
              <a:ahLst/>
              <a:cxnLst/>
              <a:rect l="l" t="t" r="r" b="b"/>
              <a:pathLst>
                <a:path w="983" h="1017" extrusionOk="0">
                  <a:moveTo>
                    <a:pt x="660" y="0"/>
                  </a:moveTo>
                  <a:cubicBezTo>
                    <a:pt x="595" y="0"/>
                    <a:pt x="530" y="23"/>
                    <a:pt x="483" y="71"/>
                  </a:cubicBezTo>
                  <a:cubicBezTo>
                    <a:pt x="286" y="213"/>
                    <a:pt x="144" y="463"/>
                    <a:pt x="72" y="606"/>
                  </a:cubicBezTo>
                  <a:cubicBezTo>
                    <a:pt x="1" y="731"/>
                    <a:pt x="55" y="909"/>
                    <a:pt x="197" y="981"/>
                  </a:cubicBezTo>
                  <a:cubicBezTo>
                    <a:pt x="251" y="999"/>
                    <a:pt x="286" y="1016"/>
                    <a:pt x="340" y="1016"/>
                  </a:cubicBezTo>
                  <a:cubicBezTo>
                    <a:pt x="447" y="1016"/>
                    <a:pt x="536" y="963"/>
                    <a:pt x="590" y="856"/>
                  </a:cubicBezTo>
                  <a:cubicBezTo>
                    <a:pt x="661" y="713"/>
                    <a:pt x="768" y="570"/>
                    <a:pt x="840" y="517"/>
                  </a:cubicBezTo>
                  <a:cubicBezTo>
                    <a:pt x="964" y="410"/>
                    <a:pt x="982" y="231"/>
                    <a:pt x="875" y="106"/>
                  </a:cubicBezTo>
                  <a:cubicBezTo>
                    <a:pt x="826" y="37"/>
                    <a:pt x="743" y="0"/>
                    <a:pt x="66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29" name="Google Shape;8329;p37"/>
          <p:cNvGrpSpPr/>
          <p:nvPr/>
        </p:nvGrpSpPr>
        <p:grpSpPr>
          <a:xfrm>
            <a:off x="7327430" y="2221563"/>
            <a:ext cx="337811" cy="479756"/>
            <a:chOff x="3530183" y="2849751"/>
            <a:chExt cx="248171" cy="352451"/>
          </a:xfrm>
        </p:grpSpPr>
        <p:sp>
          <p:nvSpPr>
            <p:cNvPr id="8330" name="Google Shape;8330;p37"/>
            <p:cNvSpPr/>
            <p:nvPr/>
          </p:nvSpPr>
          <p:spPr>
            <a:xfrm>
              <a:off x="3537921" y="2857949"/>
              <a:ext cx="116374" cy="336541"/>
            </a:xfrm>
            <a:custGeom>
              <a:avLst/>
              <a:gdLst/>
              <a:ahLst/>
              <a:cxnLst/>
              <a:rect l="l" t="t" r="r" b="b"/>
              <a:pathLst>
                <a:path w="4301" h="12438" extrusionOk="0">
                  <a:moveTo>
                    <a:pt x="767" y="1"/>
                  </a:moveTo>
                  <a:cubicBezTo>
                    <a:pt x="339" y="1"/>
                    <a:pt x="0" y="340"/>
                    <a:pt x="0" y="750"/>
                  </a:cubicBezTo>
                  <a:lnTo>
                    <a:pt x="0" y="11670"/>
                  </a:lnTo>
                  <a:cubicBezTo>
                    <a:pt x="0" y="12098"/>
                    <a:pt x="339" y="12437"/>
                    <a:pt x="767" y="12437"/>
                  </a:cubicBezTo>
                  <a:lnTo>
                    <a:pt x="3533" y="12437"/>
                  </a:lnTo>
                  <a:cubicBezTo>
                    <a:pt x="3961" y="12437"/>
                    <a:pt x="4300" y="12098"/>
                    <a:pt x="4300" y="11670"/>
                  </a:cubicBezTo>
                  <a:lnTo>
                    <a:pt x="4300" y="750"/>
                  </a:lnTo>
                  <a:cubicBezTo>
                    <a:pt x="4300" y="340"/>
                    <a:pt x="3961" y="1"/>
                    <a:pt x="3533" y="1"/>
                  </a:cubicBezTo>
                  <a:close/>
                </a:path>
              </a:pathLst>
            </a:custGeom>
            <a:solidFill>
              <a:srgbClr val="86AF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1" name="Google Shape;8331;p37"/>
            <p:cNvSpPr/>
            <p:nvPr/>
          </p:nvSpPr>
          <p:spPr>
            <a:xfrm>
              <a:off x="3537921" y="2857949"/>
              <a:ext cx="116374" cy="336541"/>
            </a:xfrm>
            <a:custGeom>
              <a:avLst/>
              <a:gdLst/>
              <a:ahLst/>
              <a:cxnLst/>
              <a:rect l="l" t="t" r="r" b="b"/>
              <a:pathLst>
                <a:path w="4301" h="12438" extrusionOk="0">
                  <a:moveTo>
                    <a:pt x="2784" y="1"/>
                  </a:moveTo>
                  <a:cubicBezTo>
                    <a:pt x="3140" y="1"/>
                    <a:pt x="3426" y="286"/>
                    <a:pt x="3426" y="625"/>
                  </a:cubicBezTo>
                  <a:lnTo>
                    <a:pt x="3426" y="10225"/>
                  </a:lnTo>
                  <a:cubicBezTo>
                    <a:pt x="3426" y="10582"/>
                    <a:pt x="3140" y="10867"/>
                    <a:pt x="2784" y="10867"/>
                  </a:cubicBezTo>
                  <a:lnTo>
                    <a:pt x="643" y="10867"/>
                  </a:lnTo>
                  <a:cubicBezTo>
                    <a:pt x="286" y="10867"/>
                    <a:pt x="0" y="10582"/>
                    <a:pt x="0" y="10225"/>
                  </a:cubicBezTo>
                  <a:lnTo>
                    <a:pt x="0" y="11670"/>
                  </a:lnTo>
                  <a:cubicBezTo>
                    <a:pt x="0" y="12098"/>
                    <a:pt x="339" y="12437"/>
                    <a:pt x="767" y="12437"/>
                  </a:cubicBezTo>
                  <a:lnTo>
                    <a:pt x="3533" y="12437"/>
                  </a:lnTo>
                  <a:cubicBezTo>
                    <a:pt x="3961" y="12437"/>
                    <a:pt x="4300" y="12098"/>
                    <a:pt x="4300" y="11670"/>
                  </a:cubicBezTo>
                  <a:lnTo>
                    <a:pt x="4300" y="750"/>
                  </a:lnTo>
                  <a:cubicBezTo>
                    <a:pt x="4300" y="340"/>
                    <a:pt x="3961" y="1"/>
                    <a:pt x="353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2" name="Google Shape;8332;p37"/>
            <p:cNvSpPr/>
            <p:nvPr/>
          </p:nvSpPr>
          <p:spPr>
            <a:xfrm>
              <a:off x="3559160" y="3097102"/>
              <a:ext cx="74381" cy="65750"/>
            </a:xfrm>
            <a:custGeom>
              <a:avLst/>
              <a:gdLst/>
              <a:ahLst/>
              <a:cxnLst/>
              <a:rect l="l" t="t" r="r" b="b"/>
              <a:pathLst>
                <a:path w="2749" h="2430" extrusionOk="0">
                  <a:moveTo>
                    <a:pt x="1375" y="1"/>
                  </a:moveTo>
                  <a:cubicBezTo>
                    <a:pt x="1215" y="1"/>
                    <a:pt x="1051" y="33"/>
                    <a:pt x="892" y="101"/>
                  </a:cubicBezTo>
                  <a:cubicBezTo>
                    <a:pt x="286" y="369"/>
                    <a:pt x="0" y="1065"/>
                    <a:pt x="250" y="1689"/>
                  </a:cubicBezTo>
                  <a:cubicBezTo>
                    <a:pt x="451" y="2145"/>
                    <a:pt x="904" y="2429"/>
                    <a:pt x="1374" y="2429"/>
                  </a:cubicBezTo>
                  <a:cubicBezTo>
                    <a:pt x="1529" y="2429"/>
                    <a:pt x="1687" y="2398"/>
                    <a:pt x="1838" y="2331"/>
                  </a:cubicBezTo>
                  <a:cubicBezTo>
                    <a:pt x="2463" y="2064"/>
                    <a:pt x="2748" y="1350"/>
                    <a:pt x="2480" y="743"/>
                  </a:cubicBezTo>
                  <a:cubicBezTo>
                    <a:pt x="2281" y="278"/>
                    <a:pt x="1843" y="1"/>
                    <a:pt x="13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3" name="Google Shape;8333;p37"/>
            <p:cNvSpPr/>
            <p:nvPr/>
          </p:nvSpPr>
          <p:spPr>
            <a:xfrm>
              <a:off x="3578452" y="3114527"/>
              <a:ext cx="34796" cy="30764"/>
            </a:xfrm>
            <a:custGeom>
              <a:avLst/>
              <a:gdLst/>
              <a:ahLst/>
              <a:cxnLst/>
              <a:rect l="l" t="t" r="r" b="b"/>
              <a:pathLst>
                <a:path w="1286" h="1137" extrusionOk="0">
                  <a:moveTo>
                    <a:pt x="647" y="1"/>
                  </a:moveTo>
                  <a:cubicBezTo>
                    <a:pt x="574" y="1"/>
                    <a:pt x="500" y="15"/>
                    <a:pt x="429" y="46"/>
                  </a:cubicBezTo>
                  <a:cubicBezTo>
                    <a:pt x="144" y="171"/>
                    <a:pt x="1" y="492"/>
                    <a:pt x="126" y="795"/>
                  </a:cubicBezTo>
                  <a:cubicBezTo>
                    <a:pt x="221" y="1012"/>
                    <a:pt x="429" y="1137"/>
                    <a:pt x="657" y="1137"/>
                  </a:cubicBezTo>
                  <a:cubicBezTo>
                    <a:pt x="729" y="1137"/>
                    <a:pt x="803" y="1124"/>
                    <a:pt x="875" y="1099"/>
                  </a:cubicBezTo>
                  <a:cubicBezTo>
                    <a:pt x="1161" y="974"/>
                    <a:pt x="1286" y="635"/>
                    <a:pt x="1161" y="349"/>
                  </a:cubicBezTo>
                  <a:cubicBezTo>
                    <a:pt x="1080" y="134"/>
                    <a:pt x="868" y="1"/>
                    <a:pt x="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4" name="Google Shape;8334;p37"/>
            <p:cNvSpPr/>
            <p:nvPr/>
          </p:nvSpPr>
          <p:spPr>
            <a:xfrm>
              <a:off x="3561568" y="2909627"/>
              <a:ext cx="69051" cy="117808"/>
            </a:xfrm>
            <a:custGeom>
              <a:avLst/>
              <a:gdLst/>
              <a:ahLst/>
              <a:cxnLst/>
              <a:rect l="l" t="t" r="r" b="b"/>
              <a:pathLst>
                <a:path w="2552" h="4354" extrusionOk="0">
                  <a:moveTo>
                    <a:pt x="429" y="0"/>
                  </a:moveTo>
                  <a:cubicBezTo>
                    <a:pt x="197" y="0"/>
                    <a:pt x="0" y="196"/>
                    <a:pt x="0" y="428"/>
                  </a:cubicBezTo>
                  <a:lnTo>
                    <a:pt x="0" y="3926"/>
                  </a:lnTo>
                  <a:cubicBezTo>
                    <a:pt x="0" y="4157"/>
                    <a:pt x="197" y="4354"/>
                    <a:pt x="429" y="4354"/>
                  </a:cubicBezTo>
                  <a:lnTo>
                    <a:pt x="2124" y="4354"/>
                  </a:lnTo>
                  <a:cubicBezTo>
                    <a:pt x="2356" y="4354"/>
                    <a:pt x="2552" y="4157"/>
                    <a:pt x="2552" y="3926"/>
                  </a:cubicBezTo>
                  <a:lnTo>
                    <a:pt x="2552" y="428"/>
                  </a:lnTo>
                  <a:cubicBezTo>
                    <a:pt x="2552" y="196"/>
                    <a:pt x="2356" y="0"/>
                    <a:pt x="2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5" name="Google Shape;8335;p37"/>
            <p:cNvSpPr/>
            <p:nvPr/>
          </p:nvSpPr>
          <p:spPr>
            <a:xfrm>
              <a:off x="3561568" y="2909627"/>
              <a:ext cx="69051" cy="31874"/>
            </a:xfrm>
            <a:custGeom>
              <a:avLst/>
              <a:gdLst/>
              <a:ahLst/>
              <a:cxnLst/>
              <a:rect l="l" t="t" r="r" b="b"/>
              <a:pathLst>
                <a:path w="2552" h="1178" extrusionOk="0">
                  <a:moveTo>
                    <a:pt x="429" y="0"/>
                  </a:moveTo>
                  <a:cubicBezTo>
                    <a:pt x="197" y="0"/>
                    <a:pt x="0" y="196"/>
                    <a:pt x="0" y="428"/>
                  </a:cubicBezTo>
                  <a:lnTo>
                    <a:pt x="0" y="1178"/>
                  </a:lnTo>
                  <a:lnTo>
                    <a:pt x="2552" y="1178"/>
                  </a:lnTo>
                  <a:lnTo>
                    <a:pt x="2552" y="428"/>
                  </a:lnTo>
                  <a:cubicBezTo>
                    <a:pt x="2552" y="196"/>
                    <a:pt x="2356" y="0"/>
                    <a:pt x="21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6" name="Google Shape;8336;p37"/>
            <p:cNvSpPr/>
            <p:nvPr/>
          </p:nvSpPr>
          <p:spPr>
            <a:xfrm>
              <a:off x="3654265" y="2857949"/>
              <a:ext cx="116374" cy="336541"/>
            </a:xfrm>
            <a:custGeom>
              <a:avLst/>
              <a:gdLst/>
              <a:ahLst/>
              <a:cxnLst/>
              <a:rect l="l" t="t" r="r" b="b"/>
              <a:pathLst>
                <a:path w="4301" h="12438" extrusionOk="0">
                  <a:moveTo>
                    <a:pt x="750" y="1"/>
                  </a:moveTo>
                  <a:cubicBezTo>
                    <a:pt x="339" y="1"/>
                    <a:pt x="0" y="340"/>
                    <a:pt x="0" y="750"/>
                  </a:cubicBezTo>
                  <a:lnTo>
                    <a:pt x="0" y="11670"/>
                  </a:lnTo>
                  <a:cubicBezTo>
                    <a:pt x="0" y="12098"/>
                    <a:pt x="339" y="12437"/>
                    <a:pt x="750" y="12437"/>
                  </a:cubicBezTo>
                  <a:lnTo>
                    <a:pt x="3533" y="12437"/>
                  </a:lnTo>
                  <a:cubicBezTo>
                    <a:pt x="3943" y="12437"/>
                    <a:pt x="4300" y="12098"/>
                    <a:pt x="4300" y="11670"/>
                  </a:cubicBezTo>
                  <a:lnTo>
                    <a:pt x="4300" y="750"/>
                  </a:lnTo>
                  <a:cubicBezTo>
                    <a:pt x="4300" y="340"/>
                    <a:pt x="3943" y="1"/>
                    <a:pt x="3533" y="1"/>
                  </a:cubicBezTo>
                  <a:close/>
                </a:path>
              </a:pathLst>
            </a:custGeom>
            <a:solidFill>
              <a:srgbClr val="F8E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7" name="Google Shape;8337;p37"/>
            <p:cNvSpPr/>
            <p:nvPr/>
          </p:nvSpPr>
          <p:spPr>
            <a:xfrm>
              <a:off x="3654265" y="2857949"/>
              <a:ext cx="116374" cy="336541"/>
            </a:xfrm>
            <a:custGeom>
              <a:avLst/>
              <a:gdLst/>
              <a:ahLst/>
              <a:cxnLst/>
              <a:rect l="l" t="t" r="r" b="b"/>
              <a:pathLst>
                <a:path w="4301" h="12438" extrusionOk="0">
                  <a:moveTo>
                    <a:pt x="2784" y="1"/>
                  </a:moveTo>
                  <a:cubicBezTo>
                    <a:pt x="3141" y="1"/>
                    <a:pt x="3426" y="286"/>
                    <a:pt x="3426" y="625"/>
                  </a:cubicBezTo>
                  <a:lnTo>
                    <a:pt x="3426" y="10260"/>
                  </a:lnTo>
                  <a:cubicBezTo>
                    <a:pt x="3426" y="10617"/>
                    <a:pt x="3141" y="10903"/>
                    <a:pt x="2784" y="10903"/>
                  </a:cubicBezTo>
                  <a:lnTo>
                    <a:pt x="625" y="10903"/>
                  </a:lnTo>
                  <a:cubicBezTo>
                    <a:pt x="286" y="10903"/>
                    <a:pt x="0" y="10617"/>
                    <a:pt x="0" y="10260"/>
                  </a:cubicBezTo>
                  <a:lnTo>
                    <a:pt x="0" y="11670"/>
                  </a:lnTo>
                  <a:cubicBezTo>
                    <a:pt x="0" y="12098"/>
                    <a:pt x="339" y="12437"/>
                    <a:pt x="750" y="12437"/>
                  </a:cubicBezTo>
                  <a:lnTo>
                    <a:pt x="3533" y="12437"/>
                  </a:lnTo>
                  <a:cubicBezTo>
                    <a:pt x="3943" y="12437"/>
                    <a:pt x="4300" y="12098"/>
                    <a:pt x="4300" y="11670"/>
                  </a:cubicBezTo>
                  <a:lnTo>
                    <a:pt x="4300" y="750"/>
                  </a:lnTo>
                  <a:cubicBezTo>
                    <a:pt x="4300" y="340"/>
                    <a:pt x="3943" y="1"/>
                    <a:pt x="353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8" name="Google Shape;8338;p37"/>
            <p:cNvSpPr/>
            <p:nvPr/>
          </p:nvSpPr>
          <p:spPr>
            <a:xfrm>
              <a:off x="3676478" y="3097130"/>
              <a:ext cx="71946" cy="65777"/>
            </a:xfrm>
            <a:custGeom>
              <a:avLst/>
              <a:gdLst/>
              <a:ahLst/>
              <a:cxnLst/>
              <a:rect l="l" t="t" r="r" b="b"/>
              <a:pathLst>
                <a:path w="2659" h="2431" extrusionOk="0">
                  <a:moveTo>
                    <a:pt x="1342" y="0"/>
                  </a:moveTo>
                  <a:cubicBezTo>
                    <a:pt x="782" y="0"/>
                    <a:pt x="282" y="383"/>
                    <a:pt x="143" y="939"/>
                  </a:cubicBezTo>
                  <a:cubicBezTo>
                    <a:pt x="0" y="1599"/>
                    <a:pt x="393" y="2241"/>
                    <a:pt x="1053" y="2402"/>
                  </a:cubicBezTo>
                  <a:cubicBezTo>
                    <a:pt x="1139" y="2421"/>
                    <a:pt x="1226" y="2430"/>
                    <a:pt x="1311" y="2430"/>
                  </a:cubicBezTo>
                  <a:cubicBezTo>
                    <a:pt x="1863" y="2430"/>
                    <a:pt x="2374" y="2048"/>
                    <a:pt x="2498" y="1492"/>
                  </a:cubicBezTo>
                  <a:cubicBezTo>
                    <a:pt x="2659" y="832"/>
                    <a:pt x="2248" y="189"/>
                    <a:pt x="1606" y="29"/>
                  </a:cubicBezTo>
                  <a:cubicBezTo>
                    <a:pt x="1517" y="10"/>
                    <a:pt x="1429" y="0"/>
                    <a:pt x="1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9" name="Google Shape;8339;p37"/>
            <p:cNvSpPr/>
            <p:nvPr/>
          </p:nvSpPr>
          <p:spPr>
            <a:xfrm>
              <a:off x="3694823" y="3114527"/>
              <a:ext cx="34769" cy="30494"/>
            </a:xfrm>
            <a:custGeom>
              <a:avLst/>
              <a:gdLst/>
              <a:ahLst/>
              <a:cxnLst/>
              <a:rect l="l" t="t" r="r" b="b"/>
              <a:pathLst>
                <a:path w="1285" h="1127" extrusionOk="0">
                  <a:moveTo>
                    <a:pt x="641" y="1"/>
                  </a:moveTo>
                  <a:cubicBezTo>
                    <a:pt x="424" y="1"/>
                    <a:pt x="219" y="134"/>
                    <a:pt x="125" y="349"/>
                  </a:cubicBezTo>
                  <a:cubicBezTo>
                    <a:pt x="0" y="635"/>
                    <a:pt x="143" y="974"/>
                    <a:pt x="428" y="1081"/>
                  </a:cubicBezTo>
                  <a:cubicBezTo>
                    <a:pt x="503" y="1112"/>
                    <a:pt x="580" y="1126"/>
                    <a:pt x="654" y="1126"/>
                  </a:cubicBezTo>
                  <a:cubicBezTo>
                    <a:pt x="879" y="1126"/>
                    <a:pt x="1084" y="992"/>
                    <a:pt x="1178" y="777"/>
                  </a:cubicBezTo>
                  <a:cubicBezTo>
                    <a:pt x="1285" y="492"/>
                    <a:pt x="1142" y="153"/>
                    <a:pt x="856" y="46"/>
                  </a:cubicBezTo>
                  <a:cubicBezTo>
                    <a:pt x="786" y="15"/>
                    <a:pt x="713" y="1"/>
                    <a:pt x="6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0" name="Google Shape;8340;p37"/>
            <p:cNvSpPr/>
            <p:nvPr/>
          </p:nvSpPr>
          <p:spPr>
            <a:xfrm>
              <a:off x="3677912" y="2909627"/>
              <a:ext cx="69078" cy="117808"/>
            </a:xfrm>
            <a:custGeom>
              <a:avLst/>
              <a:gdLst/>
              <a:ahLst/>
              <a:cxnLst/>
              <a:rect l="l" t="t" r="r" b="b"/>
              <a:pathLst>
                <a:path w="2553" h="4354" extrusionOk="0">
                  <a:moveTo>
                    <a:pt x="429" y="0"/>
                  </a:moveTo>
                  <a:cubicBezTo>
                    <a:pt x="179" y="0"/>
                    <a:pt x="1" y="196"/>
                    <a:pt x="1" y="428"/>
                  </a:cubicBezTo>
                  <a:lnTo>
                    <a:pt x="1" y="3926"/>
                  </a:lnTo>
                  <a:cubicBezTo>
                    <a:pt x="1" y="4157"/>
                    <a:pt x="179" y="4354"/>
                    <a:pt x="429" y="4354"/>
                  </a:cubicBezTo>
                  <a:lnTo>
                    <a:pt x="2124" y="4354"/>
                  </a:lnTo>
                  <a:cubicBezTo>
                    <a:pt x="2356" y="4354"/>
                    <a:pt x="2552" y="4157"/>
                    <a:pt x="2552" y="3926"/>
                  </a:cubicBezTo>
                  <a:lnTo>
                    <a:pt x="2552" y="428"/>
                  </a:lnTo>
                  <a:cubicBezTo>
                    <a:pt x="2552" y="196"/>
                    <a:pt x="2356" y="0"/>
                    <a:pt x="2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1" name="Google Shape;8341;p37"/>
            <p:cNvSpPr/>
            <p:nvPr/>
          </p:nvSpPr>
          <p:spPr>
            <a:xfrm>
              <a:off x="3677912" y="2909627"/>
              <a:ext cx="69078" cy="31874"/>
            </a:xfrm>
            <a:custGeom>
              <a:avLst/>
              <a:gdLst/>
              <a:ahLst/>
              <a:cxnLst/>
              <a:rect l="l" t="t" r="r" b="b"/>
              <a:pathLst>
                <a:path w="2553" h="1178" extrusionOk="0">
                  <a:moveTo>
                    <a:pt x="429" y="0"/>
                  </a:moveTo>
                  <a:cubicBezTo>
                    <a:pt x="179" y="0"/>
                    <a:pt x="1" y="196"/>
                    <a:pt x="1" y="428"/>
                  </a:cubicBezTo>
                  <a:lnTo>
                    <a:pt x="1" y="1178"/>
                  </a:lnTo>
                  <a:lnTo>
                    <a:pt x="2552" y="1178"/>
                  </a:lnTo>
                  <a:lnTo>
                    <a:pt x="2552" y="428"/>
                  </a:lnTo>
                  <a:cubicBezTo>
                    <a:pt x="2552" y="196"/>
                    <a:pt x="2356" y="0"/>
                    <a:pt x="21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2" name="Google Shape;8342;p37"/>
            <p:cNvSpPr/>
            <p:nvPr/>
          </p:nvSpPr>
          <p:spPr>
            <a:xfrm>
              <a:off x="3576044" y="2969963"/>
              <a:ext cx="40099" cy="9200"/>
            </a:xfrm>
            <a:custGeom>
              <a:avLst/>
              <a:gdLst/>
              <a:ahLst/>
              <a:cxnLst/>
              <a:rect l="l" t="t" r="r" b="b"/>
              <a:pathLst>
                <a:path w="1482" h="340" extrusionOk="0">
                  <a:moveTo>
                    <a:pt x="179" y="0"/>
                  </a:moveTo>
                  <a:cubicBezTo>
                    <a:pt x="72" y="0"/>
                    <a:pt x="1" y="72"/>
                    <a:pt x="1" y="161"/>
                  </a:cubicBezTo>
                  <a:cubicBezTo>
                    <a:pt x="1" y="268"/>
                    <a:pt x="72" y="339"/>
                    <a:pt x="179" y="339"/>
                  </a:cubicBezTo>
                  <a:lnTo>
                    <a:pt x="1303" y="339"/>
                  </a:lnTo>
                  <a:cubicBezTo>
                    <a:pt x="1410" y="339"/>
                    <a:pt x="1482" y="268"/>
                    <a:pt x="1482" y="161"/>
                  </a:cubicBezTo>
                  <a:cubicBezTo>
                    <a:pt x="1482" y="72"/>
                    <a:pt x="1410" y="0"/>
                    <a:pt x="1303"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3" name="Google Shape;8343;p37"/>
            <p:cNvSpPr/>
            <p:nvPr/>
          </p:nvSpPr>
          <p:spPr>
            <a:xfrm>
              <a:off x="3576044" y="2986387"/>
              <a:ext cx="40099" cy="9660"/>
            </a:xfrm>
            <a:custGeom>
              <a:avLst/>
              <a:gdLst/>
              <a:ahLst/>
              <a:cxnLst/>
              <a:rect l="l" t="t" r="r" b="b"/>
              <a:pathLst>
                <a:path w="1482" h="357" extrusionOk="0">
                  <a:moveTo>
                    <a:pt x="179" y="0"/>
                  </a:moveTo>
                  <a:cubicBezTo>
                    <a:pt x="72" y="0"/>
                    <a:pt x="1" y="71"/>
                    <a:pt x="1" y="179"/>
                  </a:cubicBezTo>
                  <a:cubicBezTo>
                    <a:pt x="1" y="268"/>
                    <a:pt x="72" y="357"/>
                    <a:pt x="179" y="357"/>
                  </a:cubicBezTo>
                  <a:lnTo>
                    <a:pt x="1303" y="357"/>
                  </a:lnTo>
                  <a:cubicBezTo>
                    <a:pt x="1410" y="357"/>
                    <a:pt x="1482" y="268"/>
                    <a:pt x="1482" y="179"/>
                  </a:cubicBezTo>
                  <a:cubicBezTo>
                    <a:pt x="1482" y="71"/>
                    <a:pt x="1410" y="0"/>
                    <a:pt x="1303"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4" name="Google Shape;8344;p37"/>
            <p:cNvSpPr/>
            <p:nvPr/>
          </p:nvSpPr>
          <p:spPr>
            <a:xfrm>
              <a:off x="3692387" y="2969963"/>
              <a:ext cx="40099" cy="9200"/>
            </a:xfrm>
            <a:custGeom>
              <a:avLst/>
              <a:gdLst/>
              <a:ahLst/>
              <a:cxnLst/>
              <a:rect l="l" t="t" r="r" b="b"/>
              <a:pathLst>
                <a:path w="1482" h="340" extrusionOk="0">
                  <a:moveTo>
                    <a:pt x="161" y="0"/>
                  </a:moveTo>
                  <a:cubicBezTo>
                    <a:pt x="72" y="0"/>
                    <a:pt x="1" y="72"/>
                    <a:pt x="1" y="161"/>
                  </a:cubicBezTo>
                  <a:cubicBezTo>
                    <a:pt x="1" y="268"/>
                    <a:pt x="72" y="339"/>
                    <a:pt x="161" y="339"/>
                  </a:cubicBezTo>
                  <a:lnTo>
                    <a:pt x="1303" y="339"/>
                  </a:lnTo>
                  <a:cubicBezTo>
                    <a:pt x="1393" y="339"/>
                    <a:pt x="1482" y="268"/>
                    <a:pt x="1482" y="161"/>
                  </a:cubicBezTo>
                  <a:cubicBezTo>
                    <a:pt x="1482" y="72"/>
                    <a:pt x="1393" y="0"/>
                    <a:pt x="1303"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5" name="Google Shape;8345;p37"/>
            <p:cNvSpPr/>
            <p:nvPr/>
          </p:nvSpPr>
          <p:spPr>
            <a:xfrm>
              <a:off x="3692387" y="2986387"/>
              <a:ext cx="40099" cy="9660"/>
            </a:xfrm>
            <a:custGeom>
              <a:avLst/>
              <a:gdLst/>
              <a:ahLst/>
              <a:cxnLst/>
              <a:rect l="l" t="t" r="r" b="b"/>
              <a:pathLst>
                <a:path w="1482" h="357" extrusionOk="0">
                  <a:moveTo>
                    <a:pt x="161" y="0"/>
                  </a:moveTo>
                  <a:cubicBezTo>
                    <a:pt x="72" y="0"/>
                    <a:pt x="1" y="71"/>
                    <a:pt x="1" y="179"/>
                  </a:cubicBezTo>
                  <a:cubicBezTo>
                    <a:pt x="1" y="268"/>
                    <a:pt x="72" y="357"/>
                    <a:pt x="161" y="357"/>
                  </a:cubicBezTo>
                  <a:lnTo>
                    <a:pt x="1303" y="357"/>
                  </a:lnTo>
                  <a:cubicBezTo>
                    <a:pt x="1393" y="357"/>
                    <a:pt x="1482" y="268"/>
                    <a:pt x="1482" y="179"/>
                  </a:cubicBezTo>
                  <a:cubicBezTo>
                    <a:pt x="1482" y="71"/>
                    <a:pt x="1393" y="0"/>
                    <a:pt x="1303"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6" name="Google Shape;8346;p37"/>
            <p:cNvSpPr/>
            <p:nvPr/>
          </p:nvSpPr>
          <p:spPr>
            <a:xfrm>
              <a:off x="3714114" y="3046723"/>
              <a:ext cx="9687" cy="17885"/>
            </a:xfrm>
            <a:custGeom>
              <a:avLst/>
              <a:gdLst/>
              <a:ahLst/>
              <a:cxnLst/>
              <a:rect l="l" t="t" r="r" b="b"/>
              <a:pathLst>
                <a:path w="358" h="661" extrusionOk="0">
                  <a:moveTo>
                    <a:pt x="179" y="0"/>
                  </a:moveTo>
                  <a:cubicBezTo>
                    <a:pt x="90" y="0"/>
                    <a:pt x="1" y="90"/>
                    <a:pt x="1" y="179"/>
                  </a:cubicBezTo>
                  <a:lnTo>
                    <a:pt x="1" y="500"/>
                  </a:lnTo>
                  <a:cubicBezTo>
                    <a:pt x="1" y="589"/>
                    <a:pt x="90" y="661"/>
                    <a:pt x="179" y="661"/>
                  </a:cubicBezTo>
                  <a:cubicBezTo>
                    <a:pt x="268" y="661"/>
                    <a:pt x="358" y="589"/>
                    <a:pt x="358" y="500"/>
                  </a:cubicBezTo>
                  <a:lnTo>
                    <a:pt x="358" y="179"/>
                  </a:lnTo>
                  <a:cubicBezTo>
                    <a:pt x="358" y="90"/>
                    <a:pt x="268" y="0"/>
                    <a:pt x="17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7" name="Google Shape;8347;p37"/>
            <p:cNvSpPr/>
            <p:nvPr/>
          </p:nvSpPr>
          <p:spPr>
            <a:xfrm>
              <a:off x="3735353" y="3065067"/>
              <a:ext cx="9200" cy="17885"/>
            </a:xfrm>
            <a:custGeom>
              <a:avLst/>
              <a:gdLst/>
              <a:ahLst/>
              <a:cxnLst/>
              <a:rect l="l" t="t" r="r" b="b"/>
              <a:pathLst>
                <a:path w="340" h="661" extrusionOk="0">
                  <a:moveTo>
                    <a:pt x="179" y="0"/>
                  </a:moveTo>
                  <a:cubicBezTo>
                    <a:pt x="72" y="0"/>
                    <a:pt x="1" y="90"/>
                    <a:pt x="1" y="179"/>
                  </a:cubicBezTo>
                  <a:lnTo>
                    <a:pt x="1" y="482"/>
                  </a:lnTo>
                  <a:cubicBezTo>
                    <a:pt x="1" y="589"/>
                    <a:pt x="72" y="661"/>
                    <a:pt x="179" y="661"/>
                  </a:cubicBezTo>
                  <a:cubicBezTo>
                    <a:pt x="268" y="661"/>
                    <a:pt x="340" y="589"/>
                    <a:pt x="340" y="482"/>
                  </a:cubicBezTo>
                  <a:lnTo>
                    <a:pt x="340" y="179"/>
                  </a:lnTo>
                  <a:cubicBezTo>
                    <a:pt x="340" y="90"/>
                    <a:pt x="268" y="0"/>
                    <a:pt x="17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8" name="Google Shape;8348;p37"/>
            <p:cNvSpPr/>
            <p:nvPr/>
          </p:nvSpPr>
          <p:spPr>
            <a:xfrm>
              <a:off x="3582321" y="2877754"/>
              <a:ext cx="37204" cy="15964"/>
            </a:xfrm>
            <a:custGeom>
              <a:avLst/>
              <a:gdLst/>
              <a:ahLst/>
              <a:cxnLst/>
              <a:rect l="l" t="t" r="r" b="b"/>
              <a:pathLst>
                <a:path w="1375" h="590" extrusionOk="0">
                  <a:moveTo>
                    <a:pt x="304" y="1"/>
                  </a:moveTo>
                  <a:cubicBezTo>
                    <a:pt x="143" y="1"/>
                    <a:pt x="1" y="143"/>
                    <a:pt x="19" y="304"/>
                  </a:cubicBezTo>
                  <a:cubicBezTo>
                    <a:pt x="19" y="464"/>
                    <a:pt x="143" y="589"/>
                    <a:pt x="304" y="589"/>
                  </a:cubicBezTo>
                  <a:cubicBezTo>
                    <a:pt x="429" y="580"/>
                    <a:pt x="554" y="576"/>
                    <a:pt x="681" y="576"/>
                  </a:cubicBezTo>
                  <a:cubicBezTo>
                    <a:pt x="808" y="576"/>
                    <a:pt x="937" y="580"/>
                    <a:pt x="1071" y="589"/>
                  </a:cubicBezTo>
                  <a:cubicBezTo>
                    <a:pt x="1232" y="589"/>
                    <a:pt x="1357" y="447"/>
                    <a:pt x="1357" y="304"/>
                  </a:cubicBezTo>
                  <a:cubicBezTo>
                    <a:pt x="1375" y="143"/>
                    <a:pt x="1232" y="1"/>
                    <a:pt x="107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9" name="Google Shape;8349;p37"/>
            <p:cNvSpPr/>
            <p:nvPr/>
          </p:nvSpPr>
          <p:spPr>
            <a:xfrm>
              <a:off x="3553370" y="2877754"/>
              <a:ext cx="19806" cy="15964"/>
            </a:xfrm>
            <a:custGeom>
              <a:avLst/>
              <a:gdLst/>
              <a:ahLst/>
              <a:cxnLst/>
              <a:rect l="l" t="t" r="r" b="b"/>
              <a:pathLst>
                <a:path w="732" h="590" extrusionOk="0">
                  <a:moveTo>
                    <a:pt x="303" y="1"/>
                  </a:moveTo>
                  <a:cubicBezTo>
                    <a:pt x="143" y="1"/>
                    <a:pt x="0" y="125"/>
                    <a:pt x="0" y="286"/>
                  </a:cubicBezTo>
                  <a:cubicBezTo>
                    <a:pt x="0" y="447"/>
                    <a:pt x="143" y="589"/>
                    <a:pt x="303" y="589"/>
                  </a:cubicBezTo>
                  <a:lnTo>
                    <a:pt x="446" y="589"/>
                  </a:lnTo>
                  <a:cubicBezTo>
                    <a:pt x="607" y="589"/>
                    <a:pt x="732" y="447"/>
                    <a:pt x="732" y="286"/>
                  </a:cubicBezTo>
                  <a:cubicBezTo>
                    <a:pt x="732" y="125"/>
                    <a:pt x="607" y="1"/>
                    <a:pt x="446"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0" name="Google Shape;8350;p37"/>
            <p:cNvSpPr/>
            <p:nvPr/>
          </p:nvSpPr>
          <p:spPr>
            <a:xfrm>
              <a:off x="3558673" y="3092097"/>
              <a:ext cx="74868" cy="75355"/>
            </a:xfrm>
            <a:custGeom>
              <a:avLst/>
              <a:gdLst/>
              <a:ahLst/>
              <a:cxnLst/>
              <a:rect l="l" t="t" r="r" b="b"/>
              <a:pathLst>
                <a:path w="2767" h="2785" extrusionOk="0">
                  <a:moveTo>
                    <a:pt x="1374" y="358"/>
                  </a:moveTo>
                  <a:cubicBezTo>
                    <a:pt x="1945" y="358"/>
                    <a:pt x="2409" y="821"/>
                    <a:pt x="2409" y="1392"/>
                  </a:cubicBezTo>
                  <a:cubicBezTo>
                    <a:pt x="2409" y="1963"/>
                    <a:pt x="1945" y="2427"/>
                    <a:pt x="1374" y="2427"/>
                  </a:cubicBezTo>
                  <a:cubicBezTo>
                    <a:pt x="803" y="2427"/>
                    <a:pt x="339" y="1963"/>
                    <a:pt x="339" y="1392"/>
                  </a:cubicBezTo>
                  <a:cubicBezTo>
                    <a:pt x="339" y="821"/>
                    <a:pt x="803" y="358"/>
                    <a:pt x="1374" y="358"/>
                  </a:cubicBezTo>
                  <a:close/>
                  <a:moveTo>
                    <a:pt x="1374" y="1"/>
                  </a:moveTo>
                  <a:cubicBezTo>
                    <a:pt x="625" y="1"/>
                    <a:pt x="0" y="625"/>
                    <a:pt x="0" y="1392"/>
                  </a:cubicBezTo>
                  <a:cubicBezTo>
                    <a:pt x="0" y="2160"/>
                    <a:pt x="625" y="2784"/>
                    <a:pt x="1374" y="2784"/>
                  </a:cubicBezTo>
                  <a:cubicBezTo>
                    <a:pt x="2142" y="2784"/>
                    <a:pt x="2766" y="2160"/>
                    <a:pt x="2766" y="1392"/>
                  </a:cubicBezTo>
                  <a:cubicBezTo>
                    <a:pt x="2766" y="625"/>
                    <a:pt x="2142" y="1"/>
                    <a:pt x="1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1" name="Google Shape;8351;p37"/>
            <p:cNvSpPr/>
            <p:nvPr/>
          </p:nvSpPr>
          <p:spPr>
            <a:xfrm>
              <a:off x="3576044" y="3109954"/>
              <a:ext cx="40099" cy="40099"/>
            </a:xfrm>
            <a:custGeom>
              <a:avLst/>
              <a:gdLst/>
              <a:ahLst/>
              <a:cxnLst/>
              <a:rect l="l" t="t" r="r" b="b"/>
              <a:pathLst>
                <a:path w="1482" h="1482" extrusionOk="0">
                  <a:moveTo>
                    <a:pt x="732" y="340"/>
                  </a:moveTo>
                  <a:cubicBezTo>
                    <a:pt x="946" y="340"/>
                    <a:pt x="1125" y="518"/>
                    <a:pt x="1125" y="732"/>
                  </a:cubicBezTo>
                  <a:cubicBezTo>
                    <a:pt x="1125" y="946"/>
                    <a:pt x="946" y="1125"/>
                    <a:pt x="732" y="1125"/>
                  </a:cubicBezTo>
                  <a:cubicBezTo>
                    <a:pt x="518" y="1125"/>
                    <a:pt x="358" y="946"/>
                    <a:pt x="358" y="732"/>
                  </a:cubicBezTo>
                  <a:cubicBezTo>
                    <a:pt x="358" y="518"/>
                    <a:pt x="518" y="340"/>
                    <a:pt x="732" y="340"/>
                  </a:cubicBezTo>
                  <a:close/>
                  <a:moveTo>
                    <a:pt x="732" y="1"/>
                  </a:moveTo>
                  <a:cubicBezTo>
                    <a:pt x="340" y="1"/>
                    <a:pt x="1" y="322"/>
                    <a:pt x="1" y="732"/>
                  </a:cubicBezTo>
                  <a:cubicBezTo>
                    <a:pt x="1" y="1143"/>
                    <a:pt x="340" y="1482"/>
                    <a:pt x="732" y="1482"/>
                  </a:cubicBezTo>
                  <a:cubicBezTo>
                    <a:pt x="1143" y="1482"/>
                    <a:pt x="1482" y="1143"/>
                    <a:pt x="1482" y="732"/>
                  </a:cubicBezTo>
                  <a:cubicBezTo>
                    <a:pt x="1482" y="322"/>
                    <a:pt x="1143" y="1"/>
                    <a:pt x="7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2" name="Google Shape;8352;p37"/>
            <p:cNvSpPr/>
            <p:nvPr/>
          </p:nvSpPr>
          <p:spPr>
            <a:xfrm>
              <a:off x="3556752" y="2905271"/>
              <a:ext cx="78710" cy="127008"/>
            </a:xfrm>
            <a:custGeom>
              <a:avLst/>
              <a:gdLst/>
              <a:ahLst/>
              <a:cxnLst/>
              <a:rect l="l" t="t" r="r" b="b"/>
              <a:pathLst>
                <a:path w="2909" h="4694" extrusionOk="0">
                  <a:moveTo>
                    <a:pt x="2302" y="340"/>
                  </a:moveTo>
                  <a:cubicBezTo>
                    <a:pt x="2444" y="340"/>
                    <a:pt x="2552" y="464"/>
                    <a:pt x="2552" y="589"/>
                  </a:cubicBezTo>
                  <a:lnTo>
                    <a:pt x="2552" y="1178"/>
                  </a:lnTo>
                  <a:lnTo>
                    <a:pt x="357" y="1178"/>
                  </a:lnTo>
                  <a:lnTo>
                    <a:pt x="357" y="589"/>
                  </a:lnTo>
                  <a:cubicBezTo>
                    <a:pt x="357" y="464"/>
                    <a:pt x="464" y="340"/>
                    <a:pt x="607" y="340"/>
                  </a:cubicBezTo>
                  <a:close/>
                  <a:moveTo>
                    <a:pt x="2552" y="1535"/>
                  </a:moveTo>
                  <a:lnTo>
                    <a:pt x="2552" y="4087"/>
                  </a:lnTo>
                  <a:cubicBezTo>
                    <a:pt x="2552" y="4229"/>
                    <a:pt x="2444" y="4336"/>
                    <a:pt x="2302" y="4336"/>
                  </a:cubicBezTo>
                  <a:lnTo>
                    <a:pt x="607" y="4336"/>
                  </a:lnTo>
                  <a:cubicBezTo>
                    <a:pt x="464" y="4336"/>
                    <a:pt x="357" y="4229"/>
                    <a:pt x="357" y="4087"/>
                  </a:cubicBezTo>
                  <a:lnTo>
                    <a:pt x="357" y="1535"/>
                  </a:lnTo>
                  <a:close/>
                  <a:moveTo>
                    <a:pt x="607" y="1"/>
                  </a:moveTo>
                  <a:cubicBezTo>
                    <a:pt x="268" y="1"/>
                    <a:pt x="0" y="268"/>
                    <a:pt x="0" y="589"/>
                  </a:cubicBezTo>
                  <a:lnTo>
                    <a:pt x="0" y="4087"/>
                  </a:lnTo>
                  <a:cubicBezTo>
                    <a:pt x="0" y="4408"/>
                    <a:pt x="268" y="4693"/>
                    <a:pt x="607" y="4693"/>
                  </a:cubicBezTo>
                  <a:lnTo>
                    <a:pt x="2302" y="4693"/>
                  </a:lnTo>
                  <a:cubicBezTo>
                    <a:pt x="2641" y="4693"/>
                    <a:pt x="2908" y="4408"/>
                    <a:pt x="2908" y="4087"/>
                  </a:cubicBezTo>
                  <a:lnTo>
                    <a:pt x="2908" y="589"/>
                  </a:lnTo>
                  <a:cubicBezTo>
                    <a:pt x="2908" y="268"/>
                    <a:pt x="2641" y="1"/>
                    <a:pt x="2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3" name="Google Shape;8353;p37"/>
            <p:cNvSpPr/>
            <p:nvPr/>
          </p:nvSpPr>
          <p:spPr>
            <a:xfrm>
              <a:off x="3530183" y="2849751"/>
              <a:ext cx="248171" cy="352451"/>
            </a:xfrm>
            <a:custGeom>
              <a:avLst/>
              <a:gdLst/>
              <a:ahLst/>
              <a:cxnLst/>
              <a:rect l="l" t="t" r="r" b="b"/>
              <a:pathLst>
                <a:path w="9172" h="13026" extrusionOk="0">
                  <a:moveTo>
                    <a:pt x="3819" y="589"/>
                  </a:moveTo>
                  <a:cubicBezTo>
                    <a:pt x="4087" y="589"/>
                    <a:pt x="4283" y="804"/>
                    <a:pt x="4283" y="1053"/>
                  </a:cubicBezTo>
                  <a:lnTo>
                    <a:pt x="4283" y="11973"/>
                  </a:lnTo>
                  <a:cubicBezTo>
                    <a:pt x="4283" y="12223"/>
                    <a:pt x="4087" y="12437"/>
                    <a:pt x="3819" y="12437"/>
                  </a:cubicBezTo>
                  <a:lnTo>
                    <a:pt x="1053" y="12437"/>
                  </a:lnTo>
                  <a:cubicBezTo>
                    <a:pt x="786" y="12437"/>
                    <a:pt x="572" y="12223"/>
                    <a:pt x="572" y="11973"/>
                  </a:cubicBezTo>
                  <a:lnTo>
                    <a:pt x="572" y="1053"/>
                  </a:lnTo>
                  <a:cubicBezTo>
                    <a:pt x="572" y="804"/>
                    <a:pt x="786" y="589"/>
                    <a:pt x="1053" y="589"/>
                  </a:cubicBezTo>
                  <a:close/>
                  <a:moveTo>
                    <a:pt x="8119" y="589"/>
                  </a:moveTo>
                  <a:cubicBezTo>
                    <a:pt x="8369" y="589"/>
                    <a:pt x="8583" y="804"/>
                    <a:pt x="8583" y="1053"/>
                  </a:cubicBezTo>
                  <a:lnTo>
                    <a:pt x="8583" y="11973"/>
                  </a:lnTo>
                  <a:cubicBezTo>
                    <a:pt x="8583" y="12223"/>
                    <a:pt x="8369" y="12437"/>
                    <a:pt x="8119" y="12437"/>
                  </a:cubicBezTo>
                  <a:lnTo>
                    <a:pt x="5336" y="12437"/>
                  </a:lnTo>
                  <a:cubicBezTo>
                    <a:pt x="5086" y="12437"/>
                    <a:pt x="4872" y="12223"/>
                    <a:pt x="4872" y="11973"/>
                  </a:cubicBezTo>
                  <a:lnTo>
                    <a:pt x="4872" y="1053"/>
                  </a:lnTo>
                  <a:cubicBezTo>
                    <a:pt x="4872" y="804"/>
                    <a:pt x="5086" y="589"/>
                    <a:pt x="5336" y="589"/>
                  </a:cubicBezTo>
                  <a:close/>
                  <a:moveTo>
                    <a:pt x="1053" y="1"/>
                  </a:moveTo>
                  <a:cubicBezTo>
                    <a:pt x="465" y="1"/>
                    <a:pt x="1" y="482"/>
                    <a:pt x="1" y="1053"/>
                  </a:cubicBezTo>
                  <a:lnTo>
                    <a:pt x="1" y="11973"/>
                  </a:lnTo>
                  <a:cubicBezTo>
                    <a:pt x="1" y="12562"/>
                    <a:pt x="465" y="13026"/>
                    <a:pt x="1053" y="13026"/>
                  </a:cubicBezTo>
                  <a:lnTo>
                    <a:pt x="3819" y="13026"/>
                  </a:lnTo>
                  <a:cubicBezTo>
                    <a:pt x="4122" y="13026"/>
                    <a:pt x="4390" y="12901"/>
                    <a:pt x="4586" y="12705"/>
                  </a:cubicBezTo>
                  <a:cubicBezTo>
                    <a:pt x="4783" y="12901"/>
                    <a:pt x="5050" y="13026"/>
                    <a:pt x="5336" y="13026"/>
                  </a:cubicBezTo>
                  <a:lnTo>
                    <a:pt x="8119" y="13026"/>
                  </a:lnTo>
                  <a:cubicBezTo>
                    <a:pt x="8690" y="13026"/>
                    <a:pt x="9172" y="12562"/>
                    <a:pt x="9172" y="11973"/>
                  </a:cubicBezTo>
                  <a:lnTo>
                    <a:pt x="9172" y="1053"/>
                  </a:lnTo>
                  <a:cubicBezTo>
                    <a:pt x="9172" y="482"/>
                    <a:pt x="8690" y="1"/>
                    <a:pt x="8119" y="1"/>
                  </a:cubicBezTo>
                  <a:lnTo>
                    <a:pt x="5336" y="1"/>
                  </a:lnTo>
                  <a:cubicBezTo>
                    <a:pt x="5050" y="1"/>
                    <a:pt x="4783" y="126"/>
                    <a:pt x="4586" y="340"/>
                  </a:cubicBezTo>
                  <a:cubicBezTo>
                    <a:pt x="4390" y="126"/>
                    <a:pt x="4122" y="1"/>
                    <a:pt x="3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4" name="Google Shape;8354;p37"/>
            <p:cNvSpPr/>
            <p:nvPr/>
          </p:nvSpPr>
          <p:spPr>
            <a:xfrm>
              <a:off x="3674530" y="3092097"/>
              <a:ext cx="75355" cy="75355"/>
            </a:xfrm>
            <a:custGeom>
              <a:avLst/>
              <a:gdLst/>
              <a:ahLst/>
              <a:cxnLst/>
              <a:rect l="l" t="t" r="r" b="b"/>
              <a:pathLst>
                <a:path w="2785" h="2785" extrusionOk="0">
                  <a:moveTo>
                    <a:pt x="1392" y="358"/>
                  </a:moveTo>
                  <a:cubicBezTo>
                    <a:pt x="1963" y="358"/>
                    <a:pt x="2427" y="821"/>
                    <a:pt x="2427" y="1392"/>
                  </a:cubicBezTo>
                  <a:cubicBezTo>
                    <a:pt x="2427" y="1963"/>
                    <a:pt x="1963" y="2427"/>
                    <a:pt x="1392" y="2427"/>
                  </a:cubicBezTo>
                  <a:cubicBezTo>
                    <a:pt x="821" y="2427"/>
                    <a:pt x="357" y="1963"/>
                    <a:pt x="357" y="1392"/>
                  </a:cubicBezTo>
                  <a:cubicBezTo>
                    <a:pt x="357" y="821"/>
                    <a:pt x="821" y="358"/>
                    <a:pt x="1392" y="358"/>
                  </a:cubicBezTo>
                  <a:close/>
                  <a:moveTo>
                    <a:pt x="1392" y="1"/>
                  </a:moveTo>
                  <a:cubicBezTo>
                    <a:pt x="625" y="1"/>
                    <a:pt x="1" y="625"/>
                    <a:pt x="1" y="1392"/>
                  </a:cubicBezTo>
                  <a:cubicBezTo>
                    <a:pt x="1" y="2160"/>
                    <a:pt x="625" y="2784"/>
                    <a:pt x="1392" y="2784"/>
                  </a:cubicBezTo>
                  <a:cubicBezTo>
                    <a:pt x="2160" y="2784"/>
                    <a:pt x="2784" y="2160"/>
                    <a:pt x="2784" y="1392"/>
                  </a:cubicBezTo>
                  <a:cubicBezTo>
                    <a:pt x="2784" y="625"/>
                    <a:pt x="2160" y="1"/>
                    <a:pt x="13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5" name="Google Shape;8355;p37"/>
            <p:cNvSpPr/>
            <p:nvPr/>
          </p:nvSpPr>
          <p:spPr>
            <a:xfrm>
              <a:off x="3692387" y="3109954"/>
              <a:ext cx="40099" cy="40099"/>
            </a:xfrm>
            <a:custGeom>
              <a:avLst/>
              <a:gdLst/>
              <a:ahLst/>
              <a:cxnLst/>
              <a:rect l="l" t="t" r="r" b="b"/>
              <a:pathLst>
                <a:path w="1482" h="1482" extrusionOk="0">
                  <a:moveTo>
                    <a:pt x="732" y="340"/>
                  </a:moveTo>
                  <a:cubicBezTo>
                    <a:pt x="946" y="340"/>
                    <a:pt x="1125" y="518"/>
                    <a:pt x="1125" y="732"/>
                  </a:cubicBezTo>
                  <a:cubicBezTo>
                    <a:pt x="1125" y="946"/>
                    <a:pt x="946" y="1125"/>
                    <a:pt x="732" y="1125"/>
                  </a:cubicBezTo>
                  <a:cubicBezTo>
                    <a:pt x="518" y="1125"/>
                    <a:pt x="340" y="946"/>
                    <a:pt x="340" y="732"/>
                  </a:cubicBezTo>
                  <a:cubicBezTo>
                    <a:pt x="340" y="518"/>
                    <a:pt x="518" y="340"/>
                    <a:pt x="732" y="340"/>
                  </a:cubicBezTo>
                  <a:close/>
                  <a:moveTo>
                    <a:pt x="732" y="1"/>
                  </a:moveTo>
                  <a:cubicBezTo>
                    <a:pt x="322" y="1"/>
                    <a:pt x="1" y="322"/>
                    <a:pt x="1" y="732"/>
                  </a:cubicBezTo>
                  <a:cubicBezTo>
                    <a:pt x="1" y="1143"/>
                    <a:pt x="322" y="1482"/>
                    <a:pt x="732" y="1482"/>
                  </a:cubicBezTo>
                  <a:cubicBezTo>
                    <a:pt x="1143" y="1482"/>
                    <a:pt x="1482" y="1143"/>
                    <a:pt x="1482" y="732"/>
                  </a:cubicBezTo>
                  <a:cubicBezTo>
                    <a:pt x="1482" y="322"/>
                    <a:pt x="1143" y="1"/>
                    <a:pt x="7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6" name="Google Shape;8356;p37"/>
            <p:cNvSpPr/>
            <p:nvPr/>
          </p:nvSpPr>
          <p:spPr>
            <a:xfrm>
              <a:off x="3673096" y="2905271"/>
              <a:ext cx="78710" cy="127008"/>
            </a:xfrm>
            <a:custGeom>
              <a:avLst/>
              <a:gdLst/>
              <a:ahLst/>
              <a:cxnLst/>
              <a:rect l="l" t="t" r="r" b="b"/>
              <a:pathLst>
                <a:path w="2909" h="4694" extrusionOk="0">
                  <a:moveTo>
                    <a:pt x="2302" y="340"/>
                  </a:moveTo>
                  <a:cubicBezTo>
                    <a:pt x="2445" y="340"/>
                    <a:pt x="2552" y="464"/>
                    <a:pt x="2552" y="589"/>
                  </a:cubicBezTo>
                  <a:lnTo>
                    <a:pt x="2552" y="1178"/>
                  </a:lnTo>
                  <a:lnTo>
                    <a:pt x="339" y="1178"/>
                  </a:lnTo>
                  <a:lnTo>
                    <a:pt x="339" y="589"/>
                  </a:lnTo>
                  <a:cubicBezTo>
                    <a:pt x="339" y="464"/>
                    <a:pt x="464" y="340"/>
                    <a:pt x="607" y="340"/>
                  </a:cubicBezTo>
                  <a:close/>
                  <a:moveTo>
                    <a:pt x="2552" y="1535"/>
                  </a:moveTo>
                  <a:lnTo>
                    <a:pt x="2552" y="4087"/>
                  </a:lnTo>
                  <a:cubicBezTo>
                    <a:pt x="2552" y="4229"/>
                    <a:pt x="2445" y="4336"/>
                    <a:pt x="2302" y="4336"/>
                  </a:cubicBezTo>
                  <a:lnTo>
                    <a:pt x="607" y="4336"/>
                  </a:lnTo>
                  <a:cubicBezTo>
                    <a:pt x="464" y="4336"/>
                    <a:pt x="339" y="4229"/>
                    <a:pt x="339" y="4087"/>
                  </a:cubicBezTo>
                  <a:lnTo>
                    <a:pt x="339" y="1535"/>
                  </a:lnTo>
                  <a:close/>
                  <a:moveTo>
                    <a:pt x="607" y="1"/>
                  </a:moveTo>
                  <a:cubicBezTo>
                    <a:pt x="268" y="1"/>
                    <a:pt x="0" y="268"/>
                    <a:pt x="0" y="589"/>
                  </a:cubicBezTo>
                  <a:lnTo>
                    <a:pt x="0" y="4087"/>
                  </a:lnTo>
                  <a:cubicBezTo>
                    <a:pt x="0" y="4408"/>
                    <a:pt x="268" y="4693"/>
                    <a:pt x="607" y="4693"/>
                  </a:cubicBezTo>
                  <a:lnTo>
                    <a:pt x="2302" y="4693"/>
                  </a:lnTo>
                  <a:cubicBezTo>
                    <a:pt x="2623" y="4693"/>
                    <a:pt x="2908" y="4408"/>
                    <a:pt x="2908" y="4087"/>
                  </a:cubicBezTo>
                  <a:lnTo>
                    <a:pt x="2908" y="589"/>
                  </a:lnTo>
                  <a:cubicBezTo>
                    <a:pt x="2908" y="268"/>
                    <a:pt x="2623" y="1"/>
                    <a:pt x="2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57" name="Google Shape;8357;p37"/>
          <p:cNvGrpSpPr/>
          <p:nvPr/>
        </p:nvGrpSpPr>
        <p:grpSpPr>
          <a:xfrm>
            <a:off x="3366663" y="2218631"/>
            <a:ext cx="541558" cy="485649"/>
            <a:chOff x="6512207" y="3456117"/>
            <a:chExt cx="397853" cy="356780"/>
          </a:xfrm>
        </p:grpSpPr>
        <p:sp>
          <p:nvSpPr>
            <p:cNvPr id="8358" name="Google Shape;8358;p37"/>
            <p:cNvSpPr/>
            <p:nvPr/>
          </p:nvSpPr>
          <p:spPr>
            <a:xfrm>
              <a:off x="6644974" y="3463828"/>
              <a:ext cx="131337" cy="90318"/>
            </a:xfrm>
            <a:custGeom>
              <a:avLst/>
              <a:gdLst/>
              <a:ahLst/>
              <a:cxnLst/>
              <a:rect l="l" t="t" r="r" b="b"/>
              <a:pathLst>
                <a:path w="4854" h="3338" extrusionOk="0">
                  <a:moveTo>
                    <a:pt x="3730" y="1035"/>
                  </a:moveTo>
                  <a:cubicBezTo>
                    <a:pt x="3747" y="1035"/>
                    <a:pt x="3765" y="1053"/>
                    <a:pt x="3765" y="1071"/>
                  </a:cubicBezTo>
                  <a:lnTo>
                    <a:pt x="3765" y="2820"/>
                  </a:lnTo>
                  <a:cubicBezTo>
                    <a:pt x="3765" y="2855"/>
                    <a:pt x="3747" y="2873"/>
                    <a:pt x="3730" y="2873"/>
                  </a:cubicBezTo>
                  <a:lnTo>
                    <a:pt x="1125" y="2873"/>
                  </a:lnTo>
                  <a:cubicBezTo>
                    <a:pt x="1107" y="2873"/>
                    <a:pt x="1089" y="2855"/>
                    <a:pt x="1089" y="2820"/>
                  </a:cubicBezTo>
                  <a:lnTo>
                    <a:pt x="1089" y="1071"/>
                  </a:lnTo>
                  <a:cubicBezTo>
                    <a:pt x="1089" y="1053"/>
                    <a:pt x="1107" y="1035"/>
                    <a:pt x="1125" y="1035"/>
                  </a:cubicBezTo>
                  <a:close/>
                  <a:moveTo>
                    <a:pt x="1053" y="0"/>
                  </a:moveTo>
                  <a:cubicBezTo>
                    <a:pt x="464" y="0"/>
                    <a:pt x="0" y="464"/>
                    <a:pt x="0" y="1053"/>
                  </a:cubicBezTo>
                  <a:lnTo>
                    <a:pt x="0" y="2267"/>
                  </a:lnTo>
                  <a:cubicBezTo>
                    <a:pt x="0" y="2855"/>
                    <a:pt x="464" y="3337"/>
                    <a:pt x="1053" y="3337"/>
                  </a:cubicBezTo>
                  <a:lnTo>
                    <a:pt x="3801" y="3337"/>
                  </a:lnTo>
                  <a:cubicBezTo>
                    <a:pt x="4390" y="3337"/>
                    <a:pt x="4854" y="2855"/>
                    <a:pt x="4854" y="2267"/>
                  </a:cubicBezTo>
                  <a:lnTo>
                    <a:pt x="4854" y="1053"/>
                  </a:lnTo>
                  <a:cubicBezTo>
                    <a:pt x="4854" y="464"/>
                    <a:pt x="4390" y="0"/>
                    <a:pt x="38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9" name="Google Shape;8359;p37"/>
            <p:cNvSpPr/>
            <p:nvPr/>
          </p:nvSpPr>
          <p:spPr>
            <a:xfrm>
              <a:off x="6519946" y="3525626"/>
              <a:ext cx="382377" cy="279071"/>
            </a:xfrm>
            <a:custGeom>
              <a:avLst/>
              <a:gdLst/>
              <a:ahLst/>
              <a:cxnLst/>
              <a:rect l="l" t="t" r="r" b="b"/>
              <a:pathLst>
                <a:path w="14132" h="10314" extrusionOk="0">
                  <a:moveTo>
                    <a:pt x="1535" y="0"/>
                  </a:moveTo>
                  <a:cubicBezTo>
                    <a:pt x="696" y="0"/>
                    <a:pt x="0" y="696"/>
                    <a:pt x="0" y="1553"/>
                  </a:cubicBezTo>
                  <a:lnTo>
                    <a:pt x="0" y="8779"/>
                  </a:lnTo>
                  <a:cubicBezTo>
                    <a:pt x="0" y="9635"/>
                    <a:pt x="696" y="10313"/>
                    <a:pt x="1535" y="10313"/>
                  </a:cubicBezTo>
                  <a:lnTo>
                    <a:pt x="12579" y="10313"/>
                  </a:lnTo>
                  <a:cubicBezTo>
                    <a:pt x="13436" y="10313"/>
                    <a:pt x="14132" y="9635"/>
                    <a:pt x="14132" y="8779"/>
                  </a:cubicBezTo>
                  <a:lnTo>
                    <a:pt x="14132" y="1553"/>
                  </a:lnTo>
                  <a:cubicBezTo>
                    <a:pt x="14132" y="696"/>
                    <a:pt x="13436" y="0"/>
                    <a:pt x="12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0" name="Google Shape;8360;p37"/>
            <p:cNvSpPr/>
            <p:nvPr/>
          </p:nvSpPr>
          <p:spPr>
            <a:xfrm>
              <a:off x="6519946" y="3525626"/>
              <a:ext cx="382377" cy="279071"/>
            </a:xfrm>
            <a:custGeom>
              <a:avLst/>
              <a:gdLst/>
              <a:ahLst/>
              <a:cxnLst/>
              <a:rect l="l" t="t" r="r" b="b"/>
              <a:pathLst>
                <a:path w="14132" h="10314" extrusionOk="0">
                  <a:moveTo>
                    <a:pt x="11455" y="0"/>
                  </a:moveTo>
                  <a:cubicBezTo>
                    <a:pt x="11812" y="0"/>
                    <a:pt x="12115" y="304"/>
                    <a:pt x="12115" y="678"/>
                  </a:cubicBezTo>
                  <a:lnTo>
                    <a:pt x="12115" y="7958"/>
                  </a:lnTo>
                  <a:cubicBezTo>
                    <a:pt x="12115" y="8333"/>
                    <a:pt x="11812" y="8636"/>
                    <a:pt x="11455" y="8636"/>
                  </a:cubicBezTo>
                  <a:lnTo>
                    <a:pt x="678" y="8636"/>
                  </a:lnTo>
                  <a:cubicBezTo>
                    <a:pt x="304" y="8636"/>
                    <a:pt x="0" y="8333"/>
                    <a:pt x="0" y="7958"/>
                  </a:cubicBezTo>
                  <a:lnTo>
                    <a:pt x="0" y="8779"/>
                  </a:lnTo>
                  <a:cubicBezTo>
                    <a:pt x="0" y="9635"/>
                    <a:pt x="696" y="10313"/>
                    <a:pt x="1535" y="10313"/>
                  </a:cubicBezTo>
                  <a:lnTo>
                    <a:pt x="12579" y="10313"/>
                  </a:lnTo>
                  <a:cubicBezTo>
                    <a:pt x="13436" y="10313"/>
                    <a:pt x="14132" y="9635"/>
                    <a:pt x="14132" y="8779"/>
                  </a:cubicBezTo>
                  <a:lnTo>
                    <a:pt x="14132" y="1553"/>
                  </a:lnTo>
                  <a:cubicBezTo>
                    <a:pt x="14132" y="696"/>
                    <a:pt x="13436" y="0"/>
                    <a:pt x="125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1" name="Google Shape;8361;p37"/>
            <p:cNvSpPr/>
            <p:nvPr/>
          </p:nvSpPr>
          <p:spPr>
            <a:xfrm>
              <a:off x="6572571" y="3514993"/>
              <a:ext cx="52627" cy="244329"/>
            </a:xfrm>
            <a:custGeom>
              <a:avLst/>
              <a:gdLst/>
              <a:ahLst/>
              <a:cxnLst/>
              <a:rect l="l" t="t" r="r" b="b"/>
              <a:pathLst>
                <a:path w="1945" h="9030" extrusionOk="0">
                  <a:moveTo>
                    <a:pt x="214" y="1"/>
                  </a:moveTo>
                  <a:cubicBezTo>
                    <a:pt x="107" y="1"/>
                    <a:pt x="0" y="90"/>
                    <a:pt x="0" y="215"/>
                  </a:cubicBezTo>
                  <a:lnTo>
                    <a:pt x="0" y="8333"/>
                  </a:lnTo>
                  <a:cubicBezTo>
                    <a:pt x="0" y="8708"/>
                    <a:pt x="321" y="9029"/>
                    <a:pt x="696" y="9029"/>
                  </a:cubicBezTo>
                  <a:lnTo>
                    <a:pt x="1249" y="9029"/>
                  </a:lnTo>
                  <a:cubicBezTo>
                    <a:pt x="1624" y="9029"/>
                    <a:pt x="1945" y="8708"/>
                    <a:pt x="1945" y="8333"/>
                  </a:cubicBezTo>
                  <a:lnTo>
                    <a:pt x="1945" y="215"/>
                  </a:lnTo>
                  <a:cubicBezTo>
                    <a:pt x="1945" y="90"/>
                    <a:pt x="1856" y="1"/>
                    <a:pt x="1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2" name="Google Shape;8362;p37"/>
            <p:cNvSpPr/>
            <p:nvPr/>
          </p:nvSpPr>
          <p:spPr>
            <a:xfrm>
              <a:off x="6567728" y="3649681"/>
              <a:ext cx="62313" cy="58931"/>
            </a:xfrm>
            <a:custGeom>
              <a:avLst/>
              <a:gdLst/>
              <a:ahLst/>
              <a:cxnLst/>
              <a:rect l="l" t="t" r="r" b="b"/>
              <a:pathLst>
                <a:path w="2303" h="2178" extrusionOk="0">
                  <a:moveTo>
                    <a:pt x="429" y="1"/>
                  </a:moveTo>
                  <a:cubicBezTo>
                    <a:pt x="197" y="1"/>
                    <a:pt x="1" y="179"/>
                    <a:pt x="1" y="429"/>
                  </a:cubicBezTo>
                  <a:lnTo>
                    <a:pt x="1" y="1732"/>
                  </a:lnTo>
                  <a:cubicBezTo>
                    <a:pt x="1" y="1981"/>
                    <a:pt x="197" y="2178"/>
                    <a:pt x="429" y="2178"/>
                  </a:cubicBezTo>
                  <a:lnTo>
                    <a:pt x="1874" y="2178"/>
                  </a:lnTo>
                  <a:cubicBezTo>
                    <a:pt x="2106" y="2178"/>
                    <a:pt x="2302" y="1981"/>
                    <a:pt x="2302" y="1732"/>
                  </a:cubicBezTo>
                  <a:lnTo>
                    <a:pt x="2302" y="429"/>
                  </a:lnTo>
                  <a:cubicBezTo>
                    <a:pt x="2302" y="179"/>
                    <a:pt x="2106" y="1"/>
                    <a:pt x="1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3" name="Google Shape;8363;p37"/>
            <p:cNvSpPr/>
            <p:nvPr/>
          </p:nvSpPr>
          <p:spPr>
            <a:xfrm>
              <a:off x="6587533" y="3668025"/>
              <a:ext cx="22701" cy="21754"/>
            </a:xfrm>
            <a:custGeom>
              <a:avLst/>
              <a:gdLst/>
              <a:ahLst/>
              <a:cxnLst/>
              <a:rect l="l" t="t" r="r" b="b"/>
              <a:pathLst>
                <a:path w="839" h="804" extrusionOk="0">
                  <a:moveTo>
                    <a:pt x="18" y="1"/>
                  </a:moveTo>
                  <a:cubicBezTo>
                    <a:pt x="0" y="1"/>
                    <a:pt x="0" y="19"/>
                    <a:pt x="0" y="19"/>
                  </a:cubicBezTo>
                  <a:lnTo>
                    <a:pt x="0" y="786"/>
                  </a:lnTo>
                  <a:cubicBezTo>
                    <a:pt x="0" y="786"/>
                    <a:pt x="0" y="804"/>
                    <a:pt x="18" y="804"/>
                  </a:cubicBezTo>
                  <a:lnTo>
                    <a:pt x="821" y="804"/>
                  </a:lnTo>
                  <a:cubicBezTo>
                    <a:pt x="839" y="804"/>
                    <a:pt x="839" y="786"/>
                    <a:pt x="839" y="786"/>
                  </a:cubicBezTo>
                  <a:lnTo>
                    <a:pt x="839" y="19"/>
                  </a:lnTo>
                  <a:cubicBezTo>
                    <a:pt x="839" y="19"/>
                    <a:pt x="839" y="1"/>
                    <a:pt x="821" y="1"/>
                  </a:cubicBezTo>
                  <a:close/>
                </a:path>
              </a:pathLst>
            </a:custGeom>
            <a:solidFill>
              <a:srgbClr val="A562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4" name="Google Shape;8364;p37"/>
            <p:cNvSpPr/>
            <p:nvPr/>
          </p:nvSpPr>
          <p:spPr>
            <a:xfrm>
              <a:off x="6796086" y="3514993"/>
              <a:ext cx="52654" cy="244329"/>
            </a:xfrm>
            <a:custGeom>
              <a:avLst/>
              <a:gdLst/>
              <a:ahLst/>
              <a:cxnLst/>
              <a:rect l="l" t="t" r="r" b="b"/>
              <a:pathLst>
                <a:path w="1946" h="9030" extrusionOk="0">
                  <a:moveTo>
                    <a:pt x="214" y="1"/>
                  </a:moveTo>
                  <a:cubicBezTo>
                    <a:pt x="107" y="1"/>
                    <a:pt x="0" y="90"/>
                    <a:pt x="0" y="215"/>
                  </a:cubicBezTo>
                  <a:lnTo>
                    <a:pt x="0" y="8333"/>
                  </a:lnTo>
                  <a:cubicBezTo>
                    <a:pt x="0" y="8708"/>
                    <a:pt x="321" y="9029"/>
                    <a:pt x="696" y="9029"/>
                  </a:cubicBezTo>
                  <a:lnTo>
                    <a:pt x="1249" y="9029"/>
                  </a:lnTo>
                  <a:cubicBezTo>
                    <a:pt x="1624" y="9029"/>
                    <a:pt x="1945" y="8708"/>
                    <a:pt x="1945" y="8333"/>
                  </a:cubicBezTo>
                  <a:lnTo>
                    <a:pt x="1945" y="215"/>
                  </a:lnTo>
                  <a:cubicBezTo>
                    <a:pt x="1945" y="90"/>
                    <a:pt x="1856" y="1"/>
                    <a:pt x="1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5" name="Google Shape;8365;p37"/>
            <p:cNvSpPr/>
            <p:nvPr/>
          </p:nvSpPr>
          <p:spPr>
            <a:xfrm>
              <a:off x="6791243" y="3649681"/>
              <a:ext cx="62313" cy="58931"/>
            </a:xfrm>
            <a:custGeom>
              <a:avLst/>
              <a:gdLst/>
              <a:ahLst/>
              <a:cxnLst/>
              <a:rect l="l" t="t" r="r" b="b"/>
              <a:pathLst>
                <a:path w="2303" h="2178" extrusionOk="0">
                  <a:moveTo>
                    <a:pt x="429" y="1"/>
                  </a:moveTo>
                  <a:cubicBezTo>
                    <a:pt x="197" y="1"/>
                    <a:pt x="1" y="179"/>
                    <a:pt x="1" y="429"/>
                  </a:cubicBezTo>
                  <a:lnTo>
                    <a:pt x="1" y="1732"/>
                  </a:lnTo>
                  <a:cubicBezTo>
                    <a:pt x="1" y="1981"/>
                    <a:pt x="197" y="2178"/>
                    <a:pt x="429" y="2178"/>
                  </a:cubicBezTo>
                  <a:lnTo>
                    <a:pt x="1874" y="2178"/>
                  </a:lnTo>
                  <a:cubicBezTo>
                    <a:pt x="2106" y="2178"/>
                    <a:pt x="2302" y="1981"/>
                    <a:pt x="2302" y="1732"/>
                  </a:cubicBezTo>
                  <a:lnTo>
                    <a:pt x="2302" y="429"/>
                  </a:lnTo>
                  <a:cubicBezTo>
                    <a:pt x="2302" y="179"/>
                    <a:pt x="2106" y="1"/>
                    <a:pt x="1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6" name="Google Shape;8366;p37"/>
            <p:cNvSpPr/>
            <p:nvPr/>
          </p:nvSpPr>
          <p:spPr>
            <a:xfrm>
              <a:off x="6811048" y="3668025"/>
              <a:ext cx="23188" cy="21754"/>
            </a:xfrm>
            <a:custGeom>
              <a:avLst/>
              <a:gdLst/>
              <a:ahLst/>
              <a:cxnLst/>
              <a:rect l="l" t="t" r="r" b="b"/>
              <a:pathLst>
                <a:path w="857" h="804" extrusionOk="0">
                  <a:moveTo>
                    <a:pt x="18" y="1"/>
                  </a:moveTo>
                  <a:cubicBezTo>
                    <a:pt x="0" y="1"/>
                    <a:pt x="0" y="19"/>
                    <a:pt x="0" y="19"/>
                  </a:cubicBezTo>
                  <a:lnTo>
                    <a:pt x="0" y="786"/>
                  </a:lnTo>
                  <a:cubicBezTo>
                    <a:pt x="0" y="786"/>
                    <a:pt x="0" y="804"/>
                    <a:pt x="18" y="804"/>
                  </a:cubicBezTo>
                  <a:lnTo>
                    <a:pt x="821" y="804"/>
                  </a:lnTo>
                  <a:cubicBezTo>
                    <a:pt x="839" y="804"/>
                    <a:pt x="857" y="786"/>
                    <a:pt x="857" y="786"/>
                  </a:cubicBezTo>
                  <a:lnTo>
                    <a:pt x="857" y="19"/>
                  </a:lnTo>
                  <a:cubicBezTo>
                    <a:pt x="857" y="19"/>
                    <a:pt x="839" y="1"/>
                    <a:pt x="821" y="1"/>
                  </a:cubicBezTo>
                  <a:close/>
                </a:path>
              </a:pathLst>
            </a:custGeom>
            <a:solidFill>
              <a:srgbClr val="A562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7" name="Google Shape;8367;p37"/>
            <p:cNvSpPr/>
            <p:nvPr/>
          </p:nvSpPr>
          <p:spPr>
            <a:xfrm>
              <a:off x="6582690" y="3663209"/>
              <a:ext cx="32388" cy="31414"/>
            </a:xfrm>
            <a:custGeom>
              <a:avLst/>
              <a:gdLst/>
              <a:ahLst/>
              <a:cxnLst/>
              <a:rect l="l" t="t" r="r" b="b"/>
              <a:pathLst>
                <a:path w="1197" h="1161" extrusionOk="0">
                  <a:moveTo>
                    <a:pt x="857" y="357"/>
                  </a:moveTo>
                  <a:lnTo>
                    <a:pt x="857" y="803"/>
                  </a:lnTo>
                  <a:lnTo>
                    <a:pt x="340" y="803"/>
                  </a:lnTo>
                  <a:lnTo>
                    <a:pt x="340" y="357"/>
                  </a:lnTo>
                  <a:close/>
                  <a:moveTo>
                    <a:pt x="197" y="0"/>
                  </a:moveTo>
                  <a:cubicBezTo>
                    <a:pt x="90" y="0"/>
                    <a:pt x="1" y="90"/>
                    <a:pt x="1" y="197"/>
                  </a:cubicBezTo>
                  <a:lnTo>
                    <a:pt x="1" y="964"/>
                  </a:lnTo>
                  <a:cubicBezTo>
                    <a:pt x="1" y="1071"/>
                    <a:pt x="90" y="1160"/>
                    <a:pt x="197" y="1160"/>
                  </a:cubicBezTo>
                  <a:lnTo>
                    <a:pt x="1000" y="1160"/>
                  </a:lnTo>
                  <a:cubicBezTo>
                    <a:pt x="1107" y="1160"/>
                    <a:pt x="1196" y="1071"/>
                    <a:pt x="1196" y="964"/>
                  </a:cubicBezTo>
                  <a:lnTo>
                    <a:pt x="1196" y="197"/>
                  </a:lnTo>
                  <a:cubicBezTo>
                    <a:pt x="1196" y="90"/>
                    <a:pt x="1107" y="0"/>
                    <a:pt x="1000"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8" name="Google Shape;8368;p37"/>
            <p:cNvSpPr/>
            <p:nvPr/>
          </p:nvSpPr>
          <p:spPr>
            <a:xfrm>
              <a:off x="6806205" y="3663209"/>
              <a:ext cx="32388" cy="31414"/>
            </a:xfrm>
            <a:custGeom>
              <a:avLst/>
              <a:gdLst/>
              <a:ahLst/>
              <a:cxnLst/>
              <a:rect l="l" t="t" r="r" b="b"/>
              <a:pathLst>
                <a:path w="1197" h="1161" extrusionOk="0">
                  <a:moveTo>
                    <a:pt x="857" y="357"/>
                  </a:moveTo>
                  <a:lnTo>
                    <a:pt x="857" y="803"/>
                  </a:lnTo>
                  <a:lnTo>
                    <a:pt x="340" y="803"/>
                  </a:lnTo>
                  <a:lnTo>
                    <a:pt x="340" y="357"/>
                  </a:lnTo>
                  <a:close/>
                  <a:moveTo>
                    <a:pt x="197" y="0"/>
                  </a:moveTo>
                  <a:cubicBezTo>
                    <a:pt x="90" y="0"/>
                    <a:pt x="1" y="90"/>
                    <a:pt x="1" y="197"/>
                  </a:cubicBezTo>
                  <a:lnTo>
                    <a:pt x="1" y="964"/>
                  </a:lnTo>
                  <a:cubicBezTo>
                    <a:pt x="1" y="1071"/>
                    <a:pt x="90" y="1160"/>
                    <a:pt x="197" y="1160"/>
                  </a:cubicBezTo>
                  <a:lnTo>
                    <a:pt x="1000" y="1160"/>
                  </a:lnTo>
                  <a:cubicBezTo>
                    <a:pt x="1107" y="1160"/>
                    <a:pt x="1196" y="1071"/>
                    <a:pt x="1196" y="964"/>
                  </a:cubicBezTo>
                  <a:lnTo>
                    <a:pt x="1196" y="197"/>
                  </a:lnTo>
                  <a:cubicBezTo>
                    <a:pt x="1196" y="90"/>
                    <a:pt x="1107" y="0"/>
                    <a:pt x="1000"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9" name="Google Shape;8369;p37"/>
            <p:cNvSpPr/>
            <p:nvPr/>
          </p:nvSpPr>
          <p:spPr>
            <a:xfrm>
              <a:off x="6725116" y="3737561"/>
              <a:ext cx="9687" cy="18859"/>
            </a:xfrm>
            <a:custGeom>
              <a:avLst/>
              <a:gdLst/>
              <a:ahLst/>
              <a:cxnLst/>
              <a:rect l="l" t="t" r="r" b="b"/>
              <a:pathLst>
                <a:path w="358" h="697" extrusionOk="0">
                  <a:moveTo>
                    <a:pt x="179" y="0"/>
                  </a:moveTo>
                  <a:cubicBezTo>
                    <a:pt x="72" y="0"/>
                    <a:pt x="0" y="72"/>
                    <a:pt x="0" y="179"/>
                  </a:cubicBezTo>
                  <a:lnTo>
                    <a:pt x="0" y="536"/>
                  </a:lnTo>
                  <a:cubicBezTo>
                    <a:pt x="0" y="625"/>
                    <a:pt x="72" y="696"/>
                    <a:pt x="179" y="696"/>
                  </a:cubicBezTo>
                  <a:cubicBezTo>
                    <a:pt x="268" y="696"/>
                    <a:pt x="357" y="625"/>
                    <a:pt x="357" y="536"/>
                  </a:cubicBezTo>
                  <a:lnTo>
                    <a:pt x="357" y="179"/>
                  </a:lnTo>
                  <a:cubicBezTo>
                    <a:pt x="357" y="72"/>
                    <a:pt x="268" y="0"/>
                    <a:pt x="17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0" name="Google Shape;8370;p37"/>
            <p:cNvSpPr/>
            <p:nvPr/>
          </p:nvSpPr>
          <p:spPr>
            <a:xfrm>
              <a:off x="6749738" y="3696029"/>
              <a:ext cx="9687" cy="19346"/>
            </a:xfrm>
            <a:custGeom>
              <a:avLst/>
              <a:gdLst/>
              <a:ahLst/>
              <a:cxnLst/>
              <a:rect l="l" t="t" r="r" b="b"/>
              <a:pathLst>
                <a:path w="358" h="715" extrusionOk="0">
                  <a:moveTo>
                    <a:pt x="179" y="1"/>
                  </a:moveTo>
                  <a:cubicBezTo>
                    <a:pt x="90" y="1"/>
                    <a:pt x="0" y="90"/>
                    <a:pt x="0" y="179"/>
                  </a:cubicBezTo>
                  <a:lnTo>
                    <a:pt x="0" y="536"/>
                  </a:lnTo>
                  <a:cubicBezTo>
                    <a:pt x="0" y="625"/>
                    <a:pt x="90" y="714"/>
                    <a:pt x="179" y="714"/>
                  </a:cubicBezTo>
                  <a:cubicBezTo>
                    <a:pt x="268" y="714"/>
                    <a:pt x="357" y="625"/>
                    <a:pt x="357" y="536"/>
                  </a:cubicBezTo>
                  <a:lnTo>
                    <a:pt x="357" y="179"/>
                  </a:lnTo>
                  <a:cubicBezTo>
                    <a:pt x="357" y="90"/>
                    <a:pt x="268" y="1"/>
                    <a:pt x="179"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1" name="Google Shape;8371;p37"/>
            <p:cNvSpPr/>
            <p:nvPr/>
          </p:nvSpPr>
          <p:spPr>
            <a:xfrm>
              <a:off x="6766134" y="3725493"/>
              <a:ext cx="9687" cy="18859"/>
            </a:xfrm>
            <a:custGeom>
              <a:avLst/>
              <a:gdLst/>
              <a:ahLst/>
              <a:cxnLst/>
              <a:rect l="l" t="t" r="r" b="b"/>
              <a:pathLst>
                <a:path w="358" h="697" extrusionOk="0">
                  <a:moveTo>
                    <a:pt x="179" y="0"/>
                  </a:moveTo>
                  <a:cubicBezTo>
                    <a:pt x="90" y="0"/>
                    <a:pt x="1" y="72"/>
                    <a:pt x="1" y="161"/>
                  </a:cubicBezTo>
                  <a:lnTo>
                    <a:pt x="1" y="518"/>
                  </a:lnTo>
                  <a:cubicBezTo>
                    <a:pt x="1" y="625"/>
                    <a:pt x="90" y="696"/>
                    <a:pt x="179" y="696"/>
                  </a:cubicBezTo>
                  <a:cubicBezTo>
                    <a:pt x="269" y="696"/>
                    <a:pt x="358" y="625"/>
                    <a:pt x="358" y="518"/>
                  </a:cubicBezTo>
                  <a:lnTo>
                    <a:pt x="358" y="161"/>
                  </a:lnTo>
                  <a:cubicBezTo>
                    <a:pt x="358" y="72"/>
                    <a:pt x="269" y="0"/>
                    <a:pt x="17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2" name="Google Shape;8372;p37"/>
            <p:cNvSpPr/>
            <p:nvPr/>
          </p:nvSpPr>
          <p:spPr>
            <a:xfrm>
              <a:off x="6687453" y="3545540"/>
              <a:ext cx="57010" cy="16316"/>
            </a:xfrm>
            <a:custGeom>
              <a:avLst/>
              <a:gdLst/>
              <a:ahLst/>
              <a:cxnLst/>
              <a:rect l="l" t="t" r="r" b="b"/>
              <a:pathLst>
                <a:path w="2107" h="603" extrusionOk="0">
                  <a:moveTo>
                    <a:pt x="1053" y="0"/>
                  </a:moveTo>
                  <a:cubicBezTo>
                    <a:pt x="799" y="0"/>
                    <a:pt x="545" y="5"/>
                    <a:pt x="286" y="14"/>
                  </a:cubicBezTo>
                  <a:cubicBezTo>
                    <a:pt x="126" y="14"/>
                    <a:pt x="1" y="156"/>
                    <a:pt x="1" y="317"/>
                  </a:cubicBezTo>
                  <a:cubicBezTo>
                    <a:pt x="1" y="478"/>
                    <a:pt x="143" y="603"/>
                    <a:pt x="286" y="603"/>
                  </a:cubicBezTo>
                  <a:lnTo>
                    <a:pt x="304" y="603"/>
                  </a:lnTo>
                  <a:cubicBezTo>
                    <a:pt x="554" y="594"/>
                    <a:pt x="799" y="589"/>
                    <a:pt x="1047" y="589"/>
                  </a:cubicBezTo>
                  <a:cubicBezTo>
                    <a:pt x="1294" y="589"/>
                    <a:pt x="1544" y="594"/>
                    <a:pt x="1803" y="603"/>
                  </a:cubicBezTo>
                  <a:cubicBezTo>
                    <a:pt x="1963" y="603"/>
                    <a:pt x="2088" y="478"/>
                    <a:pt x="2106" y="317"/>
                  </a:cubicBezTo>
                  <a:cubicBezTo>
                    <a:pt x="2106" y="156"/>
                    <a:pt x="1981" y="14"/>
                    <a:pt x="1821" y="14"/>
                  </a:cubicBezTo>
                  <a:cubicBezTo>
                    <a:pt x="1562" y="5"/>
                    <a:pt x="1308" y="0"/>
                    <a:pt x="105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3" name="Google Shape;8373;p37"/>
            <p:cNvSpPr/>
            <p:nvPr/>
          </p:nvSpPr>
          <p:spPr>
            <a:xfrm>
              <a:off x="6647382" y="3545891"/>
              <a:ext cx="25136" cy="15964"/>
            </a:xfrm>
            <a:custGeom>
              <a:avLst/>
              <a:gdLst/>
              <a:ahLst/>
              <a:cxnLst/>
              <a:rect l="l" t="t" r="r" b="b"/>
              <a:pathLst>
                <a:path w="929" h="590" extrusionOk="0">
                  <a:moveTo>
                    <a:pt x="304" y="1"/>
                  </a:moveTo>
                  <a:cubicBezTo>
                    <a:pt x="126" y="1"/>
                    <a:pt x="1" y="126"/>
                    <a:pt x="1" y="304"/>
                  </a:cubicBezTo>
                  <a:cubicBezTo>
                    <a:pt x="1" y="465"/>
                    <a:pt x="126" y="590"/>
                    <a:pt x="304" y="590"/>
                  </a:cubicBezTo>
                  <a:lnTo>
                    <a:pt x="625" y="590"/>
                  </a:lnTo>
                  <a:cubicBezTo>
                    <a:pt x="786" y="590"/>
                    <a:pt x="928" y="465"/>
                    <a:pt x="928" y="304"/>
                  </a:cubicBezTo>
                  <a:cubicBezTo>
                    <a:pt x="928" y="126"/>
                    <a:pt x="786" y="1"/>
                    <a:pt x="62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4" name="Google Shape;8374;p37"/>
            <p:cNvSpPr/>
            <p:nvPr/>
          </p:nvSpPr>
          <p:spPr>
            <a:xfrm>
              <a:off x="6512207" y="3456117"/>
              <a:ext cx="397853" cy="356780"/>
            </a:xfrm>
            <a:custGeom>
              <a:avLst/>
              <a:gdLst/>
              <a:ahLst/>
              <a:cxnLst/>
              <a:rect l="l" t="t" r="r" b="b"/>
              <a:pathLst>
                <a:path w="14704" h="13186" extrusionOk="0">
                  <a:moveTo>
                    <a:pt x="8387" y="1606"/>
                  </a:moveTo>
                  <a:lnTo>
                    <a:pt x="8387" y="2284"/>
                  </a:lnTo>
                  <a:lnTo>
                    <a:pt x="6281" y="2284"/>
                  </a:lnTo>
                  <a:lnTo>
                    <a:pt x="6281" y="1606"/>
                  </a:lnTo>
                  <a:close/>
                  <a:moveTo>
                    <a:pt x="8708" y="571"/>
                  </a:moveTo>
                  <a:cubicBezTo>
                    <a:pt x="9136" y="571"/>
                    <a:pt x="9475" y="928"/>
                    <a:pt x="9475" y="1338"/>
                  </a:cubicBezTo>
                  <a:lnTo>
                    <a:pt x="9475" y="2284"/>
                  </a:lnTo>
                  <a:lnTo>
                    <a:pt x="8976" y="2284"/>
                  </a:lnTo>
                  <a:lnTo>
                    <a:pt x="8976" y="1356"/>
                  </a:lnTo>
                  <a:cubicBezTo>
                    <a:pt x="8976" y="1178"/>
                    <a:pt x="8815" y="1017"/>
                    <a:pt x="8637" y="1017"/>
                  </a:cubicBezTo>
                  <a:lnTo>
                    <a:pt x="6032" y="1017"/>
                  </a:lnTo>
                  <a:cubicBezTo>
                    <a:pt x="5853" y="1017"/>
                    <a:pt x="5693" y="1178"/>
                    <a:pt x="5693" y="1356"/>
                  </a:cubicBezTo>
                  <a:lnTo>
                    <a:pt x="5693" y="2284"/>
                  </a:lnTo>
                  <a:lnTo>
                    <a:pt x="5193" y="2284"/>
                  </a:lnTo>
                  <a:lnTo>
                    <a:pt x="5193" y="1338"/>
                  </a:lnTo>
                  <a:cubicBezTo>
                    <a:pt x="5193" y="928"/>
                    <a:pt x="5532" y="571"/>
                    <a:pt x="5960" y="571"/>
                  </a:cubicBezTo>
                  <a:close/>
                  <a:moveTo>
                    <a:pt x="3962" y="2355"/>
                  </a:moveTo>
                  <a:cubicBezTo>
                    <a:pt x="3980" y="2355"/>
                    <a:pt x="3997" y="2373"/>
                    <a:pt x="3997" y="2391"/>
                  </a:cubicBezTo>
                  <a:lnTo>
                    <a:pt x="3997" y="6976"/>
                  </a:lnTo>
                  <a:lnTo>
                    <a:pt x="2409" y="6976"/>
                  </a:lnTo>
                  <a:lnTo>
                    <a:pt x="2409" y="2391"/>
                  </a:lnTo>
                  <a:cubicBezTo>
                    <a:pt x="2409" y="2373"/>
                    <a:pt x="2427" y="2355"/>
                    <a:pt x="2445" y="2355"/>
                  </a:cubicBezTo>
                  <a:close/>
                  <a:moveTo>
                    <a:pt x="12223" y="2355"/>
                  </a:moveTo>
                  <a:cubicBezTo>
                    <a:pt x="12241" y="2355"/>
                    <a:pt x="12259" y="2373"/>
                    <a:pt x="12259" y="2391"/>
                  </a:cubicBezTo>
                  <a:lnTo>
                    <a:pt x="12259" y="6976"/>
                  </a:lnTo>
                  <a:lnTo>
                    <a:pt x="10671" y="6976"/>
                  </a:lnTo>
                  <a:lnTo>
                    <a:pt x="10671" y="2391"/>
                  </a:lnTo>
                  <a:cubicBezTo>
                    <a:pt x="10671" y="2373"/>
                    <a:pt x="10688" y="2355"/>
                    <a:pt x="10706" y="2355"/>
                  </a:cubicBezTo>
                  <a:close/>
                  <a:moveTo>
                    <a:pt x="2070" y="2873"/>
                  </a:moveTo>
                  <a:lnTo>
                    <a:pt x="2070" y="7137"/>
                  </a:lnTo>
                  <a:cubicBezTo>
                    <a:pt x="1946" y="7244"/>
                    <a:pt x="1874" y="7405"/>
                    <a:pt x="1874" y="7583"/>
                  </a:cubicBezTo>
                  <a:lnTo>
                    <a:pt x="1874" y="7637"/>
                  </a:lnTo>
                  <a:cubicBezTo>
                    <a:pt x="1143" y="7547"/>
                    <a:pt x="590" y="6941"/>
                    <a:pt x="590" y="6191"/>
                  </a:cubicBezTo>
                  <a:lnTo>
                    <a:pt x="590" y="4122"/>
                  </a:lnTo>
                  <a:cubicBezTo>
                    <a:pt x="590" y="3426"/>
                    <a:pt x="1143" y="2873"/>
                    <a:pt x="1821" y="2873"/>
                  </a:cubicBezTo>
                  <a:close/>
                  <a:moveTo>
                    <a:pt x="10332" y="2873"/>
                  </a:moveTo>
                  <a:lnTo>
                    <a:pt x="10332" y="7137"/>
                  </a:lnTo>
                  <a:cubicBezTo>
                    <a:pt x="10207" y="7244"/>
                    <a:pt x="10135" y="7405"/>
                    <a:pt x="10135" y="7583"/>
                  </a:cubicBezTo>
                  <a:lnTo>
                    <a:pt x="10135" y="7637"/>
                  </a:lnTo>
                  <a:lnTo>
                    <a:pt x="4533" y="7637"/>
                  </a:lnTo>
                  <a:lnTo>
                    <a:pt x="4533" y="7583"/>
                  </a:lnTo>
                  <a:cubicBezTo>
                    <a:pt x="4533" y="7405"/>
                    <a:pt x="4461" y="7244"/>
                    <a:pt x="4354" y="7137"/>
                  </a:cubicBezTo>
                  <a:lnTo>
                    <a:pt x="4354" y="2873"/>
                  </a:lnTo>
                  <a:close/>
                  <a:moveTo>
                    <a:pt x="12865" y="2873"/>
                  </a:moveTo>
                  <a:cubicBezTo>
                    <a:pt x="13561" y="2873"/>
                    <a:pt x="14114" y="3426"/>
                    <a:pt x="14114" y="4122"/>
                  </a:cubicBezTo>
                  <a:lnTo>
                    <a:pt x="14114" y="6191"/>
                  </a:lnTo>
                  <a:cubicBezTo>
                    <a:pt x="14114" y="6941"/>
                    <a:pt x="13543" y="7565"/>
                    <a:pt x="12794" y="7637"/>
                  </a:cubicBezTo>
                  <a:lnTo>
                    <a:pt x="12794" y="7583"/>
                  </a:lnTo>
                  <a:cubicBezTo>
                    <a:pt x="12794" y="7405"/>
                    <a:pt x="12723" y="7244"/>
                    <a:pt x="12615" y="7137"/>
                  </a:cubicBezTo>
                  <a:lnTo>
                    <a:pt x="12615" y="2873"/>
                  </a:lnTo>
                  <a:close/>
                  <a:moveTo>
                    <a:pt x="3926" y="7315"/>
                  </a:moveTo>
                  <a:cubicBezTo>
                    <a:pt x="4069" y="7315"/>
                    <a:pt x="4176" y="7440"/>
                    <a:pt x="4176" y="7583"/>
                  </a:cubicBezTo>
                  <a:lnTo>
                    <a:pt x="4176" y="8886"/>
                  </a:lnTo>
                  <a:cubicBezTo>
                    <a:pt x="4176" y="9028"/>
                    <a:pt x="4069" y="9153"/>
                    <a:pt x="3926" y="9153"/>
                  </a:cubicBezTo>
                  <a:lnTo>
                    <a:pt x="2481" y="9153"/>
                  </a:lnTo>
                  <a:cubicBezTo>
                    <a:pt x="2338" y="9153"/>
                    <a:pt x="2231" y="9028"/>
                    <a:pt x="2231" y="8886"/>
                  </a:cubicBezTo>
                  <a:lnTo>
                    <a:pt x="2231" y="7583"/>
                  </a:lnTo>
                  <a:cubicBezTo>
                    <a:pt x="2231" y="7440"/>
                    <a:pt x="2338" y="7315"/>
                    <a:pt x="2481" y="7315"/>
                  </a:cubicBezTo>
                  <a:close/>
                  <a:moveTo>
                    <a:pt x="12187" y="7315"/>
                  </a:moveTo>
                  <a:cubicBezTo>
                    <a:pt x="12330" y="7315"/>
                    <a:pt x="12437" y="7440"/>
                    <a:pt x="12437" y="7583"/>
                  </a:cubicBezTo>
                  <a:lnTo>
                    <a:pt x="12437" y="8886"/>
                  </a:lnTo>
                  <a:cubicBezTo>
                    <a:pt x="12437" y="9028"/>
                    <a:pt x="12330" y="9153"/>
                    <a:pt x="12187" y="9153"/>
                  </a:cubicBezTo>
                  <a:lnTo>
                    <a:pt x="10742" y="9153"/>
                  </a:lnTo>
                  <a:cubicBezTo>
                    <a:pt x="10599" y="9153"/>
                    <a:pt x="10492" y="9028"/>
                    <a:pt x="10492" y="8886"/>
                  </a:cubicBezTo>
                  <a:lnTo>
                    <a:pt x="10492" y="7583"/>
                  </a:lnTo>
                  <a:cubicBezTo>
                    <a:pt x="10492" y="7440"/>
                    <a:pt x="10599" y="7315"/>
                    <a:pt x="10742" y="7315"/>
                  </a:cubicBezTo>
                  <a:close/>
                  <a:moveTo>
                    <a:pt x="3997" y="9492"/>
                  </a:moveTo>
                  <a:lnTo>
                    <a:pt x="3997" y="10509"/>
                  </a:lnTo>
                  <a:cubicBezTo>
                    <a:pt x="3997" y="10795"/>
                    <a:pt x="3766" y="11027"/>
                    <a:pt x="3480" y="11027"/>
                  </a:cubicBezTo>
                  <a:lnTo>
                    <a:pt x="2927" y="11027"/>
                  </a:lnTo>
                  <a:cubicBezTo>
                    <a:pt x="2641" y="11027"/>
                    <a:pt x="2409" y="10795"/>
                    <a:pt x="2409" y="10509"/>
                  </a:cubicBezTo>
                  <a:lnTo>
                    <a:pt x="2409" y="9492"/>
                  </a:lnTo>
                  <a:close/>
                  <a:moveTo>
                    <a:pt x="12259" y="9492"/>
                  </a:moveTo>
                  <a:lnTo>
                    <a:pt x="12259" y="10509"/>
                  </a:lnTo>
                  <a:cubicBezTo>
                    <a:pt x="12259" y="10795"/>
                    <a:pt x="12027" y="11027"/>
                    <a:pt x="11741" y="11027"/>
                  </a:cubicBezTo>
                  <a:lnTo>
                    <a:pt x="11188" y="11027"/>
                  </a:lnTo>
                  <a:cubicBezTo>
                    <a:pt x="10903" y="11027"/>
                    <a:pt x="10671" y="10795"/>
                    <a:pt x="10671" y="10509"/>
                  </a:cubicBezTo>
                  <a:lnTo>
                    <a:pt x="10671" y="9492"/>
                  </a:lnTo>
                  <a:close/>
                  <a:moveTo>
                    <a:pt x="13240" y="8136"/>
                  </a:moveTo>
                  <a:lnTo>
                    <a:pt x="13240" y="10777"/>
                  </a:lnTo>
                  <a:cubicBezTo>
                    <a:pt x="13240" y="11294"/>
                    <a:pt x="12794" y="11740"/>
                    <a:pt x="12241" y="11740"/>
                  </a:cubicBezTo>
                  <a:lnTo>
                    <a:pt x="2463" y="11740"/>
                  </a:lnTo>
                  <a:cubicBezTo>
                    <a:pt x="1910" y="11740"/>
                    <a:pt x="1446" y="11294"/>
                    <a:pt x="1446" y="10777"/>
                  </a:cubicBezTo>
                  <a:lnTo>
                    <a:pt x="1446" y="8136"/>
                  </a:lnTo>
                  <a:cubicBezTo>
                    <a:pt x="1589" y="8172"/>
                    <a:pt x="1731" y="8208"/>
                    <a:pt x="1874" y="8208"/>
                  </a:cubicBezTo>
                  <a:lnTo>
                    <a:pt x="1874" y="8886"/>
                  </a:lnTo>
                  <a:cubicBezTo>
                    <a:pt x="1874" y="9064"/>
                    <a:pt x="1946" y="9225"/>
                    <a:pt x="2070" y="9332"/>
                  </a:cubicBezTo>
                  <a:lnTo>
                    <a:pt x="2070" y="10509"/>
                  </a:lnTo>
                  <a:cubicBezTo>
                    <a:pt x="2070" y="10991"/>
                    <a:pt x="2445" y="11366"/>
                    <a:pt x="2927" y="11366"/>
                  </a:cubicBezTo>
                  <a:lnTo>
                    <a:pt x="3480" y="11366"/>
                  </a:lnTo>
                  <a:cubicBezTo>
                    <a:pt x="3962" y="11366"/>
                    <a:pt x="4354" y="10991"/>
                    <a:pt x="4354" y="10509"/>
                  </a:cubicBezTo>
                  <a:lnTo>
                    <a:pt x="4354" y="9332"/>
                  </a:lnTo>
                  <a:cubicBezTo>
                    <a:pt x="4461" y="9225"/>
                    <a:pt x="4533" y="9064"/>
                    <a:pt x="4533" y="8886"/>
                  </a:cubicBezTo>
                  <a:lnTo>
                    <a:pt x="4533" y="8225"/>
                  </a:lnTo>
                  <a:lnTo>
                    <a:pt x="10135" y="8225"/>
                  </a:lnTo>
                  <a:lnTo>
                    <a:pt x="10135" y="8886"/>
                  </a:lnTo>
                  <a:cubicBezTo>
                    <a:pt x="10135" y="9064"/>
                    <a:pt x="10207" y="9225"/>
                    <a:pt x="10332" y="9332"/>
                  </a:cubicBezTo>
                  <a:lnTo>
                    <a:pt x="10332" y="10509"/>
                  </a:lnTo>
                  <a:cubicBezTo>
                    <a:pt x="10332" y="10991"/>
                    <a:pt x="10706" y="11366"/>
                    <a:pt x="11188" y="11366"/>
                  </a:cubicBezTo>
                  <a:lnTo>
                    <a:pt x="11741" y="11366"/>
                  </a:lnTo>
                  <a:cubicBezTo>
                    <a:pt x="12223" y="11366"/>
                    <a:pt x="12615" y="10991"/>
                    <a:pt x="12615" y="10509"/>
                  </a:cubicBezTo>
                  <a:lnTo>
                    <a:pt x="12615" y="9332"/>
                  </a:lnTo>
                  <a:cubicBezTo>
                    <a:pt x="12723" y="9225"/>
                    <a:pt x="12794" y="9064"/>
                    <a:pt x="12794" y="8886"/>
                  </a:cubicBezTo>
                  <a:lnTo>
                    <a:pt x="12794" y="8225"/>
                  </a:lnTo>
                  <a:cubicBezTo>
                    <a:pt x="12954" y="8208"/>
                    <a:pt x="13097" y="8190"/>
                    <a:pt x="13240" y="8136"/>
                  </a:cubicBezTo>
                  <a:close/>
                  <a:moveTo>
                    <a:pt x="14114" y="7619"/>
                  </a:moveTo>
                  <a:lnTo>
                    <a:pt x="14114" y="11348"/>
                  </a:lnTo>
                  <a:cubicBezTo>
                    <a:pt x="14114" y="12044"/>
                    <a:pt x="13561" y="12597"/>
                    <a:pt x="12865" y="12597"/>
                  </a:cubicBezTo>
                  <a:lnTo>
                    <a:pt x="1821" y="12597"/>
                  </a:lnTo>
                  <a:cubicBezTo>
                    <a:pt x="1143" y="12597"/>
                    <a:pt x="590" y="12044"/>
                    <a:pt x="590" y="11348"/>
                  </a:cubicBezTo>
                  <a:lnTo>
                    <a:pt x="590" y="7619"/>
                  </a:lnTo>
                  <a:cubicBezTo>
                    <a:pt x="732" y="7779"/>
                    <a:pt x="911" y="7904"/>
                    <a:pt x="1107" y="7994"/>
                  </a:cubicBezTo>
                  <a:lnTo>
                    <a:pt x="1107" y="10777"/>
                  </a:lnTo>
                  <a:cubicBezTo>
                    <a:pt x="1107" y="11491"/>
                    <a:pt x="1714" y="12079"/>
                    <a:pt x="2463" y="12079"/>
                  </a:cubicBezTo>
                  <a:lnTo>
                    <a:pt x="12241" y="12079"/>
                  </a:lnTo>
                  <a:cubicBezTo>
                    <a:pt x="12990" y="12079"/>
                    <a:pt x="13597" y="11491"/>
                    <a:pt x="13597" y="10777"/>
                  </a:cubicBezTo>
                  <a:lnTo>
                    <a:pt x="13597" y="7994"/>
                  </a:lnTo>
                  <a:cubicBezTo>
                    <a:pt x="13793" y="7904"/>
                    <a:pt x="13972" y="7779"/>
                    <a:pt x="14114" y="7619"/>
                  </a:cubicBezTo>
                  <a:close/>
                  <a:moveTo>
                    <a:pt x="5960" y="0"/>
                  </a:moveTo>
                  <a:cubicBezTo>
                    <a:pt x="5211" y="0"/>
                    <a:pt x="4604" y="607"/>
                    <a:pt x="4604" y="1338"/>
                  </a:cubicBezTo>
                  <a:lnTo>
                    <a:pt x="4604" y="2284"/>
                  </a:lnTo>
                  <a:lnTo>
                    <a:pt x="4336" y="2284"/>
                  </a:lnTo>
                  <a:cubicBezTo>
                    <a:pt x="4283" y="2123"/>
                    <a:pt x="4140" y="1998"/>
                    <a:pt x="3962" y="1998"/>
                  </a:cubicBezTo>
                  <a:lnTo>
                    <a:pt x="2445" y="1998"/>
                  </a:lnTo>
                  <a:cubicBezTo>
                    <a:pt x="2267" y="1998"/>
                    <a:pt x="2124" y="2123"/>
                    <a:pt x="2070" y="2284"/>
                  </a:cubicBezTo>
                  <a:lnTo>
                    <a:pt x="1821" y="2284"/>
                  </a:lnTo>
                  <a:cubicBezTo>
                    <a:pt x="821" y="2284"/>
                    <a:pt x="1" y="3105"/>
                    <a:pt x="1" y="4122"/>
                  </a:cubicBezTo>
                  <a:lnTo>
                    <a:pt x="1" y="11348"/>
                  </a:lnTo>
                  <a:cubicBezTo>
                    <a:pt x="1" y="12365"/>
                    <a:pt x="821" y="13186"/>
                    <a:pt x="1821" y="13186"/>
                  </a:cubicBezTo>
                  <a:lnTo>
                    <a:pt x="12865" y="13186"/>
                  </a:lnTo>
                  <a:cubicBezTo>
                    <a:pt x="13882" y="13186"/>
                    <a:pt x="14703" y="12365"/>
                    <a:pt x="14703" y="11348"/>
                  </a:cubicBezTo>
                  <a:lnTo>
                    <a:pt x="14703" y="4122"/>
                  </a:lnTo>
                  <a:cubicBezTo>
                    <a:pt x="14703" y="3105"/>
                    <a:pt x="13882" y="2284"/>
                    <a:pt x="12865" y="2284"/>
                  </a:cubicBezTo>
                  <a:lnTo>
                    <a:pt x="12598" y="2284"/>
                  </a:lnTo>
                  <a:cubicBezTo>
                    <a:pt x="12544" y="2123"/>
                    <a:pt x="12401" y="1998"/>
                    <a:pt x="12223" y="1998"/>
                  </a:cubicBezTo>
                  <a:lnTo>
                    <a:pt x="10706" y="1998"/>
                  </a:lnTo>
                  <a:cubicBezTo>
                    <a:pt x="10528" y="1998"/>
                    <a:pt x="10385" y="2123"/>
                    <a:pt x="10332" y="2284"/>
                  </a:cubicBezTo>
                  <a:lnTo>
                    <a:pt x="10064" y="2284"/>
                  </a:lnTo>
                  <a:lnTo>
                    <a:pt x="10064" y="1338"/>
                  </a:lnTo>
                  <a:cubicBezTo>
                    <a:pt x="10064" y="607"/>
                    <a:pt x="9457" y="0"/>
                    <a:pt x="8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75" name="Google Shape;8375;p37"/>
          <p:cNvGrpSpPr/>
          <p:nvPr/>
        </p:nvGrpSpPr>
        <p:grpSpPr>
          <a:xfrm>
            <a:off x="5292191" y="4224031"/>
            <a:ext cx="549403" cy="435339"/>
            <a:chOff x="6510286" y="4089784"/>
            <a:chExt cx="403617" cy="319820"/>
          </a:xfrm>
        </p:grpSpPr>
        <p:sp>
          <p:nvSpPr>
            <p:cNvPr id="8376" name="Google Shape;8376;p37"/>
            <p:cNvSpPr/>
            <p:nvPr/>
          </p:nvSpPr>
          <p:spPr>
            <a:xfrm>
              <a:off x="6516076" y="4238650"/>
              <a:ext cx="392036" cy="163211"/>
            </a:xfrm>
            <a:custGeom>
              <a:avLst/>
              <a:gdLst/>
              <a:ahLst/>
              <a:cxnLst/>
              <a:rect l="l" t="t" r="r" b="b"/>
              <a:pathLst>
                <a:path w="14489" h="6032" extrusionOk="0">
                  <a:moveTo>
                    <a:pt x="2891" y="1"/>
                  </a:moveTo>
                  <a:cubicBezTo>
                    <a:pt x="1517" y="1"/>
                    <a:pt x="357" y="1054"/>
                    <a:pt x="232" y="2410"/>
                  </a:cubicBezTo>
                  <a:lnTo>
                    <a:pt x="161" y="3088"/>
                  </a:lnTo>
                  <a:cubicBezTo>
                    <a:pt x="0" y="4658"/>
                    <a:pt x="1232" y="6032"/>
                    <a:pt x="2820" y="6032"/>
                  </a:cubicBezTo>
                  <a:lnTo>
                    <a:pt x="11670" y="6032"/>
                  </a:lnTo>
                  <a:cubicBezTo>
                    <a:pt x="13240" y="6032"/>
                    <a:pt x="14489" y="4658"/>
                    <a:pt x="14328" y="3088"/>
                  </a:cubicBezTo>
                  <a:lnTo>
                    <a:pt x="14257" y="2410"/>
                  </a:lnTo>
                  <a:cubicBezTo>
                    <a:pt x="14114" y="1054"/>
                    <a:pt x="12972" y="1"/>
                    <a:pt x="115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7" name="Google Shape;8377;p37"/>
            <p:cNvSpPr/>
            <p:nvPr/>
          </p:nvSpPr>
          <p:spPr>
            <a:xfrm>
              <a:off x="6598139" y="4097874"/>
              <a:ext cx="209073" cy="296090"/>
            </a:xfrm>
            <a:custGeom>
              <a:avLst/>
              <a:gdLst/>
              <a:ahLst/>
              <a:cxnLst/>
              <a:rect l="l" t="t" r="r" b="b"/>
              <a:pathLst>
                <a:path w="7727" h="10943" extrusionOk="0">
                  <a:moveTo>
                    <a:pt x="5649" y="1729"/>
                  </a:moveTo>
                  <a:cubicBezTo>
                    <a:pt x="5717" y="1729"/>
                    <a:pt x="5787" y="1745"/>
                    <a:pt x="5853" y="1778"/>
                  </a:cubicBezTo>
                  <a:cubicBezTo>
                    <a:pt x="6067" y="1885"/>
                    <a:pt x="6139" y="2153"/>
                    <a:pt x="6032" y="2349"/>
                  </a:cubicBezTo>
                  <a:cubicBezTo>
                    <a:pt x="5945" y="2497"/>
                    <a:pt x="5800" y="2577"/>
                    <a:pt x="5647" y="2577"/>
                  </a:cubicBezTo>
                  <a:cubicBezTo>
                    <a:pt x="5579" y="2577"/>
                    <a:pt x="5509" y="2561"/>
                    <a:pt x="5443" y="2528"/>
                  </a:cubicBezTo>
                  <a:cubicBezTo>
                    <a:pt x="5246" y="2420"/>
                    <a:pt x="5157" y="2153"/>
                    <a:pt x="5282" y="1957"/>
                  </a:cubicBezTo>
                  <a:cubicBezTo>
                    <a:pt x="5356" y="1809"/>
                    <a:pt x="5498" y="1729"/>
                    <a:pt x="5649" y="1729"/>
                  </a:cubicBezTo>
                  <a:close/>
                  <a:moveTo>
                    <a:pt x="5497" y="1"/>
                  </a:moveTo>
                  <a:cubicBezTo>
                    <a:pt x="5272" y="1"/>
                    <a:pt x="5053" y="125"/>
                    <a:pt x="4943" y="333"/>
                  </a:cubicBezTo>
                  <a:lnTo>
                    <a:pt x="161" y="9201"/>
                  </a:lnTo>
                  <a:cubicBezTo>
                    <a:pt x="1" y="9504"/>
                    <a:pt x="108" y="9897"/>
                    <a:pt x="429" y="10057"/>
                  </a:cubicBezTo>
                  <a:lnTo>
                    <a:pt x="1910" y="10860"/>
                  </a:lnTo>
                  <a:cubicBezTo>
                    <a:pt x="2011" y="10916"/>
                    <a:pt x="2117" y="10942"/>
                    <a:pt x="2221" y="10942"/>
                  </a:cubicBezTo>
                  <a:cubicBezTo>
                    <a:pt x="2447" y="10942"/>
                    <a:pt x="2662" y="10818"/>
                    <a:pt x="2784" y="10610"/>
                  </a:cubicBezTo>
                  <a:lnTo>
                    <a:pt x="7566" y="1742"/>
                  </a:lnTo>
                  <a:cubicBezTo>
                    <a:pt x="7727" y="1439"/>
                    <a:pt x="7602" y="1047"/>
                    <a:pt x="7298" y="886"/>
                  </a:cubicBezTo>
                  <a:lnTo>
                    <a:pt x="5800" y="83"/>
                  </a:lnTo>
                  <a:cubicBezTo>
                    <a:pt x="5704" y="27"/>
                    <a:pt x="5600" y="1"/>
                    <a:pt x="54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8" name="Google Shape;8378;p37"/>
            <p:cNvSpPr/>
            <p:nvPr/>
          </p:nvSpPr>
          <p:spPr>
            <a:xfrm>
              <a:off x="6582203" y="4191761"/>
              <a:ext cx="296713" cy="206205"/>
            </a:xfrm>
            <a:custGeom>
              <a:avLst/>
              <a:gdLst/>
              <a:ahLst/>
              <a:cxnLst/>
              <a:rect l="l" t="t" r="r" b="b"/>
              <a:pathLst>
                <a:path w="10966" h="7621" extrusionOk="0">
                  <a:moveTo>
                    <a:pt x="10541" y="0"/>
                  </a:moveTo>
                  <a:cubicBezTo>
                    <a:pt x="10525" y="0"/>
                    <a:pt x="10509" y="1"/>
                    <a:pt x="10492" y="3"/>
                  </a:cubicBezTo>
                  <a:lnTo>
                    <a:pt x="9208" y="128"/>
                  </a:lnTo>
                  <a:lnTo>
                    <a:pt x="429" y="5963"/>
                  </a:lnTo>
                  <a:cubicBezTo>
                    <a:pt x="108" y="6177"/>
                    <a:pt x="1" y="6605"/>
                    <a:pt x="197" y="6908"/>
                  </a:cubicBezTo>
                  <a:lnTo>
                    <a:pt x="483" y="7336"/>
                  </a:lnTo>
                  <a:cubicBezTo>
                    <a:pt x="613" y="7522"/>
                    <a:pt x="824" y="7620"/>
                    <a:pt x="1046" y="7620"/>
                  </a:cubicBezTo>
                  <a:cubicBezTo>
                    <a:pt x="1187" y="7620"/>
                    <a:pt x="1332" y="7580"/>
                    <a:pt x="1464" y="7497"/>
                  </a:cubicBezTo>
                  <a:lnTo>
                    <a:pt x="10225" y="1663"/>
                  </a:lnTo>
                  <a:lnTo>
                    <a:pt x="10831" y="521"/>
                  </a:lnTo>
                  <a:cubicBezTo>
                    <a:pt x="10966" y="268"/>
                    <a:pt x="10799" y="0"/>
                    <a:pt x="10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9" name="Google Shape;8379;p37"/>
            <p:cNvSpPr/>
            <p:nvPr/>
          </p:nvSpPr>
          <p:spPr>
            <a:xfrm>
              <a:off x="6582203" y="4338597"/>
              <a:ext cx="60879" cy="59364"/>
            </a:xfrm>
            <a:custGeom>
              <a:avLst/>
              <a:gdLst/>
              <a:ahLst/>
              <a:cxnLst/>
              <a:rect l="l" t="t" r="r" b="b"/>
              <a:pathLst>
                <a:path w="2250" h="2194" extrusionOk="0">
                  <a:moveTo>
                    <a:pt x="1214" y="0"/>
                  </a:moveTo>
                  <a:lnTo>
                    <a:pt x="429" y="536"/>
                  </a:lnTo>
                  <a:cubicBezTo>
                    <a:pt x="108" y="750"/>
                    <a:pt x="1" y="1178"/>
                    <a:pt x="197" y="1481"/>
                  </a:cubicBezTo>
                  <a:lnTo>
                    <a:pt x="483" y="1909"/>
                  </a:lnTo>
                  <a:cubicBezTo>
                    <a:pt x="613" y="2095"/>
                    <a:pt x="824" y="2193"/>
                    <a:pt x="1046" y="2193"/>
                  </a:cubicBezTo>
                  <a:cubicBezTo>
                    <a:pt x="1187" y="2193"/>
                    <a:pt x="1332" y="2153"/>
                    <a:pt x="1464" y="2070"/>
                  </a:cubicBezTo>
                  <a:lnTo>
                    <a:pt x="2249" y="1535"/>
                  </a:lnTo>
                  <a:lnTo>
                    <a:pt x="1214" y="0"/>
                  </a:lnTo>
                  <a:close/>
                </a:path>
              </a:pathLst>
            </a:custGeom>
            <a:solidFill>
              <a:srgbClr val="F7A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0" name="Google Shape;8380;p37"/>
            <p:cNvSpPr/>
            <p:nvPr/>
          </p:nvSpPr>
          <p:spPr>
            <a:xfrm>
              <a:off x="6615050" y="4325069"/>
              <a:ext cx="47811" cy="55062"/>
            </a:xfrm>
            <a:custGeom>
              <a:avLst/>
              <a:gdLst/>
              <a:ahLst/>
              <a:cxnLst/>
              <a:rect l="l" t="t" r="r" b="b"/>
              <a:pathLst>
                <a:path w="1767" h="2035" extrusionOk="0">
                  <a:moveTo>
                    <a:pt x="785" y="1"/>
                  </a:moveTo>
                  <a:lnTo>
                    <a:pt x="0" y="500"/>
                  </a:lnTo>
                  <a:lnTo>
                    <a:pt x="1035" y="2035"/>
                  </a:lnTo>
                  <a:lnTo>
                    <a:pt x="1767" y="1482"/>
                  </a:lnTo>
                  <a:lnTo>
                    <a:pt x="785" y="1"/>
                  </a:lnTo>
                  <a:close/>
                </a:path>
              </a:pathLst>
            </a:custGeom>
            <a:solidFill>
              <a:srgbClr val="AAE3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1" name="Google Shape;8381;p37"/>
            <p:cNvSpPr/>
            <p:nvPr/>
          </p:nvSpPr>
          <p:spPr>
            <a:xfrm>
              <a:off x="6574979" y="4274392"/>
              <a:ext cx="275689" cy="127468"/>
            </a:xfrm>
            <a:custGeom>
              <a:avLst/>
              <a:gdLst/>
              <a:ahLst/>
              <a:cxnLst/>
              <a:rect l="l" t="t" r="r" b="b"/>
              <a:pathLst>
                <a:path w="10189" h="4711" extrusionOk="0">
                  <a:moveTo>
                    <a:pt x="36" y="0"/>
                  </a:moveTo>
                  <a:lnTo>
                    <a:pt x="0" y="4711"/>
                  </a:lnTo>
                  <a:lnTo>
                    <a:pt x="10188" y="4621"/>
                  </a:lnTo>
                  <a:lnTo>
                    <a:pt x="100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2" name="Google Shape;8382;p37"/>
            <p:cNvSpPr/>
            <p:nvPr/>
          </p:nvSpPr>
          <p:spPr>
            <a:xfrm>
              <a:off x="6516076" y="4242032"/>
              <a:ext cx="392036" cy="159829"/>
            </a:xfrm>
            <a:custGeom>
              <a:avLst/>
              <a:gdLst/>
              <a:ahLst/>
              <a:cxnLst/>
              <a:rect l="l" t="t" r="r" b="b"/>
              <a:pathLst>
                <a:path w="14489" h="5907" extrusionOk="0">
                  <a:moveTo>
                    <a:pt x="12365" y="1"/>
                  </a:moveTo>
                  <a:lnTo>
                    <a:pt x="11634" y="483"/>
                  </a:lnTo>
                  <a:cubicBezTo>
                    <a:pt x="11991" y="804"/>
                    <a:pt x="12241" y="1214"/>
                    <a:pt x="12294" y="1696"/>
                  </a:cubicBezTo>
                  <a:lnTo>
                    <a:pt x="12348" y="2195"/>
                  </a:lnTo>
                  <a:cubicBezTo>
                    <a:pt x="12490" y="3373"/>
                    <a:pt x="11420" y="4408"/>
                    <a:pt x="10064" y="4408"/>
                  </a:cubicBezTo>
                  <a:lnTo>
                    <a:pt x="2445" y="4408"/>
                  </a:lnTo>
                  <a:cubicBezTo>
                    <a:pt x="1303" y="4408"/>
                    <a:pt x="375" y="3676"/>
                    <a:pt x="179" y="2749"/>
                  </a:cubicBezTo>
                  <a:lnTo>
                    <a:pt x="161" y="2963"/>
                  </a:lnTo>
                  <a:cubicBezTo>
                    <a:pt x="0" y="4533"/>
                    <a:pt x="1232" y="5907"/>
                    <a:pt x="2820" y="5907"/>
                  </a:cubicBezTo>
                  <a:lnTo>
                    <a:pt x="11670" y="5907"/>
                  </a:lnTo>
                  <a:cubicBezTo>
                    <a:pt x="13240" y="5907"/>
                    <a:pt x="14489" y="4533"/>
                    <a:pt x="14328" y="2963"/>
                  </a:cubicBezTo>
                  <a:lnTo>
                    <a:pt x="14257" y="2285"/>
                  </a:lnTo>
                  <a:cubicBezTo>
                    <a:pt x="14132" y="1178"/>
                    <a:pt x="13365" y="304"/>
                    <a:pt x="1236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3" name="Google Shape;8383;p37"/>
            <p:cNvSpPr/>
            <p:nvPr/>
          </p:nvSpPr>
          <p:spPr>
            <a:xfrm>
              <a:off x="6545054" y="4273661"/>
              <a:ext cx="45321" cy="52979"/>
            </a:xfrm>
            <a:custGeom>
              <a:avLst/>
              <a:gdLst/>
              <a:ahLst/>
              <a:cxnLst/>
              <a:rect l="l" t="t" r="r" b="b"/>
              <a:pathLst>
                <a:path w="1675" h="1958" extrusionOk="0">
                  <a:moveTo>
                    <a:pt x="1038" y="1"/>
                  </a:moveTo>
                  <a:cubicBezTo>
                    <a:pt x="911" y="1"/>
                    <a:pt x="784" y="66"/>
                    <a:pt x="714" y="206"/>
                  </a:cubicBezTo>
                  <a:lnTo>
                    <a:pt x="125" y="1276"/>
                  </a:lnTo>
                  <a:cubicBezTo>
                    <a:pt x="0" y="1508"/>
                    <a:pt x="143" y="1794"/>
                    <a:pt x="410" y="1829"/>
                  </a:cubicBezTo>
                  <a:lnTo>
                    <a:pt x="1213" y="1954"/>
                  </a:lnTo>
                  <a:cubicBezTo>
                    <a:pt x="1231" y="1957"/>
                    <a:pt x="1248" y="1958"/>
                    <a:pt x="1264" y="1958"/>
                  </a:cubicBezTo>
                  <a:cubicBezTo>
                    <a:pt x="1491" y="1958"/>
                    <a:pt x="1675" y="1741"/>
                    <a:pt x="1642" y="1508"/>
                  </a:cubicBezTo>
                  <a:lnTo>
                    <a:pt x="1410" y="313"/>
                  </a:lnTo>
                  <a:cubicBezTo>
                    <a:pt x="1369" y="111"/>
                    <a:pt x="1204" y="1"/>
                    <a:pt x="10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4" name="Google Shape;8384;p37"/>
            <p:cNvSpPr/>
            <p:nvPr/>
          </p:nvSpPr>
          <p:spPr>
            <a:xfrm>
              <a:off x="6734289" y="4139704"/>
              <a:ext cx="35256" cy="32848"/>
            </a:xfrm>
            <a:custGeom>
              <a:avLst/>
              <a:gdLst/>
              <a:ahLst/>
              <a:cxnLst/>
              <a:rect l="l" t="t" r="r" b="b"/>
              <a:pathLst>
                <a:path w="1303" h="1214" extrusionOk="0">
                  <a:moveTo>
                    <a:pt x="627" y="363"/>
                  </a:moveTo>
                  <a:cubicBezTo>
                    <a:pt x="663" y="363"/>
                    <a:pt x="701" y="372"/>
                    <a:pt x="732" y="393"/>
                  </a:cubicBezTo>
                  <a:cubicBezTo>
                    <a:pt x="857" y="446"/>
                    <a:pt x="910" y="607"/>
                    <a:pt x="839" y="732"/>
                  </a:cubicBezTo>
                  <a:cubicBezTo>
                    <a:pt x="790" y="805"/>
                    <a:pt x="707" y="853"/>
                    <a:pt x="620" y="853"/>
                  </a:cubicBezTo>
                  <a:cubicBezTo>
                    <a:pt x="580" y="853"/>
                    <a:pt x="539" y="843"/>
                    <a:pt x="500" y="821"/>
                  </a:cubicBezTo>
                  <a:cubicBezTo>
                    <a:pt x="375" y="750"/>
                    <a:pt x="339" y="607"/>
                    <a:pt x="393" y="482"/>
                  </a:cubicBezTo>
                  <a:cubicBezTo>
                    <a:pt x="429" y="428"/>
                    <a:pt x="482" y="393"/>
                    <a:pt x="553" y="375"/>
                  </a:cubicBezTo>
                  <a:cubicBezTo>
                    <a:pt x="576" y="367"/>
                    <a:pt x="601" y="363"/>
                    <a:pt x="627" y="363"/>
                  </a:cubicBezTo>
                  <a:close/>
                  <a:moveTo>
                    <a:pt x="629" y="1"/>
                  </a:moveTo>
                  <a:cubicBezTo>
                    <a:pt x="410" y="1"/>
                    <a:pt x="202" y="122"/>
                    <a:pt x="90" y="321"/>
                  </a:cubicBezTo>
                  <a:cubicBezTo>
                    <a:pt x="18" y="464"/>
                    <a:pt x="0" y="625"/>
                    <a:pt x="36" y="785"/>
                  </a:cubicBezTo>
                  <a:cubicBezTo>
                    <a:pt x="90" y="928"/>
                    <a:pt x="197" y="1053"/>
                    <a:pt x="339" y="1142"/>
                  </a:cubicBezTo>
                  <a:cubicBezTo>
                    <a:pt x="429" y="1178"/>
                    <a:pt x="518" y="1213"/>
                    <a:pt x="625" y="1213"/>
                  </a:cubicBezTo>
                  <a:cubicBezTo>
                    <a:pt x="839" y="1213"/>
                    <a:pt x="1035" y="1089"/>
                    <a:pt x="1142" y="892"/>
                  </a:cubicBezTo>
                  <a:cubicBezTo>
                    <a:pt x="1303" y="607"/>
                    <a:pt x="1196" y="232"/>
                    <a:pt x="910" y="72"/>
                  </a:cubicBezTo>
                  <a:cubicBezTo>
                    <a:pt x="819" y="23"/>
                    <a:pt x="723" y="1"/>
                    <a:pt x="629"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5" name="Google Shape;8385;p37"/>
            <p:cNvSpPr/>
            <p:nvPr/>
          </p:nvSpPr>
          <p:spPr>
            <a:xfrm>
              <a:off x="6782071" y="4349203"/>
              <a:ext cx="9687" cy="19833"/>
            </a:xfrm>
            <a:custGeom>
              <a:avLst/>
              <a:gdLst/>
              <a:ahLst/>
              <a:cxnLst/>
              <a:rect l="l" t="t" r="r" b="b"/>
              <a:pathLst>
                <a:path w="358" h="733" extrusionOk="0">
                  <a:moveTo>
                    <a:pt x="179" y="1"/>
                  </a:moveTo>
                  <a:cubicBezTo>
                    <a:pt x="72" y="1"/>
                    <a:pt x="1" y="90"/>
                    <a:pt x="1" y="179"/>
                  </a:cubicBezTo>
                  <a:lnTo>
                    <a:pt x="1" y="554"/>
                  </a:lnTo>
                  <a:cubicBezTo>
                    <a:pt x="1" y="661"/>
                    <a:pt x="72" y="732"/>
                    <a:pt x="179" y="732"/>
                  </a:cubicBezTo>
                  <a:cubicBezTo>
                    <a:pt x="268" y="732"/>
                    <a:pt x="358" y="661"/>
                    <a:pt x="358" y="554"/>
                  </a:cubicBezTo>
                  <a:lnTo>
                    <a:pt x="358" y="179"/>
                  </a:lnTo>
                  <a:cubicBezTo>
                    <a:pt x="358" y="90"/>
                    <a:pt x="268" y="1"/>
                    <a:pt x="179"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6" name="Google Shape;8386;p37"/>
            <p:cNvSpPr/>
            <p:nvPr/>
          </p:nvSpPr>
          <p:spPr>
            <a:xfrm>
              <a:off x="6814430" y="4323148"/>
              <a:ext cx="9687" cy="19806"/>
            </a:xfrm>
            <a:custGeom>
              <a:avLst/>
              <a:gdLst/>
              <a:ahLst/>
              <a:cxnLst/>
              <a:rect l="l" t="t" r="r" b="b"/>
              <a:pathLst>
                <a:path w="358" h="732" extrusionOk="0">
                  <a:moveTo>
                    <a:pt x="179" y="0"/>
                  </a:moveTo>
                  <a:cubicBezTo>
                    <a:pt x="89" y="0"/>
                    <a:pt x="0" y="72"/>
                    <a:pt x="0" y="179"/>
                  </a:cubicBezTo>
                  <a:lnTo>
                    <a:pt x="0" y="553"/>
                  </a:lnTo>
                  <a:cubicBezTo>
                    <a:pt x="0" y="643"/>
                    <a:pt x="89" y="732"/>
                    <a:pt x="179" y="732"/>
                  </a:cubicBezTo>
                  <a:cubicBezTo>
                    <a:pt x="286" y="732"/>
                    <a:pt x="357" y="643"/>
                    <a:pt x="357" y="553"/>
                  </a:cubicBezTo>
                  <a:lnTo>
                    <a:pt x="357" y="179"/>
                  </a:lnTo>
                  <a:cubicBezTo>
                    <a:pt x="357" y="72"/>
                    <a:pt x="286" y="0"/>
                    <a:pt x="17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7" name="Google Shape;8387;p37"/>
            <p:cNvSpPr/>
            <p:nvPr/>
          </p:nvSpPr>
          <p:spPr>
            <a:xfrm>
              <a:off x="6846763" y="4336649"/>
              <a:ext cx="9687" cy="19833"/>
            </a:xfrm>
            <a:custGeom>
              <a:avLst/>
              <a:gdLst/>
              <a:ahLst/>
              <a:cxnLst/>
              <a:rect l="l" t="t" r="r" b="b"/>
              <a:pathLst>
                <a:path w="358" h="733" extrusionOk="0">
                  <a:moveTo>
                    <a:pt x="179" y="1"/>
                  </a:moveTo>
                  <a:cubicBezTo>
                    <a:pt x="90" y="1"/>
                    <a:pt x="1" y="72"/>
                    <a:pt x="1" y="179"/>
                  </a:cubicBezTo>
                  <a:lnTo>
                    <a:pt x="1" y="554"/>
                  </a:lnTo>
                  <a:cubicBezTo>
                    <a:pt x="1" y="643"/>
                    <a:pt x="90" y="733"/>
                    <a:pt x="179" y="733"/>
                  </a:cubicBezTo>
                  <a:cubicBezTo>
                    <a:pt x="286" y="733"/>
                    <a:pt x="358" y="643"/>
                    <a:pt x="358" y="554"/>
                  </a:cubicBezTo>
                  <a:lnTo>
                    <a:pt x="358" y="179"/>
                  </a:lnTo>
                  <a:cubicBezTo>
                    <a:pt x="358" y="72"/>
                    <a:pt x="286" y="1"/>
                    <a:pt x="179"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8" name="Google Shape;8388;p37"/>
            <p:cNvSpPr/>
            <p:nvPr/>
          </p:nvSpPr>
          <p:spPr>
            <a:xfrm>
              <a:off x="6650765" y="4293223"/>
              <a:ext cx="42020" cy="15937"/>
            </a:xfrm>
            <a:custGeom>
              <a:avLst/>
              <a:gdLst/>
              <a:ahLst/>
              <a:cxnLst/>
              <a:rect l="l" t="t" r="r" b="b"/>
              <a:pathLst>
                <a:path w="1553" h="589" extrusionOk="0">
                  <a:moveTo>
                    <a:pt x="286" y="0"/>
                  </a:moveTo>
                  <a:cubicBezTo>
                    <a:pt x="125" y="0"/>
                    <a:pt x="1" y="125"/>
                    <a:pt x="1" y="286"/>
                  </a:cubicBezTo>
                  <a:cubicBezTo>
                    <a:pt x="1" y="446"/>
                    <a:pt x="125" y="589"/>
                    <a:pt x="286" y="589"/>
                  </a:cubicBezTo>
                  <a:lnTo>
                    <a:pt x="1267" y="589"/>
                  </a:lnTo>
                  <a:cubicBezTo>
                    <a:pt x="1428" y="589"/>
                    <a:pt x="1553" y="464"/>
                    <a:pt x="1553" y="286"/>
                  </a:cubicBezTo>
                  <a:cubicBezTo>
                    <a:pt x="1553" y="125"/>
                    <a:pt x="1428" y="0"/>
                    <a:pt x="12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9" name="Google Shape;8389;p37"/>
            <p:cNvSpPr/>
            <p:nvPr/>
          </p:nvSpPr>
          <p:spPr>
            <a:xfrm>
              <a:off x="6611181" y="4293223"/>
              <a:ext cx="22728" cy="15937"/>
            </a:xfrm>
            <a:custGeom>
              <a:avLst/>
              <a:gdLst/>
              <a:ahLst/>
              <a:cxnLst/>
              <a:rect l="l" t="t" r="r" b="b"/>
              <a:pathLst>
                <a:path w="840" h="589" extrusionOk="0">
                  <a:moveTo>
                    <a:pt x="286" y="0"/>
                  </a:moveTo>
                  <a:cubicBezTo>
                    <a:pt x="125" y="0"/>
                    <a:pt x="0" y="125"/>
                    <a:pt x="0" y="286"/>
                  </a:cubicBezTo>
                  <a:cubicBezTo>
                    <a:pt x="0" y="464"/>
                    <a:pt x="125" y="589"/>
                    <a:pt x="286" y="589"/>
                  </a:cubicBezTo>
                  <a:lnTo>
                    <a:pt x="554" y="589"/>
                  </a:lnTo>
                  <a:cubicBezTo>
                    <a:pt x="714" y="589"/>
                    <a:pt x="839" y="464"/>
                    <a:pt x="839" y="286"/>
                  </a:cubicBezTo>
                  <a:cubicBezTo>
                    <a:pt x="839" y="125"/>
                    <a:pt x="714" y="0"/>
                    <a:pt x="55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0" name="Google Shape;8390;p37"/>
            <p:cNvSpPr/>
            <p:nvPr/>
          </p:nvSpPr>
          <p:spPr>
            <a:xfrm>
              <a:off x="6510286" y="4089784"/>
              <a:ext cx="403617" cy="319820"/>
            </a:xfrm>
            <a:custGeom>
              <a:avLst/>
              <a:gdLst/>
              <a:ahLst/>
              <a:cxnLst/>
              <a:rect l="l" t="t" r="r" b="b"/>
              <a:pathLst>
                <a:path w="14917" h="11820" extrusionOk="0">
                  <a:moveTo>
                    <a:pt x="5442" y="6359"/>
                  </a:moveTo>
                  <a:lnTo>
                    <a:pt x="5978" y="6645"/>
                  </a:lnTo>
                  <a:lnTo>
                    <a:pt x="5282" y="6645"/>
                  </a:lnTo>
                  <a:lnTo>
                    <a:pt x="5442" y="6359"/>
                  </a:lnTo>
                  <a:close/>
                  <a:moveTo>
                    <a:pt x="8743" y="596"/>
                  </a:moveTo>
                  <a:cubicBezTo>
                    <a:pt x="8797" y="596"/>
                    <a:pt x="8868" y="614"/>
                    <a:pt x="8904" y="632"/>
                  </a:cubicBezTo>
                  <a:lnTo>
                    <a:pt x="10403" y="1435"/>
                  </a:lnTo>
                  <a:cubicBezTo>
                    <a:pt x="10581" y="1524"/>
                    <a:pt x="10635" y="1738"/>
                    <a:pt x="10545" y="1899"/>
                  </a:cubicBezTo>
                  <a:lnTo>
                    <a:pt x="8440" y="5824"/>
                  </a:lnTo>
                  <a:lnTo>
                    <a:pt x="7191" y="6645"/>
                  </a:lnTo>
                  <a:lnTo>
                    <a:pt x="6352" y="6645"/>
                  </a:lnTo>
                  <a:cubicBezTo>
                    <a:pt x="6388" y="6556"/>
                    <a:pt x="6370" y="6449"/>
                    <a:pt x="6281" y="6413"/>
                  </a:cubicBezTo>
                  <a:lnTo>
                    <a:pt x="5603" y="6038"/>
                  </a:lnTo>
                  <a:lnTo>
                    <a:pt x="5924" y="5432"/>
                  </a:lnTo>
                  <a:lnTo>
                    <a:pt x="7066" y="6056"/>
                  </a:lnTo>
                  <a:cubicBezTo>
                    <a:pt x="7102" y="6074"/>
                    <a:pt x="7137" y="6074"/>
                    <a:pt x="7155" y="6074"/>
                  </a:cubicBezTo>
                  <a:cubicBezTo>
                    <a:pt x="7227" y="6074"/>
                    <a:pt x="7280" y="6038"/>
                    <a:pt x="7316" y="5985"/>
                  </a:cubicBezTo>
                  <a:cubicBezTo>
                    <a:pt x="7352" y="5895"/>
                    <a:pt x="7334" y="5788"/>
                    <a:pt x="7244" y="5735"/>
                  </a:cubicBezTo>
                  <a:lnTo>
                    <a:pt x="6103" y="5128"/>
                  </a:lnTo>
                  <a:lnTo>
                    <a:pt x="6424" y="4504"/>
                  </a:lnTo>
                  <a:lnTo>
                    <a:pt x="7102" y="4878"/>
                  </a:lnTo>
                  <a:cubicBezTo>
                    <a:pt x="7137" y="4896"/>
                    <a:pt x="7155" y="4896"/>
                    <a:pt x="7191" y="4896"/>
                  </a:cubicBezTo>
                  <a:cubicBezTo>
                    <a:pt x="7244" y="4896"/>
                    <a:pt x="7316" y="4861"/>
                    <a:pt x="7352" y="4807"/>
                  </a:cubicBezTo>
                  <a:cubicBezTo>
                    <a:pt x="7387" y="4718"/>
                    <a:pt x="7352" y="4611"/>
                    <a:pt x="7280" y="4557"/>
                  </a:cubicBezTo>
                  <a:lnTo>
                    <a:pt x="6602" y="4200"/>
                  </a:lnTo>
                  <a:lnTo>
                    <a:pt x="6923" y="3594"/>
                  </a:lnTo>
                  <a:lnTo>
                    <a:pt x="8065" y="4200"/>
                  </a:lnTo>
                  <a:cubicBezTo>
                    <a:pt x="8101" y="4218"/>
                    <a:pt x="8119" y="4218"/>
                    <a:pt x="8154" y="4218"/>
                  </a:cubicBezTo>
                  <a:cubicBezTo>
                    <a:pt x="8208" y="4218"/>
                    <a:pt x="8279" y="4200"/>
                    <a:pt x="8315" y="4129"/>
                  </a:cubicBezTo>
                  <a:cubicBezTo>
                    <a:pt x="8351" y="4040"/>
                    <a:pt x="8315" y="3933"/>
                    <a:pt x="8244" y="3897"/>
                  </a:cubicBezTo>
                  <a:lnTo>
                    <a:pt x="7102" y="3273"/>
                  </a:lnTo>
                  <a:lnTo>
                    <a:pt x="8440" y="775"/>
                  </a:lnTo>
                  <a:cubicBezTo>
                    <a:pt x="8511" y="668"/>
                    <a:pt x="8636" y="596"/>
                    <a:pt x="8743" y="596"/>
                  </a:cubicBezTo>
                  <a:close/>
                  <a:moveTo>
                    <a:pt x="13275" y="4040"/>
                  </a:moveTo>
                  <a:cubicBezTo>
                    <a:pt x="13293" y="4040"/>
                    <a:pt x="13293" y="4040"/>
                    <a:pt x="13293" y="4058"/>
                  </a:cubicBezTo>
                  <a:lnTo>
                    <a:pt x="13275" y="4058"/>
                  </a:lnTo>
                  <a:lnTo>
                    <a:pt x="12704" y="5164"/>
                  </a:lnTo>
                  <a:cubicBezTo>
                    <a:pt x="12669" y="5200"/>
                    <a:pt x="12633" y="5235"/>
                    <a:pt x="12597" y="5253"/>
                  </a:cubicBezTo>
                  <a:lnTo>
                    <a:pt x="10510" y="6645"/>
                  </a:lnTo>
                  <a:lnTo>
                    <a:pt x="8262" y="6645"/>
                  </a:lnTo>
                  <a:lnTo>
                    <a:pt x="11901" y="4218"/>
                  </a:lnTo>
                  <a:cubicBezTo>
                    <a:pt x="11937" y="4183"/>
                    <a:pt x="11991" y="4165"/>
                    <a:pt x="12044" y="4165"/>
                  </a:cubicBezTo>
                  <a:lnTo>
                    <a:pt x="13275" y="4040"/>
                  </a:lnTo>
                  <a:close/>
                  <a:moveTo>
                    <a:pt x="2338" y="6984"/>
                  </a:moveTo>
                  <a:cubicBezTo>
                    <a:pt x="2356" y="6984"/>
                    <a:pt x="2391" y="7002"/>
                    <a:pt x="2409" y="7002"/>
                  </a:cubicBezTo>
                  <a:cubicBezTo>
                    <a:pt x="2463" y="7020"/>
                    <a:pt x="2498" y="7055"/>
                    <a:pt x="2516" y="7144"/>
                  </a:cubicBezTo>
                  <a:lnTo>
                    <a:pt x="2748" y="8340"/>
                  </a:lnTo>
                  <a:cubicBezTo>
                    <a:pt x="2766" y="8411"/>
                    <a:pt x="2730" y="8465"/>
                    <a:pt x="2695" y="8518"/>
                  </a:cubicBezTo>
                  <a:cubicBezTo>
                    <a:pt x="2651" y="8547"/>
                    <a:pt x="2607" y="8577"/>
                    <a:pt x="2554" y="8577"/>
                  </a:cubicBezTo>
                  <a:cubicBezTo>
                    <a:pt x="2542" y="8577"/>
                    <a:pt x="2529" y="8575"/>
                    <a:pt x="2516" y="8572"/>
                  </a:cubicBezTo>
                  <a:lnTo>
                    <a:pt x="1713" y="8447"/>
                  </a:lnTo>
                  <a:cubicBezTo>
                    <a:pt x="1642" y="8429"/>
                    <a:pt x="1588" y="8393"/>
                    <a:pt x="1571" y="8340"/>
                  </a:cubicBezTo>
                  <a:cubicBezTo>
                    <a:pt x="1535" y="8286"/>
                    <a:pt x="1535" y="8215"/>
                    <a:pt x="1571" y="8161"/>
                  </a:cubicBezTo>
                  <a:lnTo>
                    <a:pt x="2141" y="7091"/>
                  </a:lnTo>
                  <a:cubicBezTo>
                    <a:pt x="2195" y="6984"/>
                    <a:pt x="2302" y="6984"/>
                    <a:pt x="2338" y="6984"/>
                  </a:cubicBezTo>
                  <a:close/>
                  <a:moveTo>
                    <a:pt x="5068" y="5806"/>
                  </a:moveTo>
                  <a:lnTo>
                    <a:pt x="4604" y="6645"/>
                  </a:lnTo>
                  <a:lnTo>
                    <a:pt x="2480" y="6645"/>
                  </a:lnTo>
                  <a:cubicBezTo>
                    <a:pt x="2445" y="6645"/>
                    <a:pt x="2427" y="6627"/>
                    <a:pt x="2409" y="6627"/>
                  </a:cubicBezTo>
                  <a:cubicBezTo>
                    <a:pt x="2380" y="6622"/>
                    <a:pt x="2350" y="6620"/>
                    <a:pt x="2321" y="6620"/>
                  </a:cubicBezTo>
                  <a:cubicBezTo>
                    <a:pt x="2120" y="6620"/>
                    <a:pt x="1932" y="6726"/>
                    <a:pt x="1838" y="6912"/>
                  </a:cubicBezTo>
                  <a:lnTo>
                    <a:pt x="1249" y="7983"/>
                  </a:lnTo>
                  <a:cubicBezTo>
                    <a:pt x="1178" y="8144"/>
                    <a:pt x="1178" y="8340"/>
                    <a:pt x="1249" y="8500"/>
                  </a:cubicBezTo>
                  <a:cubicBezTo>
                    <a:pt x="1321" y="8661"/>
                    <a:pt x="1481" y="8768"/>
                    <a:pt x="1660" y="8804"/>
                  </a:cubicBezTo>
                  <a:lnTo>
                    <a:pt x="2463" y="8929"/>
                  </a:lnTo>
                  <a:lnTo>
                    <a:pt x="2552" y="8929"/>
                  </a:lnTo>
                  <a:cubicBezTo>
                    <a:pt x="2695" y="8929"/>
                    <a:pt x="2837" y="8875"/>
                    <a:pt x="2944" y="8768"/>
                  </a:cubicBezTo>
                  <a:cubicBezTo>
                    <a:pt x="3069" y="8625"/>
                    <a:pt x="3123" y="8447"/>
                    <a:pt x="3087" y="8269"/>
                  </a:cubicBezTo>
                  <a:lnTo>
                    <a:pt x="2873" y="7073"/>
                  </a:lnTo>
                  <a:cubicBezTo>
                    <a:pt x="2855" y="7055"/>
                    <a:pt x="2855" y="7020"/>
                    <a:pt x="2855" y="7002"/>
                  </a:cubicBezTo>
                  <a:lnTo>
                    <a:pt x="12776" y="7002"/>
                  </a:lnTo>
                  <a:cubicBezTo>
                    <a:pt x="12865" y="7002"/>
                    <a:pt x="12936" y="6912"/>
                    <a:pt x="12936" y="6823"/>
                  </a:cubicBezTo>
                  <a:cubicBezTo>
                    <a:pt x="12936" y="6734"/>
                    <a:pt x="12865" y="6645"/>
                    <a:pt x="12776" y="6645"/>
                  </a:cubicBezTo>
                  <a:lnTo>
                    <a:pt x="11580" y="6645"/>
                  </a:lnTo>
                  <a:lnTo>
                    <a:pt x="12633" y="5949"/>
                  </a:lnTo>
                  <a:cubicBezTo>
                    <a:pt x="13472" y="6252"/>
                    <a:pt x="14078" y="7037"/>
                    <a:pt x="14167" y="7947"/>
                  </a:cubicBezTo>
                  <a:lnTo>
                    <a:pt x="14239" y="8625"/>
                  </a:lnTo>
                  <a:cubicBezTo>
                    <a:pt x="14310" y="9286"/>
                    <a:pt x="14096" y="9946"/>
                    <a:pt x="13650" y="10445"/>
                  </a:cubicBezTo>
                  <a:cubicBezTo>
                    <a:pt x="13186" y="10945"/>
                    <a:pt x="12544" y="11230"/>
                    <a:pt x="11884" y="11230"/>
                  </a:cubicBezTo>
                  <a:lnTo>
                    <a:pt x="3034" y="11230"/>
                  </a:lnTo>
                  <a:cubicBezTo>
                    <a:pt x="2356" y="11230"/>
                    <a:pt x="1713" y="10945"/>
                    <a:pt x="1267" y="10445"/>
                  </a:cubicBezTo>
                  <a:cubicBezTo>
                    <a:pt x="821" y="9964"/>
                    <a:pt x="607" y="9286"/>
                    <a:pt x="661" y="8625"/>
                  </a:cubicBezTo>
                  <a:lnTo>
                    <a:pt x="732" y="7947"/>
                  </a:lnTo>
                  <a:cubicBezTo>
                    <a:pt x="857" y="6734"/>
                    <a:pt x="1874" y="5806"/>
                    <a:pt x="3105" y="5806"/>
                  </a:cubicBezTo>
                  <a:close/>
                  <a:moveTo>
                    <a:pt x="8752" y="1"/>
                  </a:moveTo>
                  <a:cubicBezTo>
                    <a:pt x="8420" y="1"/>
                    <a:pt x="8095" y="181"/>
                    <a:pt x="7922" y="489"/>
                  </a:cubicBezTo>
                  <a:lnTo>
                    <a:pt x="5389" y="5217"/>
                  </a:lnTo>
                  <a:lnTo>
                    <a:pt x="3105" y="5217"/>
                  </a:lnTo>
                  <a:cubicBezTo>
                    <a:pt x="2356" y="5217"/>
                    <a:pt x="1660" y="5485"/>
                    <a:pt x="1107" y="5985"/>
                  </a:cubicBezTo>
                  <a:cubicBezTo>
                    <a:pt x="553" y="6484"/>
                    <a:pt x="214" y="7162"/>
                    <a:pt x="143" y="7894"/>
                  </a:cubicBezTo>
                  <a:lnTo>
                    <a:pt x="72" y="8572"/>
                  </a:lnTo>
                  <a:cubicBezTo>
                    <a:pt x="0" y="9393"/>
                    <a:pt x="268" y="10231"/>
                    <a:pt x="839" y="10856"/>
                  </a:cubicBezTo>
                  <a:cubicBezTo>
                    <a:pt x="1392" y="11462"/>
                    <a:pt x="2195" y="11819"/>
                    <a:pt x="3034" y="11819"/>
                  </a:cubicBezTo>
                  <a:lnTo>
                    <a:pt x="11884" y="11819"/>
                  </a:lnTo>
                  <a:cubicBezTo>
                    <a:pt x="12722" y="11819"/>
                    <a:pt x="13525" y="11462"/>
                    <a:pt x="14078" y="10838"/>
                  </a:cubicBezTo>
                  <a:cubicBezTo>
                    <a:pt x="14649" y="10231"/>
                    <a:pt x="14917" y="9393"/>
                    <a:pt x="14828" y="8554"/>
                  </a:cubicBezTo>
                  <a:lnTo>
                    <a:pt x="14756" y="7876"/>
                  </a:lnTo>
                  <a:cubicBezTo>
                    <a:pt x="14703" y="7323"/>
                    <a:pt x="14489" y="6788"/>
                    <a:pt x="14132" y="6342"/>
                  </a:cubicBezTo>
                  <a:cubicBezTo>
                    <a:pt x="13864" y="6002"/>
                    <a:pt x="13525" y="5735"/>
                    <a:pt x="13150" y="5539"/>
                  </a:cubicBezTo>
                  <a:cubicBezTo>
                    <a:pt x="13168" y="5503"/>
                    <a:pt x="13204" y="5467"/>
                    <a:pt x="13222" y="5432"/>
                  </a:cubicBezTo>
                  <a:lnTo>
                    <a:pt x="13811" y="4343"/>
                  </a:lnTo>
                  <a:cubicBezTo>
                    <a:pt x="13918" y="4147"/>
                    <a:pt x="13900" y="3897"/>
                    <a:pt x="13775" y="3719"/>
                  </a:cubicBezTo>
                  <a:cubicBezTo>
                    <a:pt x="13682" y="3563"/>
                    <a:pt x="13494" y="3462"/>
                    <a:pt x="13305" y="3462"/>
                  </a:cubicBezTo>
                  <a:cubicBezTo>
                    <a:pt x="13277" y="3462"/>
                    <a:pt x="13249" y="3464"/>
                    <a:pt x="13222" y="3469"/>
                  </a:cubicBezTo>
                  <a:lnTo>
                    <a:pt x="11973" y="3576"/>
                  </a:lnTo>
                  <a:cubicBezTo>
                    <a:pt x="11830" y="3594"/>
                    <a:pt x="11705" y="3647"/>
                    <a:pt x="11580" y="3719"/>
                  </a:cubicBezTo>
                  <a:lnTo>
                    <a:pt x="9475" y="5128"/>
                  </a:lnTo>
                  <a:lnTo>
                    <a:pt x="11063" y="2184"/>
                  </a:lnTo>
                  <a:cubicBezTo>
                    <a:pt x="11313" y="1738"/>
                    <a:pt x="11134" y="1167"/>
                    <a:pt x="10688" y="917"/>
                  </a:cubicBezTo>
                  <a:lnTo>
                    <a:pt x="9189" y="114"/>
                  </a:lnTo>
                  <a:cubicBezTo>
                    <a:pt x="9051" y="37"/>
                    <a:pt x="8901" y="1"/>
                    <a:pt x="8752" y="1"/>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 name="TextBox 3"/>
          <p:cNvSpPr txBox="1"/>
          <p:nvPr/>
        </p:nvSpPr>
        <p:spPr>
          <a:xfrm>
            <a:off x="712788" y="81260"/>
            <a:ext cx="7330440" cy="1200329"/>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2:</a:t>
            </a:r>
            <a:endParaRPr lang="en-US" sz="1800" b="1" dirty="0">
              <a:solidFill>
                <a:schemeClr val="tx2"/>
              </a:solidFill>
            </a:endParaRPr>
          </a:p>
          <a:p>
            <a:pPr algn="ctr"/>
            <a:r>
              <a:rPr lang="vi-VN" sz="1800" b="1" dirty="0">
                <a:solidFill>
                  <a:schemeClr val="tx2"/>
                </a:solidFill>
              </a:rPr>
              <a:t>Em hãy đọc các hành vi dưới đây và thực hiện yêu cầu</a:t>
            </a:r>
            <a:r>
              <a:rPr lang="en-US" sz="1800" b="1" dirty="0">
                <a:solidFill>
                  <a:schemeClr val="tx2"/>
                </a:solidFill>
              </a:rPr>
              <a:t>:</a:t>
            </a:r>
            <a:endParaRPr lang="en-US" sz="1800" b="1" dirty="0">
              <a:solidFill>
                <a:schemeClr val="tx2"/>
              </a:solidFill>
            </a:endParaRPr>
          </a:p>
          <a:p>
            <a:pPr algn="just"/>
            <a:r>
              <a:rPr lang="vi-VN" sz="1800" b="1" dirty="0">
                <a:solidFill>
                  <a:srgbClr val="002060"/>
                </a:solidFill>
              </a:rPr>
              <a:t>– Em hãy nhận diện nguy cơ của các hành vi </a:t>
            </a:r>
            <a:r>
              <a:rPr lang="en-US" sz="1800" b="1" dirty="0" err="1">
                <a:solidFill>
                  <a:srgbClr val="002060"/>
                </a:solidFill>
              </a:rPr>
              <a:t>sau</a:t>
            </a:r>
            <a:r>
              <a:rPr lang="vi-VN" sz="1800" b="1" dirty="0">
                <a:solidFill>
                  <a:srgbClr val="002060"/>
                </a:solidFill>
              </a:rPr>
              <a:t>. </a:t>
            </a:r>
            <a:endParaRPr lang="vi-VN" sz="1800" b="1" dirty="0">
              <a:solidFill>
                <a:srgbClr val="002060"/>
              </a:solidFill>
            </a:endParaRPr>
          </a:p>
          <a:p>
            <a:pPr algn="just"/>
            <a:r>
              <a:rPr lang="vi-VN" sz="1800" b="1" dirty="0">
                <a:solidFill>
                  <a:srgbClr val="002060"/>
                </a:solidFill>
              </a:rPr>
              <a:t>– Em hãy phân tích hậu quả có thể xảy ra của từng hành vi. </a:t>
            </a:r>
            <a:endParaRPr lang="vi-VN" sz="1800" b="1" dirty="0">
              <a:solidFill>
                <a:srgbClr val="002060"/>
              </a:solidFill>
            </a:endParaRPr>
          </a:p>
        </p:txBody>
      </p:sp>
      <p:sp>
        <p:nvSpPr>
          <p:cNvPr id="6" name="TextBox 5"/>
          <p:cNvSpPr txBox="1"/>
          <p:nvPr/>
        </p:nvSpPr>
        <p:spPr>
          <a:xfrm>
            <a:off x="6384213" y="3912783"/>
            <a:ext cx="1922872" cy="1077218"/>
          </a:xfrm>
          <a:prstGeom prst="rect">
            <a:avLst/>
          </a:prstGeom>
          <a:noFill/>
        </p:spPr>
        <p:txBody>
          <a:bodyPr wrap="square">
            <a:spAutoFit/>
          </a:bodyPr>
          <a:lstStyle/>
          <a:p>
            <a:pPr algn="just"/>
            <a:r>
              <a:rPr lang="vi-VN" sz="1600" dirty="0"/>
              <a:t>Công ti P có hành vi xả chất thải chưa qua xử lí ra môi trường. </a:t>
            </a:r>
            <a:endParaRPr lang="vi-VN" sz="1600" dirty="0"/>
          </a:p>
        </p:txBody>
      </p:sp>
      <p:sp>
        <p:nvSpPr>
          <p:cNvPr id="8" name="TextBox 7"/>
          <p:cNvSpPr txBox="1"/>
          <p:nvPr/>
        </p:nvSpPr>
        <p:spPr>
          <a:xfrm>
            <a:off x="648760" y="2225386"/>
            <a:ext cx="2087349" cy="584775"/>
          </a:xfrm>
          <a:prstGeom prst="rect">
            <a:avLst/>
          </a:prstGeom>
          <a:noFill/>
        </p:spPr>
        <p:txBody>
          <a:bodyPr wrap="square">
            <a:spAutoFit/>
          </a:bodyPr>
          <a:lstStyle/>
          <a:p>
            <a:pPr algn="just"/>
            <a:r>
              <a:rPr lang="vi-VN" sz="1600" dirty="0"/>
              <a:t>Anh T hút thuốc lá tại trạm xăng dầu</a:t>
            </a:r>
            <a:endParaRPr lang="en-US" sz="1600" dirty="0"/>
          </a:p>
        </p:txBody>
      </p:sp>
      <p:sp>
        <p:nvSpPr>
          <p:cNvPr id="10" name="TextBox 9"/>
          <p:cNvSpPr txBox="1"/>
          <p:nvPr/>
        </p:nvSpPr>
        <p:spPr>
          <a:xfrm>
            <a:off x="2551676" y="3935715"/>
            <a:ext cx="2048067" cy="1077218"/>
          </a:xfrm>
          <a:prstGeom prst="rect">
            <a:avLst/>
          </a:prstGeom>
          <a:noFill/>
        </p:spPr>
        <p:txBody>
          <a:bodyPr wrap="square">
            <a:spAutoFit/>
          </a:bodyPr>
          <a:lstStyle/>
          <a:p>
            <a:pPr algn="just"/>
            <a:r>
              <a:rPr lang="vi-VN" sz="1600" dirty="0"/>
              <a:t>Chị M tiêm </a:t>
            </a:r>
            <a:r>
              <a:rPr lang="vi-VN" sz="1600" dirty="0" err="1"/>
              <a:t>hoá</a:t>
            </a:r>
            <a:r>
              <a:rPr lang="vi-VN" sz="1600" dirty="0"/>
              <a:t> chất độc hại vào cá, tôm để bán nhằm tăng lợi nhuận. </a:t>
            </a:r>
            <a:endParaRPr lang="vi-VN" sz="1600" dirty="0"/>
          </a:p>
        </p:txBody>
      </p:sp>
      <p:sp>
        <p:nvSpPr>
          <p:cNvPr id="12" name="TextBox 11"/>
          <p:cNvSpPr txBox="1"/>
          <p:nvPr/>
        </p:nvSpPr>
        <p:spPr>
          <a:xfrm>
            <a:off x="4563999" y="1663039"/>
            <a:ext cx="2124991" cy="1323439"/>
          </a:xfrm>
          <a:prstGeom prst="rect">
            <a:avLst/>
          </a:prstGeom>
          <a:noFill/>
        </p:spPr>
        <p:txBody>
          <a:bodyPr wrap="square">
            <a:spAutoFit/>
          </a:bodyPr>
          <a:lstStyle/>
          <a:p>
            <a:pPr algn="just"/>
            <a:r>
              <a:rPr lang="vi-VN" sz="1600" dirty="0"/>
              <a:t>Bác K sử dụng phẩm màu không nằm trong danh mục của Bộ Y tế trong chế biến  thực phẩm. </a:t>
            </a:r>
            <a:endParaRPr lang="en-US" sz="1600" dirty="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ipe(down)">
                                      <p:cBhvr>
                                        <p:cTn id="10" dur="500"/>
                                        <p:tgtEl>
                                          <p:spTgt spid="10"/>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down)">
                                      <p:cBhvr>
                                        <p:cTn id="13" dur="500"/>
                                        <p:tgtEl>
                                          <p:spTgt spid="1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down)">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10" grpId="0"/>
      <p:bldP spid="12"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a:stretch>
        </a:blipFill>
        <a:effectLst/>
      </p:bgPr>
    </p:bg>
    <p:spTree>
      <p:nvGrpSpPr>
        <p:cNvPr id="1" name=""/>
        <p:cNvGrpSpPr/>
        <p:nvPr/>
      </p:nvGrpSpPr>
      <p:grpSpPr>
        <a:xfrm>
          <a:off x="0" y="0"/>
          <a:ext cx="0" cy="0"/>
          <a:chOff x="0" y="0"/>
          <a:chExt cx="0" cy="0"/>
        </a:xfrm>
      </p:grpSpPr>
      <p:sp>
        <p:nvSpPr>
          <p:cNvPr id="3" name="TextBox 2"/>
          <p:cNvSpPr txBox="1"/>
          <p:nvPr/>
        </p:nvSpPr>
        <p:spPr>
          <a:xfrm>
            <a:off x="868680" y="1432635"/>
            <a:ext cx="7124700" cy="1881990"/>
          </a:xfrm>
          <a:prstGeom prst="rect">
            <a:avLst/>
          </a:prstGeom>
          <a:noFill/>
        </p:spPr>
        <p:txBody>
          <a:bodyPr wrap="square">
            <a:spAutoFit/>
          </a:bodyPr>
          <a:lstStyle/>
          <a:p>
            <a:pPr algn="just">
              <a:lnSpc>
                <a:spcPct val="150000"/>
              </a:lnSpc>
            </a:pPr>
            <a:r>
              <a:rPr lang="en-US" sz="2000" b="1" dirty="0" err="1">
                <a:solidFill>
                  <a:schemeClr val="accent5">
                    <a:lumMod val="50000"/>
                  </a:schemeClr>
                </a:solidFill>
              </a:rPr>
              <a:t>Nhiệm</a:t>
            </a:r>
            <a:r>
              <a:rPr lang="en-US" sz="2000" b="1" dirty="0">
                <a:solidFill>
                  <a:schemeClr val="accent5">
                    <a:lumMod val="50000"/>
                  </a:schemeClr>
                </a:solidFill>
              </a:rPr>
              <a:t> </a:t>
            </a:r>
            <a:r>
              <a:rPr lang="en-US" sz="2000" b="1" dirty="0" err="1">
                <a:solidFill>
                  <a:schemeClr val="accent5">
                    <a:lumMod val="50000"/>
                  </a:schemeClr>
                </a:solidFill>
              </a:rPr>
              <a:t>vụ</a:t>
            </a:r>
            <a:r>
              <a:rPr lang="en-US" sz="2000" b="1" dirty="0">
                <a:solidFill>
                  <a:schemeClr val="accent5">
                    <a:lumMod val="50000"/>
                  </a:schemeClr>
                </a:solidFill>
              </a:rPr>
              <a:t> </a:t>
            </a:r>
            <a:r>
              <a:rPr lang="vi-VN" sz="2000" b="1" dirty="0">
                <a:solidFill>
                  <a:schemeClr val="accent5">
                    <a:lumMod val="50000"/>
                  </a:schemeClr>
                </a:solidFill>
              </a:rPr>
              <a:t>3</a:t>
            </a:r>
            <a:r>
              <a:rPr lang="en-US" sz="2000" b="1" dirty="0">
                <a:solidFill>
                  <a:schemeClr val="accent5">
                    <a:lumMod val="50000"/>
                  </a:schemeClr>
                </a:solidFill>
              </a:rPr>
              <a:t>:</a:t>
            </a:r>
            <a:r>
              <a:rPr lang="vi-VN" sz="2000" b="1" dirty="0">
                <a:solidFill>
                  <a:schemeClr val="accent5">
                    <a:lumMod val="50000"/>
                  </a:schemeClr>
                </a:solidFill>
              </a:rPr>
              <a:t> </a:t>
            </a:r>
            <a:r>
              <a:rPr lang="vi-VN" sz="2000" b="1" dirty="0">
                <a:solidFill>
                  <a:schemeClr val="accent5">
                    <a:lumMod val="10000"/>
                  </a:schemeClr>
                </a:solidFill>
              </a:rPr>
              <a:t>Em hãy kể những nguy cơ có thể gây tai nạn cháy, nổ và các chất độc hại có trong  gia đình em. Cho biết bản thân em cần làm gì để góp phần phòng ngừa tai nạn  vũ khí, cháy, nổ và các chất độc hại. </a:t>
            </a:r>
            <a:endParaRPr lang="en-US" sz="2000" b="1" dirty="0">
              <a:solidFill>
                <a:schemeClr val="accent5">
                  <a:lumMod val="10000"/>
                </a:schemeClr>
              </a:solidFill>
            </a:endParaRPr>
          </a:p>
        </p:txBody>
      </p:sp>
      <p:grpSp>
        <p:nvGrpSpPr>
          <p:cNvPr id="4" name="Google Shape;9735;p58"/>
          <p:cNvGrpSpPr/>
          <p:nvPr/>
        </p:nvGrpSpPr>
        <p:grpSpPr>
          <a:xfrm>
            <a:off x="6969670" y="3204210"/>
            <a:ext cx="1919144" cy="1846041"/>
            <a:chOff x="4498075" y="2571750"/>
            <a:chExt cx="1919144" cy="1846041"/>
          </a:xfrm>
        </p:grpSpPr>
        <p:sp>
          <p:nvSpPr>
            <p:cNvPr id="5" name="Google Shape;9736;p58"/>
            <p:cNvSpPr/>
            <p:nvPr/>
          </p:nvSpPr>
          <p:spPr>
            <a:xfrm>
              <a:off x="4498075" y="2571750"/>
              <a:ext cx="1919144" cy="1846041"/>
            </a:xfrm>
            <a:custGeom>
              <a:avLst/>
              <a:gdLst/>
              <a:ahLst/>
              <a:cxnLst/>
              <a:rect l="l" t="t" r="r" b="b"/>
              <a:pathLst>
                <a:path w="40744" h="39192" extrusionOk="0">
                  <a:moveTo>
                    <a:pt x="23145" y="1"/>
                  </a:moveTo>
                  <a:cubicBezTo>
                    <a:pt x="22917" y="1"/>
                    <a:pt x="22688" y="46"/>
                    <a:pt x="22483" y="138"/>
                  </a:cubicBezTo>
                  <a:cubicBezTo>
                    <a:pt x="22483" y="138"/>
                    <a:pt x="18397" y="1735"/>
                    <a:pt x="18032" y="1872"/>
                  </a:cubicBezTo>
                  <a:cubicBezTo>
                    <a:pt x="17964" y="1895"/>
                    <a:pt x="17895" y="1918"/>
                    <a:pt x="17849" y="1964"/>
                  </a:cubicBezTo>
                  <a:cubicBezTo>
                    <a:pt x="17735" y="2009"/>
                    <a:pt x="17621" y="2078"/>
                    <a:pt x="17530" y="2146"/>
                  </a:cubicBezTo>
                  <a:cubicBezTo>
                    <a:pt x="17302" y="1872"/>
                    <a:pt x="17005" y="1690"/>
                    <a:pt x="16685" y="1553"/>
                  </a:cubicBezTo>
                  <a:cubicBezTo>
                    <a:pt x="16663" y="1553"/>
                    <a:pt x="16663" y="1553"/>
                    <a:pt x="16640" y="1530"/>
                  </a:cubicBezTo>
                  <a:cubicBezTo>
                    <a:pt x="16457" y="1462"/>
                    <a:pt x="16275" y="1439"/>
                    <a:pt x="16160" y="1416"/>
                  </a:cubicBezTo>
                  <a:lnTo>
                    <a:pt x="15658" y="1416"/>
                  </a:lnTo>
                  <a:cubicBezTo>
                    <a:pt x="15407" y="1439"/>
                    <a:pt x="15156" y="1507"/>
                    <a:pt x="14928" y="1621"/>
                  </a:cubicBezTo>
                  <a:cubicBezTo>
                    <a:pt x="14631" y="1735"/>
                    <a:pt x="14357" y="1895"/>
                    <a:pt x="14060" y="2124"/>
                  </a:cubicBezTo>
                  <a:cubicBezTo>
                    <a:pt x="13832" y="2306"/>
                    <a:pt x="13627" y="2534"/>
                    <a:pt x="13399" y="2785"/>
                  </a:cubicBezTo>
                  <a:cubicBezTo>
                    <a:pt x="13239" y="3014"/>
                    <a:pt x="13079" y="3242"/>
                    <a:pt x="12965" y="3493"/>
                  </a:cubicBezTo>
                  <a:cubicBezTo>
                    <a:pt x="12919" y="3516"/>
                    <a:pt x="12874" y="3516"/>
                    <a:pt x="12851" y="3539"/>
                  </a:cubicBezTo>
                  <a:cubicBezTo>
                    <a:pt x="12554" y="3607"/>
                    <a:pt x="12280" y="3767"/>
                    <a:pt x="12052" y="3950"/>
                  </a:cubicBezTo>
                  <a:cubicBezTo>
                    <a:pt x="11846" y="4109"/>
                    <a:pt x="11664" y="4315"/>
                    <a:pt x="11527" y="4543"/>
                  </a:cubicBezTo>
                  <a:cubicBezTo>
                    <a:pt x="11390" y="4748"/>
                    <a:pt x="11299" y="4977"/>
                    <a:pt x="11230" y="5205"/>
                  </a:cubicBezTo>
                  <a:cubicBezTo>
                    <a:pt x="11139" y="5479"/>
                    <a:pt x="11116" y="5776"/>
                    <a:pt x="11116" y="6095"/>
                  </a:cubicBezTo>
                  <a:cubicBezTo>
                    <a:pt x="11048" y="6186"/>
                    <a:pt x="11002" y="6278"/>
                    <a:pt x="10933" y="6369"/>
                  </a:cubicBezTo>
                  <a:cubicBezTo>
                    <a:pt x="10819" y="6620"/>
                    <a:pt x="10728" y="6894"/>
                    <a:pt x="10682" y="7168"/>
                  </a:cubicBezTo>
                  <a:cubicBezTo>
                    <a:pt x="10637" y="7373"/>
                    <a:pt x="10637" y="7602"/>
                    <a:pt x="10659" y="7853"/>
                  </a:cubicBezTo>
                  <a:cubicBezTo>
                    <a:pt x="10682" y="8241"/>
                    <a:pt x="10774" y="8652"/>
                    <a:pt x="10933" y="9040"/>
                  </a:cubicBezTo>
                  <a:cubicBezTo>
                    <a:pt x="11070" y="9359"/>
                    <a:pt x="11230" y="9656"/>
                    <a:pt x="11458" y="9930"/>
                  </a:cubicBezTo>
                  <a:cubicBezTo>
                    <a:pt x="11436" y="9953"/>
                    <a:pt x="11413" y="9975"/>
                    <a:pt x="11390" y="9998"/>
                  </a:cubicBezTo>
                  <a:cubicBezTo>
                    <a:pt x="10682" y="10729"/>
                    <a:pt x="10089" y="11550"/>
                    <a:pt x="9587" y="12441"/>
                  </a:cubicBezTo>
                  <a:cubicBezTo>
                    <a:pt x="9358" y="12874"/>
                    <a:pt x="9130" y="13331"/>
                    <a:pt x="8970" y="13787"/>
                  </a:cubicBezTo>
                  <a:cubicBezTo>
                    <a:pt x="8788" y="14244"/>
                    <a:pt x="8674" y="14700"/>
                    <a:pt x="8560" y="15180"/>
                  </a:cubicBezTo>
                  <a:cubicBezTo>
                    <a:pt x="8468" y="15636"/>
                    <a:pt x="8423" y="16115"/>
                    <a:pt x="8400" y="16595"/>
                  </a:cubicBezTo>
                  <a:cubicBezTo>
                    <a:pt x="8377" y="17028"/>
                    <a:pt x="8400" y="17485"/>
                    <a:pt x="8445" y="17964"/>
                  </a:cubicBezTo>
                  <a:cubicBezTo>
                    <a:pt x="8445" y="18010"/>
                    <a:pt x="8468" y="18056"/>
                    <a:pt x="8468" y="18101"/>
                  </a:cubicBezTo>
                  <a:lnTo>
                    <a:pt x="8286" y="18101"/>
                  </a:lnTo>
                  <a:cubicBezTo>
                    <a:pt x="7966" y="18124"/>
                    <a:pt x="7647" y="18215"/>
                    <a:pt x="7373" y="18352"/>
                  </a:cubicBezTo>
                  <a:lnTo>
                    <a:pt x="4314" y="12258"/>
                  </a:lnTo>
                  <a:cubicBezTo>
                    <a:pt x="4154" y="11938"/>
                    <a:pt x="3903" y="11664"/>
                    <a:pt x="3606" y="11482"/>
                  </a:cubicBezTo>
                  <a:cubicBezTo>
                    <a:pt x="3355" y="11322"/>
                    <a:pt x="3081" y="11208"/>
                    <a:pt x="2785" y="11185"/>
                  </a:cubicBezTo>
                  <a:cubicBezTo>
                    <a:pt x="2693" y="11162"/>
                    <a:pt x="2579" y="11162"/>
                    <a:pt x="2465" y="11162"/>
                  </a:cubicBezTo>
                  <a:cubicBezTo>
                    <a:pt x="2100" y="11162"/>
                    <a:pt x="1758" y="11231"/>
                    <a:pt x="1415" y="11391"/>
                  </a:cubicBezTo>
                  <a:cubicBezTo>
                    <a:pt x="1164" y="11505"/>
                    <a:pt x="959" y="11642"/>
                    <a:pt x="753" y="11824"/>
                  </a:cubicBezTo>
                  <a:cubicBezTo>
                    <a:pt x="639" y="11938"/>
                    <a:pt x="548" y="12030"/>
                    <a:pt x="502" y="12098"/>
                  </a:cubicBezTo>
                  <a:cubicBezTo>
                    <a:pt x="365" y="12258"/>
                    <a:pt x="297" y="12418"/>
                    <a:pt x="228" y="12532"/>
                  </a:cubicBezTo>
                  <a:cubicBezTo>
                    <a:pt x="69" y="12874"/>
                    <a:pt x="0" y="13262"/>
                    <a:pt x="69" y="13650"/>
                  </a:cubicBezTo>
                  <a:cubicBezTo>
                    <a:pt x="91" y="13856"/>
                    <a:pt x="137" y="14061"/>
                    <a:pt x="228" y="14221"/>
                  </a:cubicBezTo>
                  <a:lnTo>
                    <a:pt x="3264" y="20772"/>
                  </a:lnTo>
                  <a:cubicBezTo>
                    <a:pt x="3218" y="20909"/>
                    <a:pt x="3196" y="21068"/>
                    <a:pt x="3150" y="21228"/>
                  </a:cubicBezTo>
                  <a:cubicBezTo>
                    <a:pt x="3127" y="21434"/>
                    <a:pt x="3104" y="21616"/>
                    <a:pt x="3127" y="21845"/>
                  </a:cubicBezTo>
                  <a:cubicBezTo>
                    <a:pt x="3036" y="21890"/>
                    <a:pt x="2967" y="21936"/>
                    <a:pt x="2899" y="21981"/>
                  </a:cubicBezTo>
                  <a:cubicBezTo>
                    <a:pt x="2579" y="22210"/>
                    <a:pt x="2328" y="22506"/>
                    <a:pt x="2123" y="22849"/>
                  </a:cubicBezTo>
                  <a:cubicBezTo>
                    <a:pt x="1963" y="23146"/>
                    <a:pt x="1849" y="23465"/>
                    <a:pt x="1780" y="23830"/>
                  </a:cubicBezTo>
                  <a:cubicBezTo>
                    <a:pt x="1712" y="24150"/>
                    <a:pt x="1712" y="24469"/>
                    <a:pt x="1758" y="24835"/>
                  </a:cubicBezTo>
                  <a:cubicBezTo>
                    <a:pt x="1803" y="25131"/>
                    <a:pt x="1872" y="25451"/>
                    <a:pt x="2009" y="25793"/>
                  </a:cubicBezTo>
                  <a:cubicBezTo>
                    <a:pt x="2100" y="26044"/>
                    <a:pt x="2214" y="26273"/>
                    <a:pt x="2374" y="26547"/>
                  </a:cubicBezTo>
                  <a:cubicBezTo>
                    <a:pt x="2488" y="26729"/>
                    <a:pt x="2602" y="26912"/>
                    <a:pt x="2739" y="27117"/>
                  </a:cubicBezTo>
                  <a:cubicBezTo>
                    <a:pt x="2990" y="27437"/>
                    <a:pt x="3264" y="27779"/>
                    <a:pt x="3606" y="28076"/>
                  </a:cubicBezTo>
                  <a:cubicBezTo>
                    <a:pt x="4200" y="28646"/>
                    <a:pt x="4908" y="29149"/>
                    <a:pt x="5729" y="29537"/>
                  </a:cubicBezTo>
                  <a:cubicBezTo>
                    <a:pt x="6323" y="29833"/>
                    <a:pt x="6985" y="30084"/>
                    <a:pt x="7669" y="30244"/>
                  </a:cubicBezTo>
                  <a:lnTo>
                    <a:pt x="8103" y="31180"/>
                  </a:lnTo>
                  <a:cubicBezTo>
                    <a:pt x="8308" y="31614"/>
                    <a:pt x="8674" y="31956"/>
                    <a:pt x="9107" y="32139"/>
                  </a:cubicBezTo>
                  <a:cubicBezTo>
                    <a:pt x="9267" y="32230"/>
                    <a:pt x="9450" y="32276"/>
                    <a:pt x="9632" y="32299"/>
                  </a:cubicBezTo>
                  <a:cubicBezTo>
                    <a:pt x="9746" y="32321"/>
                    <a:pt x="9883" y="32321"/>
                    <a:pt x="10020" y="32321"/>
                  </a:cubicBezTo>
                  <a:cubicBezTo>
                    <a:pt x="10454" y="32321"/>
                    <a:pt x="10865" y="32230"/>
                    <a:pt x="11299" y="32047"/>
                  </a:cubicBezTo>
                  <a:cubicBezTo>
                    <a:pt x="11618" y="32595"/>
                    <a:pt x="12029" y="33120"/>
                    <a:pt x="12486" y="33600"/>
                  </a:cubicBezTo>
                  <a:cubicBezTo>
                    <a:pt x="12645" y="33782"/>
                    <a:pt x="12828" y="33942"/>
                    <a:pt x="13033" y="34125"/>
                  </a:cubicBezTo>
                  <a:cubicBezTo>
                    <a:pt x="13216" y="34307"/>
                    <a:pt x="13421" y="34467"/>
                    <a:pt x="13627" y="34627"/>
                  </a:cubicBezTo>
                  <a:cubicBezTo>
                    <a:pt x="13718" y="34695"/>
                    <a:pt x="13809" y="34764"/>
                    <a:pt x="13901" y="34809"/>
                  </a:cubicBezTo>
                  <a:cubicBezTo>
                    <a:pt x="13878" y="34855"/>
                    <a:pt x="13878" y="34878"/>
                    <a:pt x="13878" y="34901"/>
                  </a:cubicBezTo>
                  <a:cubicBezTo>
                    <a:pt x="13855" y="35174"/>
                    <a:pt x="13855" y="35426"/>
                    <a:pt x="13878" y="35677"/>
                  </a:cubicBezTo>
                  <a:cubicBezTo>
                    <a:pt x="13901" y="36019"/>
                    <a:pt x="13969" y="36339"/>
                    <a:pt x="14083" y="36635"/>
                  </a:cubicBezTo>
                  <a:cubicBezTo>
                    <a:pt x="14197" y="36955"/>
                    <a:pt x="14357" y="37252"/>
                    <a:pt x="14540" y="37503"/>
                  </a:cubicBezTo>
                  <a:lnTo>
                    <a:pt x="14563" y="37503"/>
                  </a:lnTo>
                  <a:cubicBezTo>
                    <a:pt x="14563" y="37525"/>
                    <a:pt x="14585" y="37548"/>
                    <a:pt x="14608" y="37548"/>
                  </a:cubicBezTo>
                  <a:cubicBezTo>
                    <a:pt x="14677" y="37662"/>
                    <a:pt x="14814" y="37799"/>
                    <a:pt x="14996" y="37936"/>
                  </a:cubicBezTo>
                  <a:cubicBezTo>
                    <a:pt x="15179" y="38073"/>
                    <a:pt x="15362" y="38187"/>
                    <a:pt x="15567" y="38279"/>
                  </a:cubicBezTo>
                  <a:cubicBezTo>
                    <a:pt x="15795" y="38347"/>
                    <a:pt x="16001" y="38393"/>
                    <a:pt x="16206" y="38416"/>
                  </a:cubicBezTo>
                  <a:cubicBezTo>
                    <a:pt x="16297" y="38438"/>
                    <a:pt x="16366" y="38438"/>
                    <a:pt x="16457" y="38438"/>
                  </a:cubicBezTo>
                  <a:lnTo>
                    <a:pt x="16503" y="38438"/>
                  </a:lnTo>
                  <a:cubicBezTo>
                    <a:pt x="16548" y="38461"/>
                    <a:pt x="16571" y="38461"/>
                    <a:pt x="16617" y="38484"/>
                  </a:cubicBezTo>
                  <a:lnTo>
                    <a:pt x="16640" y="38484"/>
                  </a:lnTo>
                  <a:cubicBezTo>
                    <a:pt x="16754" y="38530"/>
                    <a:pt x="16959" y="38598"/>
                    <a:pt x="17256" y="38621"/>
                  </a:cubicBezTo>
                  <a:lnTo>
                    <a:pt x="17667" y="38621"/>
                  </a:lnTo>
                  <a:cubicBezTo>
                    <a:pt x="17872" y="38690"/>
                    <a:pt x="18101" y="38735"/>
                    <a:pt x="18329" y="38758"/>
                  </a:cubicBezTo>
                  <a:lnTo>
                    <a:pt x="18511" y="38758"/>
                  </a:lnTo>
                  <a:cubicBezTo>
                    <a:pt x="18648" y="38758"/>
                    <a:pt x="18785" y="38758"/>
                    <a:pt x="18945" y="38735"/>
                  </a:cubicBezTo>
                  <a:cubicBezTo>
                    <a:pt x="18945" y="38735"/>
                    <a:pt x="18968" y="38735"/>
                    <a:pt x="18968" y="38712"/>
                  </a:cubicBezTo>
                  <a:cubicBezTo>
                    <a:pt x="19036" y="38712"/>
                    <a:pt x="19105" y="38690"/>
                    <a:pt x="19173" y="38667"/>
                  </a:cubicBezTo>
                  <a:cubicBezTo>
                    <a:pt x="19310" y="38781"/>
                    <a:pt x="19493" y="38872"/>
                    <a:pt x="19675" y="38963"/>
                  </a:cubicBezTo>
                  <a:cubicBezTo>
                    <a:pt x="19881" y="39032"/>
                    <a:pt x="20086" y="39078"/>
                    <a:pt x="20269" y="39100"/>
                  </a:cubicBezTo>
                  <a:cubicBezTo>
                    <a:pt x="20360" y="39123"/>
                    <a:pt x="20452" y="39123"/>
                    <a:pt x="20566" y="39123"/>
                  </a:cubicBezTo>
                  <a:cubicBezTo>
                    <a:pt x="20680" y="39123"/>
                    <a:pt x="20817" y="39123"/>
                    <a:pt x="20954" y="39100"/>
                  </a:cubicBezTo>
                  <a:cubicBezTo>
                    <a:pt x="21113" y="39146"/>
                    <a:pt x="21250" y="39169"/>
                    <a:pt x="21342" y="39169"/>
                  </a:cubicBezTo>
                  <a:cubicBezTo>
                    <a:pt x="21433" y="39192"/>
                    <a:pt x="21547" y="39192"/>
                    <a:pt x="21638" y="39192"/>
                  </a:cubicBezTo>
                  <a:cubicBezTo>
                    <a:pt x="21798" y="39192"/>
                    <a:pt x="21912" y="39169"/>
                    <a:pt x="21958" y="39169"/>
                  </a:cubicBezTo>
                  <a:lnTo>
                    <a:pt x="22004" y="39169"/>
                  </a:lnTo>
                  <a:cubicBezTo>
                    <a:pt x="22049" y="39169"/>
                    <a:pt x="22072" y="39146"/>
                    <a:pt x="22118" y="39146"/>
                  </a:cubicBezTo>
                  <a:cubicBezTo>
                    <a:pt x="22209" y="39169"/>
                    <a:pt x="22323" y="39192"/>
                    <a:pt x="22415" y="39192"/>
                  </a:cubicBezTo>
                  <a:lnTo>
                    <a:pt x="22643" y="39192"/>
                  </a:lnTo>
                  <a:cubicBezTo>
                    <a:pt x="22780" y="39192"/>
                    <a:pt x="22917" y="39192"/>
                    <a:pt x="23054" y="39169"/>
                  </a:cubicBezTo>
                  <a:cubicBezTo>
                    <a:pt x="23282" y="39123"/>
                    <a:pt x="23487" y="39055"/>
                    <a:pt x="23716" y="38941"/>
                  </a:cubicBezTo>
                  <a:cubicBezTo>
                    <a:pt x="23921" y="38849"/>
                    <a:pt x="24058" y="38735"/>
                    <a:pt x="24172" y="38644"/>
                  </a:cubicBezTo>
                  <a:cubicBezTo>
                    <a:pt x="24172" y="38644"/>
                    <a:pt x="24218" y="38621"/>
                    <a:pt x="24218" y="38621"/>
                  </a:cubicBezTo>
                  <a:cubicBezTo>
                    <a:pt x="24469" y="38416"/>
                    <a:pt x="24674" y="38165"/>
                    <a:pt x="24857" y="37845"/>
                  </a:cubicBezTo>
                  <a:cubicBezTo>
                    <a:pt x="25017" y="37594"/>
                    <a:pt x="25154" y="37297"/>
                    <a:pt x="25245" y="36955"/>
                  </a:cubicBezTo>
                  <a:cubicBezTo>
                    <a:pt x="25245" y="36909"/>
                    <a:pt x="25268" y="36864"/>
                    <a:pt x="25268" y="36841"/>
                  </a:cubicBezTo>
                  <a:cubicBezTo>
                    <a:pt x="25519" y="36864"/>
                    <a:pt x="25770" y="36886"/>
                    <a:pt x="26044" y="36886"/>
                  </a:cubicBezTo>
                  <a:lnTo>
                    <a:pt x="26181" y="36886"/>
                  </a:lnTo>
                  <a:cubicBezTo>
                    <a:pt x="26569" y="36886"/>
                    <a:pt x="26957" y="36864"/>
                    <a:pt x="27368" y="36772"/>
                  </a:cubicBezTo>
                  <a:cubicBezTo>
                    <a:pt x="27801" y="36704"/>
                    <a:pt x="28235" y="36567"/>
                    <a:pt x="28646" y="36384"/>
                  </a:cubicBezTo>
                  <a:cubicBezTo>
                    <a:pt x="29262" y="36133"/>
                    <a:pt x="29787" y="35791"/>
                    <a:pt x="30244" y="35357"/>
                  </a:cubicBezTo>
                  <a:lnTo>
                    <a:pt x="30266" y="35357"/>
                  </a:lnTo>
                  <a:cubicBezTo>
                    <a:pt x="30495" y="35311"/>
                    <a:pt x="30746" y="35243"/>
                    <a:pt x="30997" y="35152"/>
                  </a:cubicBezTo>
                  <a:cubicBezTo>
                    <a:pt x="31225" y="35038"/>
                    <a:pt x="31431" y="34901"/>
                    <a:pt x="31636" y="34741"/>
                  </a:cubicBezTo>
                  <a:cubicBezTo>
                    <a:pt x="31796" y="34604"/>
                    <a:pt x="31933" y="34444"/>
                    <a:pt x="32070" y="34261"/>
                  </a:cubicBezTo>
                  <a:cubicBezTo>
                    <a:pt x="32161" y="34147"/>
                    <a:pt x="32252" y="33988"/>
                    <a:pt x="32344" y="33828"/>
                  </a:cubicBezTo>
                  <a:cubicBezTo>
                    <a:pt x="32617" y="33371"/>
                    <a:pt x="32777" y="32869"/>
                    <a:pt x="32891" y="32230"/>
                  </a:cubicBezTo>
                  <a:cubicBezTo>
                    <a:pt x="32983" y="31774"/>
                    <a:pt x="33028" y="31294"/>
                    <a:pt x="33028" y="30746"/>
                  </a:cubicBezTo>
                  <a:cubicBezTo>
                    <a:pt x="33028" y="30404"/>
                    <a:pt x="33005" y="30039"/>
                    <a:pt x="32960" y="29696"/>
                  </a:cubicBezTo>
                  <a:cubicBezTo>
                    <a:pt x="32937" y="29331"/>
                    <a:pt x="32869" y="28966"/>
                    <a:pt x="32777" y="28578"/>
                  </a:cubicBezTo>
                  <a:cubicBezTo>
                    <a:pt x="33120" y="28418"/>
                    <a:pt x="33439" y="28258"/>
                    <a:pt x="33759" y="28053"/>
                  </a:cubicBezTo>
                  <a:cubicBezTo>
                    <a:pt x="34535" y="27574"/>
                    <a:pt x="35242" y="26980"/>
                    <a:pt x="35813" y="26295"/>
                  </a:cubicBezTo>
                  <a:cubicBezTo>
                    <a:pt x="36133" y="25930"/>
                    <a:pt x="36406" y="25542"/>
                    <a:pt x="36635" y="25177"/>
                  </a:cubicBezTo>
                  <a:cubicBezTo>
                    <a:pt x="36886" y="24766"/>
                    <a:pt x="37091" y="24332"/>
                    <a:pt x="37274" y="23922"/>
                  </a:cubicBezTo>
                  <a:cubicBezTo>
                    <a:pt x="37456" y="23465"/>
                    <a:pt x="37593" y="23009"/>
                    <a:pt x="37707" y="22529"/>
                  </a:cubicBezTo>
                  <a:cubicBezTo>
                    <a:pt x="37822" y="22050"/>
                    <a:pt x="37913" y="21548"/>
                    <a:pt x="37936" y="21046"/>
                  </a:cubicBezTo>
                  <a:cubicBezTo>
                    <a:pt x="38027" y="20041"/>
                    <a:pt x="37981" y="19037"/>
                    <a:pt x="37799" y="18033"/>
                  </a:cubicBezTo>
                  <a:cubicBezTo>
                    <a:pt x="37799" y="18010"/>
                    <a:pt x="37799" y="17964"/>
                    <a:pt x="37799" y="17941"/>
                  </a:cubicBezTo>
                  <a:cubicBezTo>
                    <a:pt x="38141" y="17827"/>
                    <a:pt x="38438" y="17668"/>
                    <a:pt x="38712" y="17485"/>
                  </a:cubicBezTo>
                  <a:cubicBezTo>
                    <a:pt x="39077" y="17257"/>
                    <a:pt x="39374" y="16983"/>
                    <a:pt x="39625" y="16663"/>
                  </a:cubicBezTo>
                  <a:cubicBezTo>
                    <a:pt x="39762" y="16458"/>
                    <a:pt x="39876" y="16275"/>
                    <a:pt x="39967" y="16070"/>
                  </a:cubicBezTo>
                  <a:cubicBezTo>
                    <a:pt x="40104" y="15819"/>
                    <a:pt x="40173" y="15545"/>
                    <a:pt x="40195" y="15271"/>
                  </a:cubicBezTo>
                  <a:cubicBezTo>
                    <a:pt x="40218" y="15157"/>
                    <a:pt x="40218" y="15043"/>
                    <a:pt x="40195" y="14928"/>
                  </a:cubicBezTo>
                  <a:cubicBezTo>
                    <a:pt x="40401" y="14677"/>
                    <a:pt x="40515" y="14403"/>
                    <a:pt x="40606" y="14130"/>
                  </a:cubicBezTo>
                  <a:cubicBezTo>
                    <a:pt x="40698" y="13901"/>
                    <a:pt x="40743" y="13673"/>
                    <a:pt x="40743" y="13422"/>
                  </a:cubicBezTo>
                  <a:cubicBezTo>
                    <a:pt x="40743" y="13148"/>
                    <a:pt x="40720" y="12897"/>
                    <a:pt x="40629" y="12646"/>
                  </a:cubicBezTo>
                  <a:cubicBezTo>
                    <a:pt x="40538" y="12349"/>
                    <a:pt x="40401" y="12075"/>
                    <a:pt x="40218" y="11847"/>
                  </a:cubicBezTo>
                  <a:cubicBezTo>
                    <a:pt x="40195" y="11824"/>
                    <a:pt x="40150" y="11779"/>
                    <a:pt x="40127" y="11756"/>
                  </a:cubicBezTo>
                  <a:cubicBezTo>
                    <a:pt x="40150" y="11482"/>
                    <a:pt x="40173" y="11185"/>
                    <a:pt x="40150" y="10911"/>
                  </a:cubicBezTo>
                  <a:cubicBezTo>
                    <a:pt x="40127" y="10592"/>
                    <a:pt x="40058" y="10272"/>
                    <a:pt x="39967" y="9998"/>
                  </a:cubicBezTo>
                  <a:cubicBezTo>
                    <a:pt x="39853" y="9656"/>
                    <a:pt x="39716" y="9359"/>
                    <a:pt x="39556" y="9108"/>
                  </a:cubicBezTo>
                  <a:cubicBezTo>
                    <a:pt x="39397" y="8880"/>
                    <a:pt x="39237" y="8674"/>
                    <a:pt x="39031" y="8515"/>
                  </a:cubicBezTo>
                  <a:lnTo>
                    <a:pt x="39009" y="8515"/>
                  </a:lnTo>
                  <a:cubicBezTo>
                    <a:pt x="38963" y="8469"/>
                    <a:pt x="38917" y="8423"/>
                    <a:pt x="38849" y="8378"/>
                  </a:cubicBezTo>
                  <a:cubicBezTo>
                    <a:pt x="38780" y="8332"/>
                    <a:pt x="38712" y="8309"/>
                    <a:pt x="38643" y="8264"/>
                  </a:cubicBezTo>
                  <a:cubicBezTo>
                    <a:pt x="38643" y="8264"/>
                    <a:pt x="38621" y="8241"/>
                    <a:pt x="38598" y="8241"/>
                  </a:cubicBezTo>
                  <a:cubicBezTo>
                    <a:pt x="38506" y="8195"/>
                    <a:pt x="38347" y="8127"/>
                    <a:pt x="38141" y="8058"/>
                  </a:cubicBezTo>
                  <a:cubicBezTo>
                    <a:pt x="37981" y="8035"/>
                    <a:pt x="37799" y="8012"/>
                    <a:pt x="37639" y="8012"/>
                  </a:cubicBezTo>
                  <a:cubicBezTo>
                    <a:pt x="37479" y="8012"/>
                    <a:pt x="37297" y="8035"/>
                    <a:pt x="37137" y="8081"/>
                  </a:cubicBezTo>
                  <a:cubicBezTo>
                    <a:pt x="37114" y="7944"/>
                    <a:pt x="37091" y="7830"/>
                    <a:pt x="37046" y="7716"/>
                  </a:cubicBezTo>
                  <a:cubicBezTo>
                    <a:pt x="36977" y="7442"/>
                    <a:pt x="36840" y="7168"/>
                    <a:pt x="36658" y="6940"/>
                  </a:cubicBezTo>
                  <a:cubicBezTo>
                    <a:pt x="36635" y="6917"/>
                    <a:pt x="36635" y="6917"/>
                    <a:pt x="36612" y="6894"/>
                  </a:cubicBezTo>
                  <a:lnTo>
                    <a:pt x="36658" y="5958"/>
                  </a:lnTo>
                  <a:cubicBezTo>
                    <a:pt x="36658" y="5935"/>
                    <a:pt x="36658" y="5935"/>
                    <a:pt x="36658" y="5913"/>
                  </a:cubicBezTo>
                  <a:cubicBezTo>
                    <a:pt x="36658" y="5844"/>
                    <a:pt x="36658" y="5798"/>
                    <a:pt x="36680" y="5753"/>
                  </a:cubicBezTo>
                  <a:cubicBezTo>
                    <a:pt x="36726" y="5251"/>
                    <a:pt x="36566" y="4771"/>
                    <a:pt x="36269" y="4383"/>
                  </a:cubicBezTo>
                  <a:cubicBezTo>
                    <a:pt x="36041" y="4041"/>
                    <a:pt x="35699" y="3813"/>
                    <a:pt x="35288" y="3676"/>
                  </a:cubicBezTo>
                  <a:lnTo>
                    <a:pt x="31294" y="2420"/>
                  </a:lnTo>
                  <a:cubicBezTo>
                    <a:pt x="29513" y="1872"/>
                    <a:pt x="27756" y="1325"/>
                    <a:pt x="25975" y="754"/>
                  </a:cubicBezTo>
                  <a:lnTo>
                    <a:pt x="23853" y="92"/>
                  </a:lnTo>
                  <a:cubicBezTo>
                    <a:pt x="23670" y="24"/>
                    <a:pt x="23464" y="1"/>
                    <a:pt x="2325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 name="Google Shape;9737;p58"/>
            <p:cNvSpPr/>
            <p:nvPr/>
          </p:nvSpPr>
          <p:spPr>
            <a:xfrm>
              <a:off x="5374316" y="2662095"/>
              <a:ext cx="756937" cy="399994"/>
            </a:xfrm>
            <a:custGeom>
              <a:avLst/>
              <a:gdLst/>
              <a:ahLst/>
              <a:cxnLst/>
              <a:rect l="l" t="t" r="r" b="b"/>
              <a:pathLst>
                <a:path w="16070" h="8492" extrusionOk="0">
                  <a:moveTo>
                    <a:pt x="4611" y="0"/>
                  </a:moveTo>
                  <a:cubicBezTo>
                    <a:pt x="4566" y="0"/>
                    <a:pt x="4543" y="23"/>
                    <a:pt x="4520" y="69"/>
                  </a:cubicBezTo>
                  <a:cubicBezTo>
                    <a:pt x="4474" y="91"/>
                    <a:pt x="4452" y="91"/>
                    <a:pt x="4429" y="114"/>
                  </a:cubicBezTo>
                  <a:cubicBezTo>
                    <a:pt x="4406" y="114"/>
                    <a:pt x="4360" y="137"/>
                    <a:pt x="4338" y="137"/>
                  </a:cubicBezTo>
                  <a:lnTo>
                    <a:pt x="4315" y="160"/>
                  </a:lnTo>
                  <a:cubicBezTo>
                    <a:pt x="4246" y="183"/>
                    <a:pt x="4178" y="206"/>
                    <a:pt x="4132" y="251"/>
                  </a:cubicBezTo>
                  <a:lnTo>
                    <a:pt x="3995" y="297"/>
                  </a:lnTo>
                  <a:cubicBezTo>
                    <a:pt x="3904" y="320"/>
                    <a:pt x="3790" y="365"/>
                    <a:pt x="3698" y="411"/>
                  </a:cubicBezTo>
                  <a:lnTo>
                    <a:pt x="3607" y="434"/>
                  </a:lnTo>
                  <a:cubicBezTo>
                    <a:pt x="3493" y="479"/>
                    <a:pt x="3402" y="548"/>
                    <a:pt x="3288" y="571"/>
                  </a:cubicBezTo>
                  <a:cubicBezTo>
                    <a:pt x="3151" y="639"/>
                    <a:pt x="3014" y="685"/>
                    <a:pt x="2877" y="730"/>
                  </a:cubicBezTo>
                  <a:cubicBezTo>
                    <a:pt x="2808" y="753"/>
                    <a:pt x="2740" y="776"/>
                    <a:pt x="2671" y="799"/>
                  </a:cubicBezTo>
                  <a:lnTo>
                    <a:pt x="2626" y="822"/>
                  </a:lnTo>
                  <a:lnTo>
                    <a:pt x="2580" y="822"/>
                  </a:lnTo>
                  <a:cubicBezTo>
                    <a:pt x="2511" y="845"/>
                    <a:pt x="2420" y="867"/>
                    <a:pt x="2352" y="913"/>
                  </a:cubicBezTo>
                  <a:cubicBezTo>
                    <a:pt x="2283" y="936"/>
                    <a:pt x="2192" y="959"/>
                    <a:pt x="2123" y="982"/>
                  </a:cubicBezTo>
                  <a:cubicBezTo>
                    <a:pt x="2055" y="1004"/>
                    <a:pt x="2009" y="1027"/>
                    <a:pt x="1941" y="1027"/>
                  </a:cubicBezTo>
                  <a:lnTo>
                    <a:pt x="1895" y="1050"/>
                  </a:lnTo>
                  <a:cubicBezTo>
                    <a:pt x="1827" y="1073"/>
                    <a:pt x="1758" y="1119"/>
                    <a:pt x="1690" y="1141"/>
                  </a:cubicBezTo>
                  <a:cubicBezTo>
                    <a:pt x="1621" y="1164"/>
                    <a:pt x="1576" y="1187"/>
                    <a:pt x="1507" y="1210"/>
                  </a:cubicBezTo>
                  <a:cubicBezTo>
                    <a:pt x="1439" y="1233"/>
                    <a:pt x="1370" y="1255"/>
                    <a:pt x="1302" y="1301"/>
                  </a:cubicBezTo>
                  <a:cubicBezTo>
                    <a:pt x="1165" y="1347"/>
                    <a:pt x="1028" y="1415"/>
                    <a:pt x="891" y="1461"/>
                  </a:cubicBezTo>
                  <a:cubicBezTo>
                    <a:pt x="777" y="1507"/>
                    <a:pt x="663" y="1552"/>
                    <a:pt x="571" y="1621"/>
                  </a:cubicBezTo>
                  <a:lnTo>
                    <a:pt x="503" y="1643"/>
                  </a:lnTo>
                  <a:cubicBezTo>
                    <a:pt x="434" y="1666"/>
                    <a:pt x="343" y="1712"/>
                    <a:pt x="275" y="1735"/>
                  </a:cubicBezTo>
                  <a:cubicBezTo>
                    <a:pt x="229" y="1758"/>
                    <a:pt x="206" y="1780"/>
                    <a:pt x="183" y="1803"/>
                  </a:cubicBezTo>
                  <a:lnTo>
                    <a:pt x="138" y="1803"/>
                  </a:lnTo>
                  <a:cubicBezTo>
                    <a:pt x="92" y="1826"/>
                    <a:pt x="69" y="1849"/>
                    <a:pt x="46" y="1895"/>
                  </a:cubicBezTo>
                  <a:cubicBezTo>
                    <a:pt x="46" y="1917"/>
                    <a:pt x="24" y="1940"/>
                    <a:pt x="24" y="1963"/>
                  </a:cubicBezTo>
                  <a:cubicBezTo>
                    <a:pt x="1" y="2032"/>
                    <a:pt x="24" y="2100"/>
                    <a:pt x="69" y="2146"/>
                  </a:cubicBezTo>
                  <a:cubicBezTo>
                    <a:pt x="115" y="2191"/>
                    <a:pt x="183" y="2214"/>
                    <a:pt x="252" y="2260"/>
                  </a:cubicBezTo>
                  <a:lnTo>
                    <a:pt x="297" y="2260"/>
                  </a:lnTo>
                  <a:cubicBezTo>
                    <a:pt x="343" y="2283"/>
                    <a:pt x="389" y="2283"/>
                    <a:pt x="434" y="2305"/>
                  </a:cubicBezTo>
                  <a:cubicBezTo>
                    <a:pt x="457" y="2328"/>
                    <a:pt x="480" y="2328"/>
                    <a:pt x="503" y="2351"/>
                  </a:cubicBezTo>
                  <a:cubicBezTo>
                    <a:pt x="526" y="2351"/>
                    <a:pt x="549" y="2374"/>
                    <a:pt x="571" y="2374"/>
                  </a:cubicBezTo>
                  <a:cubicBezTo>
                    <a:pt x="617" y="2397"/>
                    <a:pt x="663" y="2420"/>
                    <a:pt x="708" y="2420"/>
                  </a:cubicBezTo>
                  <a:lnTo>
                    <a:pt x="731" y="2442"/>
                  </a:lnTo>
                  <a:cubicBezTo>
                    <a:pt x="822" y="2465"/>
                    <a:pt x="914" y="2465"/>
                    <a:pt x="1005" y="2488"/>
                  </a:cubicBezTo>
                  <a:cubicBezTo>
                    <a:pt x="1073" y="2511"/>
                    <a:pt x="1119" y="2511"/>
                    <a:pt x="1188" y="2534"/>
                  </a:cubicBezTo>
                  <a:lnTo>
                    <a:pt x="1256" y="2557"/>
                  </a:lnTo>
                  <a:cubicBezTo>
                    <a:pt x="1302" y="2579"/>
                    <a:pt x="1347" y="2579"/>
                    <a:pt x="1370" y="2579"/>
                  </a:cubicBezTo>
                  <a:cubicBezTo>
                    <a:pt x="1439" y="2602"/>
                    <a:pt x="1507" y="2625"/>
                    <a:pt x="1576" y="2648"/>
                  </a:cubicBezTo>
                  <a:cubicBezTo>
                    <a:pt x="1644" y="2671"/>
                    <a:pt x="1690" y="2671"/>
                    <a:pt x="1758" y="2693"/>
                  </a:cubicBezTo>
                  <a:cubicBezTo>
                    <a:pt x="1804" y="2716"/>
                    <a:pt x="1850" y="2739"/>
                    <a:pt x="1895" y="2739"/>
                  </a:cubicBezTo>
                  <a:lnTo>
                    <a:pt x="1918" y="2762"/>
                  </a:lnTo>
                  <a:cubicBezTo>
                    <a:pt x="1964" y="2785"/>
                    <a:pt x="2032" y="2785"/>
                    <a:pt x="2078" y="2808"/>
                  </a:cubicBezTo>
                  <a:cubicBezTo>
                    <a:pt x="2123" y="2830"/>
                    <a:pt x="2169" y="2853"/>
                    <a:pt x="2215" y="2876"/>
                  </a:cubicBezTo>
                  <a:lnTo>
                    <a:pt x="2192" y="2945"/>
                  </a:lnTo>
                  <a:lnTo>
                    <a:pt x="2192" y="2967"/>
                  </a:lnTo>
                  <a:cubicBezTo>
                    <a:pt x="2169" y="3036"/>
                    <a:pt x="2169" y="3104"/>
                    <a:pt x="2146" y="3196"/>
                  </a:cubicBezTo>
                  <a:lnTo>
                    <a:pt x="2146" y="3241"/>
                  </a:lnTo>
                  <a:cubicBezTo>
                    <a:pt x="2123" y="3264"/>
                    <a:pt x="2123" y="3287"/>
                    <a:pt x="2123" y="3333"/>
                  </a:cubicBezTo>
                  <a:cubicBezTo>
                    <a:pt x="2101" y="3378"/>
                    <a:pt x="2101" y="3447"/>
                    <a:pt x="2101" y="3515"/>
                  </a:cubicBezTo>
                  <a:cubicBezTo>
                    <a:pt x="2101" y="3606"/>
                    <a:pt x="2078" y="3675"/>
                    <a:pt x="2078" y="3743"/>
                  </a:cubicBezTo>
                  <a:cubicBezTo>
                    <a:pt x="2055" y="3789"/>
                    <a:pt x="2055" y="3835"/>
                    <a:pt x="2055" y="3880"/>
                  </a:cubicBezTo>
                  <a:cubicBezTo>
                    <a:pt x="2055" y="3926"/>
                    <a:pt x="2032" y="3972"/>
                    <a:pt x="2032" y="4017"/>
                  </a:cubicBezTo>
                  <a:lnTo>
                    <a:pt x="2032" y="4109"/>
                  </a:lnTo>
                  <a:lnTo>
                    <a:pt x="2009" y="4177"/>
                  </a:lnTo>
                  <a:cubicBezTo>
                    <a:pt x="2009" y="4223"/>
                    <a:pt x="2009" y="4268"/>
                    <a:pt x="1987" y="4314"/>
                  </a:cubicBezTo>
                  <a:cubicBezTo>
                    <a:pt x="1987" y="4360"/>
                    <a:pt x="1987" y="4405"/>
                    <a:pt x="1964" y="4428"/>
                  </a:cubicBezTo>
                  <a:lnTo>
                    <a:pt x="1964" y="4474"/>
                  </a:lnTo>
                  <a:cubicBezTo>
                    <a:pt x="1941" y="4565"/>
                    <a:pt x="1941" y="4656"/>
                    <a:pt x="1918" y="4725"/>
                  </a:cubicBezTo>
                  <a:cubicBezTo>
                    <a:pt x="1918" y="4793"/>
                    <a:pt x="1895" y="4862"/>
                    <a:pt x="1895" y="4930"/>
                  </a:cubicBezTo>
                  <a:lnTo>
                    <a:pt x="1895" y="4953"/>
                  </a:lnTo>
                  <a:cubicBezTo>
                    <a:pt x="1872" y="5022"/>
                    <a:pt x="1850" y="5090"/>
                    <a:pt x="1827" y="5159"/>
                  </a:cubicBezTo>
                  <a:lnTo>
                    <a:pt x="1827" y="5227"/>
                  </a:lnTo>
                  <a:cubicBezTo>
                    <a:pt x="1804" y="5296"/>
                    <a:pt x="1781" y="5364"/>
                    <a:pt x="1758" y="5432"/>
                  </a:cubicBezTo>
                  <a:cubicBezTo>
                    <a:pt x="1758" y="5455"/>
                    <a:pt x="1735" y="5478"/>
                    <a:pt x="1735" y="5524"/>
                  </a:cubicBezTo>
                  <a:cubicBezTo>
                    <a:pt x="1735" y="5524"/>
                    <a:pt x="1713" y="5547"/>
                    <a:pt x="1713" y="5547"/>
                  </a:cubicBezTo>
                  <a:cubicBezTo>
                    <a:pt x="1713" y="5569"/>
                    <a:pt x="1713" y="5592"/>
                    <a:pt x="1690" y="5592"/>
                  </a:cubicBezTo>
                  <a:cubicBezTo>
                    <a:pt x="1690" y="5638"/>
                    <a:pt x="1690" y="5684"/>
                    <a:pt x="1690" y="5706"/>
                  </a:cubicBezTo>
                  <a:cubicBezTo>
                    <a:pt x="1690" y="5729"/>
                    <a:pt x="1690" y="5729"/>
                    <a:pt x="1690" y="5752"/>
                  </a:cubicBezTo>
                  <a:cubicBezTo>
                    <a:pt x="1690" y="5775"/>
                    <a:pt x="1690" y="5821"/>
                    <a:pt x="1690" y="5843"/>
                  </a:cubicBezTo>
                  <a:cubicBezTo>
                    <a:pt x="1713" y="5866"/>
                    <a:pt x="1713" y="5866"/>
                    <a:pt x="1735" y="5866"/>
                  </a:cubicBezTo>
                  <a:lnTo>
                    <a:pt x="1758" y="5889"/>
                  </a:lnTo>
                  <a:lnTo>
                    <a:pt x="1781" y="5889"/>
                  </a:lnTo>
                  <a:cubicBezTo>
                    <a:pt x="1827" y="5912"/>
                    <a:pt x="1872" y="5957"/>
                    <a:pt x="1918" y="6003"/>
                  </a:cubicBezTo>
                  <a:lnTo>
                    <a:pt x="1941" y="6026"/>
                  </a:lnTo>
                  <a:cubicBezTo>
                    <a:pt x="1987" y="6049"/>
                    <a:pt x="2032" y="6072"/>
                    <a:pt x="2055" y="6094"/>
                  </a:cubicBezTo>
                  <a:lnTo>
                    <a:pt x="2123" y="6140"/>
                  </a:lnTo>
                  <a:lnTo>
                    <a:pt x="2192" y="6209"/>
                  </a:lnTo>
                  <a:cubicBezTo>
                    <a:pt x="2283" y="6277"/>
                    <a:pt x="2375" y="6323"/>
                    <a:pt x="2443" y="6391"/>
                  </a:cubicBezTo>
                  <a:cubicBezTo>
                    <a:pt x="2489" y="6414"/>
                    <a:pt x="2534" y="6437"/>
                    <a:pt x="2580" y="6460"/>
                  </a:cubicBezTo>
                  <a:cubicBezTo>
                    <a:pt x="2626" y="6505"/>
                    <a:pt x="2671" y="6528"/>
                    <a:pt x="2717" y="6574"/>
                  </a:cubicBezTo>
                  <a:cubicBezTo>
                    <a:pt x="2785" y="6597"/>
                    <a:pt x="2831" y="6642"/>
                    <a:pt x="2900" y="6665"/>
                  </a:cubicBezTo>
                  <a:cubicBezTo>
                    <a:pt x="2945" y="6711"/>
                    <a:pt x="3014" y="6734"/>
                    <a:pt x="3059" y="6779"/>
                  </a:cubicBezTo>
                  <a:cubicBezTo>
                    <a:pt x="3128" y="6802"/>
                    <a:pt x="3196" y="6848"/>
                    <a:pt x="3242" y="6893"/>
                  </a:cubicBezTo>
                  <a:lnTo>
                    <a:pt x="3379" y="6962"/>
                  </a:lnTo>
                  <a:lnTo>
                    <a:pt x="3425" y="6985"/>
                  </a:lnTo>
                  <a:cubicBezTo>
                    <a:pt x="3447" y="7007"/>
                    <a:pt x="3470" y="7007"/>
                    <a:pt x="3493" y="7030"/>
                  </a:cubicBezTo>
                  <a:cubicBezTo>
                    <a:pt x="3539" y="7053"/>
                    <a:pt x="3561" y="7076"/>
                    <a:pt x="3607" y="7076"/>
                  </a:cubicBezTo>
                  <a:lnTo>
                    <a:pt x="3630" y="7099"/>
                  </a:lnTo>
                  <a:lnTo>
                    <a:pt x="3721" y="7144"/>
                  </a:lnTo>
                  <a:cubicBezTo>
                    <a:pt x="3767" y="7167"/>
                    <a:pt x="3835" y="7190"/>
                    <a:pt x="3904" y="7236"/>
                  </a:cubicBezTo>
                  <a:cubicBezTo>
                    <a:pt x="3949" y="7236"/>
                    <a:pt x="3972" y="7259"/>
                    <a:pt x="4018" y="7281"/>
                  </a:cubicBezTo>
                  <a:cubicBezTo>
                    <a:pt x="4064" y="7281"/>
                    <a:pt x="4109" y="7304"/>
                    <a:pt x="4155" y="7327"/>
                  </a:cubicBezTo>
                  <a:lnTo>
                    <a:pt x="4201" y="7350"/>
                  </a:lnTo>
                  <a:cubicBezTo>
                    <a:pt x="4315" y="7395"/>
                    <a:pt x="4452" y="7441"/>
                    <a:pt x="4589" y="7487"/>
                  </a:cubicBezTo>
                  <a:cubicBezTo>
                    <a:pt x="4703" y="7532"/>
                    <a:pt x="4840" y="7578"/>
                    <a:pt x="4954" y="7624"/>
                  </a:cubicBezTo>
                  <a:cubicBezTo>
                    <a:pt x="5022" y="7647"/>
                    <a:pt x="5091" y="7669"/>
                    <a:pt x="5159" y="7692"/>
                  </a:cubicBezTo>
                  <a:cubicBezTo>
                    <a:pt x="5228" y="7715"/>
                    <a:pt x="5296" y="7738"/>
                    <a:pt x="5342" y="7761"/>
                  </a:cubicBezTo>
                  <a:lnTo>
                    <a:pt x="5365" y="7783"/>
                  </a:lnTo>
                  <a:cubicBezTo>
                    <a:pt x="5479" y="7806"/>
                    <a:pt x="5570" y="7829"/>
                    <a:pt x="5684" y="7875"/>
                  </a:cubicBezTo>
                  <a:cubicBezTo>
                    <a:pt x="5821" y="7898"/>
                    <a:pt x="5981" y="7943"/>
                    <a:pt x="6141" y="7989"/>
                  </a:cubicBezTo>
                  <a:cubicBezTo>
                    <a:pt x="6209" y="8012"/>
                    <a:pt x="6278" y="8035"/>
                    <a:pt x="6346" y="8057"/>
                  </a:cubicBezTo>
                  <a:cubicBezTo>
                    <a:pt x="6437" y="8057"/>
                    <a:pt x="6506" y="8080"/>
                    <a:pt x="6574" y="8103"/>
                  </a:cubicBezTo>
                  <a:cubicBezTo>
                    <a:pt x="6734" y="8149"/>
                    <a:pt x="6871" y="8172"/>
                    <a:pt x="7008" y="8217"/>
                  </a:cubicBezTo>
                  <a:lnTo>
                    <a:pt x="7031" y="8217"/>
                  </a:lnTo>
                  <a:cubicBezTo>
                    <a:pt x="7373" y="8286"/>
                    <a:pt x="7670" y="8331"/>
                    <a:pt x="7921" y="8354"/>
                  </a:cubicBezTo>
                  <a:cubicBezTo>
                    <a:pt x="7990" y="8377"/>
                    <a:pt x="8058" y="8377"/>
                    <a:pt x="8127" y="8377"/>
                  </a:cubicBezTo>
                  <a:cubicBezTo>
                    <a:pt x="8218" y="8400"/>
                    <a:pt x="8286" y="8400"/>
                    <a:pt x="8355" y="8400"/>
                  </a:cubicBezTo>
                  <a:lnTo>
                    <a:pt x="8469" y="8423"/>
                  </a:lnTo>
                  <a:cubicBezTo>
                    <a:pt x="8583" y="8445"/>
                    <a:pt x="8674" y="8445"/>
                    <a:pt x="8788" y="8468"/>
                  </a:cubicBezTo>
                  <a:lnTo>
                    <a:pt x="9154" y="8468"/>
                  </a:lnTo>
                  <a:lnTo>
                    <a:pt x="9313" y="8491"/>
                  </a:lnTo>
                  <a:lnTo>
                    <a:pt x="9884" y="8491"/>
                  </a:lnTo>
                  <a:cubicBezTo>
                    <a:pt x="10021" y="8491"/>
                    <a:pt x="10158" y="8491"/>
                    <a:pt x="10295" y="8468"/>
                  </a:cubicBezTo>
                  <a:lnTo>
                    <a:pt x="10409" y="8468"/>
                  </a:lnTo>
                  <a:cubicBezTo>
                    <a:pt x="10500" y="8468"/>
                    <a:pt x="10569" y="8445"/>
                    <a:pt x="10660" y="8445"/>
                  </a:cubicBezTo>
                  <a:lnTo>
                    <a:pt x="10774" y="8445"/>
                  </a:lnTo>
                  <a:lnTo>
                    <a:pt x="10866" y="8423"/>
                  </a:lnTo>
                  <a:lnTo>
                    <a:pt x="10911" y="8423"/>
                  </a:lnTo>
                  <a:cubicBezTo>
                    <a:pt x="11048" y="8400"/>
                    <a:pt x="11185" y="8400"/>
                    <a:pt x="11345" y="8377"/>
                  </a:cubicBezTo>
                  <a:cubicBezTo>
                    <a:pt x="11391" y="8354"/>
                    <a:pt x="11459" y="8354"/>
                    <a:pt x="11527" y="8331"/>
                  </a:cubicBezTo>
                  <a:lnTo>
                    <a:pt x="11573" y="8331"/>
                  </a:lnTo>
                  <a:cubicBezTo>
                    <a:pt x="11619" y="8308"/>
                    <a:pt x="11642" y="8308"/>
                    <a:pt x="11687" y="8308"/>
                  </a:cubicBezTo>
                  <a:lnTo>
                    <a:pt x="11779" y="8286"/>
                  </a:lnTo>
                  <a:cubicBezTo>
                    <a:pt x="11870" y="8263"/>
                    <a:pt x="11984" y="8240"/>
                    <a:pt x="12075" y="8217"/>
                  </a:cubicBezTo>
                  <a:lnTo>
                    <a:pt x="12144" y="8217"/>
                  </a:lnTo>
                  <a:lnTo>
                    <a:pt x="12189" y="8194"/>
                  </a:lnTo>
                  <a:cubicBezTo>
                    <a:pt x="12212" y="8194"/>
                    <a:pt x="12235" y="8194"/>
                    <a:pt x="12281" y="8172"/>
                  </a:cubicBezTo>
                  <a:lnTo>
                    <a:pt x="12326" y="8172"/>
                  </a:lnTo>
                  <a:cubicBezTo>
                    <a:pt x="12349" y="8172"/>
                    <a:pt x="12395" y="8172"/>
                    <a:pt x="12418" y="8149"/>
                  </a:cubicBezTo>
                  <a:cubicBezTo>
                    <a:pt x="12509" y="8103"/>
                    <a:pt x="12532" y="8035"/>
                    <a:pt x="12577" y="7966"/>
                  </a:cubicBezTo>
                  <a:cubicBezTo>
                    <a:pt x="12600" y="7875"/>
                    <a:pt x="12623" y="7806"/>
                    <a:pt x="12646" y="7715"/>
                  </a:cubicBezTo>
                  <a:cubicBezTo>
                    <a:pt x="12646" y="7647"/>
                    <a:pt x="12669" y="7578"/>
                    <a:pt x="12669" y="7487"/>
                  </a:cubicBezTo>
                  <a:cubicBezTo>
                    <a:pt x="12669" y="7441"/>
                    <a:pt x="12669" y="7395"/>
                    <a:pt x="12669" y="7350"/>
                  </a:cubicBezTo>
                  <a:lnTo>
                    <a:pt x="12669" y="7281"/>
                  </a:lnTo>
                  <a:cubicBezTo>
                    <a:pt x="12669" y="7236"/>
                    <a:pt x="12669" y="7190"/>
                    <a:pt x="12669" y="7122"/>
                  </a:cubicBezTo>
                  <a:lnTo>
                    <a:pt x="12669" y="7076"/>
                  </a:lnTo>
                  <a:cubicBezTo>
                    <a:pt x="12669" y="7053"/>
                    <a:pt x="12669" y="7030"/>
                    <a:pt x="12669" y="7007"/>
                  </a:cubicBezTo>
                  <a:cubicBezTo>
                    <a:pt x="12669" y="6962"/>
                    <a:pt x="12669" y="6916"/>
                    <a:pt x="12692" y="6870"/>
                  </a:cubicBezTo>
                  <a:cubicBezTo>
                    <a:pt x="12692" y="6779"/>
                    <a:pt x="12714" y="6665"/>
                    <a:pt x="12737" y="6528"/>
                  </a:cubicBezTo>
                  <a:cubicBezTo>
                    <a:pt x="12760" y="6460"/>
                    <a:pt x="12783" y="6368"/>
                    <a:pt x="12806" y="6277"/>
                  </a:cubicBezTo>
                  <a:lnTo>
                    <a:pt x="12806" y="6186"/>
                  </a:lnTo>
                  <a:cubicBezTo>
                    <a:pt x="12829" y="6117"/>
                    <a:pt x="12851" y="6026"/>
                    <a:pt x="12874" y="5935"/>
                  </a:cubicBezTo>
                  <a:lnTo>
                    <a:pt x="12874" y="5957"/>
                  </a:lnTo>
                  <a:cubicBezTo>
                    <a:pt x="12897" y="5866"/>
                    <a:pt x="12897" y="5798"/>
                    <a:pt x="12920" y="5729"/>
                  </a:cubicBezTo>
                  <a:cubicBezTo>
                    <a:pt x="12920" y="5706"/>
                    <a:pt x="12920" y="5661"/>
                    <a:pt x="12920" y="5638"/>
                  </a:cubicBezTo>
                  <a:cubicBezTo>
                    <a:pt x="12920" y="5592"/>
                    <a:pt x="12920" y="5547"/>
                    <a:pt x="12943" y="5501"/>
                  </a:cubicBezTo>
                  <a:cubicBezTo>
                    <a:pt x="12943" y="5478"/>
                    <a:pt x="12943" y="5432"/>
                    <a:pt x="12965" y="5410"/>
                  </a:cubicBezTo>
                  <a:lnTo>
                    <a:pt x="12965" y="5318"/>
                  </a:lnTo>
                  <a:cubicBezTo>
                    <a:pt x="12965" y="5318"/>
                    <a:pt x="12965" y="5296"/>
                    <a:pt x="12965" y="5273"/>
                  </a:cubicBezTo>
                  <a:lnTo>
                    <a:pt x="12988" y="5250"/>
                  </a:lnTo>
                  <a:lnTo>
                    <a:pt x="12988" y="5227"/>
                  </a:lnTo>
                  <a:cubicBezTo>
                    <a:pt x="13011" y="5204"/>
                    <a:pt x="13034" y="5181"/>
                    <a:pt x="13057" y="5181"/>
                  </a:cubicBezTo>
                  <a:cubicBezTo>
                    <a:pt x="13125" y="5136"/>
                    <a:pt x="13171" y="5113"/>
                    <a:pt x="13239" y="5090"/>
                  </a:cubicBezTo>
                  <a:lnTo>
                    <a:pt x="13308" y="5044"/>
                  </a:lnTo>
                  <a:cubicBezTo>
                    <a:pt x="13399" y="4999"/>
                    <a:pt x="13490" y="4953"/>
                    <a:pt x="13605" y="4930"/>
                  </a:cubicBezTo>
                  <a:cubicBezTo>
                    <a:pt x="13742" y="4885"/>
                    <a:pt x="13878" y="4839"/>
                    <a:pt x="13993" y="4816"/>
                  </a:cubicBezTo>
                  <a:cubicBezTo>
                    <a:pt x="14152" y="4771"/>
                    <a:pt x="14289" y="4702"/>
                    <a:pt x="14426" y="4656"/>
                  </a:cubicBezTo>
                  <a:cubicBezTo>
                    <a:pt x="14472" y="4634"/>
                    <a:pt x="14540" y="4611"/>
                    <a:pt x="14609" y="4588"/>
                  </a:cubicBezTo>
                  <a:lnTo>
                    <a:pt x="14632" y="4565"/>
                  </a:lnTo>
                  <a:cubicBezTo>
                    <a:pt x="14677" y="4542"/>
                    <a:pt x="14723" y="4542"/>
                    <a:pt x="14746" y="4519"/>
                  </a:cubicBezTo>
                  <a:cubicBezTo>
                    <a:pt x="14792" y="4497"/>
                    <a:pt x="14814" y="4497"/>
                    <a:pt x="14837" y="4474"/>
                  </a:cubicBezTo>
                  <a:cubicBezTo>
                    <a:pt x="14906" y="4451"/>
                    <a:pt x="14974" y="4428"/>
                    <a:pt x="15043" y="4383"/>
                  </a:cubicBezTo>
                  <a:cubicBezTo>
                    <a:pt x="15111" y="4360"/>
                    <a:pt x="15180" y="4337"/>
                    <a:pt x="15248" y="4291"/>
                  </a:cubicBezTo>
                  <a:cubicBezTo>
                    <a:pt x="15271" y="4291"/>
                    <a:pt x="15294" y="4268"/>
                    <a:pt x="15339" y="4268"/>
                  </a:cubicBezTo>
                  <a:cubicBezTo>
                    <a:pt x="15362" y="4246"/>
                    <a:pt x="15385" y="4246"/>
                    <a:pt x="15431" y="4223"/>
                  </a:cubicBezTo>
                  <a:cubicBezTo>
                    <a:pt x="15476" y="4200"/>
                    <a:pt x="15522" y="4177"/>
                    <a:pt x="15545" y="4177"/>
                  </a:cubicBezTo>
                  <a:lnTo>
                    <a:pt x="15590" y="4154"/>
                  </a:lnTo>
                  <a:cubicBezTo>
                    <a:pt x="15659" y="4109"/>
                    <a:pt x="15750" y="4086"/>
                    <a:pt x="15819" y="4063"/>
                  </a:cubicBezTo>
                  <a:cubicBezTo>
                    <a:pt x="15887" y="4040"/>
                    <a:pt x="15910" y="4017"/>
                    <a:pt x="15933" y="4017"/>
                  </a:cubicBezTo>
                  <a:cubicBezTo>
                    <a:pt x="16024" y="3949"/>
                    <a:pt x="16070" y="3880"/>
                    <a:pt x="16047" y="3789"/>
                  </a:cubicBezTo>
                  <a:cubicBezTo>
                    <a:pt x="16047" y="3743"/>
                    <a:pt x="16001" y="3698"/>
                    <a:pt x="15956" y="3675"/>
                  </a:cubicBezTo>
                  <a:cubicBezTo>
                    <a:pt x="15933" y="3652"/>
                    <a:pt x="15887" y="3629"/>
                    <a:pt x="15841" y="3606"/>
                  </a:cubicBezTo>
                  <a:cubicBezTo>
                    <a:pt x="15773" y="3584"/>
                    <a:pt x="15705" y="3561"/>
                    <a:pt x="15636" y="3515"/>
                  </a:cubicBezTo>
                  <a:cubicBezTo>
                    <a:pt x="15476" y="3470"/>
                    <a:pt x="15339" y="3424"/>
                    <a:pt x="15202" y="3378"/>
                  </a:cubicBezTo>
                  <a:cubicBezTo>
                    <a:pt x="15111" y="3355"/>
                    <a:pt x="15043" y="3310"/>
                    <a:pt x="14974" y="3287"/>
                  </a:cubicBezTo>
                  <a:cubicBezTo>
                    <a:pt x="14906" y="3241"/>
                    <a:pt x="14860" y="3218"/>
                    <a:pt x="14792" y="3196"/>
                  </a:cubicBezTo>
                  <a:cubicBezTo>
                    <a:pt x="14632" y="3150"/>
                    <a:pt x="14495" y="3104"/>
                    <a:pt x="14358" y="3059"/>
                  </a:cubicBezTo>
                  <a:cubicBezTo>
                    <a:pt x="14289" y="3036"/>
                    <a:pt x="14221" y="3013"/>
                    <a:pt x="14152" y="2990"/>
                  </a:cubicBezTo>
                  <a:cubicBezTo>
                    <a:pt x="14107" y="2990"/>
                    <a:pt x="14084" y="2990"/>
                    <a:pt x="14038" y="2967"/>
                  </a:cubicBezTo>
                  <a:cubicBezTo>
                    <a:pt x="14015" y="2967"/>
                    <a:pt x="13970" y="2967"/>
                    <a:pt x="13947" y="2945"/>
                  </a:cubicBezTo>
                  <a:cubicBezTo>
                    <a:pt x="13856" y="2922"/>
                    <a:pt x="13787" y="2922"/>
                    <a:pt x="13719" y="2899"/>
                  </a:cubicBezTo>
                  <a:cubicBezTo>
                    <a:pt x="13650" y="2876"/>
                    <a:pt x="13605" y="2853"/>
                    <a:pt x="13559" y="2830"/>
                  </a:cubicBezTo>
                  <a:lnTo>
                    <a:pt x="13490" y="2808"/>
                  </a:lnTo>
                  <a:cubicBezTo>
                    <a:pt x="13445" y="2808"/>
                    <a:pt x="13399" y="2785"/>
                    <a:pt x="13354" y="2762"/>
                  </a:cubicBezTo>
                  <a:lnTo>
                    <a:pt x="13262" y="2739"/>
                  </a:lnTo>
                  <a:cubicBezTo>
                    <a:pt x="13194" y="2693"/>
                    <a:pt x="13125" y="2671"/>
                    <a:pt x="13034" y="2648"/>
                  </a:cubicBezTo>
                  <a:cubicBezTo>
                    <a:pt x="12965" y="2625"/>
                    <a:pt x="12897" y="2602"/>
                    <a:pt x="12829" y="2579"/>
                  </a:cubicBezTo>
                  <a:cubicBezTo>
                    <a:pt x="12760" y="2557"/>
                    <a:pt x="12669" y="2511"/>
                    <a:pt x="12600" y="2488"/>
                  </a:cubicBezTo>
                  <a:cubicBezTo>
                    <a:pt x="12555" y="2465"/>
                    <a:pt x="12486" y="2465"/>
                    <a:pt x="12441" y="2442"/>
                  </a:cubicBezTo>
                  <a:lnTo>
                    <a:pt x="12395" y="2420"/>
                  </a:lnTo>
                  <a:lnTo>
                    <a:pt x="12144" y="2351"/>
                  </a:lnTo>
                  <a:lnTo>
                    <a:pt x="12007" y="2351"/>
                  </a:lnTo>
                  <a:lnTo>
                    <a:pt x="11961" y="2328"/>
                  </a:lnTo>
                  <a:cubicBezTo>
                    <a:pt x="11916" y="2328"/>
                    <a:pt x="11893" y="2305"/>
                    <a:pt x="11870" y="2305"/>
                  </a:cubicBezTo>
                  <a:cubicBezTo>
                    <a:pt x="11824" y="2283"/>
                    <a:pt x="11779" y="2283"/>
                    <a:pt x="11733" y="2260"/>
                  </a:cubicBezTo>
                  <a:lnTo>
                    <a:pt x="11550" y="2191"/>
                  </a:lnTo>
                  <a:lnTo>
                    <a:pt x="11505" y="2191"/>
                  </a:lnTo>
                  <a:cubicBezTo>
                    <a:pt x="11413" y="2168"/>
                    <a:pt x="11345" y="2123"/>
                    <a:pt x="11276" y="2100"/>
                  </a:cubicBezTo>
                  <a:lnTo>
                    <a:pt x="11185" y="2077"/>
                  </a:lnTo>
                  <a:cubicBezTo>
                    <a:pt x="11139" y="2077"/>
                    <a:pt x="11094" y="2054"/>
                    <a:pt x="11071" y="2032"/>
                  </a:cubicBezTo>
                  <a:cubicBezTo>
                    <a:pt x="10911" y="1986"/>
                    <a:pt x="10751" y="1940"/>
                    <a:pt x="10592" y="1895"/>
                  </a:cubicBezTo>
                  <a:cubicBezTo>
                    <a:pt x="10569" y="1872"/>
                    <a:pt x="10523" y="1872"/>
                    <a:pt x="10478" y="1849"/>
                  </a:cubicBezTo>
                  <a:cubicBezTo>
                    <a:pt x="10455" y="1826"/>
                    <a:pt x="10409" y="1826"/>
                    <a:pt x="10363" y="1803"/>
                  </a:cubicBezTo>
                  <a:lnTo>
                    <a:pt x="10318" y="1803"/>
                  </a:lnTo>
                  <a:cubicBezTo>
                    <a:pt x="10249" y="1780"/>
                    <a:pt x="10181" y="1758"/>
                    <a:pt x="10135" y="1735"/>
                  </a:cubicBezTo>
                  <a:cubicBezTo>
                    <a:pt x="9975" y="1689"/>
                    <a:pt x="9816" y="1621"/>
                    <a:pt x="9679" y="1575"/>
                  </a:cubicBezTo>
                  <a:lnTo>
                    <a:pt x="9565" y="1529"/>
                  </a:lnTo>
                  <a:cubicBezTo>
                    <a:pt x="9450" y="1507"/>
                    <a:pt x="9336" y="1461"/>
                    <a:pt x="9222" y="1438"/>
                  </a:cubicBezTo>
                  <a:cubicBezTo>
                    <a:pt x="9154" y="1415"/>
                    <a:pt x="9085" y="1392"/>
                    <a:pt x="9017" y="1370"/>
                  </a:cubicBezTo>
                  <a:cubicBezTo>
                    <a:pt x="8948" y="1347"/>
                    <a:pt x="8857" y="1324"/>
                    <a:pt x="8766" y="1278"/>
                  </a:cubicBezTo>
                  <a:cubicBezTo>
                    <a:pt x="8697" y="1278"/>
                    <a:pt x="8651" y="1255"/>
                    <a:pt x="8583" y="1233"/>
                  </a:cubicBezTo>
                  <a:lnTo>
                    <a:pt x="8537" y="1210"/>
                  </a:lnTo>
                  <a:cubicBezTo>
                    <a:pt x="8492" y="1210"/>
                    <a:pt x="8446" y="1187"/>
                    <a:pt x="8400" y="1187"/>
                  </a:cubicBezTo>
                  <a:cubicBezTo>
                    <a:pt x="8378" y="1164"/>
                    <a:pt x="8332" y="1164"/>
                    <a:pt x="8309" y="1141"/>
                  </a:cubicBezTo>
                  <a:cubicBezTo>
                    <a:pt x="8218" y="1119"/>
                    <a:pt x="8127" y="1096"/>
                    <a:pt x="8035" y="1073"/>
                  </a:cubicBezTo>
                  <a:cubicBezTo>
                    <a:pt x="7967" y="1050"/>
                    <a:pt x="7898" y="1027"/>
                    <a:pt x="7853" y="1004"/>
                  </a:cubicBezTo>
                  <a:cubicBezTo>
                    <a:pt x="7761" y="982"/>
                    <a:pt x="7693" y="959"/>
                    <a:pt x="7624" y="936"/>
                  </a:cubicBezTo>
                  <a:cubicBezTo>
                    <a:pt x="7579" y="936"/>
                    <a:pt x="7533" y="913"/>
                    <a:pt x="7487" y="913"/>
                  </a:cubicBezTo>
                  <a:cubicBezTo>
                    <a:pt x="7465" y="890"/>
                    <a:pt x="7419" y="890"/>
                    <a:pt x="7373" y="867"/>
                  </a:cubicBezTo>
                  <a:lnTo>
                    <a:pt x="6894" y="730"/>
                  </a:lnTo>
                  <a:cubicBezTo>
                    <a:pt x="6848" y="708"/>
                    <a:pt x="6780" y="708"/>
                    <a:pt x="6734" y="685"/>
                  </a:cubicBezTo>
                  <a:lnTo>
                    <a:pt x="6666" y="662"/>
                  </a:lnTo>
                  <a:lnTo>
                    <a:pt x="6552" y="616"/>
                  </a:lnTo>
                  <a:lnTo>
                    <a:pt x="6437" y="571"/>
                  </a:lnTo>
                  <a:cubicBezTo>
                    <a:pt x="6278" y="525"/>
                    <a:pt x="6141" y="479"/>
                    <a:pt x="5981" y="434"/>
                  </a:cubicBezTo>
                  <a:lnTo>
                    <a:pt x="5776" y="365"/>
                  </a:lnTo>
                  <a:cubicBezTo>
                    <a:pt x="5707" y="342"/>
                    <a:pt x="5616" y="320"/>
                    <a:pt x="5524" y="297"/>
                  </a:cubicBezTo>
                  <a:cubicBezTo>
                    <a:pt x="5456" y="274"/>
                    <a:pt x="5365" y="251"/>
                    <a:pt x="5296" y="228"/>
                  </a:cubicBezTo>
                  <a:cubicBezTo>
                    <a:pt x="5228" y="206"/>
                    <a:pt x="5182" y="183"/>
                    <a:pt x="5114" y="160"/>
                  </a:cubicBezTo>
                  <a:lnTo>
                    <a:pt x="5091" y="160"/>
                  </a:lnTo>
                  <a:cubicBezTo>
                    <a:pt x="4999" y="114"/>
                    <a:pt x="4908" y="91"/>
                    <a:pt x="4840" y="69"/>
                  </a:cubicBezTo>
                  <a:cubicBezTo>
                    <a:pt x="4771" y="46"/>
                    <a:pt x="4703" y="23"/>
                    <a:pt x="4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 name="Google Shape;9738;p58"/>
            <p:cNvSpPr/>
            <p:nvPr/>
          </p:nvSpPr>
          <p:spPr>
            <a:xfrm>
              <a:off x="5374316" y="2750227"/>
              <a:ext cx="547284" cy="184972"/>
            </a:xfrm>
            <a:custGeom>
              <a:avLst/>
              <a:gdLst/>
              <a:ahLst/>
              <a:cxnLst/>
              <a:rect l="l" t="t" r="r" b="b"/>
              <a:pathLst>
                <a:path w="11619" h="3927" extrusionOk="0">
                  <a:moveTo>
                    <a:pt x="8971" y="2785"/>
                  </a:moveTo>
                  <a:lnTo>
                    <a:pt x="8971" y="2785"/>
                  </a:lnTo>
                  <a:cubicBezTo>
                    <a:pt x="8977" y="2791"/>
                    <a:pt x="8984" y="2796"/>
                    <a:pt x="8992" y="2799"/>
                  </a:cubicBezTo>
                  <a:lnTo>
                    <a:pt x="8992" y="2799"/>
                  </a:lnTo>
                  <a:cubicBezTo>
                    <a:pt x="8987" y="2785"/>
                    <a:pt x="8971" y="2785"/>
                    <a:pt x="8971" y="2785"/>
                  </a:cubicBezTo>
                  <a:close/>
                  <a:moveTo>
                    <a:pt x="206" y="1"/>
                  </a:moveTo>
                  <a:cubicBezTo>
                    <a:pt x="183" y="1"/>
                    <a:pt x="160" y="1"/>
                    <a:pt x="138" y="24"/>
                  </a:cubicBezTo>
                  <a:cubicBezTo>
                    <a:pt x="115" y="24"/>
                    <a:pt x="92" y="24"/>
                    <a:pt x="69" y="46"/>
                  </a:cubicBezTo>
                  <a:cubicBezTo>
                    <a:pt x="46" y="69"/>
                    <a:pt x="1" y="115"/>
                    <a:pt x="24" y="161"/>
                  </a:cubicBezTo>
                  <a:cubicBezTo>
                    <a:pt x="24" y="206"/>
                    <a:pt x="46" y="252"/>
                    <a:pt x="92" y="275"/>
                  </a:cubicBezTo>
                  <a:cubicBezTo>
                    <a:pt x="115" y="297"/>
                    <a:pt x="138" y="320"/>
                    <a:pt x="160" y="320"/>
                  </a:cubicBezTo>
                  <a:cubicBezTo>
                    <a:pt x="183" y="343"/>
                    <a:pt x="229" y="343"/>
                    <a:pt x="252" y="366"/>
                  </a:cubicBezTo>
                  <a:cubicBezTo>
                    <a:pt x="343" y="389"/>
                    <a:pt x="434" y="412"/>
                    <a:pt x="503" y="412"/>
                  </a:cubicBezTo>
                  <a:cubicBezTo>
                    <a:pt x="526" y="434"/>
                    <a:pt x="549" y="434"/>
                    <a:pt x="571" y="434"/>
                  </a:cubicBezTo>
                  <a:cubicBezTo>
                    <a:pt x="571" y="457"/>
                    <a:pt x="594" y="457"/>
                    <a:pt x="594" y="457"/>
                  </a:cubicBezTo>
                  <a:cubicBezTo>
                    <a:pt x="640" y="480"/>
                    <a:pt x="708" y="503"/>
                    <a:pt x="754" y="503"/>
                  </a:cubicBezTo>
                  <a:cubicBezTo>
                    <a:pt x="800" y="526"/>
                    <a:pt x="822" y="549"/>
                    <a:pt x="868" y="549"/>
                  </a:cubicBezTo>
                  <a:cubicBezTo>
                    <a:pt x="959" y="594"/>
                    <a:pt x="1028" y="617"/>
                    <a:pt x="1119" y="640"/>
                  </a:cubicBezTo>
                  <a:cubicBezTo>
                    <a:pt x="1188" y="663"/>
                    <a:pt x="1279" y="708"/>
                    <a:pt x="1347" y="731"/>
                  </a:cubicBezTo>
                  <a:cubicBezTo>
                    <a:pt x="1439" y="754"/>
                    <a:pt x="1507" y="777"/>
                    <a:pt x="1598" y="800"/>
                  </a:cubicBezTo>
                  <a:cubicBezTo>
                    <a:pt x="1758" y="845"/>
                    <a:pt x="1941" y="914"/>
                    <a:pt x="2101" y="959"/>
                  </a:cubicBezTo>
                  <a:cubicBezTo>
                    <a:pt x="2192" y="982"/>
                    <a:pt x="2260" y="1005"/>
                    <a:pt x="2352" y="1028"/>
                  </a:cubicBezTo>
                  <a:cubicBezTo>
                    <a:pt x="2397" y="1051"/>
                    <a:pt x="2466" y="1074"/>
                    <a:pt x="2511" y="1096"/>
                  </a:cubicBezTo>
                  <a:cubicBezTo>
                    <a:pt x="2557" y="1096"/>
                    <a:pt x="2580" y="1119"/>
                    <a:pt x="2626" y="1119"/>
                  </a:cubicBezTo>
                  <a:cubicBezTo>
                    <a:pt x="2717" y="1165"/>
                    <a:pt x="2808" y="1188"/>
                    <a:pt x="2900" y="1210"/>
                  </a:cubicBezTo>
                  <a:cubicBezTo>
                    <a:pt x="3059" y="1279"/>
                    <a:pt x="3219" y="1325"/>
                    <a:pt x="3379" y="1370"/>
                  </a:cubicBezTo>
                  <a:cubicBezTo>
                    <a:pt x="3539" y="1416"/>
                    <a:pt x="3698" y="1462"/>
                    <a:pt x="3858" y="1507"/>
                  </a:cubicBezTo>
                  <a:cubicBezTo>
                    <a:pt x="3995" y="1553"/>
                    <a:pt x="4109" y="1599"/>
                    <a:pt x="4246" y="1644"/>
                  </a:cubicBezTo>
                  <a:cubicBezTo>
                    <a:pt x="4292" y="1644"/>
                    <a:pt x="4338" y="1667"/>
                    <a:pt x="4383" y="1690"/>
                  </a:cubicBezTo>
                  <a:cubicBezTo>
                    <a:pt x="4543" y="1735"/>
                    <a:pt x="4703" y="1781"/>
                    <a:pt x="4862" y="1850"/>
                  </a:cubicBezTo>
                  <a:cubicBezTo>
                    <a:pt x="5022" y="1895"/>
                    <a:pt x="5182" y="1941"/>
                    <a:pt x="5342" y="1987"/>
                  </a:cubicBezTo>
                  <a:cubicBezTo>
                    <a:pt x="5365" y="2009"/>
                    <a:pt x="5365" y="2009"/>
                    <a:pt x="5387" y="2009"/>
                  </a:cubicBezTo>
                  <a:cubicBezTo>
                    <a:pt x="5456" y="2032"/>
                    <a:pt x="5547" y="2055"/>
                    <a:pt x="5616" y="2101"/>
                  </a:cubicBezTo>
                  <a:cubicBezTo>
                    <a:pt x="5707" y="2124"/>
                    <a:pt x="5798" y="2146"/>
                    <a:pt x="5867" y="2169"/>
                  </a:cubicBezTo>
                  <a:cubicBezTo>
                    <a:pt x="6141" y="2238"/>
                    <a:pt x="6415" y="2306"/>
                    <a:pt x="6689" y="2397"/>
                  </a:cubicBezTo>
                  <a:lnTo>
                    <a:pt x="6734" y="2397"/>
                  </a:lnTo>
                  <a:cubicBezTo>
                    <a:pt x="6757" y="2420"/>
                    <a:pt x="6803" y="2420"/>
                    <a:pt x="6848" y="2420"/>
                  </a:cubicBezTo>
                  <a:cubicBezTo>
                    <a:pt x="6962" y="2466"/>
                    <a:pt x="7077" y="2489"/>
                    <a:pt x="7191" y="2534"/>
                  </a:cubicBezTo>
                  <a:cubicBezTo>
                    <a:pt x="7259" y="2557"/>
                    <a:pt x="7305" y="2557"/>
                    <a:pt x="7350" y="2580"/>
                  </a:cubicBezTo>
                  <a:cubicBezTo>
                    <a:pt x="7373" y="2580"/>
                    <a:pt x="7396" y="2603"/>
                    <a:pt x="7419" y="2603"/>
                  </a:cubicBezTo>
                  <a:lnTo>
                    <a:pt x="7465" y="2603"/>
                  </a:lnTo>
                  <a:cubicBezTo>
                    <a:pt x="7465" y="2603"/>
                    <a:pt x="7487" y="2626"/>
                    <a:pt x="7487" y="2626"/>
                  </a:cubicBezTo>
                  <a:cubicBezTo>
                    <a:pt x="7533" y="2671"/>
                    <a:pt x="7602" y="2694"/>
                    <a:pt x="7670" y="2717"/>
                  </a:cubicBezTo>
                  <a:cubicBezTo>
                    <a:pt x="7716" y="2717"/>
                    <a:pt x="7761" y="2740"/>
                    <a:pt x="7830" y="2763"/>
                  </a:cubicBezTo>
                  <a:cubicBezTo>
                    <a:pt x="7898" y="2785"/>
                    <a:pt x="7990" y="2808"/>
                    <a:pt x="8058" y="2831"/>
                  </a:cubicBezTo>
                  <a:cubicBezTo>
                    <a:pt x="8149" y="2854"/>
                    <a:pt x="8218" y="2900"/>
                    <a:pt x="8309" y="2922"/>
                  </a:cubicBezTo>
                  <a:cubicBezTo>
                    <a:pt x="8332" y="2922"/>
                    <a:pt x="8378" y="2945"/>
                    <a:pt x="8423" y="2945"/>
                  </a:cubicBezTo>
                  <a:cubicBezTo>
                    <a:pt x="8446" y="2968"/>
                    <a:pt x="8492" y="2968"/>
                    <a:pt x="8515" y="2991"/>
                  </a:cubicBezTo>
                  <a:cubicBezTo>
                    <a:pt x="8537" y="2991"/>
                    <a:pt x="8560" y="2991"/>
                    <a:pt x="8606" y="3014"/>
                  </a:cubicBezTo>
                  <a:cubicBezTo>
                    <a:pt x="8651" y="3014"/>
                    <a:pt x="8697" y="3037"/>
                    <a:pt x="8766" y="3059"/>
                  </a:cubicBezTo>
                  <a:lnTo>
                    <a:pt x="8811" y="3059"/>
                  </a:lnTo>
                  <a:cubicBezTo>
                    <a:pt x="8857" y="3082"/>
                    <a:pt x="8903" y="3105"/>
                    <a:pt x="8948" y="3105"/>
                  </a:cubicBezTo>
                  <a:cubicBezTo>
                    <a:pt x="9108" y="3173"/>
                    <a:pt x="9268" y="3219"/>
                    <a:pt x="9428" y="3265"/>
                  </a:cubicBezTo>
                  <a:cubicBezTo>
                    <a:pt x="9770" y="3379"/>
                    <a:pt x="10112" y="3493"/>
                    <a:pt x="10455" y="3607"/>
                  </a:cubicBezTo>
                  <a:cubicBezTo>
                    <a:pt x="10592" y="3653"/>
                    <a:pt x="10729" y="3698"/>
                    <a:pt x="10866" y="3744"/>
                  </a:cubicBezTo>
                  <a:cubicBezTo>
                    <a:pt x="10888" y="3767"/>
                    <a:pt x="10934" y="3767"/>
                    <a:pt x="10980" y="3767"/>
                  </a:cubicBezTo>
                  <a:cubicBezTo>
                    <a:pt x="11094" y="3813"/>
                    <a:pt x="11185" y="3835"/>
                    <a:pt x="11299" y="3881"/>
                  </a:cubicBezTo>
                  <a:lnTo>
                    <a:pt x="11322" y="3881"/>
                  </a:lnTo>
                  <a:cubicBezTo>
                    <a:pt x="11345" y="3904"/>
                    <a:pt x="11391" y="3904"/>
                    <a:pt x="11413" y="3927"/>
                  </a:cubicBezTo>
                  <a:cubicBezTo>
                    <a:pt x="11482" y="3927"/>
                    <a:pt x="11527" y="3904"/>
                    <a:pt x="11573" y="3835"/>
                  </a:cubicBezTo>
                  <a:cubicBezTo>
                    <a:pt x="11573" y="3835"/>
                    <a:pt x="11573" y="3813"/>
                    <a:pt x="11573" y="3813"/>
                  </a:cubicBezTo>
                  <a:cubicBezTo>
                    <a:pt x="11596" y="3790"/>
                    <a:pt x="11596" y="3767"/>
                    <a:pt x="11619" y="3744"/>
                  </a:cubicBezTo>
                  <a:cubicBezTo>
                    <a:pt x="11619" y="3721"/>
                    <a:pt x="11619" y="3698"/>
                    <a:pt x="11596" y="3676"/>
                  </a:cubicBezTo>
                  <a:cubicBezTo>
                    <a:pt x="11596" y="3630"/>
                    <a:pt x="11573" y="3607"/>
                    <a:pt x="11527" y="3584"/>
                  </a:cubicBezTo>
                  <a:cubicBezTo>
                    <a:pt x="11482" y="3561"/>
                    <a:pt x="11413" y="3539"/>
                    <a:pt x="11345" y="3516"/>
                  </a:cubicBezTo>
                  <a:cubicBezTo>
                    <a:pt x="11299" y="3493"/>
                    <a:pt x="11254" y="3493"/>
                    <a:pt x="11208" y="3470"/>
                  </a:cubicBezTo>
                  <a:cubicBezTo>
                    <a:pt x="11139" y="3447"/>
                    <a:pt x="11048" y="3402"/>
                    <a:pt x="10980" y="3379"/>
                  </a:cubicBezTo>
                  <a:cubicBezTo>
                    <a:pt x="10820" y="3333"/>
                    <a:pt x="10637" y="3265"/>
                    <a:pt x="10478" y="3219"/>
                  </a:cubicBezTo>
                  <a:cubicBezTo>
                    <a:pt x="10158" y="3105"/>
                    <a:pt x="9838" y="2968"/>
                    <a:pt x="9519" y="2877"/>
                  </a:cubicBezTo>
                  <a:cubicBezTo>
                    <a:pt x="9496" y="2877"/>
                    <a:pt x="9450" y="2854"/>
                    <a:pt x="9428" y="2854"/>
                  </a:cubicBezTo>
                  <a:lnTo>
                    <a:pt x="9382" y="2831"/>
                  </a:lnTo>
                  <a:lnTo>
                    <a:pt x="9313" y="2831"/>
                  </a:lnTo>
                  <a:cubicBezTo>
                    <a:pt x="9268" y="2831"/>
                    <a:pt x="9245" y="2854"/>
                    <a:pt x="9222" y="2877"/>
                  </a:cubicBezTo>
                  <a:cubicBezTo>
                    <a:pt x="9176" y="2877"/>
                    <a:pt x="9131" y="2854"/>
                    <a:pt x="9108" y="2854"/>
                  </a:cubicBezTo>
                  <a:cubicBezTo>
                    <a:pt x="9085" y="2831"/>
                    <a:pt x="9085" y="2831"/>
                    <a:pt x="9062" y="2831"/>
                  </a:cubicBezTo>
                  <a:cubicBezTo>
                    <a:pt x="9045" y="2814"/>
                    <a:pt x="9016" y="2810"/>
                    <a:pt x="8992" y="2799"/>
                  </a:cubicBezTo>
                  <a:lnTo>
                    <a:pt x="8992" y="2799"/>
                  </a:lnTo>
                  <a:cubicBezTo>
                    <a:pt x="8993" y="2802"/>
                    <a:pt x="8994" y="2805"/>
                    <a:pt x="8994" y="2808"/>
                  </a:cubicBezTo>
                  <a:cubicBezTo>
                    <a:pt x="8834" y="2740"/>
                    <a:pt x="8674" y="2671"/>
                    <a:pt x="8492" y="2626"/>
                  </a:cubicBezTo>
                  <a:cubicBezTo>
                    <a:pt x="8309" y="2557"/>
                    <a:pt x="8149" y="2512"/>
                    <a:pt x="7967" y="2466"/>
                  </a:cubicBezTo>
                  <a:cubicBezTo>
                    <a:pt x="7807" y="2420"/>
                    <a:pt x="7670" y="2375"/>
                    <a:pt x="7510" y="2329"/>
                  </a:cubicBezTo>
                  <a:cubicBezTo>
                    <a:pt x="7465" y="2306"/>
                    <a:pt x="7396" y="2283"/>
                    <a:pt x="7328" y="2260"/>
                  </a:cubicBezTo>
                  <a:lnTo>
                    <a:pt x="7373" y="2260"/>
                  </a:lnTo>
                  <a:cubicBezTo>
                    <a:pt x="7236" y="2215"/>
                    <a:pt x="7122" y="2169"/>
                    <a:pt x="7008" y="2124"/>
                  </a:cubicBezTo>
                  <a:cubicBezTo>
                    <a:pt x="6871" y="2078"/>
                    <a:pt x="6757" y="2032"/>
                    <a:pt x="6643" y="1987"/>
                  </a:cubicBezTo>
                  <a:lnTo>
                    <a:pt x="6529" y="1987"/>
                  </a:lnTo>
                  <a:cubicBezTo>
                    <a:pt x="6483" y="1964"/>
                    <a:pt x="6415" y="1941"/>
                    <a:pt x="6346" y="1918"/>
                  </a:cubicBezTo>
                  <a:cubicBezTo>
                    <a:pt x="6232" y="1895"/>
                    <a:pt x="6118" y="1850"/>
                    <a:pt x="6004" y="1804"/>
                  </a:cubicBezTo>
                  <a:cubicBezTo>
                    <a:pt x="5958" y="1804"/>
                    <a:pt x="5912" y="1804"/>
                    <a:pt x="5890" y="1827"/>
                  </a:cubicBezTo>
                  <a:lnTo>
                    <a:pt x="5776" y="1804"/>
                  </a:lnTo>
                  <a:cubicBezTo>
                    <a:pt x="5707" y="1781"/>
                    <a:pt x="5639" y="1758"/>
                    <a:pt x="5593" y="1735"/>
                  </a:cubicBezTo>
                  <a:cubicBezTo>
                    <a:pt x="5456" y="1690"/>
                    <a:pt x="5319" y="1644"/>
                    <a:pt x="5205" y="1599"/>
                  </a:cubicBezTo>
                  <a:cubicBezTo>
                    <a:pt x="5068" y="1553"/>
                    <a:pt x="4954" y="1507"/>
                    <a:pt x="4817" y="1462"/>
                  </a:cubicBezTo>
                  <a:cubicBezTo>
                    <a:pt x="4680" y="1439"/>
                    <a:pt x="4566" y="1393"/>
                    <a:pt x="4429" y="1347"/>
                  </a:cubicBezTo>
                  <a:lnTo>
                    <a:pt x="4406" y="1347"/>
                  </a:lnTo>
                  <a:cubicBezTo>
                    <a:pt x="4292" y="1302"/>
                    <a:pt x="4201" y="1279"/>
                    <a:pt x="4086" y="1233"/>
                  </a:cubicBezTo>
                  <a:cubicBezTo>
                    <a:pt x="4064" y="1210"/>
                    <a:pt x="4041" y="1210"/>
                    <a:pt x="4018" y="1210"/>
                  </a:cubicBezTo>
                  <a:cubicBezTo>
                    <a:pt x="3949" y="1188"/>
                    <a:pt x="3904" y="1165"/>
                    <a:pt x="3835" y="1142"/>
                  </a:cubicBezTo>
                  <a:lnTo>
                    <a:pt x="3881" y="1142"/>
                  </a:lnTo>
                  <a:cubicBezTo>
                    <a:pt x="3835" y="1142"/>
                    <a:pt x="3790" y="1119"/>
                    <a:pt x="3744" y="1096"/>
                  </a:cubicBezTo>
                  <a:lnTo>
                    <a:pt x="3767" y="1096"/>
                  </a:lnTo>
                  <a:cubicBezTo>
                    <a:pt x="3698" y="1096"/>
                    <a:pt x="3653" y="1074"/>
                    <a:pt x="3584" y="1051"/>
                  </a:cubicBezTo>
                  <a:cubicBezTo>
                    <a:pt x="3578" y="1044"/>
                    <a:pt x="3569" y="1041"/>
                    <a:pt x="3559" y="1041"/>
                  </a:cubicBezTo>
                  <a:cubicBezTo>
                    <a:pt x="3537" y="1041"/>
                    <a:pt x="3509" y="1057"/>
                    <a:pt x="3493" y="1074"/>
                  </a:cubicBezTo>
                  <a:cubicBezTo>
                    <a:pt x="3493" y="1051"/>
                    <a:pt x="3493" y="1051"/>
                    <a:pt x="3493" y="1051"/>
                  </a:cubicBezTo>
                  <a:cubicBezTo>
                    <a:pt x="3470" y="982"/>
                    <a:pt x="3379" y="959"/>
                    <a:pt x="3310" y="959"/>
                  </a:cubicBezTo>
                  <a:cubicBezTo>
                    <a:pt x="3288" y="937"/>
                    <a:pt x="3242" y="937"/>
                    <a:pt x="3196" y="914"/>
                  </a:cubicBezTo>
                  <a:lnTo>
                    <a:pt x="2991" y="868"/>
                  </a:lnTo>
                  <a:cubicBezTo>
                    <a:pt x="2991" y="868"/>
                    <a:pt x="2968" y="845"/>
                    <a:pt x="2945" y="845"/>
                  </a:cubicBezTo>
                  <a:lnTo>
                    <a:pt x="2922" y="845"/>
                  </a:lnTo>
                  <a:cubicBezTo>
                    <a:pt x="2831" y="822"/>
                    <a:pt x="2763" y="800"/>
                    <a:pt x="2671" y="777"/>
                  </a:cubicBezTo>
                  <a:cubicBezTo>
                    <a:pt x="2603" y="754"/>
                    <a:pt x="2511" y="708"/>
                    <a:pt x="2443" y="686"/>
                  </a:cubicBezTo>
                  <a:cubicBezTo>
                    <a:pt x="2283" y="640"/>
                    <a:pt x="2123" y="594"/>
                    <a:pt x="1964" y="549"/>
                  </a:cubicBezTo>
                  <a:cubicBezTo>
                    <a:pt x="1781" y="480"/>
                    <a:pt x="1621" y="434"/>
                    <a:pt x="1439" y="389"/>
                  </a:cubicBezTo>
                  <a:cubicBezTo>
                    <a:pt x="1347" y="343"/>
                    <a:pt x="1256" y="320"/>
                    <a:pt x="1165" y="297"/>
                  </a:cubicBezTo>
                  <a:cubicBezTo>
                    <a:pt x="1142" y="275"/>
                    <a:pt x="1096" y="275"/>
                    <a:pt x="1073" y="275"/>
                  </a:cubicBezTo>
                  <a:lnTo>
                    <a:pt x="982" y="252"/>
                  </a:lnTo>
                  <a:cubicBezTo>
                    <a:pt x="966" y="236"/>
                    <a:pt x="939" y="220"/>
                    <a:pt x="908" y="220"/>
                  </a:cubicBezTo>
                  <a:cubicBezTo>
                    <a:pt x="895" y="220"/>
                    <a:pt x="881" y="222"/>
                    <a:pt x="868" y="229"/>
                  </a:cubicBezTo>
                  <a:lnTo>
                    <a:pt x="845" y="229"/>
                  </a:lnTo>
                  <a:cubicBezTo>
                    <a:pt x="777" y="183"/>
                    <a:pt x="685" y="161"/>
                    <a:pt x="594" y="115"/>
                  </a:cubicBezTo>
                  <a:cubicBezTo>
                    <a:pt x="549" y="92"/>
                    <a:pt x="480" y="69"/>
                    <a:pt x="434" y="46"/>
                  </a:cubicBezTo>
                  <a:cubicBezTo>
                    <a:pt x="389" y="46"/>
                    <a:pt x="366" y="24"/>
                    <a:pt x="343" y="24"/>
                  </a:cubicBezTo>
                  <a:cubicBezTo>
                    <a:pt x="297" y="24"/>
                    <a:pt x="252"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 name="Google Shape;9739;p58"/>
            <p:cNvSpPr/>
            <p:nvPr/>
          </p:nvSpPr>
          <p:spPr>
            <a:xfrm>
              <a:off x="5910839" y="2835155"/>
              <a:ext cx="221523" cy="95759"/>
            </a:xfrm>
            <a:custGeom>
              <a:avLst/>
              <a:gdLst/>
              <a:ahLst/>
              <a:cxnLst/>
              <a:rect l="l" t="t" r="r" b="b"/>
              <a:pathLst>
                <a:path w="4703" h="2033" extrusionOk="0">
                  <a:moveTo>
                    <a:pt x="4520" y="1"/>
                  </a:moveTo>
                  <a:cubicBezTo>
                    <a:pt x="4497" y="1"/>
                    <a:pt x="4474" y="1"/>
                    <a:pt x="4451" y="24"/>
                  </a:cubicBezTo>
                  <a:cubicBezTo>
                    <a:pt x="4429" y="24"/>
                    <a:pt x="4429" y="24"/>
                    <a:pt x="4406" y="47"/>
                  </a:cubicBezTo>
                  <a:cubicBezTo>
                    <a:pt x="4360" y="47"/>
                    <a:pt x="4315" y="69"/>
                    <a:pt x="4292" y="92"/>
                  </a:cubicBezTo>
                  <a:cubicBezTo>
                    <a:pt x="4200" y="138"/>
                    <a:pt x="4109" y="161"/>
                    <a:pt x="4041" y="206"/>
                  </a:cubicBezTo>
                  <a:cubicBezTo>
                    <a:pt x="3949" y="252"/>
                    <a:pt x="3858" y="298"/>
                    <a:pt x="3767" y="343"/>
                  </a:cubicBezTo>
                  <a:cubicBezTo>
                    <a:pt x="3721" y="366"/>
                    <a:pt x="3675" y="389"/>
                    <a:pt x="3653" y="389"/>
                  </a:cubicBezTo>
                  <a:cubicBezTo>
                    <a:pt x="3630" y="412"/>
                    <a:pt x="3607" y="412"/>
                    <a:pt x="3584" y="435"/>
                  </a:cubicBezTo>
                  <a:cubicBezTo>
                    <a:pt x="3561" y="435"/>
                    <a:pt x="3516" y="457"/>
                    <a:pt x="3493" y="480"/>
                  </a:cubicBezTo>
                  <a:cubicBezTo>
                    <a:pt x="3493" y="480"/>
                    <a:pt x="3493" y="480"/>
                    <a:pt x="3493" y="503"/>
                  </a:cubicBezTo>
                  <a:lnTo>
                    <a:pt x="3424" y="503"/>
                  </a:lnTo>
                  <a:cubicBezTo>
                    <a:pt x="3402" y="526"/>
                    <a:pt x="3379" y="526"/>
                    <a:pt x="3333" y="549"/>
                  </a:cubicBezTo>
                  <a:lnTo>
                    <a:pt x="3310" y="549"/>
                  </a:lnTo>
                  <a:cubicBezTo>
                    <a:pt x="3265" y="572"/>
                    <a:pt x="3219" y="594"/>
                    <a:pt x="3173" y="617"/>
                  </a:cubicBezTo>
                  <a:cubicBezTo>
                    <a:pt x="3105" y="640"/>
                    <a:pt x="3036" y="663"/>
                    <a:pt x="2991" y="686"/>
                  </a:cubicBezTo>
                  <a:cubicBezTo>
                    <a:pt x="2922" y="709"/>
                    <a:pt x="2877" y="731"/>
                    <a:pt x="2831" y="754"/>
                  </a:cubicBezTo>
                  <a:lnTo>
                    <a:pt x="2785" y="754"/>
                  </a:lnTo>
                  <a:cubicBezTo>
                    <a:pt x="2694" y="800"/>
                    <a:pt x="2603" y="845"/>
                    <a:pt x="2488" y="868"/>
                  </a:cubicBezTo>
                  <a:cubicBezTo>
                    <a:pt x="2420" y="914"/>
                    <a:pt x="2352" y="937"/>
                    <a:pt x="2260" y="960"/>
                  </a:cubicBezTo>
                  <a:cubicBezTo>
                    <a:pt x="2215" y="982"/>
                    <a:pt x="2192" y="1005"/>
                    <a:pt x="2146" y="1028"/>
                  </a:cubicBezTo>
                  <a:lnTo>
                    <a:pt x="2100" y="1028"/>
                  </a:lnTo>
                  <a:cubicBezTo>
                    <a:pt x="2100" y="1028"/>
                    <a:pt x="2078" y="1028"/>
                    <a:pt x="2078" y="1051"/>
                  </a:cubicBezTo>
                  <a:cubicBezTo>
                    <a:pt x="2055" y="1051"/>
                    <a:pt x="2009" y="1074"/>
                    <a:pt x="1986" y="1097"/>
                  </a:cubicBezTo>
                  <a:cubicBezTo>
                    <a:pt x="1849" y="1142"/>
                    <a:pt x="1690" y="1188"/>
                    <a:pt x="1553" y="1234"/>
                  </a:cubicBezTo>
                  <a:lnTo>
                    <a:pt x="1416" y="1302"/>
                  </a:lnTo>
                  <a:cubicBezTo>
                    <a:pt x="1416" y="1279"/>
                    <a:pt x="1393" y="1279"/>
                    <a:pt x="1370" y="1256"/>
                  </a:cubicBezTo>
                  <a:cubicBezTo>
                    <a:pt x="1347" y="1256"/>
                    <a:pt x="1302" y="1256"/>
                    <a:pt x="1279" y="1279"/>
                  </a:cubicBezTo>
                  <a:cubicBezTo>
                    <a:pt x="1187" y="1325"/>
                    <a:pt x="1096" y="1348"/>
                    <a:pt x="1005" y="1393"/>
                  </a:cubicBezTo>
                  <a:cubicBezTo>
                    <a:pt x="914" y="1439"/>
                    <a:pt x="822" y="1485"/>
                    <a:pt x="731" y="1507"/>
                  </a:cubicBezTo>
                  <a:cubicBezTo>
                    <a:pt x="640" y="1553"/>
                    <a:pt x="548" y="1599"/>
                    <a:pt x="457" y="1644"/>
                  </a:cubicBezTo>
                  <a:cubicBezTo>
                    <a:pt x="389" y="1644"/>
                    <a:pt x="343" y="1667"/>
                    <a:pt x="297" y="1690"/>
                  </a:cubicBezTo>
                  <a:cubicBezTo>
                    <a:pt x="252" y="1713"/>
                    <a:pt x="206" y="1736"/>
                    <a:pt x="183" y="1758"/>
                  </a:cubicBezTo>
                  <a:cubicBezTo>
                    <a:pt x="137" y="1781"/>
                    <a:pt x="115" y="1781"/>
                    <a:pt x="92" y="1804"/>
                  </a:cubicBezTo>
                  <a:cubicBezTo>
                    <a:pt x="69" y="1827"/>
                    <a:pt x="69" y="1827"/>
                    <a:pt x="46" y="1850"/>
                  </a:cubicBezTo>
                  <a:cubicBezTo>
                    <a:pt x="46" y="1850"/>
                    <a:pt x="23" y="1850"/>
                    <a:pt x="23" y="1873"/>
                  </a:cubicBezTo>
                  <a:cubicBezTo>
                    <a:pt x="1" y="1918"/>
                    <a:pt x="23" y="1987"/>
                    <a:pt x="69" y="2010"/>
                  </a:cubicBezTo>
                  <a:cubicBezTo>
                    <a:pt x="69" y="2010"/>
                    <a:pt x="92" y="2032"/>
                    <a:pt x="115" y="2032"/>
                  </a:cubicBezTo>
                  <a:lnTo>
                    <a:pt x="183" y="2032"/>
                  </a:lnTo>
                  <a:cubicBezTo>
                    <a:pt x="183" y="2032"/>
                    <a:pt x="206" y="2010"/>
                    <a:pt x="229" y="2010"/>
                  </a:cubicBezTo>
                  <a:cubicBezTo>
                    <a:pt x="252" y="2010"/>
                    <a:pt x="297" y="1987"/>
                    <a:pt x="343" y="1964"/>
                  </a:cubicBezTo>
                  <a:cubicBezTo>
                    <a:pt x="434" y="1941"/>
                    <a:pt x="526" y="1918"/>
                    <a:pt x="617" y="1873"/>
                  </a:cubicBezTo>
                  <a:cubicBezTo>
                    <a:pt x="708" y="1850"/>
                    <a:pt x="777" y="1804"/>
                    <a:pt x="868" y="1758"/>
                  </a:cubicBezTo>
                  <a:cubicBezTo>
                    <a:pt x="936" y="1736"/>
                    <a:pt x="1028" y="1690"/>
                    <a:pt x="1096" y="1667"/>
                  </a:cubicBezTo>
                  <a:lnTo>
                    <a:pt x="1165" y="1667"/>
                  </a:lnTo>
                  <a:cubicBezTo>
                    <a:pt x="1210" y="1644"/>
                    <a:pt x="1256" y="1644"/>
                    <a:pt x="1302" y="1622"/>
                  </a:cubicBezTo>
                  <a:cubicBezTo>
                    <a:pt x="1347" y="1599"/>
                    <a:pt x="1393" y="1599"/>
                    <a:pt x="1439" y="1576"/>
                  </a:cubicBezTo>
                  <a:cubicBezTo>
                    <a:pt x="1553" y="1530"/>
                    <a:pt x="1667" y="1485"/>
                    <a:pt x="1781" y="1462"/>
                  </a:cubicBezTo>
                  <a:lnTo>
                    <a:pt x="1758" y="1462"/>
                  </a:lnTo>
                  <a:cubicBezTo>
                    <a:pt x="1781" y="1462"/>
                    <a:pt x="1781" y="1439"/>
                    <a:pt x="1804" y="1439"/>
                  </a:cubicBezTo>
                  <a:lnTo>
                    <a:pt x="1781" y="1439"/>
                  </a:lnTo>
                  <a:cubicBezTo>
                    <a:pt x="1849" y="1416"/>
                    <a:pt x="1918" y="1393"/>
                    <a:pt x="1986" y="1370"/>
                  </a:cubicBezTo>
                  <a:cubicBezTo>
                    <a:pt x="2009" y="1348"/>
                    <a:pt x="2032" y="1348"/>
                    <a:pt x="2055" y="1325"/>
                  </a:cubicBezTo>
                  <a:lnTo>
                    <a:pt x="2146" y="1325"/>
                  </a:lnTo>
                  <a:cubicBezTo>
                    <a:pt x="2169" y="1302"/>
                    <a:pt x="2215" y="1302"/>
                    <a:pt x="2237" y="1279"/>
                  </a:cubicBezTo>
                  <a:cubicBezTo>
                    <a:pt x="2306" y="1256"/>
                    <a:pt x="2374" y="1234"/>
                    <a:pt x="2466" y="1211"/>
                  </a:cubicBezTo>
                  <a:cubicBezTo>
                    <a:pt x="2534" y="1165"/>
                    <a:pt x="2603" y="1142"/>
                    <a:pt x="2671" y="1119"/>
                  </a:cubicBezTo>
                  <a:cubicBezTo>
                    <a:pt x="2671" y="1119"/>
                    <a:pt x="2694" y="1119"/>
                    <a:pt x="2694" y="1097"/>
                  </a:cubicBezTo>
                  <a:cubicBezTo>
                    <a:pt x="2740" y="1097"/>
                    <a:pt x="2785" y="1097"/>
                    <a:pt x="2808" y="1074"/>
                  </a:cubicBezTo>
                  <a:cubicBezTo>
                    <a:pt x="2899" y="1051"/>
                    <a:pt x="2991" y="1005"/>
                    <a:pt x="3082" y="960"/>
                  </a:cubicBezTo>
                  <a:cubicBezTo>
                    <a:pt x="3173" y="937"/>
                    <a:pt x="3242" y="914"/>
                    <a:pt x="3310" y="868"/>
                  </a:cubicBezTo>
                  <a:cubicBezTo>
                    <a:pt x="3333" y="868"/>
                    <a:pt x="3379" y="845"/>
                    <a:pt x="3402" y="823"/>
                  </a:cubicBezTo>
                  <a:cubicBezTo>
                    <a:pt x="3424" y="823"/>
                    <a:pt x="3447" y="800"/>
                    <a:pt x="3470" y="800"/>
                  </a:cubicBezTo>
                  <a:lnTo>
                    <a:pt x="3493" y="800"/>
                  </a:lnTo>
                  <a:cubicBezTo>
                    <a:pt x="3516" y="777"/>
                    <a:pt x="3516" y="777"/>
                    <a:pt x="3538" y="777"/>
                  </a:cubicBezTo>
                  <a:cubicBezTo>
                    <a:pt x="3607" y="754"/>
                    <a:pt x="3675" y="731"/>
                    <a:pt x="3721" y="709"/>
                  </a:cubicBezTo>
                  <a:cubicBezTo>
                    <a:pt x="3812" y="686"/>
                    <a:pt x="3904" y="640"/>
                    <a:pt x="3972" y="617"/>
                  </a:cubicBezTo>
                  <a:cubicBezTo>
                    <a:pt x="4041" y="594"/>
                    <a:pt x="4109" y="572"/>
                    <a:pt x="4200" y="549"/>
                  </a:cubicBezTo>
                  <a:cubicBezTo>
                    <a:pt x="4200" y="549"/>
                    <a:pt x="4200" y="549"/>
                    <a:pt x="4223" y="526"/>
                  </a:cubicBezTo>
                  <a:lnTo>
                    <a:pt x="4246" y="526"/>
                  </a:lnTo>
                  <a:cubicBezTo>
                    <a:pt x="4269" y="526"/>
                    <a:pt x="4292" y="503"/>
                    <a:pt x="4315" y="503"/>
                  </a:cubicBezTo>
                  <a:cubicBezTo>
                    <a:pt x="4337" y="480"/>
                    <a:pt x="4383" y="457"/>
                    <a:pt x="4406" y="457"/>
                  </a:cubicBezTo>
                  <a:cubicBezTo>
                    <a:pt x="4429" y="435"/>
                    <a:pt x="4451" y="435"/>
                    <a:pt x="4451" y="435"/>
                  </a:cubicBezTo>
                  <a:cubicBezTo>
                    <a:pt x="4474" y="412"/>
                    <a:pt x="4497" y="412"/>
                    <a:pt x="4520" y="389"/>
                  </a:cubicBezTo>
                  <a:cubicBezTo>
                    <a:pt x="4543" y="389"/>
                    <a:pt x="4566" y="366"/>
                    <a:pt x="4588" y="343"/>
                  </a:cubicBezTo>
                  <a:cubicBezTo>
                    <a:pt x="4588" y="343"/>
                    <a:pt x="4611" y="343"/>
                    <a:pt x="4611" y="321"/>
                  </a:cubicBezTo>
                  <a:cubicBezTo>
                    <a:pt x="4634" y="321"/>
                    <a:pt x="4657" y="298"/>
                    <a:pt x="4657" y="298"/>
                  </a:cubicBezTo>
                  <a:cubicBezTo>
                    <a:pt x="4680" y="275"/>
                    <a:pt x="4703" y="252"/>
                    <a:pt x="4703" y="229"/>
                  </a:cubicBezTo>
                  <a:cubicBezTo>
                    <a:pt x="4703" y="206"/>
                    <a:pt x="4703" y="161"/>
                    <a:pt x="4680" y="138"/>
                  </a:cubicBezTo>
                  <a:cubicBezTo>
                    <a:pt x="4680" y="115"/>
                    <a:pt x="4680" y="92"/>
                    <a:pt x="4657" y="92"/>
                  </a:cubicBezTo>
                  <a:cubicBezTo>
                    <a:pt x="4657" y="69"/>
                    <a:pt x="4634" y="47"/>
                    <a:pt x="4634" y="47"/>
                  </a:cubicBezTo>
                  <a:cubicBezTo>
                    <a:pt x="4611" y="24"/>
                    <a:pt x="4566" y="1"/>
                    <a:pt x="4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 name="Google Shape;9740;p58"/>
            <p:cNvSpPr/>
            <p:nvPr/>
          </p:nvSpPr>
          <p:spPr>
            <a:xfrm>
              <a:off x="6095772" y="2939444"/>
              <a:ext cx="62411" cy="61375"/>
            </a:xfrm>
            <a:custGeom>
              <a:avLst/>
              <a:gdLst/>
              <a:ahLst/>
              <a:cxnLst/>
              <a:rect l="l" t="t" r="r" b="b"/>
              <a:pathLst>
                <a:path w="1325" h="1303" extrusionOk="0">
                  <a:moveTo>
                    <a:pt x="480" y="1"/>
                  </a:moveTo>
                  <a:cubicBezTo>
                    <a:pt x="366" y="24"/>
                    <a:pt x="274" y="92"/>
                    <a:pt x="229" y="161"/>
                  </a:cubicBezTo>
                  <a:cubicBezTo>
                    <a:pt x="160" y="229"/>
                    <a:pt x="115" y="298"/>
                    <a:pt x="92" y="366"/>
                  </a:cubicBezTo>
                  <a:cubicBezTo>
                    <a:pt x="69" y="435"/>
                    <a:pt x="23" y="503"/>
                    <a:pt x="23" y="572"/>
                  </a:cubicBezTo>
                  <a:cubicBezTo>
                    <a:pt x="23" y="617"/>
                    <a:pt x="0" y="663"/>
                    <a:pt x="0" y="709"/>
                  </a:cubicBezTo>
                  <a:cubicBezTo>
                    <a:pt x="0" y="754"/>
                    <a:pt x="23" y="800"/>
                    <a:pt x="23" y="846"/>
                  </a:cubicBezTo>
                  <a:cubicBezTo>
                    <a:pt x="23" y="868"/>
                    <a:pt x="46" y="914"/>
                    <a:pt x="69" y="960"/>
                  </a:cubicBezTo>
                  <a:cubicBezTo>
                    <a:pt x="69" y="982"/>
                    <a:pt x="92" y="1005"/>
                    <a:pt x="115" y="1028"/>
                  </a:cubicBezTo>
                  <a:cubicBezTo>
                    <a:pt x="115" y="1051"/>
                    <a:pt x="137" y="1051"/>
                    <a:pt x="137" y="1074"/>
                  </a:cubicBezTo>
                  <a:cubicBezTo>
                    <a:pt x="160" y="1097"/>
                    <a:pt x="206" y="1119"/>
                    <a:pt x="229" y="1142"/>
                  </a:cubicBezTo>
                  <a:cubicBezTo>
                    <a:pt x="297" y="1188"/>
                    <a:pt x="366" y="1234"/>
                    <a:pt x="457" y="1256"/>
                  </a:cubicBezTo>
                  <a:cubicBezTo>
                    <a:pt x="525" y="1279"/>
                    <a:pt x="617" y="1302"/>
                    <a:pt x="708" y="1302"/>
                  </a:cubicBezTo>
                  <a:cubicBezTo>
                    <a:pt x="799" y="1302"/>
                    <a:pt x="868" y="1279"/>
                    <a:pt x="936" y="1256"/>
                  </a:cubicBezTo>
                  <a:cubicBezTo>
                    <a:pt x="1050" y="1211"/>
                    <a:pt x="1119" y="1142"/>
                    <a:pt x="1165" y="1074"/>
                  </a:cubicBezTo>
                  <a:cubicBezTo>
                    <a:pt x="1210" y="1005"/>
                    <a:pt x="1256" y="960"/>
                    <a:pt x="1279" y="891"/>
                  </a:cubicBezTo>
                  <a:cubicBezTo>
                    <a:pt x="1302" y="800"/>
                    <a:pt x="1324" y="731"/>
                    <a:pt x="1324" y="640"/>
                  </a:cubicBezTo>
                  <a:cubicBezTo>
                    <a:pt x="1324" y="594"/>
                    <a:pt x="1302" y="526"/>
                    <a:pt x="1279" y="480"/>
                  </a:cubicBezTo>
                  <a:cubicBezTo>
                    <a:pt x="1279" y="435"/>
                    <a:pt x="1256" y="389"/>
                    <a:pt x="1233" y="343"/>
                  </a:cubicBezTo>
                  <a:cubicBezTo>
                    <a:pt x="1210" y="298"/>
                    <a:pt x="1187" y="275"/>
                    <a:pt x="1142" y="229"/>
                  </a:cubicBezTo>
                  <a:cubicBezTo>
                    <a:pt x="1142" y="229"/>
                    <a:pt x="1142" y="206"/>
                    <a:pt x="1119" y="206"/>
                  </a:cubicBezTo>
                  <a:cubicBezTo>
                    <a:pt x="1119" y="184"/>
                    <a:pt x="1096" y="161"/>
                    <a:pt x="1096" y="161"/>
                  </a:cubicBezTo>
                  <a:cubicBezTo>
                    <a:pt x="1050" y="138"/>
                    <a:pt x="1050" y="115"/>
                    <a:pt x="1005" y="115"/>
                  </a:cubicBezTo>
                  <a:cubicBezTo>
                    <a:pt x="936" y="47"/>
                    <a:pt x="845" y="24"/>
                    <a:pt x="754" y="24"/>
                  </a:cubicBezTo>
                  <a:lnTo>
                    <a:pt x="731" y="24"/>
                  </a:lnTo>
                  <a:cubicBezTo>
                    <a:pt x="708" y="1"/>
                    <a:pt x="685"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 name="Google Shape;9741;p58"/>
            <p:cNvSpPr/>
            <p:nvPr/>
          </p:nvSpPr>
          <p:spPr>
            <a:xfrm>
              <a:off x="6082865" y="2988903"/>
              <a:ext cx="82853" cy="107582"/>
            </a:xfrm>
            <a:custGeom>
              <a:avLst/>
              <a:gdLst/>
              <a:ahLst/>
              <a:cxnLst/>
              <a:rect l="l" t="t" r="r" b="b"/>
              <a:pathLst>
                <a:path w="1759" h="2284" extrusionOk="0">
                  <a:moveTo>
                    <a:pt x="1096" y="1"/>
                  </a:moveTo>
                  <a:cubicBezTo>
                    <a:pt x="1005" y="24"/>
                    <a:pt x="936" y="47"/>
                    <a:pt x="845" y="47"/>
                  </a:cubicBezTo>
                  <a:cubicBezTo>
                    <a:pt x="799" y="69"/>
                    <a:pt x="777" y="69"/>
                    <a:pt x="731" y="92"/>
                  </a:cubicBezTo>
                  <a:cubicBezTo>
                    <a:pt x="708" y="92"/>
                    <a:pt x="663" y="92"/>
                    <a:pt x="640" y="115"/>
                  </a:cubicBezTo>
                  <a:cubicBezTo>
                    <a:pt x="623" y="109"/>
                    <a:pt x="607" y="107"/>
                    <a:pt x="593" y="107"/>
                  </a:cubicBezTo>
                  <a:cubicBezTo>
                    <a:pt x="551" y="107"/>
                    <a:pt x="526" y="132"/>
                    <a:pt x="526" y="184"/>
                  </a:cubicBezTo>
                  <a:cubicBezTo>
                    <a:pt x="503" y="206"/>
                    <a:pt x="503" y="252"/>
                    <a:pt x="480" y="275"/>
                  </a:cubicBezTo>
                  <a:cubicBezTo>
                    <a:pt x="457" y="321"/>
                    <a:pt x="457" y="343"/>
                    <a:pt x="434" y="389"/>
                  </a:cubicBezTo>
                  <a:cubicBezTo>
                    <a:pt x="411" y="435"/>
                    <a:pt x="389" y="503"/>
                    <a:pt x="366" y="572"/>
                  </a:cubicBezTo>
                  <a:cubicBezTo>
                    <a:pt x="320" y="686"/>
                    <a:pt x="252" y="800"/>
                    <a:pt x="206" y="891"/>
                  </a:cubicBezTo>
                  <a:cubicBezTo>
                    <a:pt x="183" y="960"/>
                    <a:pt x="160" y="1005"/>
                    <a:pt x="138" y="1051"/>
                  </a:cubicBezTo>
                  <a:cubicBezTo>
                    <a:pt x="115" y="1119"/>
                    <a:pt x="92" y="1188"/>
                    <a:pt x="69" y="1234"/>
                  </a:cubicBezTo>
                  <a:cubicBezTo>
                    <a:pt x="69" y="1302"/>
                    <a:pt x="46" y="1348"/>
                    <a:pt x="46" y="1416"/>
                  </a:cubicBezTo>
                  <a:cubicBezTo>
                    <a:pt x="23" y="1485"/>
                    <a:pt x="1" y="1576"/>
                    <a:pt x="1" y="1644"/>
                  </a:cubicBezTo>
                  <a:cubicBezTo>
                    <a:pt x="1" y="1713"/>
                    <a:pt x="23" y="1781"/>
                    <a:pt x="69" y="1850"/>
                  </a:cubicBezTo>
                  <a:cubicBezTo>
                    <a:pt x="69" y="1895"/>
                    <a:pt x="115" y="1941"/>
                    <a:pt x="138" y="1964"/>
                  </a:cubicBezTo>
                  <a:cubicBezTo>
                    <a:pt x="160" y="1987"/>
                    <a:pt x="183" y="2010"/>
                    <a:pt x="206" y="2032"/>
                  </a:cubicBezTo>
                  <a:cubicBezTo>
                    <a:pt x="252" y="2078"/>
                    <a:pt x="320" y="2124"/>
                    <a:pt x="366" y="2147"/>
                  </a:cubicBezTo>
                  <a:cubicBezTo>
                    <a:pt x="434" y="2169"/>
                    <a:pt x="480" y="2215"/>
                    <a:pt x="548" y="2238"/>
                  </a:cubicBezTo>
                  <a:cubicBezTo>
                    <a:pt x="617" y="2261"/>
                    <a:pt x="708" y="2261"/>
                    <a:pt x="777" y="2283"/>
                  </a:cubicBezTo>
                  <a:cubicBezTo>
                    <a:pt x="868" y="2283"/>
                    <a:pt x="936" y="2261"/>
                    <a:pt x="1028" y="2261"/>
                  </a:cubicBezTo>
                  <a:cubicBezTo>
                    <a:pt x="1096" y="2238"/>
                    <a:pt x="1165" y="2238"/>
                    <a:pt x="1233" y="2215"/>
                  </a:cubicBezTo>
                  <a:cubicBezTo>
                    <a:pt x="1302" y="2215"/>
                    <a:pt x="1347" y="2169"/>
                    <a:pt x="1416" y="2147"/>
                  </a:cubicBezTo>
                  <a:cubicBezTo>
                    <a:pt x="1484" y="2124"/>
                    <a:pt x="1553" y="2055"/>
                    <a:pt x="1598" y="1987"/>
                  </a:cubicBezTo>
                  <a:cubicBezTo>
                    <a:pt x="1667" y="1918"/>
                    <a:pt x="1735" y="1827"/>
                    <a:pt x="1735" y="1736"/>
                  </a:cubicBezTo>
                  <a:cubicBezTo>
                    <a:pt x="1758" y="1644"/>
                    <a:pt x="1758" y="1553"/>
                    <a:pt x="1758" y="1485"/>
                  </a:cubicBezTo>
                  <a:cubicBezTo>
                    <a:pt x="1758" y="1393"/>
                    <a:pt x="1758" y="1325"/>
                    <a:pt x="1758" y="1234"/>
                  </a:cubicBezTo>
                  <a:cubicBezTo>
                    <a:pt x="1758" y="1165"/>
                    <a:pt x="1735" y="1074"/>
                    <a:pt x="1735" y="982"/>
                  </a:cubicBezTo>
                  <a:cubicBezTo>
                    <a:pt x="1712" y="914"/>
                    <a:pt x="1712" y="823"/>
                    <a:pt x="1690" y="754"/>
                  </a:cubicBezTo>
                  <a:cubicBezTo>
                    <a:pt x="1667" y="617"/>
                    <a:pt x="1621" y="457"/>
                    <a:pt x="1576" y="321"/>
                  </a:cubicBezTo>
                  <a:cubicBezTo>
                    <a:pt x="1553" y="275"/>
                    <a:pt x="1553" y="252"/>
                    <a:pt x="1530" y="206"/>
                  </a:cubicBezTo>
                  <a:cubicBezTo>
                    <a:pt x="1530" y="184"/>
                    <a:pt x="1530" y="184"/>
                    <a:pt x="1530" y="161"/>
                  </a:cubicBezTo>
                  <a:cubicBezTo>
                    <a:pt x="1530" y="115"/>
                    <a:pt x="1507" y="69"/>
                    <a:pt x="1484" y="47"/>
                  </a:cubicBezTo>
                  <a:cubicBezTo>
                    <a:pt x="1439" y="24"/>
                    <a:pt x="1416"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 name="Google Shape;9742;p58"/>
            <p:cNvSpPr/>
            <p:nvPr/>
          </p:nvSpPr>
          <p:spPr>
            <a:xfrm>
              <a:off x="5476486" y="3455562"/>
              <a:ext cx="166696" cy="175268"/>
            </a:xfrm>
            <a:custGeom>
              <a:avLst/>
              <a:gdLst/>
              <a:ahLst/>
              <a:cxnLst/>
              <a:rect l="l" t="t" r="r" b="b"/>
              <a:pathLst>
                <a:path w="3539" h="3721" extrusionOk="0">
                  <a:moveTo>
                    <a:pt x="2191" y="0"/>
                  </a:moveTo>
                  <a:cubicBezTo>
                    <a:pt x="2123" y="46"/>
                    <a:pt x="2054" y="69"/>
                    <a:pt x="1963" y="114"/>
                  </a:cubicBezTo>
                  <a:cubicBezTo>
                    <a:pt x="1895" y="137"/>
                    <a:pt x="1826" y="160"/>
                    <a:pt x="1758" y="183"/>
                  </a:cubicBezTo>
                  <a:cubicBezTo>
                    <a:pt x="1689" y="206"/>
                    <a:pt x="1621" y="228"/>
                    <a:pt x="1552" y="251"/>
                  </a:cubicBezTo>
                  <a:lnTo>
                    <a:pt x="1507" y="274"/>
                  </a:lnTo>
                  <a:lnTo>
                    <a:pt x="1484" y="274"/>
                  </a:lnTo>
                  <a:cubicBezTo>
                    <a:pt x="1415" y="297"/>
                    <a:pt x="1370" y="320"/>
                    <a:pt x="1324" y="343"/>
                  </a:cubicBezTo>
                  <a:lnTo>
                    <a:pt x="1278" y="365"/>
                  </a:lnTo>
                  <a:cubicBezTo>
                    <a:pt x="1233" y="411"/>
                    <a:pt x="1210" y="434"/>
                    <a:pt x="1141" y="479"/>
                  </a:cubicBezTo>
                  <a:cubicBezTo>
                    <a:pt x="1096" y="502"/>
                    <a:pt x="1050" y="502"/>
                    <a:pt x="1004" y="502"/>
                  </a:cubicBezTo>
                  <a:cubicBezTo>
                    <a:pt x="982" y="525"/>
                    <a:pt x="959" y="525"/>
                    <a:pt x="936" y="525"/>
                  </a:cubicBezTo>
                  <a:cubicBezTo>
                    <a:pt x="913" y="548"/>
                    <a:pt x="890" y="548"/>
                    <a:pt x="867" y="571"/>
                  </a:cubicBezTo>
                  <a:lnTo>
                    <a:pt x="822" y="616"/>
                  </a:lnTo>
                  <a:lnTo>
                    <a:pt x="708" y="708"/>
                  </a:lnTo>
                  <a:cubicBezTo>
                    <a:pt x="639" y="776"/>
                    <a:pt x="571" y="822"/>
                    <a:pt x="525" y="867"/>
                  </a:cubicBezTo>
                  <a:cubicBezTo>
                    <a:pt x="502" y="867"/>
                    <a:pt x="479" y="890"/>
                    <a:pt x="457" y="913"/>
                  </a:cubicBezTo>
                  <a:lnTo>
                    <a:pt x="411" y="959"/>
                  </a:lnTo>
                  <a:lnTo>
                    <a:pt x="365" y="1004"/>
                  </a:lnTo>
                  <a:cubicBezTo>
                    <a:pt x="342" y="1004"/>
                    <a:pt x="320" y="1027"/>
                    <a:pt x="320" y="1050"/>
                  </a:cubicBezTo>
                  <a:lnTo>
                    <a:pt x="297" y="1050"/>
                  </a:lnTo>
                  <a:lnTo>
                    <a:pt x="274" y="1073"/>
                  </a:lnTo>
                  <a:cubicBezTo>
                    <a:pt x="274" y="1073"/>
                    <a:pt x="251" y="1096"/>
                    <a:pt x="251" y="1119"/>
                  </a:cubicBezTo>
                  <a:cubicBezTo>
                    <a:pt x="228" y="1119"/>
                    <a:pt x="228" y="1141"/>
                    <a:pt x="206" y="1164"/>
                  </a:cubicBezTo>
                  <a:cubicBezTo>
                    <a:pt x="183" y="1233"/>
                    <a:pt x="137" y="1301"/>
                    <a:pt x="114" y="1370"/>
                  </a:cubicBezTo>
                  <a:cubicBezTo>
                    <a:pt x="91" y="1438"/>
                    <a:pt x="69" y="1507"/>
                    <a:pt x="46" y="1552"/>
                  </a:cubicBezTo>
                  <a:cubicBezTo>
                    <a:pt x="23" y="1644"/>
                    <a:pt x="0" y="1735"/>
                    <a:pt x="0" y="1803"/>
                  </a:cubicBezTo>
                  <a:cubicBezTo>
                    <a:pt x="0" y="1872"/>
                    <a:pt x="0" y="1963"/>
                    <a:pt x="23" y="2032"/>
                  </a:cubicBezTo>
                  <a:cubicBezTo>
                    <a:pt x="23" y="2077"/>
                    <a:pt x="46" y="2100"/>
                    <a:pt x="46" y="2146"/>
                  </a:cubicBezTo>
                  <a:lnTo>
                    <a:pt x="69" y="2191"/>
                  </a:lnTo>
                  <a:cubicBezTo>
                    <a:pt x="69" y="2214"/>
                    <a:pt x="91" y="2237"/>
                    <a:pt x="91" y="2283"/>
                  </a:cubicBezTo>
                  <a:cubicBezTo>
                    <a:pt x="114" y="2328"/>
                    <a:pt x="137" y="2374"/>
                    <a:pt x="160" y="2442"/>
                  </a:cubicBezTo>
                  <a:cubicBezTo>
                    <a:pt x="183" y="2488"/>
                    <a:pt x="228" y="2511"/>
                    <a:pt x="251" y="2557"/>
                  </a:cubicBezTo>
                  <a:cubicBezTo>
                    <a:pt x="251" y="2579"/>
                    <a:pt x="274" y="2579"/>
                    <a:pt x="274" y="2602"/>
                  </a:cubicBezTo>
                  <a:lnTo>
                    <a:pt x="297" y="2625"/>
                  </a:lnTo>
                  <a:cubicBezTo>
                    <a:pt x="342" y="2694"/>
                    <a:pt x="365" y="2739"/>
                    <a:pt x="411" y="2785"/>
                  </a:cubicBezTo>
                  <a:cubicBezTo>
                    <a:pt x="434" y="2830"/>
                    <a:pt x="457" y="2853"/>
                    <a:pt x="479" y="2876"/>
                  </a:cubicBezTo>
                  <a:cubicBezTo>
                    <a:pt x="502" y="2899"/>
                    <a:pt x="525" y="2922"/>
                    <a:pt x="548" y="2967"/>
                  </a:cubicBezTo>
                  <a:cubicBezTo>
                    <a:pt x="571" y="2990"/>
                    <a:pt x="594" y="3013"/>
                    <a:pt x="616" y="3036"/>
                  </a:cubicBezTo>
                  <a:cubicBezTo>
                    <a:pt x="639" y="3059"/>
                    <a:pt x="662" y="3104"/>
                    <a:pt x="685" y="3127"/>
                  </a:cubicBezTo>
                  <a:lnTo>
                    <a:pt x="822" y="3287"/>
                  </a:lnTo>
                  <a:cubicBezTo>
                    <a:pt x="867" y="3355"/>
                    <a:pt x="913" y="3401"/>
                    <a:pt x="959" y="3447"/>
                  </a:cubicBezTo>
                  <a:cubicBezTo>
                    <a:pt x="982" y="3470"/>
                    <a:pt x="1027" y="3515"/>
                    <a:pt x="1050" y="3538"/>
                  </a:cubicBezTo>
                  <a:cubicBezTo>
                    <a:pt x="1073" y="3538"/>
                    <a:pt x="1073" y="3538"/>
                    <a:pt x="1096" y="3561"/>
                  </a:cubicBezTo>
                  <a:cubicBezTo>
                    <a:pt x="1096" y="3561"/>
                    <a:pt x="1119" y="3584"/>
                    <a:pt x="1119" y="3584"/>
                  </a:cubicBezTo>
                  <a:cubicBezTo>
                    <a:pt x="1141" y="3584"/>
                    <a:pt x="1164" y="3607"/>
                    <a:pt x="1164" y="3607"/>
                  </a:cubicBezTo>
                  <a:cubicBezTo>
                    <a:pt x="1210" y="3652"/>
                    <a:pt x="1256" y="3675"/>
                    <a:pt x="1301" y="3698"/>
                  </a:cubicBezTo>
                  <a:cubicBezTo>
                    <a:pt x="1324" y="3698"/>
                    <a:pt x="1324" y="3721"/>
                    <a:pt x="1347" y="3721"/>
                  </a:cubicBezTo>
                  <a:cubicBezTo>
                    <a:pt x="1392" y="3721"/>
                    <a:pt x="1461" y="3698"/>
                    <a:pt x="1507" y="3698"/>
                  </a:cubicBezTo>
                  <a:cubicBezTo>
                    <a:pt x="1598" y="3675"/>
                    <a:pt x="1689" y="3652"/>
                    <a:pt x="1780" y="3652"/>
                  </a:cubicBezTo>
                  <a:lnTo>
                    <a:pt x="1826" y="3652"/>
                  </a:lnTo>
                  <a:cubicBezTo>
                    <a:pt x="1849" y="3629"/>
                    <a:pt x="1895" y="3629"/>
                    <a:pt x="1917" y="3629"/>
                  </a:cubicBezTo>
                  <a:cubicBezTo>
                    <a:pt x="1963" y="3629"/>
                    <a:pt x="2009" y="3607"/>
                    <a:pt x="2054" y="3607"/>
                  </a:cubicBezTo>
                  <a:lnTo>
                    <a:pt x="2100" y="3607"/>
                  </a:lnTo>
                  <a:cubicBezTo>
                    <a:pt x="2146" y="3584"/>
                    <a:pt x="2191" y="3561"/>
                    <a:pt x="2260" y="3561"/>
                  </a:cubicBezTo>
                  <a:cubicBezTo>
                    <a:pt x="2328" y="3538"/>
                    <a:pt x="2397" y="3492"/>
                    <a:pt x="2488" y="3470"/>
                  </a:cubicBezTo>
                  <a:lnTo>
                    <a:pt x="2511" y="3470"/>
                  </a:lnTo>
                  <a:cubicBezTo>
                    <a:pt x="2579" y="3447"/>
                    <a:pt x="2648" y="3424"/>
                    <a:pt x="2693" y="3401"/>
                  </a:cubicBezTo>
                  <a:cubicBezTo>
                    <a:pt x="2762" y="3378"/>
                    <a:pt x="2808" y="3333"/>
                    <a:pt x="2876" y="3287"/>
                  </a:cubicBezTo>
                  <a:cubicBezTo>
                    <a:pt x="2945" y="3241"/>
                    <a:pt x="3013" y="3196"/>
                    <a:pt x="3059" y="3150"/>
                  </a:cubicBezTo>
                  <a:cubicBezTo>
                    <a:pt x="3104" y="3104"/>
                    <a:pt x="3150" y="3059"/>
                    <a:pt x="3196" y="3013"/>
                  </a:cubicBezTo>
                  <a:cubicBezTo>
                    <a:pt x="3241" y="2945"/>
                    <a:pt x="3287" y="2876"/>
                    <a:pt x="3333" y="2808"/>
                  </a:cubicBezTo>
                  <a:cubicBezTo>
                    <a:pt x="3378" y="2739"/>
                    <a:pt x="3424" y="2671"/>
                    <a:pt x="3447" y="2579"/>
                  </a:cubicBezTo>
                  <a:cubicBezTo>
                    <a:pt x="3470" y="2557"/>
                    <a:pt x="3470" y="2511"/>
                    <a:pt x="3470" y="2488"/>
                  </a:cubicBezTo>
                  <a:cubicBezTo>
                    <a:pt x="3470" y="2465"/>
                    <a:pt x="3492" y="2442"/>
                    <a:pt x="3492" y="2420"/>
                  </a:cubicBezTo>
                  <a:cubicBezTo>
                    <a:pt x="3515" y="2351"/>
                    <a:pt x="3538" y="2283"/>
                    <a:pt x="3538" y="2214"/>
                  </a:cubicBezTo>
                  <a:cubicBezTo>
                    <a:pt x="3538" y="2146"/>
                    <a:pt x="3515" y="2077"/>
                    <a:pt x="3515" y="2009"/>
                  </a:cubicBezTo>
                  <a:cubicBezTo>
                    <a:pt x="3492" y="1917"/>
                    <a:pt x="3492" y="1849"/>
                    <a:pt x="3470" y="1780"/>
                  </a:cubicBezTo>
                  <a:cubicBezTo>
                    <a:pt x="3447" y="1712"/>
                    <a:pt x="3401" y="1644"/>
                    <a:pt x="3355" y="1552"/>
                  </a:cubicBezTo>
                  <a:cubicBezTo>
                    <a:pt x="3310" y="1461"/>
                    <a:pt x="3241" y="1370"/>
                    <a:pt x="3196" y="1278"/>
                  </a:cubicBezTo>
                  <a:lnTo>
                    <a:pt x="3173" y="1233"/>
                  </a:lnTo>
                  <a:cubicBezTo>
                    <a:pt x="3127" y="1141"/>
                    <a:pt x="3082" y="1050"/>
                    <a:pt x="3013" y="959"/>
                  </a:cubicBezTo>
                  <a:cubicBezTo>
                    <a:pt x="2990" y="913"/>
                    <a:pt x="2967" y="867"/>
                    <a:pt x="2945" y="822"/>
                  </a:cubicBezTo>
                  <a:cubicBezTo>
                    <a:pt x="2922" y="799"/>
                    <a:pt x="2899" y="753"/>
                    <a:pt x="2876" y="708"/>
                  </a:cubicBezTo>
                  <a:lnTo>
                    <a:pt x="2830" y="662"/>
                  </a:lnTo>
                  <a:cubicBezTo>
                    <a:pt x="2808" y="594"/>
                    <a:pt x="2762" y="525"/>
                    <a:pt x="2716" y="457"/>
                  </a:cubicBezTo>
                  <a:cubicBezTo>
                    <a:pt x="2671" y="411"/>
                    <a:pt x="2625" y="365"/>
                    <a:pt x="2579" y="320"/>
                  </a:cubicBezTo>
                  <a:cubicBezTo>
                    <a:pt x="2557" y="251"/>
                    <a:pt x="2511" y="206"/>
                    <a:pt x="2465" y="160"/>
                  </a:cubicBezTo>
                  <a:lnTo>
                    <a:pt x="2465" y="137"/>
                  </a:lnTo>
                  <a:cubicBezTo>
                    <a:pt x="2442" y="114"/>
                    <a:pt x="2420" y="91"/>
                    <a:pt x="2420" y="69"/>
                  </a:cubicBezTo>
                  <a:cubicBezTo>
                    <a:pt x="2397" y="69"/>
                    <a:pt x="2397" y="46"/>
                    <a:pt x="2374" y="46"/>
                  </a:cubicBezTo>
                  <a:cubicBezTo>
                    <a:pt x="2374" y="46"/>
                    <a:pt x="2374" y="46"/>
                    <a:pt x="2374" y="23"/>
                  </a:cubicBezTo>
                  <a:cubicBezTo>
                    <a:pt x="2351" y="23"/>
                    <a:pt x="2328" y="23"/>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 name="Google Shape;9743;p58"/>
            <p:cNvSpPr/>
            <p:nvPr/>
          </p:nvSpPr>
          <p:spPr>
            <a:xfrm>
              <a:off x="5243177" y="4167303"/>
              <a:ext cx="163446" cy="137681"/>
            </a:xfrm>
            <a:custGeom>
              <a:avLst/>
              <a:gdLst/>
              <a:ahLst/>
              <a:cxnLst/>
              <a:rect l="l" t="t" r="r" b="b"/>
              <a:pathLst>
                <a:path w="3470" h="2923" extrusionOk="0">
                  <a:moveTo>
                    <a:pt x="708" y="0"/>
                  </a:moveTo>
                  <a:cubicBezTo>
                    <a:pt x="685" y="23"/>
                    <a:pt x="639" y="46"/>
                    <a:pt x="593" y="69"/>
                  </a:cubicBezTo>
                  <a:cubicBezTo>
                    <a:pt x="571" y="69"/>
                    <a:pt x="548" y="92"/>
                    <a:pt x="548" y="92"/>
                  </a:cubicBezTo>
                  <a:cubicBezTo>
                    <a:pt x="525" y="115"/>
                    <a:pt x="502" y="115"/>
                    <a:pt x="457" y="115"/>
                  </a:cubicBezTo>
                  <a:cubicBezTo>
                    <a:pt x="434" y="137"/>
                    <a:pt x="411" y="183"/>
                    <a:pt x="388" y="206"/>
                  </a:cubicBezTo>
                  <a:cubicBezTo>
                    <a:pt x="320" y="274"/>
                    <a:pt x="274" y="343"/>
                    <a:pt x="251" y="411"/>
                  </a:cubicBezTo>
                  <a:cubicBezTo>
                    <a:pt x="205" y="480"/>
                    <a:pt x="160" y="548"/>
                    <a:pt x="137" y="640"/>
                  </a:cubicBezTo>
                  <a:cubicBezTo>
                    <a:pt x="114" y="662"/>
                    <a:pt x="114" y="708"/>
                    <a:pt x="91" y="754"/>
                  </a:cubicBezTo>
                  <a:cubicBezTo>
                    <a:pt x="91" y="777"/>
                    <a:pt x="91" y="799"/>
                    <a:pt x="68" y="822"/>
                  </a:cubicBezTo>
                  <a:cubicBezTo>
                    <a:pt x="46" y="959"/>
                    <a:pt x="23" y="1073"/>
                    <a:pt x="23" y="1210"/>
                  </a:cubicBezTo>
                  <a:lnTo>
                    <a:pt x="23" y="1256"/>
                  </a:lnTo>
                  <a:cubicBezTo>
                    <a:pt x="0" y="1347"/>
                    <a:pt x="0" y="1416"/>
                    <a:pt x="0" y="1484"/>
                  </a:cubicBezTo>
                  <a:cubicBezTo>
                    <a:pt x="0" y="1553"/>
                    <a:pt x="23" y="1621"/>
                    <a:pt x="23" y="1690"/>
                  </a:cubicBezTo>
                  <a:cubicBezTo>
                    <a:pt x="23" y="1781"/>
                    <a:pt x="46" y="1849"/>
                    <a:pt x="46" y="1918"/>
                  </a:cubicBezTo>
                  <a:lnTo>
                    <a:pt x="68" y="1941"/>
                  </a:lnTo>
                  <a:cubicBezTo>
                    <a:pt x="68" y="2009"/>
                    <a:pt x="91" y="2078"/>
                    <a:pt x="114" y="2146"/>
                  </a:cubicBezTo>
                  <a:cubicBezTo>
                    <a:pt x="137" y="2192"/>
                    <a:pt x="137" y="2237"/>
                    <a:pt x="160" y="2283"/>
                  </a:cubicBezTo>
                  <a:cubicBezTo>
                    <a:pt x="183" y="2306"/>
                    <a:pt x="205" y="2329"/>
                    <a:pt x="228" y="2351"/>
                  </a:cubicBezTo>
                  <a:cubicBezTo>
                    <a:pt x="274" y="2397"/>
                    <a:pt x="320" y="2443"/>
                    <a:pt x="342" y="2466"/>
                  </a:cubicBezTo>
                  <a:cubicBezTo>
                    <a:pt x="411" y="2534"/>
                    <a:pt x="479" y="2557"/>
                    <a:pt x="548" y="2580"/>
                  </a:cubicBezTo>
                  <a:cubicBezTo>
                    <a:pt x="593" y="2580"/>
                    <a:pt x="616" y="2603"/>
                    <a:pt x="662" y="2603"/>
                  </a:cubicBezTo>
                  <a:lnTo>
                    <a:pt x="685" y="2603"/>
                  </a:lnTo>
                  <a:cubicBezTo>
                    <a:pt x="708" y="2603"/>
                    <a:pt x="753" y="2580"/>
                    <a:pt x="776" y="2580"/>
                  </a:cubicBezTo>
                  <a:cubicBezTo>
                    <a:pt x="845" y="2580"/>
                    <a:pt x="890" y="2534"/>
                    <a:pt x="936" y="2511"/>
                  </a:cubicBezTo>
                  <a:cubicBezTo>
                    <a:pt x="1004" y="2488"/>
                    <a:pt x="1050" y="2443"/>
                    <a:pt x="1073" y="2420"/>
                  </a:cubicBezTo>
                  <a:cubicBezTo>
                    <a:pt x="1096" y="2397"/>
                    <a:pt x="1118" y="2374"/>
                    <a:pt x="1164" y="2329"/>
                  </a:cubicBezTo>
                  <a:cubicBezTo>
                    <a:pt x="1164" y="2351"/>
                    <a:pt x="1164" y="2374"/>
                    <a:pt x="1164" y="2374"/>
                  </a:cubicBezTo>
                  <a:cubicBezTo>
                    <a:pt x="1210" y="2443"/>
                    <a:pt x="1233" y="2488"/>
                    <a:pt x="1255" y="2557"/>
                  </a:cubicBezTo>
                  <a:cubicBezTo>
                    <a:pt x="1278" y="2580"/>
                    <a:pt x="1301" y="2603"/>
                    <a:pt x="1324" y="2625"/>
                  </a:cubicBezTo>
                  <a:cubicBezTo>
                    <a:pt x="1347" y="2648"/>
                    <a:pt x="1370" y="2671"/>
                    <a:pt x="1392" y="2694"/>
                  </a:cubicBezTo>
                  <a:cubicBezTo>
                    <a:pt x="1438" y="2717"/>
                    <a:pt x="1461" y="2739"/>
                    <a:pt x="1484" y="2762"/>
                  </a:cubicBezTo>
                  <a:cubicBezTo>
                    <a:pt x="1529" y="2785"/>
                    <a:pt x="1575" y="2785"/>
                    <a:pt x="1621" y="2808"/>
                  </a:cubicBezTo>
                  <a:lnTo>
                    <a:pt x="1666" y="2808"/>
                  </a:lnTo>
                  <a:cubicBezTo>
                    <a:pt x="1712" y="2808"/>
                    <a:pt x="1758" y="2785"/>
                    <a:pt x="1826" y="2785"/>
                  </a:cubicBezTo>
                  <a:cubicBezTo>
                    <a:pt x="1872" y="2762"/>
                    <a:pt x="1895" y="2739"/>
                    <a:pt x="1940" y="2717"/>
                  </a:cubicBezTo>
                  <a:cubicBezTo>
                    <a:pt x="1963" y="2717"/>
                    <a:pt x="1986" y="2694"/>
                    <a:pt x="2009" y="2671"/>
                  </a:cubicBezTo>
                  <a:lnTo>
                    <a:pt x="2031" y="2648"/>
                  </a:lnTo>
                  <a:cubicBezTo>
                    <a:pt x="2031" y="2648"/>
                    <a:pt x="2054" y="2648"/>
                    <a:pt x="2054" y="2625"/>
                  </a:cubicBezTo>
                  <a:lnTo>
                    <a:pt x="2100" y="2603"/>
                  </a:lnTo>
                  <a:cubicBezTo>
                    <a:pt x="2123" y="2580"/>
                    <a:pt x="2168" y="2534"/>
                    <a:pt x="2191" y="2511"/>
                  </a:cubicBezTo>
                  <a:cubicBezTo>
                    <a:pt x="2214" y="2534"/>
                    <a:pt x="2214" y="2557"/>
                    <a:pt x="2237" y="2603"/>
                  </a:cubicBezTo>
                  <a:cubicBezTo>
                    <a:pt x="2260" y="2625"/>
                    <a:pt x="2283" y="2648"/>
                    <a:pt x="2283" y="2694"/>
                  </a:cubicBezTo>
                  <a:cubicBezTo>
                    <a:pt x="2305" y="2717"/>
                    <a:pt x="2305" y="2717"/>
                    <a:pt x="2328" y="2739"/>
                  </a:cubicBezTo>
                  <a:cubicBezTo>
                    <a:pt x="2351" y="2785"/>
                    <a:pt x="2374" y="2831"/>
                    <a:pt x="2420" y="2854"/>
                  </a:cubicBezTo>
                  <a:cubicBezTo>
                    <a:pt x="2442" y="2876"/>
                    <a:pt x="2442" y="2876"/>
                    <a:pt x="2465" y="2899"/>
                  </a:cubicBezTo>
                  <a:cubicBezTo>
                    <a:pt x="2488" y="2899"/>
                    <a:pt x="2488" y="2899"/>
                    <a:pt x="2511" y="2922"/>
                  </a:cubicBezTo>
                  <a:lnTo>
                    <a:pt x="2716" y="2922"/>
                  </a:lnTo>
                  <a:cubicBezTo>
                    <a:pt x="2762" y="2922"/>
                    <a:pt x="2785" y="2899"/>
                    <a:pt x="2808" y="2899"/>
                  </a:cubicBezTo>
                  <a:cubicBezTo>
                    <a:pt x="2853" y="2899"/>
                    <a:pt x="2876" y="2876"/>
                    <a:pt x="2899" y="2854"/>
                  </a:cubicBezTo>
                  <a:cubicBezTo>
                    <a:pt x="2944" y="2854"/>
                    <a:pt x="2967" y="2831"/>
                    <a:pt x="2990" y="2808"/>
                  </a:cubicBezTo>
                  <a:cubicBezTo>
                    <a:pt x="3036" y="2762"/>
                    <a:pt x="3081" y="2717"/>
                    <a:pt x="3127" y="2671"/>
                  </a:cubicBezTo>
                  <a:cubicBezTo>
                    <a:pt x="3196" y="2603"/>
                    <a:pt x="3241" y="2534"/>
                    <a:pt x="3287" y="2466"/>
                  </a:cubicBezTo>
                  <a:cubicBezTo>
                    <a:pt x="3355" y="2351"/>
                    <a:pt x="3401" y="2192"/>
                    <a:pt x="3424" y="2009"/>
                  </a:cubicBezTo>
                  <a:cubicBezTo>
                    <a:pt x="3447" y="1941"/>
                    <a:pt x="3447" y="1849"/>
                    <a:pt x="3447" y="1781"/>
                  </a:cubicBezTo>
                  <a:cubicBezTo>
                    <a:pt x="3469" y="1735"/>
                    <a:pt x="3447" y="1690"/>
                    <a:pt x="3447" y="1644"/>
                  </a:cubicBezTo>
                  <a:cubicBezTo>
                    <a:pt x="3447" y="1621"/>
                    <a:pt x="3447" y="1598"/>
                    <a:pt x="3447" y="1553"/>
                  </a:cubicBezTo>
                  <a:cubicBezTo>
                    <a:pt x="3447" y="1530"/>
                    <a:pt x="3447" y="1507"/>
                    <a:pt x="3447" y="1461"/>
                  </a:cubicBezTo>
                  <a:cubicBezTo>
                    <a:pt x="3447" y="1416"/>
                    <a:pt x="3447" y="1370"/>
                    <a:pt x="3447" y="1324"/>
                  </a:cubicBezTo>
                  <a:cubicBezTo>
                    <a:pt x="3447" y="1324"/>
                    <a:pt x="3447" y="1301"/>
                    <a:pt x="3447" y="1301"/>
                  </a:cubicBezTo>
                  <a:cubicBezTo>
                    <a:pt x="3447" y="1279"/>
                    <a:pt x="3447" y="1256"/>
                    <a:pt x="3447" y="1256"/>
                  </a:cubicBezTo>
                  <a:cubicBezTo>
                    <a:pt x="3447" y="1210"/>
                    <a:pt x="3447" y="1165"/>
                    <a:pt x="3447" y="1142"/>
                  </a:cubicBezTo>
                  <a:cubicBezTo>
                    <a:pt x="3447" y="1073"/>
                    <a:pt x="3424" y="982"/>
                    <a:pt x="3424" y="913"/>
                  </a:cubicBezTo>
                  <a:cubicBezTo>
                    <a:pt x="3424" y="868"/>
                    <a:pt x="3401" y="822"/>
                    <a:pt x="3401" y="777"/>
                  </a:cubicBezTo>
                  <a:cubicBezTo>
                    <a:pt x="3378" y="754"/>
                    <a:pt x="3378" y="731"/>
                    <a:pt x="3355" y="685"/>
                  </a:cubicBezTo>
                  <a:lnTo>
                    <a:pt x="3355" y="662"/>
                  </a:lnTo>
                  <a:cubicBezTo>
                    <a:pt x="3310" y="594"/>
                    <a:pt x="3241" y="525"/>
                    <a:pt x="3173" y="457"/>
                  </a:cubicBezTo>
                  <a:cubicBezTo>
                    <a:pt x="3150" y="434"/>
                    <a:pt x="3127" y="411"/>
                    <a:pt x="3081" y="388"/>
                  </a:cubicBezTo>
                  <a:lnTo>
                    <a:pt x="3059" y="366"/>
                  </a:lnTo>
                  <a:cubicBezTo>
                    <a:pt x="3036" y="343"/>
                    <a:pt x="3013" y="343"/>
                    <a:pt x="2990" y="320"/>
                  </a:cubicBezTo>
                  <a:lnTo>
                    <a:pt x="2876" y="320"/>
                  </a:lnTo>
                  <a:cubicBezTo>
                    <a:pt x="2853" y="320"/>
                    <a:pt x="2830" y="343"/>
                    <a:pt x="2808" y="343"/>
                  </a:cubicBezTo>
                  <a:lnTo>
                    <a:pt x="2762" y="366"/>
                  </a:lnTo>
                  <a:cubicBezTo>
                    <a:pt x="2716" y="366"/>
                    <a:pt x="2693" y="388"/>
                    <a:pt x="2648" y="411"/>
                  </a:cubicBezTo>
                  <a:cubicBezTo>
                    <a:pt x="2625" y="434"/>
                    <a:pt x="2579" y="457"/>
                    <a:pt x="2556" y="480"/>
                  </a:cubicBezTo>
                  <a:lnTo>
                    <a:pt x="2534" y="480"/>
                  </a:lnTo>
                  <a:cubicBezTo>
                    <a:pt x="2534" y="503"/>
                    <a:pt x="2511" y="503"/>
                    <a:pt x="2511" y="525"/>
                  </a:cubicBezTo>
                  <a:cubicBezTo>
                    <a:pt x="2488" y="525"/>
                    <a:pt x="2488" y="548"/>
                    <a:pt x="2488" y="548"/>
                  </a:cubicBezTo>
                  <a:cubicBezTo>
                    <a:pt x="2465" y="571"/>
                    <a:pt x="2420" y="594"/>
                    <a:pt x="2397" y="594"/>
                  </a:cubicBezTo>
                  <a:lnTo>
                    <a:pt x="2374" y="594"/>
                  </a:lnTo>
                  <a:cubicBezTo>
                    <a:pt x="2305" y="594"/>
                    <a:pt x="2260" y="571"/>
                    <a:pt x="2237" y="503"/>
                  </a:cubicBezTo>
                  <a:lnTo>
                    <a:pt x="2214" y="480"/>
                  </a:lnTo>
                  <a:cubicBezTo>
                    <a:pt x="2214" y="480"/>
                    <a:pt x="2214" y="457"/>
                    <a:pt x="2191" y="434"/>
                  </a:cubicBezTo>
                  <a:cubicBezTo>
                    <a:pt x="2191" y="434"/>
                    <a:pt x="2191" y="411"/>
                    <a:pt x="2168" y="411"/>
                  </a:cubicBezTo>
                  <a:cubicBezTo>
                    <a:pt x="2123" y="366"/>
                    <a:pt x="2054" y="320"/>
                    <a:pt x="1963" y="274"/>
                  </a:cubicBezTo>
                  <a:cubicBezTo>
                    <a:pt x="1940" y="252"/>
                    <a:pt x="1917" y="252"/>
                    <a:pt x="1895" y="229"/>
                  </a:cubicBezTo>
                  <a:lnTo>
                    <a:pt x="1849" y="229"/>
                  </a:lnTo>
                  <a:cubicBezTo>
                    <a:pt x="1826" y="229"/>
                    <a:pt x="1803" y="229"/>
                    <a:pt x="1758" y="252"/>
                  </a:cubicBezTo>
                  <a:lnTo>
                    <a:pt x="1621" y="252"/>
                  </a:lnTo>
                  <a:cubicBezTo>
                    <a:pt x="1598" y="274"/>
                    <a:pt x="1575" y="297"/>
                    <a:pt x="1552" y="297"/>
                  </a:cubicBezTo>
                  <a:cubicBezTo>
                    <a:pt x="1529" y="320"/>
                    <a:pt x="1506" y="320"/>
                    <a:pt x="1506" y="320"/>
                  </a:cubicBezTo>
                  <a:lnTo>
                    <a:pt x="1484" y="343"/>
                  </a:lnTo>
                  <a:cubicBezTo>
                    <a:pt x="1461" y="343"/>
                    <a:pt x="1461" y="366"/>
                    <a:pt x="1438" y="366"/>
                  </a:cubicBezTo>
                  <a:cubicBezTo>
                    <a:pt x="1415" y="366"/>
                    <a:pt x="1392" y="388"/>
                    <a:pt x="1370" y="388"/>
                  </a:cubicBezTo>
                  <a:cubicBezTo>
                    <a:pt x="1347" y="388"/>
                    <a:pt x="1324" y="388"/>
                    <a:pt x="1324" y="366"/>
                  </a:cubicBezTo>
                  <a:cubicBezTo>
                    <a:pt x="1278" y="366"/>
                    <a:pt x="1278" y="343"/>
                    <a:pt x="1255" y="320"/>
                  </a:cubicBezTo>
                  <a:cubicBezTo>
                    <a:pt x="1233" y="297"/>
                    <a:pt x="1210" y="297"/>
                    <a:pt x="1210" y="274"/>
                  </a:cubicBezTo>
                  <a:lnTo>
                    <a:pt x="1210" y="252"/>
                  </a:lnTo>
                  <a:lnTo>
                    <a:pt x="1187" y="229"/>
                  </a:lnTo>
                  <a:lnTo>
                    <a:pt x="1164" y="206"/>
                  </a:lnTo>
                  <a:cubicBezTo>
                    <a:pt x="1164" y="183"/>
                    <a:pt x="1141" y="183"/>
                    <a:pt x="1141" y="160"/>
                  </a:cubicBezTo>
                  <a:lnTo>
                    <a:pt x="1118" y="137"/>
                  </a:lnTo>
                  <a:cubicBezTo>
                    <a:pt x="1118" y="115"/>
                    <a:pt x="1096" y="92"/>
                    <a:pt x="1073" y="69"/>
                  </a:cubicBezTo>
                  <a:cubicBezTo>
                    <a:pt x="1073" y="69"/>
                    <a:pt x="1073" y="69"/>
                    <a:pt x="1050" y="46"/>
                  </a:cubicBezTo>
                  <a:cubicBezTo>
                    <a:pt x="1004" y="46"/>
                    <a:pt x="982" y="23"/>
                    <a:pt x="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 name="Google Shape;9744;p58"/>
            <p:cNvSpPr/>
            <p:nvPr/>
          </p:nvSpPr>
          <p:spPr>
            <a:xfrm>
              <a:off x="5437766" y="4201689"/>
              <a:ext cx="164529" cy="123691"/>
            </a:xfrm>
            <a:custGeom>
              <a:avLst/>
              <a:gdLst/>
              <a:ahLst/>
              <a:cxnLst/>
              <a:rect l="l" t="t" r="r" b="b"/>
              <a:pathLst>
                <a:path w="3493" h="2626" extrusionOk="0">
                  <a:moveTo>
                    <a:pt x="822" y="1"/>
                  </a:moveTo>
                  <a:cubicBezTo>
                    <a:pt x="776" y="1"/>
                    <a:pt x="731" y="1"/>
                    <a:pt x="685" y="24"/>
                  </a:cubicBezTo>
                  <a:cubicBezTo>
                    <a:pt x="640" y="47"/>
                    <a:pt x="571" y="69"/>
                    <a:pt x="503" y="115"/>
                  </a:cubicBezTo>
                  <a:cubicBezTo>
                    <a:pt x="457" y="138"/>
                    <a:pt x="434" y="161"/>
                    <a:pt x="388" y="206"/>
                  </a:cubicBezTo>
                  <a:cubicBezTo>
                    <a:pt x="366" y="229"/>
                    <a:pt x="320" y="252"/>
                    <a:pt x="297" y="275"/>
                  </a:cubicBezTo>
                  <a:lnTo>
                    <a:pt x="251" y="343"/>
                  </a:lnTo>
                  <a:cubicBezTo>
                    <a:pt x="206" y="366"/>
                    <a:pt x="183" y="412"/>
                    <a:pt x="160" y="435"/>
                  </a:cubicBezTo>
                  <a:cubicBezTo>
                    <a:pt x="160" y="457"/>
                    <a:pt x="160" y="457"/>
                    <a:pt x="160" y="480"/>
                  </a:cubicBezTo>
                  <a:lnTo>
                    <a:pt x="137" y="503"/>
                  </a:lnTo>
                  <a:cubicBezTo>
                    <a:pt x="137" y="549"/>
                    <a:pt x="115" y="594"/>
                    <a:pt x="69" y="617"/>
                  </a:cubicBezTo>
                  <a:cubicBezTo>
                    <a:pt x="46" y="686"/>
                    <a:pt x="23" y="754"/>
                    <a:pt x="23" y="800"/>
                  </a:cubicBezTo>
                  <a:cubicBezTo>
                    <a:pt x="0" y="891"/>
                    <a:pt x="0" y="982"/>
                    <a:pt x="0" y="1074"/>
                  </a:cubicBezTo>
                  <a:cubicBezTo>
                    <a:pt x="0" y="1142"/>
                    <a:pt x="0" y="1188"/>
                    <a:pt x="0" y="1233"/>
                  </a:cubicBezTo>
                  <a:lnTo>
                    <a:pt x="23" y="1302"/>
                  </a:lnTo>
                  <a:cubicBezTo>
                    <a:pt x="23" y="1416"/>
                    <a:pt x="23" y="1507"/>
                    <a:pt x="23" y="1599"/>
                  </a:cubicBezTo>
                  <a:cubicBezTo>
                    <a:pt x="46" y="1690"/>
                    <a:pt x="46" y="1781"/>
                    <a:pt x="69" y="1873"/>
                  </a:cubicBezTo>
                  <a:cubicBezTo>
                    <a:pt x="92" y="2009"/>
                    <a:pt x="137" y="2124"/>
                    <a:pt x="183" y="2215"/>
                  </a:cubicBezTo>
                  <a:cubicBezTo>
                    <a:pt x="206" y="2283"/>
                    <a:pt x="229" y="2352"/>
                    <a:pt x="251" y="2398"/>
                  </a:cubicBezTo>
                  <a:cubicBezTo>
                    <a:pt x="297" y="2489"/>
                    <a:pt x="388" y="2534"/>
                    <a:pt x="480" y="2580"/>
                  </a:cubicBezTo>
                  <a:lnTo>
                    <a:pt x="571" y="2580"/>
                  </a:lnTo>
                  <a:cubicBezTo>
                    <a:pt x="640" y="2580"/>
                    <a:pt x="731" y="2557"/>
                    <a:pt x="799" y="2534"/>
                  </a:cubicBezTo>
                  <a:cubicBezTo>
                    <a:pt x="868" y="2489"/>
                    <a:pt x="936" y="2420"/>
                    <a:pt x="1005" y="2375"/>
                  </a:cubicBezTo>
                  <a:cubicBezTo>
                    <a:pt x="1028" y="2352"/>
                    <a:pt x="1050" y="2306"/>
                    <a:pt x="1096" y="2283"/>
                  </a:cubicBezTo>
                  <a:lnTo>
                    <a:pt x="1119" y="2238"/>
                  </a:lnTo>
                  <a:cubicBezTo>
                    <a:pt x="1142" y="2283"/>
                    <a:pt x="1142" y="2306"/>
                    <a:pt x="1164" y="2329"/>
                  </a:cubicBezTo>
                  <a:cubicBezTo>
                    <a:pt x="1187" y="2375"/>
                    <a:pt x="1210" y="2420"/>
                    <a:pt x="1256" y="2466"/>
                  </a:cubicBezTo>
                  <a:cubicBezTo>
                    <a:pt x="1370" y="2557"/>
                    <a:pt x="1484" y="2603"/>
                    <a:pt x="1598" y="2626"/>
                  </a:cubicBezTo>
                  <a:lnTo>
                    <a:pt x="1689" y="2626"/>
                  </a:lnTo>
                  <a:cubicBezTo>
                    <a:pt x="1804" y="2626"/>
                    <a:pt x="1918" y="2580"/>
                    <a:pt x="2009" y="2512"/>
                  </a:cubicBezTo>
                  <a:cubicBezTo>
                    <a:pt x="2055" y="2466"/>
                    <a:pt x="2123" y="2420"/>
                    <a:pt x="2169" y="2375"/>
                  </a:cubicBezTo>
                  <a:cubicBezTo>
                    <a:pt x="2192" y="2352"/>
                    <a:pt x="2192" y="2329"/>
                    <a:pt x="2214" y="2329"/>
                  </a:cubicBezTo>
                  <a:cubicBezTo>
                    <a:pt x="2260" y="2420"/>
                    <a:pt x="2306" y="2534"/>
                    <a:pt x="2420" y="2580"/>
                  </a:cubicBezTo>
                  <a:cubicBezTo>
                    <a:pt x="2488" y="2603"/>
                    <a:pt x="2557" y="2626"/>
                    <a:pt x="2648" y="2626"/>
                  </a:cubicBezTo>
                  <a:lnTo>
                    <a:pt x="2762" y="2626"/>
                  </a:lnTo>
                  <a:cubicBezTo>
                    <a:pt x="2808" y="2603"/>
                    <a:pt x="2831" y="2580"/>
                    <a:pt x="2876" y="2580"/>
                  </a:cubicBezTo>
                  <a:cubicBezTo>
                    <a:pt x="2945" y="2534"/>
                    <a:pt x="3013" y="2489"/>
                    <a:pt x="3082" y="2420"/>
                  </a:cubicBezTo>
                  <a:cubicBezTo>
                    <a:pt x="3127" y="2375"/>
                    <a:pt x="3173" y="2306"/>
                    <a:pt x="3219" y="2238"/>
                  </a:cubicBezTo>
                  <a:lnTo>
                    <a:pt x="3219" y="2215"/>
                  </a:lnTo>
                  <a:cubicBezTo>
                    <a:pt x="3264" y="2146"/>
                    <a:pt x="3310" y="2101"/>
                    <a:pt x="3333" y="2032"/>
                  </a:cubicBezTo>
                  <a:cubicBezTo>
                    <a:pt x="3379" y="1941"/>
                    <a:pt x="3401" y="1850"/>
                    <a:pt x="3424" y="1781"/>
                  </a:cubicBezTo>
                  <a:cubicBezTo>
                    <a:pt x="3424" y="1736"/>
                    <a:pt x="3447" y="1667"/>
                    <a:pt x="3470" y="1599"/>
                  </a:cubicBezTo>
                  <a:cubicBezTo>
                    <a:pt x="3470" y="1553"/>
                    <a:pt x="3493" y="1484"/>
                    <a:pt x="3493" y="1416"/>
                  </a:cubicBezTo>
                  <a:cubicBezTo>
                    <a:pt x="3493" y="1348"/>
                    <a:pt x="3493" y="1279"/>
                    <a:pt x="3470" y="1211"/>
                  </a:cubicBezTo>
                  <a:cubicBezTo>
                    <a:pt x="3470" y="1165"/>
                    <a:pt x="3470" y="1096"/>
                    <a:pt x="3447" y="1051"/>
                  </a:cubicBezTo>
                  <a:lnTo>
                    <a:pt x="3447" y="982"/>
                  </a:lnTo>
                  <a:cubicBezTo>
                    <a:pt x="3447" y="914"/>
                    <a:pt x="3424" y="845"/>
                    <a:pt x="3401" y="800"/>
                  </a:cubicBezTo>
                  <a:cubicBezTo>
                    <a:pt x="3401" y="754"/>
                    <a:pt x="3379" y="708"/>
                    <a:pt x="3356" y="663"/>
                  </a:cubicBezTo>
                  <a:cubicBezTo>
                    <a:pt x="3356" y="640"/>
                    <a:pt x="3356" y="617"/>
                    <a:pt x="3333" y="594"/>
                  </a:cubicBezTo>
                  <a:cubicBezTo>
                    <a:pt x="3333" y="549"/>
                    <a:pt x="3310" y="526"/>
                    <a:pt x="3310" y="480"/>
                  </a:cubicBezTo>
                  <a:cubicBezTo>
                    <a:pt x="3287" y="457"/>
                    <a:pt x="3287" y="412"/>
                    <a:pt x="3287" y="389"/>
                  </a:cubicBezTo>
                  <a:cubicBezTo>
                    <a:pt x="3264" y="343"/>
                    <a:pt x="3242" y="275"/>
                    <a:pt x="3196" y="206"/>
                  </a:cubicBezTo>
                  <a:cubicBezTo>
                    <a:pt x="3173" y="161"/>
                    <a:pt x="3150" y="138"/>
                    <a:pt x="3127" y="115"/>
                  </a:cubicBezTo>
                  <a:cubicBezTo>
                    <a:pt x="3105" y="115"/>
                    <a:pt x="3105" y="115"/>
                    <a:pt x="3105" y="92"/>
                  </a:cubicBezTo>
                  <a:lnTo>
                    <a:pt x="3059" y="69"/>
                  </a:lnTo>
                  <a:lnTo>
                    <a:pt x="3036" y="69"/>
                  </a:lnTo>
                  <a:cubicBezTo>
                    <a:pt x="2991" y="47"/>
                    <a:pt x="2968" y="47"/>
                    <a:pt x="2922" y="47"/>
                  </a:cubicBezTo>
                  <a:cubicBezTo>
                    <a:pt x="2899" y="47"/>
                    <a:pt x="2854" y="47"/>
                    <a:pt x="2808" y="69"/>
                  </a:cubicBezTo>
                  <a:cubicBezTo>
                    <a:pt x="2762" y="69"/>
                    <a:pt x="2717" y="69"/>
                    <a:pt x="2671" y="92"/>
                  </a:cubicBezTo>
                  <a:cubicBezTo>
                    <a:pt x="2648" y="92"/>
                    <a:pt x="2625" y="115"/>
                    <a:pt x="2602" y="115"/>
                  </a:cubicBezTo>
                  <a:cubicBezTo>
                    <a:pt x="2580" y="115"/>
                    <a:pt x="2580" y="138"/>
                    <a:pt x="2580" y="138"/>
                  </a:cubicBezTo>
                  <a:cubicBezTo>
                    <a:pt x="2557" y="161"/>
                    <a:pt x="2557" y="161"/>
                    <a:pt x="2534" y="183"/>
                  </a:cubicBezTo>
                  <a:cubicBezTo>
                    <a:pt x="2534" y="183"/>
                    <a:pt x="2511" y="206"/>
                    <a:pt x="2511" y="206"/>
                  </a:cubicBezTo>
                  <a:cubicBezTo>
                    <a:pt x="2488" y="252"/>
                    <a:pt x="2443" y="275"/>
                    <a:pt x="2397" y="275"/>
                  </a:cubicBezTo>
                  <a:lnTo>
                    <a:pt x="2374" y="275"/>
                  </a:lnTo>
                  <a:cubicBezTo>
                    <a:pt x="2351" y="298"/>
                    <a:pt x="2329" y="343"/>
                    <a:pt x="2306" y="366"/>
                  </a:cubicBezTo>
                  <a:cubicBezTo>
                    <a:pt x="2283" y="343"/>
                    <a:pt x="2283" y="320"/>
                    <a:pt x="2283" y="320"/>
                  </a:cubicBezTo>
                  <a:lnTo>
                    <a:pt x="2260" y="298"/>
                  </a:lnTo>
                  <a:cubicBezTo>
                    <a:pt x="2260" y="252"/>
                    <a:pt x="2237" y="229"/>
                    <a:pt x="2214" y="206"/>
                  </a:cubicBezTo>
                  <a:cubicBezTo>
                    <a:pt x="2169" y="161"/>
                    <a:pt x="2146" y="115"/>
                    <a:pt x="2100" y="92"/>
                  </a:cubicBezTo>
                  <a:cubicBezTo>
                    <a:pt x="2078" y="69"/>
                    <a:pt x="2055" y="69"/>
                    <a:pt x="2032" y="69"/>
                  </a:cubicBezTo>
                  <a:cubicBezTo>
                    <a:pt x="1986" y="47"/>
                    <a:pt x="1941" y="47"/>
                    <a:pt x="1895" y="47"/>
                  </a:cubicBezTo>
                  <a:cubicBezTo>
                    <a:pt x="1849" y="47"/>
                    <a:pt x="1826" y="47"/>
                    <a:pt x="1781" y="69"/>
                  </a:cubicBezTo>
                  <a:cubicBezTo>
                    <a:pt x="1735" y="69"/>
                    <a:pt x="1689" y="92"/>
                    <a:pt x="1644" y="115"/>
                  </a:cubicBezTo>
                  <a:cubicBezTo>
                    <a:pt x="1621" y="115"/>
                    <a:pt x="1575" y="138"/>
                    <a:pt x="1553" y="161"/>
                  </a:cubicBezTo>
                  <a:cubicBezTo>
                    <a:pt x="1530" y="183"/>
                    <a:pt x="1484" y="206"/>
                    <a:pt x="1461" y="229"/>
                  </a:cubicBezTo>
                  <a:cubicBezTo>
                    <a:pt x="1438" y="275"/>
                    <a:pt x="1416" y="320"/>
                    <a:pt x="1370" y="366"/>
                  </a:cubicBezTo>
                  <a:lnTo>
                    <a:pt x="1347" y="412"/>
                  </a:lnTo>
                  <a:cubicBezTo>
                    <a:pt x="1324" y="412"/>
                    <a:pt x="1324" y="389"/>
                    <a:pt x="1301" y="366"/>
                  </a:cubicBezTo>
                  <a:cubicBezTo>
                    <a:pt x="1301" y="366"/>
                    <a:pt x="1279" y="343"/>
                    <a:pt x="1279" y="320"/>
                  </a:cubicBezTo>
                  <a:cubicBezTo>
                    <a:pt x="1279" y="320"/>
                    <a:pt x="1256" y="298"/>
                    <a:pt x="1256" y="298"/>
                  </a:cubicBezTo>
                  <a:cubicBezTo>
                    <a:pt x="1233" y="298"/>
                    <a:pt x="1210" y="275"/>
                    <a:pt x="1187" y="252"/>
                  </a:cubicBezTo>
                  <a:cubicBezTo>
                    <a:pt x="1164" y="229"/>
                    <a:pt x="1142" y="183"/>
                    <a:pt x="1142" y="161"/>
                  </a:cubicBezTo>
                  <a:lnTo>
                    <a:pt x="1119" y="138"/>
                  </a:lnTo>
                  <a:lnTo>
                    <a:pt x="1119" y="115"/>
                  </a:lnTo>
                  <a:lnTo>
                    <a:pt x="1073" y="115"/>
                  </a:lnTo>
                  <a:cubicBezTo>
                    <a:pt x="1073" y="115"/>
                    <a:pt x="1073" y="92"/>
                    <a:pt x="1073" y="92"/>
                  </a:cubicBezTo>
                  <a:cubicBezTo>
                    <a:pt x="1050" y="92"/>
                    <a:pt x="1028" y="69"/>
                    <a:pt x="1028" y="69"/>
                  </a:cubicBezTo>
                  <a:cubicBezTo>
                    <a:pt x="982" y="47"/>
                    <a:pt x="936" y="24"/>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 name="Google Shape;9745;p58"/>
            <p:cNvSpPr/>
            <p:nvPr/>
          </p:nvSpPr>
          <p:spPr>
            <a:xfrm>
              <a:off x="4670101" y="3555517"/>
              <a:ext cx="249455" cy="359157"/>
            </a:xfrm>
            <a:custGeom>
              <a:avLst/>
              <a:gdLst/>
              <a:ahLst/>
              <a:cxnLst/>
              <a:rect l="l" t="t" r="r" b="b"/>
              <a:pathLst>
                <a:path w="5296" h="7625" extrusionOk="0">
                  <a:moveTo>
                    <a:pt x="1689" y="1"/>
                  </a:moveTo>
                  <a:cubicBezTo>
                    <a:pt x="1644" y="47"/>
                    <a:pt x="1621" y="92"/>
                    <a:pt x="1598" y="138"/>
                  </a:cubicBezTo>
                  <a:cubicBezTo>
                    <a:pt x="1575" y="161"/>
                    <a:pt x="1575" y="183"/>
                    <a:pt x="1575" y="229"/>
                  </a:cubicBezTo>
                  <a:lnTo>
                    <a:pt x="1575" y="252"/>
                  </a:lnTo>
                  <a:cubicBezTo>
                    <a:pt x="1552" y="320"/>
                    <a:pt x="1529" y="366"/>
                    <a:pt x="1529" y="435"/>
                  </a:cubicBezTo>
                  <a:cubicBezTo>
                    <a:pt x="1507" y="503"/>
                    <a:pt x="1507" y="549"/>
                    <a:pt x="1484" y="594"/>
                  </a:cubicBezTo>
                  <a:cubicBezTo>
                    <a:pt x="1484" y="663"/>
                    <a:pt x="1461" y="731"/>
                    <a:pt x="1438" y="823"/>
                  </a:cubicBezTo>
                  <a:cubicBezTo>
                    <a:pt x="1438" y="891"/>
                    <a:pt x="1438" y="960"/>
                    <a:pt x="1438" y="1005"/>
                  </a:cubicBezTo>
                  <a:lnTo>
                    <a:pt x="1438" y="1051"/>
                  </a:lnTo>
                  <a:cubicBezTo>
                    <a:pt x="1438" y="1142"/>
                    <a:pt x="1438" y="1211"/>
                    <a:pt x="1438" y="1279"/>
                  </a:cubicBezTo>
                  <a:cubicBezTo>
                    <a:pt x="1438" y="1370"/>
                    <a:pt x="1461" y="1439"/>
                    <a:pt x="1461" y="1485"/>
                  </a:cubicBezTo>
                  <a:cubicBezTo>
                    <a:pt x="1484" y="1553"/>
                    <a:pt x="1507" y="1621"/>
                    <a:pt x="1529" y="1667"/>
                  </a:cubicBezTo>
                  <a:cubicBezTo>
                    <a:pt x="1552" y="1736"/>
                    <a:pt x="1575" y="1781"/>
                    <a:pt x="1575" y="1850"/>
                  </a:cubicBezTo>
                  <a:lnTo>
                    <a:pt x="1598" y="1895"/>
                  </a:lnTo>
                  <a:cubicBezTo>
                    <a:pt x="1598" y="1941"/>
                    <a:pt x="1621" y="1987"/>
                    <a:pt x="1644" y="2055"/>
                  </a:cubicBezTo>
                  <a:lnTo>
                    <a:pt x="1666" y="2078"/>
                  </a:lnTo>
                  <a:cubicBezTo>
                    <a:pt x="1689" y="2169"/>
                    <a:pt x="1735" y="2238"/>
                    <a:pt x="1758" y="2306"/>
                  </a:cubicBezTo>
                  <a:cubicBezTo>
                    <a:pt x="1781" y="2375"/>
                    <a:pt x="1826" y="2443"/>
                    <a:pt x="1849" y="2512"/>
                  </a:cubicBezTo>
                  <a:cubicBezTo>
                    <a:pt x="1872" y="2557"/>
                    <a:pt x="1895" y="2603"/>
                    <a:pt x="1917" y="2671"/>
                  </a:cubicBezTo>
                  <a:cubicBezTo>
                    <a:pt x="1917" y="2717"/>
                    <a:pt x="1940" y="2763"/>
                    <a:pt x="1963" y="2808"/>
                  </a:cubicBezTo>
                  <a:lnTo>
                    <a:pt x="1963" y="2831"/>
                  </a:lnTo>
                  <a:lnTo>
                    <a:pt x="1986" y="2854"/>
                  </a:lnTo>
                  <a:lnTo>
                    <a:pt x="1963" y="2854"/>
                  </a:lnTo>
                  <a:lnTo>
                    <a:pt x="1940" y="2831"/>
                  </a:lnTo>
                  <a:cubicBezTo>
                    <a:pt x="1895" y="2808"/>
                    <a:pt x="1826" y="2763"/>
                    <a:pt x="1758" y="2740"/>
                  </a:cubicBezTo>
                  <a:lnTo>
                    <a:pt x="1712" y="2740"/>
                  </a:lnTo>
                  <a:cubicBezTo>
                    <a:pt x="1666" y="2717"/>
                    <a:pt x="1598" y="2694"/>
                    <a:pt x="1552" y="2671"/>
                  </a:cubicBezTo>
                  <a:cubicBezTo>
                    <a:pt x="1484" y="2671"/>
                    <a:pt x="1415" y="2649"/>
                    <a:pt x="1370" y="2626"/>
                  </a:cubicBezTo>
                  <a:lnTo>
                    <a:pt x="1256" y="2603"/>
                  </a:lnTo>
                  <a:cubicBezTo>
                    <a:pt x="1141" y="2580"/>
                    <a:pt x="1050" y="2557"/>
                    <a:pt x="936" y="2534"/>
                  </a:cubicBezTo>
                  <a:lnTo>
                    <a:pt x="731" y="2534"/>
                  </a:lnTo>
                  <a:cubicBezTo>
                    <a:pt x="662" y="2534"/>
                    <a:pt x="571" y="2557"/>
                    <a:pt x="502" y="2580"/>
                  </a:cubicBezTo>
                  <a:cubicBezTo>
                    <a:pt x="411" y="2626"/>
                    <a:pt x="343" y="2671"/>
                    <a:pt x="274" y="2740"/>
                  </a:cubicBezTo>
                  <a:cubicBezTo>
                    <a:pt x="251" y="2786"/>
                    <a:pt x="206" y="2831"/>
                    <a:pt x="160" y="2877"/>
                  </a:cubicBezTo>
                  <a:cubicBezTo>
                    <a:pt x="137" y="2923"/>
                    <a:pt x="114" y="2991"/>
                    <a:pt x="114" y="3037"/>
                  </a:cubicBezTo>
                  <a:cubicBezTo>
                    <a:pt x="69" y="3059"/>
                    <a:pt x="46" y="3082"/>
                    <a:pt x="23" y="3128"/>
                  </a:cubicBezTo>
                  <a:cubicBezTo>
                    <a:pt x="0" y="3219"/>
                    <a:pt x="0" y="3311"/>
                    <a:pt x="0" y="3402"/>
                  </a:cubicBezTo>
                  <a:cubicBezTo>
                    <a:pt x="0" y="3493"/>
                    <a:pt x="0" y="3562"/>
                    <a:pt x="23" y="3653"/>
                  </a:cubicBezTo>
                  <a:cubicBezTo>
                    <a:pt x="23" y="3790"/>
                    <a:pt x="46" y="3950"/>
                    <a:pt x="114" y="4109"/>
                  </a:cubicBezTo>
                  <a:cubicBezTo>
                    <a:pt x="137" y="4224"/>
                    <a:pt x="206" y="4383"/>
                    <a:pt x="274" y="4520"/>
                  </a:cubicBezTo>
                  <a:cubicBezTo>
                    <a:pt x="343" y="4634"/>
                    <a:pt x="411" y="4749"/>
                    <a:pt x="525" y="4885"/>
                  </a:cubicBezTo>
                  <a:cubicBezTo>
                    <a:pt x="525" y="4885"/>
                    <a:pt x="525" y="4908"/>
                    <a:pt x="525" y="4908"/>
                  </a:cubicBezTo>
                  <a:cubicBezTo>
                    <a:pt x="708" y="5159"/>
                    <a:pt x="890" y="5388"/>
                    <a:pt x="1073" y="5570"/>
                  </a:cubicBezTo>
                  <a:cubicBezTo>
                    <a:pt x="1187" y="5707"/>
                    <a:pt x="1301" y="5821"/>
                    <a:pt x="1392" y="5913"/>
                  </a:cubicBezTo>
                  <a:cubicBezTo>
                    <a:pt x="1507" y="6004"/>
                    <a:pt x="1621" y="6118"/>
                    <a:pt x="1735" y="6209"/>
                  </a:cubicBezTo>
                  <a:cubicBezTo>
                    <a:pt x="1826" y="6301"/>
                    <a:pt x="1963" y="6392"/>
                    <a:pt x="2100" y="6506"/>
                  </a:cubicBezTo>
                  <a:cubicBezTo>
                    <a:pt x="2214" y="6575"/>
                    <a:pt x="2305" y="6620"/>
                    <a:pt x="2420" y="6689"/>
                  </a:cubicBezTo>
                  <a:lnTo>
                    <a:pt x="2488" y="6734"/>
                  </a:lnTo>
                  <a:cubicBezTo>
                    <a:pt x="2602" y="6780"/>
                    <a:pt x="2739" y="6871"/>
                    <a:pt x="2876" y="6940"/>
                  </a:cubicBezTo>
                  <a:lnTo>
                    <a:pt x="2922" y="6940"/>
                  </a:lnTo>
                  <a:cubicBezTo>
                    <a:pt x="3059" y="7008"/>
                    <a:pt x="3196" y="7077"/>
                    <a:pt x="3333" y="7122"/>
                  </a:cubicBezTo>
                  <a:cubicBezTo>
                    <a:pt x="3492" y="7168"/>
                    <a:pt x="3629" y="7236"/>
                    <a:pt x="3789" y="7282"/>
                  </a:cubicBezTo>
                  <a:cubicBezTo>
                    <a:pt x="3858" y="7305"/>
                    <a:pt x="3949" y="7328"/>
                    <a:pt x="4017" y="7351"/>
                  </a:cubicBezTo>
                  <a:cubicBezTo>
                    <a:pt x="4086" y="7373"/>
                    <a:pt x="4154" y="7396"/>
                    <a:pt x="4223" y="7396"/>
                  </a:cubicBezTo>
                  <a:cubicBezTo>
                    <a:pt x="4337" y="7442"/>
                    <a:pt x="4474" y="7488"/>
                    <a:pt x="4588" y="7510"/>
                  </a:cubicBezTo>
                  <a:lnTo>
                    <a:pt x="4656" y="7533"/>
                  </a:lnTo>
                  <a:cubicBezTo>
                    <a:pt x="4702" y="7533"/>
                    <a:pt x="4748" y="7556"/>
                    <a:pt x="4793" y="7556"/>
                  </a:cubicBezTo>
                  <a:cubicBezTo>
                    <a:pt x="4862" y="7579"/>
                    <a:pt x="4930" y="7602"/>
                    <a:pt x="4999" y="7602"/>
                  </a:cubicBezTo>
                  <a:cubicBezTo>
                    <a:pt x="5022" y="7625"/>
                    <a:pt x="5067" y="7625"/>
                    <a:pt x="5113" y="7625"/>
                  </a:cubicBezTo>
                  <a:lnTo>
                    <a:pt x="5136" y="7625"/>
                  </a:lnTo>
                  <a:cubicBezTo>
                    <a:pt x="5159" y="7625"/>
                    <a:pt x="5204" y="7625"/>
                    <a:pt x="5227" y="7602"/>
                  </a:cubicBezTo>
                  <a:cubicBezTo>
                    <a:pt x="5250" y="7579"/>
                    <a:pt x="5273" y="7556"/>
                    <a:pt x="5296" y="7510"/>
                  </a:cubicBezTo>
                  <a:cubicBezTo>
                    <a:pt x="5296" y="7488"/>
                    <a:pt x="5296" y="7442"/>
                    <a:pt x="5296" y="7419"/>
                  </a:cubicBezTo>
                  <a:cubicBezTo>
                    <a:pt x="5296" y="7373"/>
                    <a:pt x="5296" y="7351"/>
                    <a:pt x="5273" y="7328"/>
                  </a:cubicBezTo>
                  <a:lnTo>
                    <a:pt x="5273" y="7305"/>
                  </a:lnTo>
                  <a:cubicBezTo>
                    <a:pt x="5250" y="7282"/>
                    <a:pt x="5250" y="7259"/>
                    <a:pt x="5227" y="7236"/>
                  </a:cubicBezTo>
                  <a:cubicBezTo>
                    <a:pt x="5204" y="7191"/>
                    <a:pt x="5181" y="7145"/>
                    <a:pt x="5181" y="7122"/>
                  </a:cubicBezTo>
                  <a:lnTo>
                    <a:pt x="5136" y="7054"/>
                  </a:lnTo>
                  <a:cubicBezTo>
                    <a:pt x="5113" y="7008"/>
                    <a:pt x="5090" y="6963"/>
                    <a:pt x="5067" y="6940"/>
                  </a:cubicBezTo>
                  <a:lnTo>
                    <a:pt x="5045" y="6871"/>
                  </a:lnTo>
                  <a:cubicBezTo>
                    <a:pt x="5022" y="6826"/>
                    <a:pt x="4976" y="6757"/>
                    <a:pt x="4953" y="6711"/>
                  </a:cubicBezTo>
                  <a:cubicBezTo>
                    <a:pt x="4930" y="6643"/>
                    <a:pt x="4908" y="6575"/>
                    <a:pt x="4885" y="6506"/>
                  </a:cubicBezTo>
                  <a:cubicBezTo>
                    <a:pt x="4862" y="6483"/>
                    <a:pt x="4862" y="6460"/>
                    <a:pt x="4839" y="6438"/>
                  </a:cubicBezTo>
                  <a:cubicBezTo>
                    <a:pt x="4816" y="6415"/>
                    <a:pt x="4793" y="6369"/>
                    <a:pt x="4793" y="6323"/>
                  </a:cubicBezTo>
                  <a:lnTo>
                    <a:pt x="4771" y="6301"/>
                  </a:lnTo>
                  <a:cubicBezTo>
                    <a:pt x="4748" y="6255"/>
                    <a:pt x="4725" y="6187"/>
                    <a:pt x="4702" y="6141"/>
                  </a:cubicBezTo>
                  <a:lnTo>
                    <a:pt x="4679" y="6118"/>
                  </a:lnTo>
                  <a:cubicBezTo>
                    <a:pt x="4656" y="6050"/>
                    <a:pt x="4634" y="6004"/>
                    <a:pt x="4611" y="5935"/>
                  </a:cubicBezTo>
                  <a:cubicBezTo>
                    <a:pt x="4565" y="5890"/>
                    <a:pt x="4542" y="5821"/>
                    <a:pt x="4520" y="5776"/>
                  </a:cubicBezTo>
                  <a:cubicBezTo>
                    <a:pt x="4474" y="5707"/>
                    <a:pt x="4451" y="5616"/>
                    <a:pt x="4405" y="5547"/>
                  </a:cubicBezTo>
                  <a:cubicBezTo>
                    <a:pt x="4383" y="5479"/>
                    <a:pt x="4337" y="5410"/>
                    <a:pt x="4314" y="5342"/>
                  </a:cubicBezTo>
                  <a:cubicBezTo>
                    <a:pt x="4291" y="5296"/>
                    <a:pt x="4291" y="5274"/>
                    <a:pt x="4268" y="5251"/>
                  </a:cubicBezTo>
                  <a:cubicBezTo>
                    <a:pt x="4246" y="5205"/>
                    <a:pt x="4223" y="5159"/>
                    <a:pt x="4200" y="5114"/>
                  </a:cubicBezTo>
                  <a:cubicBezTo>
                    <a:pt x="4177" y="5045"/>
                    <a:pt x="4132" y="4977"/>
                    <a:pt x="4109" y="4908"/>
                  </a:cubicBezTo>
                  <a:cubicBezTo>
                    <a:pt x="4086" y="4863"/>
                    <a:pt x="4063" y="4794"/>
                    <a:pt x="4017" y="4749"/>
                  </a:cubicBezTo>
                  <a:lnTo>
                    <a:pt x="3995" y="4703"/>
                  </a:lnTo>
                  <a:cubicBezTo>
                    <a:pt x="3972" y="4657"/>
                    <a:pt x="3949" y="4589"/>
                    <a:pt x="3926" y="4543"/>
                  </a:cubicBezTo>
                  <a:cubicBezTo>
                    <a:pt x="3880" y="4475"/>
                    <a:pt x="3858" y="4406"/>
                    <a:pt x="3812" y="4338"/>
                  </a:cubicBezTo>
                  <a:cubicBezTo>
                    <a:pt x="3789" y="4292"/>
                    <a:pt x="3743" y="4224"/>
                    <a:pt x="3721" y="4155"/>
                  </a:cubicBezTo>
                  <a:cubicBezTo>
                    <a:pt x="3698" y="4132"/>
                    <a:pt x="3698" y="4087"/>
                    <a:pt x="3675" y="4064"/>
                  </a:cubicBezTo>
                  <a:cubicBezTo>
                    <a:pt x="3675" y="4041"/>
                    <a:pt x="3652" y="3995"/>
                    <a:pt x="3629" y="3972"/>
                  </a:cubicBezTo>
                  <a:lnTo>
                    <a:pt x="3607" y="3927"/>
                  </a:lnTo>
                  <a:cubicBezTo>
                    <a:pt x="3561" y="3836"/>
                    <a:pt x="3515" y="3721"/>
                    <a:pt x="3470" y="3630"/>
                  </a:cubicBezTo>
                  <a:cubicBezTo>
                    <a:pt x="3447" y="3584"/>
                    <a:pt x="3424" y="3562"/>
                    <a:pt x="3424" y="3516"/>
                  </a:cubicBezTo>
                  <a:cubicBezTo>
                    <a:pt x="3378" y="3447"/>
                    <a:pt x="3333" y="3356"/>
                    <a:pt x="3310" y="3288"/>
                  </a:cubicBezTo>
                  <a:cubicBezTo>
                    <a:pt x="3241" y="3128"/>
                    <a:pt x="3196" y="2991"/>
                    <a:pt x="3127" y="2854"/>
                  </a:cubicBezTo>
                  <a:cubicBezTo>
                    <a:pt x="3104" y="2808"/>
                    <a:pt x="3082" y="2740"/>
                    <a:pt x="3059" y="2694"/>
                  </a:cubicBezTo>
                  <a:cubicBezTo>
                    <a:pt x="3013" y="2649"/>
                    <a:pt x="2990" y="2603"/>
                    <a:pt x="2967" y="2557"/>
                  </a:cubicBezTo>
                  <a:cubicBezTo>
                    <a:pt x="2945" y="2489"/>
                    <a:pt x="2922" y="2420"/>
                    <a:pt x="2899" y="2352"/>
                  </a:cubicBezTo>
                  <a:cubicBezTo>
                    <a:pt x="2876" y="2283"/>
                    <a:pt x="2853" y="2215"/>
                    <a:pt x="2830" y="2146"/>
                  </a:cubicBezTo>
                  <a:cubicBezTo>
                    <a:pt x="2808" y="2078"/>
                    <a:pt x="2762" y="1987"/>
                    <a:pt x="2739" y="1918"/>
                  </a:cubicBezTo>
                  <a:cubicBezTo>
                    <a:pt x="2694" y="1850"/>
                    <a:pt x="2671" y="1781"/>
                    <a:pt x="2648" y="1713"/>
                  </a:cubicBezTo>
                  <a:cubicBezTo>
                    <a:pt x="2625" y="1667"/>
                    <a:pt x="2602" y="1621"/>
                    <a:pt x="2579" y="1576"/>
                  </a:cubicBezTo>
                  <a:lnTo>
                    <a:pt x="2557" y="1553"/>
                  </a:lnTo>
                  <a:lnTo>
                    <a:pt x="2534" y="1485"/>
                  </a:lnTo>
                  <a:cubicBezTo>
                    <a:pt x="2511" y="1439"/>
                    <a:pt x="2488" y="1393"/>
                    <a:pt x="2465" y="1370"/>
                  </a:cubicBezTo>
                  <a:cubicBezTo>
                    <a:pt x="2420" y="1256"/>
                    <a:pt x="2374" y="1142"/>
                    <a:pt x="2305" y="1028"/>
                  </a:cubicBezTo>
                  <a:cubicBezTo>
                    <a:pt x="2283" y="937"/>
                    <a:pt x="2237" y="845"/>
                    <a:pt x="2191" y="754"/>
                  </a:cubicBezTo>
                  <a:lnTo>
                    <a:pt x="2169" y="663"/>
                  </a:lnTo>
                  <a:cubicBezTo>
                    <a:pt x="2146" y="617"/>
                    <a:pt x="2123" y="594"/>
                    <a:pt x="2100" y="549"/>
                  </a:cubicBezTo>
                  <a:cubicBezTo>
                    <a:pt x="2077" y="503"/>
                    <a:pt x="2054" y="457"/>
                    <a:pt x="2054" y="412"/>
                  </a:cubicBezTo>
                  <a:cubicBezTo>
                    <a:pt x="2032" y="366"/>
                    <a:pt x="2009" y="320"/>
                    <a:pt x="2009" y="275"/>
                  </a:cubicBezTo>
                  <a:lnTo>
                    <a:pt x="1963" y="206"/>
                  </a:lnTo>
                  <a:lnTo>
                    <a:pt x="1963" y="161"/>
                  </a:lnTo>
                  <a:cubicBezTo>
                    <a:pt x="1940" y="138"/>
                    <a:pt x="1940" y="115"/>
                    <a:pt x="1917" y="69"/>
                  </a:cubicBezTo>
                  <a:cubicBezTo>
                    <a:pt x="1895" y="24"/>
                    <a:pt x="1849" y="1"/>
                    <a:pt x="17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 name="Google Shape;9746;p58"/>
            <p:cNvSpPr/>
            <p:nvPr/>
          </p:nvSpPr>
          <p:spPr>
            <a:xfrm>
              <a:off x="4803408" y="3343737"/>
              <a:ext cx="1350429" cy="888071"/>
            </a:xfrm>
            <a:custGeom>
              <a:avLst/>
              <a:gdLst/>
              <a:ahLst/>
              <a:cxnLst/>
              <a:rect l="l" t="t" r="r" b="b"/>
              <a:pathLst>
                <a:path w="28670" h="18854" extrusionOk="0">
                  <a:moveTo>
                    <a:pt x="3972" y="0"/>
                  </a:moveTo>
                  <a:cubicBezTo>
                    <a:pt x="3926" y="0"/>
                    <a:pt x="3904" y="23"/>
                    <a:pt x="3858" y="46"/>
                  </a:cubicBezTo>
                  <a:cubicBezTo>
                    <a:pt x="3835" y="92"/>
                    <a:pt x="3812" y="114"/>
                    <a:pt x="3812" y="160"/>
                  </a:cubicBezTo>
                  <a:lnTo>
                    <a:pt x="3812" y="206"/>
                  </a:lnTo>
                  <a:cubicBezTo>
                    <a:pt x="3812" y="229"/>
                    <a:pt x="3812" y="251"/>
                    <a:pt x="3835" y="274"/>
                  </a:cubicBezTo>
                  <a:cubicBezTo>
                    <a:pt x="3835" y="320"/>
                    <a:pt x="3835" y="365"/>
                    <a:pt x="3835" y="411"/>
                  </a:cubicBezTo>
                  <a:lnTo>
                    <a:pt x="3835" y="457"/>
                  </a:lnTo>
                  <a:cubicBezTo>
                    <a:pt x="3858" y="548"/>
                    <a:pt x="3858" y="639"/>
                    <a:pt x="3858" y="731"/>
                  </a:cubicBezTo>
                  <a:cubicBezTo>
                    <a:pt x="3858" y="776"/>
                    <a:pt x="3858" y="822"/>
                    <a:pt x="3858" y="868"/>
                  </a:cubicBezTo>
                  <a:cubicBezTo>
                    <a:pt x="3858" y="936"/>
                    <a:pt x="3881" y="1027"/>
                    <a:pt x="3881" y="1096"/>
                  </a:cubicBezTo>
                  <a:lnTo>
                    <a:pt x="3881" y="1164"/>
                  </a:lnTo>
                  <a:cubicBezTo>
                    <a:pt x="3904" y="1233"/>
                    <a:pt x="3904" y="1279"/>
                    <a:pt x="3904" y="1347"/>
                  </a:cubicBezTo>
                  <a:cubicBezTo>
                    <a:pt x="3904" y="1370"/>
                    <a:pt x="3926" y="1415"/>
                    <a:pt x="3926" y="1438"/>
                  </a:cubicBezTo>
                  <a:cubicBezTo>
                    <a:pt x="3926" y="1484"/>
                    <a:pt x="3926" y="1530"/>
                    <a:pt x="3949" y="1575"/>
                  </a:cubicBezTo>
                  <a:lnTo>
                    <a:pt x="3949" y="1598"/>
                  </a:lnTo>
                  <a:cubicBezTo>
                    <a:pt x="3949" y="1667"/>
                    <a:pt x="3972" y="1735"/>
                    <a:pt x="3972" y="1781"/>
                  </a:cubicBezTo>
                  <a:cubicBezTo>
                    <a:pt x="3995" y="1940"/>
                    <a:pt x="4041" y="2100"/>
                    <a:pt x="4063" y="2237"/>
                  </a:cubicBezTo>
                  <a:cubicBezTo>
                    <a:pt x="4086" y="2328"/>
                    <a:pt x="4109" y="2420"/>
                    <a:pt x="4132" y="2511"/>
                  </a:cubicBezTo>
                  <a:cubicBezTo>
                    <a:pt x="4177" y="2602"/>
                    <a:pt x="4200" y="2694"/>
                    <a:pt x="4246" y="2785"/>
                  </a:cubicBezTo>
                  <a:cubicBezTo>
                    <a:pt x="4269" y="2899"/>
                    <a:pt x="4314" y="2990"/>
                    <a:pt x="4360" y="3082"/>
                  </a:cubicBezTo>
                  <a:cubicBezTo>
                    <a:pt x="4360" y="3127"/>
                    <a:pt x="4383" y="3196"/>
                    <a:pt x="4406" y="3241"/>
                  </a:cubicBezTo>
                  <a:cubicBezTo>
                    <a:pt x="4429" y="3287"/>
                    <a:pt x="4451" y="3310"/>
                    <a:pt x="4474" y="3356"/>
                  </a:cubicBezTo>
                  <a:lnTo>
                    <a:pt x="4451" y="3333"/>
                  </a:lnTo>
                  <a:lnTo>
                    <a:pt x="4451" y="3333"/>
                  </a:lnTo>
                  <a:cubicBezTo>
                    <a:pt x="4520" y="3470"/>
                    <a:pt x="4566" y="3630"/>
                    <a:pt x="4657" y="3789"/>
                  </a:cubicBezTo>
                  <a:cubicBezTo>
                    <a:pt x="4680" y="3835"/>
                    <a:pt x="4702" y="3858"/>
                    <a:pt x="4725" y="3903"/>
                  </a:cubicBezTo>
                  <a:cubicBezTo>
                    <a:pt x="4771" y="3995"/>
                    <a:pt x="4817" y="4086"/>
                    <a:pt x="4862" y="4177"/>
                  </a:cubicBezTo>
                  <a:cubicBezTo>
                    <a:pt x="4885" y="4246"/>
                    <a:pt x="4931" y="4291"/>
                    <a:pt x="4976" y="4360"/>
                  </a:cubicBezTo>
                  <a:lnTo>
                    <a:pt x="5022" y="4406"/>
                  </a:lnTo>
                  <a:cubicBezTo>
                    <a:pt x="5045" y="4451"/>
                    <a:pt x="5068" y="4497"/>
                    <a:pt x="5091" y="4543"/>
                  </a:cubicBezTo>
                  <a:cubicBezTo>
                    <a:pt x="5159" y="4634"/>
                    <a:pt x="5227" y="4702"/>
                    <a:pt x="5296" y="4794"/>
                  </a:cubicBezTo>
                  <a:cubicBezTo>
                    <a:pt x="5342" y="4839"/>
                    <a:pt x="5364" y="4862"/>
                    <a:pt x="5387" y="4908"/>
                  </a:cubicBezTo>
                  <a:cubicBezTo>
                    <a:pt x="5410" y="4931"/>
                    <a:pt x="5433" y="4976"/>
                    <a:pt x="5456" y="4999"/>
                  </a:cubicBezTo>
                  <a:lnTo>
                    <a:pt x="5524" y="5068"/>
                  </a:lnTo>
                  <a:cubicBezTo>
                    <a:pt x="5570" y="5136"/>
                    <a:pt x="5615" y="5182"/>
                    <a:pt x="5661" y="5227"/>
                  </a:cubicBezTo>
                  <a:cubicBezTo>
                    <a:pt x="5707" y="5273"/>
                    <a:pt x="5730" y="5296"/>
                    <a:pt x="5752" y="5319"/>
                  </a:cubicBezTo>
                  <a:lnTo>
                    <a:pt x="5821" y="5364"/>
                  </a:lnTo>
                  <a:lnTo>
                    <a:pt x="5844" y="5410"/>
                  </a:lnTo>
                  <a:cubicBezTo>
                    <a:pt x="5889" y="5456"/>
                    <a:pt x="5935" y="5478"/>
                    <a:pt x="5981" y="5524"/>
                  </a:cubicBezTo>
                  <a:lnTo>
                    <a:pt x="6026" y="5570"/>
                  </a:lnTo>
                  <a:cubicBezTo>
                    <a:pt x="6072" y="5615"/>
                    <a:pt x="6095" y="5638"/>
                    <a:pt x="6140" y="5684"/>
                  </a:cubicBezTo>
                  <a:cubicBezTo>
                    <a:pt x="6163" y="5684"/>
                    <a:pt x="6186" y="5707"/>
                    <a:pt x="6209" y="5729"/>
                  </a:cubicBezTo>
                  <a:cubicBezTo>
                    <a:pt x="6232" y="5752"/>
                    <a:pt x="6277" y="5775"/>
                    <a:pt x="6300" y="5798"/>
                  </a:cubicBezTo>
                  <a:cubicBezTo>
                    <a:pt x="6414" y="5889"/>
                    <a:pt x="6529" y="5981"/>
                    <a:pt x="6643" y="6072"/>
                  </a:cubicBezTo>
                  <a:cubicBezTo>
                    <a:pt x="6665" y="6095"/>
                    <a:pt x="6688" y="6117"/>
                    <a:pt x="6711" y="6117"/>
                  </a:cubicBezTo>
                  <a:cubicBezTo>
                    <a:pt x="6734" y="6140"/>
                    <a:pt x="6757" y="6163"/>
                    <a:pt x="6780" y="6186"/>
                  </a:cubicBezTo>
                  <a:lnTo>
                    <a:pt x="6848" y="6232"/>
                  </a:lnTo>
                  <a:cubicBezTo>
                    <a:pt x="6894" y="6277"/>
                    <a:pt x="6917" y="6300"/>
                    <a:pt x="6962" y="6323"/>
                  </a:cubicBezTo>
                  <a:cubicBezTo>
                    <a:pt x="7031" y="6391"/>
                    <a:pt x="7099" y="6437"/>
                    <a:pt x="7145" y="6483"/>
                  </a:cubicBezTo>
                  <a:cubicBezTo>
                    <a:pt x="7190" y="6505"/>
                    <a:pt x="7213" y="6528"/>
                    <a:pt x="7236" y="6551"/>
                  </a:cubicBezTo>
                  <a:cubicBezTo>
                    <a:pt x="7213" y="6574"/>
                    <a:pt x="7213" y="6597"/>
                    <a:pt x="7190" y="6642"/>
                  </a:cubicBezTo>
                  <a:cubicBezTo>
                    <a:pt x="7190" y="6642"/>
                    <a:pt x="7190" y="6665"/>
                    <a:pt x="7190" y="6665"/>
                  </a:cubicBezTo>
                  <a:lnTo>
                    <a:pt x="7168" y="6711"/>
                  </a:lnTo>
                  <a:cubicBezTo>
                    <a:pt x="7168" y="6734"/>
                    <a:pt x="7145" y="6757"/>
                    <a:pt x="7145" y="6779"/>
                  </a:cubicBezTo>
                  <a:lnTo>
                    <a:pt x="7122" y="6802"/>
                  </a:lnTo>
                  <a:lnTo>
                    <a:pt x="7099" y="6802"/>
                  </a:lnTo>
                  <a:cubicBezTo>
                    <a:pt x="6985" y="6848"/>
                    <a:pt x="6871" y="6871"/>
                    <a:pt x="6780" y="6894"/>
                  </a:cubicBezTo>
                  <a:lnTo>
                    <a:pt x="6551" y="6894"/>
                  </a:lnTo>
                  <a:cubicBezTo>
                    <a:pt x="6506" y="6894"/>
                    <a:pt x="6483" y="6916"/>
                    <a:pt x="6460" y="6916"/>
                  </a:cubicBezTo>
                  <a:lnTo>
                    <a:pt x="6414" y="6894"/>
                  </a:lnTo>
                  <a:lnTo>
                    <a:pt x="6300" y="6894"/>
                  </a:lnTo>
                  <a:cubicBezTo>
                    <a:pt x="6209" y="6894"/>
                    <a:pt x="6118" y="6871"/>
                    <a:pt x="6004" y="6825"/>
                  </a:cubicBezTo>
                  <a:cubicBezTo>
                    <a:pt x="5981" y="6825"/>
                    <a:pt x="5958" y="6825"/>
                    <a:pt x="5912" y="6802"/>
                  </a:cubicBezTo>
                  <a:lnTo>
                    <a:pt x="5844" y="6779"/>
                  </a:lnTo>
                  <a:cubicBezTo>
                    <a:pt x="5821" y="6779"/>
                    <a:pt x="5775" y="6757"/>
                    <a:pt x="5730" y="6757"/>
                  </a:cubicBezTo>
                  <a:lnTo>
                    <a:pt x="5707" y="6734"/>
                  </a:lnTo>
                  <a:cubicBezTo>
                    <a:pt x="5593" y="6711"/>
                    <a:pt x="5501" y="6665"/>
                    <a:pt x="5410" y="6642"/>
                  </a:cubicBezTo>
                  <a:cubicBezTo>
                    <a:pt x="5364" y="6620"/>
                    <a:pt x="5319" y="6597"/>
                    <a:pt x="5273" y="6597"/>
                  </a:cubicBezTo>
                  <a:cubicBezTo>
                    <a:pt x="5227" y="6574"/>
                    <a:pt x="5182" y="6551"/>
                    <a:pt x="5136" y="6528"/>
                  </a:cubicBezTo>
                  <a:lnTo>
                    <a:pt x="5091" y="6528"/>
                  </a:lnTo>
                  <a:lnTo>
                    <a:pt x="5068" y="6505"/>
                  </a:lnTo>
                  <a:lnTo>
                    <a:pt x="4976" y="6460"/>
                  </a:lnTo>
                  <a:lnTo>
                    <a:pt x="4885" y="6437"/>
                  </a:lnTo>
                  <a:cubicBezTo>
                    <a:pt x="4839" y="6414"/>
                    <a:pt x="4794" y="6391"/>
                    <a:pt x="4748" y="6369"/>
                  </a:cubicBezTo>
                  <a:cubicBezTo>
                    <a:pt x="4680" y="6346"/>
                    <a:pt x="4634" y="6323"/>
                    <a:pt x="4588" y="6277"/>
                  </a:cubicBezTo>
                  <a:cubicBezTo>
                    <a:pt x="4474" y="6232"/>
                    <a:pt x="4383" y="6186"/>
                    <a:pt x="4292" y="6117"/>
                  </a:cubicBezTo>
                  <a:cubicBezTo>
                    <a:pt x="4246" y="6095"/>
                    <a:pt x="4177" y="6049"/>
                    <a:pt x="4132" y="6003"/>
                  </a:cubicBezTo>
                  <a:lnTo>
                    <a:pt x="4018" y="5935"/>
                  </a:lnTo>
                  <a:cubicBezTo>
                    <a:pt x="3995" y="5912"/>
                    <a:pt x="3972" y="5912"/>
                    <a:pt x="3949" y="5889"/>
                  </a:cubicBezTo>
                  <a:cubicBezTo>
                    <a:pt x="3904" y="5866"/>
                    <a:pt x="3858" y="5844"/>
                    <a:pt x="3812" y="5798"/>
                  </a:cubicBezTo>
                  <a:cubicBezTo>
                    <a:pt x="3789" y="5775"/>
                    <a:pt x="3744" y="5775"/>
                    <a:pt x="3721" y="5752"/>
                  </a:cubicBezTo>
                  <a:lnTo>
                    <a:pt x="3675" y="5707"/>
                  </a:lnTo>
                  <a:lnTo>
                    <a:pt x="3653" y="5684"/>
                  </a:lnTo>
                  <a:cubicBezTo>
                    <a:pt x="3607" y="5638"/>
                    <a:pt x="3561" y="5570"/>
                    <a:pt x="3493" y="5524"/>
                  </a:cubicBezTo>
                  <a:cubicBezTo>
                    <a:pt x="3447" y="5478"/>
                    <a:pt x="3401" y="5410"/>
                    <a:pt x="3379" y="5364"/>
                  </a:cubicBezTo>
                  <a:lnTo>
                    <a:pt x="3356" y="5341"/>
                  </a:lnTo>
                  <a:lnTo>
                    <a:pt x="3333" y="5319"/>
                  </a:lnTo>
                  <a:lnTo>
                    <a:pt x="3310" y="5296"/>
                  </a:lnTo>
                  <a:cubicBezTo>
                    <a:pt x="3287" y="5250"/>
                    <a:pt x="3242" y="5204"/>
                    <a:pt x="3219" y="5159"/>
                  </a:cubicBezTo>
                  <a:cubicBezTo>
                    <a:pt x="3196" y="5113"/>
                    <a:pt x="3196" y="5090"/>
                    <a:pt x="3173" y="5068"/>
                  </a:cubicBezTo>
                  <a:cubicBezTo>
                    <a:pt x="3150" y="5045"/>
                    <a:pt x="3128" y="4999"/>
                    <a:pt x="3105" y="4953"/>
                  </a:cubicBezTo>
                  <a:lnTo>
                    <a:pt x="3059" y="4908"/>
                  </a:lnTo>
                  <a:cubicBezTo>
                    <a:pt x="3036" y="4862"/>
                    <a:pt x="3013" y="4839"/>
                    <a:pt x="2991" y="4794"/>
                  </a:cubicBezTo>
                  <a:cubicBezTo>
                    <a:pt x="2945" y="4725"/>
                    <a:pt x="2899" y="4657"/>
                    <a:pt x="2876" y="4588"/>
                  </a:cubicBezTo>
                  <a:cubicBezTo>
                    <a:pt x="2854" y="4543"/>
                    <a:pt x="2831" y="4497"/>
                    <a:pt x="2808" y="4451"/>
                  </a:cubicBezTo>
                  <a:lnTo>
                    <a:pt x="2762" y="4383"/>
                  </a:lnTo>
                  <a:lnTo>
                    <a:pt x="2740" y="4291"/>
                  </a:lnTo>
                  <a:cubicBezTo>
                    <a:pt x="2717" y="4269"/>
                    <a:pt x="2694" y="4223"/>
                    <a:pt x="2671" y="4177"/>
                  </a:cubicBezTo>
                  <a:cubicBezTo>
                    <a:pt x="2625" y="4063"/>
                    <a:pt x="2557" y="3926"/>
                    <a:pt x="2466" y="3858"/>
                  </a:cubicBezTo>
                  <a:cubicBezTo>
                    <a:pt x="2397" y="3789"/>
                    <a:pt x="2306" y="3721"/>
                    <a:pt x="2192" y="3698"/>
                  </a:cubicBezTo>
                  <a:cubicBezTo>
                    <a:pt x="2146" y="3675"/>
                    <a:pt x="2100" y="3675"/>
                    <a:pt x="2078" y="3675"/>
                  </a:cubicBezTo>
                  <a:cubicBezTo>
                    <a:pt x="2032" y="3675"/>
                    <a:pt x="1963" y="3675"/>
                    <a:pt x="1918" y="3698"/>
                  </a:cubicBezTo>
                  <a:cubicBezTo>
                    <a:pt x="1872" y="3698"/>
                    <a:pt x="1826" y="3721"/>
                    <a:pt x="1804" y="3744"/>
                  </a:cubicBezTo>
                  <a:cubicBezTo>
                    <a:pt x="1735" y="3744"/>
                    <a:pt x="1667" y="3789"/>
                    <a:pt x="1621" y="3812"/>
                  </a:cubicBezTo>
                  <a:cubicBezTo>
                    <a:pt x="1575" y="3858"/>
                    <a:pt x="1507" y="3903"/>
                    <a:pt x="1461" y="3949"/>
                  </a:cubicBezTo>
                  <a:cubicBezTo>
                    <a:pt x="1438" y="3972"/>
                    <a:pt x="1416" y="4018"/>
                    <a:pt x="1393" y="4040"/>
                  </a:cubicBezTo>
                  <a:cubicBezTo>
                    <a:pt x="1370" y="4086"/>
                    <a:pt x="1347" y="4109"/>
                    <a:pt x="1324" y="4154"/>
                  </a:cubicBezTo>
                  <a:cubicBezTo>
                    <a:pt x="1256" y="4291"/>
                    <a:pt x="1210" y="4451"/>
                    <a:pt x="1142" y="4588"/>
                  </a:cubicBezTo>
                  <a:lnTo>
                    <a:pt x="1142" y="4634"/>
                  </a:lnTo>
                  <a:cubicBezTo>
                    <a:pt x="1096" y="4748"/>
                    <a:pt x="1050" y="4885"/>
                    <a:pt x="1028" y="5022"/>
                  </a:cubicBezTo>
                  <a:lnTo>
                    <a:pt x="1005" y="5045"/>
                  </a:lnTo>
                  <a:cubicBezTo>
                    <a:pt x="1005" y="5113"/>
                    <a:pt x="982" y="5204"/>
                    <a:pt x="982" y="5273"/>
                  </a:cubicBezTo>
                  <a:cubicBezTo>
                    <a:pt x="959" y="5341"/>
                    <a:pt x="959" y="5410"/>
                    <a:pt x="959" y="5478"/>
                  </a:cubicBezTo>
                  <a:lnTo>
                    <a:pt x="959" y="5524"/>
                  </a:lnTo>
                  <a:cubicBezTo>
                    <a:pt x="959" y="5592"/>
                    <a:pt x="959" y="5661"/>
                    <a:pt x="959" y="5707"/>
                  </a:cubicBezTo>
                  <a:lnTo>
                    <a:pt x="959" y="5752"/>
                  </a:lnTo>
                  <a:cubicBezTo>
                    <a:pt x="959" y="5798"/>
                    <a:pt x="959" y="5821"/>
                    <a:pt x="982" y="5866"/>
                  </a:cubicBezTo>
                  <a:cubicBezTo>
                    <a:pt x="959" y="5844"/>
                    <a:pt x="959" y="5821"/>
                    <a:pt x="936" y="5798"/>
                  </a:cubicBezTo>
                  <a:cubicBezTo>
                    <a:pt x="936" y="5775"/>
                    <a:pt x="913" y="5752"/>
                    <a:pt x="913" y="5729"/>
                  </a:cubicBezTo>
                  <a:lnTo>
                    <a:pt x="868" y="5684"/>
                  </a:lnTo>
                  <a:cubicBezTo>
                    <a:pt x="845" y="5638"/>
                    <a:pt x="822" y="5592"/>
                    <a:pt x="822" y="5547"/>
                  </a:cubicBezTo>
                  <a:lnTo>
                    <a:pt x="777" y="5478"/>
                  </a:lnTo>
                  <a:cubicBezTo>
                    <a:pt x="777" y="5456"/>
                    <a:pt x="777" y="5433"/>
                    <a:pt x="754" y="5410"/>
                  </a:cubicBezTo>
                  <a:lnTo>
                    <a:pt x="731" y="5387"/>
                  </a:lnTo>
                  <a:lnTo>
                    <a:pt x="731" y="5364"/>
                  </a:lnTo>
                  <a:cubicBezTo>
                    <a:pt x="708" y="5319"/>
                    <a:pt x="708" y="5296"/>
                    <a:pt x="685" y="5273"/>
                  </a:cubicBezTo>
                  <a:cubicBezTo>
                    <a:pt x="685" y="5250"/>
                    <a:pt x="662" y="5227"/>
                    <a:pt x="662" y="5204"/>
                  </a:cubicBezTo>
                  <a:lnTo>
                    <a:pt x="640" y="5182"/>
                  </a:lnTo>
                  <a:lnTo>
                    <a:pt x="617" y="5136"/>
                  </a:lnTo>
                  <a:cubicBezTo>
                    <a:pt x="594" y="5113"/>
                    <a:pt x="594" y="5090"/>
                    <a:pt x="571" y="5068"/>
                  </a:cubicBezTo>
                  <a:cubicBezTo>
                    <a:pt x="548" y="5022"/>
                    <a:pt x="503" y="4953"/>
                    <a:pt x="457" y="4908"/>
                  </a:cubicBezTo>
                  <a:cubicBezTo>
                    <a:pt x="434" y="4862"/>
                    <a:pt x="411" y="4839"/>
                    <a:pt x="411" y="4816"/>
                  </a:cubicBezTo>
                  <a:lnTo>
                    <a:pt x="366" y="4771"/>
                  </a:lnTo>
                  <a:cubicBezTo>
                    <a:pt x="366" y="4725"/>
                    <a:pt x="343" y="4702"/>
                    <a:pt x="320" y="4679"/>
                  </a:cubicBezTo>
                  <a:lnTo>
                    <a:pt x="297" y="4657"/>
                  </a:lnTo>
                  <a:cubicBezTo>
                    <a:pt x="274" y="4588"/>
                    <a:pt x="229" y="4543"/>
                    <a:pt x="160" y="4497"/>
                  </a:cubicBezTo>
                  <a:lnTo>
                    <a:pt x="115" y="4497"/>
                  </a:lnTo>
                  <a:cubicBezTo>
                    <a:pt x="115" y="4474"/>
                    <a:pt x="92" y="4451"/>
                    <a:pt x="69" y="4451"/>
                  </a:cubicBezTo>
                  <a:cubicBezTo>
                    <a:pt x="69" y="4451"/>
                    <a:pt x="46" y="4451"/>
                    <a:pt x="46" y="4474"/>
                  </a:cubicBezTo>
                  <a:cubicBezTo>
                    <a:pt x="23" y="4474"/>
                    <a:pt x="23" y="4520"/>
                    <a:pt x="23" y="4543"/>
                  </a:cubicBezTo>
                  <a:cubicBezTo>
                    <a:pt x="23" y="4543"/>
                    <a:pt x="23" y="4543"/>
                    <a:pt x="23" y="4565"/>
                  </a:cubicBezTo>
                  <a:cubicBezTo>
                    <a:pt x="0" y="4611"/>
                    <a:pt x="23" y="4657"/>
                    <a:pt x="46" y="4679"/>
                  </a:cubicBezTo>
                  <a:lnTo>
                    <a:pt x="69" y="4702"/>
                  </a:lnTo>
                  <a:cubicBezTo>
                    <a:pt x="69" y="4725"/>
                    <a:pt x="92" y="4748"/>
                    <a:pt x="92" y="4771"/>
                  </a:cubicBezTo>
                  <a:cubicBezTo>
                    <a:pt x="115" y="4794"/>
                    <a:pt x="137" y="4816"/>
                    <a:pt x="137" y="4839"/>
                  </a:cubicBezTo>
                  <a:cubicBezTo>
                    <a:pt x="206" y="4953"/>
                    <a:pt x="252" y="5045"/>
                    <a:pt x="320" y="5136"/>
                  </a:cubicBezTo>
                  <a:cubicBezTo>
                    <a:pt x="343" y="5182"/>
                    <a:pt x="366" y="5227"/>
                    <a:pt x="411" y="5273"/>
                  </a:cubicBezTo>
                  <a:lnTo>
                    <a:pt x="411" y="5319"/>
                  </a:lnTo>
                  <a:lnTo>
                    <a:pt x="457" y="5364"/>
                  </a:lnTo>
                  <a:lnTo>
                    <a:pt x="457" y="5387"/>
                  </a:lnTo>
                  <a:cubicBezTo>
                    <a:pt x="480" y="5478"/>
                    <a:pt x="525" y="5570"/>
                    <a:pt x="548" y="5638"/>
                  </a:cubicBezTo>
                  <a:lnTo>
                    <a:pt x="571" y="5684"/>
                  </a:lnTo>
                  <a:lnTo>
                    <a:pt x="571" y="5729"/>
                  </a:lnTo>
                  <a:lnTo>
                    <a:pt x="594" y="5729"/>
                  </a:lnTo>
                  <a:cubicBezTo>
                    <a:pt x="594" y="5752"/>
                    <a:pt x="594" y="5752"/>
                    <a:pt x="594" y="5752"/>
                  </a:cubicBezTo>
                  <a:lnTo>
                    <a:pt x="594" y="5775"/>
                  </a:lnTo>
                  <a:cubicBezTo>
                    <a:pt x="640" y="5889"/>
                    <a:pt x="685" y="6003"/>
                    <a:pt x="754" y="6117"/>
                  </a:cubicBezTo>
                  <a:lnTo>
                    <a:pt x="777" y="6163"/>
                  </a:lnTo>
                  <a:cubicBezTo>
                    <a:pt x="799" y="6186"/>
                    <a:pt x="822" y="6232"/>
                    <a:pt x="845" y="6277"/>
                  </a:cubicBezTo>
                  <a:lnTo>
                    <a:pt x="868" y="6323"/>
                  </a:lnTo>
                  <a:cubicBezTo>
                    <a:pt x="891" y="6369"/>
                    <a:pt x="913" y="6391"/>
                    <a:pt x="913" y="6414"/>
                  </a:cubicBezTo>
                  <a:lnTo>
                    <a:pt x="936" y="6483"/>
                  </a:lnTo>
                  <a:cubicBezTo>
                    <a:pt x="959" y="6528"/>
                    <a:pt x="982" y="6574"/>
                    <a:pt x="982" y="6620"/>
                  </a:cubicBezTo>
                  <a:cubicBezTo>
                    <a:pt x="1005" y="6665"/>
                    <a:pt x="1028" y="6711"/>
                    <a:pt x="1050" y="6779"/>
                  </a:cubicBezTo>
                  <a:cubicBezTo>
                    <a:pt x="1096" y="6825"/>
                    <a:pt x="1119" y="6894"/>
                    <a:pt x="1165" y="6962"/>
                  </a:cubicBezTo>
                  <a:cubicBezTo>
                    <a:pt x="1187" y="7030"/>
                    <a:pt x="1210" y="7076"/>
                    <a:pt x="1233" y="7145"/>
                  </a:cubicBezTo>
                  <a:lnTo>
                    <a:pt x="1279" y="7213"/>
                  </a:lnTo>
                  <a:cubicBezTo>
                    <a:pt x="1324" y="7304"/>
                    <a:pt x="1370" y="7419"/>
                    <a:pt x="1438" y="7533"/>
                  </a:cubicBezTo>
                  <a:lnTo>
                    <a:pt x="1507" y="7647"/>
                  </a:lnTo>
                  <a:cubicBezTo>
                    <a:pt x="1553" y="7738"/>
                    <a:pt x="1598" y="7829"/>
                    <a:pt x="1644" y="7921"/>
                  </a:cubicBezTo>
                  <a:lnTo>
                    <a:pt x="1735" y="8058"/>
                  </a:lnTo>
                  <a:cubicBezTo>
                    <a:pt x="1758" y="8149"/>
                    <a:pt x="1804" y="8217"/>
                    <a:pt x="1849" y="8309"/>
                  </a:cubicBezTo>
                  <a:lnTo>
                    <a:pt x="1895" y="8377"/>
                  </a:lnTo>
                  <a:lnTo>
                    <a:pt x="1963" y="8491"/>
                  </a:lnTo>
                  <a:lnTo>
                    <a:pt x="1986" y="8560"/>
                  </a:lnTo>
                  <a:cubicBezTo>
                    <a:pt x="2032" y="8605"/>
                    <a:pt x="2055" y="8651"/>
                    <a:pt x="2078" y="8697"/>
                  </a:cubicBezTo>
                  <a:cubicBezTo>
                    <a:pt x="2078" y="8742"/>
                    <a:pt x="2100" y="8765"/>
                    <a:pt x="2123" y="8788"/>
                  </a:cubicBezTo>
                  <a:cubicBezTo>
                    <a:pt x="2146" y="8834"/>
                    <a:pt x="2169" y="8879"/>
                    <a:pt x="2192" y="8925"/>
                  </a:cubicBezTo>
                  <a:lnTo>
                    <a:pt x="2215" y="8993"/>
                  </a:lnTo>
                  <a:cubicBezTo>
                    <a:pt x="2237" y="9039"/>
                    <a:pt x="2260" y="9085"/>
                    <a:pt x="2283" y="9130"/>
                  </a:cubicBezTo>
                  <a:cubicBezTo>
                    <a:pt x="2351" y="9267"/>
                    <a:pt x="2420" y="9404"/>
                    <a:pt x="2488" y="9541"/>
                  </a:cubicBezTo>
                  <a:cubicBezTo>
                    <a:pt x="2534" y="9610"/>
                    <a:pt x="2580" y="9701"/>
                    <a:pt x="2603" y="9770"/>
                  </a:cubicBezTo>
                  <a:cubicBezTo>
                    <a:pt x="2648" y="9838"/>
                    <a:pt x="2671" y="9906"/>
                    <a:pt x="2717" y="9998"/>
                  </a:cubicBezTo>
                  <a:cubicBezTo>
                    <a:pt x="2740" y="10089"/>
                    <a:pt x="2808" y="10180"/>
                    <a:pt x="2854" y="10272"/>
                  </a:cubicBezTo>
                  <a:lnTo>
                    <a:pt x="2899" y="10386"/>
                  </a:lnTo>
                  <a:cubicBezTo>
                    <a:pt x="2922" y="10454"/>
                    <a:pt x="2968" y="10500"/>
                    <a:pt x="2991" y="10568"/>
                  </a:cubicBezTo>
                  <a:cubicBezTo>
                    <a:pt x="3013" y="10637"/>
                    <a:pt x="3059" y="10683"/>
                    <a:pt x="3082" y="10751"/>
                  </a:cubicBezTo>
                  <a:cubicBezTo>
                    <a:pt x="3105" y="10797"/>
                    <a:pt x="3128" y="10842"/>
                    <a:pt x="3150" y="10911"/>
                  </a:cubicBezTo>
                  <a:cubicBezTo>
                    <a:pt x="3196" y="10979"/>
                    <a:pt x="3219" y="11048"/>
                    <a:pt x="3264" y="11139"/>
                  </a:cubicBezTo>
                  <a:lnTo>
                    <a:pt x="3287" y="11185"/>
                  </a:lnTo>
                  <a:cubicBezTo>
                    <a:pt x="3310" y="11230"/>
                    <a:pt x="3356" y="11299"/>
                    <a:pt x="3379" y="11367"/>
                  </a:cubicBezTo>
                  <a:cubicBezTo>
                    <a:pt x="3424" y="11436"/>
                    <a:pt x="3447" y="11504"/>
                    <a:pt x="3493" y="11573"/>
                  </a:cubicBezTo>
                  <a:cubicBezTo>
                    <a:pt x="3538" y="11641"/>
                    <a:pt x="3561" y="11710"/>
                    <a:pt x="3607" y="11755"/>
                  </a:cubicBezTo>
                  <a:cubicBezTo>
                    <a:pt x="3630" y="11824"/>
                    <a:pt x="3653" y="11869"/>
                    <a:pt x="3675" y="11915"/>
                  </a:cubicBezTo>
                  <a:lnTo>
                    <a:pt x="3675" y="11938"/>
                  </a:lnTo>
                  <a:cubicBezTo>
                    <a:pt x="3675" y="11961"/>
                    <a:pt x="3698" y="11984"/>
                    <a:pt x="3698" y="11984"/>
                  </a:cubicBezTo>
                  <a:cubicBezTo>
                    <a:pt x="3721" y="12029"/>
                    <a:pt x="3721" y="12075"/>
                    <a:pt x="3744" y="12098"/>
                  </a:cubicBezTo>
                  <a:cubicBezTo>
                    <a:pt x="3767" y="12121"/>
                    <a:pt x="3812" y="12143"/>
                    <a:pt x="3858" y="12143"/>
                  </a:cubicBezTo>
                  <a:lnTo>
                    <a:pt x="4063" y="12143"/>
                  </a:lnTo>
                  <a:cubicBezTo>
                    <a:pt x="4109" y="12121"/>
                    <a:pt x="4132" y="12121"/>
                    <a:pt x="4177" y="12121"/>
                  </a:cubicBezTo>
                  <a:cubicBezTo>
                    <a:pt x="4269" y="12098"/>
                    <a:pt x="4360" y="12098"/>
                    <a:pt x="4451" y="12075"/>
                  </a:cubicBezTo>
                  <a:cubicBezTo>
                    <a:pt x="4474" y="12075"/>
                    <a:pt x="4497" y="12075"/>
                    <a:pt x="4520" y="12052"/>
                  </a:cubicBezTo>
                  <a:lnTo>
                    <a:pt x="4588" y="12052"/>
                  </a:lnTo>
                  <a:cubicBezTo>
                    <a:pt x="4634" y="12029"/>
                    <a:pt x="4657" y="12029"/>
                    <a:pt x="4702" y="12006"/>
                  </a:cubicBezTo>
                  <a:cubicBezTo>
                    <a:pt x="4771" y="12006"/>
                    <a:pt x="4862" y="11984"/>
                    <a:pt x="4931" y="11961"/>
                  </a:cubicBezTo>
                  <a:cubicBezTo>
                    <a:pt x="4999" y="11938"/>
                    <a:pt x="5068" y="11892"/>
                    <a:pt x="5136" y="11869"/>
                  </a:cubicBezTo>
                  <a:lnTo>
                    <a:pt x="5182" y="11847"/>
                  </a:lnTo>
                  <a:lnTo>
                    <a:pt x="5227" y="11824"/>
                  </a:lnTo>
                  <a:cubicBezTo>
                    <a:pt x="5296" y="11824"/>
                    <a:pt x="5342" y="11801"/>
                    <a:pt x="5410" y="11778"/>
                  </a:cubicBezTo>
                  <a:cubicBezTo>
                    <a:pt x="5433" y="11755"/>
                    <a:pt x="5456" y="11732"/>
                    <a:pt x="5479" y="11732"/>
                  </a:cubicBezTo>
                  <a:cubicBezTo>
                    <a:pt x="5524" y="11710"/>
                    <a:pt x="5570" y="11687"/>
                    <a:pt x="5593" y="11664"/>
                  </a:cubicBezTo>
                  <a:cubicBezTo>
                    <a:pt x="5638" y="11664"/>
                    <a:pt x="5661" y="11641"/>
                    <a:pt x="5684" y="11641"/>
                  </a:cubicBezTo>
                  <a:cubicBezTo>
                    <a:pt x="5684" y="11687"/>
                    <a:pt x="5684" y="11710"/>
                    <a:pt x="5684" y="11755"/>
                  </a:cubicBezTo>
                  <a:cubicBezTo>
                    <a:pt x="5661" y="11824"/>
                    <a:pt x="5661" y="11892"/>
                    <a:pt x="5661" y="11984"/>
                  </a:cubicBezTo>
                  <a:cubicBezTo>
                    <a:pt x="5684" y="12143"/>
                    <a:pt x="5684" y="12303"/>
                    <a:pt x="5707" y="12440"/>
                  </a:cubicBezTo>
                  <a:cubicBezTo>
                    <a:pt x="5730" y="12577"/>
                    <a:pt x="5752" y="12714"/>
                    <a:pt x="5798" y="12851"/>
                  </a:cubicBezTo>
                  <a:cubicBezTo>
                    <a:pt x="5821" y="12897"/>
                    <a:pt x="5821" y="12942"/>
                    <a:pt x="5844" y="12988"/>
                  </a:cubicBezTo>
                  <a:cubicBezTo>
                    <a:pt x="5867" y="13102"/>
                    <a:pt x="5889" y="13193"/>
                    <a:pt x="5935" y="13307"/>
                  </a:cubicBezTo>
                  <a:cubicBezTo>
                    <a:pt x="6004" y="13558"/>
                    <a:pt x="6095" y="13832"/>
                    <a:pt x="6209" y="14083"/>
                  </a:cubicBezTo>
                  <a:cubicBezTo>
                    <a:pt x="6255" y="14175"/>
                    <a:pt x="6300" y="14266"/>
                    <a:pt x="6346" y="14357"/>
                  </a:cubicBezTo>
                  <a:lnTo>
                    <a:pt x="6392" y="14449"/>
                  </a:lnTo>
                  <a:cubicBezTo>
                    <a:pt x="6460" y="14563"/>
                    <a:pt x="6529" y="14700"/>
                    <a:pt x="6597" y="14837"/>
                  </a:cubicBezTo>
                  <a:lnTo>
                    <a:pt x="6597" y="14791"/>
                  </a:lnTo>
                  <a:cubicBezTo>
                    <a:pt x="6665" y="14928"/>
                    <a:pt x="6757" y="15065"/>
                    <a:pt x="6871" y="15225"/>
                  </a:cubicBezTo>
                  <a:lnTo>
                    <a:pt x="6894" y="15270"/>
                  </a:lnTo>
                  <a:cubicBezTo>
                    <a:pt x="6939" y="15316"/>
                    <a:pt x="6962" y="15362"/>
                    <a:pt x="7008" y="15430"/>
                  </a:cubicBezTo>
                  <a:cubicBezTo>
                    <a:pt x="7053" y="15476"/>
                    <a:pt x="7099" y="15544"/>
                    <a:pt x="7145" y="15590"/>
                  </a:cubicBezTo>
                  <a:cubicBezTo>
                    <a:pt x="7282" y="15727"/>
                    <a:pt x="7373" y="15841"/>
                    <a:pt x="7487" y="15955"/>
                  </a:cubicBezTo>
                  <a:lnTo>
                    <a:pt x="7510" y="15978"/>
                  </a:lnTo>
                  <a:cubicBezTo>
                    <a:pt x="7578" y="16024"/>
                    <a:pt x="7624" y="16092"/>
                    <a:pt x="7693" y="16138"/>
                  </a:cubicBezTo>
                  <a:cubicBezTo>
                    <a:pt x="7738" y="16183"/>
                    <a:pt x="7807" y="16229"/>
                    <a:pt x="7852" y="16275"/>
                  </a:cubicBezTo>
                  <a:lnTo>
                    <a:pt x="7921" y="16320"/>
                  </a:lnTo>
                  <a:cubicBezTo>
                    <a:pt x="7966" y="16366"/>
                    <a:pt x="8012" y="16389"/>
                    <a:pt x="8035" y="16434"/>
                  </a:cubicBezTo>
                  <a:cubicBezTo>
                    <a:pt x="8081" y="16457"/>
                    <a:pt x="8103" y="16480"/>
                    <a:pt x="8126" y="16503"/>
                  </a:cubicBezTo>
                  <a:cubicBezTo>
                    <a:pt x="8172" y="16526"/>
                    <a:pt x="8195" y="16549"/>
                    <a:pt x="8240" y="16571"/>
                  </a:cubicBezTo>
                  <a:cubicBezTo>
                    <a:pt x="8355" y="16663"/>
                    <a:pt x="8469" y="16754"/>
                    <a:pt x="8583" y="16868"/>
                  </a:cubicBezTo>
                  <a:cubicBezTo>
                    <a:pt x="8674" y="16914"/>
                    <a:pt x="8765" y="16982"/>
                    <a:pt x="8857" y="17051"/>
                  </a:cubicBezTo>
                  <a:lnTo>
                    <a:pt x="8948" y="17096"/>
                  </a:lnTo>
                  <a:cubicBezTo>
                    <a:pt x="8971" y="17119"/>
                    <a:pt x="9016" y="17142"/>
                    <a:pt x="9039" y="17165"/>
                  </a:cubicBezTo>
                  <a:cubicBezTo>
                    <a:pt x="9062" y="17188"/>
                    <a:pt x="9108" y="17211"/>
                    <a:pt x="9131" y="17233"/>
                  </a:cubicBezTo>
                  <a:lnTo>
                    <a:pt x="9222" y="17302"/>
                  </a:lnTo>
                  <a:lnTo>
                    <a:pt x="9290" y="17347"/>
                  </a:lnTo>
                  <a:cubicBezTo>
                    <a:pt x="9336" y="17370"/>
                    <a:pt x="9382" y="17393"/>
                    <a:pt x="9427" y="17416"/>
                  </a:cubicBezTo>
                  <a:lnTo>
                    <a:pt x="9496" y="17462"/>
                  </a:lnTo>
                  <a:lnTo>
                    <a:pt x="9541" y="17484"/>
                  </a:lnTo>
                  <a:cubicBezTo>
                    <a:pt x="9564" y="17507"/>
                    <a:pt x="9564" y="17530"/>
                    <a:pt x="9587" y="17530"/>
                  </a:cubicBezTo>
                  <a:cubicBezTo>
                    <a:pt x="9633" y="17553"/>
                    <a:pt x="9678" y="17576"/>
                    <a:pt x="9724" y="17599"/>
                  </a:cubicBezTo>
                  <a:lnTo>
                    <a:pt x="9793" y="17599"/>
                  </a:lnTo>
                  <a:cubicBezTo>
                    <a:pt x="9815" y="17599"/>
                    <a:pt x="9838" y="17599"/>
                    <a:pt x="9884" y="17576"/>
                  </a:cubicBezTo>
                  <a:cubicBezTo>
                    <a:pt x="9884" y="17576"/>
                    <a:pt x="9907" y="17553"/>
                    <a:pt x="9929" y="17553"/>
                  </a:cubicBezTo>
                  <a:cubicBezTo>
                    <a:pt x="9975" y="17530"/>
                    <a:pt x="9998" y="17507"/>
                    <a:pt x="10044" y="17484"/>
                  </a:cubicBezTo>
                  <a:lnTo>
                    <a:pt x="10272" y="17484"/>
                  </a:lnTo>
                  <a:cubicBezTo>
                    <a:pt x="10318" y="17507"/>
                    <a:pt x="10340" y="17530"/>
                    <a:pt x="10386" y="17530"/>
                  </a:cubicBezTo>
                  <a:cubicBezTo>
                    <a:pt x="10409" y="17553"/>
                    <a:pt x="10409" y="17553"/>
                    <a:pt x="10409" y="17553"/>
                  </a:cubicBezTo>
                  <a:cubicBezTo>
                    <a:pt x="10432" y="17576"/>
                    <a:pt x="10454" y="17599"/>
                    <a:pt x="10454" y="17621"/>
                  </a:cubicBezTo>
                  <a:lnTo>
                    <a:pt x="10477" y="17644"/>
                  </a:lnTo>
                  <a:cubicBezTo>
                    <a:pt x="10477" y="17667"/>
                    <a:pt x="10500" y="17667"/>
                    <a:pt x="10500" y="17690"/>
                  </a:cubicBezTo>
                  <a:lnTo>
                    <a:pt x="10523" y="17713"/>
                  </a:lnTo>
                  <a:lnTo>
                    <a:pt x="10546" y="17736"/>
                  </a:lnTo>
                  <a:lnTo>
                    <a:pt x="10546" y="17758"/>
                  </a:lnTo>
                  <a:cubicBezTo>
                    <a:pt x="10546" y="17781"/>
                    <a:pt x="10569" y="17781"/>
                    <a:pt x="10591" y="17804"/>
                  </a:cubicBezTo>
                  <a:cubicBezTo>
                    <a:pt x="10614" y="17827"/>
                    <a:pt x="10614" y="17850"/>
                    <a:pt x="10660" y="17850"/>
                  </a:cubicBezTo>
                  <a:cubicBezTo>
                    <a:pt x="10660" y="17872"/>
                    <a:pt x="10683" y="17872"/>
                    <a:pt x="10706" y="17872"/>
                  </a:cubicBezTo>
                  <a:cubicBezTo>
                    <a:pt x="10728" y="17872"/>
                    <a:pt x="10751" y="17850"/>
                    <a:pt x="10774" y="17850"/>
                  </a:cubicBezTo>
                  <a:cubicBezTo>
                    <a:pt x="10797" y="17850"/>
                    <a:pt x="10797" y="17827"/>
                    <a:pt x="10820" y="17827"/>
                  </a:cubicBezTo>
                  <a:lnTo>
                    <a:pt x="10842" y="17804"/>
                  </a:lnTo>
                  <a:cubicBezTo>
                    <a:pt x="10842" y="17804"/>
                    <a:pt x="10865" y="17804"/>
                    <a:pt x="10888" y="17781"/>
                  </a:cubicBezTo>
                  <a:cubicBezTo>
                    <a:pt x="10911" y="17781"/>
                    <a:pt x="10934" y="17758"/>
                    <a:pt x="10957" y="17736"/>
                  </a:cubicBezTo>
                  <a:lnTo>
                    <a:pt x="11094" y="17736"/>
                  </a:lnTo>
                  <a:cubicBezTo>
                    <a:pt x="11139" y="17713"/>
                    <a:pt x="11162" y="17713"/>
                    <a:pt x="11185" y="17713"/>
                  </a:cubicBezTo>
                  <a:lnTo>
                    <a:pt x="11231" y="17713"/>
                  </a:lnTo>
                  <a:cubicBezTo>
                    <a:pt x="11253" y="17736"/>
                    <a:pt x="11276" y="17736"/>
                    <a:pt x="11299" y="17758"/>
                  </a:cubicBezTo>
                  <a:cubicBezTo>
                    <a:pt x="11390" y="17804"/>
                    <a:pt x="11459" y="17850"/>
                    <a:pt x="11504" y="17895"/>
                  </a:cubicBezTo>
                  <a:cubicBezTo>
                    <a:pt x="11527" y="17895"/>
                    <a:pt x="11527" y="17918"/>
                    <a:pt x="11527" y="17918"/>
                  </a:cubicBezTo>
                  <a:cubicBezTo>
                    <a:pt x="11550" y="17941"/>
                    <a:pt x="11550" y="17964"/>
                    <a:pt x="11550" y="17964"/>
                  </a:cubicBezTo>
                  <a:lnTo>
                    <a:pt x="11573" y="17987"/>
                  </a:lnTo>
                  <a:cubicBezTo>
                    <a:pt x="11596" y="18055"/>
                    <a:pt x="11641" y="18078"/>
                    <a:pt x="11710" y="18078"/>
                  </a:cubicBezTo>
                  <a:lnTo>
                    <a:pt x="11733" y="18078"/>
                  </a:lnTo>
                  <a:cubicBezTo>
                    <a:pt x="11756" y="18078"/>
                    <a:pt x="11801" y="18055"/>
                    <a:pt x="11824" y="18032"/>
                  </a:cubicBezTo>
                  <a:cubicBezTo>
                    <a:pt x="11824" y="18032"/>
                    <a:pt x="11824" y="18009"/>
                    <a:pt x="11847" y="18009"/>
                  </a:cubicBezTo>
                  <a:cubicBezTo>
                    <a:pt x="11847" y="17987"/>
                    <a:pt x="11870" y="17987"/>
                    <a:pt x="11870" y="17964"/>
                  </a:cubicBezTo>
                  <a:lnTo>
                    <a:pt x="11892" y="17964"/>
                  </a:lnTo>
                  <a:cubicBezTo>
                    <a:pt x="11915" y="17941"/>
                    <a:pt x="11961" y="17918"/>
                    <a:pt x="11984" y="17895"/>
                  </a:cubicBezTo>
                  <a:cubicBezTo>
                    <a:pt x="12029" y="17872"/>
                    <a:pt x="12052" y="17850"/>
                    <a:pt x="12098" y="17850"/>
                  </a:cubicBezTo>
                  <a:lnTo>
                    <a:pt x="12144" y="17827"/>
                  </a:lnTo>
                  <a:cubicBezTo>
                    <a:pt x="12166" y="17827"/>
                    <a:pt x="12189" y="17804"/>
                    <a:pt x="12212" y="17804"/>
                  </a:cubicBezTo>
                  <a:lnTo>
                    <a:pt x="12326" y="17804"/>
                  </a:lnTo>
                  <a:cubicBezTo>
                    <a:pt x="12349" y="17827"/>
                    <a:pt x="12372" y="17827"/>
                    <a:pt x="12395" y="17850"/>
                  </a:cubicBezTo>
                  <a:lnTo>
                    <a:pt x="12417" y="17872"/>
                  </a:lnTo>
                  <a:cubicBezTo>
                    <a:pt x="12463" y="17895"/>
                    <a:pt x="12486" y="17918"/>
                    <a:pt x="12509" y="17941"/>
                  </a:cubicBezTo>
                  <a:cubicBezTo>
                    <a:pt x="12600" y="18032"/>
                    <a:pt x="12646" y="18101"/>
                    <a:pt x="12714" y="18169"/>
                  </a:cubicBezTo>
                  <a:cubicBezTo>
                    <a:pt x="12714" y="18215"/>
                    <a:pt x="12737" y="18261"/>
                    <a:pt x="12760" y="18283"/>
                  </a:cubicBezTo>
                  <a:lnTo>
                    <a:pt x="12783" y="18306"/>
                  </a:lnTo>
                  <a:lnTo>
                    <a:pt x="12783" y="18329"/>
                  </a:lnTo>
                  <a:cubicBezTo>
                    <a:pt x="12783" y="18352"/>
                    <a:pt x="12805" y="18397"/>
                    <a:pt x="12805" y="18420"/>
                  </a:cubicBezTo>
                  <a:cubicBezTo>
                    <a:pt x="12828" y="18466"/>
                    <a:pt x="12828" y="18512"/>
                    <a:pt x="12851" y="18580"/>
                  </a:cubicBezTo>
                  <a:cubicBezTo>
                    <a:pt x="12851" y="18626"/>
                    <a:pt x="12851" y="18649"/>
                    <a:pt x="12874" y="18671"/>
                  </a:cubicBezTo>
                  <a:cubicBezTo>
                    <a:pt x="12897" y="18717"/>
                    <a:pt x="12920" y="18763"/>
                    <a:pt x="12965" y="18763"/>
                  </a:cubicBezTo>
                  <a:cubicBezTo>
                    <a:pt x="12988" y="18785"/>
                    <a:pt x="13011" y="18785"/>
                    <a:pt x="13034" y="18785"/>
                  </a:cubicBezTo>
                  <a:lnTo>
                    <a:pt x="13239" y="18785"/>
                  </a:lnTo>
                  <a:cubicBezTo>
                    <a:pt x="13262" y="18785"/>
                    <a:pt x="13285" y="18808"/>
                    <a:pt x="13308" y="18808"/>
                  </a:cubicBezTo>
                  <a:lnTo>
                    <a:pt x="13376" y="18808"/>
                  </a:lnTo>
                  <a:cubicBezTo>
                    <a:pt x="13399" y="18831"/>
                    <a:pt x="13422" y="18831"/>
                    <a:pt x="13445" y="18854"/>
                  </a:cubicBezTo>
                  <a:lnTo>
                    <a:pt x="13467" y="18854"/>
                  </a:lnTo>
                  <a:cubicBezTo>
                    <a:pt x="13536" y="18854"/>
                    <a:pt x="13604" y="18785"/>
                    <a:pt x="13604" y="18717"/>
                  </a:cubicBezTo>
                  <a:lnTo>
                    <a:pt x="13627" y="18694"/>
                  </a:lnTo>
                  <a:cubicBezTo>
                    <a:pt x="13627" y="18671"/>
                    <a:pt x="13627" y="18671"/>
                    <a:pt x="13627" y="18649"/>
                  </a:cubicBezTo>
                  <a:cubicBezTo>
                    <a:pt x="13650" y="18626"/>
                    <a:pt x="13673" y="18580"/>
                    <a:pt x="13718" y="18557"/>
                  </a:cubicBezTo>
                  <a:lnTo>
                    <a:pt x="13764" y="18489"/>
                  </a:lnTo>
                  <a:cubicBezTo>
                    <a:pt x="13787" y="18466"/>
                    <a:pt x="13833" y="18443"/>
                    <a:pt x="13855" y="18420"/>
                  </a:cubicBezTo>
                  <a:cubicBezTo>
                    <a:pt x="13901" y="18375"/>
                    <a:pt x="13924" y="18352"/>
                    <a:pt x="13970" y="18329"/>
                  </a:cubicBezTo>
                  <a:cubicBezTo>
                    <a:pt x="14038" y="18283"/>
                    <a:pt x="14107" y="18261"/>
                    <a:pt x="14152" y="18238"/>
                  </a:cubicBezTo>
                  <a:cubicBezTo>
                    <a:pt x="14198" y="18215"/>
                    <a:pt x="14243" y="18215"/>
                    <a:pt x="14289" y="18215"/>
                  </a:cubicBezTo>
                  <a:lnTo>
                    <a:pt x="14358" y="18215"/>
                  </a:lnTo>
                  <a:cubicBezTo>
                    <a:pt x="14403" y="18238"/>
                    <a:pt x="14449" y="18261"/>
                    <a:pt x="14495" y="18283"/>
                  </a:cubicBezTo>
                  <a:cubicBezTo>
                    <a:pt x="14517" y="18283"/>
                    <a:pt x="14540" y="18306"/>
                    <a:pt x="14586" y="18329"/>
                  </a:cubicBezTo>
                  <a:lnTo>
                    <a:pt x="14586" y="18352"/>
                  </a:lnTo>
                  <a:lnTo>
                    <a:pt x="14609" y="18375"/>
                  </a:lnTo>
                  <a:cubicBezTo>
                    <a:pt x="14609" y="18397"/>
                    <a:pt x="14631" y="18443"/>
                    <a:pt x="14654" y="18466"/>
                  </a:cubicBezTo>
                  <a:cubicBezTo>
                    <a:pt x="14677" y="18489"/>
                    <a:pt x="14723" y="18512"/>
                    <a:pt x="14768" y="18534"/>
                  </a:cubicBezTo>
                  <a:cubicBezTo>
                    <a:pt x="14791" y="18534"/>
                    <a:pt x="14814" y="18512"/>
                    <a:pt x="14837" y="18512"/>
                  </a:cubicBezTo>
                  <a:cubicBezTo>
                    <a:pt x="14860" y="18512"/>
                    <a:pt x="14860" y="18489"/>
                    <a:pt x="14883" y="18466"/>
                  </a:cubicBezTo>
                  <a:cubicBezTo>
                    <a:pt x="14905" y="18466"/>
                    <a:pt x="14905" y="18443"/>
                    <a:pt x="14905" y="18443"/>
                  </a:cubicBezTo>
                  <a:cubicBezTo>
                    <a:pt x="14951" y="18397"/>
                    <a:pt x="14974" y="18375"/>
                    <a:pt x="15020" y="18352"/>
                  </a:cubicBezTo>
                  <a:cubicBezTo>
                    <a:pt x="15065" y="18329"/>
                    <a:pt x="15134" y="18306"/>
                    <a:pt x="15179" y="18283"/>
                  </a:cubicBezTo>
                  <a:cubicBezTo>
                    <a:pt x="15248" y="18283"/>
                    <a:pt x="15316" y="18261"/>
                    <a:pt x="15362" y="18261"/>
                  </a:cubicBezTo>
                  <a:cubicBezTo>
                    <a:pt x="15408" y="18261"/>
                    <a:pt x="15453" y="18261"/>
                    <a:pt x="15499" y="18283"/>
                  </a:cubicBezTo>
                  <a:cubicBezTo>
                    <a:pt x="15522" y="18283"/>
                    <a:pt x="15567" y="18306"/>
                    <a:pt x="15613" y="18329"/>
                  </a:cubicBezTo>
                  <a:cubicBezTo>
                    <a:pt x="15636" y="18352"/>
                    <a:pt x="15681" y="18375"/>
                    <a:pt x="15704" y="18420"/>
                  </a:cubicBezTo>
                  <a:cubicBezTo>
                    <a:pt x="15727" y="18420"/>
                    <a:pt x="15727" y="18443"/>
                    <a:pt x="15727" y="18443"/>
                  </a:cubicBezTo>
                  <a:cubicBezTo>
                    <a:pt x="15750" y="18466"/>
                    <a:pt x="15773" y="18466"/>
                    <a:pt x="15796" y="18489"/>
                  </a:cubicBezTo>
                  <a:lnTo>
                    <a:pt x="15864" y="18489"/>
                  </a:lnTo>
                  <a:cubicBezTo>
                    <a:pt x="15910" y="18489"/>
                    <a:pt x="15955" y="18466"/>
                    <a:pt x="15978" y="18420"/>
                  </a:cubicBezTo>
                  <a:cubicBezTo>
                    <a:pt x="15978" y="18420"/>
                    <a:pt x="16001" y="18397"/>
                    <a:pt x="16001" y="18397"/>
                  </a:cubicBezTo>
                  <a:cubicBezTo>
                    <a:pt x="16024" y="18375"/>
                    <a:pt x="16024" y="18375"/>
                    <a:pt x="16047" y="18352"/>
                  </a:cubicBezTo>
                  <a:cubicBezTo>
                    <a:pt x="16047" y="18352"/>
                    <a:pt x="16047" y="18329"/>
                    <a:pt x="16069" y="18329"/>
                  </a:cubicBezTo>
                  <a:cubicBezTo>
                    <a:pt x="16092" y="18329"/>
                    <a:pt x="16115" y="18306"/>
                    <a:pt x="16138" y="18306"/>
                  </a:cubicBezTo>
                  <a:cubicBezTo>
                    <a:pt x="16184" y="18283"/>
                    <a:pt x="16229" y="18283"/>
                    <a:pt x="16275" y="18283"/>
                  </a:cubicBezTo>
                  <a:cubicBezTo>
                    <a:pt x="16321" y="18261"/>
                    <a:pt x="16366" y="18261"/>
                    <a:pt x="16389" y="18261"/>
                  </a:cubicBezTo>
                  <a:cubicBezTo>
                    <a:pt x="16435" y="18261"/>
                    <a:pt x="16458" y="18261"/>
                    <a:pt x="16503" y="18283"/>
                  </a:cubicBezTo>
                  <a:lnTo>
                    <a:pt x="16526" y="18283"/>
                  </a:lnTo>
                  <a:lnTo>
                    <a:pt x="16663" y="18375"/>
                  </a:lnTo>
                  <a:cubicBezTo>
                    <a:pt x="16686" y="18375"/>
                    <a:pt x="16709" y="18397"/>
                    <a:pt x="16731" y="18420"/>
                  </a:cubicBezTo>
                  <a:cubicBezTo>
                    <a:pt x="16731" y="18420"/>
                    <a:pt x="16731" y="18420"/>
                    <a:pt x="16731" y="18443"/>
                  </a:cubicBezTo>
                  <a:cubicBezTo>
                    <a:pt x="16754" y="18466"/>
                    <a:pt x="16754" y="18489"/>
                    <a:pt x="16777" y="18512"/>
                  </a:cubicBezTo>
                  <a:lnTo>
                    <a:pt x="16800" y="18580"/>
                  </a:lnTo>
                  <a:cubicBezTo>
                    <a:pt x="16800" y="18603"/>
                    <a:pt x="16823" y="18626"/>
                    <a:pt x="16823" y="18649"/>
                  </a:cubicBezTo>
                  <a:cubicBezTo>
                    <a:pt x="16846" y="18694"/>
                    <a:pt x="16891" y="18694"/>
                    <a:pt x="16937" y="18694"/>
                  </a:cubicBezTo>
                  <a:lnTo>
                    <a:pt x="16960" y="18694"/>
                  </a:lnTo>
                  <a:cubicBezTo>
                    <a:pt x="16982" y="18694"/>
                    <a:pt x="17005" y="18694"/>
                    <a:pt x="17005" y="18671"/>
                  </a:cubicBezTo>
                  <a:cubicBezTo>
                    <a:pt x="17074" y="18671"/>
                    <a:pt x="17119" y="18649"/>
                    <a:pt x="17165" y="18649"/>
                  </a:cubicBezTo>
                  <a:lnTo>
                    <a:pt x="17142" y="18649"/>
                  </a:lnTo>
                  <a:lnTo>
                    <a:pt x="17211" y="18626"/>
                  </a:lnTo>
                  <a:lnTo>
                    <a:pt x="17256" y="18603"/>
                  </a:lnTo>
                  <a:cubicBezTo>
                    <a:pt x="17325" y="18603"/>
                    <a:pt x="17416" y="18580"/>
                    <a:pt x="17485" y="18557"/>
                  </a:cubicBezTo>
                  <a:cubicBezTo>
                    <a:pt x="17553" y="18557"/>
                    <a:pt x="17599" y="18534"/>
                    <a:pt x="17667" y="18512"/>
                  </a:cubicBezTo>
                  <a:lnTo>
                    <a:pt x="17736" y="18512"/>
                  </a:lnTo>
                  <a:cubicBezTo>
                    <a:pt x="17827" y="18466"/>
                    <a:pt x="17918" y="18443"/>
                    <a:pt x="18010" y="18420"/>
                  </a:cubicBezTo>
                  <a:cubicBezTo>
                    <a:pt x="18055" y="18397"/>
                    <a:pt x="18124" y="18375"/>
                    <a:pt x="18169" y="18375"/>
                  </a:cubicBezTo>
                  <a:cubicBezTo>
                    <a:pt x="18215" y="18352"/>
                    <a:pt x="18261" y="18352"/>
                    <a:pt x="18306" y="18352"/>
                  </a:cubicBezTo>
                  <a:cubicBezTo>
                    <a:pt x="18352" y="18352"/>
                    <a:pt x="18398" y="18375"/>
                    <a:pt x="18443" y="18397"/>
                  </a:cubicBezTo>
                  <a:cubicBezTo>
                    <a:pt x="18466" y="18397"/>
                    <a:pt x="18512" y="18397"/>
                    <a:pt x="18535" y="18420"/>
                  </a:cubicBezTo>
                  <a:lnTo>
                    <a:pt x="18580" y="18420"/>
                  </a:lnTo>
                  <a:cubicBezTo>
                    <a:pt x="18580" y="18420"/>
                    <a:pt x="18603" y="18420"/>
                    <a:pt x="18626" y="18443"/>
                  </a:cubicBezTo>
                  <a:cubicBezTo>
                    <a:pt x="18763" y="18466"/>
                    <a:pt x="18900" y="18489"/>
                    <a:pt x="19037" y="18512"/>
                  </a:cubicBezTo>
                  <a:lnTo>
                    <a:pt x="19060" y="18512"/>
                  </a:lnTo>
                  <a:cubicBezTo>
                    <a:pt x="19151" y="18512"/>
                    <a:pt x="19242" y="18512"/>
                    <a:pt x="19311" y="18534"/>
                  </a:cubicBezTo>
                  <a:lnTo>
                    <a:pt x="19813" y="18534"/>
                  </a:lnTo>
                  <a:cubicBezTo>
                    <a:pt x="19836" y="18512"/>
                    <a:pt x="19881" y="18512"/>
                    <a:pt x="19927" y="18512"/>
                  </a:cubicBezTo>
                  <a:lnTo>
                    <a:pt x="20018" y="18512"/>
                  </a:lnTo>
                  <a:cubicBezTo>
                    <a:pt x="20132" y="18489"/>
                    <a:pt x="20247" y="18466"/>
                    <a:pt x="20383" y="18466"/>
                  </a:cubicBezTo>
                  <a:lnTo>
                    <a:pt x="20452" y="18443"/>
                  </a:lnTo>
                  <a:lnTo>
                    <a:pt x="20543" y="18443"/>
                  </a:lnTo>
                  <a:lnTo>
                    <a:pt x="20657" y="18420"/>
                  </a:lnTo>
                  <a:cubicBezTo>
                    <a:pt x="20726" y="18420"/>
                    <a:pt x="20794" y="18397"/>
                    <a:pt x="20863" y="18375"/>
                  </a:cubicBezTo>
                  <a:cubicBezTo>
                    <a:pt x="21023" y="18329"/>
                    <a:pt x="21160" y="18283"/>
                    <a:pt x="21319" y="18215"/>
                  </a:cubicBezTo>
                  <a:cubicBezTo>
                    <a:pt x="21411" y="18192"/>
                    <a:pt x="21502" y="18146"/>
                    <a:pt x="21593" y="18101"/>
                  </a:cubicBezTo>
                  <a:cubicBezTo>
                    <a:pt x="21685" y="18055"/>
                    <a:pt x="21776" y="18009"/>
                    <a:pt x="21867" y="17964"/>
                  </a:cubicBezTo>
                  <a:cubicBezTo>
                    <a:pt x="21958" y="17918"/>
                    <a:pt x="22073" y="17850"/>
                    <a:pt x="22164" y="17781"/>
                  </a:cubicBezTo>
                  <a:cubicBezTo>
                    <a:pt x="22187" y="17758"/>
                    <a:pt x="22232" y="17736"/>
                    <a:pt x="22278" y="17690"/>
                  </a:cubicBezTo>
                  <a:cubicBezTo>
                    <a:pt x="22301" y="17667"/>
                    <a:pt x="22301" y="17667"/>
                    <a:pt x="22324" y="17667"/>
                  </a:cubicBezTo>
                  <a:cubicBezTo>
                    <a:pt x="22346" y="17621"/>
                    <a:pt x="22346" y="17621"/>
                    <a:pt x="22369" y="17576"/>
                  </a:cubicBezTo>
                  <a:cubicBezTo>
                    <a:pt x="22392" y="17553"/>
                    <a:pt x="22392" y="17553"/>
                    <a:pt x="22392" y="17530"/>
                  </a:cubicBezTo>
                  <a:lnTo>
                    <a:pt x="22415" y="17507"/>
                  </a:lnTo>
                  <a:cubicBezTo>
                    <a:pt x="22461" y="17462"/>
                    <a:pt x="22529" y="17416"/>
                    <a:pt x="22575" y="17370"/>
                  </a:cubicBezTo>
                  <a:cubicBezTo>
                    <a:pt x="22620" y="17325"/>
                    <a:pt x="22666" y="17279"/>
                    <a:pt x="22712" y="17233"/>
                  </a:cubicBezTo>
                  <a:cubicBezTo>
                    <a:pt x="22734" y="17188"/>
                    <a:pt x="22757" y="17142"/>
                    <a:pt x="22803" y="17096"/>
                  </a:cubicBezTo>
                  <a:cubicBezTo>
                    <a:pt x="22826" y="17028"/>
                    <a:pt x="22871" y="16982"/>
                    <a:pt x="22894" y="16914"/>
                  </a:cubicBezTo>
                  <a:cubicBezTo>
                    <a:pt x="22917" y="16868"/>
                    <a:pt x="22940" y="16845"/>
                    <a:pt x="22963" y="16800"/>
                  </a:cubicBezTo>
                  <a:lnTo>
                    <a:pt x="22963" y="16754"/>
                  </a:lnTo>
                  <a:cubicBezTo>
                    <a:pt x="22986" y="16731"/>
                    <a:pt x="23008" y="16686"/>
                    <a:pt x="23031" y="16640"/>
                  </a:cubicBezTo>
                  <a:lnTo>
                    <a:pt x="23031" y="16617"/>
                  </a:lnTo>
                  <a:cubicBezTo>
                    <a:pt x="23054" y="16571"/>
                    <a:pt x="23077" y="16549"/>
                    <a:pt x="23077" y="16526"/>
                  </a:cubicBezTo>
                  <a:cubicBezTo>
                    <a:pt x="23100" y="16549"/>
                    <a:pt x="23123" y="16571"/>
                    <a:pt x="23123" y="16594"/>
                  </a:cubicBezTo>
                  <a:cubicBezTo>
                    <a:pt x="23145" y="16594"/>
                    <a:pt x="23145" y="16617"/>
                    <a:pt x="23145" y="16640"/>
                  </a:cubicBezTo>
                  <a:lnTo>
                    <a:pt x="23168" y="16686"/>
                  </a:lnTo>
                  <a:lnTo>
                    <a:pt x="23168" y="16731"/>
                  </a:lnTo>
                  <a:lnTo>
                    <a:pt x="23168" y="16777"/>
                  </a:lnTo>
                  <a:cubicBezTo>
                    <a:pt x="23191" y="16800"/>
                    <a:pt x="23191" y="16845"/>
                    <a:pt x="23214" y="16868"/>
                  </a:cubicBezTo>
                  <a:cubicBezTo>
                    <a:pt x="23237" y="16914"/>
                    <a:pt x="23282" y="16937"/>
                    <a:pt x="23305" y="16959"/>
                  </a:cubicBezTo>
                  <a:cubicBezTo>
                    <a:pt x="23328" y="16982"/>
                    <a:pt x="23374" y="17005"/>
                    <a:pt x="23396" y="17005"/>
                  </a:cubicBezTo>
                  <a:cubicBezTo>
                    <a:pt x="23442" y="17028"/>
                    <a:pt x="23488" y="17028"/>
                    <a:pt x="23511" y="17028"/>
                  </a:cubicBezTo>
                  <a:cubicBezTo>
                    <a:pt x="23556" y="17028"/>
                    <a:pt x="23579" y="17028"/>
                    <a:pt x="23602" y="17005"/>
                  </a:cubicBezTo>
                  <a:lnTo>
                    <a:pt x="23625" y="17005"/>
                  </a:lnTo>
                  <a:cubicBezTo>
                    <a:pt x="23647" y="17005"/>
                    <a:pt x="23670" y="17005"/>
                    <a:pt x="23693" y="16982"/>
                  </a:cubicBezTo>
                  <a:cubicBezTo>
                    <a:pt x="23762" y="16959"/>
                    <a:pt x="23830" y="16937"/>
                    <a:pt x="23876" y="16891"/>
                  </a:cubicBezTo>
                  <a:cubicBezTo>
                    <a:pt x="23899" y="16868"/>
                    <a:pt x="23899" y="16845"/>
                    <a:pt x="23921" y="16823"/>
                  </a:cubicBezTo>
                  <a:cubicBezTo>
                    <a:pt x="23921" y="16800"/>
                    <a:pt x="23944" y="16800"/>
                    <a:pt x="23944" y="16777"/>
                  </a:cubicBezTo>
                  <a:lnTo>
                    <a:pt x="23990" y="16754"/>
                  </a:lnTo>
                  <a:cubicBezTo>
                    <a:pt x="24013" y="16731"/>
                    <a:pt x="24036" y="16708"/>
                    <a:pt x="24058" y="16663"/>
                  </a:cubicBezTo>
                  <a:lnTo>
                    <a:pt x="24104" y="16594"/>
                  </a:lnTo>
                  <a:lnTo>
                    <a:pt x="24172" y="16503"/>
                  </a:lnTo>
                  <a:cubicBezTo>
                    <a:pt x="24218" y="16434"/>
                    <a:pt x="24264" y="16366"/>
                    <a:pt x="24287" y="16298"/>
                  </a:cubicBezTo>
                  <a:cubicBezTo>
                    <a:pt x="24309" y="16252"/>
                    <a:pt x="24309" y="16183"/>
                    <a:pt x="24332" y="16138"/>
                  </a:cubicBezTo>
                  <a:cubicBezTo>
                    <a:pt x="24332" y="16115"/>
                    <a:pt x="24355" y="16092"/>
                    <a:pt x="24355" y="16069"/>
                  </a:cubicBezTo>
                  <a:lnTo>
                    <a:pt x="24378" y="16001"/>
                  </a:lnTo>
                  <a:cubicBezTo>
                    <a:pt x="24378" y="15955"/>
                    <a:pt x="24401" y="15910"/>
                    <a:pt x="24401" y="15864"/>
                  </a:cubicBezTo>
                  <a:cubicBezTo>
                    <a:pt x="24424" y="15795"/>
                    <a:pt x="24446" y="15727"/>
                    <a:pt x="24446" y="15658"/>
                  </a:cubicBezTo>
                  <a:cubicBezTo>
                    <a:pt x="24469" y="15590"/>
                    <a:pt x="24469" y="15521"/>
                    <a:pt x="24492" y="15430"/>
                  </a:cubicBezTo>
                  <a:lnTo>
                    <a:pt x="24492" y="15339"/>
                  </a:lnTo>
                  <a:lnTo>
                    <a:pt x="24515" y="15225"/>
                  </a:lnTo>
                  <a:cubicBezTo>
                    <a:pt x="24515" y="15088"/>
                    <a:pt x="24538" y="14951"/>
                    <a:pt x="24561" y="14768"/>
                  </a:cubicBezTo>
                  <a:cubicBezTo>
                    <a:pt x="24561" y="14700"/>
                    <a:pt x="24561" y="14631"/>
                    <a:pt x="24561" y="14563"/>
                  </a:cubicBezTo>
                  <a:cubicBezTo>
                    <a:pt x="24561" y="14517"/>
                    <a:pt x="24561" y="14472"/>
                    <a:pt x="24561" y="14426"/>
                  </a:cubicBezTo>
                  <a:cubicBezTo>
                    <a:pt x="24561" y="14388"/>
                    <a:pt x="24561" y="14350"/>
                    <a:pt x="24561" y="14312"/>
                  </a:cubicBezTo>
                  <a:cubicBezTo>
                    <a:pt x="24561" y="14175"/>
                    <a:pt x="24561" y="14015"/>
                    <a:pt x="24561" y="13832"/>
                  </a:cubicBezTo>
                  <a:cubicBezTo>
                    <a:pt x="24561" y="13695"/>
                    <a:pt x="24538" y="13581"/>
                    <a:pt x="24515" y="13444"/>
                  </a:cubicBezTo>
                  <a:lnTo>
                    <a:pt x="24515" y="13353"/>
                  </a:lnTo>
                  <a:cubicBezTo>
                    <a:pt x="24492" y="13193"/>
                    <a:pt x="24469" y="13056"/>
                    <a:pt x="24424" y="12919"/>
                  </a:cubicBezTo>
                  <a:cubicBezTo>
                    <a:pt x="24401" y="12760"/>
                    <a:pt x="24355" y="12600"/>
                    <a:pt x="24309" y="12417"/>
                  </a:cubicBezTo>
                  <a:lnTo>
                    <a:pt x="24287" y="12349"/>
                  </a:lnTo>
                  <a:cubicBezTo>
                    <a:pt x="24264" y="12235"/>
                    <a:pt x="24218" y="12121"/>
                    <a:pt x="24195" y="12006"/>
                  </a:cubicBezTo>
                  <a:cubicBezTo>
                    <a:pt x="24150" y="11892"/>
                    <a:pt x="24104" y="11778"/>
                    <a:pt x="24081" y="11664"/>
                  </a:cubicBezTo>
                  <a:lnTo>
                    <a:pt x="24058" y="11618"/>
                  </a:lnTo>
                  <a:cubicBezTo>
                    <a:pt x="24036" y="11527"/>
                    <a:pt x="23990" y="11436"/>
                    <a:pt x="23944" y="11367"/>
                  </a:cubicBezTo>
                  <a:cubicBezTo>
                    <a:pt x="23921" y="11322"/>
                    <a:pt x="23921" y="11276"/>
                    <a:pt x="23899" y="11230"/>
                  </a:cubicBezTo>
                  <a:cubicBezTo>
                    <a:pt x="23876" y="11207"/>
                    <a:pt x="23853" y="11162"/>
                    <a:pt x="23853" y="11116"/>
                  </a:cubicBezTo>
                  <a:lnTo>
                    <a:pt x="23830" y="11048"/>
                  </a:lnTo>
                  <a:lnTo>
                    <a:pt x="23807" y="11048"/>
                  </a:lnTo>
                  <a:cubicBezTo>
                    <a:pt x="23807" y="11025"/>
                    <a:pt x="23784" y="10979"/>
                    <a:pt x="23784" y="10956"/>
                  </a:cubicBezTo>
                  <a:cubicBezTo>
                    <a:pt x="23876" y="10956"/>
                    <a:pt x="23990" y="10934"/>
                    <a:pt x="24104" y="10911"/>
                  </a:cubicBezTo>
                  <a:lnTo>
                    <a:pt x="24150" y="10888"/>
                  </a:lnTo>
                  <a:lnTo>
                    <a:pt x="24195" y="10888"/>
                  </a:lnTo>
                  <a:cubicBezTo>
                    <a:pt x="24241" y="10865"/>
                    <a:pt x="24309" y="10865"/>
                    <a:pt x="24355" y="10842"/>
                  </a:cubicBezTo>
                  <a:cubicBezTo>
                    <a:pt x="24401" y="10819"/>
                    <a:pt x="24469" y="10819"/>
                    <a:pt x="24515" y="10797"/>
                  </a:cubicBezTo>
                  <a:lnTo>
                    <a:pt x="24561" y="10774"/>
                  </a:lnTo>
                  <a:lnTo>
                    <a:pt x="24697" y="10728"/>
                  </a:lnTo>
                  <a:cubicBezTo>
                    <a:pt x="24812" y="10705"/>
                    <a:pt x="24903" y="10660"/>
                    <a:pt x="25017" y="10614"/>
                  </a:cubicBezTo>
                  <a:cubicBezTo>
                    <a:pt x="25085" y="10591"/>
                    <a:pt x="25154" y="10568"/>
                    <a:pt x="25222" y="10546"/>
                  </a:cubicBezTo>
                  <a:lnTo>
                    <a:pt x="25314" y="10500"/>
                  </a:lnTo>
                  <a:cubicBezTo>
                    <a:pt x="25359" y="10477"/>
                    <a:pt x="25405" y="10454"/>
                    <a:pt x="25428" y="10431"/>
                  </a:cubicBezTo>
                  <a:cubicBezTo>
                    <a:pt x="25542" y="10386"/>
                    <a:pt x="25656" y="10340"/>
                    <a:pt x="25747" y="10272"/>
                  </a:cubicBezTo>
                  <a:lnTo>
                    <a:pt x="25862" y="10226"/>
                  </a:lnTo>
                  <a:cubicBezTo>
                    <a:pt x="25998" y="10158"/>
                    <a:pt x="26135" y="10066"/>
                    <a:pt x="26295" y="9975"/>
                  </a:cubicBezTo>
                  <a:cubicBezTo>
                    <a:pt x="26318" y="9952"/>
                    <a:pt x="26364" y="9929"/>
                    <a:pt x="26409" y="9906"/>
                  </a:cubicBezTo>
                  <a:cubicBezTo>
                    <a:pt x="26432" y="9906"/>
                    <a:pt x="26455" y="9884"/>
                    <a:pt x="26501" y="9861"/>
                  </a:cubicBezTo>
                  <a:cubicBezTo>
                    <a:pt x="26523" y="9838"/>
                    <a:pt x="26569" y="9792"/>
                    <a:pt x="26615" y="9770"/>
                  </a:cubicBezTo>
                  <a:lnTo>
                    <a:pt x="26683" y="9724"/>
                  </a:lnTo>
                  <a:cubicBezTo>
                    <a:pt x="26820" y="9633"/>
                    <a:pt x="26957" y="9541"/>
                    <a:pt x="27094" y="9427"/>
                  </a:cubicBezTo>
                  <a:cubicBezTo>
                    <a:pt x="27185" y="9336"/>
                    <a:pt x="27277" y="9245"/>
                    <a:pt x="27368" y="9153"/>
                  </a:cubicBezTo>
                  <a:lnTo>
                    <a:pt x="27414" y="9130"/>
                  </a:lnTo>
                  <a:cubicBezTo>
                    <a:pt x="27459" y="9085"/>
                    <a:pt x="27505" y="9039"/>
                    <a:pt x="27528" y="8993"/>
                  </a:cubicBezTo>
                  <a:lnTo>
                    <a:pt x="27573" y="8948"/>
                  </a:lnTo>
                  <a:lnTo>
                    <a:pt x="27619" y="8925"/>
                  </a:lnTo>
                  <a:cubicBezTo>
                    <a:pt x="27642" y="8879"/>
                    <a:pt x="27688" y="8834"/>
                    <a:pt x="27733" y="8788"/>
                  </a:cubicBezTo>
                  <a:lnTo>
                    <a:pt x="27779" y="8742"/>
                  </a:lnTo>
                  <a:cubicBezTo>
                    <a:pt x="27825" y="8674"/>
                    <a:pt x="27847" y="8628"/>
                    <a:pt x="27893" y="8583"/>
                  </a:cubicBezTo>
                  <a:cubicBezTo>
                    <a:pt x="27939" y="8537"/>
                    <a:pt x="27984" y="8468"/>
                    <a:pt x="28030" y="8423"/>
                  </a:cubicBezTo>
                  <a:cubicBezTo>
                    <a:pt x="28053" y="8377"/>
                    <a:pt x="28076" y="8354"/>
                    <a:pt x="28098" y="8309"/>
                  </a:cubicBezTo>
                  <a:cubicBezTo>
                    <a:pt x="28098" y="8286"/>
                    <a:pt x="28121" y="8263"/>
                    <a:pt x="28144" y="8217"/>
                  </a:cubicBezTo>
                  <a:lnTo>
                    <a:pt x="28190" y="8149"/>
                  </a:lnTo>
                  <a:cubicBezTo>
                    <a:pt x="28213" y="8126"/>
                    <a:pt x="28235" y="8103"/>
                    <a:pt x="28258" y="8058"/>
                  </a:cubicBezTo>
                  <a:cubicBezTo>
                    <a:pt x="28304" y="7989"/>
                    <a:pt x="28350" y="7921"/>
                    <a:pt x="28395" y="7875"/>
                  </a:cubicBezTo>
                  <a:cubicBezTo>
                    <a:pt x="28418" y="7807"/>
                    <a:pt x="28464" y="7738"/>
                    <a:pt x="28509" y="7692"/>
                  </a:cubicBezTo>
                  <a:lnTo>
                    <a:pt x="28532" y="7670"/>
                  </a:lnTo>
                  <a:cubicBezTo>
                    <a:pt x="28555" y="7647"/>
                    <a:pt x="28578" y="7624"/>
                    <a:pt x="28601" y="7601"/>
                  </a:cubicBezTo>
                  <a:cubicBezTo>
                    <a:pt x="28601" y="7578"/>
                    <a:pt x="28623" y="7555"/>
                    <a:pt x="28623" y="7533"/>
                  </a:cubicBezTo>
                  <a:lnTo>
                    <a:pt x="28646" y="7533"/>
                  </a:lnTo>
                  <a:cubicBezTo>
                    <a:pt x="28646" y="7510"/>
                    <a:pt x="28646" y="7510"/>
                    <a:pt x="28669" y="7510"/>
                  </a:cubicBezTo>
                  <a:cubicBezTo>
                    <a:pt x="28669" y="7487"/>
                    <a:pt x="28669" y="7464"/>
                    <a:pt x="28669" y="7441"/>
                  </a:cubicBezTo>
                  <a:cubicBezTo>
                    <a:pt x="28669" y="7396"/>
                    <a:pt x="28646" y="7373"/>
                    <a:pt x="28601" y="7373"/>
                  </a:cubicBezTo>
                  <a:cubicBezTo>
                    <a:pt x="28578" y="7396"/>
                    <a:pt x="28555" y="7396"/>
                    <a:pt x="28532" y="7419"/>
                  </a:cubicBezTo>
                  <a:lnTo>
                    <a:pt x="28509" y="7441"/>
                  </a:lnTo>
                  <a:cubicBezTo>
                    <a:pt x="28464" y="7487"/>
                    <a:pt x="28441" y="7510"/>
                    <a:pt x="28418" y="7533"/>
                  </a:cubicBezTo>
                  <a:cubicBezTo>
                    <a:pt x="28350" y="7555"/>
                    <a:pt x="28304" y="7601"/>
                    <a:pt x="28258" y="7624"/>
                  </a:cubicBezTo>
                  <a:cubicBezTo>
                    <a:pt x="28235" y="7647"/>
                    <a:pt x="28213" y="7670"/>
                    <a:pt x="28167" y="7692"/>
                  </a:cubicBezTo>
                  <a:lnTo>
                    <a:pt x="28098" y="7738"/>
                  </a:lnTo>
                  <a:cubicBezTo>
                    <a:pt x="28053" y="7784"/>
                    <a:pt x="27984" y="7807"/>
                    <a:pt x="27916" y="7852"/>
                  </a:cubicBezTo>
                  <a:cubicBezTo>
                    <a:pt x="27847" y="7898"/>
                    <a:pt x="27779" y="7943"/>
                    <a:pt x="27710" y="7966"/>
                  </a:cubicBezTo>
                  <a:lnTo>
                    <a:pt x="27688" y="7966"/>
                  </a:lnTo>
                  <a:lnTo>
                    <a:pt x="27596" y="8035"/>
                  </a:lnTo>
                  <a:cubicBezTo>
                    <a:pt x="27528" y="8058"/>
                    <a:pt x="27482" y="8103"/>
                    <a:pt x="27414" y="8126"/>
                  </a:cubicBezTo>
                  <a:cubicBezTo>
                    <a:pt x="27345" y="8172"/>
                    <a:pt x="27254" y="8217"/>
                    <a:pt x="27163" y="8263"/>
                  </a:cubicBezTo>
                  <a:cubicBezTo>
                    <a:pt x="27094" y="8309"/>
                    <a:pt x="27026" y="8354"/>
                    <a:pt x="26957" y="8377"/>
                  </a:cubicBezTo>
                  <a:cubicBezTo>
                    <a:pt x="26934" y="8377"/>
                    <a:pt x="26934" y="8400"/>
                    <a:pt x="26934" y="8400"/>
                  </a:cubicBezTo>
                  <a:cubicBezTo>
                    <a:pt x="26889" y="8423"/>
                    <a:pt x="26843" y="8446"/>
                    <a:pt x="26797" y="8468"/>
                  </a:cubicBezTo>
                  <a:cubicBezTo>
                    <a:pt x="26706" y="8491"/>
                    <a:pt x="26615" y="8537"/>
                    <a:pt x="26523" y="8560"/>
                  </a:cubicBezTo>
                  <a:cubicBezTo>
                    <a:pt x="26455" y="8605"/>
                    <a:pt x="26364" y="8628"/>
                    <a:pt x="26295" y="8651"/>
                  </a:cubicBezTo>
                  <a:cubicBezTo>
                    <a:pt x="26250" y="8674"/>
                    <a:pt x="26204" y="8697"/>
                    <a:pt x="26158" y="8720"/>
                  </a:cubicBezTo>
                  <a:cubicBezTo>
                    <a:pt x="26067" y="8742"/>
                    <a:pt x="25998" y="8765"/>
                    <a:pt x="25907" y="8788"/>
                  </a:cubicBezTo>
                  <a:cubicBezTo>
                    <a:pt x="25862" y="8788"/>
                    <a:pt x="25816" y="8811"/>
                    <a:pt x="25770" y="8834"/>
                  </a:cubicBezTo>
                  <a:lnTo>
                    <a:pt x="25679" y="8856"/>
                  </a:lnTo>
                  <a:cubicBezTo>
                    <a:pt x="25588" y="8879"/>
                    <a:pt x="25496" y="8902"/>
                    <a:pt x="25428" y="8925"/>
                  </a:cubicBezTo>
                  <a:cubicBezTo>
                    <a:pt x="25359" y="8948"/>
                    <a:pt x="25268" y="8971"/>
                    <a:pt x="25200" y="8993"/>
                  </a:cubicBezTo>
                  <a:cubicBezTo>
                    <a:pt x="25085" y="9016"/>
                    <a:pt x="24949" y="9039"/>
                    <a:pt x="24812" y="9085"/>
                  </a:cubicBezTo>
                  <a:lnTo>
                    <a:pt x="24766" y="9085"/>
                  </a:lnTo>
                  <a:lnTo>
                    <a:pt x="24652" y="9108"/>
                  </a:lnTo>
                  <a:cubicBezTo>
                    <a:pt x="24606" y="9130"/>
                    <a:pt x="24561" y="9130"/>
                    <a:pt x="24515" y="9130"/>
                  </a:cubicBezTo>
                  <a:cubicBezTo>
                    <a:pt x="24446" y="9153"/>
                    <a:pt x="24378" y="9176"/>
                    <a:pt x="24309" y="9176"/>
                  </a:cubicBezTo>
                  <a:cubicBezTo>
                    <a:pt x="24195" y="9199"/>
                    <a:pt x="24081" y="9222"/>
                    <a:pt x="23967" y="9222"/>
                  </a:cubicBezTo>
                  <a:lnTo>
                    <a:pt x="23762" y="9222"/>
                  </a:lnTo>
                  <a:cubicBezTo>
                    <a:pt x="23693" y="9245"/>
                    <a:pt x="23647" y="9245"/>
                    <a:pt x="23579" y="9245"/>
                  </a:cubicBezTo>
                  <a:lnTo>
                    <a:pt x="22871" y="9245"/>
                  </a:lnTo>
                  <a:cubicBezTo>
                    <a:pt x="22780" y="9245"/>
                    <a:pt x="22689" y="9245"/>
                    <a:pt x="22598" y="9222"/>
                  </a:cubicBezTo>
                  <a:lnTo>
                    <a:pt x="22415" y="9222"/>
                  </a:lnTo>
                  <a:cubicBezTo>
                    <a:pt x="22346" y="9222"/>
                    <a:pt x="22278" y="9199"/>
                    <a:pt x="22209" y="9199"/>
                  </a:cubicBezTo>
                  <a:lnTo>
                    <a:pt x="22141" y="9199"/>
                  </a:lnTo>
                  <a:lnTo>
                    <a:pt x="22004" y="9176"/>
                  </a:lnTo>
                  <a:cubicBezTo>
                    <a:pt x="21936" y="9176"/>
                    <a:pt x="21844" y="9153"/>
                    <a:pt x="21776" y="9153"/>
                  </a:cubicBezTo>
                  <a:lnTo>
                    <a:pt x="21753" y="9153"/>
                  </a:lnTo>
                  <a:lnTo>
                    <a:pt x="21662" y="9130"/>
                  </a:lnTo>
                  <a:lnTo>
                    <a:pt x="21593" y="9130"/>
                  </a:lnTo>
                  <a:cubicBezTo>
                    <a:pt x="21502" y="9108"/>
                    <a:pt x="21433" y="9085"/>
                    <a:pt x="21342" y="9062"/>
                  </a:cubicBezTo>
                  <a:lnTo>
                    <a:pt x="21274" y="9062"/>
                  </a:lnTo>
                  <a:cubicBezTo>
                    <a:pt x="21228" y="9039"/>
                    <a:pt x="21182" y="9039"/>
                    <a:pt x="21160" y="9039"/>
                  </a:cubicBezTo>
                  <a:lnTo>
                    <a:pt x="21137" y="9039"/>
                  </a:lnTo>
                  <a:cubicBezTo>
                    <a:pt x="21045" y="9016"/>
                    <a:pt x="20954" y="8993"/>
                    <a:pt x="20886" y="8971"/>
                  </a:cubicBezTo>
                  <a:lnTo>
                    <a:pt x="20863" y="8971"/>
                  </a:lnTo>
                  <a:lnTo>
                    <a:pt x="20863" y="8948"/>
                  </a:lnTo>
                  <a:cubicBezTo>
                    <a:pt x="20794" y="8948"/>
                    <a:pt x="20726" y="8925"/>
                    <a:pt x="20657" y="8902"/>
                  </a:cubicBezTo>
                  <a:cubicBezTo>
                    <a:pt x="20566" y="8879"/>
                    <a:pt x="20452" y="8834"/>
                    <a:pt x="20361" y="8788"/>
                  </a:cubicBezTo>
                  <a:cubicBezTo>
                    <a:pt x="20247" y="8742"/>
                    <a:pt x="20132" y="8720"/>
                    <a:pt x="20018" y="8651"/>
                  </a:cubicBezTo>
                  <a:cubicBezTo>
                    <a:pt x="19904" y="8605"/>
                    <a:pt x="19790" y="8560"/>
                    <a:pt x="19676" y="8514"/>
                  </a:cubicBezTo>
                  <a:cubicBezTo>
                    <a:pt x="19562" y="8446"/>
                    <a:pt x="19470" y="8400"/>
                    <a:pt x="19379" y="8332"/>
                  </a:cubicBezTo>
                  <a:lnTo>
                    <a:pt x="19219" y="8240"/>
                  </a:lnTo>
                  <a:lnTo>
                    <a:pt x="19242" y="8263"/>
                  </a:lnTo>
                  <a:cubicBezTo>
                    <a:pt x="19014" y="8126"/>
                    <a:pt x="18763" y="7943"/>
                    <a:pt x="18489" y="7715"/>
                  </a:cubicBezTo>
                  <a:cubicBezTo>
                    <a:pt x="18489" y="7692"/>
                    <a:pt x="18466" y="7670"/>
                    <a:pt x="18443" y="7670"/>
                  </a:cubicBezTo>
                  <a:cubicBezTo>
                    <a:pt x="18398" y="7624"/>
                    <a:pt x="18329" y="7578"/>
                    <a:pt x="18284" y="7533"/>
                  </a:cubicBezTo>
                  <a:cubicBezTo>
                    <a:pt x="18169" y="7441"/>
                    <a:pt x="18032" y="7327"/>
                    <a:pt x="17918" y="7213"/>
                  </a:cubicBezTo>
                  <a:cubicBezTo>
                    <a:pt x="17804" y="7122"/>
                    <a:pt x="17713" y="7008"/>
                    <a:pt x="17644" y="6894"/>
                  </a:cubicBezTo>
                  <a:cubicBezTo>
                    <a:pt x="17599" y="6848"/>
                    <a:pt x="17576" y="6825"/>
                    <a:pt x="17553" y="6779"/>
                  </a:cubicBezTo>
                  <a:lnTo>
                    <a:pt x="17485" y="6711"/>
                  </a:lnTo>
                  <a:cubicBezTo>
                    <a:pt x="17439" y="6665"/>
                    <a:pt x="17416" y="6620"/>
                    <a:pt x="17371" y="6574"/>
                  </a:cubicBezTo>
                  <a:cubicBezTo>
                    <a:pt x="17371" y="6574"/>
                    <a:pt x="17371" y="6574"/>
                    <a:pt x="17371" y="6551"/>
                  </a:cubicBezTo>
                  <a:lnTo>
                    <a:pt x="17325" y="6528"/>
                  </a:lnTo>
                  <a:cubicBezTo>
                    <a:pt x="17234" y="6437"/>
                    <a:pt x="17142" y="6369"/>
                    <a:pt x="17074" y="6254"/>
                  </a:cubicBezTo>
                  <a:cubicBezTo>
                    <a:pt x="17028" y="6209"/>
                    <a:pt x="16982" y="6140"/>
                    <a:pt x="16937" y="6095"/>
                  </a:cubicBezTo>
                  <a:cubicBezTo>
                    <a:pt x="16914" y="6049"/>
                    <a:pt x="16891" y="6003"/>
                    <a:pt x="16891" y="5958"/>
                  </a:cubicBezTo>
                  <a:cubicBezTo>
                    <a:pt x="16891" y="5935"/>
                    <a:pt x="16891" y="5912"/>
                    <a:pt x="16891" y="5889"/>
                  </a:cubicBezTo>
                  <a:cubicBezTo>
                    <a:pt x="16891" y="5866"/>
                    <a:pt x="16868" y="5866"/>
                    <a:pt x="16868" y="5844"/>
                  </a:cubicBezTo>
                  <a:lnTo>
                    <a:pt x="16777" y="5844"/>
                  </a:lnTo>
                  <a:cubicBezTo>
                    <a:pt x="16754" y="5866"/>
                    <a:pt x="16731" y="5889"/>
                    <a:pt x="16731" y="5912"/>
                  </a:cubicBezTo>
                  <a:cubicBezTo>
                    <a:pt x="16686" y="5912"/>
                    <a:pt x="16663" y="5935"/>
                    <a:pt x="16617" y="5935"/>
                  </a:cubicBezTo>
                  <a:lnTo>
                    <a:pt x="16594" y="5935"/>
                  </a:lnTo>
                  <a:cubicBezTo>
                    <a:pt x="16503" y="5958"/>
                    <a:pt x="16435" y="5981"/>
                    <a:pt x="16343" y="5981"/>
                  </a:cubicBezTo>
                  <a:cubicBezTo>
                    <a:pt x="16298" y="5981"/>
                    <a:pt x="16252" y="6003"/>
                    <a:pt x="16206" y="6003"/>
                  </a:cubicBezTo>
                  <a:cubicBezTo>
                    <a:pt x="16184" y="6003"/>
                    <a:pt x="16138" y="6003"/>
                    <a:pt x="16115" y="6026"/>
                  </a:cubicBezTo>
                  <a:lnTo>
                    <a:pt x="16069" y="6026"/>
                  </a:lnTo>
                  <a:cubicBezTo>
                    <a:pt x="15978" y="6026"/>
                    <a:pt x="15887" y="6049"/>
                    <a:pt x="15796" y="6072"/>
                  </a:cubicBezTo>
                  <a:cubicBezTo>
                    <a:pt x="15750" y="6072"/>
                    <a:pt x="15681" y="6095"/>
                    <a:pt x="15636" y="6095"/>
                  </a:cubicBezTo>
                  <a:cubicBezTo>
                    <a:pt x="15659" y="6095"/>
                    <a:pt x="15681" y="6095"/>
                    <a:pt x="15704" y="6117"/>
                  </a:cubicBezTo>
                  <a:lnTo>
                    <a:pt x="15796" y="6117"/>
                  </a:lnTo>
                  <a:cubicBezTo>
                    <a:pt x="15818" y="6117"/>
                    <a:pt x="15841" y="6117"/>
                    <a:pt x="15864" y="6140"/>
                  </a:cubicBezTo>
                  <a:cubicBezTo>
                    <a:pt x="15887" y="6163"/>
                    <a:pt x="15887" y="6186"/>
                    <a:pt x="15887" y="6232"/>
                  </a:cubicBezTo>
                  <a:cubicBezTo>
                    <a:pt x="15887" y="6277"/>
                    <a:pt x="15887" y="6323"/>
                    <a:pt x="15887" y="6346"/>
                  </a:cubicBezTo>
                  <a:cubicBezTo>
                    <a:pt x="15887" y="6391"/>
                    <a:pt x="15910" y="6437"/>
                    <a:pt x="15910" y="6483"/>
                  </a:cubicBezTo>
                  <a:lnTo>
                    <a:pt x="15933" y="6505"/>
                  </a:lnTo>
                  <a:cubicBezTo>
                    <a:pt x="15933" y="6551"/>
                    <a:pt x="15955" y="6597"/>
                    <a:pt x="15955" y="6665"/>
                  </a:cubicBezTo>
                  <a:lnTo>
                    <a:pt x="15955" y="6688"/>
                  </a:lnTo>
                  <a:cubicBezTo>
                    <a:pt x="15978" y="6802"/>
                    <a:pt x="16024" y="6916"/>
                    <a:pt x="16069" y="7053"/>
                  </a:cubicBezTo>
                  <a:cubicBezTo>
                    <a:pt x="16115" y="7145"/>
                    <a:pt x="16138" y="7236"/>
                    <a:pt x="16184" y="7327"/>
                  </a:cubicBezTo>
                  <a:cubicBezTo>
                    <a:pt x="16206" y="7350"/>
                    <a:pt x="16206" y="7373"/>
                    <a:pt x="16229" y="7396"/>
                  </a:cubicBezTo>
                  <a:cubicBezTo>
                    <a:pt x="16252" y="7419"/>
                    <a:pt x="16252" y="7441"/>
                    <a:pt x="16275" y="7464"/>
                  </a:cubicBezTo>
                  <a:lnTo>
                    <a:pt x="16298" y="7510"/>
                  </a:lnTo>
                  <a:cubicBezTo>
                    <a:pt x="16298" y="7533"/>
                    <a:pt x="16321" y="7578"/>
                    <a:pt x="16343" y="7601"/>
                  </a:cubicBezTo>
                  <a:cubicBezTo>
                    <a:pt x="16366" y="7670"/>
                    <a:pt x="16412" y="7715"/>
                    <a:pt x="16435" y="7784"/>
                  </a:cubicBezTo>
                  <a:lnTo>
                    <a:pt x="16503" y="7898"/>
                  </a:lnTo>
                  <a:cubicBezTo>
                    <a:pt x="16549" y="7989"/>
                    <a:pt x="16617" y="8080"/>
                    <a:pt x="16663" y="8172"/>
                  </a:cubicBezTo>
                  <a:cubicBezTo>
                    <a:pt x="16709" y="8240"/>
                    <a:pt x="16754" y="8286"/>
                    <a:pt x="16800" y="8332"/>
                  </a:cubicBezTo>
                  <a:lnTo>
                    <a:pt x="16823" y="8377"/>
                  </a:lnTo>
                  <a:cubicBezTo>
                    <a:pt x="16868" y="8400"/>
                    <a:pt x="16914" y="8468"/>
                    <a:pt x="16960" y="8514"/>
                  </a:cubicBezTo>
                  <a:cubicBezTo>
                    <a:pt x="17005" y="8560"/>
                    <a:pt x="17051" y="8628"/>
                    <a:pt x="17119" y="8674"/>
                  </a:cubicBezTo>
                  <a:cubicBezTo>
                    <a:pt x="17142" y="8720"/>
                    <a:pt x="17188" y="8765"/>
                    <a:pt x="17234" y="8811"/>
                  </a:cubicBezTo>
                  <a:lnTo>
                    <a:pt x="17256" y="8834"/>
                  </a:lnTo>
                  <a:lnTo>
                    <a:pt x="17302" y="8879"/>
                  </a:lnTo>
                  <a:cubicBezTo>
                    <a:pt x="17348" y="8902"/>
                    <a:pt x="17371" y="8948"/>
                    <a:pt x="17416" y="8993"/>
                  </a:cubicBezTo>
                  <a:cubicBezTo>
                    <a:pt x="17530" y="9085"/>
                    <a:pt x="17644" y="9176"/>
                    <a:pt x="17781" y="9290"/>
                  </a:cubicBezTo>
                  <a:lnTo>
                    <a:pt x="17850" y="9359"/>
                  </a:lnTo>
                  <a:cubicBezTo>
                    <a:pt x="17896" y="9381"/>
                    <a:pt x="17941" y="9404"/>
                    <a:pt x="17964" y="9427"/>
                  </a:cubicBezTo>
                  <a:cubicBezTo>
                    <a:pt x="18032" y="9473"/>
                    <a:pt x="18101" y="9518"/>
                    <a:pt x="18147" y="9564"/>
                  </a:cubicBezTo>
                  <a:lnTo>
                    <a:pt x="18192" y="9587"/>
                  </a:lnTo>
                  <a:cubicBezTo>
                    <a:pt x="18284" y="9655"/>
                    <a:pt x="18420" y="9747"/>
                    <a:pt x="18535" y="9815"/>
                  </a:cubicBezTo>
                  <a:lnTo>
                    <a:pt x="18649" y="9884"/>
                  </a:lnTo>
                  <a:cubicBezTo>
                    <a:pt x="18740" y="9952"/>
                    <a:pt x="18809" y="9998"/>
                    <a:pt x="18900" y="10043"/>
                  </a:cubicBezTo>
                  <a:lnTo>
                    <a:pt x="18877" y="10021"/>
                  </a:lnTo>
                  <a:lnTo>
                    <a:pt x="18877" y="10021"/>
                  </a:lnTo>
                  <a:cubicBezTo>
                    <a:pt x="18900" y="10043"/>
                    <a:pt x="18923" y="10043"/>
                    <a:pt x="18945" y="10066"/>
                  </a:cubicBezTo>
                  <a:cubicBezTo>
                    <a:pt x="18968" y="10089"/>
                    <a:pt x="19014" y="10089"/>
                    <a:pt x="19037" y="10112"/>
                  </a:cubicBezTo>
                  <a:cubicBezTo>
                    <a:pt x="19082" y="10135"/>
                    <a:pt x="19105" y="10135"/>
                    <a:pt x="19151" y="10158"/>
                  </a:cubicBezTo>
                  <a:cubicBezTo>
                    <a:pt x="19219" y="10203"/>
                    <a:pt x="19288" y="10226"/>
                    <a:pt x="19356" y="10249"/>
                  </a:cubicBezTo>
                  <a:lnTo>
                    <a:pt x="19425" y="10294"/>
                  </a:lnTo>
                  <a:cubicBezTo>
                    <a:pt x="19470" y="10317"/>
                    <a:pt x="19516" y="10317"/>
                    <a:pt x="19562" y="10340"/>
                  </a:cubicBezTo>
                  <a:cubicBezTo>
                    <a:pt x="19607" y="10386"/>
                    <a:pt x="19676" y="10409"/>
                    <a:pt x="19744" y="10431"/>
                  </a:cubicBezTo>
                  <a:lnTo>
                    <a:pt x="19813" y="10454"/>
                  </a:lnTo>
                  <a:lnTo>
                    <a:pt x="19858" y="10477"/>
                  </a:lnTo>
                  <a:cubicBezTo>
                    <a:pt x="19881" y="10477"/>
                    <a:pt x="19904" y="10500"/>
                    <a:pt x="19927" y="10500"/>
                  </a:cubicBezTo>
                  <a:lnTo>
                    <a:pt x="19950" y="10523"/>
                  </a:lnTo>
                  <a:cubicBezTo>
                    <a:pt x="19995" y="10546"/>
                    <a:pt x="20064" y="10568"/>
                    <a:pt x="20155" y="10614"/>
                  </a:cubicBezTo>
                  <a:cubicBezTo>
                    <a:pt x="20178" y="10614"/>
                    <a:pt x="20224" y="10637"/>
                    <a:pt x="20247" y="10637"/>
                  </a:cubicBezTo>
                  <a:lnTo>
                    <a:pt x="20269" y="10660"/>
                  </a:lnTo>
                  <a:cubicBezTo>
                    <a:pt x="20292" y="10660"/>
                    <a:pt x="20338" y="10683"/>
                    <a:pt x="20361" y="10683"/>
                  </a:cubicBezTo>
                  <a:cubicBezTo>
                    <a:pt x="20383" y="10705"/>
                    <a:pt x="20406" y="10705"/>
                    <a:pt x="20429" y="10728"/>
                  </a:cubicBezTo>
                  <a:cubicBezTo>
                    <a:pt x="20475" y="10728"/>
                    <a:pt x="20520" y="10751"/>
                    <a:pt x="20566" y="10774"/>
                  </a:cubicBezTo>
                  <a:cubicBezTo>
                    <a:pt x="20612" y="10797"/>
                    <a:pt x="20635" y="10842"/>
                    <a:pt x="20612" y="10888"/>
                  </a:cubicBezTo>
                  <a:cubicBezTo>
                    <a:pt x="20612" y="10888"/>
                    <a:pt x="20589" y="10911"/>
                    <a:pt x="20589" y="10911"/>
                  </a:cubicBezTo>
                  <a:cubicBezTo>
                    <a:pt x="20612" y="10956"/>
                    <a:pt x="20635" y="10979"/>
                    <a:pt x="20657" y="11025"/>
                  </a:cubicBezTo>
                  <a:cubicBezTo>
                    <a:pt x="20680" y="11116"/>
                    <a:pt x="20703" y="11185"/>
                    <a:pt x="20726" y="11253"/>
                  </a:cubicBezTo>
                  <a:cubicBezTo>
                    <a:pt x="20749" y="11344"/>
                    <a:pt x="20771" y="11413"/>
                    <a:pt x="20771" y="11481"/>
                  </a:cubicBezTo>
                  <a:cubicBezTo>
                    <a:pt x="20794" y="11550"/>
                    <a:pt x="20817" y="11641"/>
                    <a:pt x="20840" y="11732"/>
                  </a:cubicBezTo>
                  <a:cubicBezTo>
                    <a:pt x="20840" y="11801"/>
                    <a:pt x="20863" y="11869"/>
                    <a:pt x="20863" y="11938"/>
                  </a:cubicBezTo>
                  <a:cubicBezTo>
                    <a:pt x="20863" y="12029"/>
                    <a:pt x="20886" y="12098"/>
                    <a:pt x="20863" y="12189"/>
                  </a:cubicBezTo>
                  <a:cubicBezTo>
                    <a:pt x="20863" y="12280"/>
                    <a:pt x="20863" y="12349"/>
                    <a:pt x="20863" y="12440"/>
                  </a:cubicBezTo>
                  <a:lnTo>
                    <a:pt x="20863" y="12486"/>
                  </a:lnTo>
                  <a:cubicBezTo>
                    <a:pt x="20863" y="12554"/>
                    <a:pt x="20863" y="12600"/>
                    <a:pt x="20840" y="12645"/>
                  </a:cubicBezTo>
                  <a:cubicBezTo>
                    <a:pt x="20840" y="12691"/>
                    <a:pt x="20817" y="12760"/>
                    <a:pt x="20817" y="12805"/>
                  </a:cubicBezTo>
                  <a:cubicBezTo>
                    <a:pt x="20794" y="12851"/>
                    <a:pt x="20794" y="12874"/>
                    <a:pt x="20794" y="12897"/>
                  </a:cubicBezTo>
                  <a:cubicBezTo>
                    <a:pt x="20771" y="12965"/>
                    <a:pt x="20726" y="13034"/>
                    <a:pt x="20703" y="13102"/>
                  </a:cubicBezTo>
                  <a:cubicBezTo>
                    <a:pt x="20657" y="13170"/>
                    <a:pt x="20612" y="13239"/>
                    <a:pt x="20566" y="13285"/>
                  </a:cubicBezTo>
                  <a:cubicBezTo>
                    <a:pt x="20520" y="13330"/>
                    <a:pt x="20498" y="13376"/>
                    <a:pt x="20452" y="13399"/>
                  </a:cubicBezTo>
                  <a:cubicBezTo>
                    <a:pt x="20429" y="13422"/>
                    <a:pt x="20406" y="13444"/>
                    <a:pt x="20383" y="13467"/>
                  </a:cubicBezTo>
                  <a:cubicBezTo>
                    <a:pt x="20361" y="13490"/>
                    <a:pt x="20315" y="13513"/>
                    <a:pt x="20292" y="13536"/>
                  </a:cubicBezTo>
                  <a:cubicBezTo>
                    <a:pt x="20269" y="13536"/>
                    <a:pt x="20224" y="13558"/>
                    <a:pt x="20201" y="13558"/>
                  </a:cubicBezTo>
                  <a:lnTo>
                    <a:pt x="20064" y="13558"/>
                  </a:lnTo>
                  <a:cubicBezTo>
                    <a:pt x="20018" y="13558"/>
                    <a:pt x="19973" y="13536"/>
                    <a:pt x="19950" y="13536"/>
                  </a:cubicBezTo>
                  <a:cubicBezTo>
                    <a:pt x="19904" y="13513"/>
                    <a:pt x="19858" y="13490"/>
                    <a:pt x="19813" y="13444"/>
                  </a:cubicBezTo>
                  <a:cubicBezTo>
                    <a:pt x="19790" y="13444"/>
                    <a:pt x="19744" y="13422"/>
                    <a:pt x="19722" y="13399"/>
                  </a:cubicBezTo>
                  <a:cubicBezTo>
                    <a:pt x="19630" y="13330"/>
                    <a:pt x="19585" y="13285"/>
                    <a:pt x="19539" y="13216"/>
                  </a:cubicBezTo>
                  <a:cubicBezTo>
                    <a:pt x="19470" y="13148"/>
                    <a:pt x="19425" y="13079"/>
                    <a:pt x="19402" y="13011"/>
                  </a:cubicBezTo>
                  <a:lnTo>
                    <a:pt x="19379" y="12988"/>
                  </a:lnTo>
                  <a:lnTo>
                    <a:pt x="19379" y="12965"/>
                  </a:lnTo>
                  <a:lnTo>
                    <a:pt x="19356" y="12965"/>
                  </a:lnTo>
                  <a:cubicBezTo>
                    <a:pt x="19356" y="12965"/>
                    <a:pt x="19356" y="12988"/>
                    <a:pt x="19356" y="13011"/>
                  </a:cubicBezTo>
                  <a:cubicBezTo>
                    <a:pt x="19356" y="13056"/>
                    <a:pt x="19356" y="13102"/>
                    <a:pt x="19379" y="13125"/>
                  </a:cubicBezTo>
                  <a:lnTo>
                    <a:pt x="19379" y="13170"/>
                  </a:lnTo>
                  <a:cubicBezTo>
                    <a:pt x="19379" y="13216"/>
                    <a:pt x="19379" y="13285"/>
                    <a:pt x="19402" y="13330"/>
                  </a:cubicBezTo>
                  <a:cubicBezTo>
                    <a:pt x="19402" y="13376"/>
                    <a:pt x="19402" y="13422"/>
                    <a:pt x="19402" y="13444"/>
                  </a:cubicBezTo>
                  <a:lnTo>
                    <a:pt x="19425" y="13513"/>
                  </a:lnTo>
                  <a:cubicBezTo>
                    <a:pt x="19425" y="13581"/>
                    <a:pt x="19448" y="13650"/>
                    <a:pt x="19448" y="13718"/>
                  </a:cubicBezTo>
                  <a:cubicBezTo>
                    <a:pt x="19470" y="13832"/>
                    <a:pt x="19470" y="13947"/>
                    <a:pt x="19470" y="14106"/>
                  </a:cubicBezTo>
                  <a:cubicBezTo>
                    <a:pt x="19470" y="14220"/>
                    <a:pt x="19470" y="14335"/>
                    <a:pt x="19448" y="14472"/>
                  </a:cubicBezTo>
                  <a:cubicBezTo>
                    <a:pt x="19448" y="14540"/>
                    <a:pt x="19448" y="14631"/>
                    <a:pt x="19425" y="14700"/>
                  </a:cubicBezTo>
                  <a:cubicBezTo>
                    <a:pt x="19402" y="14768"/>
                    <a:pt x="19379" y="14860"/>
                    <a:pt x="19356" y="14928"/>
                  </a:cubicBezTo>
                  <a:cubicBezTo>
                    <a:pt x="19334" y="14996"/>
                    <a:pt x="19311" y="15065"/>
                    <a:pt x="19265" y="15133"/>
                  </a:cubicBezTo>
                  <a:cubicBezTo>
                    <a:pt x="19242" y="15179"/>
                    <a:pt x="19219" y="15248"/>
                    <a:pt x="19174" y="15293"/>
                  </a:cubicBezTo>
                  <a:cubicBezTo>
                    <a:pt x="19128" y="15339"/>
                    <a:pt x="19105" y="15385"/>
                    <a:pt x="19060" y="15407"/>
                  </a:cubicBezTo>
                  <a:cubicBezTo>
                    <a:pt x="19037" y="15430"/>
                    <a:pt x="18991" y="15453"/>
                    <a:pt x="18945" y="15499"/>
                  </a:cubicBezTo>
                  <a:cubicBezTo>
                    <a:pt x="18923" y="15499"/>
                    <a:pt x="18900" y="15521"/>
                    <a:pt x="18854" y="15521"/>
                  </a:cubicBezTo>
                  <a:cubicBezTo>
                    <a:pt x="18740" y="15590"/>
                    <a:pt x="18626" y="15613"/>
                    <a:pt x="18489" y="15613"/>
                  </a:cubicBezTo>
                  <a:lnTo>
                    <a:pt x="18398" y="15613"/>
                  </a:lnTo>
                  <a:cubicBezTo>
                    <a:pt x="18329" y="15590"/>
                    <a:pt x="18238" y="15590"/>
                    <a:pt x="18169" y="15544"/>
                  </a:cubicBezTo>
                  <a:cubicBezTo>
                    <a:pt x="18078" y="15521"/>
                    <a:pt x="18010" y="15499"/>
                    <a:pt x="17941" y="15453"/>
                  </a:cubicBezTo>
                  <a:cubicBezTo>
                    <a:pt x="17873" y="15407"/>
                    <a:pt x="17804" y="15362"/>
                    <a:pt x="17759" y="15316"/>
                  </a:cubicBezTo>
                  <a:cubicBezTo>
                    <a:pt x="17690" y="15270"/>
                    <a:pt x="17644" y="15202"/>
                    <a:pt x="17576" y="15133"/>
                  </a:cubicBezTo>
                  <a:cubicBezTo>
                    <a:pt x="17553" y="15088"/>
                    <a:pt x="17507" y="15042"/>
                    <a:pt x="17485" y="14996"/>
                  </a:cubicBezTo>
                  <a:lnTo>
                    <a:pt x="17462" y="14974"/>
                  </a:lnTo>
                  <a:cubicBezTo>
                    <a:pt x="17416" y="14905"/>
                    <a:pt x="17371" y="14837"/>
                    <a:pt x="17325" y="14768"/>
                  </a:cubicBezTo>
                  <a:cubicBezTo>
                    <a:pt x="17279" y="14677"/>
                    <a:pt x="17234" y="14608"/>
                    <a:pt x="17188" y="14517"/>
                  </a:cubicBezTo>
                  <a:cubicBezTo>
                    <a:pt x="17165" y="14540"/>
                    <a:pt x="17165" y="14540"/>
                    <a:pt x="17142" y="14540"/>
                  </a:cubicBezTo>
                  <a:cubicBezTo>
                    <a:pt x="17142" y="14540"/>
                    <a:pt x="17142" y="14563"/>
                    <a:pt x="17142" y="14563"/>
                  </a:cubicBezTo>
                  <a:cubicBezTo>
                    <a:pt x="17119" y="14586"/>
                    <a:pt x="17119" y="14586"/>
                    <a:pt x="17119" y="14608"/>
                  </a:cubicBezTo>
                  <a:cubicBezTo>
                    <a:pt x="17097" y="14654"/>
                    <a:pt x="17097" y="14700"/>
                    <a:pt x="17097" y="14745"/>
                  </a:cubicBezTo>
                  <a:cubicBezTo>
                    <a:pt x="17097" y="14768"/>
                    <a:pt x="17097" y="14791"/>
                    <a:pt x="17119" y="14814"/>
                  </a:cubicBezTo>
                  <a:cubicBezTo>
                    <a:pt x="17119" y="14860"/>
                    <a:pt x="17119" y="14905"/>
                    <a:pt x="17119" y="14951"/>
                  </a:cubicBezTo>
                  <a:lnTo>
                    <a:pt x="17142" y="15042"/>
                  </a:lnTo>
                  <a:cubicBezTo>
                    <a:pt x="17142" y="15133"/>
                    <a:pt x="17142" y="15225"/>
                    <a:pt x="17142" y="15316"/>
                  </a:cubicBezTo>
                  <a:cubicBezTo>
                    <a:pt x="17142" y="15453"/>
                    <a:pt x="17119" y="15590"/>
                    <a:pt x="17097" y="15773"/>
                  </a:cubicBezTo>
                  <a:cubicBezTo>
                    <a:pt x="17097" y="15932"/>
                    <a:pt x="17051" y="16069"/>
                    <a:pt x="17028" y="16206"/>
                  </a:cubicBezTo>
                  <a:cubicBezTo>
                    <a:pt x="17005" y="16298"/>
                    <a:pt x="16982" y="16366"/>
                    <a:pt x="16937" y="16457"/>
                  </a:cubicBezTo>
                  <a:cubicBezTo>
                    <a:pt x="16914" y="16526"/>
                    <a:pt x="16868" y="16594"/>
                    <a:pt x="16846" y="16663"/>
                  </a:cubicBezTo>
                  <a:cubicBezTo>
                    <a:pt x="16754" y="16823"/>
                    <a:pt x="16663" y="16959"/>
                    <a:pt x="16549" y="17074"/>
                  </a:cubicBezTo>
                  <a:cubicBezTo>
                    <a:pt x="16503" y="17119"/>
                    <a:pt x="16458" y="17165"/>
                    <a:pt x="16389" y="17211"/>
                  </a:cubicBezTo>
                  <a:cubicBezTo>
                    <a:pt x="16321" y="17256"/>
                    <a:pt x="16252" y="17302"/>
                    <a:pt x="16184" y="17347"/>
                  </a:cubicBezTo>
                  <a:cubicBezTo>
                    <a:pt x="16138" y="17393"/>
                    <a:pt x="16069" y="17416"/>
                    <a:pt x="16001" y="17439"/>
                  </a:cubicBezTo>
                  <a:cubicBezTo>
                    <a:pt x="15955" y="17484"/>
                    <a:pt x="15887" y="17507"/>
                    <a:pt x="15796" y="17530"/>
                  </a:cubicBezTo>
                  <a:cubicBezTo>
                    <a:pt x="15750" y="17530"/>
                    <a:pt x="15681" y="17553"/>
                    <a:pt x="15636" y="17553"/>
                  </a:cubicBezTo>
                  <a:cubicBezTo>
                    <a:pt x="15590" y="17553"/>
                    <a:pt x="15545" y="17553"/>
                    <a:pt x="15522" y="17576"/>
                  </a:cubicBezTo>
                  <a:lnTo>
                    <a:pt x="14905" y="17576"/>
                  </a:lnTo>
                  <a:cubicBezTo>
                    <a:pt x="14883" y="17576"/>
                    <a:pt x="14837" y="17576"/>
                    <a:pt x="14814" y="17553"/>
                  </a:cubicBezTo>
                  <a:cubicBezTo>
                    <a:pt x="14768" y="17553"/>
                    <a:pt x="14746" y="17553"/>
                    <a:pt x="14700" y="17530"/>
                  </a:cubicBezTo>
                  <a:lnTo>
                    <a:pt x="14631" y="17530"/>
                  </a:lnTo>
                  <a:lnTo>
                    <a:pt x="14609" y="17507"/>
                  </a:lnTo>
                  <a:lnTo>
                    <a:pt x="14586" y="17507"/>
                  </a:lnTo>
                  <a:cubicBezTo>
                    <a:pt x="14563" y="17507"/>
                    <a:pt x="14540" y="17507"/>
                    <a:pt x="14540" y="17484"/>
                  </a:cubicBezTo>
                  <a:cubicBezTo>
                    <a:pt x="14449" y="17462"/>
                    <a:pt x="14380" y="17416"/>
                    <a:pt x="14335" y="17393"/>
                  </a:cubicBezTo>
                  <a:cubicBezTo>
                    <a:pt x="14289" y="17370"/>
                    <a:pt x="14243" y="17325"/>
                    <a:pt x="14198" y="17302"/>
                  </a:cubicBezTo>
                  <a:cubicBezTo>
                    <a:pt x="14152" y="17279"/>
                    <a:pt x="14107" y="17233"/>
                    <a:pt x="14061" y="17211"/>
                  </a:cubicBezTo>
                  <a:cubicBezTo>
                    <a:pt x="14015" y="17188"/>
                    <a:pt x="13992" y="17165"/>
                    <a:pt x="13970" y="17119"/>
                  </a:cubicBezTo>
                  <a:cubicBezTo>
                    <a:pt x="13947" y="17142"/>
                    <a:pt x="13947" y="17142"/>
                    <a:pt x="13924" y="17142"/>
                  </a:cubicBezTo>
                  <a:lnTo>
                    <a:pt x="13901" y="17142"/>
                  </a:lnTo>
                  <a:cubicBezTo>
                    <a:pt x="13878" y="17142"/>
                    <a:pt x="13855" y="17119"/>
                    <a:pt x="13833" y="17119"/>
                  </a:cubicBezTo>
                  <a:cubicBezTo>
                    <a:pt x="13810" y="17096"/>
                    <a:pt x="13764" y="17074"/>
                    <a:pt x="13741" y="17051"/>
                  </a:cubicBezTo>
                  <a:cubicBezTo>
                    <a:pt x="13673" y="17005"/>
                    <a:pt x="13627" y="16937"/>
                    <a:pt x="13559" y="16891"/>
                  </a:cubicBezTo>
                  <a:lnTo>
                    <a:pt x="13559" y="16868"/>
                  </a:lnTo>
                  <a:cubicBezTo>
                    <a:pt x="13490" y="16823"/>
                    <a:pt x="13445" y="16777"/>
                    <a:pt x="13399" y="16708"/>
                  </a:cubicBezTo>
                  <a:cubicBezTo>
                    <a:pt x="13353" y="16640"/>
                    <a:pt x="13308" y="16571"/>
                    <a:pt x="13262" y="16480"/>
                  </a:cubicBezTo>
                  <a:cubicBezTo>
                    <a:pt x="13216" y="16434"/>
                    <a:pt x="13193" y="16366"/>
                    <a:pt x="13148" y="16275"/>
                  </a:cubicBezTo>
                  <a:cubicBezTo>
                    <a:pt x="13125" y="16206"/>
                    <a:pt x="13079" y="16115"/>
                    <a:pt x="13057" y="16046"/>
                  </a:cubicBezTo>
                  <a:cubicBezTo>
                    <a:pt x="13034" y="16001"/>
                    <a:pt x="13011" y="15955"/>
                    <a:pt x="13011" y="15932"/>
                  </a:cubicBezTo>
                  <a:lnTo>
                    <a:pt x="12988" y="15887"/>
                  </a:lnTo>
                  <a:cubicBezTo>
                    <a:pt x="12965" y="15841"/>
                    <a:pt x="12942" y="15773"/>
                    <a:pt x="12920" y="15704"/>
                  </a:cubicBezTo>
                  <a:lnTo>
                    <a:pt x="12897" y="15658"/>
                  </a:lnTo>
                  <a:lnTo>
                    <a:pt x="12851" y="15681"/>
                  </a:lnTo>
                  <a:cubicBezTo>
                    <a:pt x="12805" y="15750"/>
                    <a:pt x="12760" y="15795"/>
                    <a:pt x="12691" y="15841"/>
                  </a:cubicBezTo>
                  <a:cubicBezTo>
                    <a:pt x="12646" y="15910"/>
                    <a:pt x="12577" y="15955"/>
                    <a:pt x="12532" y="16001"/>
                  </a:cubicBezTo>
                  <a:lnTo>
                    <a:pt x="12486" y="16046"/>
                  </a:lnTo>
                  <a:cubicBezTo>
                    <a:pt x="12440" y="16092"/>
                    <a:pt x="12395" y="16138"/>
                    <a:pt x="12349" y="16161"/>
                  </a:cubicBezTo>
                  <a:cubicBezTo>
                    <a:pt x="12303" y="16206"/>
                    <a:pt x="12235" y="16275"/>
                    <a:pt x="12166" y="16320"/>
                  </a:cubicBezTo>
                  <a:cubicBezTo>
                    <a:pt x="12098" y="16366"/>
                    <a:pt x="12029" y="16412"/>
                    <a:pt x="11961" y="16434"/>
                  </a:cubicBezTo>
                  <a:lnTo>
                    <a:pt x="11938" y="16457"/>
                  </a:lnTo>
                  <a:cubicBezTo>
                    <a:pt x="11915" y="16457"/>
                    <a:pt x="11870" y="16480"/>
                    <a:pt x="11847" y="16480"/>
                  </a:cubicBezTo>
                  <a:lnTo>
                    <a:pt x="11687" y="16480"/>
                  </a:lnTo>
                  <a:cubicBezTo>
                    <a:pt x="11664" y="16480"/>
                    <a:pt x="11619" y="16480"/>
                    <a:pt x="11596" y="16503"/>
                  </a:cubicBezTo>
                  <a:lnTo>
                    <a:pt x="11527" y="16526"/>
                  </a:lnTo>
                  <a:cubicBezTo>
                    <a:pt x="11459" y="16526"/>
                    <a:pt x="11413" y="16549"/>
                    <a:pt x="11345" y="16549"/>
                  </a:cubicBezTo>
                  <a:lnTo>
                    <a:pt x="11299" y="16571"/>
                  </a:lnTo>
                  <a:cubicBezTo>
                    <a:pt x="11208" y="16571"/>
                    <a:pt x="11094" y="16594"/>
                    <a:pt x="10979" y="16594"/>
                  </a:cubicBezTo>
                  <a:lnTo>
                    <a:pt x="10774" y="16594"/>
                  </a:lnTo>
                  <a:cubicBezTo>
                    <a:pt x="10637" y="16571"/>
                    <a:pt x="10500" y="16571"/>
                    <a:pt x="10363" y="16549"/>
                  </a:cubicBezTo>
                  <a:cubicBezTo>
                    <a:pt x="10318" y="16526"/>
                    <a:pt x="10249" y="16526"/>
                    <a:pt x="10203" y="16503"/>
                  </a:cubicBezTo>
                  <a:lnTo>
                    <a:pt x="10158" y="16503"/>
                  </a:lnTo>
                  <a:cubicBezTo>
                    <a:pt x="10089" y="16480"/>
                    <a:pt x="9998" y="16434"/>
                    <a:pt x="9952" y="16412"/>
                  </a:cubicBezTo>
                  <a:cubicBezTo>
                    <a:pt x="9884" y="16389"/>
                    <a:pt x="9815" y="16366"/>
                    <a:pt x="9747" y="16320"/>
                  </a:cubicBezTo>
                  <a:cubicBezTo>
                    <a:pt x="9701" y="16298"/>
                    <a:pt x="9656" y="16252"/>
                    <a:pt x="9610" y="16229"/>
                  </a:cubicBezTo>
                  <a:lnTo>
                    <a:pt x="9587" y="16206"/>
                  </a:lnTo>
                  <a:cubicBezTo>
                    <a:pt x="9541" y="16161"/>
                    <a:pt x="9496" y="16115"/>
                    <a:pt x="9450" y="16069"/>
                  </a:cubicBezTo>
                  <a:cubicBezTo>
                    <a:pt x="9382" y="16001"/>
                    <a:pt x="9336" y="15910"/>
                    <a:pt x="9290" y="15864"/>
                  </a:cubicBezTo>
                  <a:cubicBezTo>
                    <a:pt x="9268" y="15795"/>
                    <a:pt x="9222" y="15750"/>
                    <a:pt x="9199" y="15681"/>
                  </a:cubicBezTo>
                  <a:cubicBezTo>
                    <a:pt x="9153" y="15613"/>
                    <a:pt x="9131" y="15544"/>
                    <a:pt x="9108" y="15476"/>
                  </a:cubicBezTo>
                  <a:lnTo>
                    <a:pt x="9085" y="15453"/>
                  </a:lnTo>
                  <a:cubicBezTo>
                    <a:pt x="9085" y="15430"/>
                    <a:pt x="9062" y="15385"/>
                    <a:pt x="9062" y="15362"/>
                  </a:cubicBezTo>
                  <a:cubicBezTo>
                    <a:pt x="9039" y="15339"/>
                    <a:pt x="9039" y="15316"/>
                    <a:pt x="9039" y="15293"/>
                  </a:cubicBezTo>
                  <a:lnTo>
                    <a:pt x="9039" y="15270"/>
                  </a:lnTo>
                  <a:cubicBezTo>
                    <a:pt x="9016" y="15202"/>
                    <a:pt x="8994" y="15133"/>
                    <a:pt x="8994" y="15088"/>
                  </a:cubicBezTo>
                  <a:cubicBezTo>
                    <a:pt x="8971" y="14996"/>
                    <a:pt x="8971" y="14928"/>
                    <a:pt x="8971" y="14860"/>
                  </a:cubicBezTo>
                  <a:cubicBezTo>
                    <a:pt x="8971" y="14791"/>
                    <a:pt x="8971" y="14723"/>
                    <a:pt x="8971" y="14654"/>
                  </a:cubicBezTo>
                  <a:cubicBezTo>
                    <a:pt x="8971" y="14608"/>
                    <a:pt x="8971" y="14563"/>
                    <a:pt x="8971" y="14540"/>
                  </a:cubicBezTo>
                  <a:lnTo>
                    <a:pt x="8994" y="14426"/>
                  </a:lnTo>
                  <a:cubicBezTo>
                    <a:pt x="8994" y="14357"/>
                    <a:pt x="9016" y="14266"/>
                    <a:pt x="9016" y="14198"/>
                  </a:cubicBezTo>
                  <a:cubicBezTo>
                    <a:pt x="9062" y="14038"/>
                    <a:pt x="9131" y="13878"/>
                    <a:pt x="9199" y="13718"/>
                  </a:cubicBezTo>
                  <a:cubicBezTo>
                    <a:pt x="9222" y="13650"/>
                    <a:pt x="9268" y="13581"/>
                    <a:pt x="9290" y="13536"/>
                  </a:cubicBezTo>
                  <a:cubicBezTo>
                    <a:pt x="9313" y="13513"/>
                    <a:pt x="9313" y="13490"/>
                    <a:pt x="9336" y="13467"/>
                  </a:cubicBezTo>
                  <a:cubicBezTo>
                    <a:pt x="9359" y="13422"/>
                    <a:pt x="9382" y="13399"/>
                    <a:pt x="9404" y="13353"/>
                  </a:cubicBezTo>
                  <a:cubicBezTo>
                    <a:pt x="9404" y="13330"/>
                    <a:pt x="9427" y="13285"/>
                    <a:pt x="9450" y="13262"/>
                  </a:cubicBezTo>
                  <a:cubicBezTo>
                    <a:pt x="9473" y="13239"/>
                    <a:pt x="9496" y="13193"/>
                    <a:pt x="9519" y="13170"/>
                  </a:cubicBezTo>
                  <a:cubicBezTo>
                    <a:pt x="9564" y="13102"/>
                    <a:pt x="9587" y="13034"/>
                    <a:pt x="9633" y="12965"/>
                  </a:cubicBezTo>
                  <a:cubicBezTo>
                    <a:pt x="9633" y="12942"/>
                    <a:pt x="9633" y="12919"/>
                    <a:pt x="9656" y="12897"/>
                  </a:cubicBezTo>
                  <a:lnTo>
                    <a:pt x="9656" y="12897"/>
                  </a:lnTo>
                  <a:cubicBezTo>
                    <a:pt x="9610" y="12942"/>
                    <a:pt x="9541" y="12965"/>
                    <a:pt x="9496" y="12988"/>
                  </a:cubicBezTo>
                  <a:cubicBezTo>
                    <a:pt x="9427" y="13034"/>
                    <a:pt x="9336" y="13079"/>
                    <a:pt x="9268" y="13102"/>
                  </a:cubicBezTo>
                  <a:cubicBezTo>
                    <a:pt x="9222" y="13102"/>
                    <a:pt x="9199" y="13125"/>
                    <a:pt x="9176" y="13125"/>
                  </a:cubicBezTo>
                  <a:cubicBezTo>
                    <a:pt x="9131" y="13148"/>
                    <a:pt x="9085" y="13170"/>
                    <a:pt x="9062" y="13170"/>
                  </a:cubicBezTo>
                  <a:cubicBezTo>
                    <a:pt x="8902" y="13239"/>
                    <a:pt x="8788" y="13285"/>
                    <a:pt x="8674" y="13307"/>
                  </a:cubicBezTo>
                  <a:cubicBezTo>
                    <a:pt x="8628" y="13307"/>
                    <a:pt x="8560" y="13330"/>
                    <a:pt x="8514" y="13330"/>
                  </a:cubicBezTo>
                  <a:lnTo>
                    <a:pt x="8469" y="13330"/>
                  </a:lnTo>
                  <a:cubicBezTo>
                    <a:pt x="8423" y="13353"/>
                    <a:pt x="8332" y="13376"/>
                    <a:pt x="8263" y="13376"/>
                  </a:cubicBezTo>
                  <a:cubicBezTo>
                    <a:pt x="8195" y="13376"/>
                    <a:pt x="8126" y="13353"/>
                    <a:pt x="8081" y="13353"/>
                  </a:cubicBezTo>
                  <a:cubicBezTo>
                    <a:pt x="8012" y="13330"/>
                    <a:pt x="7944" y="13307"/>
                    <a:pt x="7875" y="13285"/>
                  </a:cubicBezTo>
                  <a:cubicBezTo>
                    <a:pt x="7830" y="13262"/>
                    <a:pt x="7784" y="13239"/>
                    <a:pt x="7738" y="13216"/>
                  </a:cubicBezTo>
                  <a:cubicBezTo>
                    <a:pt x="7715" y="13193"/>
                    <a:pt x="7670" y="13170"/>
                    <a:pt x="7647" y="13148"/>
                  </a:cubicBezTo>
                  <a:cubicBezTo>
                    <a:pt x="7601" y="13102"/>
                    <a:pt x="7533" y="13056"/>
                    <a:pt x="7487" y="12965"/>
                  </a:cubicBezTo>
                  <a:cubicBezTo>
                    <a:pt x="7487" y="12942"/>
                    <a:pt x="7464" y="12919"/>
                    <a:pt x="7442" y="12897"/>
                  </a:cubicBezTo>
                  <a:cubicBezTo>
                    <a:pt x="7442" y="12851"/>
                    <a:pt x="7419" y="12805"/>
                    <a:pt x="7419" y="12782"/>
                  </a:cubicBezTo>
                  <a:cubicBezTo>
                    <a:pt x="7396" y="12714"/>
                    <a:pt x="7373" y="12623"/>
                    <a:pt x="7350" y="12531"/>
                  </a:cubicBezTo>
                  <a:cubicBezTo>
                    <a:pt x="7350" y="12486"/>
                    <a:pt x="7350" y="12417"/>
                    <a:pt x="7350" y="12349"/>
                  </a:cubicBezTo>
                  <a:cubicBezTo>
                    <a:pt x="7373" y="12257"/>
                    <a:pt x="7373" y="12166"/>
                    <a:pt x="7396" y="12075"/>
                  </a:cubicBezTo>
                  <a:cubicBezTo>
                    <a:pt x="7464" y="11824"/>
                    <a:pt x="7578" y="11550"/>
                    <a:pt x="7761" y="11253"/>
                  </a:cubicBezTo>
                  <a:lnTo>
                    <a:pt x="7784" y="11230"/>
                  </a:lnTo>
                  <a:cubicBezTo>
                    <a:pt x="7807" y="11185"/>
                    <a:pt x="7852" y="11116"/>
                    <a:pt x="7875" y="11071"/>
                  </a:cubicBezTo>
                  <a:cubicBezTo>
                    <a:pt x="7898" y="11048"/>
                    <a:pt x="7921" y="11025"/>
                    <a:pt x="7921" y="11002"/>
                  </a:cubicBezTo>
                  <a:lnTo>
                    <a:pt x="7966" y="10934"/>
                  </a:lnTo>
                  <a:cubicBezTo>
                    <a:pt x="8012" y="10865"/>
                    <a:pt x="8058" y="10819"/>
                    <a:pt x="8103" y="10774"/>
                  </a:cubicBezTo>
                  <a:cubicBezTo>
                    <a:pt x="8149" y="10728"/>
                    <a:pt x="8172" y="10705"/>
                    <a:pt x="8218" y="10660"/>
                  </a:cubicBezTo>
                  <a:cubicBezTo>
                    <a:pt x="8240" y="10637"/>
                    <a:pt x="8240" y="10614"/>
                    <a:pt x="8263" y="10568"/>
                  </a:cubicBezTo>
                  <a:cubicBezTo>
                    <a:pt x="8263" y="10568"/>
                    <a:pt x="8263" y="10568"/>
                    <a:pt x="8263" y="10546"/>
                  </a:cubicBezTo>
                  <a:lnTo>
                    <a:pt x="8240" y="10568"/>
                  </a:lnTo>
                  <a:cubicBezTo>
                    <a:pt x="8172" y="10614"/>
                    <a:pt x="8103" y="10660"/>
                    <a:pt x="8035" y="10683"/>
                  </a:cubicBezTo>
                  <a:cubicBezTo>
                    <a:pt x="7966" y="10728"/>
                    <a:pt x="7875" y="10751"/>
                    <a:pt x="7784" y="10774"/>
                  </a:cubicBezTo>
                  <a:cubicBezTo>
                    <a:pt x="7738" y="10797"/>
                    <a:pt x="7693" y="10797"/>
                    <a:pt x="7647" y="10819"/>
                  </a:cubicBezTo>
                  <a:lnTo>
                    <a:pt x="7578" y="10819"/>
                  </a:lnTo>
                  <a:cubicBezTo>
                    <a:pt x="7556" y="10819"/>
                    <a:pt x="7533" y="10819"/>
                    <a:pt x="7487" y="10797"/>
                  </a:cubicBezTo>
                  <a:cubicBezTo>
                    <a:pt x="7419" y="10797"/>
                    <a:pt x="7350" y="10751"/>
                    <a:pt x="7282" y="10728"/>
                  </a:cubicBezTo>
                  <a:cubicBezTo>
                    <a:pt x="7213" y="10705"/>
                    <a:pt x="7168" y="10660"/>
                    <a:pt x="7122" y="10614"/>
                  </a:cubicBezTo>
                  <a:cubicBezTo>
                    <a:pt x="7076" y="10546"/>
                    <a:pt x="7053" y="10500"/>
                    <a:pt x="7008" y="10409"/>
                  </a:cubicBezTo>
                  <a:cubicBezTo>
                    <a:pt x="6985" y="10363"/>
                    <a:pt x="6985" y="10294"/>
                    <a:pt x="6985" y="10249"/>
                  </a:cubicBezTo>
                  <a:cubicBezTo>
                    <a:pt x="6985" y="10249"/>
                    <a:pt x="6985" y="10226"/>
                    <a:pt x="6985" y="10226"/>
                  </a:cubicBezTo>
                  <a:lnTo>
                    <a:pt x="6962" y="10226"/>
                  </a:lnTo>
                  <a:cubicBezTo>
                    <a:pt x="6962" y="10112"/>
                    <a:pt x="6962" y="10021"/>
                    <a:pt x="6962" y="9929"/>
                  </a:cubicBezTo>
                  <a:cubicBezTo>
                    <a:pt x="6985" y="9815"/>
                    <a:pt x="7008" y="9678"/>
                    <a:pt x="7031" y="9564"/>
                  </a:cubicBezTo>
                  <a:cubicBezTo>
                    <a:pt x="7076" y="9450"/>
                    <a:pt x="7122" y="9313"/>
                    <a:pt x="7190" y="9199"/>
                  </a:cubicBezTo>
                  <a:cubicBezTo>
                    <a:pt x="7259" y="9062"/>
                    <a:pt x="7305" y="8948"/>
                    <a:pt x="7373" y="8856"/>
                  </a:cubicBezTo>
                  <a:cubicBezTo>
                    <a:pt x="7396" y="8788"/>
                    <a:pt x="7442" y="8742"/>
                    <a:pt x="7464" y="8697"/>
                  </a:cubicBezTo>
                  <a:lnTo>
                    <a:pt x="7487" y="8674"/>
                  </a:lnTo>
                  <a:lnTo>
                    <a:pt x="7510" y="8628"/>
                  </a:lnTo>
                  <a:cubicBezTo>
                    <a:pt x="7556" y="8583"/>
                    <a:pt x="7578" y="8514"/>
                    <a:pt x="7601" y="8491"/>
                  </a:cubicBezTo>
                  <a:cubicBezTo>
                    <a:pt x="7647" y="8423"/>
                    <a:pt x="7693" y="8377"/>
                    <a:pt x="7738" y="8332"/>
                  </a:cubicBezTo>
                  <a:lnTo>
                    <a:pt x="7761" y="8286"/>
                  </a:lnTo>
                  <a:cubicBezTo>
                    <a:pt x="7807" y="8263"/>
                    <a:pt x="7830" y="8217"/>
                    <a:pt x="7875" y="8172"/>
                  </a:cubicBezTo>
                  <a:lnTo>
                    <a:pt x="7898" y="8126"/>
                  </a:lnTo>
                  <a:cubicBezTo>
                    <a:pt x="7966" y="8058"/>
                    <a:pt x="8012" y="7989"/>
                    <a:pt x="8058" y="7943"/>
                  </a:cubicBezTo>
                  <a:cubicBezTo>
                    <a:pt x="8103" y="7898"/>
                    <a:pt x="8126" y="7875"/>
                    <a:pt x="8149" y="7852"/>
                  </a:cubicBezTo>
                  <a:lnTo>
                    <a:pt x="8218" y="7784"/>
                  </a:lnTo>
                  <a:cubicBezTo>
                    <a:pt x="8332" y="7670"/>
                    <a:pt x="8446" y="7578"/>
                    <a:pt x="8537" y="7510"/>
                  </a:cubicBezTo>
                  <a:cubicBezTo>
                    <a:pt x="8583" y="7464"/>
                    <a:pt x="8628" y="7441"/>
                    <a:pt x="8651" y="7419"/>
                  </a:cubicBezTo>
                  <a:cubicBezTo>
                    <a:pt x="8674" y="7396"/>
                    <a:pt x="8720" y="7373"/>
                    <a:pt x="8743" y="7327"/>
                  </a:cubicBezTo>
                  <a:cubicBezTo>
                    <a:pt x="8765" y="7282"/>
                    <a:pt x="8788" y="7259"/>
                    <a:pt x="8834" y="7236"/>
                  </a:cubicBezTo>
                  <a:cubicBezTo>
                    <a:pt x="8857" y="7236"/>
                    <a:pt x="8880" y="7213"/>
                    <a:pt x="8902" y="7213"/>
                  </a:cubicBezTo>
                  <a:cubicBezTo>
                    <a:pt x="8925" y="7213"/>
                    <a:pt x="8948" y="7213"/>
                    <a:pt x="8948" y="7236"/>
                  </a:cubicBezTo>
                  <a:cubicBezTo>
                    <a:pt x="8994" y="7236"/>
                    <a:pt x="9016" y="7259"/>
                    <a:pt x="9062" y="7259"/>
                  </a:cubicBezTo>
                  <a:cubicBezTo>
                    <a:pt x="9108" y="7282"/>
                    <a:pt x="9176" y="7282"/>
                    <a:pt x="9222" y="7304"/>
                  </a:cubicBezTo>
                  <a:cubicBezTo>
                    <a:pt x="9268" y="7304"/>
                    <a:pt x="9313" y="7327"/>
                    <a:pt x="9382" y="7327"/>
                  </a:cubicBezTo>
                  <a:cubicBezTo>
                    <a:pt x="9450" y="7350"/>
                    <a:pt x="9541" y="7373"/>
                    <a:pt x="9610" y="7373"/>
                  </a:cubicBezTo>
                  <a:cubicBezTo>
                    <a:pt x="9793" y="7419"/>
                    <a:pt x="9975" y="7441"/>
                    <a:pt x="10181" y="7464"/>
                  </a:cubicBezTo>
                  <a:cubicBezTo>
                    <a:pt x="10272" y="7487"/>
                    <a:pt x="10363" y="7487"/>
                    <a:pt x="10454" y="7510"/>
                  </a:cubicBezTo>
                  <a:cubicBezTo>
                    <a:pt x="10523" y="7510"/>
                    <a:pt x="10614" y="7533"/>
                    <a:pt x="10683" y="7533"/>
                  </a:cubicBezTo>
                  <a:lnTo>
                    <a:pt x="10957" y="7533"/>
                  </a:lnTo>
                  <a:cubicBezTo>
                    <a:pt x="11025" y="7555"/>
                    <a:pt x="11071" y="7555"/>
                    <a:pt x="11139" y="7555"/>
                  </a:cubicBezTo>
                  <a:lnTo>
                    <a:pt x="11367" y="7555"/>
                  </a:lnTo>
                  <a:cubicBezTo>
                    <a:pt x="11504" y="7555"/>
                    <a:pt x="11641" y="7533"/>
                    <a:pt x="11801" y="7533"/>
                  </a:cubicBezTo>
                  <a:cubicBezTo>
                    <a:pt x="11870" y="7533"/>
                    <a:pt x="11938" y="7510"/>
                    <a:pt x="12007" y="7510"/>
                  </a:cubicBezTo>
                  <a:lnTo>
                    <a:pt x="12212" y="7510"/>
                  </a:lnTo>
                  <a:cubicBezTo>
                    <a:pt x="12303" y="7487"/>
                    <a:pt x="12372" y="7487"/>
                    <a:pt x="12463" y="7464"/>
                  </a:cubicBezTo>
                  <a:lnTo>
                    <a:pt x="12532" y="7464"/>
                  </a:lnTo>
                  <a:lnTo>
                    <a:pt x="12600" y="7441"/>
                  </a:lnTo>
                  <a:lnTo>
                    <a:pt x="12691" y="7441"/>
                  </a:lnTo>
                  <a:cubicBezTo>
                    <a:pt x="12737" y="7419"/>
                    <a:pt x="12805" y="7419"/>
                    <a:pt x="12851" y="7419"/>
                  </a:cubicBezTo>
                  <a:cubicBezTo>
                    <a:pt x="12897" y="7396"/>
                    <a:pt x="12942" y="7396"/>
                    <a:pt x="12988" y="7373"/>
                  </a:cubicBezTo>
                  <a:lnTo>
                    <a:pt x="13034" y="7373"/>
                  </a:lnTo>
                  <a:lnTo>
                    <a:pt x="13057" y="7350"/>
                  </a:lnTo>
                  <a:cubicBezTo>
                    <a:pt x="13102" y="7327"/>
                    <a:pt x="13148" y="7327"/>
                    <a:pt x="13193" y="7304"/>
                  </a:cubicBezTo>
                  <a:cubicBezTo>
                    <a:pt x="13216" y="7304"/>
                    <a:pt x="13239" y="7304"/>
                    <a:pt x="13285" y="7282"/>
                  </a:cubicBezTo>
                  <a:cubicBezTo>
                    <a:pt x="13308" y="7282"/>
                    <a:pt x="13330" y="7259"/>
                    <a:pt x="13353" y="7259"/>
                  </a:cubicBezTo>
                  <a:cubicBezTo>
                    <a:pt x="13399" y="7236"/>
                    <a:pt x="13445" y="7213"/>
                    <a:pt x="13490" y="7213"/>
                  </a:cubicBezTo>
                  <a:cubicBezTo>
                    <a:pt x="13582" y="7167"/>
                    <a:pt x="13696" y="7122"/>
                    <a:pt x="13787" y="7076"/>
                  </a:cubicBezTo>
                  <a:lnTo>
                    <a:pt x="13833" y="7053"/>
                  </a:lnTo>
                  <a:lnTo>
                    <a:pt x="13901" y="7008"/>
                  </a:lnTo>
                  <a:cubicBezTo>
                    <a:pt x="13970" y="6985"/>
                    <a:pt x="14038" y="6939"/>
                    <a:pt x="14107" y="6894"/>
                  </a:cubicBezTo>
                  <a:cubicBezTo>
                    <a:pt x="14107" y="6894"/>
                    <a:pt x="14129" y="6871"/>
                    <a:pt x="14152" y="6871"/>
                  </a:cubicBezTo>
                  <a:cubicBezTo>
                    <a:pt x="14198" y="6825"/>
                    <a:pt x="14266" y="6802"/>
                    <a:pt x="14312" y="6757"/>
                  </a:cubicBezTo>
                  <a:lnTo>
                    <a:pt x="14380" y="6711"/>
                  </a:lnTo>
                  <a:cubicBezTo>
                    <a:pt x="14449" y="6665"/>
                    <a:pt x="14495" y="6620"/>
                    <a:pt x="14563" y="6574"/>
                  </a:cubicBezTo>
                  <a:cubicBezTo>
                    <a:pt x="14609" y="6528"/>
                    <a:pt x="14677" y="6483"/>
                    <a:pt x="14746" y="6437"/>
                  </a:cubicBezTo>
                  <a:cubicBezTo>
                    <a:pt x="14791" y="6391"/>
                    <a:pt x="14860" y="6346"/>
                    <a:pt x="14905" y="6300"/>
                  </a:cubicBezTo>
                  <a:lnTo>
                    <a:pt x="14951" y="6300"/>
                  </a:lnTo>
                  <a:cubicBezTo>
                    <a:pt x="15020" y="6232"/>
                    <a:pt x="15065" y="6186"/>
                    <a:pt x="15134" y="6117"/>
                  </a:cubicBezTo>
                  <a:cubicBezTo>
                    <a:pt x="15179" y="6072"/>
                    <a:pt x="15202" y="6003"/>
                    <a:pt x="15225" y="5958"/>
                  </a:cubicBezTo>
                  <a:cubicBezTo>
                    <a:pt x="15225" y="5958"/>
                    <a:pt x="15248" y="5935"/>
                    <a:pt x="15271" y="5935"/>
                  </a:cubicBezTo>
                  <a:cubicBezTo>
                    <a:pt x="15225" y="5889"/>
                    <a:pt x="15179" y="5844"/>
                    <a:pt x="15134" y="5798"/>
                  </a:cubicBezTo>
                  <a:cubicBezTo>
                    <a:pt x="15111" y="5752"/>
                    <a:pt x="15065" y="5729"/>
                    <a:pt x="15042" y="5684"/>
                  </a:cubicBezTo>
                  <a:cubicBezTo>
                    <a:pt x="14997" y="5638"/>
                    <a:pt x="14951" y="5592"/>
                    <a:pt x="14905" y="5547"/>
                  </a:cubicBezTo>
                  <a:cubicBezTo>
                    <a:pt x="14860" y="5501"/>
                    <a:pt x="14814" y="5456"/>
                    <a:pt x="14768" y="5410"/>
                  </a:cubicBezTo>
                  <a:cubicBezTo>
                    <a:pt x="14746" y="5387"/>
                    <a:pt x="14723" y="5364"/>
                    <a:pt x="14700" y="5341"/>
                  </a:cubicBezTo>
                  <a:cubicBezTo>
                    <a:pt x="14700" y="5296"/>
                    <a:pt x="14700" y="5250"/>
                    <a:pt x="14677" y="5204"/>
                  </a:cubicBezTo>
                  <a:cubicBezTo>
                    <a:pt x="14654" y="5182"/>
                    <a:pt x="14631" y="5159"/>
                    <a:pt x="14586" y="5159"/>
                  </a:cubicBezTo>
                  <a:cubicBezTo>
                    <a:pt x="14563" y="5159"/>
                    <a:pt x="14563" y="5159"/>
                    <a:pt x="14540" y="5182"/>
                  </a:cubicBezTo>
                  <a:lnTo>
                    <a:pt x="14517" y="5182"/>
                  </a:lnTo>
                  <a:cubicBezTo>
                    <a:pt x="14472" y="5227"/>
                    <a:pt x="14472" y="5227"/>
                    <a:pt x="14426" y="5227"/>
                  </a:cubicBezTo>
                  <a:cubicBezTo>
                    <a:pt x="14426" y="5227"/>
                    <a:pt x="14403" y="5250"/>
                    <a:pt x="14380" y="5250"/>
                  </a:cubicBezTo>
                  <a:lnTo>
                    <a:pt x="14335" y="5250"/>
                  </a:lnTo>
                  <a:lnTo>
                    <a:pt x="14335" y="5273"/>
                  </a:lnTo>
                  <a:cubicBezTo>
                    <a:pt x="14266" y="5296"/>
                    <a:pt x="14221" y="5319"/>
                    <a:pt x="14152" y="5319"/>
                  </a:cubicBezTo>
                  <a:cubicBezTo>
                    <a:pt x="14129" y="5341"/>
                    <a:pt x="14084" y="5364"/>
                    <a:pt x="14061" y="5364"/>
                  </a:cubicBezTo>
                  <a:cubicBezTo>
                    <a:pt x="14015" y="5387"/>
                    <a:pt x="13970" y="5410"/>
                    <a:pt x="13924" y="5433"/>
                  </a:cubicBezTo>
                  <a:lnTo>
                    <a:pt x="13855" y="5456"/>
                  </a:lnTo>
                  <a:cubicBezTo>
                    <a:pt x="13810" y="5478"/>
                    <a:pt x="13764" y="5501"/>
                    <a:pt x="13696" y="5524"/>
                  </a:cubicBezTo>
                  <a:lnTo>
                    <a:pt x="13650" y="5524"/>
                  </a:lnTo>
                  <a:cubicBezTo>
                    <a:pt x="13604" y="5547"/>
                    <a:pt x="13536" y="5570"/>
                    <a:pt x="13467" y="5592"/>
                  </a:cubicBezTo>
                  <a:cubicBezTo>
                    <a:pt x="13399" y="5615"/>
                    <a:pt x="13330" y="5638"/>
                    <a:pt x="13285" y="5661"/>
                  </a:cubicBezTo>
                  <a:cubicBezTo>
                    <a:pt x="13216" y="5661"/>
                    <a:pt x="13148" y="5684"/>
                    <a:pt x="13079" y="5684"/>
                  </a:cubicBezTo>
                  <a:lnTo>
                    <a:pt x="13034" y="5707"/>
                  </a:lnTo>
                  <a:cubicBezTo>
                    <a:pt x="12965" y="5707"/>
                    <a:pt x="12920" y="5729"/>
                    <a:pt x="12851" y="5729"/>
                  </a:cubicBezTo>
                  <a:cubicBezTo>
                    <a:pt x="12805" y="5729"/>
                    <a:pt x="12737" y="5752"/>
                    <a:pt x="12691" y="5752"/>
                  </a:cubicBezTo>
                  <a:lnTo>
                    <a:pt x="12554" y="5752"/>
                  </a:lnTo>
                  <a:cubicBezTo>
                    <a:pt x="12509" y="5775"/>
                    <a:pt x="12463" y="5775"/>
                    <a:pt x="12395" y="5775"/>
                  </a:cubicBezTo>
                  <a:cubicBezTo>
                    <a:pt x="12326" y="5775"/>
                    <a:pt x="12280" y="5798"/>
                    <a:pt x="12212" y="5798"/>
                  </a:cubicBezTo>
                  <a:cubicBezTo>
                    <a:pt x="12121" y="5798"/>
                    <a:pt x="12029" y="5798"/>
                    <a:pt x="11938" y="5821"/>
                  </a:cubicBezTo>
                  <a:lnTo>
                    <a:pt x="11756" y="5821"/>
                  </a:lnTo>
                  <a:cubicBezTo>
                    <a:pt x="11664" y="5821"/>
                    <a:pt x="11596" y="5821"/>
                    <a:pt x="11504" y="5844"/>
                  </a:cubicBezTo>
                  <a:lnTo>
                    <a:pt x="11208" y="5844"/>
                  </a:lnTo>
                  <a:cubicBezTo>
                    <a:pt x="11094" y="5844"/>
                    <a:pt x="10957" y="5821"/>
                    <a:pt x="10842" y="5798"/>
                  </a:cubicBezTo>
                  <a:lnTo>
                    <a:pt x="10797" y="5798"/>
                  </a:lnTo>
                  <a:cubicBezTo>
                    <a:pt x="10683" y="5775"/>
                    <a:pt x="10546" y="5775"/>
                    <a:pt x="10432" y="5752"/>
                  </a:cubicBezTo>
                  <a:cubicBezTo>
                    <a:pt x="10272" y="5729"/>
                    <a:pt x="10135" y="5684"/>
                    <a:pt x="10044" y="5661"/>
                  </a:cubicBezTo>
                  <a:cubicBezTo>
                    <a:pt x="9952" y="5661"/>
                    <a:pt x="9884" y="5638"/>
                    <a:pt x="9815" y="5615"/>
                  </a:cubicBezTo>
                  <a:lnTo>
                    <a:pt x="9770" y="5592"/>
                  </a:lnTo>
                  <a:cubicBezTo>
                    <a:pt x="9724" y="5592"/>
                    <a:pt x="9678" y="5570"/>
                    <a:pt x="9633" y="5570"/>
                  </a:cubicBezTo>
                  <a:cubicBezTo>
                    <a:pt x="9587" y="5547"/>
                    <a:pt x="9519" y="5524"/>
                    <a:pt x="9450" y="5501"/>
                  </a:cubicBezTo>
                  <a:cubicBezTo>
                    <a:pt x="9404" y="5501"/>
                    <a:pt x="9359" y="5478"/>
                    <a:pt x="9313" y="5456"/>
                  </a:cubicBezTo>
                  <a:lnTo>
                    <a:pt x="9245" y="5433"/>
                  </a:lnTo>
                  <a:cubicBezTo>
                    <a:pt x="9153" y="5410"/>
                    <a:pt x="9085" y="5387"/>
                    <a:pt x="9016" y="5341"/>
                  </a:cubicBezTo>
                  <a:cubicBezTo>
                    <a:pt x="8925" y="5319"/>
                    <a:pt x="8857" y="5296"/>
                    <a:pt x="8765" y="5250"/>
                  </a:cubicBezTo>
                  <a:lnTo>
                    <a:pt x="8720" y="5227"/>
                  </a:lnTo>
                  <a:lnTo>
                    <a:pt x="8720" y="5204"/>
                  </a:lnTo>
                  <a:cubicBezTo>
                    <a:pt x="8697" y="5159"/>
                    <a:pt x="8651" y="5136"/>
                    <a:pt x="8606" y="5113"/>
                  </a:cubicBezTo>
                  <a:lnTo>
                    <a:pt x="8560" y="5113"/>
                  </a:lnTo>
                  <a:cubicBezTo>
                    <a:pt x="8491" y="5068"/>
                    <a:pt x="8400" y="5045"/>
                    <a:pt x="8332" y="4999"/>
                  </a:cubicBezTo>
                  <a:lnTo>
                    <a:pt x="8240" y="4953"/>
                  </a:lnTo>
                  <a:cubicBezTo>
                    <a:pt x="8081" y="4885"/>
                    <a:pt x="7966" y="4816"/>
                    <a:pt x="7852" y="4771"/>
                  </a:cubicBezTo>
                  <a:cubicBezTo>
                    <a:pt x="7738" y="4702"/>
                    <a:pt x="7601" y="4611"/>
                    <a:pt x="7487" y="4543"/>
                  </a:cubicBezTo>
                  <a:cubicBezTo>
                    <a:pt x="7396" y="4474"/>
                    <a:pt x="7282" y="4406"/>
                    <a:pt x="7168" y="4314"/>
                  </a:cubicBezTo>
                  <a:lnTo>
                    <a:pt x="7076" y="4246"/>
                  </a:lnTo>
                  <a:lnTo>
                    <a:pt x="7076" y="4223"/>
                  </a:lnTo>
                  <a:cubicBezTo>
                    <a:pt x="7008" y="4177"/>
                    <a:pt x="6962" y="4154"/>
                    <a:pt x="6917" y="4109"/>
                  </a:cubicBezTo>
                  <a:lnTo>
                    <a:pt x="6825" y="4040"/>
                  </a:lnTo>
                  <a:cubicBezTo>
                    <a:pt x="6780" y="4018"/>
                    <a:pt x="6734" y="3972"/>
                    <a:pt x="6711" y="3949"/>
                  </a:cubicBezTo>
                  <a:lnTo>
                    <a:pt x="6665" y="3903"/>
                  </a:lnTo>
                  <a:lnTo>
                    <a:pt x="6643" y="3881"/>
                  </a:lnTo>
                  <a:cubicBezTo>
                    <a:pt x="6620" y="3858"/>
                    <a:pt x="6574" y="3835"/>
                    <a:pt x="6551" y="3789"/>
                  </a:cubicBezTo>
                  <a:cubicBezTo>
                    <a:pt x="6460" y="3721"/>
                    <a:pt x="6369" y="3630"/>
                    <a:pt x="6277" y="3538"/>
                  </a:cubicBezTo>
                  <a:cubicBezTo>
                    <a:pt x="6186" y="3424"/>
                    <a:pt x="6095" y="3333"/>
                    <a:pt x="6004" y="3241"/>
                  </a:cubicBezTo>
                  <a:cubicBezTo>
                    <a:pt x="5935" y="3150"/>
                    <a:pt x="5844" y="3059"/>
                    <a:pt x="5775" y="2968"/>
                  </a:cubicBezTo>
                  <a:cubicBezTo>
                    <a:pt x="5775" y="2945"/>
                    <a:pt x="5752" y="2945"/>
                    <a:pt x="5752" y="2922"/>
                  </a:cubicBezTo>
                  <a:cubicBezTo>
                    <a:pt x="5684" y="2831"/>
                    <a:pt x="5615" y="2739"/>
                    <a:pt x="5547" y="2648"/>
                  </a:cubicBezTo>
                  <a:cubicBezTo>
                    <a:pt x="5456" y="2557"/>
                    <a:pt x="5387" y="2488"/>
                    <a:pt x="5319" y="2397"/>
                  </a:cubicBezTo>
                  <a:cubicBezTo>
                    <a:pt x="5227" y="2237"/>
                    <a:pt x="5113" y="2100"/>
                    <a:pt x="4999" y="1963"/>
                  </a:cubicBezTo>
                  <a:cubicBezTo>
                    <a:pt x="4839" y="1735"/>
                    <a:pt x="4680" y="1507"/>
                    <a:pt x="4543" y="1233"/>
                  </a:cubicBezTo>
                  <a:cubicBezTo>
                    <a:pt x="4543" y="1210"/>
                    <a:pt x="4520" y="1187"/>
                    <a:pt x="4520" y="1164"/>
                  </a:cubicBezTo>
                  <a:lnTo>
                    <a:pt x="4497" y="1142"/>
                  </a:lnTo>
                  <a:lnTo>
                    <a:pt x="4451" y="1073"/>
                  </a:lnTo>
                  <a:lnTo>
                    <a:pt x="4451" y="1027"/>
                  </a:lnTo>
                  <a:cubicBezTo>
                    <a:pt x="4406" y="982"/>
                    <a:pt x="4383" y="913"/>
                    <a:pt x="4360" y="845"/>
                  </a:cubicBezTo>
                  <a:cubicBezTo>
                    <a:pt x="4337" y="799"/>
                    <a:pt x="4314" y="754"/>
                    <a:pt x="4292" y="685"/>
                  </a:cubicBezTo>
                  <a:lnTo>
                    <a:pt x="4269" y="639"/>
                  </a:lnTo>
                  <a:cubicBezTo>
                    <a:pt x="4269" y="594"/>
                    <a:pt x="4246" y="548"/>
                    <a:pt x="4223" y="502"/>
                  </a:cubicBezTo>
                  <a:lnTo>
                    <a:pt x="4200" y="480"/>
                  </a:lnTo>
                  <a:lnTo>
                    <a:pt x="4200" y="457"/>
                  </a:lnTo>
                  <a:cubicBezTo>
                    <a:pt x="4155" y="343"/>
                    <a:pt x="4109" y="206"/>
                    <a:pt x="4063" y="92"/>
                  </a:cubicBezTo>
                  <a:lnTo>
                    <a:pt x="4063" y="23"/>
                  </a:lnTo>
                  <a:cubicBezTo>
                    <a:pt x="4041" y="23"/>
                    <a:pt x="3995"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 name="Google Shape;9747;p58"/>
            <p:cNvSpPr/>
            <p:nvPr/>
          </p:nvSpPr>
          <p:spPr>
            <a:xfrm>
              <a:off x="5205540" y="2730867"/>
              <a:ext cx="999892" cy="761271"/>
            </a:xfrm>
            <a:custGeom>
              <a:avLst/>
              <a:gdLst/>
              <a:ahLst/>
              <a:cxnLst/>
              <a:rect l="l" t="t" r="r" b="b"/>
              <a:pathLst>
                <a:path w="21228" h="16162" extrusionOk="0">
                  <a:moveTo>
                    <a:pt x="867" y="1"/>
                  </a:moveTo>
                  <a:cubicBezTo>
                    <a:pt x="822" y="1"/>
                    <a:pt x="799" y="24"/>
                    <a:pt x="776" y="24"/>
                  </a:cubicBezTo>
                  <a:cubicBezTo>
                    <a:pt x="708" y="24"/>
                    <a:pt x="662" y="47"/>
                    <a:pt x="616" y="69"/>
                  </a:cubicBezTo>
                  <a:cubicBezTo>
                    <a:pt x="594" y="92"/>
                    <a:pt x="548" y="115"/>
                    <a:pt x="502" y="138"/>
                  </a:cubicBezTo>
                  <a:lnTo>
                    <a:pt x="457" y="183"/>
                  </a:lnTo>
                  <a:lnTo>
                    <a:pt x="388" y="229"/>
                  </a:lnTo>
                  <a:cubicBezTo>
                    <a:pt x="388" y="229"/>
                    <a:pt x="365" y="229"/>
                    <a:pt x="343" y="252"/>
                  </a:cubicBezTo>
                  <a:lnTo>
                    <a:pt x="320" y="275"/>
                  </a:lnTo>
                  <a:lnTo>
                    <a:pt x="297" y="298"/>
                  </a:lnTo>
                  <a:lnTo>
                    <a:pt x="228" y="343"/>
                  </a:lnTo>
                  <a:cubicBezTo>
                    <a:pt x="206" y="366"/>
                    <a:pt x="160" y="389"/>
                    <a:pt x="137" y="412"/>
                  </a:cubicBezTo>
                  <a:cubicBezTo>
                    <a:pt x="114" y="412"/>
                    <a:pt x="114" y="435"/>
                    <a:pt x="91" y="457"/>
                  </a:cubicBezTo>
                  <a:cubicBezTo>
                    <a:pt x="46" y="480"/>
                    <a:pt x="23" y="503"/>
                    <a:pt x="23" y="549"/>
                  </a:cubicBezTo>
                  <a:cubicBezTo>
                    <a:pt x="23" y="572"/>
                    <a:pt x="23" y="617"/>
                    <a:pt x="23" y="640"/>
                  </a:cubicBezTo>
                  <a:cubicBezTo>
                    <a:pt x="46" y="640"/>
                    <a:pt x="69" y="663"/>
                    <a:pt x="91" y="663"/>
                  </a:cubicBezTo>
                  <a:cubicBezTo>
                    <a:pt x="160" y="708"/>
                    <a:pt x="183" y="800"/>
                    <a:pt x="206" y="868"/>
                  </a:cubicBezTo>
                  <a:cubicBezTo>
                    <a:pt x="228" y="868"/>
                    <a:pt x="228" y="891"/>
                    <a:pt x="251" y="914"/>
                  </a:cubicBezTo>
                  <a:cubicBezTo>
                    <a:pt x="251" y="937"/>
                    <a:pt x="274" y="960"/>
                    <a:pt x="274" y="982"/>
                  </a:cubicBezTo>
                  <a:cubicBezTo>
                    <a:pt x="274" y="1005"/>
                    <a:pt x="274" y="1005"/>
                    <a:pt x="274" y="1028"/>
                  </a:cubicBezTo>
                  <a:cubicBezTo>
                    <a:pt x="297" y="1051"/>
                    <a:pt x="297" y="1074"/>
                    <a:pt x="320" y="1119"/>
                  </a:cubicBezTo>
                  <a:cubicBezTo>
                    <a:pt x="320" y="1165"/>
                    <a:pt x="320" y="1211"/>
                    <a:pt x="320" y="1256"/>
                  </a:cubicBezTo>
                  <a:cubicBezTo>
                    <a:pt x="320" y="1325"/>
                    <a:pt x="320" y="1370"/>
                    <a:pt x="320" y="1439"/>
                  </a:cubicBezTo>
                  <a:cubicBezTo>
                    <a:pt x="297" y="1576"/>
                    <a:pt x="274" y="1736"/>
                    <a:pt x="251" y="1873"/>
                  </a:cubicBezTo>
                  <a:cubicBezTo>
                    <a:pt x="228" y="1941"/>
                    <a:pt x="228" y="2010"/>
                    <a:pt x="206" y="2078"/>
                  </a:cubicBezTo>
                  <a:lnTo>
                    <a:pt x="183" y="2192"/>
                  </a:lnTo>
                  <a:cubicBezTo>
                    <a:pt x="183" y="2238"/>
                    <a:pt x="183" y="2283"/>
                    <a:pt x="160" y="2306"/>
                  </a:cubicBezTo>
                  <a:lnTo>
                    <a:pt x="160" y="2375"/>
                  </a:lnTo>
                  <a:cubicBezTo>
                    <a:pt x="137" y="2443"/>
                    <a:pt x="114" y="2512"/>
                    <a:pt x="114" y="2603"/>
                  </a:cubicBezTo>
                  <a:cubicBezTo>
                    <a:pt x="114" y="2626"/>
                    <a:pt x="91" y="2649"/>
                    <a:pt x="91" y="2671"/>
                  </a:cubicBezTo>
                  <a:cubicBezTo>
                    <a:pt x="91" y="2694"/>
                    <a:pt x="91" y="2717"/>
                    <a:pt x="91" y="2740"/>
                  </a:cubicBezTo>
                  <a:cubicBezTo>
                    <a:pt x="69" y="2808"/>
                    <a:pt x="69" y="2854"/>
                    <a:pt x="69" y="2900"/>
                  </a:cubicBezTo>
                  <a:lnTo>
                    <a:pt x="46" y="2968"/>
                  </a:lnTo>
                  <a:cubicBezTo>
                    <a:pt x="46" y="3037"/>
                    <a:pt x="23" y="3082"/>
                    <a:pt x="23" y="3128"/>
                  </a:cubicBezTo>
                  <a:lnTo>
                    <a:pt x="23" y="3196"/>
                  </a:lnTo>
                  <a:cubicBezTo>
                    <a:pt x="0" y="3311"/>
                    <a:pt x="0" y="3402"/>
                    <a:pt x="0" y="3493"/>
                  </a:cubicBezTo>
                  <a:cubicBezTo>
                    <a:pt x="0" y="3516"/>
                    <a:pt x="0" y="3516"/>
                    <a:pt x="0" y="3516"/>
                  </a:cubicBezTo>
                  <a:cubicBezTo>
                    <a:pt x="0" y="3584"/>
                    <a:pt x="0" y="3653"/>
                    <a:pt x="0" y="3721"/>
                  </a:cubicBezTo>
                  <a:cubicBezTo>
                    <a:pt x="0" y="3767"/>
                    <a:pt x="23" y="3836"/>
                    <a:pt x="23" y="3881"/>
                  </a:cubicBezTo>
                  <a:lnTo>
                    <a:pt x="46" y="3972"/>
                  </a:lnTo>
                  <a:cubicBezTo>
                    <a:pt x="46" y="4018"/>
                    <a:pt x="46" y="4041"/>
                    <a:pt x="69" y="4087"/>
                  </a:cubicBezTo>
                  <a:cubicBezTo>
                    <a:pt x="69" y="4087"/>
                    <a:pt x="69" y="4109"/>
                    <a:pt x="69" y="4109"/>
                  </a:cubicBezTo>
                  <a:cubicBezTo>
                    <a:pt x="69" y="4132"/>
                    <a:pt x="69" y="4155"/>
                    <a:pt x="69" y="4155"/>
                  </a:cubicBezTo>
                  <a:cubicBezTo>
                    <a:pt x="69" y="4246"/>
                    <a:pt x="91" y="4338"/>
                    <a:pt x="114" y="4406"/>
                  </a:cubicBezTo>
                  <a:cubicBezTo>
                    <a:pt x="137" y="4406"/>
                    <a:pt x="160" y="4429"/>
                    <a:pt x="183" y="4429"/>
                  </a:cubicBezTo>
                  <a:lnTo>
                    <a:pt x="206" y="4429"/>
                  </a:lnTo>
                  <a:cubicBezTo>
                    <a:pt x="206" y="4429"/>
                    <a:pt x="206" y="4406"/>
                    <a:pt x="206" y="4406"/>
                  </a:cubicBezTo>
                  <a:cubicBezTo>
                    <a:pt x="206" y="4361"/>
                    <a:pt x="228" y="4315"/>
                    <a:pt x="251" y="4292"/>
                  </a:cubicBezTo>
                  <a:cubicBezTo>
                    <a:pt x="274" y="4246"/>
                    <a:pt x="297" y="4224"/>
                    <a:pt x="343" y="4224"/>
                  </a:cubicBezTo>
                  <a:cubicBezTo>
                    <a:pt x="343" y="4201"/>
                    <a:pt x="343" y="4201"/>
                    <a:pt x="343" y="4201"/>
                  </a:cubicBezTo>
                  <a:cubicBezTo>
                    <a:pt x="365" y="4178"/>
                    <a:pt x="365" y="4178"/>
                    <a:pt x="365" y="4178"/>
                  </a:cubicBezTo>
                  <a:cubicBezTo>
                    <a:pt x="365" y="4155"/>
                    <a:pt x="388" y="4155"/>
                    <a:pt x="388" y="4155"/>
                  </a:cubicBezTo>
                  <a:cubicBezTo>
                    <a:pt x="388" y="4155"/>
                    <a:pt x="411" y="4178"/>
                    <a:pt x="411" y="4178"/>
                  </a:cubicBezTo>
                  <a:lnTo>
                    <a:pt x="502" y="4178"/>
                  </a:lnTo>
                  <a:cubicBezTo>
                    <a:pt x="502" y="4201"/>
                    <a:pt x="525" y="4201"/>
                    <a:pt x="525" y="4224"/>
                  </a:cubicBezTo>
                  <a:cubicBezTo>
                    <a:pt x="571" y="4269"/>
                    <a:pt x="594" y="4292"/>
                    <a:pt x="616" y="4338"/>
                  </a:cubicBezTo>
                  <a:lnTo>
                    <a:pt x="616" y="4361"/>
                  </a:lnTo>
                  <a:cubicBezTo>
                    <a:pt x="662" y="4429"/>
                    <a:pt x="685" y="4497"/>
                    <a:pt x="731" y="4543"/>
                  </a:cubicBezTo>
                  <a:lnTo>
                    <a:pt x="731" y="4589"/>
                  </a:lnTo>
                  <a:lnTo>
                    <a:pt x="753" y="4634"/>
                  </a:lnTo>
                  <a:cubicBezTo>
                    <a:pt x="776" y="4657"/>
                    <a:pt x="776" y="4680"/>
                    <a:pt x="776" y="4703"/>
                  </a:cubicBezTo>
                  <a:cubicBezTo>
                    <a:pt x="799" y="4749"/>
                    <a:pt x="799" y="4794"/>
                    <a:pt x="822" y="4817"/>
                  </a:cubicBezTo>
                  <a:lnTo>
                    <a:pt x="845" y="4908"/>
                  </a:lnTo>
                  <a:cubicBezTo>
                    <a:pt x="867" y="4954"/>
                    <a:pt x="890" y="5022"/>
                    <a:pt x="913" y="5091"/>
                  </a:cubicBezTo>
                  <a:cubicBezTo>
                    <a:pt x="913" y="5114"/>
                    <a:pt x="913" y="5137"/>
                    <a:pt x="936" y="5159"/>
                  </a:cubicBezTo>
                  <a:lnTo>
                    <a:pt x="959" y="5228"/>
                  </a:lnTo>
                  <a:cubicBezTo>
                    <a:pt x="982" y="5251"/>
                    <a:pt x="982" y="5274"/>
                    <a:pt x="1004" y="5296"/>
                  </a:cubicBezTo>
                  <a:cubicBezTo>
                    <a:pt x="1027" y="5342"/>
                    <a:pt x="1050" y="5365"/>
                    <a:pt x="1073" y="5388"/>
                  </a:cubicBezTo>
                  <a:cubicBezTo>
                    <a:pt x="1119" y="5433"/>
                    <a:pt x="1141" y="5456"/>
                    <a:pt x="1187" y="5456"/>
                  </a:cubicBezTo>
                  <a:lnTo>
                    <a:pt x="1301" y="5456"/>
                  </a:lnTo>
                  <a:cubicBezTo>
                    <a:pt x="1301" y="5456"/>
                    <a:pt x="1301" y="5456"/>
                    <a:pt x="1324" y="5433"/>
                  </a:cubicBezTo>
                  <a:cubicBezTo>
                    <a:pt x="1370" y="5433"/>
                    <a:pt x="1415" y="5410"/>
                    <a:pt x="1484" y="5410"/>
                  </a:cubicBezTo>
                  <a:cubicBezTo>
                    <a:pt x="1529" y="5388"/>
                    <a:pt x="1575" y="5388"/>
                    <a:pt x="1644" y="5388"/>
                  </a:cubicBezTo>
                  <a:lnTo>
                    <a:pt x="2009" y="5388"/>
                  </a:lnTo>
                  <a:cubicBezTo>
                    <a:pt x="2009" y="5388"/>
                    <a:pt x="2032" y="5365"/>
                    <a:pt x="2032" y="5365"/>
                  </a:cubicBezTo>
                  <a:cubicBezTo>
                    <a:pt x="2054" y="5365"/>
                    <a:pt x="2077" y="5365"/>
                    <a:pt x="2077" y="5342"/>
                  </a:cubicBezTo>
                  <a:cubicBezTo>
                    <a:pt x="2100" y="5342"/>
                    <a:pt x="2146" y="5319"/>
                    <a:pt x="2169" y="5319"/>
                  </a:cubicBezTo>
                  <a:lnTo>
                    <a:pt x="2214" y="5296"/>
                  </a:lnTo>
                  <a:lnTo>
                    <a:pt x="2305" y="5296"/>
                  </a:lnTo>
                  <a:cubicBezTo>
                    <a:pt x="2351" y="5296"/>
                    <a:pt x="2374" y="5296"/>
                    <a:pt x="2420" y="5319"/>
                  </a:cubicBezTo>
                  <a:lnTo>
                    <a:pt x="2534" y="5319"/>
                  </a:lnTo>
                  <a:lnTo>
                    <a:pt x="2648" y="5342"/>
                  </a:lnTo>
                  <a:lnTo>
                    <a:pt x="2876" y="5342"/>
                  </a:lnTo>
                  <a:cubicBezTo>
                    <a:pt x="2945" y="5342"/>
                    <a:pt x="3013" y="5365"/>
                    <a:pt x="3082" y="5365"/>
                  </a:cubicBezTo>
                  <a:lnTo>
                    <a:pt x="3150" y="5388"/>
                  </a:lnTo>
                  <a:cubicBezTo>
                    <a:pt x="3196" y="5388"/>
                    <a:pt x="3264" y="5388"/>
                    <a:pt x="3310" y="5410"/>
                  </a:cubicBezTo>
                  <a:cubicBezTo>
                    <a:pt x="3378" y="5410"/>
                    <a:pt x="3470" y="5410"/>
                    <a:pt x="3538" y="5433"/>
                  </a:cubicBezTo>
                  <a:cubicBezTo>
                    <a:pt x="3675" y="5433"/>
                    <a:pt x="3812" y="5479"/>
                    <a:pt x="3949" y="5502"/>
                  </a:cubicBezTo>
                  <a:cubicBezTo>
                    <a:pt x="4017" y="5502"/>
                    <a:pt x="4063" y="5525"/>
                    <a:pt x="4132" y="5525"/>
                  </a:cubicBezTo>
                  <a:cubicBezTo>
                    <a:pt x="4223" y="5570"/>
                    <a:pt x="4337" y="5593"/>
                    <a:pt x="4451" y="5639"/>
                  </a:cubicBezTo>
                  <a:cubicBezTo>
                    <a:pt x="4520" y="5662"/>
                    <a:pt x="4588" y="5684"/>
                    <a:pt x="4656" y="5707"/>
                  </a:cubicBezTo>
                  <a:cubicBezTo>
                    <a:pt x="4702" y="5730"/>
                    <a:pt x="4748" y="5753"/>
                    <a:pt x="4793" y="5753"/>
                  </a:cubicBezTo>
                  <a:cubicBezTo>
                    <a:pt x="4885" y="5799"/>
                    <a:pt x="4976" y="5844"/>
                    <a:pt x="5090" y="5890"/>
                  </a:cubicBezTo>
                  <a:cubicBezTo>
                    <a:pt x="5113" y="5913"/>
                    <a:pt x="5159" y="5935"/>
                    <a:pt x="5204" y="5958"/>
                  </a:cubicBezTo>
                  <a:cubicBezTo>
                    <a:pt x="5273" y="6004"/>
                    <a:pt x="5318" y="6027"/>
                    <a:pt x="5364" y="6050"/>
                  </a:cubicBezTo>
                  <a:cubicBezTo>
                    <a:pt x="5455" y="6095"/>
                    <a:pt x="5524" y="6141"/>
                    <a:pt x="5592" y="6187"/>
                  </a:cubicBezTo>
                  <a:lnTo>
                    <a:pt x="5706" y="6255"/>
                  </a:lnTo>
                  <a:cubicBezTo>
                    <a:pt x="5821" y="6323"/>
                    <a:pt x="5912" y="6392"/>
                    <a:pt x="6003" y="6460"/>
                  </a:cubicBezTo>
                  <a:cubicBezTo>
                    <a:pt x="6117" y="6552"/>
                    <a:pt x="6231" y="6643"/>
                    <a:pt x="6323" y="6734"/>
                  </a:cubicBezTo>
                  <a:cubicBezTo>
                    <a:pt x="6368" y="6780"/>
                    <a:pt x="6414" y="6826"/>
                    <a:pt x="6460" y="6871"/>
                  </a:cubicBezTo>
                  <a:cubicBezTo>
                    <a:pt x="6505" y="6917"/>
                    <a:pt x="6551" y="6940"/>
                    <a:pt x="6597" y="6985"/>
                  </a:cubicBezTo>
                  <a:cubicBezTo>
                    <a:pt x="6642" y="7031"/>
                    <a:pt x="6688" y="7077"/>
                    <a:pt x="6711" y="7122"/>
                  </a:cubicBezTo>
                  <a:lnTo>
                    <a:pt x="6734" y="7145"/>
                  </a:lnTo>
                  <a:cubicBezTo>
                    <a:pt x="6779" y="7214"/>
                    <a:pt x="6848" y="7259"/>
                    <a:pt x="6893" y="7305"/>
                  </a:cubicBezTo>
                  <a:lnTo>
                    <a:pt x="6916" y="7328"/>
                  </a:lnTo>
                  <a:cubicBezTo>
                    <a:pt x="6985" y="7396"/>
                    <a:pt x="7053" y="7465"/>
                    <a:pt x="7099" y="7556"/>
                  </a:cubicBezTo>
                  <a:lnTo>
                    <a:pt x="7167" y="7625"/>
                  </a:lnTo>
                  <a:cubicBezTo>
                    <a:pt x="7190" y="7647"/>
                    <a:pt x="7213" y="7670"/>
                    <a:pt x="7236" y="7693"/>
                  </a:cubicBezTo>
                  <a:cubicBezTo>
                    <a:pt x="7281" y="7761"/>
                    <a:pt x="7327" y="7807"/>
                    <a:pt x="7373" y="7876"/>
                  </a:cubicBezTo>
                  <a:cubicBezTo>
                    <a:pt x="7418" y="7967"/>
                    <a:pt x="7464" y="8081"/>
                    <a:pt x="7510" y="8172"/>
                  </a:cubicBezTo>
                  <a:lnTo>
                    <a:pt x="7578" y="8309"/>
                  </a:lnTo>
                  <a:lnTo>
                    <a:pt x="7601" y="8378"/>
                  </a:lnTo>
                  <a:lnTo>
                    <a:pt x="7624" y="8401"/>
                  </a:lnTo>
                  <a:cubicBezTo>
                    <a:pt x="7624" y="8446"/>
                    <a:pt x="7647" y="8515"/>
                    <a:pt x="7669" y="8560"/>
                  </a:cubicBezTo>
                  <a:cubicBezTo>
                    <a:pt x="7692" y="8606"/>
                    <a:pt x="7692" y="8652"/>
                    <a:pt x="7715" y="8697"/>
                  </a:cubicBezTo>
                  <a:cubicBezTo>
                    <a:pt x="7738" y="8743"/>
                    <a:pt x="7761" y="8789"/>
                    <a:pt x="7761" y="8811"/>
                  </a:cubicBezTo>
                  <a:lnTo>
                    <a:pt x="7829" y="9017"/>
                  </a:lnTo>
                  <a:lnTo>
                    <a:pt x="7852" y="9063"/>
                  </a:lnTo>
                  <a:cubicBezTo>
                    <a:pt x="7852" y="9085"/>
                    <a:pt x="7875" y="9108"/>
                    <a:pt x="7875" y="9131"/>
                  </a:cubicBezTo>
                  <a:lnTo>
                    <a:pt x="7898" y="9245"/>
                  </a:lnTo>
                  <a:cubicBezTo>
                    <a:pt x="7921" y="9291"/>
                    <a:pt x="7921" y="9314"/>
                    <a:pt x="7943" y="9359"/>
                  </a:cubicBezTo>
                  <a:cubicBezTo>
                    <a:pt x="7943" y="9405"/>
                    <a:pt x="7943" y="9428"/>
                    <a:pt x="7966" y="9473"/>
                  </a:cubicBezTo>
                  <a:lnTo>
                    <a:pt x="7966" y="9496"/>
                  </a:lnTo>
                  <a:cubicBezTo>
                    <a:pt x="7989" y="9565"/>
                    <a:pt x="7989" y="9610"/>
                    <a:pt x="8012" y="9656"/>
                  </a:cubicBezTo>
                  <a:cubicBezTo>
                    <a:pt x="8035" y="9656"/>
                    <a:pt x="8035" y="9679"/>
                    <a:pt x="8035" y="9702"/>
                  </a:cubicBezTo>
                  <a:cubicBezTo>
                    <a:pt x="8035" y="9724"/>
                    <a:pt x="8057" y="9770"/>
                    <a:pt x="8057" y="9793"/>
                  </a:cubicBezTo>
                  <a:cubicBezTo>
                    <a:pt x="8057" y="9816"/>
                    <a:pt x="8057" y="9839"/>
                    <a:pt x="8057" y="9839"/>
                  </a:cubicBezTo>
                  <a:lnTo>
                    <a:pt x="8057" y="9884"/>
                  </a:lnTo>
                  <a:cubicBezTo>
                    <a:pt x="8057" y="9907"/>
                    <a:pt x="8057" y="9953"/>
                    <a:pt x="8057" y="9976"/>
                  </a:cubicBezTo>
                  <a:cubicBezTo>
                    <a:pt x="8057" y="9998"/>
                    <a:pt x="8057" y="10021"/>
                    <a:pt x="8080" y="10067"/>
                  </a:cubicBezTo>
                  <a:cubicBezTo>
                    <a:pt x="8080" y="10135"/>
                    <a:pt x="8080" y="10204"/>
                    <a:pt x="8080" y="10272"/>
                  </a:cubicBezTo>
                  <a:cubicBezTo>
                    <a:pt x="8080" y="10341"/>
                    <a:pt x="8080" y="10432"/>
                    <a:pt x="8080" y="10523"/>
                  </a:cubicBezTo>
                  <a:cubicBezTo>
                    <a:pt x="8080" y="10546"/>
                    <a:pt x="8103" y="10569"/>
                    <a:pt x="8103" y="10592"/>
                  </a:cubicBezTo>
                  <a:lnTo>
                    <a:pt x="8103" y="10660"/>
                  </a:lnTo>
                  <a:cubicBezTo>
                    <a:pt x="8103" y="10683"/>
                    <a:pt x="8103" y="10706"/>
                    <a:pt x="8103" y="10752"/>
                  </a:cubicBezTo>
                  <a:lnTo>
                    <a:pt x="8103" y="10774"/>
                  </a:lnTo>
                  <a:cubicBezTo>
                    <a:pt x="8103" y="10820"/>
                    <a:pt x="8103" y="10866"/>
                    <a:pt x="8103" y="10889"/>
                  </a:cubicBezTo>
                  <a:cubicBezTo>
                    <a:pt x="8126" y="10934"/>
                    <a:pt x="8126" y="10980"/>
                    <a:pt x="8126" y="11025"/>
                  </a:cubicBezTo>
                  <a:lnTo>
                    <a:pt x="8126" y="11071"/>
                  </a:lnTo>
                  <a:cubicBezTo>
                    <a:pt x="8126" y="11140"/>
                    <a:pt x="8126" y="11208"/>
                    <a:pt x="8126" y="11254"/>
                  </a:cubicBezTo>
                  <a:lnTo>
                    <a:pt x="8126" y="11299"/>
                  </a:lnTo>
                  <a:cubicBezTo>
                    <a:pt x="8126" y="11345"/>
                    <a:pt x="8126" y="11391"/>
                    <a:pt x="8126" y="11436"/>
                  </a:cubicBezTo>
                  <a:lnTo>
                    <a:pt x="8126" y="11459"/>
                  </a:lnTo>
                  <a:cubicBezTo>
                    <a:pt x="8126" y="11482"/>
                    <a:pt x="8126" y="11505"/>
                    <a:pt x="8126" y="11550"/>
                  </a:cubicBezTo>
                  <a:cubicBezTo>
                    <a:pt x="8126" y="11573"/>
                    <a:pt x="8126" y="11596"/>
                    <a:pt x="8126" y="11619"/>
                  </a:cubicBezTo>
                  <a:lnTo>
                    <a:pt x="8126" y="11733"/>
                  </a:lnTo>
                  <a:lnTo>
                    <a:pt x="8126" y="11779"/>
                  </a:lnTo>
                  <a:lnTo>
                    <a:pt x="8126" y="11802"/>
                  </a:lnTo>
                  <a:lnTo>
                    <a:pt x="8126" y="11824"/>
                  </a:lnTo>
                  <a:cubicBezTo>
                    <a:pt x="8103" y="11847"/>
                    <a:pt x="8103" y="11847"/>
                    <a:pt x="8103" y="11847"/>
                  </a:cubicBezTo>
                  <a:cubicBezTo>
                    <a:pt x="8080" y="11870"/>
                    <a:pt x="8080" y="11893"/>
                    <a:pt x="8080" y="11893"/>
                  </a:cubicBezTo>
                  <a:cubicBezTo>
                    <a:pt x="8080" y="11939"/>
                    <a:pt x="8057" y="11984"/>
                    <a:pt x="8057" y="12030"/>
                  </a:cubicBezTo>
                  <a:lnTo>
                    <a:pt x="8057" y="12053"/>
                  </a:lnTo>
                  <a:lnTo>
                    <a:pt x="8057" y="12098"/>
                  </a:lnTo>
                  <a:cubicBezTo>
                    <a:pt x="8035" y="12167"/>
                    <a:pt x="8035" y="12235"/>
                    <a:pt x="8012" y="12304"/>
                  </a:cubicBezTo>
                  <a:cubicBezTo>
                    <a:pt x="8012" y="12327"/>
                    <a:pt x="8012" y="12327"/>
                    <a:pt x="8012" y="12349"/>
                  </a:cubicBezTo>
                  <a:lnTo>
                    <a:pt x="8012" y="12395"/>
                  </a:lnTo>
                  <a:cubicBezTo>
                    <a:pt x="7989" y="12441"/>
                    <a:pt x="7989" y="12486"/>
                    <a:pt x="7989" y="12555"/>
                  </a:cubicBezTo>
                  <a:lnTo>
                    <a:pt x="7966" y="12623"/>
                  </a:lnTo>
                  <a:lnTo>
                    <a:pt x="7943" y="12715"/>
                  </a:lnTo>
                  <a:cubicBezTo>
                    <a:pt x="7921" y="12783"/>
                    <a:pt x="7921" y="12852"/>
                    <a:pt x="7898" y="12920"/>
                  </a:cubicBezTo>
                  <a:lnTo>
                    <a:pt x="7898" y="12943"/>
                  </a:lnTo>
                  <a:lnTo>
                    <a:pt x="7921" y="12943"/>
                  </a:lnTo>
                  <a:cubicBezTo>
                    <a:pt x="7943" y="12943"/>
                    <a:pt x="7966" y="12943"/>
                    <a:pt x="7966" y="12920"/>
                  </a:cubicBezTo>
                  <a:cubicBezTo>
                    <a:pt x="7966" y="12874"/>
                    <a:pt x="7989" y="12829"/>
                    <a:pt x="7989" y="12806"/>
                  </a:cubicBezTo>
                  <a:cubicBezTo>
                    <a:pt x="7989" y="12806"/>
                    <a:pt x="8004" y="12806"/>
                    <a:pt x="8010" y="12794"/>
                  </a:cubicBezTo>
                  <a:lnTo>
                    <a:pt x="8010" y="12794"/>
                  </a:lnTo>
                  <a:cubicBezTo>
                    <a:pt x="7986" y="12903"/>
                    <a:pt x="7943" y="12991"/>
                    <a:pt x="7921" y="13080"/>
                  </a:cubicBezTo>
                  <a:lnTo>
                    <a:pt x="7921" y="13103"/>
                  </a:lnTo>
                  <a:lnTo>
                    <a:pt x="7921" y="13125"/>
                  </a:lnTo>
                  <a:cubicBezTo>
                    <a:pt x="7898" y="13194"/>
                    <a:pt x="7875" y="13262"/>
                    <a:pt x="7875" y="13354"/>
                  </a:cubicBezTo>
                  <a:lnTo>
                    <a:pt x="7852" y="13445"/>
                  </a:lnTo>
                  <a:cubicBezTo>
                    <a:pt x="7829" y="13491"/>
                    <a:pt x="7829" y="13536"/>
                    <a:pt x="7829" y="13582"/>
                  </a:cubicBezTo>
                  <a:cubicBezTo>
                    <a:pt x="7806" y="13650"/>
                    <a:pt x="7806" y="13719"/>
                    <a:pt x="7784" y="13787"/>
                  </a:cubicBezTo>
                  <a:cubicBezTo>
                    <a:pt x="7784" y="13810"/>
                    <a:pt x="7761" y="13856"/>
                    <a:pt x="7761" y="13879"/>
                  </a:cubicBezTo>
                  <a:lnTo>
                    <a:pt x="7738" y="13924"/>
                  </a:lnTo>
                  <a:lnTo>
                    <a:pt x="7715" y="14016"/>
                  </a:lnTo>
                  <a:lnTo>
                    <a:pt x="7692" y="14084"/>
                  </a:lnTo>
                  <a:cubicBezTo>
                    <a:pt x="7669" y="14130"/>
                    <a:pt x="7647" y="14175"/>
                    <a:pt x="7647" y="14221"/>
                  </a:cubicBezTo>
                  <a:lnTo>
                    <a:pt x="7624" y="14244"/>
                  </a:lnTo>
                  <a:lnTo>
                    <a:pt x="7601" y="14312"/>
                  </a:lnTo>
                  <a:lnTo>
                    <a:pt x="7555" y="14426"/>
                  </a:lnTo>
                  <a:cubicBezTo>
                    <a:pt x="7555" y="14449"/>
                    <a:pt x="7532" y="14495"/>
                    <a:pt x="7532" y="14518"/>
                  </a:cubicBezTo>
                  <a:cubicBezTo>
                    <a:pt x="7510" y="14541"/>
                    <a:pt x="7510" y="14563"/>
                    <a:pt x="7487" y="14586"/>
                  </a:cubicBezTo>
                  <a:cubicBezTo>
                    <a:pt x="7464" y="14655"/>
                    <a:pt x="7441" y="14723"/>
                    <a:pt x="7418" y="14792"/>
                  </a:cubicBezTo>
                  <a:lnTo>
                    <a:pt x="7418" y="14814"/>
                  </a:lnTo>
                  <a:cubicBezTo>
                    <a:pt x="7418" y="14860"/>
                    <a:pt x="7396" y="14906"/>
                    <a:pt x="7396" y="14951"/>
                  </a:cubicBezTo>
                  <a:lnTo>
                    <a:pt x="7373" y="15020"/>
                  </a:lnTo>
                  <a:cubicBezTo>
                    <a:pt x="7373" y="15043"/>
                    <a:pt x="7350" y="15066"/>
                    <a:pt x="7350" y="15088"/>
                  </a:cubicBezTo>
                  <a:cubicBezTo>
                    <a:pt x="7327" y="15111"/>
                    <a:pt x="7327" y="15134"/>
                    <a:pt x="7304" y="15157"/>
                  </a:cubicBezTo>
                  <a:cubicBezTo>
                    <a:pt x="7281" y="15180"/>
                    <a:pt x="7259" y="15225"/>
                    <a:pt x="7236" y="15248"/>
                  </a:cubicBezTo>
                  <a:cubicBezTo>
                    <a:pt x="7236" y="15271"/>
                    <a:pt x="7213" y="15317"/>
                    <a:pt x="7190" y="15339"/>
                  </a:cubicBezTo>
                  <a:lnTo>
                    <a:pt x="7190" y="15362"/>
                  </a:lnTo>
                  <a:cubicBezTo>
                    <a:pt x="7190" y="15385"/>
                    <a:pt x="7167" y="15408"/>
                    <a:pt x="7167" y="15408"/>
                  </a:cubicBezTo>
                  <a:lnTo>
                    <a:pt x="7167" y="15431"/>
                  </a:lnTo>
                  <a:cubicBezTo>
                    <a:pt x="7167" y="15454"/>
                    <a:pt x="7144" y="15476"/>
                    <a:pt x="7144" y="15499"/>
                  </a:cubicBezTo>
                  <a:cubicBezTo>
                    <a:pt x="7144" y="15499"/>
                    <a:pt x="7144" y="15522"/>
                    <a:pt x="7144" y="15522"/>
                  </a:cubicBezTo>
                  <a:cubicBezTo>
                    <a:pt x="7144" y="15545"/>
                    <a:pt x="7167" y="15568"/>
                    <a:pt x="7167" y="15591"/>
                  </a:cubicBezTo>
                  <a:cubicBezTo>
                    <a:pt x="7190" y="15613"/>
                    <a:pt x="7236" y="15636"/>
                    <a:pt x="7259" y="15636"/>
                  </a:cubicBezTo>
                  <a:cubicBezTo>
                    <a:pt x="7281" y="15636"/>
                    <a:pt x="7304" y="15613"/>
                    <a:pt x="7327" y="15613"/>
                  </a:cubicBezTo>
                  <a:cubicBezTo>
                    <a:pt x="7350" y="15591"/>
                    <a:pt x="7350" y="15591"/>
                    <a:pt x="7350" y="15591"/>
                  </a:cubicBezTo>
                  <a:cubicBezTo>
                    <a:pt x="7418" y="15545"/>
                    <a:pt x="7487" y="15522"/>
                    <a:pt x="7578" y="15499"/>
                  </a:cubicBezTo>
                  <a:cubicBezTo>
                    <a:pt x="7624" y="15476"/>
                    <a:pt x="7692" y="15454"/>
                    <a:pt x="7784" y="15431"/>
                  </a:cubicBezTo>
                  <a:lnTo>
                    <a:pt x="7829" y="15408"/>
                  </a:lnTo>
                  <a:cubicBezTo>
                    <a:pt x="7875" y="15408"/>
                    <a:pt x="7943" y="15385"/>
                    <a:pt x="8012" y="15385"/>
                  </a:cubicBezTo>
                  <a:lnTo>
                    <a:pt x="8057" y="15385"/>
                  </a:lnTo>
                  <a:cubicBezTo>
                    <a:pt x="8080" y="15408"/>
                    <a:pt x="8103" y="15408"/>
                    <a:pt x="8126" y="15408"/>
                  </a:cubicBezTo>
                  <a:cubicBezTo>
                    <a:pt x="8194" y="15454"/>
                    <a:pt x="8240" y="15499"/>
                    <a:pt x="8286" y="15545"/>
                  </a:cubicBezTo>
                  <a:cubicBezTo>
                    <a:pt x="8331" y="15613"/>
                    <a:pt x="8377" y="15682"/>
                    <a:pt x="8423" y="15750"/>
                  </a:cubicBezTo>
                  <a:cubicBezTo>
                    <a:pt x="8468" y="15796"/>
                    <a:pt x="8491" y="15842"/>
                    <a:pt x="8514" y="15887"/>
                  </a:cubicBezTo>
                  <a:lnTo>
                    <a:pt x="8560" y="15933"/>
                  </a:lnTo>
                  <a:lnTo>
                    <a:pt x="8582" y="15979"/>
                  </a:lnTo>
                  <a:cubicBezTo>
                    <a:pt x="8605" y="16001"/>
                    <a:pt x="8628" y="16024"/>
                    <a:pt x="8628" y="16047"/>
                  </a:cubicBezTo>
                  <a:lnTo>
                    <a:pt x="8651" y="16070"/>
                  </a:lnTo>
                  <a:cubicBezTo>
                    <a:pt x="8674" y="16093"/>
                    <a:pt x="8674" y="16116"/>
                    <a:pt x="8697" y="16138"/>
                  </a:cubicBezTo>
                  <a:cubicBezTo>
                    <a:pt x="8719" y="16161"/>
                    <a:pt x="8765" y="16161"/>
                    <a:pt x="8788" y="16161"/>
                  </a:cubicBezTo>
                  <a:lnTo>
                    <a:pt x="8834" y="16161"/>
                  </a:lnTo>
                  <a:cubicBezTo>
                    <a:pt x="8879" y="16138"/>
                    <a:pt x="8902" y="16116"/>
                    <a:pt x="8902" y="16093"/>
                  </a:cubicBezTo>
                  <a:cubicBezTo>
                    <a:pt x="8902" y="16070"/>
                    <a:pt x="8925" y="16047"/>
                    <a:pt x="8925" y="16024"/>
                  </a:cubicBezTo>
                  <a:lnTo>
                    <a:pt x="8925" y="16001"/>
                  </a:lnTo>
                  <a:cubicBezTo>
                    <a:pt x="8948" y="15956"/>
                    <a:pt x="8948" y="15933"/>
                    <a:pt x="8948" y="15887"/>
                  </a:cubicBezTo>
                  <a:lnTo>
                    <a:pt x="8948" y="15842"/>
                  </a:lnTo>
                  <a:cubicBezTo>
                    <a:pt x="8970" y="15773"/>
                    <a:pt x="8970" y="15705"/>
                    <a:pt x="8993" y="15613"/>
                  </a:cubicBezTo>
                  <a:cubicBezTo>
                    <a:pt x="8993" y="15545"/>
                    <a:pt x="9016" y="15476"/>
                    <a:pt x="9016" y="15408"/>
                  </a:cubicBezTo>
                  <a:cubicBezTo>
                    <a:pt x="9039" y="15362"/>
                    <a:pt x="9039" y="15317"/>
                    <a:pt x="9062" y="15271"/>
                  </a:cubicBezTo>
                  <a:cubicBezTo>
                    <a:pt x="9062" y="15225"/>
                    <a:pt x="9062" y="15180"/>
                    <a:pt x="9062" y="15134"/>
                  </a:cubicBezTo>
                  <a:cubicBezTo>
                    <a:pt x="9062" y="15111"/>
                    <a:pt x="9085" y="15066"/>
                    <a:pt x="9085" y="15043"/>
                  </a:cubicBezTo>
                  <a:cubicBezTo>
                    <a:pt x="9130" y="15043"/>
                    <a:pt x="9153" y="15020"/>
                    <a:pt x="9176" y="14997"/>
                  </a:cubicBezTo>
                  <a:cubicBezTo>
                    <a:pt x="9176" y="14974"/>
                    <a:pt x="9199" y="14951"/>
                    <a:pt x="9199" y="14929"/>
                  </a:cubicBezTo>
                  <a:cubicBezTo>
                    <a:pt x="9222" y="14883"/>
                    <a:pt x="9222" y="14860"/>
                    <a:pt x="9244" y="14837"/>
                  </a:cubicBezTo>
                  <a:lnTo>
                    <a:pt x="9290" y="14700"/>
                  </a:lnTo>
                  <a:lnTo>
                    <a:pt x="9313" y="14586"/>
                  </a:lnTo>
                  <a:lnTo>
                    <a:pt x="9336" y="14541"/>
                  </a:lnTo>
                  <a:lnTo>
                    <a:pt x="9336" y="14518"/>
                  </a:lnTo>
                  <a:lnTo>
                    <a:pt x="9336" y="14472"/>
                  </a:lnTo>
                  <a:cubicBezTo>
                    <a:pt x="9336" y="14472"/>
                    <a:pt x="9359" y="14449"/>
                    <a:pt x="9359" y="14449"/>
                  </a:cubicBezTo>
                  <a:cubicBezTo>
                    <a:pt x="9359" y="14426"/>
                    <a:pt x="9359" y="14404"/>
                    <a:pt x="9359" y="14381"/>
                  </a:cubicBezTo>
                  <a:cubicBezTo>
                    <a:pt x="9381" y="14358"/>
                    <a:pt x="9381" y="14312"/>
                    <a:pt x="9381" y="14290"/>
                  </a:cubicBezTo>
                  <a:lnTo>
                    <a:pt x="9404" y="14267"/>
                  </a:lnTo>
                  <a:cubicBezTo>
                    <a:pt x="9404" y="14221"/>
                    <a:pt x="9427" y="14198"/>
                    <a:pt x="9404" y="14153"/>
                  </a:cubicBezTo>
                  <a:lnTo>
                    <a:pt x="9427" y="14130"/>
                  </a:lnTo>
                  <a:cubicBezTo>
                    <a:pt x="9450" y="14061"/>
                    <a:pt x="9473" y="13993"/>
                    <a:pt x="9495" y="13947"/>
                  </a:cubicBezTo>
                  <a:cubicBezTo>
                    <a:pt x="9495" y="13924"/>
                    <a:pt x="9518" y="13879"/>
                    <a:pt x="9518" y="13856"/>
                  </a:cubicBezTo>
                  <a:cubicBezTo>
                    <a:pt x="9541" y="13787"/>
                    <a:pt x="9564" y="13742"/>
                    <a:pt x="9587" y="13673"/>
                  </a:cubicBezTo>
                  <a:cubicBezTo>
                    <a:pt x="9587" y="13628"/>
                    <a:pt x="9610" y="13605"/>
                    <a:pt x="9610" y="13582"/>
                  </a:cubicBezTo>
                  <a:lnTo>
                    <a:pt x="9632" y="13536"/>
                  </a:lnTo>
                  <a:lnTo>
                    <a:pt x="9655" y="13513"/>
                  </a:lnTo>
                  <a:lnTo>
                    <a:pt x="9655" y="13468"/>
                  </a:lnTo>
                  <a:cubicBezTo>
                    <a:pt x="9701" y="13354"/>
                    <a:pt x="9769" y="13194"/>
                    <a:pt x="9838" y="13057"/>
                  </a:cubicBezTo>
                  <a:lnTo>
                    <a:pt x="9929" y="12920"/>
                  </a:lnTo>
                  <a:cubicBezTo>
                    <a:pt x="9975" y="12829"/>
                    <a:pt x="10020" y="12737"/>
                    <a:pt x="10066" y="12646"/>
                  </a:cubicBezTo>
                  <a:cubicBezTo>
                    <a:pt x="10089" y="12578"/>
                    <a:pt x="10135" y="12509"/>
                    <a:pt x="10180" y="12441"/>
                  </a:cubicBezTo>
                  <a:lnTo>
                    <a:pt x="10203" y="12395"/>
                  </a:lnTo>
                  <a:cubicBezTo>
                    <a:pt x="10226" y="12349"/>
                    <a:pt x="10249" y="12304"/>
                    <a:pt x="10294" y="12258"/>
                  </a:cubicBezTo>
                  <a:lnTo>
                    <a:pt x="10294" y="12235"/>
                  </a:lnTo>
                  <a:cubicBezTo>
                    <a:pt x="10317" y="12167"/>
                    <a:pt x="10363" y="12075"/>
                    <a:pt x="10386" y="12007"/>
                  </a:cubicBezTo>
                  <a:cubicBezTo>
                    <a:pt x="10431" y="11961"/>
                    <a:pt x="10454" y="11916"/>
                    <a:pt x="10500" y="11870"/>
                  </a:cubicBezTo>
                  <a:cubicBezTo>
                    <a:pt x="10523" y="11847"/>
                    <a:pt x="10545" y="11824"/>
                    <a:pt x="10568" y="11779"/>
                  </a:cubicBezTo>
                  <a:cubicBezTo>
                    <a:pt x="10591" y="11779"/>
                    <a:pt x="10591" y="11779"/>
                    <a:pt x="10591" y="11756"/>
                  </a:cubicBezTo>
                  <a:cubicBezTo>
                    <a:pt x="10637" y="11710"/>
                    <a:pt x="10660" y="11665"/>
                    <a:pt x="10705" y="11619"/>
                  </a:cubicBezTo>
                  <a:lnTo>
                    <a:pt x="10705" y="11596"/>
                  </a:lnTo>
                  <a:cubicBezTo>
                    <a:pt x="10728" y="11550"/>
                    <a:pt x="10774" y="11505"/>
                    <a:pt x="10797" y="11459"/>
                  </a:cubicBezTo>
                  <a:cubicBezTo>
                    <a:pt x="10797" y="11436"/>
                    <a:pt x="10819" y="11414"/>
                    <a:pt x="10819" y="11391"/>
                  </a:cubicBezTo>
                  <a:cubicBezTo>
                    <a:pt x="10842" y="11368"/>
                    <a:pt x="10865" y="11345"/>
                    <a:pt x="10911" y="11345"/>
                  </a:cubicBezTo>
                  <a:cubicBezTo>
                    <a:pt x="10933" y="11299"/>
                    <a:pt x="10933" y="11277"/>
                    <a:pt x="10956" y="11254"/>
                  </a:cubicBezTo>
                  <a:cubicBezTo>
                    <a:pt x="10979" y="11231"/>
                    <a:pt x="10979" y="11208"/>
                    <a:pt x="11002" y="11185"/>
                  </a:cubicBezTo>
                  <a:cubicBezTo>
                    <a:pt x="11048" y="11140"/>
                    <a:pt x="11070" y="11071"/>
                    <a:pt x="11093" y="11025"/>
                  </a:cubicBezTo>
                  <a:lnTo>
                    <a:pt x="11116" y="11003"/>
                  </a:lnTo>
                  <a:cubicBezTo>
                    <a:pt x="11185" y="10889"/>
                    <a:pt x="11253" y="10797"/>
                    <a:pt x="11390" y="10683"/>
                  </a:cubicBezTo>
                  <a:cubicBezTo>
                    <a:pt x="11436" y="10637"/>
                    <a:pt x="11481" y="10592"/>
                    <a:pt x="11527" y="10569"/>
                  </a:cubicBezTo>
                  <a:cubicBezTo>
                    <a:pt x="11550" y="10523"/>
                    <a:pt x="11595" y="10501"/>
                    <a:pt x="11641" y="10478"/>
                  </a:cubicBezTo>
                  <a:lnTo>
                    <a:pt x="11687" y="10409"/>
                  </a:lnTo>
                  <a:cubicBezTo>
                    <a:pt x="11732" y="10364"/>
                    <a:pt x="11801" y="10318"/>
                    <a:pt x="11869" y="10272"/>
                  </a:cubicBezTo>
                  <a:cubicBezTo>
                    <a:pt x="11892" y="10249"/>
                    <a:pt x="11915" y="10227"/>
                    <a:pt x="11915" y="10227"/>
                  </a:cubicBezTo>
                  <a:cubicBezTo>
                    <a:pt x="11961" y="10204"/>
                    <a:pt x="11983" y="10181"/>
                    <a:pt x="12006" y="10158"/>
                  </a:cubicBezTo>
                  <a:cubicBezTo>
                    <a:pt x="12052" y="10112"/>
                    <a:pt x="12120" y="10067"/>
                    <a:pt x="12166" y="10044"/>
                  </a:cubicBezTo>
                  <a:lnTo>
                    <a:pt x="12234" y="9998"/>
                  </a:lnTo>
                  <a:cubicBezTo>
                    <a:pt x="12257" y="9976"/>
                    <a:pt x="12303" y="9953"/>
                    <a:pt x="12326" y="9930"/>
                  </a:cubicBezTo>
                  <a:cubicBezTo>
                    <a:pt x="12371" y="9907"/>
                    <a:pt x="12417" y="9861"/>
                    <a:pt x="12486" y="9839"/>
                  </a:cubicBezTo>
                  <a:cubicBezTo>
                    <a:pt x="12531" y="9816"/>
                    <a:pt x="12577" y="9793"/>
                    <a:pt x="12623" y="9770"/>
                  </a:cubicBezTo>
                  <a:lnTo>
                    <a:pt x="12714" y="9724"/>
                  </a:lnTo>
                  <a:lnTo>
                    <a:pt x="12737" y="9702"/>
                  </a:lnTo>
                  <a:cubicBezTo>
                    <a:pt x="12805" y="9679"/>
                    <a:pt x="12896" y="9633"/>
                    <a:pt x="12965" y="9610"/>
                  </a:cubicBezTo>
                  <a:cubicBezTo>
                    <a:pt x="13033" y="9565"/>
                    <a:pt x="13125" y="9542"/>
                    <a:pt x="13216" y="9519"/>
                  </a:cubicBezTo>
                  <a:lnTo>
                    <a:pt x="13307" y="9496"/>
                  </a:lnTo>
                  <a:cubicBezTo>
                    <a:pt x="13353" y="9473"/>
                    <a:pt x="13399" y="9451"/>
                    <a:pt x="13444" y="9428"/>
                  </a:cubicBezTo>
                  <a:cubicBezTo>
                    <a:pt x="13467" y="9428"/>
                    <a:pt x="13490" y="9405"/>
                    <a:pt x="13536" y="9405"/>
                  </a:cubicBezTo>
                  <a:cubicBezTo>
                    <a:pt x="13558" y="9382"/>
                    <a:pt x="13558" y="9359"/>
                    <a:pt x="13581" y="9314"/>
                  </a:cubicBezTo>
                  <a:cubicBezTo>
                    <a:pt x="13650" y="9314"/>
                    <a:pt x="13718" y="9291"/>
                    <a:pt x="13787" y="9268"/>
                  </a:cubicBezTo>
                  <a:cubicBezTo>
                    <a:pt x="13855" y="9268"/>
                    <a:pt x="13924" y="9268"/>
                    <a:pt x="13992" y="9245"/>
                  </a:cubicBezTo>
                  <a:cubicBezTo>
                    <a:pt x="14061" y="9245"/>
                    <a:pt x="14106" y="9245"/>
                    <a:pt x="14175" y="9222"/>
                  </a:cubicBezTo>
                  <a:lnTo>
                    <a:pt x="14197" y="9222"/>
                  </a:lnTo>
                  <a:cubicBezTo>
                    <a:pt x="14220" y="9222"/>
                    <a:pt x="14266" y="9199"/>
                    <a:pt x="14312" y="9199"/>
                  </a:cubicBezTo>
                  <a:lnTo>
                    <a:pt x="14403" y="9199"/>
                  </a:lnTo>
                  <a:lnTo>
                    <a:pt x="14449" y="9177"/>
                  </a:lnTo>
                  <a:cubicBezTo>
                    <a:pt x="14540" y="9177"/>
                    <a:pt x="14631" y="9154"/>
                    <a:pt x="14722" y="9154"/>
                  </a:cubicBezTo>
                  <a:cubicBezTo>
                    <a:pt x="14768" y="9131"/>
                    <a:pt x="14837" y="9131"/>
                    <a:pt x="14905" y="9131"/>
                  </a:cubicBezTo>
                  <a:lnTo>
                    <a:pt x="15019" y="9131"/>
                  </a:lnTo>
                  <a:cubicBezTo>
                    <a:pt x="15088" y="9154"/>
                    <a:pt x="15156" y="9154"/>
                    <a:pt x="15225" y="9154"/>
                  </a:cubicBezTo>
                  <a:lnTo>
                    <a:pt x="15316" y="9154"/>
                  </a:lnTo>
                  <a:cubicBezTo>
                    <a:pt x="15430" y="9177"/>
                    <a:pt x="15544" y="9177"/>
                    <a:pt x="15635" y="9177"/>
                  </a:cubicBezTo>
                  <a:lnTo>
                    <a:pt x="15681" y="9177"/>
                  </a:lnTo>
                  <a:cubicBezTo>
                    <a:pt x="15818" y="9199"/>
                    <a:pt x="15955" y="9222"/>
                    <a:pt x="16069" y="9245"/>
                  </a:cubicBezTo>
                  <a:lnTo>
                    <a:pt x="16115" y="9268"/>
                  </a:lnTo>
                  <a:cubicBezTo>
                    <a:pt x="16160" y="9268"/>
                    <a:pt x="16206" y="9268"/>
                    <a:pt x="16252" y="9291"/>
                  </a:cubicBezTo>
                  <a:cubicBezTo>
                    <a:pt x="16343" y="9291"/>
                    <a:pt x="16412" y="9314"/>
                    <a:pt x="16503" y="9336"/>
                  </a:cubicBezTo>
                  <a:cubicBezTo>
                    <a:pt x="16594" y="9359"/>
                    <a:pt x="16685" y="9382"/>
                    <a:pt x="16800" y="9405"/>
                  </a:cubicBezTo>
                  <a:lnTo>
                    <a:pt x="16868" y="9428"/>
                  </a:lnTo>
                  <a:cubicBezTo>
                    <a:pt x="16982" y="9451"/>
                    <a:pt x="17119" y="9496"/>
                    <a:pt x="17233" y="9542"/>
                  </a:cubicBezTo>
                  <a:lnTo>
                    <a:pt x="17325" y="9588"/>
                  </a:lnTo>
                  <a:lnTo>
                    <a:pt x="17416" y="9610"/>
                  </a:lnTo>
                  <a:lnTo>
                    <a:pt x="17484" y="9633"/>
                  </a:lnTo>
                  <a:lnTo>
                    <a:pt x="17507" y="9656"/>
                  </a:lnTo>
                  <a:cubicBezTo>
                    <a:pt x="17530" y="9656"/>
                    <a:pt x="17576" y="9679"/>
                    <a:pt x="17598" y="9679"/>
                  </a:cubicBezTo>
                  <a:cubicBezTo>
                    <a:pt x="17690" y="9724"/>
                    <a:pt x="17758" y="9747"/>
                    <a:pt x="17827" y="9793"/>
                  </a:cubicBezTo>
                  <a:lnTo>
                    <a:pt x="17872" y="9816"/>
                  </a:lnTo>
                  <a:cubicBezTo>
                    <a:pt x="17918" y="9839"/>
                    <a:pt x="17986" y="9861"/>
                    <a:pt x="18032" y="9907"/>
                  </a:cubicBezTo>
                  <a:cubicBezTo>
                    <a:pt x="18078" y="9930"/>
                    <a:pt x="18146" y="9976"/>
                    <a:pt x="18215" y="10021"/>
                  </a:cubicBezTo>
                  <a:cubicBezTo>
                    <a:pt x="18238" y="10044"/>
                    <a:pt x="18260" y="10067"/>
                    <a:pt x="18283" y="10090"/>
                  </a:cubicBezTo>
                  <a:cubicBezTo>
                    <a:pt x="18375" y="10135"/>
                    <a:pt x="18443" y="10181"/>
                    <a:pt x="18534" y="10227"/>
                  </a:cubicBezTo>
                  <a:lnTo>
                    <a:pt x="18534" y="10249"/>
                  </a:lnTo>
                  <a:lnTo>
                    <a:pt x="18580" y="10249"/>
                  </a:lnTo>
                  <a:cubicBezTo>
                    <a:pt x="18603" y="10295"/>
                    <a:pt x="18648" y="10318"/>
                    <a:pt x="18671" y="10341"/>
                  </a:cubicBezTo>
                  <a:lnTo>
                    <a:pt x="18717" y="10364"/>
                  </a:lnTo>
                  <a:cubicBezTo>
                    <a:pt x="18740" y="10386"/>
                    <a:pt x="18763" y="10409"/>
                    <a:pt x="18808" y="10432"/>
                  </a:cubicBezTo>
                  <a:cubicBezTo>
                    <a:pt x="18831" y="10455"/>
                    <a:pt x="18854" y="10478"/>
                    <a:pt x="18899" y="10501"/>
                  </a:cubicBezTo>
                  <a:cubicBezTo>
                    <a:pt x="18991" y="10592"/>
                    <a:pt x="19105" y="10683"/>
                    <a:pt x="19196" y="10774"/>
                  </a:cubicBezTo>
                  <a:cubicBezTo>
                    <a:pt x="19219" y="10820"/>
                    <a:pt x="19242" y="10843"/>
                    <a:pt x="19265" y="10889"/>
                  </a:cubicBezTo>
                  <a:cubicBezTo>
                    <a:pt x="19288" y="10911"/>
                    <a:pt x="19310" y="10934"/>
                    <a:pt x="19310" y="10957"/>
                  </a:cubicBezTo>
                  <a:lnTo>
                    <a:pt x="19356" y="10957"/>
                  </a:lnTo>
                  <a:cubicBezTo>
                    <a:pt x="19402" y="10980"/>
                    <a:pt x="19424" y="11003"/>
                    <a:pt x="19424" y="11025"/>
                  </a:cubicBezTo>
                  <a:cubicBezTo>
                    <a:pt x="19470" y="11094"/>
                    <a:pt x="19516" y="11162"/>
                    <a:pt x="19561" y="11254"/>
                  </a:cubicBezTo>
                  <a:cubicBezTo>
                    <a:pt x="19584" y="11299"/>
                    <a:pt x="19607" y="11345"/>
                    <a:pt x="19630" y="11391"/>
                  </a:cubicBezTo>
                  <a:cubicBezTo>
                    <a:pt x="19653" y="11414"/>
                    <a:pt x="19676" y="11414"/>
                    <a:pt x="19698" y="11414"/>
                  </a:cubicBezTo>
                  <a:cubicBezTo>
                    <a:pt x="19744" y="11436"/>
                    <a:pt x="19767" y="11436"/>
                    <a:pt x="19813" y="11436"/>
                  </a:cubicBezTo>
                  <a:cubicBezTo>
                    <a:pt x="19835" y="11459"/>
                    <a:pt x="19858" y="11459"/>
                    <a:pt x="19904" y="11459"/>
                  </a:cubicBezTo>
                  <a:cubicBezTo>
                    <a:pt x="19927" y="11436"/>
                    <a:pt x="19949" y="11436"/>
                    <a:pt x="19972" y="11436"/>
                  </a:cubicBezTo>
                  <a:cubicBezTo>
                    <a:pt x="20018" y="11436"/>
                    <a:pt x="20041" y="11414"/>
                    <a:pt x="20064" y="11414"/>
                  </a:cubicBezTo>
                  <a:cubicBezTo>
                    <a:pt x="20132" y="11414"/>
                    <a:pt x="20201" y="11391"/>
                    <a:pt x="20269" y="11368"/>
                  </a:cubicBezTo>
                  <a:cubicBezTo>
                    <a:pt x="20360" y="11322"/>
                    <a:pt x="20429" y="11299"/>
                    <a:pt x="20497" y="11254"/>
                  </a:cubicBezTo>
                  <a:cubicBezTo>
                    <a:pt x="20566" y="11231"/>
                    <a:pt x="20611" y="11208"/>
                    <a:pt x="20657" y="11162"/>
                  </a:cubicBezTo>
                  <a:lnTo>
                    <a:pt x="20703" y="11162"/>
                  </a:lnTo>
                  <a:cubicBezTo>
                    <a:pt x="20748" y="11117"/>
                    <a:pt x="20794" y="11094"/>
                    <a:pt x="20862" y="11025"/>
                  </a:cubicBezTo>
                  <a:cubicBezTo>
                    <a:pt x="20931" y="10980"/>
                    <a:pt x="20999" y="10934"/>
                    <a:pt x="21045" y="10866"/>
                  </a:cubicBezTo>
                  <a:cubicBezTo>
                    <a:pt x="21068" y="10820"/>
                    <a:pt x="21114" y="10774"/>
                    <a:pt x="21136" y="10729"/>
                  </a:cubicBezTo>
                  <a:lnTo>
                    <a:pt x="21136" y="10706"/>
                  </a:lnTo>
                  <a:cubicBezTo>
                    <a:pt x="21182" y="10637"/>
                    <a:pt x="21228" y="10546"/>
                    <a:pt x="21205" y="10455"/>
                  </a:cubicBezTo>
                  <a:cubicBezTo>
                    <a:pt x="21182" y="10409"/>
                    <a:pt x="21159" y="10386"/>
                    <a:pt x="21136" y="10364"/>
                  </a:cubicBezTo>
                  <a:cubicBezTo>
                    <a:pt x="21114" y="10341"/>
                    <a:pt x="21068" y="10318"/>
                    <a:pt x="20999" y="10318"/>
                  </a:cubicBezTo>
                  <a:cubicBezTo>
                    <a:pt x="20954" y="10318"/>
                    <a:pt x="20931" y="10318"/>
                    <a:pt x="20885" y="10341"/>
                  </a:cubicBezTo>
                  <a:cubicBezTo>
                    <a:pt x="20840" y="10341"/>
                    <a:pt x="20817" y="10364"/>
                    <a:pt x="20771" y="10386"/>
                  </a:cubicBezTo>
                  <a:cubicBezTo>
                    <a:pt x="20703" y="10432"/>
                    <a:pt x="20634" y="10478"/>
                    <a:pt x="20589" y="10523"/>
                  </a:cubicBezTo>
                  <a:cubicBezTo>
                    <a:pt x="20474" y="10592"/>
                    <a:pt x="20383" y="10683"/>
                    <a:pt x="20269" y="10752"/>
                  </a:cubicBezTo>
                  <a:lnTo>
                    <a:pt x="20201" y="10797"/>
                  </a:lnTo>
                  <a:lnTo>
                    <a:pt x="20155" y="10820"/>
                  </a:lnTo>
                  <a:lnTo>
                    <a:pt x="20086" y="10843"/>
                  </a:lnTo>
                  <a:lnTo>
                    <a:pt x="20041" y="10866"/>
                  </a:lnTo>
                  <a:cubicBezTo>
                    <a:pt x="20041" y="10889"/>
                    <a:pt x="20018" y="10889"/>
                    <a:pt x="20018" y="10889"/>
                  </a:cubicBezTo>
                  <a:lnTo>
                    <a:pt x="19972" y="10911"/>
                  </a:lnTo>
                  <a:cubicBezTo>
                    <a:pt x="19927" y="10934"/>
                    <a:pt x="19881" y="10957"/>
                    <a:pt x="19835" y="10980"/>
                  </a:cubicBezTo>
                  <a:cubicBezTo>
                    <a:pt x="19790" y="11003"/>
                    <a:pt x="19767" y="11025"/>
                    <a:pt x="19767" y="11071"/>
                  </a:cubicBezTo>
                  <a:cubicBezTo>
                    <a:pt x="19767" y="11071"/>
                    <a:pt x="19767" y="11094"/>
                    <a:pt x="19767" y="11117"/>
                  </a:cubicBezTo>
                  <a:cubicBezTo>
                    <a:pt x="19721" y="11048"/>
                    <a:pt x="19676" y="11003"/>
                    <a:pt x="19653" y="10934"/>
                  </a:cubicBezTo>
                  <a:cubicBezTo>
                    <a:pt x="19630" y="10889"/>
                    <a:pt x="19607" y="10843"/>
                    <a:pt x="19584" y="10797"/>
                  </a:cubicBezTo>
                  <a:lnTo>
                    <a:pt x="19561" y="10774"/>
                  </a:lnTo>
                  <a:cubicBezTo>
                    <a:pt x="19539" y="10729"/>
                    <a:pt x="19516" y="10706"/>
                    <a:pt x="19493" y="10660"/>
                  </a:cubicBezTo>
                  <a:cubicBezTo>
                    <a:pt x="19424" y="10569"/>
                    <a:pt x="19356" y="10501"/>
                    <a:pt x="19288" y="10409"/>
                  </a:cubicBezTo>
                  <a:lnTo>
                    <a:pt x="19242" y="10386"/>
                  </a:lnTo>
                  <a:cubicBezTo>
                    <a:pt x="19196" y="10341"/>
                    <a:pt x="19151" y="10295"/>
                    <a:pt x="19105" y="10272"/>
                  </a:cubicBezTo>
                  <a:lnTo>
                    <a:pt x="19082" y="10249"/>
                  </a:lnTo>
                  <a:lnTo>
                    <a:pt x="19036" y="10204"/>
                  </a:lnTo>
                  <a:cubicBezTo>
                    <a:pt x="18991" y="10181"/>
                    <a:pt x="18945" y="10158"/>
                    <a:pt x="18922" y="10112"/>
                  </a:cubicBezTo>
                  <a:lnTo>
                    <a:pt x="18877" y="10090"/>
                  </a:lnTo>
                  <a:lnTo>
                    <a:pt x="18854" y="10067"/>
                  </a:lnTo>
                  <a:lnTo>
                    <a:pt x="18831" y="10044"/>
                  </a:lnTo>
                  <a:cubicBezTo>
                    <a:pt x="18831" y="10021"/>
                    <a:pt x="18831" y="9998"/>
                    <a:pt x="18808" y="9976"/>
                  </a:cubicBezTo>
                  <a:cubicBezTo>
                    <a:pt x="18785" y="9953"/>
                    <a:pt x="18763" y="9907"/>
                    <a:pt x="18740" y="9884"/>
                  </a:cubicBezTo>
                  <a:cubicBezTo>
                    <a:pt x="18671" y="9793"/>
                    <a:pt x="18603" y="9702"/>
                    <a:pt x="18557" y="9610"/>
                  </a:cubicBezTo>
                  <a:cubicBezTo>
                    <a:pt x="18489" y="9542"/>
                    <a:pt x="18443" y="9451"/>
                    <a:pt x="18375" y="9382"/>
                  </a:cubicBezTo>
                  <a:cubicBezTo>
                    <a:pt x="18352" y="9336"/>
                    <a:pt x="18306" y="9291"/>
                    <a:pt x="18283" y="9245"/>
                  </a:cubicBezTo>
                  <a:lnTo>
                    <a:pt x="18215" y="9177"/>
                  </a:lnTo>
                  <a:cubicBezTo>
                    <a:pt x="18192" y="9131"/>
                    <a:pt x="18169" y="9085"/>
                    <a:pt x="18146" y="9063"/>
                  </a:cubicBezTo>
                  <a:cubicBezTo>
                    <a:pt x="18101" y="8994"/>
                    <a:pt x="18055" y="8926"/>
                    <a:pt x="17986" y="8857"/>
                  </a:cubicBezTo>
                  <a:lnTo>
                    <a:pt x="17964" y="8811"/>
                  </a:lnTo>
                  <a:cubicBezTo>
                    <a:pt x="17918" y="8766"/>
                    <a:pt x="17895" y="8720"/>
                    <a:pt x="17850" y="8674"/>
                  </a:cubicBezTo>
                  <a:lnTo>
                    <a:pt x="17827" y="8629"/>
                  </a:lnTo>
                  <a:cubicBezTo>
                    <a:pt x="17781" y="8583"/>
                    <a:pt x="17758" y="8538"/>
                    <a:pt x="17713" y="8492"/>
                  </a:cubicBezTo>
                  <a:cubicBezTo>
                    <a:pt x="17690" y="8446"/>
                    <a:pt x="17667" y="8423"/>
                    <a:pt x="17644" y="8401"/>
                  </a:cubicBezTo>
                  <a:cubicBezTo>
                    <a:pt x="17598" y="8332"/>
                    <a:pt x="17553" y="8286"/>
                    <a:pt x="17507" y="8241"/>
                  </a:cubicBezTo>
                  <a:lnTo>
                    <a:pt x="17484" y="8218"/>
                  </a:lnTo>
                  <a:cubicBezTo>
                    <a:pt x="17461" y="8195"/>
                    <a:pt x="17439" y="8150"/>
                    <a:pt x="17416" y="8127"/>
                  </a:cubicBezTo>
                  <a:lnTo>
                    <a:pt x="17393" y="8081"/>
                  </a:lnTo>
                  <a:cubicBezTo>
                    <a:pt x="17370" y="8035"/>
                    <a:pt x="17347" y="8013"/>
                    <a:pt x="17325" y="7967"/>
                  </a:cubicBezTo>
                  <a:cubicBezTo>
                    <a:pt x="17302" y="7921"/>
                    <a:pt x="17256" y="7853"/>
                    <a:pt x="17210" y="7784"/>
                  </a:cubicBezTo>
                  <a:cubicBezTo>
                    <a:pt x="17188" y="7761"/>
                    <a:pt x="17165" y="7716"/>
                    <a:pt x="17142" y="7670"/>
                  </a:cubicBezTo>
                  <a:lnTo>
                    <a:pt x="17096" y="7625"/>
                  </a:lnTo>
                  <a:cubicBezTo>
                    <a:pt x="17073" y="7579"/>
                    <a:pt x="17028" y="7533"/>
                    <a:pt x="17005" y="7488"/>
                  </a:cubicBezTo>
                  <a:lnTo>
                    <a:pt x="16982" y="7465"/>
                  </a:lnTo>
                  <a:lnTo>
                    <a:pt x="16959" y="7442"/>
                  </a:lnTo>
                  <a:cubicBezTo>
                    <a:pt x="16914" y="7396"/>
                    <a:pt x="16868" y="7351"/>
                    <a:pt x="16822" y="7305"/>
                  </a:cubicBezTo>
                  <a:cubicBezTo>
                    <a:pt x="16800" y="7259"/>
                    <a:pt x="16777" y="7237"/>
                    <a:pt x="16754" y="7214"/>
                  </a:cubicBezTo>
                  <a:cubicBezTo>
                    <a:pt x="16731" y="7214"/>
                    <a:pt x="16731" y="7191"/>
                    <a:pt x="16708" y="7191"/>
                  </a:cubicBezTo>
                  <a:lnTo>
                    <a:pt x="16685" y="7145"/>
                  </a:lnTo>
                  <a:lnTo>
                    <a:pt x="16663" y="7145"/>
                  </a:lnTo>
                  <a:cubicBezTo>
                    <a:pt x="16640" y="7100"/>
                    <a:pt x="16617" y="7077"/>
                    <a:pt x="16571" y="7031"/>
                  </a:cubicBezTo>
                  <a:lnTo>
                    <a:pt x="16503" y="6940"/>
                  </a:lnTo>
                  <a:lnTo>
                    <a:pt x="16457" y="6871"/>
                  </a:lnTo>
                  <a:cubicBezTo>
                    <a:pt x="16434" y="6848"/>
                    <a:pt x="16412" y="6803"/>
                    <a:pt x="16389" y="6780"/>
                  </a:cubicBezTo>
                  <a:cubicBezTo>
                    <a:pt x="16389" y="6757"/>
                    <a:pt x="16366" y="6734"/>
                    <a:pt x="16343" y="6712"/>
                  </a:cubicBezTo>
                  <a:cubicBezTo>
                    <a:pt x="16343" y="6712"/>
                    <a:pt x="16320" y="6689"/>
                    <a:pt x="16297" y="6689"/>
                  </a:cubicBezTo>
                  <a:cubicBezTo>
                    <a:pt x="16297" y="6666"/>
                    <a:pt x="16275" y="6666"/>
                    <a:pt x="16252" y="6643"/>
                  </a:cubicBezTo>
                  <a:lnTo>
                    <a:pt x="16160" y="6643"/>
                  </a:lnTo>
                  <a:cubicBezTo>
                    <a:pt x="16138" y="6643"/>
                    <a:pt x="16138" y="6666"/>
                    <a:pt x="16115" y="6666"/>
                  </a:cubicBezTo>
                  <a:cubicBezTo>
                    <a:pt x="16092" y="6666"/>
                    <a:pt x="16069" y="6666"/>
                    <a:pt x="16046" y="6689"/>
                  </a:cubicBezTo>
                  <a:cubicBezTo>
                    <a:pt x="16001" y="6712"/>
                    <a:pt x="15932" y="6734"/>
                    <a:pt x="15887" y="6757"/>
                  </a:cubicBezTo>
                  <a:cubicBezTo>
                    <a:pt x="15818" y="6757"/>
                    <a:pt x="15772" y="6780"/>
                    <a:pt x="15704" y="6803"/>
                  </a:cubicBezTo>
                  <a:lnTo>
                    <a:pt x="15681" y="6803"/>
                  </a:lnTo>
                  <a:cubicBezTo>
                    <a:pt x="15613" y="6826"/>
                    <a:pt x="15544" y="6848"/>
                    <a:pt x="15476" y="6848"/>
                  </a:cubicBezTo>
                  <a:cubicBezTo>
                    <a:pt x="15339" y="6871"/>
                    <a:pt x="15202" y="6894"/>
                    <a:pt x="15065" y="6917"/>
                  </a:cubicBezTo>
                  <a:lnTo>
                    <a:pt x="15019" y="6917"/>
                  </a:lnTo>
                  <a:cubicBezTo>
                    <a:pt x="14951" y="6940"/>
                    <a:pt x="14905" y="6940"/>
                    <a:pt x="14859" y="6940"/>
                  </a:cubicBezTo>
                  <a:lnTo>
                    <a:pt x="14745" y="6963"/>
                  </a:lnTo>
                  <a:lnTo>
                    <a:pt x="14631" y="6963"/>
                  </a:lnTo>
                  <a:cubicBezTo>
                    <a:pt x="14517" y="6985"/>
                    <a:pt x="14403" y="6985"/>
                    <a:pt x="14289" y="6985"/>
                  </a:cubicBezTo>
                  <a:cubicBezTo>
                    <a:pt x="14106" y="7008"/>
                    <a:pt x="13924" y="7031"/>
                    <a:pt x="13741" y="7054"/>
                  </a:cubicBezTo>
                  <a:cubicBezTo>
                    <a:pt x="13513" y="7077"/>
                    <a:pt x="13284" y="7077"/>
                    <a:pt x="13079" y="7100"/>
                  </a:cubicBezTo>
                  <a:lnTo>
                    <a:pt x="12737" y="7100"/>
                  </a:lnTo>
                  <a:lnTo>
                    <a:pt x="12714" y="7077"/>
                  </a:lnTo>
                  <a:lnTo>
                    <a:pt x="12417" y="7077"/>
                  </a:lnTo>
                  <a:cubicBezTo>
                    <a:pt x="12349" y="7077"/>
                    <a:pt x="12257" y="7054"/>
                    <a:pt x="12166" y="7054"/>
                  </a:cubicBezTo>
                  <a:cubicBezTo>
                    <a:pt x="12166" y="7031"/>
                    <a:pt x="12143" y="7031"/>
                    <a:pt x="12143" y="7008"/>
                  </a:cubicBezTo>
                  <a:lnTo>
                    <a:pt x="12098" y="6985"/>
                  </a:lnTo>
                  <a:lnTo>
                    <a:pt x="12029" y="6985"/>
                  </a:lnTo>
                  <a:cubicBezTo>
                    <a:pt x="12006" y="6985"/>
                    <a:pt x="11983" y="6985"/>
                    <a:pt x="11961" y="6963"/>
                  </a:cubicBezTo>
                  <a:lnTo>
                    <a:pt x="11641" y="6963"/>
                  </a:lnTo>
                  <a:cubicBezTo>
                    <a:pt x="11573" y="6940"/>
                    <a:pt x="11504" y="6940"/>
                    <a:pt x="11436" y="6940"/>
                  </a:cubicBezTo>
                  <a:cubicBezTo>
                    <a:pt x="11390" y="6940"/>
                    <a:pt x="11344" y="6917"/>
                    <a:pt x="11299" y="6917"/>
                  </a:cubicBezTo>
                  <a:lnTo>
                    <a:pt x="11230" y="6917"/>
                  </a:lnTo>
                  <a:cubicBezTo>
                    <a:pt x="11185" y="6894"/>
                    <a:pt x="11116" y="6894"/>
                    <a:pt x="11048" y="6894"/>
                  </a:cubicBezTo>
                  <a:cubicBezTo>
                    <a:pt x="11025" y="6894"/>
                    <a:pt x="10979" y="6871"/>
                    <a:pt x="10956" y="6871"/>
                  </a:cubicBezTo>
                  <a:cubicBezTo>
                    <a:pt x="10911" y="6871"/>
                    <a:pt x="10888" y="6871"/>
                    <a:pt x="10842" y="6848"/>
                  </a:cubicBezTo>
                  <a:cubicBezTo>
                    <a:pt x="10705" y="6826"/>
                    <a:pt x="10568" y="6803"/>
                    <a:pt x="10454" y="6780"/>
                  </a:cubicBezTo>
                  <a:lnTo>
                    <a:pt x="10317" y="6734"/>
                  </a:lnTo>
                  <a:lnTo>
                    <a:pt x="10135" y="6689"/>
                  </a:lnTo>
                  <a:cubicBezTo>
                    <a:pt x="10020" y="6666"/>
                    <a:pt x="9883" y="6620"/>
                    <a:pt x="9747" y="6597"/>
                  </a:cubicBezTo>
                  <a:cubicBezTo>
                    <a:pt x="9610" y="6552"/>
                    <a:pt x="9473" y="6506"/>
                    <a:pt x="9336" y="6460"/>
                  </a:cubicBezTo>
                  <a:cubicBezTo>
                    <a:pt x="9267" y="6438"/>
                    <a:pt x="9199" y="6415"/>
                    <a:pt x="9130" y="6392"/>
                  </a:cubicBezTo>
                  <a:cubicBezTo>
                    <a:pt x="9085" y="6369"/>
                    <a:pt x="9016" y="6346"/>
                    <a:pt x="8948" y="6323"/>
                  </a:cubicBezTo>
                  <a:lnTo>
                    <a:pt x="8925" y="6301"/>
                  </a:lnTo>
                  <a:cubicBezTo>
                    <a:pt x="8879" y="6278"/>
                    <a:pt x="8811" y="6255"/>
                    <a:pt x="8742" y="6232"/>
                  </a:cubicBezTo>
                  <a:cubicBezTo>
                    <a:pt x="8674" y="6209"/>
                    <a:pt x="8605" y="6187"/>
                    <a:pt x="8537" y="6164"/>
                  </a:cubicBezTo>
                  <a:cubicBezTo>
                    <a:pt x="8423" y="6118"/>
                    <a:pt x="8286" y="6072"/>
                    <a:pt x="8172" y="6027"/>
                  </a:cubicBezTo>
                  <a:cubicBezTo>
                    <a:pt x="8035" y="5981"/>
                    <a:pt x="7898" y="5935"/>
                    <a:pt x="7784" y="5890"/>
                  </a:cubicBezTo>
                  <a:lnTo>
                    <a:pt x="7738" y="5867"/>
                  </a:lnTo>
                  <a:cubicBezTo>
                    <a:pt x="7692" y="5844"/>
                    <a:pt x="7647" y="5821"/>
                    <a:pt x="7601" y="5821"/>
                  </a:cubicBezTo>
                  <a:cubicBezTo>
                    <a:pt x="7532" y="5799"/>
                    <a:pt x="7464" y="5753"/>
                    <a:pt x="7396" y="5730"/>
                  </a:cubicBezTo>
                  <a:cubicBezTo>
                    <a:pt x="7350" y="5707"/>
                    <a:pt x="7281" y="5684"/>
                    <a:pt x="7213" y="5662"/>
                  </a:cubicBezTo>
                  <a:cubicBezTo>
                    <a:pt x="7213" y="5639"/>
                    <a:pt x="7213" y="5639"/>
                    <a:pt x="7190" y="5639"/>
                  </a:cubicBezTo>
                  <a:cubicBezTo>
                    <a:pt x="7167" y="5616"/>
                    <a:pt x="7144" y="5616"/>
                    <a:pt x="7122" y="5593"/>
                  </a:cubicBezTo>
                  <a:lnTo>
                    <a:pt x="7099" y="5570"/>
                  </a:lnTo>
                  <a:cubicBezTo>
                    <a:pt x="7053" y="5547"/>
                    <a:pt x="7030" y="5547"/>
                    <a:pt x="7008" y="5525"/>
                  </a:cubicBezTo>
                  <a:lnTo>
                    <a:pt x="6962" y="5502"/>
                  </a:lnTo>
                  <a:lnTo>
                    <a:pt x="6825" y="5433"/>
                  </a:lnTo>
                  <a:cubicBezTo>
                    <a:pt x="6779" y="5388"/>
                    <a:pt x="6711" y="5342"/>
                    <a:pt x="6642" y="5296"/>
                  </a:cubicBezTo>
                  <a:cubicBezTo>
                    <a:pt x="6597" y="5274"/>
                    <a:pt x="6528" y="5251"/>
                    <a:pt x="6483" y="5205"/>
                  </a:cubicBezTo>
                  <a:cubicBezTo>
                    <a:pt x="6414" y="5182"/>
                    <a:pt x="6368" y="5137"/>
                    <a:pt x="6300" y="5114"/>
                  </a:cubicBezTo>
                  <a:cubicBezTo>
                    <a:pt x="6254" y="5068"/>
                    <a:pt x="6209" y="5045"/>
                    <a:pt x="6163" y="5000"/>
                  </a:cubicBezTo>
                  <a:cubicBezTo>
                    <a:pt x="6117" y="4977"/>
                    <a:pt x="6072" y="4954"/>
                    <a:pt x="6003" y="4931"/>
                  </a:cubicBezTo>
                  <a:lnTo>
                    <a:pt x="5980" y="4908"/>
                  </a:lnTo>
                  <a:cubicBezTo>
                    <a:pt x="5958" y="4908"/>
                    <a:pt x="5912" y="4886"/>
                    <a:pt x="5889" y="4886"/>
                  </a:cubicBezTo>
                  <a:lnTo>
                    <a:pt x="5843" y="4886"/>
                  </a:lnTo>
                  <a:cubicBezTo>
                    <a:pt x="5821" y="4863"/>
                    <a:pt x="5775" y="4840"/>
                    <a:pt x="5752" y="4817"/>
                  </a:cubicBezTo>
                  <a:cubicBezTo>
                    <a:pt x="5661" y="4749"/>
                    <a:pt x="5592" y="4680"/>
                    <a:pt x="5478" y="4612"/>
                  </a:cubicBezTo>
                  <a:cubicBezTo>
                    <a:pt x="5410" y="4543"/>
                    <a:pt x="5341" y="4497"/>
                    <a:pt x="5273" y="4429"/>
                  </a:cubicBezTo>
                  <a:cubicBezTo>
                    <a:pt x="5273" y="4406"/>
                    <a:pt x="5273" y="4406"/>
                    <a:pt x="5273" y="4383"/>
                  </a:cubicBezTo>
                  <a:cubicBezTo>
                    <a:pt x="5273" y="4361"/>
                    <a:pt x="5273" y="4315"/>
                    <a:pt x="5273" y="4292"/>
                  </a:cubicBezTo>
                  <a:cubicBezTo>
                    <a:pt x="5250" y="4269"/>
                    <a:pt x="5250" y="4224"/>
                    <a:pt x="5250" y="4178"/>
                  </a:cubicBezTo>
                  <a:cubicBezTo>
                    <a:pt x="5250" y="4132"/>
                    <a:pt x="5250" y="4087"/>
                    <a:pt x="5273" y="4041"/>
                  </a:cubicBezTo>
                  <a:cubicBezTo>
                    <a:pt x="5273" y="4018"/>
                    <a:pt x="5273" y="4018"/>
                    <a:pt x="5273" y="3972"/>
                  </a:cubicBezTo>
                  <a:cubicBezTo>
                    <a:pt x="5273" y="3950"/>
                    <a:pt x="5250" y="3904"/>
                    <a:pt x="5204" y="3881"/>
                  </a:cubicBezTo>
                  <a:lnTo>
                    <a:pt x="5181" y="3881"/>
                  </a:lnTo>
                  <a:cubicBezTo>
                    <a:pt x="5159" y="3881"/>
                    <a:pt x="5136" y="3881"/>
                    <a:pt x="5136" y="3904"/>
                  </a:cubicBezTo>
                  <a:lnTo>
                    <a:pt x="5090" y="3904"/>
                  </a:lnTo>
                  <a:cubicBezTo>
                    <a:pt x="5067" y="3904"/>
                    <a:pt x="5045" y="3904"/>
                    <a:pt x="5045" y="3927"/>
                  </a:cubicBezTo>
                  <a:cubicBezTo>
                    <a:pt x="4999" y="3927"/>
                    <a:pt x="4953" y="3927"/>
                    <a:pt x="4908" y="3950"/>
                  </a:cubicBezTo>
                  <a:lnTo>
                    <a:pt x="4885" y="3950"/>
                  </a:lnTo>
                  <a:cubicBezTo>
                    <a:pt x="4816" y="3972"/>
                    <a:pt x="4702" y="4018"/>
                    <a:pt x="4611" y="4041"/>
                  </a:cubicBezTo>
                  <a:cubicBezTo>
                    <a:pt x="4497" y="4087"/>
                    <a:pt x="4360" y="4132"/>
                    <a:pt x="4246" y="4178"/>
                  </a:cubicBezTo>
                  <a:cubicBezTo>
                    <a:pt x="4132" y="4224"/>
                    <a:pt x="4017" y="4269"/>
                    <a:pt x="3903" y="4315"/>
                  </a:cubicBezTo>
                  <a:lnTo>
                    <a:pt x="3812" y="4361"/>
                  </a:lnTo>
                  <a:lnTo>
                    <a:pt x="3766" y="4383"/>
                  </a:lnTo>
                  <a:cubicBezTo>
                    <a:pt x="3721" y="4406"/>
                    <a:pt x="3652" y="4429"/>
                    <a:pt x="3584" y="4452"/>
                  </a:cubicBezTo>
                  <a:cubicBezTo>
                    <a:pt x="3561" y="4475"/>
                    <a:pt x="3538" y="4475"/>
                    <a:pt x="3492" y="4497"/>
                  </a:cubicBezTo>
                  <a:cubicBezTo>
                    <a:pt x="3470" y="4497"/>
                    <a:pt x="3424" y="4520"/>
                    <a:pt x="3378" y="4543"/>
                  </a:cubicBezTo>
                  <a:cubicBezTo>
                    <a:pt x="3333" y="4543"/>
                    <a:pt x="3287" y="4566"/>
                    <a:pt x="3241" y="4589"/>
                  </a:cubicBezTo>
                  <a:cubicBezTo>
                    <a:pt x="3150" y="4634"/>
                    <a:pt x="3082" y="4680"/>
                    <a:pt x="2990" y="4703"/>
                  </a:cubicBezTo>
                  <a:lnTo>
                    <a:pt x="2945" y="4703"/>
                  </a:lnTo>
                  <a:cubicBezTo>
                    <a:pt x="2899" y="4726"/>
                    <a:pt x="2830" y="4749"/>
                    <a:pt x="2785" y="4794"/>
                  </a:cubicBezTo>
                  <a:cubicBezTo>
                    <a:pt x="2739" y="4794"/>
                    <a:pt x="2716" y="4817"/>
                    <a:pt x="2694" y="4817"/>
                  </a:cubicBezTo>
                  <a:lnTo>
                    <a:pt x="2671" y="4817"/>
                  </a:lnTo>
                  <a:cubicBezTo>
                    <a:pt x="2648" y="4794"/>
                    <a:pt x="2625" y="4771"/>
                    <a:pt x="2602" y="4771"/>
                  </a:cubicBezTo>
                  <a:cubicBezTo>
                    <a:pt x="2534" y="4726"/>
                    <a:pt x="2442" y="4703"/>
                    <a:pt x="2351" y="4657"/>
                  </a:cubicBezTo>
                  <a:cubicBezTo>
                    <a:pt x="2305" y="4657"/>
                    <a:pt x="2260" y="4634"/>
                    <a:pt x="2237" y="4612"/>
                  </a:cubicBezTo>
                  <a:cubicBezTo>
                    <a:pt x="2191" y="4589"/>
                    <a:pt x="2146" y="4566"/>
                    <a:pt x="2123" y="4543"/>
                  </a:cubicBezTo>
                  <a:cubicBezTo>
                    <a:pt x="1963" y="4406"/>
                    <a:pt x="1826" y="4292"/>
                    <a:pt x="1735" y="4178"/>
                  </a:cubicBezTo>
                  <a:cubicBezTo>
                    <a:pt x="1689" y="4109"/>
                    <a:pt x="1644" y="4064"/>
                    <a:pt x="1598" y="3995"/>
                  </a:cubicBezTo>
                  <a:lnTo>
                    <a:pt x="1575" y="3950"/>
                  </a:lnTo>
                  <a:cubicBezTo>
                    <a:pt x="1552" y="3904"/>
                    <a:pt x="1507" y="3858"/>
                    <a:pt x="1484" y="3836"/>
                  </a:cubicBezTo>
                  <a:lnTo>
                    <a:pt x="1484" y="3813"/>
                  </a:lnTo>
                  <a:cubicBezTo>
                    <a:pt x="1438" y="3744"/>
                    <a:pt x="1392" y="3676"/>
                    <a:pt x="1370" y="3607"/>
                  </a:cubicBezTo>
                  <a:cubicBezTo>
                    <a:pt x="1324" y="3562"/>
                    <a:pt x="1301" y="3493"/>
                    <a:pt x="1256" y="3425"/>
                  </a:cubicBezTo>
                  <a:cubicBezTo>
                    <a:pt x="1233" y="3333"/>
                    <a:pt x="1210" y="3265"/>
                    <a:pt x="1187" y="3196"/>
                  </a:cubicBezTo>
                  <a:cubicBezTo>
                    <a:pt x="1164" y="3128"/>
                    <a:pt x="1141" y="3037"/>
                    <a:pt x="1119" y="2968"/>
                  </a:cubicBezTo>
                  <a:lnTo>
                    <a:pt x="1096" y="2900"/>
                  </a:lnTo>
                  <a:cubicBezTo>
                    <a:pt x="1073" y="2831"/>
                    <a:pt x="1050" y="2786"/>
                    <a:pt x="1050" y="2717"/>
                  </a:cubicBezTo>
                  <a:cubicBezTo>
                    <a:pt x="1027" y="2649"/>
                    <a:pt x="1004" y="2557"/>
                    <a:pt x="982" y="2489"/>
                  </a:cubicBezTo>
                  <a:cubicBezTo>
                    <a:pt x="982" y="2352"/>
                    <a:pt x="959" y="2192"/>
                    <a:pt x="959" y="2032"/>
                  </a:cubicBezTo>
                  <a:cubicBezTo>
                    <a:pt x="959" y="1987"/>
                    <a:pt x="959" y="1918"/>
                    <a:pt x="959" y="1873"/>
                  </a:cubicBezTo>
                  <a:lnTo>
                    <a:pt x="959" y="1804"/>
                  </a:lnTo>
                  <a:cubicBezTo>
                    <a:pt x="959" y="1713"/>
                    <a:pt x="959" y="1644"/>
                    <a:pt x="959" y="1553"/>
                  </a:cubicBezTo>
                  <a:cubicBezTo>
                    <a:pt x="936" y="1485"/>
                    <a:pt x="936" y="1416"/>
                    <a:pt x="936" y="1348"/>
                  </a:cubicBezTo>
                  <a:lnTo>
                    <a:pt x="913" y="1302"/>
                  </a:lnTo>
                  <a:lnTo>
                    <a:pt x="913" y="1256"/>
                  </a:lnTo>
                  <a:lnTo>
                    <a:pt x="936" y="1211"/>
                  </a:lnTo>
                  <a:lnTo>
                    <a:pt x="936" y="1165"/>
                  </a:lnTo>
                  <a:lnTo>
                    <a:pt x="959" y="1051"/>
                  </a:lnTo>
                  <a:lnTo>
                    <a:pt x="982" y="937"/>
                  </a:lnTo>
                  <a:cubicBezTo>
                    <a:pt x="1004" y="823"/>
                    <a:pt x="1027" y="708"/>
                    <a:pt x="1050" y="594"/>
                  </a:cubicBezTo>
                  <a:lnTo>
                    <a:pt x="1096" y="457"/>
                  </a:lnTo>
                  <a:cubicBezTo>
                    <a:pt x="1096" y="366"/>
                    <a:pt x="1119" y="298"/>
                    <a:pt x="1119" y="229"/>
                  </a:cubicBezTo>
                  <a:lnTo>
                    <a:pt x="1119" y="206"/>
                  </a:lnTo>
                  <a:cubicBezTo>
                    <a:pt x="1096" y="206"/>
                    <a:pt x="1096" y="183"/>
                    <a:pt x="1096" y="161"/>
                  </a:cubicBezTo>
                  <a:cubicBezTo>
                    <a:pt x="1073" y="115"/>
                    <a:pt x="1073" y="92"/>
                    <a:pt x="1027" y="69"/>
                  </a:cubicBezTo>
                  <a:cubicBezTo>
                    <a:pt x="1004" y="47"/>
                    <a:pt x="982" y="24"/>
                    <a:pt x="936" y="24"/>
                  </a:cubicBezTo>
                  <a:cubicBezTo>
                    <a:pt x="936" y="1"/>
                    <a:pt x="913" y="1"/>
                    <a:pt x="8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 name="Google Shape;9748;p58"/>
            <p:cNvSpPr/>
            <p:nvPr/>
          </p:nvSpPr>
          <p:spPr>
            <a:xfrm>
              <a:off x="6076411" y="3041612"/>
              <a:ext cx="220440" cy="215070"/>
            </a:xfrm>
            <a:custGeom>
              <a:avLst/>
              <a:gdLst/>
              <a:ahLst/>
              <a:cxnLst/>
              <a:rect l="l" t="t" r="r" b="b"/>
              <a:pathLst>
                <a:path w="4680" h="4566" extrusionOk="0">
                  <a:moveTo>
                    <a:pt x="4109" y="0"/>
                  </a:moveTo>
                  <a:cubicBezTo>
                    <a:pt x="4086" y="0"/>
                    <a:pt x="4064" y="23"/>
                    <a:pt x="4041" y="23"/>
                  </a:cubicBezTo>
                  <a:cubicBezTo>
                    <a:pt x="3972" y="46"/>
                    <a:pt x="3949" y="115"/>
                    <a:pt x="3927" y="183"/>
                  </a:cubicBezTo>
                  <a:cubicBezTo>
                    <a:pt x="3904" y="183"/>
                    <a:pt x="3904" y="206"/>
                    <a:pt x="3904" y="206"/>
                  </a:cubicBezTo>
                  <a:cubicBezTo>
                    <a:pt x="3881" y="251"/>
                    <a:pt x="3881" y="274"/>
                    <a:pt x="3858" y="297"/>
                  </a:cubicBezTo>
                  <a:cubicBezTo>
                    <a:pt x="3812" y="366"/>
                    <a:pt x="3790" y="434"/>
                    <a:pt x="3744" y="525"/>
                  </a:cubicBezTo>
                  <a:cubicBezTo>
                    <a:pt x="3698" y="594"/>
                    <a:pt x="3676" y="662"/>
                    <a:pt x="3630" y="731"/>
                  </a:cubicBezTo>
                  <a:cubicBezTo>
                    <a:pt x="3607" y="799"/>
                    <a:pt x="3561" y="868"/>
                    <a:pt x="3516" y="936"/>
                  </a:cubicBezTo>
                  <a:cubicBezTo>
                    <a:pt x="3447" y="1073"/>
                    <a:pt x="3356" y="1210"/>
                    <a:pt x="3287" y="1347"/>
                  </a:cubicBezTo>
                  <a:cubicBezTo>
                    <a:pt x="3196" y="1507"/>
                    <a:pt x="3105" y="1621"/>
                    <a:pt x="3014" y="1758"/>
                  </a:cubicBezTo>
                  <a:cubicBezTo>
                    <a:pt x="2991" y="1781"/>
                    <a:pt x="2968" y="1826"/>
                    <a:pt x="2968" y="1849"/>
                  </a:cubicBezTo>
                  <a:lnTo>
                    <a:pt x="2945" y="1849"/>
                  </a:lnTo>
                  <a:cubicBezTo>
                    <a:pt x="2922" y="1872"/>
                    <a:pt x="2899" y="1895"/>
                    <a:pt x="2877" y="1895"/>
                  </a:cubicBezTo>
                  <a:cubicBezTo>
                    <a:pt x="2854" y="1941"/>
                    <a:pt x="2831" y="1963"/>
                    <a:pt x="2785" y="2009"/>
                  </a:cubicBezTo>
                  <a:cubicBezTo>
                    <a:pt x="2762" y="2032"/>
                    <a:pt x="2740" y="2055"/>
                    <a:pt x="2694" y="2100"/>
                  </a:cubicBezTo>
                  <a:cubicBezTo>
                    <a:pt x="2648" y="2146"/>
                    <a:pt x="2603" y="2192"/>
                    <a:pt x="2557" y="2237"/>
                  </a:cubicBezTo>
                  <a:cubicBezTo>
                    <a:pt x="2534" y="2260"/>
                    <a:pt x="2511" y="2283"/>
                    <a:pt x="2489" y="2306"/>
                  </a:cubicBezTo>
                  <a:lnTo>
                    <a:pt x="2466" y="2329"/>
                  </a:lnTo>
                  <a:cubicBezTo>
                    <a:pt x="2306" y="2443"/>
                    <a:pt x="2146" y="2557"/>
                    <a:pt x="1986" y="2648"/>
                  </a:cubicBezTo>
                  <a:cubicBezTo>
                    <a:pt x="1895" y="2717"/>
                    <a:pt x="1804" y="2785"/>
                    <a:pt x="1735" y="2831"/>
                  </a:cubicBezTo>
                  <a:cubicBezTo>
                    <a:pt x="1690" y="2854"/>
                    <a:pt x="1644" y="2876"/>
                    <a:pt x="1598" y="2899"/>
                  </a:cubicBezTo>
                  <a:lnTo>
                    <a:pt x="1507" y="2945"/>
                  </a:lnTo>
                  <a:cubicBezTo>
                    <a:pt x="1439" y="2991"/>
                    <a:pt x="1347" y="3013"/>
                    <a:pt x="1279" y="3059"/>
                  </a:cubicBezTo>
                  <a:lnTo>
                    <a:pt x="1233" y="3059"/>
                  </a:lnTo>
                  <a:cubicBezTo>
                    <a:pt x="1210" y="3059"/>
                    <a:pt x="1165" y="3082"/>
                    <a:pt x="1142" y="3082"/>
                  </a:cubicBezTo>
                  <a:lnTo>
                    <a:pt x="160" y="3082"/>
                  </a:lnTo>
                  <a:cubicBezTo>
                    <a:pt x="115" y="3105"/>
                    <a:pt x="69" y="3127"/>
                    <a:pt x="46" y="3173"/>
                  </a:cubicBezTo>
                  <a:cubicBezTo>
                    <a:pt x="46" y="3196"/>
                    <a:pt x="23" y="3196"/>
                    <a:pt x="23" y="3219"/>
                  </a:cubicBezTo>
                  <a:cubicBezTo>
                    <a:pt x="1" y="3264"/>
                    <a:pt x="23" y="3310"/>
                    <a:pt x="46" y="3356"/>
                  </a:cubicBezTo>
                  <a:cubicBezTo>
                    <a:pt x="69" y="3424"/>
                    <a:pt x="138" y="3447"/>
                    <a:pt x="206" y="3470"/>
                  </a:cubicBezTo>
                  <a:cubicBezTo>
                    <a:pt x="206" y="3470"/>
                    <a:pt x="229" y="3470"/>
                    <a:pt x="229" y="3493"/>
                  </a:cubicBezTo>
                  <a:cubicBezTo>
                    <a:pt x="229" y="3515"/>
                    <a:pt x="252" y="3561"/>
                    <a:pt x="297" y="3584"/>
                  </a:cubicBezTo>
                  <a:cubicBezTo>
                    <a:pt x="320" y="3584"/>
                    <a:pt x="320" y="3607"/>
                    <a:pt x="343" y="3607"/>
                  </a:cubicBezTo>
                  <a:lnTo>
                    <a:pt x="366" y="3607"/>
                  </a:lnTo>
                  <a:cubicBezTo>
                    <a:pt x="434" y="3607"/>
                    <a:pt x="480" y="3607"/>
                    <a:pt x="548" y="3630"/>
                  </a:cubicBezTo>
                  <a:cubicBezTo>
                    <a:pt x="526" y="3630"/>
                    <a:pt x="503" y="3652"/>
                    <a:pt x="503" y="3675"/>
                  </a:cubicBezTo>
                  <a:cubicBezTo>
                    <a:pt x="480" y="3698"/>
                    <a:pt x="480" y="3744"/>
                    <a:pt x="480" y="3789"/>
                  </a:cubicBezTo>
                  <a:cubicBezTo>
                    <a:pt x="480" y="3812"/>
                    <a:pt x="503" y="3858"/>
                    <a:pt x="526" y="3858"/>
                  </a:cubicBezTo>
                  <a:cubicBezTo>
                    <a:pt x="526" y="3881"/>
                    <a:pt x="548" y="3881"/>
                    <a:pt x="548" y="3904"/>
                  </a:cubicBezTo>
                  <a:cubicBezTo>
                    <a:pt x="571" y="3904"/>
                    <a:pt x="594" y="3904"/>
                    <a:pt x="617" y="3926"/>
                  </a:cubicBezTo>
                  <a:cubicBezTo>
                    <a:pt x="640" y="3926"/>
                    <a:pt x="640" y="3926"/>
                    <a:pt x="663" y="3949"/>
                  </a:cubicBezTo>
                  <a:lnTo>
                    <a:pt x="754" y="3949"/>
                  </a:lnTo>
                  <a:cubicBezTo>
                    <a:pt x="754" y="3972"/>
                    <a:pt x="754" y="3995"/>
                    <a:pt x="777" y="4018"/>
                  </a:cubicBezTo>
                  <a:cubicBezTo>
                    <a:pt x="777" y="4040"/>
                    <a:pt x="800" y="4063"/>
                    <a:pt x="800" y="4063"/>
                  </a:cubicBezTo>
                  <a:cubicBezTo>
                    <a:pt x="822" y="4086"/>
                    <a:pt x="822" y="4086"/>
                    <a:pt x="845" y="4109"/>
                  </a:cubicBezTo>
                  <a:cubicBezTo>
                    <a:pt x="868" y="4109"/>
                    <a:pt x="868" y="4109"/>
                    <a:pt x="891" y="4132"/>
                  </a:cubicBezTo>
                  <a:lnTo>
                    <a:pt x="1028" y="4132"/>
                  </a:lnTo>
                  <a:cubicBezTo>
                    <a:pt x="1028" y="4155"/>
                    <a:pt x="1005" y="4177"/>
                    <a:pt x="1005" y="4200"/>
                  </a:cubicBezTo>
                  <a:cubicBezTo>
                    <a:pt x="1005" y="4200"/>
                    <a:pt x="1005" y="4223"/>
                    <a:pt x="1005" y="4223"/>
                  </a:cubicBezTo>
                  <a:cubicBezTo>
                    <a:pt x="1005" y="4223"/>
                    <a:pt x="1005" y="4223"/>
                    <a:pt x="982" y="4246"/>
                  </a:cubicBezTo>
                  <a:cubicBezTo>
                    <a:pt x="959" y="4314"/>
                    <a:pt x="1005" y="4383"/>
                    <a:pt x="1073" y="4428"/>
                  </a:cubicBezTo>
                  <a:cubicBezTo>
                    <a:pt x="1073" y="4474"/>
                    <a:pt x="1073" y="4497"/>
                    <a:pt x="1096" y="4520"/>
                  </a:cubicBezTo>
                  <a:cubicBezTo>
                    <a:pt x="1142" y="4565"/>
                    <a:pt x="1165" y="4565"/>
                    <a:pt x="1210" y="4565"/>
                  </a:cubicBezTo>
                  <a:lnTo>
                    <a:pt x="1279" y="4565"/>
                  </a:lnTo>
                  <a:cubicBezTo>
                    <a:pt x="1302" y="4565"/>
                    <a:pt x="1325" y="4543"/>
                    <a:pt x="1347" y="4543"/>
                  </a:cubicBezTo>
                  <a:cubicBezTo>
                    <a:pt x="1370" y="4543"/>
                    <a:pt x="1370" y="4520"/>
                    <a:pt x="1393" y="4520"/>
                  </a:cubicBezTo>
                  <a:cubicBezTo>
                    <a:pt x="1439" y="4497"/>
                    <a:pt x="1461" y="4497"/>
                    <a:pt x="1484" y="4474"/>
                  </a:cubicBezTo>
                  <a:cubicBezTo>
                    <a:pt x="1530" y="4451"/>
                    <a:pt x="1598" y="4428"/>
                    <a:pt x="1644" y="4383"/>
                  </a:cubicBezTo>
                  <a:cubicBezTo>
                    <a:pt x="1690" y="4360"/>
                    <a:pt x="1713" y="4337"/>
                    <a:pt x="1758" y="4314"/>
                  </a:cubicBezTo>
                  <a:cubicBezTo>
                    <a:pt x="1804" y="4269"/>
                    <a:pt x="1872" y="4246"/>
                    <a:pt x="1918" y="4200"/>
                  </a:cubicBezTo>
                  <a:cubicBezTo>
                    <a:pt x="1918" y="4177"/>
                    <a:pt x="1918" y="4177"/>
                    <a:pt x="1941" y="4177"/>
                  </a:cubicBezTo>
                  <a:cubicBezTo>
                    <a:pt x="1964" y="4155"/>
                    <a:pt x="1986" y="4132"/>
                    <a:pt x="1986" y="4109"/>
                  </a:cubicBezTo>
                  <a:cubicBezTo>
                    <a:pt x="2009" y="4086"/>
                    <a:pt x="2009" y="4040"/>
                    <a:pt x="2009" y="4018"/>
                  </a:cubicBezTo>
                  <a:lnTo>
                    <a:pt x="2032" y="4018"/>
                  </a:lnTo>
                  <a:cubicBezTo>
                    <a:pt x="2078" y="4018"/>
                    <a:pt x="2123" y="3995"/>
                    <a:pt x="2169" y="3972"/>
                  </a:cubicBezTo>
                  <a:cubicBezTo>
                    <a:pt x="2238" y="3949"/>
                    <a:pt x="2283" y="3926"/>
                    <a:pt x="2329" y="3904"/>
                  </a:cubicBezTo>
                  <a:cubicBezTo>
                    <a:pt x="2352" y="3881"/>
                    <a:pt x="2374" y="3858"/>
                    <a:pt x="2352" y="3835"/>
                  </a:cubicBezTo>
                  <a:cubicBezTo>
                    <a:pt x="2338" y="3808"/>
                    <a:pt x="2325" y="3797"/>
                    <a:pt x="2312" y="3797"/>
                  </a:cubicBezTo>
                  <a:cubicBezTo>
                    <a:pt x="2302" y="3797"/>
                    <a:pt x="2293" y="3803"/>
                    <a:pt x="2283" y="3812"/>
                  </a:cubicBezTo>
                  <a:cubicBezTo>
                    <a:pt x="2260" y="3812"/>
                    <a:pt x="2238" y="3812"/>
                    <a:pt x="2238" y="3835"/>
                  </a:cubicBezTo>
                  <a:lnTo>
                    <a:pt x="2123" y="3835"/>
                  </a:lnTo>
                  <a:cubicBezTo>
                    <a:pt x="2123" y="3835"/>
                    <a:pt x="2146" y="3812"/>
                    <a:pt x="2146" y="3812"/>
                  </a:cubicBezTo>
                  <a:cubicBezTo>
                    <a:pt x="2238" y="3698"/>
                    <a:pt x="2352" y="3584"/>
                    <a:pt x="2443" y="3493"/>
                  </a:cubicBezTo>
                  <a:cubicBezTo>
                    <a:pt x="2489" y="3447"/>
                    <a:pt x="2557" y="3401"/>
                    <a:pt x="2603" y="3356"/>
                  </a:cubicBezTo>
                  <a:cubicBezTo>
                    <a:pt x="2603" y="3333"/>
                    <a:pt x="2626" y="3310"/>
                    <a:pt x="2648" y="3310"/>
                  </a:cubicBezTo>
                  <a:cubicBezTo>
                    <a:pt x="2694" y="3264"/>
                    <a:pt x="2740" y="3219"/>
                    <a:pt x="2762" y="3173"/>
                  </a:cubicBezTo>
                  <a:cubicBezTo>
                    <a:pt x="2785" y="3173"/>
                    <a:pt x="2785" y="3150"/>
                    <a:pt x="2808" y="3150"/>
                  </a:cubicBezTo>
                  <a:lnTo>
                    <a:pt x="2808" y="3127"/>
                  </a:lnTo>
                  <a:cubicBezTo>
                    <a:pt x="2831" y="3105"/>
                    <a:pt x="2854" y="3082"/>
                    <a:pt x="2877" y="3036"/>
                  </a:cubicBezTo>
                  <a:cubicBezTo>
                    <a:pt x="2922" y="2991"/>
                    <a:pt x="2945" y="2945"/>
                    <a:pt x="2991" y="2899"/>
                  </a:cubicBezTo>
                  <a:cubicBezTo>
                    <a:pt x="3014" y="2854"/>
                    <a:pt x="3036" y="2831"/>
                    <a:pt x="3059" y="2785"/>
                  </a:cubicBezTo>
                  <a:cubicBezTo>
                    <a:pt x="3128" y="2694"/>
                    <a:pt x="3196" y="2625"/>
                    <a:pt x="3242" y="2534"/>
                  </a:cubicBezTo>
                  <a:cubicBezTo>
                    <a:pt x="3242" y="2488"/>
                    <a:pt x="3265" y="2466"/>
                    <a:pt x="3287" y="2443"/>
                  </a:cubicBezTo>
                  <a:cubicBezTo>
                    <a:pt x="3310" y="2420"/>
                    <a:pt x="3333" y="2374"/>
                    <a:pt x="3333" y="2351"/>
                  </a:cubicBezTo>
                  <a:cubicBezTo>
                    <a:pt x="3356" y="2329"/>
                    <a:pt x="3379" y="2283"/>
                    <a:pt x="3379" y="2260"/>
                  </a:cubicBezTo>
                  <a:cubicBezTo>
                    <a:pt x="3402" y="2237"/>
                    <a:pt x="3424" y="2192"/>
                    <a:pt x="3447" y="2146"/>
                  </a:cubicBezTo>
                  <a:cubicBezTo>
                    <a:pt x="3447" y="2146"/>
                    <a:pt x="3447" y="2123"/>
                    <a:pt x="3470" y="2123"/>
                  </a:cubicBezTo>
                  <a:cubicBezTo>
                    <a:pt x="3493" y="2077"/>
                    <a:pt x="3493" y="2032"/>
                    <a:pt x="3516" y="1986"/>
                  </a:cubicBezTo>
                  <a:cubicBezTo>
                    <a:pt x="3516" y="1986"/>
                    <a:pt x="3516" y="2009"/>
                    <a:pt x="3516" y="2032"/>
                  </a:cubicBezTo>
                  <a:cubicBezTo>
                    <a:pt x="3539" y="1918"/>
                    <a:pt x="3584" y="1826"/>
                    <a:pt x="3653" y="1758"/>
                  </a:cubicBezTo>
                  <a:cubicBezTo>
                    <a:pt x="3698" y="1644"/>
                    <a:pt x="3767" y="1575"/>
                    <a:pt x="3835" y="1484"/>
                  </a:cubicBezTo>
                  <a:cubicBezTo>
                    <a:pt x="3881" y="1416"/>
                    <a:pt x="3927" y="1370"/>
                    <a:pt x="3972" y="1301"/>
                  </a:cubicBezTo>
                  <a:cubicBezTo>
                    <a:pt x="4041" y="1233"/>
                    <a:pt x="4109" y="1187"/>
                    <a:pt x="4178" y="1119"/>
                  </a:cubicBezTo>
                  <a:cubicBezTo>
                    <a:pt x="4200" y="1096"/>
                    <a:pt x="4246" y="1073"/>
                    <a:pt x="4292" y="1050"/>
                  </a:cubicBezTo>
                  <a:cubicBezTo>
                    <a:pt x="4315" y="1050"/>
                    <a:pt x="4337" y="1050"/>
                    <a:pt x="4360" y="1028"/>
                  </a:cubicBezTo>
                  <a:cubicBezTo>
                    <a:pt x="4383" y="1028"/>
                    <a:pt x="4406" y="1005"/>
                    <a:pt x="4429" y="1005"/>
                  </a:cubicBezTo>
                  <a:lnTo>
                    <a:pt x="4474" y="1005"/>
                  </a:lnTo>
                  <a:cubicBezTo>
                    <a:pt x="4497" y="982"/>
                    <a:pt x="4497" y="982"/>
                    <a:pt x="4497" y="982"/>
                  </a:cubicBezTo>
                  <a:cubicBezTo>
                    <a:pt x="4520" y="982"/>
                    <a:pt x="4543" y="982"/>
                    <a:pt x="4543" y="959"/>
                  </a:cubicBezTo>
                  <a:cubicBezTo>
                    <a:pt x="4680" y="891"/>
                    <a:pt x="4657" y="731"/>
                    <a:pt x="4611" y="617"/>
                  </a:cubicBezTo>
                  <a:cubicBezTo>
                    <a:pt x="4589" y="548"/>
                    <a:pt x="4543" y="480"/>
                    <a:pt x="4520" y="411"/>
                  </a:cubicBezTo>
                  <a:cubicBezTo>
                    <a:pt x="4497" y="366"/>
                    <a:pt x="4474" y="297"/>
                    <a:pt x="4429" y="251"/>
                  </a:cubicBezTo>
                  <a:cubicBezTo>
                    <a:pt x="4406" y="229"/>
                    <a:pt x="4383" y="183"/>
                    <a:pt x="4360" y="160"/>
                  </a:cubicBezTo>
                  <a:cubicBezTo>
                    <a:pt x="4337" y="137"/>
                    <a:pt x="4337" y="137"/>
                    <a:pt x="4315" y="115"/>
                  </a:cubicBezTo>
                  <a:cubicBezTo>
                    <a:pt x="4292" y="92"/>
                    <a:pt x="4269" y="92"/>
                    <a:pt x="4246" y="69"/>
                  </a:cubicBezTo>
                  <a:cubicBezTo>
                    <a:pt x="4246" y="69"/>
                    <a:pt x="4223" y="46"/>
                    <a:pt x="4200" y="46"/>
                  </a:cubicBezTo>
                  <a:cubicBezTo>
                    <a:pt x="4178" y="23"/>
                    <a:pt x="4132" y="0"/>
                    <a:pt x="4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 name="Google Shape;9749;p58"/>
            <p:cNvSpPr/>
            <p:nvPr/>
          </p:nvSpPr>
          <p:spPr>
            <a:xfrm>
              <a:off x="5599053" y="3163093"/>
              <a:ext cx="594575" cy="616101"/>
            </a:xfrm>
            <a:custGeom>
              <a:avLst/>
              <a:gdLst/>
              <a:ahLst/>
              <a:cxnLst/>
              <a:rect l="l" t="t" r="r" b="b"/>
              <a:pathLst>
                <a:path w="12623" h="13080" extrusionOk="0">
                  <a:moveTo>
                    <a:pt x="6779" y="1"/>
                  </a:moveTo>
                  <a:cubicBezTo>
                    <a:pt x="6551" y="1"/>
                    <a:pt x="6300" y="23"/>
                    <a:pt x="6095" y="46"/>
                  </a:cubicBezTo>
                  <a:lnTo>
                    <a:pt x="5958" y="46"/>
                  </a:lnTo>
                  <a:cubicBezTo>
                    <a:pt x="5661" y="69"/>
                    <a:pt x="5364" y="138"/>
                    <a:pt x="5090" y="252"/>
                  </a:cubicBezTo>
                  <a:cubicBezTo>
                    <a:pt x="4953" y="320"/>
                    <a:pt x="4816" y="366"/>
                    <a:pt x="4679" y="434"/>
                  </a:cubicBezTo>
                  <a:cubicBezTo>
                    <a:pt x="4520" y="503"/>
                    <a:pt x="4383" y="571"/>
                    <a:pt x="4269" y="640"/>
                  </a:cubicBezTo>
                  <a:cubicBezTo>
                    <a:pt x="4109" y="731"/>
                    <a:pt x="3972" y="822"/>
                    <a:pt x="3858" y="891"/>
                  </a:cubicBezTo>
                  <a:cubicBezTo>
                    <a:pt x="3812" y="936"/>
                    <a:pt x="3766" y="959"/>
                    <a:pt x="3721" y="1005"/>
                  </a:cubicBezTo>
                  <a:lnTo>
                    <a:pt x="3675" y="1028"/>
                  </a:lnTo>
                  <a:lnTo>
                    <a:pt x="3675" y="1051"/>
                  </a:lnTo>
                  <a:cubicBezTo>
                    <a:pt x="3607" y="1073"/>
                    <a:pt x="3561" y="1119"/>
                    <a:pt x="3515" y="1165"/>
                  </a:cubicBezTo>
                  <a:cubicBezTo>
                    <a:pt x="3310" y="1347"/>
                    <a:pt x="3104" y="1553"/>
                    <a:pt x="2876" y="1804"/>
                  </a:cubicBezTo>
                  <a:lnTo>
                    <a:pt x="2831" y="1849"/>
                  </a:lnTo>
                  <a:cubicBezTo>
                    <a:pt x="2785" y="1895"/>
                    <a:pt x="2739" y="1941"/>
                    <a:pt x="2694" y="1986"/>
                  </a:cubicBezTo>
                  <a:cubicBezTo>
                    <a:pt x="2671" y="2032"/>
                    <a:pt x="2648" y="2078"/>
                    <a:pt x="2602" y="2101"/>
                  </a:cubicBezTo>
                  <a:lnTo>
                    <a:pt x="2602" y="2123"/>
                  </a:lnTo>
                  <a:lnTo>
                    <a:pt x="2557" y="2169"/>
                  </a:lnTo>
                  <a:cubicBezTo>
                    <a:pt x="2511" y="2169"/>
                    <a:pt x="2488" y="2192"/>
                    <a:pt x="2465" y="2215"/>
                  </a:cubicBezTo>
                  <a:cubicBezTo>
                    <a:pt x="2465" y="2238"/>
                    <a:pt x="2443" y="2260"/>
                    <a:pt x="2443" y="2283"/>
                  </a:cubicBezTo>
                  <a:cubicBezTo>
                    <a:pt x="2420" y="2329"/>
                    <a:pt x="2374" y="2374"/>
                    <a:pt x="2351" y="2420"/>
                  </a:cubicBezTo>
                  <a:lnTo>
                    <a:pt x="2351" y="2443"/>
                  </a:lnTo>
                  <a:cubicBezTo>
                    <a:pt x="2306" y="2489"/>
                    <a:pt x="2260" y="2557"/>
                    <a:pt x="2237" y="2603"/>
                  </a:cubicBezTo>
                  <a:lnTo>
                    <a:pt x="2214" y="2648"/>
                  </a:lnTo>
                  <a:lnTo>
                    <a:pt x="2191" y="2671"/>
                  </a:lnTo>
                  <a:cubicBezTo>
                    <a:pt x="2146" y="2763"/>
                    <a:pt x="2077" y="2854"/>
                    <a:pt x="2009" y="2968"/>
                  </a:cubicBezTo>
                  <a:lnTo>
                    <a:pt x="1940" y="3082"/>
                  </a:lnTo>
                  <a:cubicBezTo>
                    <a:pt x="1895" y="3128"/>
                    <a:pt x="1872" y="3173"/>
                    <a:pt x="1849" y="3219"/>
                  </a:cubicBezTo>
                  <a:lnTo>
                    <a:pt x="1826" y="3265"/>
                  </a:lnTo>
                  <a:cubicBezTo>
                    <a:pt x="1781" y="3333"/>
                    <a:pt x="1735" y="3402"/>
                    <a:pt x="1712" y="3470"/>
                  </a:cubicBezTo>
                  <a:cubicBezTo>
                    <a:pt x="1666" y="3561"/>
                    <a:pt x="1621" y="3653"/>
                    <a:pt x="1575" y="3744"/>
                  </a:cubicBezTo>
                  <a:lnTo>
                    <a:pt x="1484" y="3881"/>
                  </a:lnTo>
                  <a:cubicBezTo>
                    <a:pt x="1415" y="4018"/>
                    <a:pt x="1347" y="4178"/>
                    <a:pt x="1301" y="4292"/>
                  </a:cubicBezTo>
                  <a:lnTo>
                    <a:pt x="1301" y="4337"/>
                  </a:lnTo>
                  <a:lnTo>
                    <a:pt x="1278" y="4360"/>
                  </a:lnTo>
                  <a:lnTo>
                    <a:pt x="1256" y="4406"/>
                  </a:lnTo>
                  <a:cubicBezTo>
                    <a:pt x="1256" y="4429"/>
                    <a:pt x="1233" y="4452"/>
                    <a:pt x="1233" y="4497"/>
                  </a:cubicBezTo>
                  <a:cubicBezTo>
                    <a:pt x="1210" y="4566"/>
                    <a:pt x="1187" y="4611"/>
                    <a:pt x="1164" y="4680"/>
                  </a:cubicBezTo>
                  <a:cubicBezTo>
                    <a:pt x="1141" y="4748"/>
                    <a:pt x="1119" y="4840"/>
                    <a:pt x="1096" y="4908"/>
                  </a:cubicBezTo>
                  <a:cubicBezTo>
                    <a:pt x="1073" y="4977"/>
                    <a:pt x="1073" y="5045"/>
                    <a:pt x="1050" y="5114"/>
                  </a:cubicBezTo>
                  <a:cubicBezTo>
                    <a:pt x="1027" y="5159"/>
                    <a:pt x="1005" y="5228"/>
                    <a:pt x="982" y="5296"/>
                  </a:cubicBezTo>
                  <a:lnTo>
                    <a:pt x="982" y="5342"/>
                  </a:lnTo>
                  <a:lnTo>
                    <a:pt x="982" y="5365"/>
                  </a:lnTo>
                  <a:lnTo>
                    <a:pt x="959" y="5410"/>
                  </a:lnTo>
                  <a:lnTo>
                    <a:pt x="936" y="5524"/>
                  </a:lnTo>
                  <a:lnTo>
                    <a:pt x="890" y="5661"/>
                  </a:lnTo>
                  <a:lnTo>
                    <a:pt x="868" y="5707"/>
                  </a:lnTo>
                  <a:lnTo>
                    <a:pt x="868" y="5753"/>
                  </a:lnTo>
                  <a:cubicBezTo>
                    <a:pt x="845" y="5821"/>
                    <a:pt x="822" y="5867"/>
                    <a:pt x="822" y="5935"/>
                  </a:cubicBezTo>
                  <a:cubicBezTo>
                    <a:pt x="776" y="6049"/>
                    <a:pt x="753" y="6163"/>
                    <a:pt x="731" y="6255"/>
                  </a:cubicBezTo>
                  <a:lnTo>
                    <a:pt x="731" y="6278"/>
                  </a:lnTo>
                  <a:lnTo>
                    <a:pt x="708" y="6300"/>
                  </a:lnTo>
                  <a:lnTo>
                    <a:pt x="708" y="6323"/>
                  </a:lnTo>
                  <a:lnTo>
                    <a:pt x="708" y="6369"/>
                  </a:lnTo>
                  <a:lnTo>
                    <a:pt x="662" y="6506"/>
                  </a:lnTo>
                  <a:lnTo>
                    <a:pt x="662" y="6529"/>
                  </a:lnTo>
                  <a:cubicBezTo>
                    <a:pt x="639" y="6574"/>
                    <a:pt x="639" y="6620"/>
                    <a:pt x="616" y="6666"/>
                  </a:cubicBezTo>
                  <a:cubicBezTo>
                    <a:pt x="616" y="6711"/>
                    <a:pt x="594" y="6734"/>
                    <a:pt x="594" y="6780"/>
                  </a:cubicBezTo>
                  <a:lnTo>
                    <a:pt x="571" y="6848"/>
                  </a:lnTo>
                  <a:cubicBezTo>
                    <a:pt x="548" y="6894"/>
                    <a:pt x="548" y="6962"/>
                    <a:pt x="525" y="7008"/>
                  </a:cubicBezTo>
                  <a:cubicBezTo>
                    <a:pt x="525" y="7076"/>
                    <a:pt x="502" y="7122"/>
                    <a:pt x="525" y="7145"/>
                  </a:cubicBezTo>
                  <a:cubicBezTo>
                    <a:pt x="525" y="7191"/>
                    <a:pt x="525" y="7236"/>
                    <a:pt x="548" y="7259"/>
                  </a:cubicBezTo>
                  <a:cubicBezTo>
                    <a:pt x="594" y="7328"/>
                    <a:pt x="639" y="7373"/>
                    <a:pt x="662" y="7442"/>
                  </a:cubicBezTo>
                  <a:cubicBezTo>
                    <a:pt x="662" y="7465"/>
                    <a:pt x="685" y="7465"/>
                    <a:pt x="685" y="7487"/>
                  </a:cubicBezTo>
                  <a:cubicBezTo>
                    <a:pt x="685" y="7510"/>
                    <a:pt x="708" y="7510"/>
                    <a:pt x="708" y="7533"/>
                  </a:cubicBezTo>
                  <a:cubicBezTo>
                    <a:pt x="708" y="7556"/>
                    <a:pt x="731" y="7579"/>
                    <a:pt x="753" y="7601"/>
                  </a:cubicBezTo>
                  <a:lnTo>
                    <a:pt x="753" y="7624"/>
                  </a:lnTo>
                  <a:cubicBezTo>
                    <a:pt x="799" y="7670"/>
                    <a:pt x="822" y="7738"/>
                    <a:pt x="845" y="7830"/>
                  </a:cubicBezTo>
                  <a:cubicBezTo>
                    <a:pt x="868" y="7898"/>
                    <a:pt x="890" y="7989"/>
                    <a:pt x="913" y="8058"/>
                  </a:cubicBezTo>
                  <a:lnTo>
                    <a:pt x="913" y="8126"/>
                  </a:lnTo>
                  <a:cubicBezTo>
                    <a:pt x="936" y="8218"/>
                    <a:pt x="959" y="8309"/>
                    <a:pt x="959" y="8400"/>
                  </a:cubicBezTo>
                  <a:cubicBezTo>
                    <a:pt x="959" y="8469"/>
                    <a:pt x="959" y="8537"/>
                    <a:pt x="959" y="8606"/>
                  </a:cubicBezTo>
                  <a:cubicBezTo>
                    <a:pt x="936" y="8697"/>
                    <a:pt x="936" y="8743"/>
                    <a:pt x="936" y="8811"/>
                  </a:cubicBezTo>
                  <a:cubicBezTo>
                    <a:pt x="913" y="8834"/>
                    <a:pt x="890" y="8880"/>
                    <a:pt x="868" y="8925"/>
                  </a:cubicBezTo>
                  <a:cubicBezTo>
                    <a:pt x="845" y="8994"/>
                    <a:pt x="799" y="9039"/>
                    <a:pt x="753" y="9085"/>
                  </a:cubicBezTo>
                  <a:lnTo>
                    <a:pt x="708" y="9154"/>
                  </a:lnTo>
                  <a:lnTo>
                    <a:pt x="685" y="9176"/>
                  </a:lnTo>
                  <a:cubicBezTo>
                    <a:pt x="639" y="9245"/>
                    <a:pt x="571" y="9313"/>
                    <a:pt x="525" y="9382"/>
                  </a:cubicBezTo>
                  <a:cubicBezTo>
                    <a:pt x="480" y="9405"/>
                    <a:pt x="457" y="9450"/>
                    <a:pt x="388" y="9496"/>
                  </a:cubicBezTo>
                  <a:cubicBezTo>
                    <a:pt x="388" y="9496"/>
                    <a:pt x="365" y="9496"/>
                    <a:pt x="343" y="9519"/>
                  </a:cubicBezTo>
                  <a:lnTo>
                    <a:pt x="297" y="9519"/>
                  </a:lnTo>
                  <a:cubicBezTo>
                    <a:pt x="297" y="9542"/>
                    <a:pt x="274" y="9542"/>
                    <a:pt x="251" y="9564"/>
                  </a:cubicBezTo>
                  <a:lnTo>
                    <a:pt x="228" y="9564"/>
                  </a:lnTo>
                  <a:cubicBezTo>
                    <a:pt x="206" y="9564"/>
                    <a:pt x="206" y="9564"/>
                    <a:pt x="183" y="9587"/>
                  </a:cubicBezTo>
                  <a:cubicBezTo>
                    <a:pt x="160" y="9587"/>
                    <a:pt x="137" y="9587"/>
                    <a:pt x="137" y="9610"/>
                  </a:cubicBezTo>
                  <a:cubicBezTo>
                    <a:pt x="114" y="9610"/>
                    <a:pt x="91" y="9633"/>
                    <a:pt x="69" y="9656"/>
                  </a:cubicBezTo>
                  <a:cubicBezTo>
                    <a:pt x="23" y="9679"/>
                    <a:pt x="0" y="9747"/>
                    <a:pt x="0" y="9793"/>
                  </a:cubicBezTo>
                  <a:cubicBezTo>
                    <a:pt x="0" y="9838"/>
                    <a:pt x="23" y="9884"/>
                    <a:pt x="46" y="9930"/>
                  </a:cubicBezTo>
                  <a:cubicBezTo>
                    <a:pt x="91" y="9975"/>
                    <a:pt x="137" y="10044"/>
                    <a:pt x="183" y="10089"/>
                  </a:cubicBezTo>
                  <a:cubicBezTo>
                    <a:pt x="251" y="10204"/>
                    <a:pt x="343" y="10272"/>
                    <a:pt x="434" y="10363"/>
                  </a:cubicBezTo>
                  <a:lnTo>
                    <a:pt x="480" y="10386"/>
                  </a:lnTo>
                  <a:cubicBezTo>
                    <a:pt x="502" y="10409"/>
                    <a:pt x="502" y="10432"/>
                    <a:pt x="525" y="10455"/>
                  </a:cubicBezTo>
                  <a:cubicBezTo>
                    <a:pt x="548" y="10477"/>
                    <a:pt x="571" y="10500"/>
                    <a:pt x="594" y="10523"/>
                  </a:cubicBezTo>
                  <a:lnTo>
                    <a:pt x="616" y="10546"/>
                  </a:lnTo>
                  <a:cubicBezTo>
                    <a:pt x="662" y="10614"/>
                    <a:pt x="708" y="10660"/>
                    <a:pt x="753" y="10729"/>
                  </a:cubicBezTo>
                  <a:cubicBezTo>
                    <a:pt x="822" y="10843"/>
                    <a:pt x="913" y="10957"/>
                    <a:pt x="1027" y="11048"/>
                  </a:cubicBezTo>
                  <a:cubicBezTo>
                    <a:pt x="1141" y="11162"/>
                    <a:pt x="1278" y="11276"/>
                    <a:pt x="1393" y="11368"/>
                  </a:cubicBezTo>
                  <a:cubicBezTo>
                    <a:pt x="1484" y="11436"/>
                    <a:pt x="1575" y="11505"/>
                    <a:pt x="1644" y="11550"/>
                  </a:cubicBezTo>
                  <a:lnTo>
                    <a:pt x="1689" y="11573"/>
                  </a:lnTo>
                  <a:lnTo>
                    <a:pt x="1758" y="11619"/>
                  </a:lnTo>
                  <a:cubicBezTo>
                    <a:pt x="1895" y="11733"/>
                    <a:pt x="2032" y="11824"/>
                    <a:pt x="2169" y="11893"/>
                  </a:cubicBezTo>
                  <a:cubicBezTo>
                    <a:pt x="2237" y="11938"/>
                    <a:pt x="2283" y="11961"/>
                    <a:pt x="2328" y="11984"/>
                  </a:cubicBezTo>
                  <a:lnTo>
                    <a:pt x="2374" y="12007"/>
                  </a:lnTo>
                  <a:lnTo>
                    <a:pt x="2420" y="12052"/>
                  </a:lnTo>
                  <a:cubicBezTo>
                    <a:pt x="2465" y="12075"/>
                    <a:pt x="2511" y="12098"/>
                    <a:pt x="2557" y="12121"/>
                  </a:cubicBezTo>
                  <a:cubicBezTo>
                    <a:pt x="2579" y="12144"/>
                    <a:pt x="2625" y="12167"/>
                    <a:pt x="2648" y="12189"/>
                  </a:cubicBezTo>
                  <a:cubicBezTo>
                    <a:pt x="2694" y="12212"/>
                    <a:pt x="2716" y="12235"/>
                    <a:pt x="2739" y="12258"/>
                  </a:cubicBezTo>
                  <a:cubicBezTo>
                    <a:pt x="2785" y="12303"/>
                    <a:pt x="2853" y="12326"/>
                    <a:pt x="2899" y="12349"/>
                  </a:cubicBezTo>
                  <a:lnTo>
                    <a:pt x="2967" y="12372"/>
                  </a:lnTo>
                  <a:cubicBezTo>
                    <a:pt x="2990" y="12395"/>
                    <a:pt x="3036" y="12418"/>
                    <a:pt x="3059" y="12418"/>
                  </a:cubicBezTo>
                  <a:cubicBezTo>
                    <a:pt x="3104" y="12440"/>
                    <a:pt x="3127" y="12463"/>
                    <a:pt x="3173" y="12486"/>
                  </a:cubicBezTo>
                  <a:cubicBezTo>
                    <a:pt x="3219" y="12509"/>
                    <a:pt x="3264" y="12532"/>
                    <a:pt x="3333" y="12555"/>
                  </a:cubicBezTo>
                  <a:lnTo>
                    <a:pt x="3378" y="12577"/>
                  </a:lnTo>
                  <a:cubicBezTo>
                    <a:pt x="3401" y="12577"/>
                    <a:pt x="3447" y="12600"/>
                    <a:pt x="3492" y="12623"/>
                  </a:cubicBezTo>
                  <a:cubicBezTo>
                    <a:pt x="3515" y="12623"/>
                    <a:pt x="3538" y="12646"/>
                    <a:pt x="3584" y="12646"/>
                  </a:cubicBezTo>
                  <a:cubicBezTo>
                    <a:pt x="3629" y="12669"/>
                    <a:pt x="3675" y="12691"/>
                    <a:pt x="3721" y="12714"/>
                  </a:cubicBezTo>
                  <a:lnTo>
                    <a:pt x="3766" y="12737"/>
                  </a:lnTo>
                  <a:cubicBezTo>
                    <a:pt x="3835" y="12737"/>
                    <a:pt x="3880" y="12760"/>
                    <a:pt x="3926" y="12783"/>
                  </a:cubicBezTo>
                  <a:lnTo>
                    <a:pt x="3995" y="12806"/>
                  </a:lnTo>
                  <a:cubicBezTo>
                    <a:pt x="4063" y="12828"/>
                    <a:pt x="4154" y="12851"/>
                    <a:pt x="4246" y="12874"/>
                  </a:cubicBezTo>
                  <a:lnTo>
                    <a:pt x="4451" y="12897"/>
                  </a:lnTo>
                  <a:cubicBezTo>
                    <a:pt x="4497" y="12897"/>
                    <a:pt x="4542" y="12920"/>
                    <a:pt x="4588" y="12920"/>
                  </a:cubicBezTo>
                  <a:cubicBezTo>
                    <a:pt x="4611" y="12920"/>
                    <a:pt x="4634" y="12943"/>
                    <a:pt x="4679" y="12943"/>
                  </a:cubicBezTo>
                  <a:cubicBezTo>
                    <a:pt x="4748" y="12943"/>
                    <a:pt x="4816" y="12965"/>
                    <a:pt x="4908" y="12965"/>
                  </a:cubicBezTo>
                  <a:cubicBezTo>
                    <a:pt x="4953" y="12988"/>
                    <a:pt x="4999" y="12988"/>
                    <a:pt x="5067" y="12988"/>
                  </a:cubicBezTo>
                  <a:lnTo>
                    <a:pt x="5136" y="13011"/>
                  </a:lnTo>
                  <a:cubicBezTo>
                    <a:pt x="5273" y="13034"/>
                    <a:pt x="5410" y="13057"/>
                    <a:pt x="5547" y="13057"/>
                  </a:cubicBezTo>
                  <a:lnTo>
                    <a:pt x="5798" y="13057"/>
                  </a:lnTo>
                  <a:cubicBezTo>
                    <a:pt x="5866" y="13057"/>
                    <a:pt x="5935" y="13080"/>
                    <a:pt x="6003" y="13080"/>
                  </a:cubicBezTo>
                  <a:cubicBezTo>
                    <a:pt x="6140" y="13080"/>
                    <a:pt x="6254" y="13057"/>
                    <a:pt x="6368" y="13034"/>
                  </a:cubicBezTo>
                  <a:lnTo>
                    <a:pt x="6483" y="13011"/>
                  </a:lnTo>
                  <a:lnTo>
                    <a:pt x="6688" y="13011"/>
                  </a:lnTo>
                  <a:lnTo>
                    <a:pt x="6734" y="12988"/>
                  </a:lnTo>
                  <a:lnTo>
                    <a:pt x="6825" y="12988"/>
                  </a:lnTo>
                  <a:cubicBezTo>
                    <a:pt x="6893" y="12988"/>
                    <a:pt x="6916" y="12965"/>
                    <a:pt x="6962" y="12965"/>
                  </a:cubicBezTo>
                  <a:lnTo>
                    <a:pt x="7030" y="12965"/>
                  </a:lnTo>
                  <a:cubicBezTo>
                    <a:pt x="7099" y="12965"/>
                    <a:pt x="7145" y="12943"/>
                    <a:pt x="7190" y="12943"/>
                  </a:cubicBezTo>
                  <a:cubicBezTo>
                    <a:pt x="7236" y="12943"/>
                    <a:pt x="7281" y="12943"/>
                    <a:pt x="7304" y="12920"/>
                  </a:cubicBezTo>
                  <a:lnTo>
                    <a:pt x="7418" y="12920"/>
                  </a:lnTo>
                  <a:cubicBezTo>
                    <a:pt x="7533" y="12920"/>
                    <a:pt x="7647" y="12897"/>
                    <a:pt x="7761" y="12874"/>
                  </a:cubicBezTo>
                  <a:lnTo>
                    <a:pt x="7989" y="12874"/>
                  </a:lnTo>
                  <a:cubicBezTo>
                    <a:pt x="8035" y="12874"/>
                    <a:pt x="8080" y="12851"/>
                    <a:pt x="8126" y="12828"/>
                  </a:cubicBezTo>
                  <a:cubicBezTo>
                    <a:pt x="8172" y="12828"/>
                    <a:pt x="8194" y="12806"/>
                    <a:pt x="8217" y="12806"/>
                  </a:cubicBezTo>
                  <a:cubicBezTo>
                    <a:pt x="8240" y="12806"/>
                    <a:pt x="8286" y="12783"/>
                    <a:pt x="8331" y="12783"/>
                  </a:cubicBezTo>
                  <a:lnTo>
                    <a:pt x="8400" y="12783"/>
                  </a:lnTo>
                  <a:cubicBezTo>
                    <a:pt x="8446" y="12760"/>
                    <a:pt x="8491" y="12737"/>
                    <a:pt x="8514" y="12737"/>
                  </a:cubicBezTo>
                  <a:lnTo>
                    <a:pt x="8560" y="12714"/>
                  </a:lnTo>
                  <a:lnTo>
                    <a:pt x="8605" y="12691"/>
                  </a:lnTo>
                  <a:lnTo>
                    <a:pt x="8697" y="12691"/>
                  </a:lnTo>
                  <a:lnTo>
                    <a:pt x="8742" y="12669"/>
                  </a:lnTo>
                  <a:cubicBezTo>
                    <a:pt x="8811" y="12669"/>
                    <a:pt x="8856" y="12646"/>
                    <a:pt x="8925" y="12623"/>
                  </a:cubicBezTo>
                  <a:lnTo>
                    <a:pt x="8993" y="12600"/>
                  </a:lnTo>
                  <a:cubicBezTo>
                    <a:pt x="9016" y="12600"/>
                    <a:pt x="9062" y="12577"/>
                    <a:pt x="9085" y="12577"/>
                  </a:cubicBezTo>
                  <a:lnTo>
                    <a:pt x="9130" y="12555"/>
                  </a:lnTo>
                  <a:cubicBezTo>
                    <a:pt x="9153" y="12555"/>
                    <a:pt x="9176" y="12532"/>
                    <a:pt x="9222" y="12532"/>
                  </a:cubicBezTo>
                  <a:lnTo>
                    <a:pt x="9290" y="12509"/>
                  </a:lnTo>
                  <a:lnTo>
                    <a:pt x="9313" y="12509"/>
                  </a:lnTo>
                  <a:cubicBezTo>
                    <a:pt x="9381" y="12486"/>
                    <a:pt x="9450" y="12463"/>
                    <a:pt x="9518" y="12440"/>
                  </a:cubicBezTo>
                  <a:cubicBezTo>
                    <a:pt x="9610" y="12418"/>
                    <a:pt x="9769" y="12372"/>
                    <a:pt x="9906" y="12303"/>
                  </a:cubicBezTo>
                  <a:cubicBezTo>
                    <a:pt x="9975" y="12281"/>
                    <a:pt x="10021" y="12235"/>
                    <a:pt x="10066" y="12212"/>
                  </a:cubicBezTo>
                  <a:lnTo>
                    <a:pt x="10112" y="12189"/>
                  </a:lnTo>
                  <a:cubicBezTo>
                    <a:pt x="10180" y="12144"/>
                    <a:pt x="10249" y="12098"/>
                    <a:pt x="10317" y="12075"/>
                  </a:cubicBezTo>
                  <a:cubicBezTo>
                    <a:pt x="10386" y="12030"/>
                    <a:pt x="10454" y="11984"/>
                    <a:pt x="10523" y="11961"/>
                  </a:cubicBezTo>
                  <a:lnTo>
                    <a:pt x="10545" y="11938"/>
                  </a:lnTo>
                  <a:lnTo>
                    <a:pt x="10591" y="11938"/>
                  </a:lnTo>
                  <a:lnTo>
                    <a:pt x="10682" y="11870"/>
                  </a:lnTo>
                  <a:lnTo>
                    <a:pt x="10797" y="11824"/>
                  </a:lnTo>
                  <a:cubicBezTo>
                    <a:pt x="10865" y="11778"/>
                    <a:pt x="10956" y="11733"/>
                    <a:pt x="11025" y="11687"/>
                  </a:cubicBezTo>
                  <a:cubicBezTo>
                    <a:pt x="11093" y="11642"/>
                    <a:pt x="11162" y="11619"/>
                    <a:pt x="11230" y="11573"/>
                  </a:cubicBezTo>
                  <a:lnTo>
                    <a:pt x="11276" y="11527"/>
                  </a:lnTo>
                  <a:cubicBezTo>
                    <a:pt x="11322" y="11505"/>
                    <a:pt x="11344" y="11482"/>
                    <a:pt x="11367" y="11459"/>
                  </a:cubicBezTo>
                  <a:cubicBezTo>
                    <a:pt x="11413" y="11436"/>
                    <a:pt x="11459" y="11390"/>
                    <a:pt x="11527" y="11368"/>
                  </a:cubicBezTo>
                  <a:cubicBezTo>
                    <a:pt x="11550" y="11345"/>
                    <a:pt x="11573" y="11322"/>
                    <a:pt x="11618" y="11276"/>
                  </a:cubicBezTo>
                  <a:lnTo>
                    <a:pt x="11641" y="11254"/>
                  </a:lnTo>
                  <a:cubicBezTo>
                    <a:pt x="11687" y="11208"/>
                    <a:pt x="11732" y="11162"/>
                    <a:pt x="11778" y="11139"/>
                  </a:cubicBezTo>
                  <a:cubicBezTo>
                    <a:pt x="11847" y="11094"/>
                    <a:pt x="11892" y="11025"/>
                    <a:pt x="11938" y="10980"/>
                  </a:cubicBezTo>
                  <a:cubicBezTo>
                    <a:pt x="12029" y="10888"/>
                    <a:pt x="12098" y="10774"/>
                    <a:pt x="12143" y="10660"/>
                  </a:cubicBezTo>
                  <a:cubicBezTo>
                    <a:pt x="12166" y="10614"/>
                    <a:pt x="12166" y="10546"/>
                    <a:pt x="12189" y="10500"/>
                  </a:cubicBezTo>
                  <a:cubicBezTo>
                    <a:pt x="12212" y="10432"/>
                    <a:pt x="12235" y="10363"/>
                    <a:pt x="12235" y="10295"/>
                  </a:cubicBezTo>
                  <a:lnTo>
                    <a:pt x="12257" y="10249"/>
                  </a:lnTo>
                  <a:cubicBezTo>
                    <a:pt x="12257" y="10226"/>
                    <a:pt x="12257" y="10204"/>
                    <a:pt x="12235" y="10181"/>
                  </a:cubicBezTo>
                  <a:lnTo>
                    <a:pt x="12257" y="10158"/>
                  </a:lnTo>
                  <a:lnTo>
                    <a:pt x="12257" y="10112"/>
                  </a:lnTo>
                  <a:cubicBezTo>
                    <a:pt x="12303" y="9952"/>
                    <a:pt x="12372" y="9793"/>
                    <a:pt x="12394" y="9633"/>
                  </a:cubicBezTo>
                  <a:lnTo>
                    <a:pt x="12394" y="9587"/>
                  </a:lnTo>
                  <a:lnTo>
                    <a:pt x="12440" y="9427"/>
                  </a:lnTo>
                  <a:cubicBezTo>
                    <a:pt x="12440" y="9336"/>
                    <a:pt x="12463" y="9245"/>
                    <a:pt x="12486" y="9176"/>
                  </a:cubicBezTo>
                  <a:cubicBezTo>
                    <a:pt x="12508" y="9017"/>
                    <a:pt x="12531" y="8857"/>
                    <a:pt x="12554" y="8720"/>
                  </a:cubicBezTo>
                  <a:cubicBezTo>
                    <a:pt x="12554" y="8651"/>
                    <a:pt x="12577" y="8606"/>
                    <a:pt x="12577" y="8537"/>
                  </a:cubicBezTo>
                  <a:cubicBezTo>
                    <a:pt x="12577" y="8469"/>
                    <a:pt x="12577" y="8423"/>
                    <a:pt x="12577" y="8378"/>
                  </a:cubicBezTo>
                  <a:cubicBezTo>
                    <a:pt x="12600" y="8241"/>
                    <a:pt x="12600" y="8126"/>
                    <a:pt x="12600" y="8012"/>
                  </a:cubicBezTo>
                  <a:cubicBezTo>
                    <a:pt x="12623" y="7853"/>
                    <a:pt x="12623" y="7738"/>
                    <a:pt x="12623" y="7647"/>
                  </a:cubicBezTo>
                  <a:cubicBezTo>
                    <a:pt x="12623" y="7624"/>
                    <a:pt x="12623" y="7601"/>
                    <a:pt x="12623" y="7601"/>
                  </a:cubicBezTo>
                  <a:lnTo>
                    <a:pt x="12623" y="7487"/>
                  </a:lnTo>
                  <a:cubicBezTo>
                    <a:pt x="12623" y="7465"/>
                    <a:pt x="12623" y="7442"/>
                    <a:pt x="12623" y="7419"/>
                  </a:cubicBezTo>
                  <a:lnTo>
                    <a:pt x="12600" y="7396"/>
                  </a:lnTo>
                  <a:cubicBezTo>
                    <a:pt x="12600" y="7282"/>
                    <a:pt x="12600" y="7168"/>
                    <a:pt x="12600" y="7054"/>
                  </a:cubicBezTo>
                  <a:lnTo>
                    <a:pt x="12600" y="6940"/>
                  </a:lnTo>
                  <a:cubicBezTo>
                    <a:pt x="12577" y="6803"/>
                    <a:pt x="12577" y="6643"/>
                    <a:pt x="12577" y="6483"/>
                  </a:cubicBezTo>
                  <a:cubicBezTo>
                    <a:pt x="12554" y="6415"/>
                    <a:pt x="12554" y="6369"/>
                    <a:pt x="12554" y="6300"/>
                  </a:cubicBezTo>
                  <a:lnTo>
                    <a:pt x="12531" y="6255"/>
                  </a:lnTo>
                  <a:cubicBezTo>
                    <a:pt x="12531" y="6186"/>
                    <a:pt x="12531" y="6095"/>
                    <a:pt x="12508" y="6027"/>
                  </a:cubicBezTo>
                  <a:cubicBezTo>
                    <a:pt x="12508" y="6004"/>
                    <a:pt x="12508" y="5981"/>
                    <a:pt x="12508" y="5958"/>
                  </a:cubicBezTo>
                  <a:lnTo>
                    <a:pt x="12486" y="5935"/>
                  </a:lnTo>
                  <a:lnTo>
                    <a:pt x="12486" y="5912"/>
                  </a:lnTo>
                  <a:cubicBezTo>
                    <a:pt x="12486" y="5867"/>
                    <a:pt x="12486" y="5844"/>
                    <a:pt x="12486" y="5798"/>
                  </a:cubicBezTo>
                  <a:cubicBezTo>
                    <a:pt x="12463" y="5775"/>
                    <a:pt x="12463" y="5730"/>
                    <a:pt x="12440" y="5707"/>
                  </a:cubicBezTo>
                  <a:lnTo>
                    <a:pt x="12440" y="5616"/>
                  </a:lnTo>
                  <a:lnTo>
                    <a:pt x="12417" y="5547"/>
                  </a:lnTo>
                  <a:lnTo>
                    <a:pt x="12417" y="5524"/>
                  </a:lnTo>
                  <a:lnTo>
                    <a:pt x="12417" y="5502"/>
                  </a:lnTo>
                  <a:lnTo>
                    <a:pt x="12394" y="5456"/>
                  </a:lnTo>
                  <a:cubicBezTo>
                    <a:pt x="12394" y="5433"/>
                    <a:pt x="12394" y="5410"/>
                    <a:pt x="12394" y="5365"/>
                  </a:cubicBezTo>
                  <a:lnTo>
                    <a:pt x="12372" y="5342"/>
                  </a:lnTo>
                  <a:lnTo>
                    <a:pt x="12372" y="5296"/>
                  </a:lnTo>
                  <a:cubicBezTo>
                    <a:pt x="12349" y="5182"/>
                    <a:pt x="12326" y="5091"/>
                    <a:pt x="12303" y="4977"/>
                  </a:cubicBezTo>
                  <a:cubicBezTo>
                    <a:pt x="12280" y="4954"/>
                    <a:pt x="12280" y="4908"/>
                    <a:pt x="12280" y="4885"/>
                  </a:cubicBezTo>
                  <a:lnTo>
                    <a:pt x="12257" y="4862"/>
                  </a:lnTo>
                  <a:lnTo>
                    <a:pt x="12257" y="4840"/>
                  </a:lnTo>
                  <a:lnTo>
                    <a:pt x="12257" y="4794"/>
                  </a:lnTo>
                  <a:lnTo>
                    <a:pt x="12235" y="4748"/>
                  </a:lnTo>
                  <a:cubicBezTo>
                    <a:pt x="12235" y="4725"/>
                    <a:pt x="12235" y="4680"/>
                    <a:pt x="12212" y="4657"/>
                  </a:cubicBezTo>
                  <a:cubicBezTo>
                    <a:pt x="12189" y="4543"/>
                    <a:pt x="12166" y="4429"/>
                    <a:pt x="12120" y="4315"/>
                  </a:cubicBezTo>
                  <a:lnTo>
                    <a:pt x="12120" y="4292"/>
                  </a:lnTo>
                  <a:lnTo>
                    <a:pt x="12120" y="4269"/>
                  </a:lnTo>
                  <a:cubicBezTo>
                    <a:pt x="12075" y="4155"/>
                    <a:pt x="12029" y="4041"/>
                    <a:pt x="11983" y="3881"/>
                  </a:cubicBezTo>
                  <a:cubicBezTo>
                    <a:pt x="11961" y="3835"/>
                    <a:pt x="11961" y="3790"/>
                    <a:pt x="11938" y="3767"/>
                  </a:cubicBezTo>
                  <a:lnTo>
                    <a:pt x="11915" y="3698"/>
                  </a:lnTo>
                  <a:cubicBezTo>
                    <a:pt x="11892" y="3653"/>
                    <a:pt x="11892" y="3630"/>
                    <a:pt x="11869" y="3584"/>
                  </a:cubicBezTo>
                  <a:lnTo>
                    <a:pt x="11869" y="3561"/>
                  </a:lnTo>
                  <a:cubicBezTo>
                    <a:pt x="11847" y="3539"/>
                    <a:pt x="11847" y="3516"/>
                    <a:pt x="11824" y="3493"/>
                  </a:cubicBezTo>
                  <a:cubicBezTo>
                    <a:pt x="11824" y="3447"/>
                    <a:pt x="11801" y="3424"/>
                    <a:pt x="11801" y="3379"/>
                  </a:cubicBezTo>
                  <a:cubicBezTo>
                    <a:pt x="11778" y="3379"/>
                    <a:pt x="11755" y="3356"/>
                    <a:pt x="11755" y="3333"/>
                  </a:cubicBezTo>
                  <a:cubicBezTo>
                    <a:pt x="11755" y="3310"/>
                    <a:pt x="11755" y="3310"/>
                    <a:pt x="11755" y="3310"/>
                  </a:cubicBezTo>
                  <a:cubicBezTo>
                    <a:pt x="11732" y="3287"/>
                    <a:pt x="11710" y="3265"/>
                    <a:pt x="11710" y="3242"/>
                  </a:cubicBezTo>
                  <a:cubicBezTo>
                    <a:pt x="11687" y="3196"/>
                    <a:pt x="11664" y="3173"/>
                    <a:pt x="11664" y="3151"/>
                  </a:cubicBezTo>
                  <a:lnTo>
                    <a:pt x="11641" y="3128"/>
                  </a:lnTo>
                  <a:cubicBezTo>
                    <a:pt x="11618" y="3082"/>
                    <a:pt x="11595" y="3036"/>
                    <a:pt x="11595" y="2991"/>
                  </a:cubicBezTo>
                  <a:cubicBezTo>
                    <a:pt x="11573" y="2945"/>
                    <a:pt x="11550" y="2922"/>
                    <a:pt x="11550" y="2877"/>
                  </a:cubicBezTo>
                  <a:cubicBezTo>
                    <a:pt x="11527" y="2831"/>
                    <a:pt x="11504" y="2808"/>
                    <a:pt x="11504" y="2763"/>
                  </a:cubicBezTo>
                  <a:lnTo>
                    <a:pt x="11481" y="2740"/>
                  </a:lnTo>
                  <a:cubicBezTo>
                    <a:pt x="11481" y="2717"/>
                    <a:pt x="11459" y="2694"/>
                    <a:pt x="11459" y="2671"/>
                  </a:cubicBezTo>
                  <a:cubicBezTo>
                    <a:pt x="11436" y="2648"/>
                    <a:pt x="11436" y="2603"/>
                    <a:pt x="11413" y="2580"/>
                  </a:cubicBezTo>
                  <a:cubicBezTo>
                    <a:pt x="11390" y="2557"/>
                    <a:pt x="11390" y="2534"/>
                    <a:pt x="11390" y="2511"/>
                  </a:cubicBezTo>
                  <a:cubicBezTo>
                    <a:pt x="11367" y="2489"/>
                    <a:pt x="11367" y="2466"/>
                    <a:pt x="11367" y="2443"/>
                  </a:cubicBezTo>
                  <a:cubicBezTo>
                    <a:pt x="11344" y="2397"/>
                    <a:pt x="11322" y="2352"/>
                    <a:pt x="11299" y="2283"/>
                  </a:cubicBezTo>
                  <a:cubicBezTo>
                    <a:pt x="11276" y="2215"/>
                    <a:pt x="11230" y="2146"/>
                    <a:pt x="11207" y="2078"/>
                  </a:cubicBezTo>
                  <a:cubicBezTo>
                    <a:pt x="11162" y="1986"/>
                    <a:pt x="11116" y="1918"/>
                    <a:pt x="11070" y="1849"/>
                  </a:cubicBezTo>
                  <a:cubicBezTo>
                    <a:pt x="11070" y="1827"/>
                    <a:pt x="11048" y="1804"/>
                    <a:pt x="11002" y="1781"/>
                  </a:cubicBezTo>
                  <a:lnTo>
                    <a:pt x="10956" y="1781"/>
                  </a:lnTo>
                  <a:cubicBezTo>
                    <a:pt x="10934" y="1735"/>
                    <a:pt x="10911" y="1713"/>
                    <a:pt x="10888" y="1690"/>
                  </a:cubicBezTo>
                  <a:cubicBezTo>
                    <a:pt x="10865" y="1667"/>
                    <a:pt x="10842" y="1644"/>
                    <a:pt x="10819" y="1644"/>
                  </a:cubicBezTo>
                  <a:lnTo>
                    <a:pt x="10819" y="1621"/>
                  </a:lnTo>
                  <a:cubicBezTo>
                    <a:pt x="10797" y="1598"/>
                    <a:pt x="10774" y="1598"/>
                    <a:pt x="10774" y="1576"/>
                  </a:cubicBezTo>
                  <a:cubicBezTo>
                    <a:pt x="10728" y="1530"/>
                    <a:pt x="10660" y="1484"/>
                    <a:pt x="10614" y="1461"/>
                  </a:cubicBezTo>
                  <a:lnTo>
                    <a:pt x="10568" y="1416"/>
                  </a:lnTo>
                  <a:cubicBezTo>
                    <a:pt x="10545" y="1370"/>
                    <a:pt x="10523" y="1370"/>
                    <a:pt x="10523" y="1347"/>
                  </a:cubicBezTo>
                  <a:cubicBezTo>
                    <a:pt x="10477" y="1302"/>
                    <a:pt x="10431" y="1279"/>
                    <a:pt x="10386" y="1233"/>
                  </a:cubicBezTo>
                  <a:lnTo>
                    <a:pt x="10363" y="1233"/>
                  </a:lnTo>
                  <a:lnTo>
                    <a:pt x="10340" y="1210"/>
                  </a:lnTo>
                  <a:cubicBezTo>
                    <a:pt x="10226" y="1119"/>
                    <a:pt x="10112" y="1051"/>
                    <a:pt x="10021" y="959"/>
                  </a:cubicBezTo>
                  <a:cubicBezTo>
                    <a:pt x="9975" y="936"/>
                    <a:pt x="9906" y="891"/>
                    <a:pt x="9861" y="845"/>
                  </a:cubicBezTo>
                  <a:cubicBezTo>
                    <a:pt x="9792" y="800"/>
                    <a:pt x="9724" y="754"/>
                    <a:pt x="9678" y="731"/>
                  </a:cubicBezTo>
                  <a:cubicBezTo>
                    <a:pt x="9632" y="685"/>
                    <a:pt x="9564" y="663"/>
                    <a:pt x="9518" y="640"/>
                  </a:cubicBezTo>
                  <a:lnTo>
                    <a:pt x="9473" y="617"/>
                  </a:lnTo>
                  <a:cubicBezTo>
                    <a:pt x="9404" y="571"/>
                    <a:pt x="9336" y="548"/>
                    <a:pt x="9244" y="503"/>
                  </a:cubicBezTo>
                  <a:cubicBezTo>
                    <a:pt x="9222" y="503"/>
                    <a:pt x="9176" y="480"/>
                    <a:pt x="9153" y="480"/>
                  </a:cubicBezTo>
                  <a:lnTo>
                    <a:pt x="9130" y="457"/>
                  </a:lnTo>
                  <a:lnTo>
                    <a:pt x="9062" y="434"/>
                  </a:lnTo>
                  <a:lnTo>
                    <a:pt x="8971" y="412"/>
                  </a:lnTo>
                  <a:lnTo>
                    <a:pt x="8879" y="366"/>
                  </a:lnTo>
                  <a:cubicBezTo>
                    <a:pt x="8765" y="320"/>
                    <a:pt x="8628" y="275"/>
                    <a:pt x="8514" y="252"/>
                  </a:cubicBezTo>
                  <a:lnTo>
                    <a:pt x="8446" y="229"/>
                  </a:lnTo>
                  <a:cubicBezTo>
                    <a:pt x="8331" y="206"/>
                    <a:pt x="8240" y="183"/>
                    <a:pt x="8149" y="160"/>
                  </a:cubicBezTo>
                  <a:cubicBezTo>
                    <a:pt x="8058" y="138"/>
                    <a:pt x="7989" y="115"/>
                    <a:pt x="7898" y="115"/>
                  </a:cubicBezTo>
                  <a:cubicBezTo>
                    <a:pt x="7852" y="92"/>
                    <a:pt x="7806" y="92"/>
                    <a:pt x="7761" y="92"/>
                  </a:cubicBezTo>
                  <a:lnTo>
                    <a:pt x="7715" y="69"/>
                  </a:lnTo>
                  <a:cubicBezTo>
                    <a:pt x="7578" y="46"/>
                    <a:pt x="7464" y="23"/>
                    <a:pt x="7327" y="23"/>
                  </a:cubicBezTo>
                  <a:cubicBezTo>
                    <a:pt x="7236" y="1"/>
                    <a:pt x="7167" y="1"/>
                    <a:pt x="70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 name="Google Shape;9750;p58"/>
            <p:cNvSpPr/>
            <p:nvPr/>
          </p:nvSpPr>
          <p:spPr>
            <a:xfrm>
              <a:off x="4988341" y="2983533"/>
              <a:ext cx="599945" cy="634376"/>
            </a:xfrm>
            <a:custGeom>
              <a:avLst/>
              <a:gdLst/>
              <a:ahLst/>
              <a:cxnLst/>
              <a:rect l="l" t="t" r="r" b="b"/>
              <a:pathLst>
                <a:path w="12737" h="13468" extrusionOk="0">
                  <a:moveTo>
                    <a:pt x="6962" y="1"/>
                  </a:moveTo>
                  <a:cubicBezTo>
                    <a:pt x="6802" y="1"/>
                    <a:pt x="6620" y="24"/>
                    <a:pt x="6506" y="24"/>
                  </a:cubicBezTo>
                  <a:cubicBezTo>
                    <a:pt x="6414" y="24"/>
                    <a:pt x="6346" y="46"/>
                    <a:pt x="6277" y="46"/>
                  </a:cubicBezTo>
                  <a:cubicBezTo>
                    <a:pt x="6209" y="46"/>
                    <a:pt x="6118" y="69"/>
                    <a:pt x="6072" y="92"/>
                  </a:cubicBezTo>
                  <a:cubicBezTo>
                    <a:pt x="5981" y="92"/>
                    <a:pt x="5867" y="138"/>
                    <a:pt x="5752" y="183"/>
                  </a:cubicBezTo>
                  <a:cubicBezTo>
                    <a:pt x="5730" y="183"/>
                    <a:pt x="5707" y="206"/>
                    <a:pt x="5661" y="206"/>
                  </a:cubicBezTo>
                  <a:cubicBezTo>
                    <a:pt x="5638" y="275"/>
                    <a:pt x="5593" y="298"/>
                    <a:pt x="5524" y="320"/>
                  </a:cubicBezTo>
                  <a:cubicBezTo>
                    <a:pt x="5501" y="320"/>
                    <a:pt x="5501" y="320"/>
                    <a:pt x="5478" y="343"/>
                  </a:cubicBezTo>
                  <a:cubicBezTo>
                    <a:pt x="5410" y="389"/>
                    <a:pt x="5342" y="435"/>
                    <a:pt x="5250" y="480"/>
                  </a:cubicBezTo>
                  <a:lnTo>
                    <a:pt x="5227" y="480"/>
                  </a:lnTo>
                  <a:cubicBezTo>
                    <a:pt x="5182" y="503"/>
                    <a:pt x="5159" y="526"/>
                    <a:pt x="5113" y="571"/>
                  </a:cubicBezTo>
                  <a:cubicBezTo>
                    <a:pt x="4999" y="640"/>
                    <a:pt x="4862" y="708"/>
                    <a:pt x="4748" y="800"/>
                  </a:cubicBezTo>
                  <a:cubicBezTo>
                    <a:pt x="4702" y="823"/>
                    <a:pt x="4657" y="845"/>
                    <a:pt x="4634" y="868"/>
                  </a:cubicBezTo>
                  <a:lnTo>
                    <a:pt x="4565" y="914"/>
                  </a:lnTo>
                  <a:lnTo>
                    <a:pt x="4543" y="914"/>
                  </a:lnTo>
                  <a:lnTo>
                    <a:pt x="4520" y="937"/>
                  </a:lnTo>
                  <a:cubicBezTo>
                    <a:pt x="4474" y="982"/>
                    <a:pt x="4429" y="1005"/>
                    <a:pt x="4383" y="1028"/>
                  </a:cubicBezTo>
                  <a:lnTo>
                    <a:pt x="4269" y="1119"/>
                  </a:lnTo>
                  <a:lnTo>
                    <a:pt x="4018" y="1302"/>
                  </a:lnTo>
                  <a:cubicBezTo>
                    <a:pt x="3949" y="1348"/>
                    <a:pt x="3881" y="1416"/>
                    <a:pt x="3789" y="1462"/>
                  </a:cubicBezTo>
                  <a:lnTo>
                    <a:pt x="3767" y="1507"/>
                  </a:lnTo>
                  <a:cubicBezTo>
                    <a:pt x="3721" y="1530"/>
                    <a:pt x="3675" y="1553"/>
                    <a:pt x="3630" y="1599"/>
                  </a:cubicBezTo>
                  <a:lnTo>
                    <a:pt x="3607" y="1621"/>
                  </a:lnTo>
                  <a:cubicBezTo>
                    <a:pt x="3561" y="1644"/>
                    <a:pt x="3516" y="1690"/>
                    <a:pt x="3447" y="1736"/>
                  </a:cubicBezTo>
                  <a:cubicBezTo>
                    <a:pt x="3424" y="1758"/>
                    <a:pt x="3379" y="1804"/>
                    <a:pt x="3333" y="1827"/>
                  </a:cubicBezTo>
                  <a:lnTo>
                    <a:pt x="3310" y="1850"/>
                  </a:lnTo>
                  <a:lnTo>
                    <a:pt x="3287" y="1873"/>
                  </a:lnTo>
                  <a:lnTo>
                    <a:pt x="3219" y="1941"/>
                  </a:lnTo>
                  <a:cubicBezTo>
                    <a:pt x="3127" y="2009"/>
                    <a:pt x="3036" y="2101"/>
                    <a:pt x="2945" y="2169"/>
                  </a:cubicBezTo>
                  <a:lnTo>
                    <a:pt x="2922" y="2192"/>
                  </a:lnTo>
                  <a:cubicBezTo>
                    <a:pt x="2876" y="2215"/>
                    <a:pt x="2854" y="2215"/>
                    <a:pt x="2831" y="2238"/>
                  </a:cubicBezTo>
                  <a:cubicBezTo>
                    <a:pt x="2739" y="2306"/>
                    <a:pt x="2648" y="2397"/>
                    <a:pt x="2580" y="2489"/>
                  </a:cubicBezTo>
                  <a:lnTo>
                    <a:pt x="2488" y="2557"/>
                  </a:lnTo>
                  <a:cubicBezTo>
                    <a:pt x="2443" y="2603"/>
                    <a:pt x="2397" y="2649"/>
                    <a:pt x="2351" y="2694"/>
                  </a:cubicBezTo>
                  <a:cubicBezTo>
                    <a:pt x="2329" y="2740"/>
                    <a:pt x="2283" y="2763"/>
                    <a:pt x="2260" y="2786"/>
                  </a:cubicBezTo>
                  <a:cubicBezTo>
                    <a:pt x="2192" y="2854"/>
                    <a:pt x="2123" y="2922"/>
                    <a:pt x="2078" y="2968"/>
                  </a:cubicBezTo>
                  <a:cubicBezTo>
                    <a:pt x="1941" y="3128"/>
                    <a:pt x="1849" y="3265"/>
                    <a:pt x="1758" y="3402"/>
                  </a:cubicBezTo>
                  <a:cubicBezTo>
                    <a:pt x="1735" y="3425"/>
                    <a:pt x="1712" y="3470"/>
                    <a:pt x="1689" y="3493"/>
                  </a:cubicBezTo>
                  <a:lnTo>
                    <a:pt x="1667" y="3516"/>
                  </a:lnTo>
                  <a:lnTo>
                    <a:pt x="1644" y="3539"/>
                  </a:lnTo>
                  <a:cubicBezTo>
                    <a:pt x="1621" y="3562"/>
                    <a:pt x="1621" y="3607"/>
                    <a:pt x="1598" y="3630"/>
                  </a:cubicBezTo>
                  <a:lnTo>
                    <a:pt x="1575" y="3653"/>
                  </a:lnTo>
                  <a:cubicBezTo>
                    <a:pt x="1484" y="3767"/>
                    <a:pt x="1393" y="3881"/>
                    <a:pt x="1301" y="3995"/>
                  </a:cubicBezTo>
                  <a:cubicBezTo>
                    <a:pt x="1256" y="4064"/>
                    <a:pt x="1210" y="4132"/>
                    <a:pt x="1165" y="4201"/>
                  </a:cubicBezTo>
                  <a:cubicBezTo>
                    <a:pt x="1142" y="4246"/>
                    <a:pt x="1119" y="4292"/>
                    <a:pt x="1073" y="4338"/>
                  </a:cubicBezTo>
                  <a:lnTo>
                    <a:pt x="1050" y="4383"/>
                  </a:lnTo>
                  <a:cubicBezTo>
                    <a:pt x="982" y="4520"/>
                    <a:pt x="891" y="4657"/>
                    <a:pt x="822" y="4794"/>
                  </a:cubicBezTo>
                  <a:cubicBezTo>
                    <a:pt x="754" y="4908"/>
                    <a:pt x="685" y="5045"/>
                    <a:pt x="617" y="5205"/>
                  </a:cubicBezTo>
                  <a:cubicBezTo>
                    <a:pt x="548" y="5342"/>
                    <a:pt x="503" y="5479"/>
                    <a:pt x="434" y="5616"/>
                  </a:cubicBezTo>
                  <a:lnTo>
                    <a:pt x="434" y="5639"/>
                  </a:lnTo>
                  <a:cubicBezTo>
                    <a:pt x="388" y="5776"/>
                    <a:pt x="343" y="5890"/>
                    <a:pt x="320" y="6027"/>
                  </a:cubicBezTo>
                  <a:cubicBezTo>
                    <a:pt x="297" y="6072"/>
                    <a:pt x="274" y="6141"/>
                    <a:pt x="251" y="6209"/>
                  </a:cubicBezTo>
                  <a:cubicBezTo>
                    <a:pt x="229" y="6278"/>
                    <a:pt x="206" y="6346"/>
                    <a:pt x="206" y="6415"/>
                  </a:cubicBezTo>
                  <a:cubicBezTo>
                    <a:pt x="160" y="6529"/>
                    <a:pt x="160" y="6643"/>
                    <a:pt x="137" y="6780"/>
                  </a:cubicBezTo>
                  <a:lnTo>
                    <a:pt x="137" y="6848"/>
                  </a:lnTo>
                  <a:lnTo>
                    <a:pt x="115" y="6871"/>
                  </a:lnTo>
                  <a:cubicBezTo>
                    <a:pt x="115" y="6917"/>
                    <a:pt x="115" y="6963"/>
                    <a:pt x="115" y="6985"/>
                  </a:cubicBezTo>
                  <a:cubicBezTo>
                    <a:pt x="92" y="7031"/>
                    <a:pt x="92" y="7077"/>
                    <a:pt x="92" y="7099"/>
                  </a:cubicBezTo>
                  <a:cubicBezTo>
                    <a:pt x="23" y="7122"/>
                    <a:pt x="0" y="7191"/>
                    <a:pt x="0" y="7236"/>
                  </a:cubicBezTo>
                  <a:lnTo>
                    <a:pt x="23" y="7282"/>
                  </a:lnTo>
                  <a:cubicBezTo>
                    <a:pt x="23" y="7351"/>
                    <a:pt x="46" y="7396"/>
                    <a:pt x="69" y="7442"/>
                  </a:cubicBezTo>
                  <a:cubicBezTo>
                    <a:pt x="69" y="7510"/>
                    <a:pt x="92" y="7579"/>
                    <a:pt x="115" y="7647"/>
                  </a:cubicBezTo>
                  <a:lnTo>
                    <a:pt x="137" y="7739"/>
                  </a:lnTo>
                  <a:cubicBezTo>
                    <a:pt x="183" y="7853"/>
                    <a:pt x="229" y="7990"/>
                    <a:pt x="274" y="8104"/>
                  </a:cubicBezTo>
                  <a:lnTo>
                    <a:pt x="274" y="8127"/>
                  </a:lnTo>
                  <a:lnTo>
                    <a:pt x="297" y="8149"/>
                  </a:lnTo>
                  <a:cubicBezTo>
                    <a:pt x="320" y="8195"/>
                    <a:pt x="343" y="8241"/>
                    <a:pt x="343" y="8286"/>
                  </a:cubicBezTo>
                  <a:lnTo>
                    <a:pt x="366" y="8332"/>
                  </a:lnTo>
                  <a:cubicBezTo>
                    <a:pt x="388" y="8401"/>
                    <a:pt x="411" y="8446"/>
                    <a:pt x="434" y="8492"/>
                  </a:cubicBezTo>
                  <a:cubicBezTo>
                    <a:pt x="457" y="8560"/>
                    <a:pt x="480" y="8629"/>
                    <a:pt x="525" y="8674"/>
                  </a:cubicBezTo>
                  <a:lnTo>
                    <a:pt x="525" y="8720"/>
                  </a:lnTo>
                  <a:lnTo>
                    <a:pt x="571" y="8789"/>
                  </a:lnTo>
                  <a:lnTo>
                    <a:pt x="594" y="8811"/>
                  </a:lnTo>
                  <a:cubicBezTo>
                    <a:pt x="594" y="8834"/>
                    <a:pt x="617" y="8857"/>
                    <a:pt x="617" y="8880"/>
                  </a:cubicBezTo>
                  <a:cubicBezTo>
                    <a:pt x="754" y="9154"/>
                    <a:pt x="913" y="9382"/>
                    <a:pt x="1073" y="9610"/>
                  </a:cubicBezTo>
                  <a:cubicBezTo>
                    <a:pt x="1187" y="9747"/>
                    <a:pt x="1301" y="9884"/>
                    <a:pt x="1393" y="10044"/>
                  </a:cubicBezTo>
                  <a:cubicBezTo>
                    <a:pt x="1461" y="10112"/>
                    <a:pt x="1530" y="10204"/>
                    <a:pt x="1621" y="10295"/>
                  </a:cubicBezTo>
                  <a:cubicBezTo>
                    <a:pt x="1689" y="10386"/>
                    <a:pt x="1758" y="10478"/>
                    <a:pt x="1826" y="10569"/>
                  </a:cubicBezTo>
                  <a:cubicBezTo>
                    <a:pt x="1918" y="10660"/>
                    <a:pt x="1986" y="10752"/>
                    <a:pt x="2078" y="10843"/>
                  </a:cubicBezTo>
                  <a:cubicBezTo>
                    <a:pt x="2237" y="11025"/>
                    <a:pt x="2420" y="11231"/>
                    <a:pt x="2648" y="11413"/>
                  </a:cubicBezTo>
                  <a:cubicBezTo>
                    <a:pt x="2671" y="11436"/>
                    <a:pt x="2717" y="11482"/>
                    <a:pt x="2762" y="11505"/>
                  </a:cubicBezTo>
                  <a:lnTo>
                    <a:pt x="2808" y="11550"/>
                  </a:lnTo>
                  <a:cubicBezTo>
                    <a:pt x="2831" y="11573"/>
                    <a:pt x="2876" y="11596"/>
                    <a:pt x="2899" y="11619"/>
                  </a:cubicBezTo>
                  <a:lnTo>
                    <a:pt x="2968" y="11665"/>
                  </a:lnTo>
                  <a:cubicBezTo>
                    <a:pt x="3105" y="11779"/>
                    <a:pt x="3219" y="11870"/>
                    <a:pt x="3333" y="11938"/>
                  </a:cubicBezTo>
                  <a:cubicBezTo>
                    <a:pt x="3401" y="11984"/>
                    <a:pt x="3470" y="12030"/>
                    <a:pt x="3561" y="12075"/>
                  </a:cubicBezTo>
                  <a:lnTo>
                    <a:pt x="3607" y="12121"/>
                  </a:lnTo>
                  <a:lnTo>
                    <a:pt x="3744" y="12190"/>
                  </a:lnTo>
                  <a:lnTo>
                    <a:pt x="3812" y="12258"/>
                  </a:lnTo>
                  <a:cubicBezTo>
                    <a:pt x="3904" y="12304"/>
                    <a:pt x="4018" y="12395"/>
                    <a:pt x="4132" y="12463"/>
                  </a:cubicBezTo>
                  <a:cubicBezTo>
                    <a:pt x="4360" y="12578"/>
                    <a:pt x="4588" y="12692"/>
                    <a:pt x="4839" y="12829"/>
                  </a:cubicBezTo>
                  <a:lnTo>
                    <a:pt x="4839" y="12806"/>
                  </a:lnTo>
                  <a:cubicBezTo>
                    <a:pt x="4954" y="12874"/>
                    <a:pt x="5090" y="12943"/>
                    <a:pt x="5227" y="12988"/>
                  </a:cubicBezTo>
                  <a:cubicBezTo>
                    <a:pt x="5319" y="13011"/>
                    <a:pt x="5410" y="13057"/>
                    <a:pt x="5501" y="13080"/>
                  </a:cubicBezTo>
                  <a:lnTo>
                    <a:pt x="5638" y="13125"/>
                  </a:lnTo>
                  <a:cubicBezTo>
                    <a:pt x="5798" y="13194"/>
                    <a:pt x="5935" y="13217"/>
                    <a:pt x="6049" y="13239"/>
                  </a:cubicBezTo>
                  <a:cubicBezTo>
                    <a:pt x="6163" y="13262"/>
                    <a:pt x="6255" y="13285"/>
                    <a:pt x="6346" y="13285"/>
                  </a:cubicBezTo>
                  <a:lnTo>
                    <a:pt x="6369" y="13308"/>
                  </a:lnTo>
                  <a:lnTo>
                    <a:pt x="6506" y="13308"/>
                  </a:lnTo>
                  <a:lnTo>
                    <a:pt x="6528" y="13331"/>
                  </a:lnTo>
                  <a:lnTo>
                    <a:pt x="6597" y="13331"/>
                  </a:lnTo>
                  <a:lnTo>
                    <a:pt x="6620" y="13354"/>
                  </a:lnTo>
                  <a:lnTo>
                    <a:pt x="6665" y="13354"/>
                  </a:lnTo>
                  <a:cubicBezTo>
                    <a:pt x="6802" y="13376"/>
                    <a:pt x="6939" y="13399"/>
                    <a:pt x="7076" y="13422"/>
                  </a:cubicBezTo>
                  <a:cubicBezTo>
                    <a:pt x="7168" y="13422"/>
                    <a:pt x="7282" y="13422"/>
                    <a:pt x="7396" y="13445"/>
                  </a:cubicBezTo>
                  <a:lnTo>
                    <a:pt x="7487" y="13445"/>
                  </a:lnTo>
                  <a:cubicBezTo>
                    <a:pt x="7601" y="13445"/>
                    <a:pt x="7715" y="13468"/>
                    <a:pt x="7784" y="13468"/>
                  </a:cubicBezTo>
                  <a:lnTo>
                    <a:pt x="7898" y="13468"/>
                  </a:lnTo>
                  <a:cubicBezTo>
                    <a:pt x="7966" y="13445"/>
                    <a:pt x="8035" y="13445"/>
                    <a:pt x="8103" y="13445"/>
                  </a:cubicBezTo>
                  <a:lnTo>
                    <a:pt x="8126" y="13445"/>
                  </a:lnTo>
                  <a:cubicBezTo>
                    <a:pt x="8172" y="13445"/>
                    <a:pt x="8195" y="13422"/>
                    <a:pt x="8240" y="13422"/>
                  </a:cubicBezTo>
                  <a:lnTo>
                    <a:pt x="8446" y="13422"/>
                  </a:lnTo>
                  <a:cubicBezTo>
                    <a:pt x="8469" y="13399"/>
                    <a:pt x="8469" y="13399"/>
                    <a:pt x="8491" y="13399"/>
                  </a:cubicBezTo>
                  <a:lnTo>
                    <a:pt x="8537" y="13399"/>
                  </a:lnTo>
                  <a:cubicBezTo>
                    <a:pt x="8628" y="13399"/>
                    <a:pt x="8697" y="13376"/>
                    <a:pt x="8765" y="13376"/>
                  </a:cubicBezTo>
                  <a:lnTo>
                    <a:pt x="8811" y="13354"/>
                  </a:lnTo>
                  <a:cubicBezTo>
                    <a:pt x="8879" y="13354"/>
                    <a:pt x="8925" y="13354"/>
                    <a:pt x="8994" y="13331"/>
                  </a:cubicBezTo>
                  <a:lnTo>
                    <a:pt x="9016" y="13331"/>
                  </a:lnTo>
                  <a:cubicBezTo>
                    <a:pt x="9085" y="13308"/>
                    <a:pt x="9153" y="13285"/>
                    <a:pt x="9222" y="13285"/>
                  </a:cubicBezTo>
                  <a:lnTo>
                    <a:pt x="9267" y="13262"/>
                  </a:lnTo>
                  <a:lnTo>
                    <a:pt x="9290" y="13262"/>
                  </a:lnTo>
                  <a:cubicBezTo>
                    <a:pt x="9336" y="13239"/>
                    <a:pt x="9382" y="13239"/>
                    <a:pt x="9427" y="13217"/>
                  </a:cubicBezTo>
                  <a:lnTo>
                    <a:pt x="9610" y="13171"/>
                  </a:lnTo>
                  <a:cubicBezTo>
                    <a:pt x="9701" y="13125"/>
                    <a:pt x="9792" y="13103"/>
                    <a:pt x="9884" y="13080"/>
                  </a:cubicBezTo>
                  <a:cubicBezTo>
                    <a:pt x="9929" y="13057"/>
                    <a:pt x="9975" y="13034"/>
                    <a:pt x="10021" y="13011"/>
                  </a:cubicBezTo>
                  <a:cubicBezTo>
                    <a:pt x="10089" y="12988"/>
                    <a:pt x="10135" y="12966"/>
                    <a:pt x="10181" y="12966"/>
                  </a:cubicBezTo>
                  <a:cubicBezTo>
                    <a:pt x="10226" y="12943"/>
                    <a:pt x="10295" y="12920"/>
                    <a:pt x="10363" y="12920"/>
                  </a:cubicBezTo>
                  <a:cubicBezTo>
                    <a:pt x="10386" y="12920"/>
                    <a:pt x="10409" y="12897"/>
                    <a:pt x="10454" y="12897"/>
                  </a:cubicBezTo>
                  <a:cubicBezTo>
                    <a:pt x="10477" y="12897"/>
                    <a:pt x="10500" y="12874"/>
                    <a:pt x="10500" y="12874"/>
                  </a:cubicBezTo>
                  <a:cubicBezTo>
                    <a:pt x="10546" y="12874"/>
                    <a:pt x="10546" y="12874"/>
                    <a:pt x="10591" y="12829"/>
                  </a:cubicBezTo>
                  <a:cubicBezTo>
                    <a:pt x="10614" y="12829"/>
                    <a:pt x="10637" y="12783"/>
                    <a:pt x="10660" y="12737"/>
                  </a:cubicBezTo>
                  <a:cubicBezTo>
                    <a:pt x="10683" y="12669"/>
                    <a:pt x="10637" y="12600"/>
                    <a:pt x="10591" y="12555"/>
                  </a:cubicBezTo>
                  <a:cubicBezTo>
                    <a:pt x="10569" y="12555"/>
                    <a:pt x="10546" y="12555"/>
                    <a:pt x="10546" y="12532"/>
                  </a:cubicBezTo>
                  <a:lnTo>
                    <a:pt x="10523" y="12486"/>
                  </a:lnTo>
                  <a:lnTo>
                    <a:pt x="10500" y="12463"/>
                  </a:lnTo>
                  <a:lnTo>
                    <a:pt x="10477" y="12395"/>
                  </a:lnTo>
                  <a:lnTo>
                    <a:pt x="10477" y="12349"/>
                  </a:lnTo>
                  <a:lnTo>
                    <a:pt x="10454" y="12304"/>
                  </a:lnTo>
                  <a:cubicBezTo>
                    <a:pt x="10432" y="12258"/>
                    <a:pt x="10432" y="12212"/>
                    <a:pt x="10409" y="12167"/>
                  </a:cubicBezTo>
                  <a:lnTo>
                    <a:pt x="10409" y="12144"/>
                  </a:lnTo>
                  <a:cubicBezTo>
                    <a:pt x="10386" y="12053"/>
                    <a:pt x="10363" y="11984"/>
                    <a:pt x="10363" y="11916"/>
                  </a:cubicBezTo>
                  <a:cubicBezTo>
                    <a:pt x="10340" y="11847"/>
                    <a:pt x="10340" y="11779"/>
                    <a:pt x="10340" y="11710"/>
                  </a:cubicBezTo>
                  <a:cubicBezTo>
                    <a:pt x="10340" y="11665"/>
                    <a:pt x="10340" y="11619"/>
                    <a:pt x="10363" y="11573"/>
                  </a:cubicBezTo>
                  <a:cubicBezTo>
                    <a:pt x="10386" y="11459"/>
                    <a:pt x="10409" y="11345"/>
                    <a:pt x="10454" y="11231"/>
                  </a:cubicBezTo>
                  <a:lnTo>
                    <a:pt x="10477" y="11208"/>
                  </a:lnTo>
                  <a:cubicBezTo>
                    <a:pt x="10500" y="11208"/>
                    <a:pt x="10546" y="11185"/>
                    <a:pt x="10569" y="11185"/>
                  </a:cubicBezTo>
                  <a:cubicBezTo>
                    <a:pt x="10591" y="11140"/>
                    <a:pt x="10614" y="11117"/>
                    <a:pt x="10637" y="11094"/>
                  </a:cubicBezTo>
                  <a:lnTo>
                    <a:pt x="10660" y="11071"/>
                  </a:lnTo>
                  <a:lnTo>
                    <a:pt x="10683" y="11071"/>
                  </a:lnTo>
                  <a:cubicBezTo>
                    <a:pt x="10683" y="11048"/>
                    <a:pt x="10705" y="11025"/>
                    <a:pt x="10728" y="11025"/>
                  </a:cubicBezTo>
                  <a:lnTo>
                    <a:pt x="10774" y="10980"/>
                  </a:lnTo>
                  <a:lnTo>
                    <a:pt x="10820" y="10934"/>
                  </a:lnTo>
                  <a:cubicBezTo>
                    <a:pt x="10842" y="10911"/>
                    <a:pt x="10865" y="10888"/>
                    <a:pt x="10888" y="10888"/>
                  </a:cubicBezTo>
                  <a:cubicBezTo>
                    <a:pt x="10934" y="10843"/>
                    <a:pt x="11002" y="10797"/>
                    <a:pt x="11071" y="10729"/>
                  </a:cubicBezTo>
                  <a:lnTo>
                    <a:pt x="11185" y="10637"/>
                  </a:lnTo>
                  <a:lnTo>
                    <a:pt x="11230" y="10592"/>
                  </a:lnTo>
                  <a:cubicBezTo>
                    <a:pt x="11253" y="10569"/>
                    <a:pt x="11276" y="10569"/>
                    <a:pt x="11299" y="10546"/>
                  </a:cubicBezTo>
                  <a:cubicBezTo>
                    <a:pt x="11322" y="10546"/>
                    <a:pt x="11345" y="10546"/>
                    <a:pt x="11367" y="10523"/>
                  </a:cubicBezTo>
                  <a:cubicBezTo>
                    <a:pt x="11413" y="10523"/>
                    <a:pt x="11459" y="10523"/>
                    <a:pt x="11504" y="10500"/>
                  </a:cubicBezTo>
                  <a:cubicBezTo>
                    <a:pt x="11619" y="10432"/>
                    <a:pt x="11687" y="10318"/>
                    <a:pt x="11710" y="10204"/>
                  </a:cubicBezTo>
                  <a:lnTo>
                    <a:pt x="11755" y="10135"/>
                  </a:lnTo>
                  <a:cubicBezTo>
                    <a:pt x="11755" y="10090"/>
                    <a:pt x="11778" y="10044"/>
                    <a:pt x="11801" y="9998"/>
                  </a:cubicBezTo>
                  <a:lnTo>
                    <a:pt x="11824" y="9953"/>
                  </a:lnTo>
                  <a:lnTo>
                    <a:pt x="11824" y="9930"/>
                  </a:lnTo>
                  <a:lnTo>
                    <a:pt x="11824" y="9884"/>
                  </a:lnTo>
                  <a:lnTo>
                    <a:pt x="11847" y="9861"/>
                  </a:lnTo>
                  <a:lnTo>
                    <a:pt x="11870" y="9793"/>
                  </a:lnTo>
                  <a:cubicBezTo>
                    <a:pt x="11892" y="9724"/>
                    <a:pt x="11915" y="9656"/>
                    <a:pt x="11938" y="9587"/>
                  </a:cubicBezTo>
                  <a:lnTo>
                    <a:pt x="11938" y="9565"/>
                  </a:lnTo>
                  <a:cubicBezTo>
                    <a:pt x="11961" y="9519"/>
                    <a:pt x="11984" y="9450"/>
                    <a:pt x="12007" y="9405"/>
                  </a:cubicBezTo>
                  <a:cubicBezTo>
                    <a:pt x="12029" y="9336"/>
                    <a:pt x="12052" y="9245"/>
                    <a:pt x="12075" y="9177"/>
                  </a:cubicBezTo>
                  <a:cubicBezTo>
                    <a:pt x="12098" y="9108"/>
                    <a:pt x="12121" y="9040"/>
                    <a:pt x="12143" y="8971"/>
                  </a:cubicBezTo>
                  <a:cubicBezTo>
                    <a:pt x="12189" y="8811"/>
                    <a:pt x="12212" y="8674"/>
                    <a:pt x="12258" y="8537"/>
                  </a:cubicBezTo>
                  <a:cubicBezTo>
                    <a:pt x="12280" y="8492"/>
                    <a:pt x="12280" y="8423"/>
                    <a:pt x="12303" y="8378"/>
                  </a:cubicBezTo>
                  <a:lnTo>
                    <a:pt x="12326" y="8332"/>
                  </a:lnTo>
                  <a:cubicBezTo>
                    <a:pt x="12326" y="8286"/>
                    <a:pt x="12326" y="8264"/>
                    <a:pt x="12349" y="8241"/>
                  </a:cubicBezTo>
                  <a:lnTo>
                    <a:pt x="12349" y="8195"/>
                  </a:lnTo>
                  <a:lnTo>
                    <a:pt x="12372" y="8104"/>
                  </a:lnTo>
                  <a:cubicBezTo>
                    <a:pt x="12395" y="7990"/>
                    <a:pt x="12440" y="7853"/>
                    <a:pt x="12463" y="7739"/>
                  </a:cubicBezTo>
                  <a:lnTo>
                    <a:pt x="12486" y="7647"/>
                  </a:lnTo>
                  <a:lnTo>
                    <a:pt x="12486" y="7624"/>
                  </a:lnTo>
                  <a:lnTo>
                    <a:pt x="12509" y="7556"/>
                  </a:lnTo>
                  <a:cubicBezTo>
                    <a:pt x="12532" y="7488"/>
                    <a:pt x="12532" y="7419"/>
                    <a:pt x="12554" y="7351"/>
                  </a:cubicBezTo>
                  <a:lnTo>
                    <a:pt x="12577" y="7259"/>
                  </a:lnTo>
                  <a:lnTo>
                    <a:pt x="12577" y="7191"/>
                  </a:lnTo>
                  <a:cubicBezTo>
                    <a:pt x="12600" y="7122"/>
                    <a:pt x="12600" y="7077"/>
                    <a:pt x="12623" y="7031"/>
                  </a:cubicBezTo>
                  <a:lnTo>
                    <a:pt x="12623" y="6963"/>
                  </a:lnTo>
                  <a:lnTo>
                    <a:pt x="12600" y="6985"/>
                  </a:lnTo>
                  <a:cubicBezTo>
                    <a:pt x="12646" y="6917"/>
                    <a:pt x="12646" y="6803"/>
                    <a:pt x="12668" y="6734"/>
                  </a:cubicBezTo>
                  <a:lnTo>
                    <a:pt x="12668" y="6689"/>
                  </a:lnTo>
                  <a:lnTo>
                    <a:pt x="12668" y="6666"/>
                  </a:lnTo>
                  <a:cubicBezTo>
                    <a:pt x="12668" y="6597"/>
                    <a:pt x="12691" y="6529"/>
                    <a:pt x="12714" y="6438"/>
                  </a:cubicBezTo>
                  <a:lnTo>
                    <a:pt x="12714" y="6415"/>
                  </a:lnTo>
                  <a:cubicBezTo>
                    <a:pt x="12737" y="6323"/>
                    <a:pt x="12737" y="6255"/>
                    <a:pt x="12737" y="6186"/>
                  </a:cubicBezTo>
                  <a:cubicBezTo>
                    <a:pt x="12737" y="6118"/>
                    <a:pt x="12737" y="6050"/>
                    <a:pt x="12737" y="5981"/>
                  </a:cubicBezTo>
                  <a:lnTo>
                    <a:pt x="12714" y="5913"/>
                  </a:lnTo>
                  <a:lnTo>
                    <a:pt x="12714" y="5867"/>
                  </a:lnTo>
                  <a:lnTo>
                    <a:pt x="12714" y="5844"/>
                  </a:lnTo>
                  <a:cubicBezTo>
                    <a:pt x="12714" y="5798"/>
                    <a:pt x="12714" y="5730"/>
                    <a:pt x="12691" y="5684"/>
                  </a:cubicBezTo>
                  <a:cubicBezTo>
                    <a:pt x="12691" y="5593"/>
                    <a:pt x="12691" y="5502"/>
                    <a:pt x="12668" y="5433"/>
                  </a:cubicBezTo>
                  <a:cubicBezTo>
                    <a:pt x="12668" y="5365"/>
                    <a:pt x="12668" y="5296"/>
                    <a:pt x="12668" y="5228"/>
                  </a:cubicBezTo>
                  <a:cubicBezTo>
                    <a:pt x="12668" y="5137"/>
                    <a:pt x="12668" y="5068"/>
                    <a:pt x="12646" y="4977"/>
                  </a:cubicBezTo>
                  <a:lnTo>
                    <a:pt x="12646" y="4931"/>
                  </a:lnTo>
                  <a:cubicBezTo>
                    <a:pt x="12646" y="4794"/>
                    <a:pt x="12623" y="4634"/>
                    <a:pt x="12600" y="4520"/>
                  </a:cubicBezTo>
                  <a:cubicBezTo>
                    <a:pt x="12577" y="4406"/>
                    <a:pt x="12554" y="4315"/>
                    <a:pt x="12532" y="4224"/>
                  </a:cubicBezTo>
                  <a:lnTo>
                    <a:pt x="12509" y="4178"/>
                  </a:lnTo>
                  <a:lnTo>
                    <a:pt x="12486" y="4041"/>
                  </a:lnTo>
                  <a:cubicBezTo>
                    <a:pt x="12463" y="4018"/>
                    <a:pt x="12463" y="3972"/>
                    <a:pt x="12440" y="3927"/>
                  </a:cubicBezTo>
                  <a:lnTo>
                    <a:pt x="12440" y="3881"/>
                  </a:lnTo>
                  <a:lnTo>
                    <a:pt x="12417" y="3835"/>
                  </a:lnTo>
                  <a:lnTo>
                    <a:pt x="12417" y="3813"/>
                  </a:lnTo>
                  <a:cubicBezTo>
                    <a:pt x="12395" y="3744"/>
                    <a:pt x="12372" y="3676"/>
                    <a:pt x="12372" y="3630"/>
                  </a:cubicBezTo>
                  <a:cubicBezTo>
                    <a:pt x="12303" y="3470"/>
                    <a:pt x="12258" y="3310"/>
                    <a:pt x="12189" y="3174"/>
                  </a:cubicBezTo>
                  <a:cubicBezTo>
                    <a:pt x="12166" y="3082"/>
                    <a:pt x="12121" y="3014"/>
                    <a:pt x="12075" y="2945"/>
                  </a:cubicBezTo>
                  <a:cubicBezTo>
                    <a:pt x="12052" y="2877"/>
                    <a:pt x="12007" y="2808"/>
                    <a:pt x="11961" y="2740"/>
                  </a:cubicBezTo>
                  <a:cubicBezTo>
                    <a:pt x="11938" y="2671"/>
                    <a:pt x="11892" y="2580"/>
                    <a:pt x="11824" y="2512"/>
                  </a:cubicBezTo>
                  <a:lnTo>
                    <a:pt x="11824" y="2489"/>
                  </a:lnTo>
                  <a:cubicBezTo>
                    <a:pt x="11801" y="2466"/>
                    <a:pt x="11801" y="2466"/>
                    <a:pt x="11801" y="2466"/>
                  </a:cubicBezTo>
                  <a:cubicBezTo>
                    <a:pt x="11755" y="2352"/>
                    <a:pt x="11664" y="2215"/>
                    <a:pt x="11573" y="2101"/>
                  </a:cubicBezTo>
                  <a:cubicBezTo>
                    <a:pt x="11550" y="2055"/>
                    <a:pt x="11504" y="2009"/>
                    <a:pt x="11459" y="1964"/>
                  </a:cubicBezTo>
                  <a:lnTo>
                    <a:pt x="11413" y="1918"/>
                  </a:lnTo>
                  <a:lnTo>
                    <a:pt x="11390" y="1918"/>
                  </a:lnTo>
                  <a:cubicBezTo>
                    <a:pt x="11367" y="1895"/>
                    <a:pt x="11345" y="1850"/>
                    <a:pt x="11322" y="1827"/>
                  </a:cubicBezTo>
                  <a:lnTo>
                    <a:pt x="11253" y="1781"/>
                  </a:lnTo>
                  <a:lnTo>
                    <a:pt x="11185" y="1690"/>
                  </a:lnTo>
                  <a:lnTo>
                    <a:pt x="11139" y="1644"/>
                  </a:lnTo>
                  <a:lnTo>
                    <a:pt x="11071" y="1576"/>
                  </a:lnTo>
                  <a:cubicBezTo>
                    <a:pt x="11048" y="1530"/>
                    <a:pt x="11002" y="1484"/>
                    <a:pt x="10957" y="1439"/>
                  </a:cubicBezTo>
                  <a:lnTo>
                    <a:pt x="10934" y="1416"/>
                  </a:lnTo>
                  <a:cubicBezTo>
                    <a:pt x="10865" y="1370"/>
                    <a:pt x="10820" y="1325"/>
                    <a:pt x="10774" y="1279"/>
                  </a:cubicBezTo>
                  <a:lnTo>
                    <a:pt x="10728" y="1256"/>
                  </a:lnTo>
                  <a:cubicBezTo>
                    <a:pt x="10683" y="1233"/>
                    <a:pt x="10660" y="1211"/>
                    <a:pt x="10637" y="1188"/>
                  </a:cubicBezTo>
                  <a:cubicBezTo>
                    <a:pt x="10591" y="1142"/>
                    <a:pt x="10523" y="1096"/>
                    <a:pt x="10477" y="1074"/>
                  </a:cubicBezTo>
                  <a:cubicBezTo>
                    <a:pt x="10477" y="1051"/>
                    <a:pt x="10454" y="1028"/>
                    <a:pt x="10432" y="1005"/>
                  </a:cubicBezTo>
                  <a:cubicBezTo>
                    <a:pt x="10409" y="959"/>
                    <a:pt x="10363" y="937"/>
                    <a:pt x="10317" y="914"/>
                  </a:cubicBezTo>
                  <a:lnTo>
                    <a:pt x="10272" y="891"/>
                  </a:lnTo>
                  <a:lnTo>
                    <a:pt x="10249" y="868"/>
                  </a:lnTo>
                  <a:cubicBezTo>
                    <a:pt x="10226" y="845"/>
                    <a:pt x="10181" y="845"/>
                    <a:pt x="10158" y="823"/>
                  </a:cubicBezTo>
                  <a:lnTo>
                    <a:pt x="10112" y="800"/>
                  </a:lnTo>
                  <a:lnTo>
                    <a:pt x="10112" y="777"/>
                  </a:lnTo>
                  <a:lnTo>
                    <a:pt x="10089" y="777"/>
                  </a:lnTo>
                  <a:cubicBezTo>
                    <a:pt x="10066" y="754"/>
                    <a:pt x="10044" y="731"/>
                    <a:pt x="9998" y="731"/>
                  </a:cubicBezTo>
                  <a:cubicBezTo>
                    <a:pt x="9975" y="708"/>
                    <a:pt x="9929" y="686"/>
                    <a:pt x="9907" y="686"/>
                  </a:cubicBezTo>
                  <a:lnTo>
                    <a:pt x="9861" y="663"/>
                  </a:lnTo>
                  <a:lnTo>
                    <a:pt x="9838" y="640"/>
                  </a:lnTo>
                  <a:cubicBezTo>
                    <a:pt x="9724" y="594"/>
                    <a:pt x="9610" y="549"/>
                    <a:pt x="9496" y="503"/>
                  </a:cubicBezTo>
                  <a:lnTo>
                    <a:pt x="9382" y="457"/>
                  </a:lnTo>
                  <a:lnTo>
                    <a:pt x="9359" y="435"/>
                  </a:lnTo>
                  <a:cubicBezTo>
                    <a:pt x="9267" y="412"/>
                    <a:pt x="9199" y="366"/>
                    <a:pt x="9131" y="343"/>
                  </a:cubicBezTo>
                  <a:cubicBezTo>
                    <a:pt x="9016" y="298"/>
                    <a:pt x="8879" y="252"/>
                    <a:pt x="8765" y="229"/>
                  </a:cubicBezTo>
                  <a:cubicBezTo>
                    <a:pt x="8697" y="206"/>
                    <a:pt x="8606" y="161"/>
                    <a:pt x="8514" y="161"/>
                  </a:cubicBezTo>
                  <a:lnTo>
                    <a:pt x="8446" y="138"/>
                  </a:lnTo>
                  <a:lnTo>
                    <a:pt x="8400" y="138"/>
                  </a:lnTo>
                  <a:lnTo>
                    <a:pt x="8377" y="115"/>
                  </a:lnTo>
                  <a:lnTo>
                    <a:pt x="8354" y="115"/>
                  </a:lnTo>
                  <a:cubicBezTo>
                    <a:pt x="8286" y="92"/>
                    <a:pt x="8218" y="92"/>
                    <a:pt x="8149" y="92"/>
                  </a:cubicBezTo>
                  <a:cubicBezTo>
                    <a:pt x="8058" y="69"/>
                    <a:pt x="7989" y="69"/>
                    <a:pt x="7898" y="69"/>
                  </a:cubicBezTo>
                  <a:lnTo>
                    <a:pt x="7807" y="46"/>
                  </a:lnTo>
                  <a:cubicBezTo>
                    <a:pt x="7693" y="24"/>
                    <a:pt x="7578" y="24"/>
                    <a:pt x="7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 name="Google Shape;9751;p58"/>
            <p:cNvSpPr/>
            <p:nvPr/>
          </p:nvSpPr>
          <p:spPr>
            <a:xfrm>
              <a:off x="5131350" y="3622216"/>
              <a:ext cx="655855" cy="549404"/>
            </a:xfrm>
            <a:custGeom>
              <a:avLst/>
              <a:gdLst/>
              <a:ahLst/>
              <a:cxnLst/>
              <a:rect l="l" t="t" r="r" b="b"/>
              <a:pathLst>
                <a:path w="13924" h="11664" extrusionOk="0">
                  <a:moveTo>
                    <a:pt x="8354" y="0"/>
                  </a:moveTo>
                  <a:cubicBezTo>
                    <a:pt x="8309" y="0"/>
                    <a:pt x="8286" y="23"/>
                    <a:pt x="8263" y="46"/>
                  </a:cubicBezTo>
                  <a:cubicBezTo>
                    <a:pt x="8240" y="91"/>
                    <a:pt x="8217" y="160"/>
                    <a:pt x="8172" y="205"/>
                  </a:cubicBezTo>
                  <a:cubicBezTo>
                    <a:pt x="8103" y="274"/>
                    <a:pt x="8058" y="320"/>
                    <a:pt x="7989" y="388"/>
                  </a:cubicBezTo>
                  <a:lnTo>
                    <a:pt x="7943" y="388"/>
                  </a:lnTo>
                  <a:cubicBezTo>
                    <a:pt x="7898" y="434"/>
                    <a:pt x="7829" y="479"/>
                    <a:pt x="7784" y="525"/>
                  </a:cubicBezTo>
                  <a:cubicBezTo>
                    <a:pt x="7715" y="571"/>
                    <a:pt x="7647" y="616"/>
                    <a:pt x="7601" y="662"/>
                  </a:cubicBezTo>
                  <a:cubicBezTo>
                    <a:pt x="7533" y="708"/>
                    <a:pt x="7487" y="753"/>
                    <a:pt x="7418" y="776"/>
                  </a:cubicBezTo>
                  <a:lnTo>
                    <a:pt x="7350" y="845"/>
                  </a:lnTo>
                  <a:cubicBezTo>
                    <a:pt x="7304" y="890"/>
                    <a:pt x="7236" y="913"/>
                    <a:pt x="7190" y="959"/>
                  </a:cubicBezTo>
                  <a:cubicBezTo>
                    <a:pt x="7167" y="959"/>
                    <a:pt x="7145" y="982"/>
                    <a:pt x="7145" y="982"/>
                  </a:cubicBezTo>
                  <a:cubicBezTo>
                    <a:pt x="7076" y="1027"/>
                    <a:pt x="7008" y="1073"/>
                    <a:pt x="6939" y="1096"/>
                  </a:cubicBezTo>
                  <a:lnTo>
                    <a:pt x="6871" y="1141"/>
                  </a:lnTo>
                  <a:lnTo>
                    <a:pt x="6825" y="1164"/>
                  </a:lnTo>
                  <a:cubicBezTo>
                    <a:pt x="6734" y="1210"/>
                    <a:pt x="6620" y="1255"/>
                    <a:pt x="6528" y="1301"/>
                  </a:cubicBezTo>
                  <a:cubicBezTo>
                    <a:pt x="6483" y="1301"/>
                    <a:pt x="6437" y="1324"/>
                    <a:pt x="6391" y="1347"/>
                  </a:cubicBezTo>
                  <a:cubicBezTo>
                    <a:pt x="6368" y="1347"/>
                    <a:pt x="6346" y="1370"/>
                    <a:pt x="6323" y="1370"/>
                  </a:cubicBezTo>
                  <a:cubicBezTo>
                    <a:pt x="6277" y="1370"/>
                    <a:pt x="6254" y="1392"/>
                    <a:pt x="6231" y="1392"/>
                  </a:cubicBezTo>
                  <a:cubicBezTo>
                    <a:pt x="6186" y="1415"/>
                    <a:pt x="6140" y="1415"/>
                    <a:pt x="6095" y="1438"/>
                  </a:cubicBezTo>
                  <a:lnTo>
                    <a:pt x="6072" y="1438"/>
                  </a:lnTo>
                  <a:lnTo>
                    <a:pt x="6026" y="1461"/>
                  </a:lnTo>
                  <a:cubicBezTo>
                    <a:pt x="5980" y="1484"/>
                    <a:pt x="5935" y="1484"/>
                    <a:pt x="5889" y="1507"/>
                  </a:cubicBezTo>
                  <a:cubicBezTo>
                    <a:pt x="5843" y="1507"/>
                    <a:pt x="5775" y="1507"/>
                    <a:pt x="5729" y="1529"/>
                  </a:cubicBezTo>
                  <a:lnTo>
                    <a:pt x="5638" y="1529"/>
                  </a:lnTo>
                  <a:lnTo>
                    <a:pt x="5570" y="1552"/>
                  </a:lnTo>
                  <a:lnTo>
                    <a:pt x="5501" y="1552"/>
                  </a:lnTo>
                  <a:cubicBezTo>
                    <a:pt x="5410" y="1575"/>
                    <a:pt x="5341" y="1575"/>
                    <a:pt x="5250" y="1598"/>
                  </a:cubicBezTo>
                  <a:lnTo>
                    <a:pt x="5045" y="1598"/>
                  </a:lnTo>
                  <a:cubicBezTo>
                    <a:pt x="4976" y="1598"/>
                    <a:pt x="4908" y="1621"/>
                    <a:pt x="4839" y="1621"/>
                  </a:cubicBezTo>
                  <a:cubicBezTo>
                    <a:pt x="4679" y="1621"/>
                    <a:pt x="4542" y="1643"/>
                    <a:pt x="4405" y="1643"/>
                  </a:cubicBezTo>
                  <a:lnTo>
                    <a:pt x="4177" y="1643"/>
                  </a:lnTo>
                  <a:cubicBezTo>
                    <a:pt x="4109" y="1643"/>
                    <a:pt x="4063" y="1643"/>
                    <a:pt x="3995" y="1621"/>
                  </a:cubicBezTo>
                  <a:lnTo>
                    <a:pt x="3721" y="1621"/>
                  </a:lnTo>
                  <a:cubicBezTo>
                    <a:pt x="3652" y="1621"/>
                    <a:pt x="3561" y="1598"/>
                    <a:pt x="3492" y="1598"/>
                  </a:cubicBezTo>
                  <a:cubicBezTo>
                    <a:pt x="3401" y="1575"/>
                    <a:pt x="3310" y="1575"/>
                    <a:pt x="3219" y="1552"/>
                  </a:cubicBezTo>
                  <a:cubicBezTo>
                    <a:pt x="3013" y="1529"/>
                    <a:pt x="2831" y="1507"/>
                    <a:pt x="2648" y="1461"/>
                  </a:cubicBezTo>
                  <a:cubicBezTo>
                    <a:pt x="2579" y="1461"/>
                    <a:pt x="2488" y="1438"/>
                    <a:pt x="2420" y="1415"/>
                  </a:cubicBezTo>
                  <a:cubicBezTo>
                    <a:pt x="2351" y="1415"/>
                    <a:pt x="2306" y="1392"/>
                    <a:pt x="2260" y="1392"/>
                  </a:cubicBezTo>
                  <a:cubicBezTo>
                    <a:pt x="2214" y="1370"/>
                    <a:pt x="2146" y="1370"/>
                    <a:pt x="2100" y="1347"/>
                  </a:cubicBezTo>
                  <a:cubicBezTo>
                    <a:pt x="2054" y="1347"/>
                    <a:pt x="2032" y="1324"/>
                    <a:pt x="1986" y="1324"/>
                  </a:cubicBezTo>
                  <a:cubicBezTo>
                    <a:pt x="1986" y="1301"/>
                    <a:pt x="1963" y="1301"/>
                    <a:pt x="1940" y="1301"/>
                  </a:cubicBezTo>
                  <a:cubicBezTo>
                    <a:pt x="1918" y="1301"/>
                    <a:pt x="1895" y="1324"/>
                    <a:pt x="1872" y="1324"/>
                  </a:cubicBezTo>
                  <a:cubicBezTo>
                    <a:pt x="1826" y="1347"/>
                    <a:pt x="1803" y="1370"/>
                    <a:pt x="1781" y="1415"/>
                  </a:cubicBezTo>
                  <a:cubicBezTo>
                    <a:pt x="1758" y="1461"/>
                    <a:pt x="1735" y="1484"/>
                    <a:pt x="1689" y="1507"/>
                  </a:cubicBezTo>
                  <a:cubicBezTo>
                    <a:pt x="1666" y="1529"/>
                    <a:pt x="1621" y="1552"/>
                    <a:pt x="1575" y="1598"/>
                  </a:cubicBezTo>
                  <a:cubicBezTo>
                    <a:pt x="1484" y="1666"/>
                    <a:pt x="1370" y="1758"/>
                    <a:pt x="1256" y="1872"/>
                  </a:cubicBezTo>
                  <a:lnTo>
                    <a:pt x="1187" y="1940"/>
                  </a:lnTo>
                  <a:cubicBezTo>
                    <a:pt x="1164" y="1963"/>
                    <a:pt x="1141" y="1986"/>
                    <a:pt x="1096" y="2031"/>
                  </a:cubicBezTo>
                  <a:cubicBezTo>
                    <a:pt x="1050" y="2077"/>
                    <a:pt x="1004" y="2146"/>
                    <a:pt x="936" y="2214"/>
                  </a:cubicBezTo>
                  <a:lnTo>
                    <a:pt x="890" y="2260"/>
                  </a:lnTo>
                  <a:cubicBezTo>
                    <a:pt x="868" y="2305"/>
                    <a:pt x="845" y="2351"/>
                    <a:pt x="799" y="2374"/>
                  </a:cubicBezTo>
                  <a:lnTo>
                    <a:pt x="776" y="2420"/>
                  </a:lnTo>
                  <a:cubicBezTo>
                    <a:pt x="731" y="2465"/>
                    <a:pt x="685" y="2511"/>
                    <a:pt x="639" y="2579"/>
                  </a:cubicBezTo>
                  <a:cubicBezTo>
                    <a:pt x="616" y="2602"/>
                    <a:pt x="594" y="2671"/>
                    <a:pt x="548" y="2716"/>
                  </a:cubicBezTo>
                  <a:lnTo>
                    <a:pt x="525" y="2762"/>
                  </a:lnTo>
                  <a:lnTo>
                    <a:pt x="502" y="2785"/>
                  </a:lnTo>
                  <a:cubicBezTo>
                    <a:pt x="480" y="2830"/>
                    <a:pt x="434" y="2876"/>
                    <a:pt x="411" y="2944"/>
                  </a:cubicBezTo>
                  <a:cubicBezTo>
                    <a:pt x="343" y="3036"/>
                    <a:pt x="297" y="3150"/>
                    <a:pt x="228" y="3287"/>
                  </a:cubicBezTo>
                  <a:cubicBezTo>
                    <a:pt x="160" y="3401"/>
                    <a:pt x="114" y="3538"/>
                    <a:pt x="69" y="3652"/>
                  </a:cubicBezTo>
                  <a:cubicBezTo>
                    <a:pt x="46" y="3766"/>
                    <a:pt x="23" y="3903"/>
                    <a:pt x="0" y="4017"/>
                  </a:cubicBezTo>
                  <a:cubicBezTo>
                    <a:pt x="0" y="4109"/>
                    <a:pt x="0" y="4200"/>
                    <a:pt x="0" y="4314"/>
                  </a:cubicBezTo>
                  <a:lnTo>
                    <a:pt x="23" y="4314"/>
                  </a:lnTo>
                  <a:cubicBezTo>
                    <a:pt x="23" y="4314"/>
                    <a:pt x="23" y="4337"/>
                    <a:pt x="23" y="4337"/>
                  </a:cubicBezTo>
                  <a:cubicBezTo>
                    <a:pt x="23" y="4382"/>
                    <a:pt x="23" y="4451"/>
                    <a:pt x="46" y="4497"/>
                  </a:cubicBezTo>
                  <a:cubicBezTo>
                    <a:pt x="69" y="4588"/>
                    <a:pt x="114" y="4634"/>
                    <a:pt x="160" y="4702"/>
                  </a:cubicBezTo>
                  <a:cubicBezTo>
                    <a:pt x="206" y="4748"/>
                    <a:pt x="251" y="4793"/>
                    <a:pt x="320" y="4816"/>
                  </a:cubicBezTo>
                  <a:cubicBezTo>
                    <a:pt x="388" y="4839"/>
                    <a:pt x="457" y="4885"/>
                    <a:pt x="525" y="4885"/>
                  </a:cubicBezTo>
                  <a:cubicBezTo>
                    <a:pt x="571" y="4907"/>
                    <a:pt x="594" y="4907"/>
                    <a:pt x="616" y="4907"/>
                  </a:cubicBezTo>
                  <a:cubicBezTo>
                    <a:pt x="639" y="4907"/>
                    <a:pt x="662" y="4907"/>
                    <a:pt x="685" y="4885"/>
                  </a:cubicBezTo>
                  <a:cubicBezTo>
                    <a:pt x="731" y="4885"/>
                    <a:pt x="776" y="4885"/>
                    <a:pt x="822" y="4862"/>
                  </a:cubicBezTo>
                  <a:cubicBezTo>
                    <a:pt x="913" y="4839"/>
                    <a:pt x="1004" y="4816"/>
                    <a:pt x="1073" y="4771"/>
                  </a:cubicBezTo>
                  <a:cubicBezTo>
                    <a:pt x="1141" y="4748"/>
                    <a:pt x="1210" y="4702"/>
                    <a:pt x="1278" y="4656"/>
                  </a:cubicBezTo>
                  <a:lnTo>
                    <a:pt x="1301" y="4634"/>
                  </a:lnTo>
                  <a:cubicBezTo>
                    <a:pt x="1301" y="4656"/>
                    <a:pt x="1301" y="4656"/>
                    <a:pt x="1301" y="4656"/>
                  </a:cubicBezTo>
                  <a:cubicBezTo>
                    <a:pt x="1278" y="4702"/>
                    <a:pt x="1278" y="4725"/>
                    <a:pt x="1256" y="4748"/>
                  </a:cubicBezTo>
                  <a:cubicBezTo>
                    <a:pt x="1210" y="4793"/>
                    <a:pt x="1187" y="4816"/>
                    <a:pt x="1141" y="4862"/>
                  </a:cubicBezTo>
                  <a:cubicBezTo>
                    <a:pt x="1096" y="4907"/>
                    <a:pt x="1050" y="4953"/>
                    <a:pt x="1004" y="5022"/>
                  </a:cubicBezTo>
                  <a:lnTo>
                    <a:pt x="959" y="5090"/>
                  </a:lnTo>
                  <a:cubicBezTo>
                    <a:pt x="959" y="5113"/>
                    <a:pt x="936" y="5136"/>
                    <a:pt x="913" y="5159"/>
                  </a:cubicBezTo>
                  <a:cubicBezTo>
                    <a:pt x="890" y="5204"/>
                    <a:pt x="845" y="5273"/>
                    <a:pt x="822" y="5318"/>
                  </a:cubicBezTo>
                  <a:lnTo>
                    <a:pt x="799" y="5341"/>
                  </a:lnTo>
                  <a:cubicBezTo>
                    <a:pt x="616" y="5615"/>
                    <a:pt x="502" y="5912"/>
                    <a:pt x="434" y="6163"/>
                  </a:cubicBezTo>
                  <a:cubicBezTo>
                    <a:pt x="411" y="6254"/>
                    <a:pt x="411" y="6345"/>
                    <a:pt x="388" y="6437"/>
                  </a:cubicBezTo>
                  <a:cubicBezTo>
                    <a:pt x="388" y="6505"/>
                    <a:pt x="388" y="6574"/>
                    <a:pt x="388" y="6619"/>
                  </a:cubicBezTo>
                  <a:cubicBezTo>
                    <a:pt x="411" y="6711"/>
                    <a:pt x="434" y="6802"/>
                    <a:pt x="457" y="6870"/>
                  </a:cubicBezTo>
                  <a:cubicBezTo>
                    <a:pt x="457" y="6893"/>
                    <a:pt x="480" y="6939"/>
                    <a:pt x="480" y="6985"/>
                  </a:cubicBezTo>
                  <a:cubicBezTo>
                    <a:pt x="502" y="7007"/>
                    <a:pt x="525" y="7030"/>
                    <a:pt x="525" y="7053"/>
                  </a:cubicBezTo>
                  <a:cubicBezTo>
                    <a:pt x="571" y="7144"/>
                    <a:pt x="639" y="7190"/>
                    <a:pt x="685" y="7236"/>
                  </a:cubicBezTo>
                  <a:cubicBezTo>
                    <a:pt x="708" y="7258"/>
                    <a:pt x="753" y="7281"/>
                    <a:pt x="776" y="7304"/>
                  </a:cubicBezTo>
                  <a:cubicBezTo>
                    <a:pt x="822" y="7327"/>
                    <a:pt x="868" y="7350"/>
                    <a:pt x="913" y="7373"/>
                  </a:cubicBezTo>
                  <a:cubicBezTo>
                    <a:pt x="982" y="7395"/>
                    <a:pt x="1050" y="7418"/>
                    <a:pt x="1119" y="7441"/>
                  </a:cubicBezTo>
                  <a:cubicBezTo>
                    <a:pt x="1164" y="7441"/>
                    <a:pt x="1233" y="7464"/>
                    <a:pt x="1301" y="7464"/>
                  </a:cubicBezTo>
                  <a:cubicBezTo>
                    <a:pt x="1370" y="7464"/>
                    <a:pt x="1461" y="7441"/>
                    <a:pt x="1507" y="7418"/>
                  </a:cubicBezTo>
                  <a:lnTo>
                    <a:pt x="1552" y="7418"/>
                  </a:lnTo>
                  <a:cubicBezTo>
                    <a:pt x="1598" y="7418"/>
                    <a:pt x="1666" y="7395"/>
                    <a:pt x="1712" y="7395"/>
                  </a:cubicBezTo>
                  <a:cubicBezTo>
                    <a:pt x="1826" y="7373"/>
                    <a:pt x="1940" y="7327"/>
                    <a:pt x="2100" y="7258"/>
                  </a:cubicBezTo>
                  <a:cubicBezTo>
                    <a:pt x="2123" y="7258"/>
                    <a:pt x="2169" y="7236"/>
                    <a:pt x="2214" y="7213"/>
                  </a:cubicBezTo>
                  <a:cubicBezTo>
                    <a:pt x="2237" y="7213"/>
                    <a:pt x="2260" y="7190"/>
                    <a:pt x="2306" y="7190"/>
                  </a:cubicBezTo>
                  <a:cubicBezTo>
                    <a:pt x="2374" y="7167"/>
                    <a:pt x="2465" y="7122"/>
                    <a:pt x="2534" y="7076"/>
                  </a:cubicBezTo>
                  <a:cubicBezTo>
                    <a:pt x="2579" y="7053"/>
                    <a:pt x="2648" y="7030"/>
                    <a:pt x="2694" y="6985"/>
                  </a:cubicBezTo>
                  <a:lnTo>
                    <a:pt x="2694" y="6985"/>
                  </a:lnTo>
                  <a:cubicBezTo>
                    <a:pt x="2671" y="7007"/>
                    <a:pt x="2671" y="7030"/>
                    <a:pt x="2671" y="7053"/>
                  </a:cubicBezTo>
                  <a:cubicBezTo>
                    <a:pt x="2625" y="7122"/>
                    <a:pt x="2602" y="7190"/>
                    <a:pt x="2557" y="7236"/>
                  </a:cubicBezTo>
                  <a:cubicBezTo>
                    <a:pt x="2534" y="7281"/>
                    <a:pt x="2511" y="7327"/>
                    <a:pt x="2488" y="7350"/>
                  </a:cubicBezTo>
                  <a:cubicBezTo>
                    <a:pt x="2465" y="7373"/>
                    <a:pt x="2442" y="7418"/>
                    <a:pt x="2442" y="7441"/>
                  </a:cubicBezTo>
                  <a:cubicBezTo>
                    <a:pt x="2420" y="7487"/>
                    <a:pt x="2397" y="7510"/>
                    <a:pt x="2374" y="7555"/>
                  </a:cubicBezTo>
                  <a:cubicBezTo>
                    <a:pt x="2351" y="7578"/>
                    <a:pt x="2351" y="7601"/>
                    <a:pt x="2328" y="7624"/>
                  </a:cubicBezTo>
                  <a:cubicBezTo>
                    <a:pt x="2306" y="7669"/>
                    <a:pt x="2260" y="7738"/>
                    <a:pt x="2237" y="7806"/>
                  </a:cubicBezTo>
                  <a:cubicBezTo>
                    <a:pt x="2169" y="7966"/>
                    <a:pt x="2100" y="8126"/>
                    <a:pt x="2054" y="8286"/>
                  </a:cubicBezTo>
                  <a:cubicBezTo>
                    <a:pt x="2054" y="8354"/>
                    <a:pt x="2032" y="8445"/>
                    <a:pt x="2032" y="8514"/>
                  </a:cubicBezTo>
                  <a:lnTo>
                    <a:pt x="2009" y="8628"/>
                  </a:lnTo>
                  <a:cubicBezTo>
                    <a:pt x="2009" y="8651"/>
                    <a:pt x="2009" y="8696"/>
                    <a:pt x="2009" y="8742"/>
                  </a:cubicBezTo>
                  <a:cubicBezTo>
                    <a:pt x="2009" y="8811"/>
                    <a:pt x="2009" y="8879"/>
                    <a:pt x="2009" y="8948"/>
                  </a:cubicBezTo>
                  <a:cubicBezTo>
                    <a:pt x="2009" y="9016"/>
                    <a:pt x="2009" y="9084"/>
                    <a:pt x="2032" y="9176"/>
                  </a:cubicBezTo>
                  <a:cubicBezTo>
                    <a:pt x="2032" y="9221"/>
                    <a:pt x="2054" y="9290"/>
                    <a:pt x="2077" y="9358"/>
                  </a:cubicBezTo>
                  <a:lnTo>
                    <a:pt x="2077" y="9381"/>
                  </a:lnTo>
                  <a:cubicBezTo>
                    <a:pt x="2077" y="9404"/>
                    <a:pt x="2077" y="9427"/>
                    <a:pt x="2100" y="9450"/>
                  </a:cubicBezTo>
                  <a:cubicBezTo>
                    <a:pt x="2100" y="9473"/>
                    <a:pt x="2123" y="9518"/>
                    <a:pt x="2123" y="9541"/>
                  </a:cubicBezTo>
                  <a:lnTo>
                    <a:pt x="2146" y="9564"/>
                  </a:lnTo>
                  <a:cubicBezTo>
                    <a:pt x="2169" y="9632"/>
                    <a:pt x="2191" y="9701"/>
                    <a:pt x="2237" y="9769"/>
                  </a:cubicBezTo>
                  <a:cubicBezTo>
                    <a:pt x="2260" y="9838"/>
                    <a:pt x="2306" y="9883"/>
                    <a:pt x="2328" y="9952"/>
                  </a:cubicBezTo>
                  <a:cubicBezTo>
                    <a:pt x="2374" y="9998"/>
                    <a:pt x="2420" y="10089"/>
                    <a:pt x="2488" y="10157"/>
                  </a:cubicBezTo>
                  <a:cubicBezTo>
                    <a:pt x="2534" y="10203"/>
                    <a:pt x="2579" y="10249"/>
                    <a:pt x="2625" y="10294"/>
                  </a:cubicBezTo>
                  <a:lnTo>
                    <a:pt x="2648" y="10317"/>
                  </a:lnTo>
                  <a:cubicBezTo>
                    <a:pt x="2694" y="10340"/>
                    <a:pt x="2739" y="10386"/>
                    <a:pt x="2785" y="10408"/>
                  </a:cubicBezTo>
                  <a:cubicBezTo>
                    <a:pt x="2853" y="10454"/>
                    <a:pt x="2922" y="10477"/>
                    <a:pt x="2990" y="10500"/>
                  </a:cubicBezTo>
                  <a:cubicBezTo>
                    <a:pt x="3036" y="10522"/>
                    <a:pt x="3127" y="10568"/>
                    <a:pt x="3196" y="10591"/>
                  </a:cubicBezTo>
                  <a:lnTo>
                    <a:pt x="3241" y="10591"/>
                  </a:lnTo>
                  <a:cubicBezTo>
                    <a:pt x="3287" y="10614"/>
                    <a:pt x="3356" y="10614"/>
                    <a:pt x="3401" y="10637"/>
                  </a:cubicBezTo>
                  <a:cubicBezTo>
                    <a:pt x="3538" y="10659"/>
                    <a:pt x="3675" y="10659"/>
                    <a:pt x="3812" y="10682"/>
                  </a:cubicBezTo>
                  <a:lnTo>
                    <a:pt x="4017" y="10682"/>
                  </a:lnTo>
                  <a:cubicBezTo>
                    <a:pt x="4132" y="10682"/>
                    <a:pt x="4246" y="10659"/>
                    <a:pt x="4337" y="10659"/>
                  </a:cubicBezTo>
                  <a:lnTo>
                    <a:pt x="4383" y="10637"/>
                  </a:lnTo>
                  <a:cubicBezTo>
                    <a:pt x="4451" y="10637"/>
                    <a:pt x="4497" y="10614"/>
                    <a:pt x="4565" y="10614"/>
                  </a:cubicBezTo>
                  <a:lnTo>
                    <a:pt x="4634" y="10591"/>
                  </a:lnTo>
                  <a:cubicBezTo>
                    <a:pt x="4657" y="10568"/>
                    <a:pt x="4702" y="10568"/>
                    <a:pt x="4725" y="10568"/>
                  </a:cubicBezTo>
                  <a:lnTo>
                    <a:pt x="4885" y="10568"/>
                  </a:lnTo>
                  <a:cubicBezTo>
                    <a:pt x="4908" y="10568"/>
                    <a:pt x="4953" y="10545"/>
                    <a:pt x="4976" y="10545"/>
                  </a:cubicBezTo>
                  <a:lnTo>
                    <a:pt x="4999" y="10522"/>
                  </a:lnTo>
                  <a:cubicBezTo>
                    <a:pt x="5067" y="10500"/>
                    <a:pt x="5136" y="10454"/>
                    <a:pt x="5204" y="10408"/>
                  </a:cubicBezTo>
                  <a:cubicBezTo>
                    <a:pt x="5273" y="10363"/>
                    <a:pt x="5341" y="10294"/>
                    <a:pt x="5387" y="10249"/>
                  </a:cubicBezTo>
                  <a:cubicBezTo>
                    <a:pt x="5433" y="10226"/>
                    <a:pt x="5478" y="10180"/>
                    <a:pt x="5524" y="10134"/>
                  </a:cubicBezTo>
                  <a:lnTo>
                    <a:pt x="5570" y="10089"/>
                  </a:lnTo>
                  <a:cubicBezTo>
                    <a:pt x="5615" y="10043"/>
                    <a:pt x="5684" y="9998"/>
                    <a:pt x="5729" y="9929"/>
                  </a:cubicBezTo>
                  <a:cubicBezTo>
                    <a:pt x="5798" y="9883"/>
                    <a:pt x="5843" y="9838"/>
                    <a:pt x="5889" y="9769"/>
                  </a:cubicBezTo>
                  <a:lnTo>
                    <a:pt x="5935" y="9746"/>
                  </a:lnTo>
                  <a:lnTo>
                    <a:pt x="5958" y="9792"/>
                  </a:lnTo>
                  <a:cubicBezTo>
                    <a:pt x="5980" y="9861"/>
                    <a:pt x="6003" y="9906"/>
                    <a:pt x="6026" y="9975"/>
                  </a:cubicBezTo>
                  <a:lnTo>
                    <a:pt x="6049" y="10020"/>
                  </a:lnTo>
                  <a:cubicBezTo>
                    <a:pt x="6049" y="10043"/>
                    <a:pt x="6072" y="10089"/>
                    <a:pt x="6095" y="10134"/>
                  </a:cubicBezTo>
                  <a:cubicBezTo>
                    <a:pt x="6117" y="10203"/>
                    <a:pt x="6163" y="10294"/>
                    <a:pt x="6186" y="10363"/>
                  </a:cubicBezTo>
                  <a:cubicBezTo>
                    <a:pt x="6231" y="10454"/>
                    <a:pt x="6254" y="10522"/>
                    <a:pt x="6300" y="10568"/>
                  </a:cubicBezTo>
                  <a:cubicBezTo>
                    <a:pt x="6346" y="10659"/>
                    <a:pt x="6391" y="10728"/>
                    <a:pt x="6437" y="10796"/>
                  </a:cubicBezTo>
                  <a:cubicBezTo>
                    <a:pt x="6483" y="10865"/>
                    <a:pt x="6528" y="10911"/>
                    <a:pt x="6597" y="10956"/>
                  </a:cubicBezTo>
                  <a:lnTo>
                    <a:pt x="6597" y="10979"/>
                  </a:lnTo>
                  <a:cubicBezTo>
                    <a:pt x="6665" y="11025"/>
                    <a:pt x="6711" y="11093"/>
                    <a:pt x="6779" y="11139"/>
                  </a:cubicBezTo>
                  <a:cubicBezTo>
                    <a:pt x="6802" y="11162"/>
                    <a:pt x="6848" y="11184"/>
                    <a:pt x="6871" y="11207"/>
                  </a:cubicBezTo>
                  <a:cubicBezTo>
                    <a:pt x="6893" y="11207"/>
                    <a:pt x="6916" y="11230"/>
                    <a:pt x="6939" y="11230"/>
                  </a:cubicBezTo>
                  <a:lnTo>
                    <a:pt x="6962" y="11230"/>
                  </a:lnTo>
                  <a:cubicBezTo>
                    <a:pt x="6985" y="11230"/>
                    <a:pt x="6985" y="11230"/>
                    <a:pt x="7008" y="11207"/>
                  </a:cubicBezTo>
                  <a:cubicBezTo>
                    <a:pt x="7030" y="11253"/>
                    <a:pt x="7053" y="11276"/>
                    <a:pt x="7099" y="11299"/>
                  </a:cubicBezTo>
                  <a:cubicBezTo>
                    <a:pt x="7145" y="11321"/>
                    <a:pt x="7190" y="11367"/>
                    <a:pt x="7236" y="11390"/>
                  </a:cubicBezTo>
                  <a:cubicBezTo>
                    <a:pt x="7281" y="11413"/>
                    <a:pt x="7327" y="11458"/>
                    <a:pt x="7373" y="11481"/>
                  </a:cubicBezTo>
                  <a:cubicBezTo>
                    <a:pt x="7418" y="11504"/>
                    <a:pt x="7487" y="11550"/>
                    <a:pt x="7578" y="11572"/>
                  </a:cubicBezTo>
                  <a:cubicBezTo>
                    <a:pt x="7578" y="11595"/>
                    <a:pt x="7601" y="11595"/>
                    <a:pt x="7624" y="11595"/>
                  </a:cubicBezTo>
                  <a:lnTo>
                    <a:pt x="7647" y="11595"/>
                  </a:lnTo>
                  <a:lnTo>
                    <a:pt x="7669" y="11618"/>
                  </a:lnTo>
                  <a:lnTo>
                    <a:pt x="7738" y="11618"/>
                  </a:lnTo>
                  <a:cubicBezTo>
                    <a:pt x="7784" y="11641"/>
                    <a:pt x="7806" y="11641"/>
                    <a:pt x="7852" y="11641"/>
                  </a:cubicBezTo>
                  <a:cubicBezTo>
                    <a:pt x="7875" y="11664"/>
                    <a:pt x="7921" y="11664"/>
                    <a:pt x="7943" y="11664"/>
                  </a:cubicBezTo>
                  <a:lnTo>
                    <a:pt x="8560" y="11664"/>
                  </a:lnTo>
                  <a:cubicBezTo>
                    <a:pt x="8583" y="11641"/>
                    <a:pt x="8628" y="11641"/>
                    <a:pt x="8674" y="11641"/>
                  </a:cubicBezTo>
                  <a:cubicBezTo>
                    <a:pt x="8719" y="11641"/>
                    <a:pt x="8788" y="11618"/>
                    <a:pt x="8834" y="11618"/>
                  </a:cubicBezTo>
                  <a:cubicBezTo>
                    <a:pt x="8925" y="11595"/>
                    <a:pt x="8993" y="11572"/>
                    <a:pt x="9039" y="11527"/>
                  </a:cubicBezTo>
                  <a:cubicBezTo>
                    <a:pt x="9107" y="11504"/>
                    <a:pt x="9176" y="11481"/>
                    <a:pt x="9222" y="11435"/>
                  </a:cubicBezTo>
                  <a:cubicBezTo>
                    <a:pt x="9290" y="11390"/>
                    <a:pt x="9359" y="11344"/>
                    <a:pt x="9427" y="11299"/>
                  </a:cubicBezTo>
                  <a:cubicBezTo>
                    <a:pt x="9496" y="11253"/>
                    <a:pt x="9541" y="11207"/>
                    <a:pt x="9587" y="11162"/>
                  </a:cubicBezTo>
                  <a:cubicBezTo>
                    <a:pt x="9701" y="11047"/>
                    <a:pt x="9792" y="10911"/>
                    <a:pt x="9884" y="10751"/>
                  </a:cubicBezTo>
                  <a:cubicBezTo>
                    <a:pt x="9906" y="10682"/>
                    <a:pt x="9952" y="10614"/>
                    <a:pt x="9975" y="10545"/>
                  </a:cubicBezTo>
                  <a:cubicBezTo>
                    <a:pt x="10020" y="10454"/>
                    <a:pt x="10043" y="10386"/>
                    <a:pt x="10066" y="10294"/>
                  </a:cubicBezTo>
                  <a:cubicBezTo>
                    <a:pt x="10089" y="10157"/>
                    <a:pt x="10135" y="10020"/>
                    <a:pt x="10135" y="9861"/>
                  </a:cubicBezTo>
                  <a:cubicBezTo>
                    <a:pt x="10157" y="9678"/>
                    <a:pt x="10180" y="9541"/>
                    <a:pt x="10180" y="9404"/>
                  </a:cubicBezTo>
                  <a:cubicBezTo>
                    <a:pt x="10180" y="9313"/>
                    <a:pt x="10180" y="9221"/>
                    <a:pt x="10180" y="9130"/>
                  </a:cubicBezTo>
                  <a:lnTo>
                    <a:pt x="10157" y="9039"/>
                  </a:lnTo>
                  <a:cubicBezTo>
                    <a:pt x="10157" y="8993"/>
                    <a:pt x="10157" y="8948"/>
                    <a:pt x="10157" y="8902"/>
                  </a:cubicBezTo>
                  <a:cubicBezTo>
                    <a:pt x="10135" y="8879"/>
                    <a:pt x="10135" y="8856"/>
                    <a:pt x="10135" y="8833"/>
                  </a:cubicBezTo>
                  <a:cubicBezTo>
                    <a:pt x="10135" y="8788"/>
                    <a:pt x="10135" y="8742"/>
                    <a:pt x="10157" y="8696"/>
                  </a:cubicBezTo>
                  <a:cubicBezTo>
                    <a:pt x="10157" y="8674"/>
                    <a:pt x="10157" y="8674"/>
                    <a:pt x="10180" y="8651"/>
                  </a:cubicBezTo>
                  <a:cubicBezTo>
                    <a:pt x="10180" y="8651"/>
                    <a:pt x="10180" y="8628"/>
                    <a:pt x="10180" y="8628"/>
                  </a:cubicBezTo>
                  <a:cubicBezTo>
                    <a:pt x="10203" y="8628"/>
                    <a:pt x="10203" y="8628"/>
                    <a:pt x="10226" y="8605"/>
                  </a:cubicBezTo>
                  <a:cubicBezTo>
                    <a:pt x="10272" y="8696"/>
                    <a:pt x="10317" y="8765"/>
                    <a:pt x="10363" y="8856"/>
                  </a:cubicBezTo>
                  <a:cubicBezTo>
                    <a:pt x="10409" y="8925"/>
                    <a:pt x="10454" y="8993"/>
                    <a:pt x="10500" y="9062"/>
                  </a:cubicBezTo>
                  <a:lnTo>
                    <a:pt x="10523" y="9084"/>
                  </a:lnTo>
                  <a:cubicBezTo>
                    <a:pt x="10545" y="9130"/>
                    <a:pt x="10591" y="9176"/>
                    <a:pt x="10614" y="9221"/>
                  </a:cubicBezTo>
                  <a:cubicBezTo>
                    <a:pt x="10682" y="9290"/>
                    <a:pt x="10728" y="9358"/>
                    <a:pt x="10797" y="9404"/>
                  </a:cubicBezTo>
                  <a:cubicBezTo>
                    <a:pt x="10842" y="9450"/>
                    <a:pt x="10911" y="9495"/>
                    <a:pt x="10979" y="9541"/>
                  </a:cubicBezTo>
                  <a:cubicBezTo>
                    <a:pt x="11048" y="9587"/>
                    <a:pt x="11116" y="9609"/>
                    <a:pt x="11207" y="9632"/>
                  </a:cubicBezTo>
                  <a:cubicBezTo>
                    <a:pt x="11276" y="9678"/>
                    <a:pt x="11367" y="9678"/>
                    <a:pt x="11436" y="9701"/>
                  </a:cubicBezTo>
                  <a:lnTo>
                    <a:pt x="11527" y="9701"/>
                  </a:lnTo>
                  <a:cubicBezTo>
                    <a:pt x="11641" y="9701"/>
                    <a:pt x="11778" y="9678"/>
                    <a:pt x="11892" y="9609"/>
                  </a:cubicBezTo>
                  <a:cubicBezTo>
                    <a:pt x="11938" y="9609"/>
                    <a:pt x="11961" y="9587"/>
                    <a:pt x="11983" y="9587"/>
                  </a:cubicBezTo>
                  <a:cubicBezTo>
                    <a:pt x="12029" y="9541"/>
                    <a:pt x="12075" y="9518"/>
                    <a:pt x="12098" y="9495"/>
                  </a:cubicBezTo>
                  <a:cubicBezTo>
                    <a:pt x="12143" y="9473"/>
                    <a:pt x="12166" y="9427"/>
                    <a:pt x="12212" y="9381"/>
                  </a:cubicBezTo>
                  <a:cubicBezTo>
                    <a:pt x="12257" y="9336"/>
                    <a:pt x="12280" y="9267"/>
                    <a:pt x="12303" y="9221"/>
                  </a:cubicBezTo>
                  <a:cubicBezTo>
                    <a:pt x="12349" y="9153"/>
                    <a:pt x="12372" y="9084"/>
                    <a:pt x="12394" y="9016"/>
                  </a:cubicBezTo>
                  <a:cubicBezTo>
                    <a:pt x="12417" y="8948"/>
                    <a:pt x="12440" y="8856"/>
                    <a:pt x="12463" y="8788"/>
                  </a:cubicBezTo>
                  <a:cubicBezTo>
                    <a:pt x="12486" y="8719"/>
                    <a:pt x="12486" y="8628"/>
                    <a:pt x="12486" y="8560"/>
                  </a:cubicBezTo>
                  <a:cubicBezTo>
                    <a:pt x="12508" y="8423"/>
                    <a:pt x="12508" y="8308"/>
                    <a:pt x="12508" y="8194"/>
                  </a:cubicBezTo>
                  <a:cubicBezTo>
                    <a:pt x="12508" y="8035"/>
                    <a:pt x="12508" y="7920"/>
                    <a:pt x="12486" y="7806"/>
                  </a:cubicBezTo>
                  <a:cubicBezTo>
                    <a:pt x="12486" y="7738"/>
                    <a:pt x="12463" y="7669"/>
                    <a:pt x="12463" y="7601"/>
                  </a:cubicBezTo>
                  <a:lnTo>
                    <a:pt x="12440" y="7532"/>
                  </a:lnTo>
                  <a:cubicBezTo>
                    <a:pt x="12440" y="7510"/>
                    <a:pt x="12440" y="7464"/>
                    <a:pt x="12440" y="7418"/>
                  </a:cubicBezTo>
                  <a:cubicBezTo>
                    <a:pt x="12417" y="7373"/>
                    <a:pt x="12417" y="7304"/>
                    <a:pt x="12417" y="7258"/>
                  </a:cubicBezTo>
                  <a:lnTo>
                    <a:pt x="12417" y="7213"/>
                  </a:lnTo>
                  <a:cubicBezTo>
                    <a:pt x="12394" y="7190"/>
                    <a:pt x="12394" y="7144"/>
                    <a:pt x="12394" y="7099"/>
                  </a:cubicBezTo>
                  <a:cubicBezTo>
                    <a:pt x="12394" y="7076"/>
                    <a:pt x="12394" y="7053"/>
                    <a:pt x="12394" y="7053"/>
                  </a:cubicBezTo>
                  <a:lnTo>
                    <a:pt x="12417" y="7053"/>
                  </a:lnTo>
                  <a:lnTo>
                    <a:pt x="12417" y="7076"/>
                  </a:lnTo>
                  <a:lnTo>
                    <a:pt x="12440" y="7099"/>
                  </a:lnTo>
                  <a:cubicBezTo>
                    <a:pt x="12463" y="7167"/>
                    <a:pt x="12508" y="7236"/>
                    <a:pt x="12577" y="7304"/>
                  </a:cubicBezTo>
                  <a:cubicBezTo>
                    <a:pt x="12623" y="7373"/>
                    <a:pt x="12668" y="7418"/>
                    <a:pt x="12760" y="7487"/>
                  </a:cubicBezTo>
                  <a:cubicBezTo>
                    <a:pt x="12782" y="7510"/>
                    <a:pt x="12805" y="7532"/>
                    <a:pt x="12851" y="7532"/>
                  </a:cubicBezTo>
                  <a:cubicBezTo>
                    <a:pt x="12896" y="7578"/>
                    <a:pt x="12942" y="7601"/>
                    <a:pt x="12988" y="7624"/>
                  </a:cubicBezTo>
                  <a:cubicBezTo>
                    <a:pt x="13011" y="7624"/>
                    <a:pt x="13056" y="7646"/>
                    <a:pt x="13102" y="7646"/>
                  </a:cubicBezTo>
                  <a:lnTo>
                    <a:pt x="13239" y="7646"/>
                  </a:lnTo>
                  <a:cubicBezTo>
                    <a:pt x="13262" y="7646"/>
                    <a:pt x="13307" y="7624"/>
                    <a:pt x="13330" y="7624"/>
                  </a:cubicBezTo>
                  <a:cubicBezTo>
                    <a:pt x="13353" y="7601"/>
                    <a:pt x="13399" y="7578"/>
                    <a:pt x="13421" y="7555"/>
                  </a:cubicBezTo>
                  <a:cubicBezTo>
                    <a:pt x="13444" y="7532"/>
                    <a:pt x="13467" y="7510"/>
                    <a:pt x="13490" y="7487"/>
                  </a:cubicBezTo>
                  <a:cubicBezTo>
                    <a:pt x="13536" y="7464"/>
                    <a:pt x="13558" y="7418"/>
                    <a:pt x="13604" y="7373"/>
                  </a:cubicBezTo>
                  <a:cubicBezTo>
                    <a:pt x="13650" y="7327"/>
                    <a:pt x="13695" y="7258"/>
                    <a:pt x="13741" y="7190"/>
                  </a:cubicBezTo>
                  <a:cubicBezTo>
                    <a:pt x="13764" y="7122"/>
                    <a:pt x="13809" y="7053"/>
                    <a:pt x="13832" y="6985"/>
                  </a:cubicBezTo>
                  <a:cubicBezTo>
                    <a:pt x="13832" y="6962"/>
                    <a:pt x="13832" y="6939"/>
                    <a:pt x="13855" y="6893"/>
                  </a:cubicBezTo>
                  <a:cubicBezTo>
                    <a:pt x="13855" y="6848"/>
                    <a:pt x="13878" y="6779"/>
                    <a:pt x="13878" y="6733"/>
                  </a:cubicBezTo>
                  <a:cubicBezTo>
                    <a:pt x="13901" y="6688"/>
                    <a:pt x="13901" y="6642"/>
                    <a:pt x="13901" y="6574"/>
                  </a:cubicBezTo>
                  <a:lnTo>
                    <a:pt x="13901" y="6528"/>
                  </a:lnTo>
                  <a:cubicBezTo>
                    <a:pt x="13901" y="6437"/>
                    <a:pt x="13901" y="6368"/>
                    <a:pt x="13901" y="6277"/>
                  </a:cubicBezTo>
                  <a:cubicBezTo>
                    <a:pt x="13924" y="6186"/>
                    <a:pt x="13901" y="6117"/>
                    <a:pt x="13901" y="6026"/>
                  </a:cubicBezTo>
                  <a:cubicBezTo>
                    <a:pt x="13901" y="5957"/>
                    <a:pt x="13878" y="5889"/>
                    <a:pt x="13878" y="5820"/>
                  </a:cubicBezTo>
                  <a:cubicBezTo>
                    <a:pt x="13855" y="5729"/>
                    <a:pt x="13832" y="5638"/>
                    <a:pt x="13809" y="5569"/>
                  </a:cubicBezTo>
                  <a:cubicBezTo>
                    <a:pt x="13809" y="5501"/>
                    <a:pt x="13787" y="5432"/>
                    <a:pt x="13764" y="5341"/>
                  </a:cubicBezTo>
                  <a:cubicBezTo>
                    <a:pt x="13741" y="5273"/>
                    <a:pt x="13718" y="5204"/>
                    <a:pt x="13695" y="5113"/>
                  </a:cubicBezTo>
                  <a:cubicBezTo>
                    <a:pt x="13673" y="5067"/>
                    <a:pt x="13650" y="5044"/>
                    <a:pt x="13627" y="4999"/>
                  </a:cubicBezTo>
                  <a:cubicBezTo>
                    <a:pt x="13650" y="4999"/>
                    <a:pt x="13650" y="4976"/>
                    <a:pt x="13650" y="4976"/>
                  </a:cubicBezTo>
                  <a:cubicBezTo>
                    <a:pt x="13673" y="4930"/>
                    <a:pt x="13650" y="4885"/>
                    <a:pt x="13604" y="4862"/>
                  </a:cubicBezTo>
                  <a:cubicBezTo>
                    <a:pt x="13558" y="4839"/>
                    <a:pt x="13513" y="4816"/>
                    <a:pt x="13467" y="4816"/>
                  </a:cubicBezTo>
                  <a:cubicBezTo>
                    <a:pt x="13444" y="4793"/>
                    <a:pt x="13421" y="4793"/>
                    <a:pt x="13399" y="4771"/>
                  </a:cubicBezTo>
                  <a:cubicBezTo>
                    <a:pt x="13376" y="4771"/>
                    <a:pt x="13330" y="4748"/>
                    <a:pt x="13307" y="4748"/>
                  </a:cubicBezTo>
                  <a:lnTo>
                    <a:pt x="13285" y="4725"/>
                  </a:lnTo>
                  <a:cubicBezTo>
                    <a:pt x="13262" y="4725"/>
                    <a:pt x="13216" y="4702"/>
                    <a:pt x="13193" y="4702"/>
                  </a:cubicBezTo>
                  <a:cubicBezTo>
                    <a:pt x="13102" y="4656"/>
                    <a:pt x="13033" y="4634"/>
                    <a:pt x="12988" y="4611"/>
                  </a:cubicBezTo>
                  <a:lnTo>
                    <a:pt x="12965" y="4588"/>
                  </a:lnTo>
                  <a:cubicBezTo>
                    <a:pt x="12942" y="4588"/>
                    <a:pt x="12919" y="4565"/>
                    <a:pt x="12896" y="4565"/>
                  </a:cubicBezTo>
                  <a:lnTo>
                    <a:pt x="12851" y="4542"/>
                  </a:lnTo>
                  <a:lnTo>
                    <a:pt x="12782" y="4519"/>
                  </a:lnTo>
                  <a:cubicBezTo>
                    <a:pt x="12714" y="4497"/>
                    <a:pt x="12645" y="4474"/>
                    <a:pt x="12600" y="4428"/>
                  </a:cubicBezTo>
                  <a:cubicBezTo>
                    <a:pt x="12554" y="4405"/>
                    <a:pt x="12508" y="4405"/>
                    <a:pt x="12463" y="4382"/>
                  </a:cubicBezTo>
                  <a:cubicBezTo>
                    <a:pt x="12440" y="4382"/>
                    <a:pt x="12417" y="4360"/>
                    <a:pt x="12394" y="4337"/>
                  </a:cubicBezTo>
                  <a:cubicBezTo>
                    <a:pt x="12326" y="4314"/>
                    <a:pt x="12257" y="4291"/>
                    <a:pt x="12189" y="4246"/>
                  </a:cubicBezTo>
                  <a:cubicBezTo>
                    <a:pt x="12143" y="4223"/>
                    <a:pt x="12120" y="4223"/>
                    <a:pt x="12075" y="4200"/>
                  </a:cubicBezTo>
                  <a:cubicBezTo>
                    <a:pt x="12052" y="4177"/>
                    <a:pt x="12006" y="4177"/>
                    <a:pt x="11983" y="4154"/>
                  </a:cubicBezTo>
                  <a:cubicBezTo>
                    <a:pt x="11961" y="4131"/>
                    <a:pt x="11938" y="4131"/>
                    <a:pt x="11915" y="4109"/>
                  </a:cubicBezTo>
                  <a:lnTo>
                    <a:pt x="11915" y="4109"/>
                  </a:lnTo>
                  <a:lnTo>
                    <a:pt x="11938" y="4131"/>
                  </a:lnTo>
                  <a:cubicBezTo>
                    <a:pt x="11847" y="4086"/>
                    <a:pt x="11778" y="4040"/>
                    <a:pt x="11687" y="3972"/>
                  </a:cubicBezTo>
                  <a:lnTo>
                    <a:pt x="11573" y="3903"/>
                  </a:lnTo>
                  <a:cubicBezTo>
                    <a:pt x="11458" y="3835"/>
                    <a:pt x="11322" y="3743"/>
                    <a:pt x="11230" y="3675"/>
                  </a:cubicBezTo>
                  <a:lnTo>
                    <a:pt x="11185" y="3652"/>
                  </a:lnTo>
                  <a:cubicBezTo>
                    <a:pt x="11139" y="3606"/>
                    <a:pt x="11070" y="3561"/>
                    <a:pt x="11002" y="3515"/>
                  </a:cubicBezTo>
                  <a:cubicBezTo>
                    <a:pt x="10979" y="3492"/>
                    <a:pt x="10934" y="3469"/>
                    <a:pt x="10888" y="3447"/>
                  </a:cubicBezTo>
                  <a:lnTo>
                    <a:pt x="10819" y="3378"/>
                  </a:lnTo>
                  <a:cubicBezTo>
                    <a:pt x="10682" y="3264"/>
                    <a:pt x="10568" y="3173"/>
                    <a:pt x="10454" y="3081"/>
                  </a:cubicBezTo>
                  <a:cubicBezTo>
                    <a:pt x="10409" y="3036"/>
                    <a:pt x="10386" y="2990"/>
                    <a:pt x="10340" y="2967"/>
                  </a:cubicBezTo>
                  <a:lnTo>
                    <a:pt x="10294" y="2922"/>
                  </a:lnTo>
                  <a:lnTo>
                    <a:pt x="10272" y="2899"/>
                  </a:lnTo>
                  <a:cubicBezTo>
                    <a:pt x="10226" y="2853"/>
                    <a:pt x="10180" y="2808"/>
                    <a:pt x="10157" y="2762"/>
                  </a:cubicBezTo>
                  <a:cubicBezTo>
                    <a:pt x="10089" y="2716"/>
                    <a:pt x="10043" y="2648"/>
                    <a:pt x="9998" y="2602"/>
                  </a:cubicBezTo>
                  <a:cubicBezTo>
                    <a:pt x="9952" y="2556"/>
                    <a:pt x="9906" y="2488"/>
                    <a:pt x="9861" y="2465"/>
                  </a:cubicBezTo>
                  <a:lnTo>
                    <a:pt x="9838" y="2420"/>
                  </a:lnTo>
                  <a:cubicBezTo>
                    <a:pt x="9792" y="2374"/>
                    <a:pt x="9747" y="2328"/>
                    <a:pt x="9701" y="2260"/>
                  </a:cubicBezTo>
                  <a:cubicBezTo>
                    <a:pt x="9655" y="2168"/>
                    <a:pt x="9587" y="2077"/>
                    <a:pt x="9541" y="1986"/>
                  </a:cubicBezTo>
                  <a:lnTo>
                    <a:pt x="9473" y="1872"/>
                  </a:lnTo>
                  <a:cubicBezTo>
                    <a:pt x="9450" y="1803"/>
                    <a:pt x="9404" y="1758"/>
                    <a:pt x="9381" y="1689"/>
                  </a:cubicBezTo>
                  <a:cubicBezTo>
                    <a:pt x="9359" y="1666"/>
                    <a:pt x="9336" y="1621"/>
                    <a:pt x="9336" y="1598"/>
                  </a:cubicBezTo>
                  <a:lnTo>
                    <a:pt x="9313" y="1552"/>
                  </a:lnTo>
                  <a:cubicBezTo>
                    <a:pt x="9290" y="1529"/>
                    <a:pt x="9290" y="1507"/>
                    <a:pt x="9267" y="1484"/>
                  </a:cubicBezTo>
                  <a:cubicBezTo>
                    <a:pt x="9244" y="1461"/>
                    <a:pt x="9244" y="1438"/>
                    <a:pt x="9222" y="1415"/>
                  </a:cubicBezTo>
                  <a:cubicBezTo>
                    <a:pt x="9176" y="1324"/>
                    <a:pt x="9153" y="1233"/>
                    <a:pt x="9107" y="1141"/>
                  </a:cubicBezTo>
                  <a:cubicBezTo>
                    <a:pt x="9062" y="1004"/>
                    <a:pt x="9016" y="890"/>
                    <a:pt x="8993" y="776"/>
                  </a:cubicBezTo>
                  <a:lnTo>
                    <a:pt x="8993" y="753"/>
                  </a:lnTo>
                  <a:cubicBezTo>
                    <a:pt x="8993" y="685"/>
                    <a:pt x="8971" y="639"/>
                    <a:pt x="8971" y="593"/>
                  </a:cubicBezTo>
                  <a:lnTo>
                    <a:pt x="8948" y="571"/>
                  </a:lnTo>
                  <a:cubicBezTo>
                    <a:pt x="8948" y="525"/>
                    <a:pt x="8925" y="479"/>
                    <a:pt x="8925" y="434"/>
                  </a:cubicBezTo>
                  <a:cubicBezTo>
                    <a:pt x="8925" y="411"/>
                    <a:pt x="8925" y="365"/>
                    <a:pt x="8925" y="320"/>
                  </a:cubicBezTo>
                  <a:cubicBezTo>
                    <a:pt x="8925" y="274"/>
                    <a:pt x="8925" y="251"/>
                    <a:pt x="8902" y="228"/>
                  </a:cubicBezTo>
                  <a:cubicBezTo>
                    <a:pt x="8879" y="205"/>
                    <a:pt x="8856" y="205"/>
                    <a:pt x="8834" y="205"/>
                  </a:cubicBezTo>
                  <a:lnTo>
                    <a:pt x="8742" y="205"/>
                  </a:lnTo>
                  <a:cubicBezTo>
                    <a:pt x="8697" y="183"/>
                    <a:pt x="8674" y="183"/>
                    <a:pt x="8628" y="160"/>
                  </a:cubicBezTo>
                  <a:cubicBezTo>
                    <a:pt x="8583" y="137"/>
                    <a:pt x="8537" y="114"/>
                    <a:pt x="8491" y="69"/>
                  </a:cubicBezTo>
                  <a:cubicBezTo>
                    <a:pt x="8491" y="69"/>
                    <a:pt x="8468" y="46"/>
                    <a:pt x="8446" y="46"/>
                  </a:cubicBezTo>
                  <a:cubicBezTo>
                    <a:pt x="8446" y="46"/>
                    <a:pt x="8423" y="23"/>
                    <a:pt x="8423" y="23"/>
                  </a:cubicBezTo>
                  <a:cubicBezTo>
                    <a:pt x="8400" y="0"/>
                    <a:pt x="8377" y="0"/>
                    <a:pt x="8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 name="Google Shape;9752;p58"/>
            <p:cNvSpPr/>
            <p:nvPr/>
          </p:nvSpPr>
          <p:spPr>
            <a:xfrm>
              <a:off x="5088344" y="2761014"/>
              <a:ext cx="167732" cy="269897"/>
            </a:xfrm>
            <a:custGeom>
              <a:avLst/>
              <a:gdLst/>
              <a:ahLst/>
              <a:cxnLst/>
              <a:rect l="l" t="t" r="r" b="b"/>
              <a:pathLst>
                <a:path w="3561" h="5730" extrusionOk="0">
                  <a:moveTo>
                    <a:pt x="2420" y="0"/>
                  </a:moveTo>
                  <a:cubicBezTo>
                    <a:pt x="2374" y="0"/>
                    <a:pt x="2328" y="46"/>
                    <a:pt x="2283" y="68"/>
                  </a:cubicBezTo>
                  <a:cubicBezTo>
                    <a:pt x="2260" y="91"/>
                    <a:pt x="2237" y="91"/>
                    <a:pt x="2237" y="114"/>
                  </a:cubicBezTo>
                  <a:lnTo>
                    <a:pt x="2214" y="137"/>
                  </a:lnTo>
                  <a:cubicBezTo>
                    <a:pt x="2214" y="137"/>
                    <a:pt x="2191" y="160"/>
                    <a:pt x="2191" y="183"/>
                  </a:cubicBezTo>
                  <a:cubicBezTo>
                    <a:pt x="2169" y="228"/>
                    <a:pt x="2146" y="251"/>
                    <a:pt x="2123" y="297"/>
                  </a:cubicBezTo>
                  <a:cubicBezTo>
                    <a:pt x="2077" y="388"/>
                    <a:pt x="2054" y="457"/>
                    <a:pt x="2032" y="525"/>
                  </a:cubicBezTo>
                  <a:cubicBezTo>
                    <a:pt x="2009" y="593"/>
                    <a:pt x="1986" y="662"/>
                    <a:pt x="1963" y="730"/>
                  </a:cubicBezTo>
                  <a:cubicBezTo>
                    <a:pt x="1940" y="799"/>
                    <a:pt x="1917" y="867"/>
                    <a:pt x="1895" y="936"/>
                  </a:cubicBezTo>
                  <a:lnTo>
                    <a:pt x="1895" y="959"/>
                  </a:lnTo>
                  <a:cubicBezTo>
                    <a:pt x="1872" y="1050"/>
                    <a:pt x="1849" y="1141"/>
                    <a:pt x="1826" y="1233"/>
                  </a:cubicBezTo>
                  <a:cubicBezTo>
                    <a:pt x="1803" y="1370"/>
                    <a:pt x="1781" y="1552"/>
                    <a:pt x="1803" y="1735"/>
                  </a:cubicBezTo>
                  <a:cubicBezTo>
                    <a:pt x="1803" y="1826"/>
                    <a:pt x="1803" y="1917"/>
                    <a:pt x="1826" y="1986"/>
                  </a:cubicBezTo>
                  <a:cubicBezTo>
                    <a:pt x="1849" y="2054"/>
                    <a:pt x="1849" y="2123"/>
                    <a:pt x="1849" y="2168"/>
                  </a:cubicBezTo>
                  <a:cubicBezTo>
                    <a:pt x="1849" y="2146"/>
                    <a:pt x="1826" y="2123"/>
                    <a:pt x="1803" y="2123"/>
                  </a:cubicBezTo>
                  <a:cubicBezTo>
                    <a:pt x="1781" y="2100"/>
                    <a:pt x="1758" y="2054"/>
                    <a:pt x="1735" y="2031"/>
                  </a:cubicBezTo>
                  <a:lnTo>
                    <a:pt x="1689" y="2009"/>
                  </a:lnTo>
                  <a:cubicBezTo>
                    <a:pt x="1689" y="1986"/>
                    <a:pt x="1666" y="1963"/>
                    <a:pt x="1644" y="1940"/>
                  </a:cubicBezTo>
                  <a:lnTo>
                    <a:pt x="1598" y="1895"/>
                  </a:lnTo>
                  <a:cubicBezTo>
                    <a:pt x="1552" y="1872"/>
                    <a:pt x="1529" y="1826"/>
                    <a:pt x="1507" y="1780"/>
                  </a:cubicBezTo>
                  <a:cubicBezTo>
                    <a:pt x="1461" y="1735"/>
                    <a:pt x="1438" y="1689"/>
                    <a:pt x="1393" y="1666"/>
                  </a:cubicBezTo>
                  <a:lnTo>
                    <a:pt x="1324" y="1598"/>
                  </a:lnTo>
                  <a:lnTo>
                    <a:pt x="1278" y="1552"/>
                  </a:lnTo>
                  <a:cubicBezTo>
                    <a:pt x="1210" y="1484"/>
                    <a:pt x="1141" y="1392"/>
                    <a:pt x="1027" y="1370"/>
                  </a:cubicBezTo>
                  <a:cubicBezTo>
                    <a:pt x="982" y="1347"/>
                    <a:pt x="936" y="1347"/>
                    <a:pt x="890" y="1347"/>
                  </a:cubicBezTo>
                  <a:cubicBezTo>
                    <a:pt x="845" y="1347"/>
                    <a:pt x="799" y="1347"/>
                    <a:pt x="753" y="1370"/>
                  </a:cubicBezTo>
                  <a:cubicBezTo>
                    <a:pt x="685" y="1392"/>
                    <a:pt x="639" y="1484"/>
                    <a:pt x="594" y="1552"/>
                  </a:cubicBezTo>
                  <a:cubicBezTo>
                    <a:pt x="548" y="1621"/>
                    <a:pt x="525" y="1712"/>
                    <a:pt x="502" y="1803"/>
                  </a:cubicBezTo>
                  <a:cubicBezTo>
                    <a:pt x="480" y="1872"/>
                    <a:pt x="480" y="1963"/>
                    <a:pt x="480" y="2031"/>
                  </a:cubicBezTo>
                  <a:cubicBezTo>
                    <a:pt x="480" y="2100"/>
                    <a:pt x="502" y="2168"/>
                    <a:pt x="525" y="2260"/>
                  </a:cubicBezTo>
                  <a:cubicBezTo>
                    <a:pt x="548" y="2351"/>
                    <a:pt x="594" y="2465"/>
                    <a:pt x="616" y="2556"/>
                  </a:cubicBezTo>
                  <a:lnTo>
                    <a:pt x="639" y="2579"/>
                  </a:lnTo>
                  <a:cubicBezTo>
                    <a:pt x="685" y="2671"/>
                    <a:pt x="708" y="2739"/>
                    <a:pt x="753" y="2808"/>
                  </a:cubicBezTo>
                  <a:lnTo>
                    <a:pt x="776" y="2853"/>
                  </a:lnTo>
                  <a:cubicBezTo>
                    <a:pt x="822" y="2922"/>
                    <a:pt x="845" y="2990"/>
                    <a:pt x="890" y="3059"/>
                  </a:cubicBezTo>
                  <a:cubicBezTo>
                    <a:pt x="936" y="3127"/>
                    <a:pt x="959" y="3196"/>
                    <a:pt x="982" y="3264"/>
                  </a:cubicBezTo>
                  <a:cubicBezTo>
                    <a:pt x="959" y="3241"/>
                    <a:pt x="959" y="3241"/>
                    <a:pt x="936" y="3241"/>
                  </a:cubicBezTo>
                  <a:cubicBezTo>
                    <a:pt x="913" y="3218"/>
                    <a:pt x="890" y="3218"/>
                    <a:pt x="845" y="3196"/>
                  </a:cubicBezTo>
                  <a:cubicBezTo>
                    <a:pt x="799" y="3173"/>
                    <a:pt x="731" y="3173"/>
                    <a:pt x="662" y="3150"/>
                  </a:cubicBezTo>
                  <a:lnTo>
                    <a:pt x="639" y="3150"/>
                  </a:lnTo>
                  <a:cubicBezTo>
                    <a:pt x="594" y="3150"/>
                    <a:pt x="548" y="3127"/>
                    <a:pt x="502" y="3127"/>
                  </a:cubicBezTo>
                  <a:lnTo>
                    <a:pt x="411" y="3127"/>
                  </a:lnTo>
                  <a:cubicBezTo>
                    <a:pt x="411" y="3127"/>
                    <a:pt x="388" y="3127"/>
                    <a:pt x="365" y="3150"/>
                  </a:cubicBezTo>
                  <a:cubicBezTo>
                    <a:pt x="320" y="3150"/>
                    <a:pt x="274" y="3173"/>
                    <a:pt x="251" y="3218"/>
                  </a:cubicBezTo>
                  <a:lnTo>
                    <a:pt x="206" y="3218"/>
                  </a:lnTo>
                  <a:cubicBezTo>
                    <a:pt x="160" y="3241"/>
                    <a:pt x="114" y="3264"/>
                    <a:pt x="91" y="3310"/>
                  </a:cubicBezTo>
                  <a:cubicBezTo>
                    <a:pt x="69" y="3355"/>
                    <a:pt x="46" y="3378"/>
                    <a:pt x="46" y="3424"/>
                  </a:cubicBezTo>
                  <a:cubicBezTo>
                    <a:pt x="23" y="3492"/>
                    <a:pt x="0" y="3538"/>
                    <a:pt x="0" y="3606"/>
                  </a:cubicBezTo>
                  <a:cubicBezTo>
                    <a:pt x="0" y="3698"/>
                    <a:pt x="0" y="3789"/>
                    <a:pt x="0" y="3857"/>
                  </a:cubicBezTo>
                  <a:cubicBezTo>
                    <a:pt x="23" y="3926"/>
                    <a:pt x="46" y="4017"/>
                    <a:pt x="69" y="4109"/>
                  </a:cubicBezTo>
                  <a:cubicBezTo>
                    <a:pt x="114" y="4246"/>
                    <a:pt x="183" y="4360"/>
                    <a:pt x="274" y="4497"/>
                  </a:cubicBezTo>
                  <a:cubicBezTo>
                    <a:pt x="320" y="4542"/>
                    <a:pt x="343" y="4565"/>
                    <a:pt x="365" y="4611"/>
                  </a:cubicBezTo>
                  <a:lnTo>
                    <a:pt x="411" y="4679"/>
                  </a:lnTo>
                  <a:lnTo>
                    <a:pt x="434" y="4702"/>
                  </a:lnTo>
                  <a:cubicBezTo>
                    <a:pt x="480" y="4748"/>
                    <a:pt x="502" y="4793"/>
                    <a:pt x="548" y="4839"/>
                  </a:cubicBezTo>
                  <a:cubicBezTo>
                    <a:pt x="662" y="4953"/>
                    <a:pt x="776" y="5067"/>
                    <a:pt x="890" y="5159"/>
                  </a:cubicBezTo>
                  <a:cubicBezTo>
                    <a:pt x="959" y="5204"/>
                    <a:pt x="1004" y="5250"/>
                    <a:pt x="1073" y="5295"/>
                  </a:cubicBezTo>
                  <a:cubicBezTo>
                    <a:pt x="1119" y="5318"/>
                    <a:pt x="1164" y="5364"/>
                    <a:pt x="1210" y="5387"/>
                  </a:cubicBezTo>
                  <a:lnTo>
                    <a:pt x="1256" y="5410"/>
                  </a:lnTo>
                  <a:cubicBezTo>
                    <a:pt x="1393" y="5478"/>
                    <a:pt x="1529" y="5547"/>
                    <a:pt x="1666" y="5615"/>
                  </a:cubicBezTo>
                  <a:cubicBezTo>
                    <a:pt x="1758" y="5661"/>
                    <a:pt x="1895" y="5706"/>
                    <a:pt x="2032" y="5729"/>
                  </a:cubicBezTo>
                  <a:lnTo>
                    <a:pt x="2123" y="5729"/>
                  </a:lnTo>
                  <a:cubicBezTo>
                    <a:pt x="2169" y="5729"/>
                    <a:pt x="2214" y="5729"/>
                    <a:pt x="2260" y="5706"/>
                  </a:cubicBezTo>
                  <a:cubicBezTo>
                    <a:pt x="2283" y="5706"/>
                    <a:pt x="2328" y="5683"/>
                    <a:pt x="2351" y="5661"/>
                  </a:cubicBezTo>
                  <a:cubicBezTo>
                    <a:pt x="2374" y="5638"/>
                    <a:pt x="2420" y="5615"/>
                    <a:pt x="2442" y="5592"/>
                  </a:cubicBezTo>
                  <a:cubicBezTo>
                    <a:pt x="2488" y="5569"/>
                    <a:pt x="2511" y="5547"/>
                    <a:pt x="2557" y="5524"/>
                  </a:cubicBezTo>
                  <a:lnTo>
                    <a:pt x="2579" y="5501"/>
                  </a:lnTo>
                  <a:lnTo>
                    <a:pt x="2625" y="5455"/>
                  </a:lnTo>
                  <a:lnTo>
                    <a:pt x="2648" y="5455"/>
                  </a:lnTo>
                  <a:lnTo>
                    <a:pt x="2716" y="5410"/>
                  </a:lnTo>
                  <a:cubicBezTo>
                    <a:pt x="2785" y="5387"/>
                    <a:pt x="2831" y="5341"/>
                    <a:pt x="2899" y="5295"/>
                  </a:cubicBezTo>
                  <a:cubicBezTo>
                    <a:pt x="2922" y="5273"/>
                    <a:pt x="2967" y="5250"/>
                    <a:pt x="3013" y="5227"/>
                  </a:cubicBezTo>
                  <a:cubicBezTo>
                    <a:pt x="3036" y="5204"/>
                    <a:pt x="3082" y="5159"/>
                    <a:pt x="3127" y="5136"/>
                  </a:cubicBezTo>
                  <a:cubicBezTo>
                    <a:pt x="3150" y="5113"/>
                    <a:pt x="3196" y="5090"/>
                    <a:pt x="3241" y="5090"/>
                  </a:cubicBezTo>
                  <a:lnTo>
                    <a:pt x="3241" y="5067"/>
                  </a:lnTo>
                  <a:cubicBezTo>
                    <a:pt x="3264" y="5067"/>
                    <a:pt x="3287" y="5044"/>
                    <a:pt x="3310" y="5044"/>
                  </a:cubicBezTo>
                  <a:lnTo>
                    <a:pt x="3378" y="5044"/>
                  </a:lnTo>
                  <a:cubicBezTo>
                    <a:pt x="3470" y="5022"/>
                    <a:pt x="3561" y="4976"/>
                    <a:pt x="3561" y="4885"/>
                  </a:cubicBezTo>
                  <a:cubicBezTo>
                    <a:pt x="3561" y="4839"/>
                    <a:pt x="3561" y="4816"/>
                    <a:pt x="3538" y="4793"/>
                  </a:cubicBezTo>
                  <a:lnTo>
                    <a:pt x="3538" y="4770"/>
                  </a:lnTo>
                  <a:cubicBezTo>
                    <a:pt x="3538" y="4725"/>
                    <a:pt x="3515" y="4702"/>
                    <a:pt x="3492" y="4679"/>
                  </a:cubicBezTo>
                  <a:cubicBezTo>
                    <a:pt x="3492" y="4656"/>
                    <a:pt x="3470" y="4611"/>
                    <a:pt x="3447" y="4588"/>
                  </a:cubicBezTo>
                  <a:lnTo>
                    <a:pt x="3424" y="4519"/>
                  </a:lnTo>
                  <a:cubicBezTo>
                    <a:pt x="3401" y="4474"/>
                    <a:pt x="3401" y="4451"/>
                    <a:pt x="3378" y="4428"/>
                  </a:cubicBezTo>
                  <a:cubicBezTo>
                    <a:pt x="3355" y="4405"/>
                    <a:pt x="3355" y="4360"/>
                    <a:pt x="3333" y="4337"/>
                  </a:cubicBezTo>
                  <a:cubicBezTo>
                    <a:pt x="3310" y="4268"/>
                    <a:pt x="3287" y="4223"/>
                    <a:pt x="3264" y="4154"/>
                  </a:cubicBezTo>
                  <a:lnTo>
                    <a:pt x="3219" y="4109"/>
                  </a:lnTo>
                  <a:cubicBezTo>
                    <a:pt x="3219" y="4063"/>
                    <a:pt x="3196" y="4017"/>
                    <a:pt x="3173" y="3972"/>
                  </a:cubicBezTo>
                  <a:cubicBezTo>
                    <a:pt x="3150" y="3903"/>
                    <a:pt x="3127" y="3857"/>
                    <a:pt x="3082" y="3789"/>
                  </a:cubicBezTo>
                  <a:cubicBezTo>
                    <a:pt x="3082" y="3766"/>
                    <a:pt x="3059" y="3721"/>
                    <a:pt x="3036" y="3698"/>
                  </a:cubicBezTo>
                  <a:lnTo>
                    <a:pt x="3013" y="3652"/>
                  </a:lnTo>
                  <a:cubicBezTo>
                    <a:pt x="2967" y="3606"/>
                    <a:pt x="2922" y="3584"/>
                    <a:pt x="2876" y="3584"/>
                  </a:cubicBezTo>
                  <a:cubicBezTo>
                    <a:pt x="2808" y="3584"/>
                    <a:pt x="2762" y="3606"/>
                    <a:pt x="2739" y="3652"/>
                  </a:cubicBezTo>
                  <a:cubicBezTo>
                    <a:pt x="2716" y="3675"/>
                    <a:pt x="2694" y="3721"/>
                    <a:pt x="2694" y="3766"/>
                  </a:cubicBezTo>
                  <a:cubicBezTo>
                    <a:pt x="2694" y="3833"/>
                    <a:pt x="2694" y="3900"/>
                    <a:pt x="2694" y="3967"/>
                  </a:cubicBezTo>
                  <a:lnTo>
                    <a:pt x="2694" y="3967"/>
                  </a:lnTo>
                  <a:cubicBezTo>
                    <a:pt x="2662" y="3923"/>
                    <a:pt x="2644" y="3864"/>
                    <a:pt x="2625" y="3789"/>
                  </a:cubicBezTo>
                  <a:cubicBezTo>
                    <a:pt x="2579" y="3652"/>
                    <a:pt x="2534" y="3492"/>
                    <a:pt x="2534" y="3332"/>
                  </a:cubicBezTo>
                  <a:lnTo>
                    <a:pt x="2511" y="3241"/>
                  </a:lnTo>
                  <a:cubicBezTo>
                    <a:pt x="2511" y="3196"/>
                    <a:pt x="2488" y="3127"/>
                    <a:pt x="2488" y="3081"/>
                  </a:cubicBezTo>
                  <a:cubicBezTo>
                    <a:pt x="2488" y="3013"/>
                    <a:pt x="2488" y="2944"/>
                    <a:pt x="2488" y="2876"/>
                  </a:cubicBezTo>
                  <a:cubicBezTo>
                    <a:pt x="2488" y="2830"/>
                    <a:pt x="2488" y="2785"/>
                    <a:pt x="2488" y="2716"/>
                  </a:cubicBezTo>
                  <a:lnTo>
                    <a:pt x="2488" y="2693"/>
                  </a:lnTo>
                  <a:cubicBezTo>
                    <a:pt x="2488" y="2625"/>
                    <a:pt x="2488" y="2579"/>
                    <a:pt x="2488" y="2511"/>
                  </a:cubicBezTo>
                  <a:cubicBezTo>
                    <a:pt x="2511" y="2397"/>
                    <a:pt x="2534" y="2260"/>
                    <a:pt x="2557" y="2146"/>
                  </a:cubicBezTo>
                  <a:lnTo>
                    <a:pt x="2557" y="2146"/>
                  </a:lnTo>
                  <a:lnTo>
                    <a:pt x="2534" y="2191"/>
                  </a:lnTo>
                  <a:cubicBezTo>
                    <a:pt x="2579" y="2031"/>
                    <a:pt x="2602" y="1872"/>
                    <a:pt x="2648" y="1735"/>
                  </a:cubicBezTo>
                  <a:lnTo>
                    <a:pt x="2648" y="1666"/>
                  </a:lnTo>
                  <a:cubicBezTo>
                    <a:pt x="2671" y="1621"/>
                    <a:pt x="2671" y="1575"/>
                    <a:pt x="2694" y="1506"/>
                  </a:cubicBezTo>
                  <a:cubicBezTo>
                    <a:pt x="2694" y="1484"/>
                    <a:pt x="2694" y="1438"/>
                    <a:pt x="2694" y="1392"/>
                  </a:cubicBezTo>
                  <a:cubicBezTo>
                    <a:pt x="2694" y="1370"/>
                    <a:pt x="2694" y="1347"/>
                    <a:pt x="2716" y="1301"/>
                  </a:cubicBezTo>
                  <a:cubicBezTo>
                    <a:pt x="2716" y="1233"/>
                    <a:pt x="2716" y="1164"/>
                    <a:pt x="2739" y="1096"/>
                  </a:cubicBezTo>
                  <a:cubicBezTo>
                    <a:pt x="2739" y="1050"/>
                    <a:pt x="2739" y="981"/>
                    <a:pt x="2739" y="890"/>
                  </a:cubicBezTo>
                  <a:cubicBezTo>
                    <a:pt x="2739" y="776"/>
                    <a:pt x="2739" y="662"/>
                    <a:pt x="2739" y="525"/>
                  </a:cubicBezTo>
                  <a:cubicBezTo>
                    <a:pt x="2739" y="457"/>
                    <a:pt x="2739" y="365"/>
                    <a:pt x="2716" y="274"/>
                  </a:cubicBezTo>
                  <a:cubicBezTo>
                    <a:pt x="2694" y="205"/>
                    <a:pt x="2671" y="68"/>
                    <a:pt x="2579" y="23"/>
                  </a:cubicBezTo>
                  <a:cubicBezTo>
                    <a:pt x="2534" y="0"/>
                    <a:pt x="2511" y="0"/>
                    <a:pt x="2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 name="Google Shape;9753;p58"/>
            <p:cNvSpPr/>
            <p:nvPr/>
          </p:nvSpPr>
          <p:spPr>
            <a:xfrm>
              <a:off x="6134492" y="3087821"/>
              <a:ext cx="189258" cy="248419"/>
            </a:xfrm>
            <a:custGeom>
              <a:avLst/>
              <a:gdLst/>
              <a:ahLst/>
              <a:cxnLst/>
              <a:rect l="l" t="t" r="r" b="b"/>
              <a:pathLst>
                <a:path w="4018" h="5274" extrusionOk="0">
                  <a:moveTo>
                    <a:pt x="3287" y="1"/>
                  </a:moveTo>
                  <a:cubicBezTo>
                    <a:pt x="3287" y="1"/>
                    <a:pt x="3264" y="1"/>
                    <a:pt x="3241" y="24"/>
                  </a:cubicBezTo>
                  <a:cubicBezTo>
                    <a:pt x="3219" y="24"/>
                    <a:pt x="3173" y="47"/>
                    <a:pt x="3127" y="47"/>
                  </a:cubicBezTo>
                  <a:cubicBezTo>
                    <a:pt x="3104" y="69"/>
                    <a:pt x="3082" y="92"/>
                    <a:pt x="3036" y="92"/>
                  </a:cubicBezTo>
                  <a:lnTo>
                    <a:pt x="3036" y="115"/>
                  </a:lnTo>
                  <a:cubicBezTo>
                    <a:pt x="2990" y="138"/>
                    <a:pt x="2967" y="161"/>
                    <a:pt x="2945" y="183"/>
                  </a:cubicBezTo>
                  <a:cubicBezTo>
                    <a:pt x="2899" y="206"/>
                    <a:pt x="2876" y="252"/>
                    <a:pt x="2831" y="298"/>
                  </a:cubicBezTo>
                  <a:cubicBezTo>
                    <a:pt x="2808" y="320"/>
                    <a:pt x="2785" y="343"/>
                    <a:pt x="2762" y="366"/>
                  </a:cubicBezTo>
                  <a:cubicBezTo>
                    <a:pt x="2739" y="412"/>
                    <a:pt x="2694" y="435"/>
                    <a:pt x="2648" y="480"/>
                  </a:cubicBezTo>
                  <a:cubicBezTo>
                    <a:pt x="2648" y="503"/>
                    <a:pt x="2625" y="526"/>
                    <a:pt x="2625" y="526"/>
                  </a:cubicBezTo>
                  <a:lnTo>
                    <a:pt x="2602" y="572"/>
                  </a:lnTo>
                  <a:lnTo>
                    <a:pt x="2557" y="617"/>
                  </a:lnTo>
                  <a:lnTo>
                    <a:pt x="2534" y="663"/>
                  </a:lnTo>
                  <a:cubicBezTo>
                    <a:pt x="2511" y="708"/>
                    <a:pt x="2465" y="754"/>
                    <a:pt x="2443" y="800"/>
                  </a:cubicBezTo>
                  <a:lnTo>
                    <a:pt x="2420" y="845"/>
                  </a:lnTo>
                  <a:cubicBezTo>
                    <a:pt x="2374" y="891"/>
                    <a:pt x="2351" y="937"/>
                    <a:pt x="2306" y="1005"/>
                  </a:cubicBezTo>
                  <a:cubicBezTo>
                    <a:pt x="2306" y="1028"/>
                    <a:pt x="2283" y="1051"/>
                    <a:pt x="2260" y="1074"/>
                  </a:cubicBezTo>
                  <a:cubicBezTo>
                    <a:pt x="2237" y="1119"/>
                    <a:pt x="2214" y="1142"/>
                    <a:pt x="2214" y="1165"/>
                  </a:cubicBezTo>
                  <a:cubicBezTo>
                    <a:pt x="2191" y="1211"/>
                    <a:pt x="2169" y="1256"/>
                    <a:pt x="2146" y="1279"/>
                  </a:cubicBezTo>
                  <a:cubicBezTo>
                    <a:pt x="2146" y="1302"/>
                    <a:pt x="2123" y="1348"/>
                    <a:pt x="2100" y="1370"/>
                  </a:cubicBezTo>
                  <a:cubicBezTo>
                    <a:pt x="2100" y="1393"/>
                    <a:pt x="2077" y="1439"/>
                    <a:pt x="2054" y="1462"/>
                  </a:cubicBezTo>
                  <a:cubicBezTo>
                    <a:pt x="2032" y="1485"/>
                    <a:pt x="2032" y="1507"/>
                    <a:pt x="2009" y="1553"/>
                  </a:cubicBezTo>
                  <a:cubicBezTo>
                    <a:pt x="1963" y="1644"/>
                    <a:pt x="1895" y="1713"/>
                    <a:pt x="1826" y="1804"/>
                  </a:cubicBezTo>
                  <a:cubicBezTo>
                    <a:pt x="1803" y="1850"/>
                    <a:pt x="1781" y="1873"/>
                    <a:pt x="1758" y="1918"/>
                  </a:cubicBezTo>
                  <a:cubicBezTo>
                    <a:pt x="1712" y="1964"/>
                    <a:pt x="1689" y="2010"/>
                    <a:pt x="1644" y="2055"/>
                  </a:cubicBezTo>
                  <a:cubicBezTo>
                    <a:pt x="1621" y="2101"/>
                    <a:pt x="1598" y="2124"/>
                    <a:pt x="1575" y="2146"/>
                  </a:cubicBezTo>
                  <a:lnTo>
                    <a:pt x="1552" y="2192"/>
                  </a:lnTo>
                  <a:cubicBezTo>
                    <a:pt x="1507" y="2238"/>
                    <a:pt x="1461" y="2283"/>
                    <a:pt x="1415" y="2306"/>
                  </a:cubicBezTo>
                  <a:cubicBezTo>
                    <a:pt x="1370" y="2352"/>
                    <a:pt x="1324" y="2420"/>
                    <a:pt x="1278" y="2466"/>
                  </a:cubicBezTo>
                  <a:cubicBezTo>
                    <a:pt x="1256" y="2489"/>
                    <a:pt x="1256" y="2512"/>
                    <a:pt x="1256" y="2512"/>
                  </a:cubicBezTo>
                  <a:cubicBezTo>
                    <a:pt x="1233" y="2557"/>
                    <a:pt x="1233" y="2626"/>
                    <a:pt x="1278" y="2649"/>
                  </a:cubicBezTo>
                  <a:cubicBezTo>
                    <a:pt x="1301" y="2671"/>
                    <a:pt x="1347" y="2694"/>
                    <a:pt x="1370" y="2694"/>
                  </a:cubicBezTo>
                  <a:lnTo>
                    <a:pt x="1415" y="2694"/>
                  </a:lnTo>
                  <a:cubicBezTo>
                    <a:pt x="1415" y="2694"/>
                    <a:pt x="1438" y="2694"/>
                    <a:pt x="1438" y="2717"/>
                  </a:cubicBezTo>
                  <a:cubicBezTo>
                    <a:pt x="1438" y="2717"/>
                    <a:pt x="1461" y="2717"/>
                    <a:pt x="1461" y="2740"/>
                  </a:cubicBezTo>
                  <a:cubicBezTo>
                    <a:pt x="1461" y="2740"/>
                    <a:pt x="1484" y="2763"/>
                    <a:pt x="1484" y="2786"/>
                  </a:cubicBezTo>
                  <a:cubicBezTo>
                    <a:pt x="1507" y="2808"/>
                    <a:pt x="1507" y="2831"/>
                    <a:pt x="1507" y="2877"/>
                  </a:cubicBezTo>
                  <a:cubicBezTo>
                    <a:pt x="1507" y="2945"/>
                    <a:pt x="1507" y="2991"/>
                    <a:pt x="1484" y="3059"/>
                  </a:cubicBezTo>
                  <a:cubicBezTo>
                    <a:pt x="1484" y="3105"/>
                    <a:pt x="1461" y="3151"/>
                    <a:pt x="1438" y="3196"/>
                  </a:cubicBezTo>
                  <a:cubicBezTo>
                    <a:pt x="1415" y="3242"/>
                    <a:pt x="1393" y="3288"/>
                    <a:pt x="1347" y="3333"/>
                  </a:cubicBezTo>
                  <a:cubicBezTo>
                    <a:pt x="1278" y="3402"/>
                    <a:pt x="1233" y="3470"/>
                    <a:pt x="1164" y="3516"/>
                  </a:cubicBezTo>
                  <a:cubicBezTo>
                    <a:pt x="1050" y="3584"/>
                    <a:pt x="959" y="3630"/>
                    <a:pt x="868" y="3653"/>
                  </a:cubicBezTo>
                  <a:cubicBezTo>
                    <a:pt x="776" y="3699"/>
                    <a:pt x="685" y="3744"/>
                    <a:pt x="571" y="3767"/>
                  </a:cubicBezTo>
                  <a:lnTo>
                    <a:pt x="548" y="3790"/>
                  </a:lnTo>
                  <a:cubicBezTo>
                    <a:pt x="480" y="3813"/>
                    <a:pt x="411" y="3813"/>
                    <a:pt x="343" y="3836"/>
                  </a:cubicBezTo>
                  <a:cubicBezTo>
                    <a:pt x="320" y="3836"/>
                    <a:pt x="297" y="3858"/>
                    <a:pt x="274" y="3858"/>
                  </a:cubicBezTo>
                  <a:cubicBezTo>
                    <a:pt x="228" y="3858"/>
                    <a:pt x="206" y="3858"/>
                    <a:pt x="183" y="3881"/>
                  </a:cubicBezTo>
                  <a:lnTo>
                    <a:pt x="160" y="3881"/>
                  </a:lnTo>
                  <a:cubicBezTo>
                    <a:pt x="114" y="3881"/>
                    <a:pt x="69" y="3904"/>
                    <a:pt x="46" y="3927"/>
                  </a:cubicBezTo>
                  <a:cubicBezTo>
                    <a:pt x="23" y="3950"/>
                    <a:pt x="0" y="3995"/>
                    <a:pt x="0" y="4041"/>
                  </a:cubicBezTo>
                  <a:cubicBezTo>
                    <a:pt x="0" y="4064"/>
                    <a:pt x="0" y="4087"/>
                    <a:pt x="23" y="4109"/>
                  </a:cubicBezTo>
                  <a:cubicBezTo>
                    <a:pt x="23" y="4132"/>
                    <a:pt x="23" y="4155"/>
                    <a:pt x="46" y="4178"/>
                  </a:cubicBezTo>
                  <a:cubicBezTo>
                    <a:pt x="69" y="4201"/>
                    <a:pt x="69" y="4246"/>
                    <a:pt x="92" y="4269"/>
                  </a:cubicBezTo>
                  <a:cubicBezTo>
                    <a:pt x="92" y="4292"/>
                    <a:pt x="114" y="4315"/>
                    <a:pt x="114" y="4338"/>
                  </a:cubicBezTo>
                  <a:lnTo>
                    <a:pt x="137" y="4361"/>
                  </a:lnTo>
                  <a:cubicBezTo>
                    <a:pt x="137" y="4406"/>
                    <a:pt x="160" y="4429"/>
                    <a:pt x="183" y="4475"/>
                  </a:cubicBezTo>
                  <a:cubicBezTo>
                    <a:pt x="183" y="4520"/>
                    <a:pt x="206" y="4543"/>
                    <a:pt x="228" y="4589"/>
                  </a:cubicBezTo>
                  <a:cubicBezTo>
                    <a:pt x="228" y="4634"/>
                    <a:pt x="251" y="4680"/>
                    <a:pt x="274" y="4726"/>
                  </a:cubicBezTo>
                  <a:lnTo>
                    <a:pt x="297" y="4749"/>
                  </a:lnTo>
                  <a:cubicBezTo>
                    <a:pt x="297" y="4771"/>
                    <a:pt x="320" y="4794"/>
                    <a:pt x="343" y="4840"/>
                  </a:cubicBezTo>
                  <a:cubicBezTo>
                    <a:pt x="343" y="4863"/>
                    <a:pt x="365" y="4885"/>
                    <a:pt x="388" y="4908"/>
                  </a:cubicBezTo>
                  <a:cubicBezTo>
                    <a:pt x="388" y="4954"/>
                    <a:pt x="411" y="4977"/>
                    <a:pt x="434" y="5000"/>
                  </a:cubicBezTo>
                  <a:cubicBezTo>
                    <a:pt x="457" y="5000"/>
                    <a:pt x="480" y="5022"/>
                    <a:pt x="502" y="5045"/>
                  </a:cubicBezTo>
                  <a:cubicBezTo>
                    <a:pt x="548" y="5045"/>
                    <a:pt x="571" y="5068"/>
                    <a:pt x="616" y="5091"/>
                  </a:cubicBezTo>
                  <a:cubicBezTo>
                    <a:pt x="685" y="5114"/>
                    <a:pt x="753" y="5137"/>
                    <a:pt x="822" y="5182"/>
                  </a:cubicBezTo>
                  <a:cubicBezTo>
                    <a:pt x="868" y="5182"/>
                    <a:pt x="913" y="5205"/>
                    <a:pt x="936" y="5205"/>
                  </a:cubicBezTo>
                  <a:cubicBezTo>
                    <a:pt x="982" y="5228"/>
                    <a:pt x="1005" y="5228"/>
                    <a:pt x="1050" y="5228"/>
                  </a:cubicBezTo>
                  <a:cubicBezTo>
                    <a:pt x="1141" y="5251"/>
                    <a:pt x="1210" y="5274"/>
                    <a:pt x="1301" y="5274"/>
                  </a:cubicBezTo>
                  <a:lnTo>
                    <a:pt x="1507" y="5274"/>
                  </a:lnTo>
                  <a:lnTo>
                    <a:pt x="1621" y="5251"/>
                  </a:lnTo>
                  <a:lnTo>
                    <a:pt x="1735" y="5251"/>
                  </a:lnTo>
                  <a:cubicBezTo>
                    <a:pt x="1918" y="5251"/>
                    <a:pt x="2054" y="5228"/>
                    <a:pt x="2191" y="5205"/>
                  </a:cubicBezTo>
                  <a:cubicBezTo>
                    <a:pt x="2283" y="5159"/>
                    <a:pt x="2374" y="5137"/>
                    <a:pt x="2443" y="5114"/>
                  </a:cubicBezTo>
                  <a:cubicBezTo>
                    <a:pt x="2534" y="5091"/>
                    <a:pt x="2602" y="5045"/>
                    <a:pt x="2671" y="5022"/>
                  </a:cubicBezTo>
                  <a:cubicBezTo>
                    <a:pt x="2716" y="5000"/>
                    <a:pt x="2762" y="4954"/>
                    <a:pt x="2808" y="4931"/>
                  </a:cubicBezTo>
                  <a:lnTo>
                    <a:pt x="2853" y="4908"/>
                  </a:lnTo>
                  <a:cubicBezTo>
                    <a:pt x="2922" y="4863"/>
                    <a:pt x="2990" y="4817"/>
                    <a:pt x="3059" y="4749"/>
                  </a:cubicBezTo>
                  <a:cubicBezTo>
                    <a:pt x="3173" y="4657"/>
                    <a:pt x="3287" y="4543"/>
                    <a:pt x="3356" y="4452"/>
                  </a:cubicBezTo>
                  <a:lnTo>
                    <a:pt x="3356" y="4429"/>
                  </a:lnTo>
                  <a:cubicBezTo>
                    <a:pt x="3378" y="4406"/>
                    <a:pt x="3401" y="4361"/>
                    <a:pt x="3424" y="4338"/>
                  </a:cubicBezTo>
                  <a:cubicBezTo>
                    <a:pt x="3447" y="4292"/>
                    <a:pt x="3470" y="4224"/>
                    <a:pt x="3470" y="4155"/>
                  </a:cubicBezTo>
                  <a:cubicBezTo>
                    <a:pt x="3492" y="4109"/>
                    <a:pt x="3470" y="4041"/>
                    <a:pt x="3447" y="3995"/>
                  </a:cubicBezTo>
                  <a:cubicBezTo>
                    <a:pt x="3424" y="3927"/>
                    <a:pt x="3378" y="3904"/>
                    <a:pt x="3333" y="3858"/>
                  </a:cubicBezTo>
                  <a:cubicBezTo>
                    <a:pt x="3310" y="3836"/>
                    <a:pt x="3287" y="3836"/>
                    <a:pt x="3264" y="3813"/>
                  </a:cubicBezTo>
                  <a:cubicBezTo>
                    <a:pt x="3219" y="3790"/>
                    <a:pt x="3150" y="3767"/>
                    <a:pt x="3082" y="3744"/>
                  </a:cubicBezTo>
                  <a:cubicBezTo>
                    <a:pt x="3036" y="3744"/>
                    <a:pt x="2990" y="3744"/>
                    <a:pt x="2945" y="3721"/>
                  </a:cubicBezTo>
                  <a:lnTo>
                    <a:pt x="2876" y="3721"/>
                  </a:lnTo>
                  <a:cubicBezTo>
                    <a:pt x="2853" y="3699"/>
                    <a:pt x="2808" y="3699"/>
                    <a:pt x="2785" y="3676"/>
                  </a:cubicBezTo>
                  <a:cubicBezTo>
                    <a:pt x="2808" y="3676"/>
                    <a:pt x="2808" y="3653"/>
                    <a:pt x="2831" y="3630"/>
                  </a:cubicBezTo>
                  <a:cubicBezTo>
                    <a:pt x="2945" y="3562"/>
                    <a:pt x="3059" y="3493"/>
                    <a:pt x="3173" y="3425"/>
                  </a:cubicBezTo>
                  <a:cubicBezTo>
                    <a:pt x="3264" y="3379"/>
                    <a:pt x="3333" y="3333"/>
                    <a:pt x="3401" y="3288"/>
                  </a:cubicBezTo>
                  <a:cubicBezTo>
                    <a:pt x="3470" y="3242"/>
                    <a:pt x="3515" y="3219"/>
                    <a:pt x="3561" y="3174"/>
                  </a:cubicBezTo>
                  <a:cubicBezTo>
                    <a:pt x="3607" y="3128"/>
                    <a:pt x="3675" y="3059"/>
                    <a:pt x="3698" y="3014"/>
                  </a:cubicBezTo>
                  <a:cubicBezTo>
                    <a:pt x="3766" y="2945"/>
                    <a:pt x="3812" y="2877"/>
                    <a:pt x="3858" y="2808"/>
                  </a:cubicBezTo>
                  <a:cubicBezTo>
                    <a:pt x="3903" y="2740"/>
                    <a:pt x="3926" y="2671"/>
                    <a:pt x="3972" y="2603"/>
                  </a:cubicBezTo>
                  <a:cubicBezTo>
                    <a:pt x="3995" y="2534"/>
                    <a:pt x="3995" y="2466"/>
                    <a:pt x="3995" y="2420"/>
                  </a:cubicBezTo>
                  <a:cubicBezTo>
                    <a:pt x="4017" y="2398"/>
                    <a:pt x="4017" y="2352"/>
                    <a:pt x="3995" y="2329"/>
                  </a:cubicBezTo>
                  <a:cubicBezTo>
                    <a:pt x="3995" y="2306"/>
                    <a:pt x="3995" y="2283"/>
                    <a:pt x="3995" y="2261"/>
                  </a:cubicBezTo>
                  <a:cubicBezTo>
                    <a:pt x="3972" y="2192"/>
                    <a:pt x="3926" y="2146"/>
                    <a:pt x="3881" y="2101"/>
                  </a:cubicBezTo>
                  <a:cubicBezTo>
                    <a:pt x="3858" y="2101"/>
                    <a:pt x="3835" y="2078"/>
                    <a:pt x="3812" y="2078"/>
                  </a:cubicBezTo>
                  <a:cubicBezTo>
                    <a:pt x="3766" y="2055"/>
                    <a:pt x="3721" y="2055"/>
                    <a:pt x="3675" y="2055"/>
                  </a:cubicBezTo>
                  <a:lnTo>
                    <a:pt x="3607" y="2055"/>
                  </a:lnTo>
                  <a:cubicBezTo>
                    <a:pt x="3538" y="2055"/>
                    <a:pt x="3492" y="2078"/>
                    <a:pt x="3424" y="2101"/>
                  </a:cubicBezTo>
                  <a:cubicBezTo>
                    <a:pt x="3401" y="2078"/>
                    <a:pt x="3401" y="2078"/>
                    <a:pt x="3378" y="2078"/>
                  </a:cubicBezTo>
                  <a:cubicBezTo>
                    <a:pt x="3378" y="2078"/>
                    <a:pt x="3356" y="2078"/>
                    <a:pt x="3333" y="2101"/>
                  </a:cubicBezTo>
                  <a:cubicBezTo>
                    <a:pt x="3310" y="2101"/>
                    <a:pt x="3264" y="2124"/>
                    <a:pt x="3219" y="2146"/>
                  </a:cubicBezTo>
                  <a:lnTo>
                    <a:pt x="3196" y="2146"/>
                  </a:lnTo>
                  <a:lnTo>
                    <a:pt x="3150" y="2169"/>
                  </a:lnTo>
                  <a:lnTo>
                    <a:pt x="3104" y="2192"/>
                  </a:lnTo>
                  <a:cubicBezTo>
                    <a:pt x="3036" y="2215"/>
                    <a:pt x="2945" y="2238"/>
                    <a:pt x="2876" y="2261"/>
                  </a:cubicBezTo>
                  <a:cubicBezTo>
                    <a:pt x="2831" y="2283"/>
                    <a:pt x="2785" y="2306"/>
                    <a:pt x="2739" y="2329"/>
                  </a:cubicBezTo>
                  <a:cubicBezTo>
                    <a:pt x="2671" y="2329"/>
                    <a:pt x="2602" y="2352"/>
                    <a:pt x="2534" y="2352"/>
                  </a:cubicBezTo>
                  <a:cubicBezTo>
                    <a:pt x="2579" y="2283"/>
                    <a:pt x="2625" y="2238"/>
                    <a:pt x="2671" y="2192"/>
                  </a:cubicBezTo>
                  <a:cubicBezTo>
                    <a:pt x="2716" y="2124"/>
                    <a:pt x="2785" y="2078"/>
                    <a:pt x="2831" y="2010"/>
                  </a:cubicBezTo>
                  <a:cubicBezTo>
                    <a:pt x="2876" y="1987"/>
                    <a:pt x="2899" y="1941"/>
                    <a:pt x="2922" y="1918"/>
                  </a:cubicBezTo>
                  <a:cubicBezTo>
                    <a:pt x="2990" y="1850"/>
                    <a:pt x="3036" y="1804"/>
                    <a:pt x="3104" y="1713"/>
                  </a:cubicBezTo>
                  <a:cubicBezTo>
                    <a:pt x="3104" y="1690"/>
                    <a:pt x="3127" y="1667"/>
                    <a:pt x="3150" y="1644"/>
                  </a:cubicBezTo>
                  <a:cubicBezTo>
                    <a:pt x="3173" y="1621"/>
                    <a:pt x="3173" y="1576"/>
                    <a:pt x="3196" y="1553"/>
                  </a:cubicBezTo>
                  <a:cubicBezTo>
                    <a:pt x="3241" y="1485"/>
                    <a:pt x="3264" y="1416"/>
                    <a:pt x="3287" y="1370"/>
                  </a:cubicBezTo>
                  <a:cubicBezTo>
                    <a:pt x="3310" y="1302"/>
                    <a:pt x="3333" y="1233"/>
                    <a:pt x="3356" y="1165"/>
                  </a:cubicBezTo>
                  <a:cubicBezTo>
                    <a:pt x="3378" y="1096"/>
                    <a:pt x="3378" y="1005"/>
                    <a:pt x="3401" y="937"/>
                  </a:cubicBezTo>
                  <a:cubicBezTo>
                    <a:pt x="3401" y="891"/>
                    <a:pt x="3401" y="868"/>
                    <a:pt x="3424" y="823"/>
                  </a:cubicBezTo>
                  <a:cubicBezTo>
                    <a:pt x="3424" y="800"/>
                    <a:pt x="3424" y="754"/>
                    <a:pt x="3424" y="731"/>
                  </a:cubicBezTo>
                  <a:cubicBezTo>
                    <a:pt x="3447" y="686"/>
                    <a:pt x="3447" y="663"/>
                    <a:pt x="3447" y="617"/>
                  </a:cubicBezTo>
                  <a:cubicBezTo>
                    <a:pt x="3447" y="594"/>
                    <a:pt x="3447" y="549"/>
                    <a:pt x="3470" y="526"/>
                  </a:cubicBezTo>
                  <a:lnTo>
                    <a:pt x="3470" y="503"/>
                  </a:lnTo>
                  <a:cubicBezTo>
                    <a:pt x="3470" y="435"/>
                    <a:pt x="3470" y="389"/>
                    <a:pt x="3492" y="320"/>
                  </a:cubicBezTo>
                  <a:lnTo>
                    <a:pt x="3492" y="298"/>
                  </a:lnTo>
                  <a:cubicBezTo>
                    <a:pt x="3492" y="275"/>
                    <a:pt x="3492" y="229"/>
                    <a:pt x="3492" y="206"/>
                  </a:cubicBezTo>
                  <a:cubicBezTo>
                    <a:pt x="3492" y="206"/>
                    <a:pt x="3492" y="206"/>
                    <a:pt x="3492" y="183"/>
                  </a:cubicBezTo>
                  <a:cubicBezTo>
                    <a:pt x="3492" y="183"/>
                    <a:pt x="3492" y="161"/>
                    <a:pt x="3492" y="138"/>
                  </a:cubicBezTo>
                  <a:cubicBezTo>
                    <a:pt x="3492" y="115"/>
                    <a:pt x="3470" y="69"/>
                    <a:pt x="3447" y="47"/>
                  </a:cubicBezTo>
                  <a:cubicBezTo>
                    <a:pt x="3424" y="24"/>
                    <a:pt x="3378" y="1"/>
                    <a:pt x="3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 name="Google Shape;9754;p58"/>
            <p:cNvSpPr/>
            <p:nvPr/>
          </p:nvSpPr>
          <p:spPr>
            <a:xfrm>
              <a:off x="4593745" y="3189990"/>
              <a:ext cx="49505" cy="65614"/>
            </a:xfrm>
            <a:custGeom>
              <a:avLst/>
              <a:gdLst/>
              <a:ahLst/>
              <a:cxnLst/>
              <a:rect l="l" t="t" r="r" b="b"/>
              <a:pathLst>
                <a:path w="1051" h="1393" extrusionOk="0">
                  <a:moveTo>
                    <a:pt x="366" y="0"/>
                  </a:moveTo>
                  <a:cubicBezTo>
                    <a:pt x="320" y="0"/>
                    <a:pt x="297" y="23"/>
                    <a:pt x="274" y="46"/>
                  </a:cubicBezTo>
                  <a:lnTo>
                    <a:pt x="160" y="46"/>
                  </a:lnTo>
                  <a:cubicBezTo>
                    <a:pt x="115" y="46"/>
                    <a:pt x="69" y="69"/>
                    <a:pt x="23" y="114"/>
                  </a:cubicBezTo>
                  <a:cubicBezTo>
                    <a:pt x="1" y="137"/>
                    <a:pt x="1" y="183"/>
                    <a:pt x="1" y="229"/>
                  </a:cubicBezTo>
                  <a:cubicBezTo>
                    <a:pt x="1" y="251"/>
                    <a:pt x="1" y="251"/>
                    <a:pt x="23" y="274"/>
                  </a:cubicBezTo>
                  <a:cubicBezTo>
                    <a:pt x="23" y="297"/>
                    <a:pt x="23" y="297"/>
                    <a:pt x="46" y="320"/>
                  </a:cubicBezTo>
                  <a:cubicBezTo>
                    <a:pt x="69" y="388"/>
                    <a:pt x="69" y="457"/>
                    <a:pt x="115" y="525"/>
                  </a:cubicBezTo>
                  <a:cubicBezTo>
                    <a:pt x="137" y="594"/>
                    <a:pt x="160" y="662"/>
                    <a:pt x="206" y="731"/>
                  </a:cubicBezTo>
                  <a:cubicBezTo>
                    <a:pt x="252" y="822"/>
                    <a:pt x="274" y="890"/>
                    <a:pt x="320" y="959"/>
                  </a:cubicBezTo>
                  <a:cubicBezTo>
                    <a:pt x="343" y="982"/>
                    <a:pt x="343" y="1027"/>
                    <a:pt x="366" y="1050"/>
                  </a:cubicBezTo>
                  <a:cubicBezTo>
                    <a:pt x="389" y="1073"/>
                    <a:pt x="389" y="1119"/>
                    <a:pt x="389" y="1142"/>
                  </a:cubicBezTo>
                  <a:cubicBezTo>
                    <a:pt x="411" y="1164"/>
                    <a:pt x="411" y="1164"/>
                    <a:pt x="411" y="1187"/>
                  </a:cubicBezTo>
                  <a:cubicBezTo>
                    <a:pt x="434" y="1210"/>
                    <a:pt x="434" y="1233"/>
                    <a:pt x="434" y="1233"/>
                  </a:cubicBezTo>
                  <a:cubicBezTo>
                    <a:pt x="434" y="1256"/>
                    <a:pt x="434" y="1256"/>
                    <a:pt x="434" y="1256"/>
                  </a:cubicBezTo>
                  <a:cubicBezTo>
                    <a:pt x="457" y="1301"/>
                    <a:pt x="457" y="1324"/>
                    <a:pt x="480" y="1347"/>
                  </a:cubicBezTo>
                  <a:cubicBezTo>
                    <a:pt x="480" y="1370"/>
                    <a:pt x="503" y="1370"/>
                    <a:pt x="503" y="1393"/>
                  </a:cubicBezTo>
                  <a:cubicBezTo>
                    <a:pt x="526" y="1370"/>
                    <a:pt x="548" y="1347"/>
                    <a:pt x="571" y="1301"/>
                  </a:cubicBezTo>
                  <a:cubicBezTo>
                    <a:pt x="617" y="1256"/>
                    <a:pt x="685" y="1233"/>
                    <a:pt x="731" y="1210"/>
                  </a:cubicBezTo>
                  <a:cubicBezTo>
                    <a:pt x="799" y="1164"/>
                    <a:pt x="868" y="1142"/>
                    <a:pt x="914" y="1142"/>
                  </a:cubicBezTo>
                  <a:lnTo>
                    <a:pt x="1050" y="1142"/>
                  </a:lnTo>
                  <a:cubicBezTo>
                    <a:pt x="959" y="959"/>
                    <a:pt x="891" y="799"/>
                    <a:pt x="799" y="617"/>
                  </a:cubicBezTo>
                  <a:cubicBezTo>
                    <a:pt x="777" y="571"/>
                    <a:pt x="754" y="548"/>
                    <a:pt x="731" y="502"/>
                  </a:cubicBezTo>
                  <a:cubicBezTo>
                    <a:pt x="708" y="434"/>
                    <a:pt x="685" y="365"/>
                    <a:pt x="640" y="297"/>
                  </a:cubicBezTo>
                  <a:cubicBezTo>
                    <a:pt x="640" y="274"/>
                    <a:pt x="617" y="251"/>
                    <a:pt x="617" y="229"/>
                  </a:cubicBezTo>
                  <a:cubicBezTo>
                    <a:pt x="594" y="206"/>
                    <a:pt x="594" y="160"/>
                    <a:pt x="571" y="137"/>
                  </a:cubicBezTo>
                  <a:cubicBezTo>
                    <a:pt x="571" y="137"/>
                    <a:pt x="548" y="114"/>
                    <a:pt x="526" y="114"/>
                  </a:cubicBezTo>
                  <a:cubicBezTo>
                    <a:pt x="503" y="69"/>
                    <a:pt x="457" y="23"/>
                    <a:pt x="411" y="0"/>
                  </a:cubicBezTo>
                  <a:close/>
                </a:path>
              </a:pathLst>
            </a:custGeom>
            <a:solidFill>
              <a:srgbClr val="D4A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 name="Google Shape;9755;p58"/>
            <p:cNvSpPr/>
            <p:nvPr/>
          </p:nvSpPr>
          <p:spPr>
            <a:xfrm>
              <a:off x="4621678" y="3253392"/>
              <a:ext cx="278517" cy="529008"/>
            </a:xfrm>
            <a:custGeom>
              <a:avLst/>
              <a:gdLst/>
              <a:ahLst/>
              <a:cxnLst/>
              <a:rect l="l" t="t" r="r" b="b"/>
              <a:pathLst>
                <a:path w="5913" h="11231" extrusionOk="0">
                  <a:moveTo>
                    <a:pt x="549" y="1"/>
                  </a:moveTo>
                  <a:cubicBezTo>
                    <a:pt x="549" y="1"/>
                    <a:pt x="526" y="24"/>
                    <a:pt x="503" y="24"/>
                  </a:cubicBezTo>
                  <a:cubicBezTo>
                    <a:pt x="480" y="47"/>
                    <a:pt x="457" y="47"/>
                    <a:pt x="435" y="47"/>
                  </a:cubicBezTo>
                  <a:lnTo>
                    <a:pt x="343" y="47"/>
                  </a:lnTo>
                  <a:cubicBezTo>
                    <a:pt x="321" y="69"/>
                    <a:pt x="321" y="69"/>
                    <a:pt x="275" y="69"/>
                  </a:cubicBezTo>
                  <a:cubicBezTo>
                    <a:pt x="252" y="92"/>
                    <a:pt x="206" y="115"/>
                    <a:pt x="184" y="138"/>
                  </a:cubicBezTo>
                  <a:cubicBezTo>
                    <a:pt x="161" y="138"/>
                    <a:pt x="138" y="161"/>
                    <a:pt x="115" y="161"/>
                  </a:cubicBezTo>
                  <a:lnTo>
                    <a:pt x="92" y="184"/>
                  </a:lnTo>
                  <a:cubicBezTo>
                    <a:pt x="92" y="184"/>
                    <a:pt x="69" y="206"/>
                    <a:pt x="47" y="206"/>
                  </a:cubicBezTo>
                  <a:lnTo>
                    <a:pt x="1" y="206"/>
                  </a:lnTo>
                  <a:cubicBezTo>
                    <a:pt x="24" y="275"/>
                    <a:pt x="47" y="343"/>
                    <a:pt x="69" y="412"/>
                  </a:cubicBezTo>
                  <a:cubicBezTo>
                    <a:pt x="138" y="549"/>
                    <a:pt x="229" y="709"/>
                    <a:pt x="298" y="846"/>
                  </a:cubicBezTo>
                  <a:cubicBezTo>
                    <a:pt x="321" y="914"/>
                    <a:pt x="343" y="960"/>
                    <a:pt x="366" y="1005"/>
                  </a:cubicBezTo>
                  <a:cubicBezTo>
                    <a:pt x="412" y="1097"/>
                    <a:pt x="435" y="1211"/>
                    <a:pt x="480" y="1302"/>
                  </a:cubicBezTo>
                  <a:cubicBezTo>
                    <a:pt x="572" y="1462"/>
                    <a:pt x="640" y="1644"/>
                    <a:pt x="709" y="1804"/>
                  </a:cubicBezTo>
                  <a:cubicBezTo>
                    <a:pt x="777" y="1964"/>
                    <a:pt x="868" y="2101"/>
                    <a:pt x="937" y="2261"/>
                  </a:cubicBezTo>
                  <a:cubicBezTo>
                    <a:pt x="982" y="2352"/>
                    <a:pt x="1028" y="2443"/>
                    <a:pt x="1074" y="2535"/>
                  </a:cubicBezTo>
                  <a:cubicBezTo>
                    <a:pt x="1119" y="2557"/>
                    <a:pt x="1142" y="2603"/>
                    <a:pt x="1165" y="2649"/>
                  </a:cubicBezTo>
                  <a:cubicBezTo>
                    <a:pt x="1165" y="2672"/>
                    <a:pt x="1188" y="2694"/>
                    <a:pt x="1188" y="2717"/>
                  </a:cubicBezTo>
                  <a:cubicBezTo>
                    <a:pt x="1211" y="2717"/>
                    <a:pt x="1211" y="2740"/>
                    <a:pt x="1211" y="2740"/>
                  </a:cubicBezTo>
                  <a:cubicBezTo>
                    <a:pt x="1211" y="2763"/>
                    <a:pt x="1234" y="2763"/>
                    <a:pt x="1234" y="2786"/>
                  </a:cubicBezTo>
                  <a:cubicBezTo>
                    <a:pt x="1256" y="2786"/>
                    <a:pt x="1256" y="2808"/>
                    <a:pt x="1256" y="2808"/>
                  </a:cubicBezTo>
                  <a:cubicBezTo>
                    <a:pt x="1279" y="2854"/>
                    <a:pt x="1302" y="2900"/>
                    <a:pt x="1325" y="2945"/>
                  </a:cubicBezTo>
                  <a:cubicBezTo>
                    <a:pt x="1325" y="2968"/>
                    <a:pt x="1348" y="2968"/>
                    <a:pt x="1348" y="2991"/>
                  </a:cubicBezTo>
                  <a:cubicBezTo>
                    <a:pt x="1348" y="3014"/>
                    <a:pt x="1371" y="3037"/>
                    <a:pt x="1371" y="3060"/>
                  </a:cubicBezTo>
                  <a:cubicBezTo>
                    <a:pt x="1393" y="3128"/>
                    <a:pt x="1439" y="3219"/>
                    <a:pt x="1462" y="3288"/>
                  </a:cubicBezTo>
                  <a:cubicBezTo>
                    <a:pt x="1530" y="3470"/>
                    <a:pt x="1599" y="3630"/>
                    <a:pt x="1667" y="3790"/>
                  </a:cubicBezTo>
                  <a:cubicBezTo>
                    <a:pt x="1736" y="3950"/>
                    <a:pt x="1781" y="4110"/>
                    <a:pt x="1850" y="4269"/>
                  </a:cubicBezTo>
                  <a:cubicBezTo>
                    <a:pt x="1918" y="4406"/>
                    <a:pt x="1987" y="4566"/>
                    <a:pt x="2055" y="4703"/>
                  </a:cubicBezTo>
                  <a:cubicBezTo>
                    <a:pt x="2101" y="4817"/>
                    <a:pt x="2169" y="4931"/>
                    <a:pt x="2215" y="5045"/>
                  </a:cubicBezTo>
                  <a:cubicBezTo>
                    <a:pt x="2238" y="5091"/>
                    <a:pt x="2261" y="5137"/>
                    <a:pt x="2306" y="5182"/>
                  </a:cubicBezTo>
                  <a:cubicBezTo>
                    <a:pt x="2329" y="5228"/>
                    <a:pt x="2329" y="5251"/>
                    <a:pt x="2352" y="5274"/>
                  </a:cubicBezTo>
                  <a:cubicBezTo>
                    <a:pt x="2375" y="5319"/>
                    <a:pt x="2398" y="5365"/>
                    <a:pt x="2420" y="5388"/>
                  </a:cubicBezTo>
                  <a:cubicBezTo>
                    <a:pt x="2443" y="5411"/>
                    <a:pt x="2443" y="5411"/>
                    <a:pt x="2443" y="5411"/>
                  </a:cubicBezTo>
                  <a:cubicBezTo>
                    <a:pt x="2466" y="5456"/>
                    <a:pt x="2466" y="5479"/>
                    <a:pt x="2489" y="5525"/>
                  </a:cubicBezTo>
                  <a:cubicBezTo>
                    <a:pt x="2512" y="5570"/>
                    <a:pt x="2535" y="5639"/>
                    <a:pt x="2557" y="5684"/>
                  </a:cubicBezTo>
                  <a:cubicBezTo>
                    <a:pt x="2580" y="5753"/>
                    <a:pt x="2626" y="5844"/>
                    <a:pt x="2649" y="5913"/>
                  </a:cubicBezTo>
                  <a:cubicBezTo>
                    <a:pt x="2717" y="6072"/>
                    <a:pt x="2786" y="6209"/>
                    <a:pt x="2854" y="6369"/>
                  </a:cubicBezTo>
                  <a:cubicBezTo>
                    <a:pt x="2945" y="6529"/>
                    <a:pt x="3014" y="6712"/>
                    <a:pt x="3105" y="6894"/>
                  </a:cubicBezTo>
                  <a:cubicBezTo>
                    <a:pt x="3174" y="7031"/>
                    <a:pt x="3265" y="7191"/>
                    <a:pt x="3333" y="7351"/>
                  </a:cubicBezTo>
                  <a:cubicBezTo>
                    <a:pt x="3333" y="7351"/>
                    <a:pt x="3356" y="7374"/>
                    <a:pt x="3356" y="7374"/>
                  </a:cubicBezTo>
                  <a:cubicBezTo>
                    <a:pt x="3425" y="7533"/>
                    <a:pt x="3516" y="7670"/>
                    <a:pt x="3585" y="7830"/>
                  </a:cubicBezTo>
                  <a:cubicBezTo>
                    <a:pt x="3585" y="7853"/>
                    <a:pt x="3607" y="7853"/>
                    <a:pt x="3607" y="7876"/>
                  </a:cubicBezTo>
                  <a:cubicBezTo>
                    <a:pt x="3607" y="7899"/>
                    <a:pt x="3607" y="7899"/>
                    <a:pt x="3630" y="7921"/>
                  </a:cubicBezTo>
                  <a:cubicBezTo>
                    <a:pt x="3630" y="7944"/>
                    <a:pt x="3653" y="7967"/>
                    <a:pt x="3653" y="7990"/>
                  </a:cubicBezTo>
                  <a:cubicBezTo>
                    <a:pt x="3676" y="8058"/>
                    <a:pt x="3699" y="8104"/>
                    <a:pt x="3722" y="8150"/>
                  </a:cubicBezTo>
                  <a:cubicBezTo>
                    <a:pt x="3744" y="8241"/>
                    <a:pt x="3790" y="8309"/>
                    <a:pt x="3813" y="8378"/>
                  </a:cubicBezTo>
                  <a:cubicBezTo>
                    <a:pt x="3881" y="8538"/>
                    <a:pt x="3950" y="8720"/>
                    <a:pt x="4018" y="8880"/>
                  </a:cubicBezTo>
                  <a:cubicBezTo>
                    <a:pt x="4064" y="8948"/>
                    <a:pt x="4087" y="9040"/>
                    <a:pt x="4132" y="9131"/>
                  </a:cubicBezTo>
                  <a:cubicBezTo>
                    <a:pt x="4178" y="9200"/>
                    <a:pt x="4201" y="9268"/>
                    <a:pt x="4246" y="9337"/>
                  </a:cubicBezTo>
                  <a:cubicBezTo>
                    <a:pt x="4292" y="9428"/>
                    <a:pt x="4338" y="9519"/>
                    <a:pt x="4383" y="9610"/>
                  </a:cubicBezTo>
                  <a:cubicBezTo>
                    <a:pt x="4429" y="9725"/>
                    <a:pt x="4475" y="9816"/>
                    <a:pt x="4520" y="9930"/>
                  </a:cubicBezTo>
                  <a:cubicBezTo>
                    <a:pt x="4612" y="10090"/>
                    <a:pt x="4703" y="10250"/>
                    <a:pt x="4771" y="10409"/>
                  </a:cubicBezTo>
                  <a:cubicBezTo>
                    <a:pt x="4817" y="10478"/>
                    <a:pt x="4863" y="10546"/>
                    <a:pt x="4908" y="10638"/>
                  </a:cubicBezTo>
                  <a:cubicBezTo>
                    <a:pt x="4931" y="10683"/>
                    <a:pt x="4977" y="10752"/>
                    <a:pt x="5023" y="10820"/>
                  </a:cubicBezTo>
                  <a:cubicBezTo>
                    <a:pt x="5023" y="10820"/>
                    <a:pt x="5023" y="10843"/>
                    <a:pt x="5045" y="10866"/>
                  </a:cubicBezTo>
                  <a:cubicBezTo>
                    <a:pt x="5068" y="10911"/>
                    <a:pt x="5091" y="10957"/>
                    <a:pt x="5137" y="11026"/>
                  </a:cubicBezTo>
                  <a:cubicBezTo>
                    <a:pt x="5137" y="11048"/>
                    <a:pt x="5160" y="11071"/>
                    <a:pt x="5182" y="11094"/>
                  </a:cubicBezTo>
                  <a:cubicBezTo>
                    <a:pt x="5205" y="11140"/>
                    <a:pt x="5228" y="11208"/>
                    <a:pt x="5296" y="11208"/>
                  </a:cubicBezTo>
                  <a:lnTo>
                    <a:pt x="5319" y="11231"/>
                  </a:lnTo>
                  <a:cubicBezTo>
                    <a:pt x="5342" y="11231"/>
                    <a:pt x="5365" y="11208"/>
                    <a:pt x="5388" y="11208"/>
                  </a:cubicBezTo>
                  <a:cubicBezTo>
                    <a:pt x="5433" y="11185"/>
                    <a:pt x="5479" y="11140"/>
                    <a:pt x="5479" y="11094"/>
                  </a:cubicBezTo>
                  <a:cubicBezTo>
                    <a:pt x="5490" y="11105"/>
                    <a:pt x="5508" y="11111"/>
                    <a:pt x="5528" y="11111"/>
                  </a:cubicBezTo>
                  <a:cubicBezTo>
                    <a:pt x="5548" y="11111"/>
                    <a:pt x="5570" y="11105"/>
                    <a:pt x="5593" y="11094"/>
                  </a:cubicBezTo>
                  <a:cubicBezTo>
                    <a:pt x="5639" y="11071"/>
                    <a:pt x="5662" y="11026"/>
                    <a:pt x="5662" y="10980"/>
                  </a:cubicBezTo>
                  <a:cubicBezTo>
                    <a:pt x="5662" y="10957"/>
                    <a:pt x="5662" y="10934"/>
                    <a:pt x="5662" y="10911"/>
                  </a:cubicBezTo>
                  <a:cubicBezTo>
                    <a:pt x="5684" y="10911"/>
                    <a:pt x="5707" y="10911"/>
                    <a:pt x="5730" y="10889"/>
                  </a:cubicBezTo>
                  <a:lnTo>
                    <a:pt x="5753" y="10889"/>
                  </a:lnTo>
                  <a:cubicBezTo>
                    <a:pt x="5753" y="10866"/>
                    <a:pt x="5776" y="10866"/>
                    <a:pt x="5776" y="10843"/>
                  </a:cubicBezTo>
                  <a:cubicBezTo>
                    <a:pt x="5799" y="10843"/>
                    <a:pt x="5799" y="10843"/>
                    <a:pt x="5821" y="10820"/>
                  </a:cubicBezTo>
                  <a:cubicBezTo>
                    <a:pt x="5844" y="10820"/>
                    <a:pt x="5867" y="10797"/>
                    <a:pt x="5890" y="10774"/>
                  </a:cubicBezTo>
                  <a:lnTo>
                    <a:pt x="5890" y="10752"/>
                  </a:lnTo>
                  <a:cubicBezTo>
                    <a:pt x="5913" y="10729"/>
                    <a:pt x="5913" y="10706"/>
                    <a:pt x="5913" y="10660"/>
                  </a:cubicBezTo>
                  <a:cubicBezTo>
                    <a:pt x="5913" y="10638"/>
                    <a:pt x="5890" y="10592"/>
                    <a:pt x="5867" y="10546"/>
                  </a:cubicBezTo>
                  <a:cubicBezTo>
                    <a:pt x="5867" y="10523"/>
                    <a:pt x="5844" y="10523"/>
                    <a:pt x="5844" y="10501"/>
                  </a:cubicBezTo>
                  <a:cubicBezTo>
                    <a:pt x="5844" y="10501"/>
                    <a:pt x="5844" y="10501"/>
                    <a:pt x="5844" y="10478"/>
                  </a:cubicBezTo>
                  <a:cubicBezTo>
                    <a:pt x="5799" y="10409"/>
                    <a:pt x="5776" y="10341"/>
                    <a:pt x="5730" y="10272"/>
                  </a:cubicBezTo>
                  <a:cubicBezTo>
                    <a:pt x="5707" y="10204"/>
                    <a:pt x="5662" y="10135"/>
                    <a:pt x="5639" y="10067"/>
                  </a:cubicBezTo>
                  <a:cubicBezTo>
                    <a:pt x="5570" y="9930"/>
                    <a:pt x="5502" y="9793"/>
                    <a:pt x="5456" y="9679"/>
                  </a:cubicBezTo>
                  <a:cubicBezTo>
                    <a:pt x="5365" y="9519"/>
                    <a:pt x="5296" y="9382"/>
                    <a:pt x="5228" y="9222"/>
                  </a:cubicBezTo>
                  <a:cubicBezTo>
                    <a:pt x="5205" y="9154"/>
                    <a:pt x="5160" y="9063"/>
                    <a:pt x="5114" y="8994"/>
                  </a:cubicBezTo>
                  <a:cubicBezTo>
                    <a:pt x="5091" y="8926"/>
                    <a:pt x="5045" y="8834"/>
                    <a:pt x="5000" y="8766"/>
                  </a:cubicBezTo>
                  <a:cubicBezTo>
                    <a:pt x="5000" y="8743"/>
                    <a:pt x="4977" y="8720"/>
                    <a:pt x="4954" y="8720"/>
                  </a:cubicBezTo>
                  <a:cubicBezTo>
                    <a:pt x="4954" y="8720"/>
                    <a:pt x="4931" y="8697"/>
                    <a:pt x="4931" y="8697"/>
                  </a:cubicBezTo>
                  <a:cubicBezTo>
                    <a:pt x="4931" y="8697"/>
                    <a:pt x="4931" y="8697"/>
                    <a:pt x="4908" y="8675"/>
                  </a:cubicBezTo>
                  <a:cubicBezTo>
                    <a:pt x="4908" y="8629"/>
                    <a:pt x="4886" y="8583"/>
                    <a:pt x="4863" y="8560"/>
                  </a:cubicBezTo>
                  <a:cubicBezTo>
                    <a:pt x="4840" y="8515"/>
                    <a:pt x="4817" y="8469"/>
                    <a:pt x="4794" y="8423"/>
                  </a:cubicBezTo>
                  <a:cubicBezTo>
                    <a:pt x="4749" y="8355"/>
                    <a:pt x="4726" y="8287"/>
                    <a:pt x="4680" y="8218"/>
                  </a:cubicBezTo>
                  <a:cubicBezTo>
                    <a:pt x="4589" y="8058"/>
                    <a:pt x="4520" y="7899"/>
                    <a:pt x="4429" y="7739"/>
                  </a:cubicBezTo>
                  <a:cubicBezTo>
                    <a:pt x="4292" y="7442"/>
                    <a:pt x="4155" y="7122"/>
                    <a:pt x="4018" y="6826"/>
                  </a:cubicBezTo>
                  <a:cubicBezTo>
                    <a:pt x="3927" y="6643"/>
                    <a:pt x="3836" y="6438"/>
                    <a:pt x="3722" y="6255"/>
                  </a:cubicBezTo>
                  <a:cubicBezTo>
                    <a:pt x="3722" y="6232"/>
                    <a:pt x="3699" y="6209"/>
                    <a:pt x="3676" y="6209"/>
                  </a:cubicBezTo>
                  <a:cubicBezTo>
                    <a:pt x="3676" y="6187"/>
                    <a:pt x="3653" y="6187"/>
                    <a:pt x="3630" y="6187"/>
                  </a:cubicBezTo>
                  <a:cubicBezTo>
                    <a:pt x="3630" y="6164"/>
                    <a:pt x="3607" y="6118"/>
                    <a:pt x="3585" y="6095"/>
                  </a:cubicBezTo>
                  <a:cubicBezTo>
                    <a:pt x="3539" y="6004"/>
                    <a:pt x="3516" y="5936"/>
                    <a:pt x="3470" y="5844"/>
                  </a:cubicBezTo>
                  <a:cubicBezTo>
                    <a:pt x="3425" y="5776"/>
                    <a:pt x="3379" y="5707"/>
                    <a:pt x="3356" y="5639"/>
                  </a:cubicBezTo>
                  <a:cubicBezTo>
                    <a:pt x="3311" y="5548"/>
                    <a:pt x="3265" y="5479"/>
                    <a:pt x="3242" y="5411"/>
                  </a:cubicBezTo>
                  <a:cubicBezTo>
                    <a:pt x="3219" y="5342"/>
                    <a:pt x="3197" y="5296"/>
                    <a:pt x="3174" y="5251"/>
                  </a:cubicBezTo>
                  <a:cubicBezTo>
                    <a:pt x="3174" y="5228"/>
                    <a:pt x="3174" y="5205"/>
                    <a:pt x="3174" y="5159"/>
                  </a:cubicBezTo>
                  <a:cubicBezTo>
                    <a:pt x="3174" y="5114"/>
                    <a:pt x="3128" y="5045"/>
                    <a:pt x="3105" y="5000"/>
                  </a:cubicBezTo>
                  <a:cubicBezTo>
                    <a:pt x="3082" y="4954"/>
                    <a:pt x="3060" y="4908"/>
                    <a:pt x="3037" y="4863"/>
                  </a:cubicBezTo>
                  <a:cubicBezTo>
                    <a:pt x="3014" y="4794"/>
                    <a:pt x="2968" y="4749"/>
                    <a:pt x="2945" y="4680"/>
                  </a:cubicBezTo>
                  <a:cubicBezTo>
                    <a:pt x="2877" y="4543"/>
                    <a:pt x="2809" y="4406"/>
                    <a:pt x="2740" y="4269"/>
                  </a:cubicBezTo>
                  <a:cubicBezTo>
                    <a:pt x="2672" y="4132"/>
                    <a:pt x="2626" y="3995"/>
                    <a:pt x="2557" y="3858"/>
                  </a:cubicBezTo>
                  <a:cubicBezTo>
                    <a:pt x="2512" y="3767"/>
                    <a:pt x="2489" y="3676"/>
                    <a:pt x="2443" y="3607"/>
                  </a:cubicBezTo>
                  <a:cubicBezTo>
                    <a:pt x="2420" y="3539"/>
                    <a:pt x="2420" y="3493"/>
                    <a:pt x="2375" y="3448"/>
                  </a:cubicBezTo>
                  <a:cubicBezTo>
                    <a:pt x="2375" y="3425"/>
                    <a:pt x="2329" y="3379"/>
                    <a:pt x="2306" y="3379"/>
                  </a:cubicBezTo>
                  <a:cubicBezTo>
                    <a:pt x="2284" y="3356"/>
                    <a:pt x="2261" y="3333"/>
                    <a:pt x="2238" y="3311"/>
                  </a:cubicBezTo>
                  <a:cubicBezTo>
                    <a:pt x="2238" y="3288"/>
                    <a:pt x="2215" y="3265"/>
                    <a:pt x="2169" y="3265"/>
                  </a:cubicBezTo>
                  <a:cubicBezTo>
                    <a:pt x="2192" y="3219"/>
                    <a:pt x="2192" y="3197"/>
                    <a:pt x="2169" y="3151"/>
                  </a:cubicBezTo>
                  <a:cubicBezTo>
                    <a:pt x="2078" y="3014"/>
                    <a:pt x="2010" y="2854"/>
                    <a:pt x="1941" y="2694"/>
                  </a:cubicBezTo>
                  <a:cubicBezTo>
                    <a:pt x="1850" y="2557"/>
                    <a:pt x="1781" y="2420"/>
                    <a:pt x="1713" y="2261"/>
                  </a:cubicBezTo>
                  <a:cubicBezTo>
                    <a:pt x="1622" y="2101"/>
                    <a:pt x="1553" y="1941"/>
                    <a:pt x="1462" y="1781"/>
                  </a:cubicBezTo>
                  <a:cubicBezTo>
                    <a:pt x="1393" y="1622"/>
                    <a:pt x="1302" y="1462"/>
                    <a:pt x="1234" y="1302"/>
                  </a:cubicBezTo>
                  <a:cubicBezTo>
                    <a:pt x="1188" y="1188"/>
                    <a:pt x="1119" y="1051"/>
                    <a:pt x="1074" y="937"/>
                  </a:cubicBezTo>
                  <a:cubicBezTo>
                    <a:pt x="1051" y="914"/>
                    <a:pt x="1028" y="891"/>
                    <a:pt x="982" y="868"/>
                  </a:cubicBezTo>
                  <a:lnTo>
                    <a:pt x="960" y="868"/>
                  </a:lnTo>
                  <a:cubicBezTo>
                    <a:pt x="914" y="754"/>
                    <a:pt x="846" y="640"/>
                    <a:pt x="800" y="526"/>
                  </a:cubicBezTo>
                  <a:cubicBezTo>
                    <a:pt x="731" y="389"/>
                    <a:pt x="663" y="229"/>
                    <a:pt x="594" y="69"/>
                  </a:cubicBezTo>
                  <a:cubicBezTo>
                    <a:pt x="572" y="47"/>
                    <a:pt x="572" y="24"/>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 name="Google Shape;9756;p58"/>
            <p:cNvSpPr/>
            <p:nvPr/>
          </p:nvSpPr>
          <p:spPr>
            <a:xfrm>
              <a:off x="4846414" y="3732957"/>
              <a:ext cx="164529" cy="268814"/>
            </a:xfrm>
            <a:custGeom>
              <a:avLst/>
              <a:gdLst/>
              <a:ahLst/>
              <a:cxnLst/>
              <a:rect l="l" t="t" r="r" b="b"/>
              <a:pathLst>
                <a:path w="3493" h="5707" extrusionOk="0">
                  <a:moveTo>
                    <a:pt x="69" y="0"/>
                  </a:moveTo>
                  <a:cubicBezTo>
                    <a:pt x="46" y="0"/>
                    <a:pt x="23" y="23"/>
                    <a:pt x="23" y="46"/>
                  </a:cubicBezTo>
                  <a:cubicBezTo>
                    <a:pt x="0" y="69"/>
                    <a:pt x="0" y="91"/>
                    <a:pt x="0" y="114"/>
                  </a:cubicBezTo>
                  <a:cubicBezTo>
                    <a:pt x="0" y="137"/>
                    <a:pt x="0" y="160"/>
                    <a:pt x="23" y="183"/>
                  </a:cubicBezTo>
                  <a:cubicBezTo>
                    <a:pt x="0" y="183"/>
                    <a:pt x="0" y="205"/>
                    <a:pt x="0" y="228"/>
                  </a:cubicBezTo>
                  <a:cubicBezTo>
                    <a:pt x="0" y="251"/>
                    <a:pt x="0" y="251"/>
                    <a:pt x="23" y="274"/>
                  </a:cubicBezTo>
                  <a:cubicBezTo>
                    <a:pt x="23" y="320"/>
                    <a:pt x="23" y="342"/>
                    <a:pt x="46" y="365"/>
                  </a:cubicBezTo>
                  <a:cubicBezTo>
                    <a:pt x="46" y="388"/>
                    <a:pt x="69" y="411"/>
                    <a:pt x="69" y="434"/>
                  </a:cubicBezTo>
                  <a:cubicBezTo>
                    <a:pt x="92" y="479"/>
                    <a:pt x="115" y="548"/>
                    <a:pt x="137" y="593"/>
                  </a:cubicBezTo>
                  <a:cubicBezTo>
                    <a:pt x="183" y="662"/>
                    <a:pt x="206" y="753"/>
                    <a:pt x="252" y="822"/>
                  </a:cubicBezTo>
                  <a:cubicBezTo>
                    <a:pt x="252" y="822"/>
                    <a:pt x="252" y="845"/>
                    <a:pt x="252" y="845"/>
                  </a:cubicBezTo>
                  <a:cubicBezTo>
                    <a:pt x="320" y="982"/>
                    <a:pt x="366" y="1118"/>
                    <a:pt x="434" y="1233"/>
                  </a:cubicBezTo>
                  <a:cubicBezTo>
                    <a:pt x="480" y="1392"/>
                    <a:pt x="548" y="1529"/>
                    <a:pt x="617" y="1666"/>
                  </a:cubicBezTo>
                  <a:cubicBezTo>
                    <a:pt x="640" y="1758"/>
                    <a:pt x="685" y="1849"/>
                    <a:pt x="731" y="1917"/>
                  </a:cubicBezTo>
                  <a:cubicBezTo>
                    <a:pt x="731" y="1963"/>
                    <a:pt x="754" y="1986"/>
                    <a:pt x="777" y="2031"/>
                  </a:cubicBezTo>
                  <a:cubicBezTo>
                    <a:pt x="799" y="2077"/>
                    <a:pt x="822" y="2123"/>
                    <a:pt x="845" y="2168"/>
                  </a:cubicBezTo>
                  <a:cubicBezTo>
                    <a:pt x="845" y="2168"/>
                    <a:pt x="868" y="2191"/>
                    <a:pt x="891" y="2214"/>
                  </a:cubicBezTo>
                  <a:cubicBezTo>
                    <a:pt x="891" y="2260"/>
                    <a:pt x="913" y="2305"/>
                    <a:pt x="936" y="2351"/>
                  </a:cubicBezTo>
                  <a:cubicBezTo>
                    <a:pt x="982" y="2420"/>
                    <a:pt x="1005" y="2488"/>
                    <a:pt x="1028" y="2579"/>
                  </a:cubicBezTo>
                  <a:cubicBezTo>
                    <a:pt x="1096" y="2716"/>
                    <a:pt x="1187" y="2876"/>
                    <a:pt x="1256" y="3036"/>
                  </a:cubicBezTo>
                  <a:cubicBezTo>
                    <a:pt x="1324" y="3196"/>
                    <a:pt x="1416" y="3333"/>
                    <a:pt x="1484" y="3492"/>
                  </a:cubicBezTo>
                  <a:cubicBezTo>
                    <a:pt x="1530" y="3561"/>
                    <a:pt x="1553" y="3629"/>
                    <a:pt x="1598" y="3721"/>
                  </a:cubicBezTo>
                  <a:cubicBezTo>
                    <a:pt x="1621" y="3766"/>
                    <a:pt x="1644" y="3789"/>
                    <a:pt x="1667" y="3835"/>
                  </a:cubicBezTo>
                  <a:cubicBezTo>
                    <a:pt x="1667" y="3858"/>
                    <a:pt x="1667" y="3858"/>
                    <a:pt x="1690" y="3880"/>
                  </a:cubicBezTo>
                  <a:cubicBezTo>
                    <a:pt x="1690" y="3903"/>
                    <a:pt x="1712" y="3949"/>
                    <a:pt x="1735" y="3972"/>
                  </a:cubicBezTo>
                  <a:cubicBezTo>
                    <a:pt x="1804" y="4109"/>
                    <a:pt x="1849" y="4246"/>
                    <a:pt x="1918" y="4382"/>
                  </a:cubicBezTo>
                  <a:cubicBezTo>
                    <a:pt x="1963" y="4497"/>
                    <a:pt x="2032" y="4611"/>
                    <a:pt x="2078" y="4725"/>
                  </a:cubicBezTo>
                  <a:cubicBezTo>
                    <a:pt x="2100" y="4793"/>
                    <a:pt x="2123" y="4839"/>
                    <a:pt x="2146" y="4885"/>
                  </a:cubicBezTo>
                  <a:cubicBezTo>
                    <a:pt x="2169" y="4907"/>
                    <a:pt x="2169" y="4907"/>
                    <a:pt x="2169" y="4907"/>
                  </a:cubicBezTo>
                  <a:cubicBezTo>
                    <a:pt x="2169" y="4953"/>
                    <a:pt x="2169" y="4976"/>
                    <a:pt x="2169" y="5022"/>
                  </a:cubicBezTo>
                  <a:cubicBezTo>
                    <a:pt x="2169" y="5044"/>
                    <a:pt x="2169" y="5067"/>
                    <a:pt x="2169" y="5090"/>
                  </a:cubicBezTo>
                  <a:cubicBezTo>
                    <a:pt x="2192" y="5159"/>
                    <a:pt x="2215" y="5204"/>
                    <a:pt x="2215" y="5273"/>
                  </a:cubicBezTo>
                  <a:cubicBezTo>
                    <a:pt x="2237" y="5318"/>
                    <a:pt x="2260" y="5364"/>
                    <a:pt x="2283" y="5432"/>
                  </a:cubicBezTo>
                  <a:cubicBezTo>
                    <a:pt x="2306" y="5455"/>
                    <a:pt x="2329" y="5501"/>
                    <a:pt x="2351" y="5524"/>
                  </a:cubicBezTo>
                  <a:cubicBezTo>
                    <a:pt x="2397" y="5569"/>
                    <a:pt x="2420" y="5592"/>
                    <a:pt x="2466" y="5638"/>
                  </a:cubicBezTo>
                  <a:cubicBezTo>
                    <a:pt x="2488" y="5638"/>
                    <a:pt x="2511" y="5661"/>
                    <a:pt x="2557" y="5684"/>
                  </a:cubicBezTo>
                  <a:cubicBezTo>
                    <a:pt x="2580" y="5684"/>
                    <a:pt x="2625" y="5706"/>
                    <a:pt x="2648" y="5706"/>
                  </a:cubicBezTo>
                  <a:lnTo>
                    <a:pt x="2740" y="5706"/>
                  </a:lnTo>
                  <a:cubicBezTo>
                    <a:pt x="2785" y="5706"/>
                    <a:pt x="2831" y="5684"/>
                    <a:pt x="2876" y="5661"/>
                  </a:cubicBezTo>
                  <a:cubicBezTo>
                    <a:pt x="2899" y="5661"/>
                    <a:pt x="2922" y="5638"/>
                    <a:pt x="2968" y="5615"/>
                  </a:cubicBezTo>
                  <a:cubicBezTo>
                    <a:pt x="3013" y="5615"/>
                    <a:pt x="3036" y="5592"/>
                    <a:pt x="3082" y="5569"/>
                  </a:cubicBezTo>
                  <a:cubicBezTo>
                    <a:pt x="3105" y="5547"/>
                    <a:pt x="3150" y="5547"/>
                    <a:pt x="3173" y="5524"/>
                  </a:cubicBezTo>
                  <a:cubicBezTo>
                    <a:pt x="3196" y="5524"/>
                    <a:pt x="3242" y="5524"/>
                    <a:pt x="3264" y="5501"/>
                  </a:cubicBezTo>
                  <a:cubicBezTo>
                    <a:pt x="3310" y="5478"/>
                    <a:pt x="3333" y="5455"/>
                    <a:pt x="3356" y="5432"/>
                  </a:cubicBezTo>
                  <a:cubicBezTo>
                    <a:pt x="3379" y="5410"/>
                    <a:pt x="3401" y="5387"/>
                    <a:pt x="3424" y="5364"/>
                  </a:cubicBezTo>
                  <a:cubicBezTo>
                    <a:pt x="3470" y="5318"/>
                    <a:pt x="3470" y="5273"/>
                    <a:pt x="3493" y="5227"/>
                  </a:cubicBezTo>
                  <a:cubicBezTo>
                    <a:pt x="3493" y="5181"/>
                    <a:pt x="3470" y="5136"/>
                    <a:pt x="3470" y="5113"/>
                  </a:cubicBezTo>
                  <a:cubicBezTo>
                    <a:pt x="3470" y="5090"/>
                    <a:pt x="3447" y="5067"/>
                    <a:pt x="3447" y="5067"/>
                  </a:cubicBezTo>
                  <a:cubicBezTo>
                    <a:pt x="3424" y="5044"/>
                    <a:pt x="3401" y="4999"/>
                    <a:pt x="3379" y="4976"/>
                  </a:cubicBezTo>
                  <a:cubicBezTo>
                    <a:pt x="3356" y="4907"/>
                    <a:pt x="3333" y="4862"/>
                    <a:pt x="3310" y="4816"/>
                  </a:cubicBezTo>
                  <a:cubicBezTo>
                    <a:pt x="3264" y="4748"/>
                    <a:pt x="3219" y="4679"/>
                    <a:pt x="3173" y="4611"/>
                  </a:cubicBezTo>
                  <a:cubicBezTo>
                    <a:pt x="3150" y="4542"/>
                    <a:pt x="3105" y="4474"/>
                    <a:pt x="3082" y="4405"/>
                  </a:cubicBezTo>
                  <a:cubicBezTo>
                    <a:pt x="3036" y="4314"/>
                    <a:pt x="2991" y="4246"/>
                    <a:pt x="2968" y="4177"/>
                  </a:cubicBezTo>
                  <a:cubicBezTo>
                    <a:pt x="2899" y="4063"/>
                    <a:pt x="2854" y="3949"/>
                    <a:pt x="2785" y="3835"/>
                  </a:cubicBezTo>
                  <a:cubicBezTo>
                    <a:pt x="2762" y="3766"/>
                    <a:pt x="2740" y="3721"/>
                    <a:pt x="2717" y="3652"/>
                  </a:cubicBezTo>
                  <a:cubicBezTo>
                    <a:pt x="2694" y="3584"/>
                    <a:pt x="2648" y="3538"/>
                    <a:pt x="2625" y="3469"/>
                  </a:cubicBezTo>
                  <a:cubicBezTo>
                    <a:pt x="2603" y="3401"/>
                    <a:pt x="2580" y="3333"/>
                    <a:pt x="2534" y="3264"/>
                  </a:cubicBezTo>
                  <a:cubicBezTo>
                    <a:pt x="2511" y="3241"/>
                    <a:pt x="2488" y="3218"/>
                    <a:pt x="2466" y="3196"/>
                  </a:cubicBezTo>
                  <a:lnTo>
                    <a:pt x="2443" y="3196"/>
                  </a:lnTo>
                  <a:cubicBezTo>
                    <a:pt x="2443" y="3173"/>
                    <a:pt x="2443" y="3173"/>
                    <a:pt x="2443" y="3150"/>
                  </a:cubicBezTo>
                  <a:cubicBezTo>
                    <a:pt x="2443" y="3150"/>
                    <a:pt x="2443" y="3127"/>
                    <a:pt x="2443" y="3127"/>
                  </a:cubicBezTo>
                  <a:cubicBezTo>
                    <a:pt x="2420" y="3104"/>
                    <a:pt x="2420" y="3081"/>
                    <a:pt x="2420" y="3059"/>
                  </a:cubicBezTo>
                  <a:cubicBezTo>
                    <a:pt x="2397" y="3036"/>
                    <a:pt x="2397" y="3036"/>
                    <a:pt x="2397" y="3013"/>
                  </a:cubicBezTo>
                  <a:cubicBezTo>
                    <a:pt x="2374" y="2990"/>
                    <a:pt x="2374" y="2990"/>
                    <a:pt x="2374" y="2967"/>
                  </a:cubicBezTo>
                  <a:cubicBezTo>
                    <a:pt x="2351" y="2922"/>
                    <a:pt x="2329" y="2876"/>
                    <a:pt x="2306" y="2830"/>
                  </a:cubicBezTo>
                  <a:cubicBezTo>
                    <a:pt x="2260" y="2762"/>
                    <a:pt x="2237" y="2693"/>
                    <a:pt x="2192" y="2625"/>
                  </a:cubicBezTo>
                  <a:cubicBezTo>
                    <a:pt x="2123" y="2465"/>
                    <a:pt x="2032" y="2328"/>
                    <a:pt x="1963" y="2168"/>
                  </a:cubicBezTo>
                  <a:cubicBezTo>
                    <a:pt x="1895" y="2031"/>
                    <a:pt x="1804" y="1872"/>
                    <a:pt x="1735" y="1712"/>
                  </a:cubicBezTo>
                  <a:cubicBezTo>
                    <a:pt x="1667" y="1552"/>
                    <a:pt x="1598" y="1392"/>
                    <a:pt x="1530" y="1233"/>
                  </a:cubicBezTo>
                  <a:cubicBezTo>
                    <a:pt x="1461" y="1073"/>
                    <a:pt x="1393" y="913"/>
                    <a:pt x="1324" y="730"/>
                  </a:cubicBezTo>
                  <a:cubicBezTo>
                    <a:pt x="1302" y="708"/>
                    <a:pt x="1279" y="662"/>
                    <a:pt x="1256" y="639"/>
                  </a:cubicBezTo>
                  <a:cubicBezTo>
                    <a:pt x="1256" y="593"/>
                    <a:pt x="1233" y="571"/>
                    <a:pt x="1187" y="571"/>
                  </a:cubicBezTo>
                  <a:cubicBezTo>
                    <a:pt x="1187" y="548"/>
                    <a:pt x="1187" y="548"/>
                    <a:pt x="1187" y="525"/>
                  </a:cubicBezTo>
                  <a:cubicBezTo>
                    <a:pt x="1169" y="488"/>
                    <a:pt x="1120" y="450"/>
                    <a:pt x="1065" y="450"/>
                  </a:cubicBezTo>
                  <a:cubicBezTo>
                    <a:pt x="1053" y="450"/>
                    <a:pt x="1040" y="452"/>
                    <a:pt x="1028" y="457"/>
                  </a:cubicBezTo>
                  <a:cubicBezTo>
                    <a:pt x="1005" y="457"/>
                    <a:pt x="982" y="457"/>
                    <a:pt x="959" y="479"/>
                  </a:cubicBezTo>
                  <a:cubicBezTo>
                    <a:pt x="959" y="479"/>
                    <a:pt x="959" y="479"/>
                    <a:pt x="959" y="457"/>
                  </a:cubicBezTo>
                  <a:cubicBezTo>
                    <a:pt x="936" y="434"/>
                    <a:pt x="936" y="411"/>
                    <a:pt x="891" y="388"/>
                  </a:cubicBezTo>
                  <a:cubicBezTo>
                    <a:pt x="868" y="388"/>
                    <a:pt x="845" y="388"/>
                    <a:pt x="822" y="365"/>
                  </a:cubicBezTo>
                  <a:cubicBezTo>
                    <a:pt x="799" y="365"/>
                    <a:pt x="754" y="388"/>
                    <a:pt x="731" y="411"/>
                  </a:cubicBezTo>
                  <a:cubicBezTo>
                    <a:pt x="708" y="388"/>
                    <a:pt x="708" y="365"/>
                    <a:pt x="708" y="342"/>
                  </a:cubicBezTo>
                  <a:cubicBezTo>
                    <a:pt x="691" y="291"/>
                    <a:pt x="648" y="265"/>
                    <a:pt x="609" y="265"/>
                  </a:cubicBezTo>
                  <a:cubicBezTo>
                    <a:pt x="595" y="265"/>
                    <a:pt x="583" y="268"/>
                    <a:pt x="571" y="274"/>
                  </a:cubicBezTo>
                  <a:cubicBezTo>
                    <a:pt x="525" y="274"/>
                    <a:pt x="503" y="297"/>
                    <a:pt x="480" y="320"/>
                  </a:cubicBezTo>
                  <a:cubicBezTo>
                    <a:pt x="480" y="320"/>
                    <a:pt x="480" y="342"/>
                    <a:pt x="480" y="342"/>
                  </a:cubicBezTo>
                  <a:cubicBezTo>
                    <a:pt x="457" y="365"/>
                    <a:pt x="457" y="388"/>
                    <a:pt x="457" y="411"/>
                  </a:cubicBezTo>
                  <a:cubicBezTo>
                    <a:pt x="480" y="479"/>
                    <a:pt x="480" y="548"/>
                    <a:pt x="503" y="593"/>
                  </a:cubicBezTo>
                  <a:cubicBezTo>
                    <a:pt x="503" y="639"/>
                    <a:pt x="525" y="685"/>
                    <a:pt x="525" y="730"/>
                  </a:cubicBezTo>
                  <a:cubicBezTo>
                    <a:pt x="548" y="776"/>
                    <a:pt x="548" y="845"/>
                    <a:pt x="571" y="890"/>
                  </a:cubicBezTo>
                  <a:cubicBezTo>
                    <a:pt x="503" y="753"/>
                    <a:pt x="457" y="616"/>
                    <a:pt x="389" y="479"/>
                  </a:cubicBezTo>
                  <a:cubicBezTo>
                    <a:pt x="343" y="411"/>
                    <a:pt x="320" y="342"/>
                    <a:pt x="274" y="274"/>
                  </a:cubicBezTo>
                  <a:cubicBezTo>
                    <a:pt x="252" y="183"/>
                    <a:pt x="206" y="114"/>
                    <a:pt x="137" y="23"/>
                  </a:cubicBezTo>
                  <a:cubicBezTo>
                    <a:pt x="137" y="0"/>
                    <a:pt x="115"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 name="Google Shape;9757;p58"/>
            <p:cNvSpPr/>
            <p:nvPr/>
          </p:nvSpPr>
          <p:spPr>
            <a:xfrm>
              <a:off x="4616308" y="3243735"/>
              <a:ext cx="33396" cy="19406"/>
            </a:xfrm>
            <a:custGeom>
              <a:avLst/>
              <a:gdLst/>
              <a:ahLst/>
              <a:cxnLst/>
              <a:rect l="l" t="t" r="r" b="b"/>
              <a:pathLst>
                <a:path w="709" h="412" extrusionOk="0">
                  <a:moveTo>
                    <a:pt x="435" y="1"/>
                  </a:moveTo>
                  <a:cubicBezTo>
                    <a:pt x="389" y="1"/>
                    <a:pt x="320" y="23"/>
                    <a:pt x="252" y="69"/>
                  </a:cubicBezTo>
                  <a:cubicBezTo>
                    <a:pt x="206" y="92"/>
                    <a:pt x="138" y="115"/>
                    <a:pt x="92" y="160"/>
                  </a:cubicBezTo>
                  <a:cubicBezTo>
                    <a:pt x="47" y="229"/>
                    <a:pt x="1" y="274"/>
                    <a:pt x="24" y="320"/>
                  </a:cubicBezTo>
                  <a:cubicBezTo>
                    <a:pt x="24" y="343"/>
                    <a:pt x="24" y="343"/>
                    <a:pt x="24" y="366"/>
                  </a:cubicBezTo>
                  <a:cubicBezTo>
                    <a:pt x="24" y="366"/>
                    <a:pt x="47" y="366"/>
                    <a:pt x="47" y="389"/>
                  </a:cubicBezTo>
                  <a:cubicBezTo>
                    <a:pt x="69" y="411"/>
                    <a:pt x="92" y="411"/>
                    <a:pt x="138" y="411"/>
                  </a:cubicBezTo>
                  <a:lnTo>
                    <a:pt x="161" y="411"/>
                  </a:lnTo>
                  <a:cubicBezTo>
                    <a:pt x="183" y="411"/>
                    <a:pt x="206" y="389"/>
                    <a:pt x="206" y="389"/>
                  </a:cubicBezTo>
                  <a:lnTo>
                    <a:pt x="229" y="366"/>
                  </a:lnTo>
                  <a:cubicBezTo>
                    <a:pt x="252" y="366"/>
                    <a:pt x="275" y="343"/>
                    <a:pt x="298" y="343"/>
                  </a:cubicBezTo>
                  <a:cubicBezTo>
                    <a:pt x="320" y="320"/>
                    <a:pt x="366" y="297"/>
                    <a:pt x="389" y="274"/>
                  </a:cubicBezTo>
                  <a:cubicBezTo>
                    <a:pt x="435" y="274"/>
                    <a:pt x="435" y="274"/>
                    <a:pt x="457" y="252"/>
                  </a:cubicBezTo>
                  <a:lnTo>
                    <a:pt x="549" y="252"/>
                  </a:lnTo>
                  <a:cubicBezTo>
                    <a:pt x="571" y="252"/>
                    <a:pt x="594" y="252"/>
                    <a:pt x="617" y="229"/>
                  </a:cubicBezTo>
                  <a:cubicBezTo>
                    <a:pt x="663" y="206"/>
                    <a:pt x="708" y="160"/>
                    <a:pt x="708" y="115"/>
                  </a:cubicBezTo>
                  <a:cubicBezTo>
                    <a:pt x="708" y="69"/>
                    <a:pt x="640" y="1"/>
                    <a:pt x="571"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 name="Google Shape;9758;p58"/>
            <p:cNvSpPr/>
            <p:nvPr/>
          </p:nvSpPr>
          <p:spPr>
            <a:xfrm>
              <a:off x="4591578" y="3189990"/>
              <a:ext cx="49505" cy="62128"/>
            </a:xfrm>
            <a:custGeom>
              <a:avLst/>
              <a:gdLst/>
              <a:ahLst/>
              <a:cxnLst/>
              <a:rect l="l" t="t" r="r" b="b"/>
              <a:pathLst>
                <a:path w="1051" h="1319" extrusionOk="0">
                  <a:moveTo>
                    <a:pt x="229" y="0"/>
                  </a:moveTo>
                  <a:cubicBezTo>
                    <a:pt x="161" y="0"/>
                    <a:pt x="92" y="46"/>
                    <a:pt x="69" y="137"/>
                  </a:cubicBezTo>
                  <a:cubicBezTo>
                    <a:pt x="69" y="137"/>
                    <a:pt x="69" y="160"/>
                    <a:pt x="69" y="160"/>
                  </a:cubicBezTo>
                  <a:lnTo>
                    <a:pt x="47" y="160"/>
                  </a:lnTo>
                  <a:cubicBezTo>
                    <a:pt x="24" y="183"/>
                    <a:pt x="1" y="229"/>
                    <a:pt x="24" y="274"/>
                  </a:cubicBezTo>
                  <a:cubicBezTo>
                    <a:pt x="69" y="343"/>
                    <a:pt x="92" y="411"/>
                    <a:pt x="138" y="480"/>
                  </a:cubicBezTo>
                  <a:cubicBezTo>
                    <a:pt x="138" y="491"/>
                    <a:pt x="138" y="497"/>
                    <a:pt x="138" y="502"/>
                  </a:cubicBezTo>
                  <a:cubicBezTo>
                    <a:pt x="161" y="548"/>
                    <a:pt x="183" y="617"/>
                    <a:pt x="206" y="662"/>
                  </a:cubicBezTo>
                  <a:cubicBezTo>
                    <a:pt x="206" y="708"/>
                    <a:pt x="229" y="754"/>
                    <a:pt x="252" y="799"/>
                  </a:cubicBezTo>
                  <a:cubicBezTo>
                    <a:pt x="275" y="845"/>
                    <a:pt x="275" y="890"/>
                    <a:pt x="298" y="936"/>
                  </a:cubicBezTo>
                  <a:cubicBezTo>
                    <a:pt x="320" y="982"/>
                    <a:pt x="343" y="1027"/>
                    <a:pt x="343" y="1073"/>
                  </a:cubicBezTo>
                  <a:cubicBezTo>
                    <a:pt x="366" y="1096"/>
                    <a:pt x="389" y="1142"/>
                    <a:pt x="389" y="1164"/>
                  </a:cubicBezTo>
                  <a:cubicBezTo>
                    <a:pt x="412" y="1187"/>
                    <a:pt x="412" y="1210"/>
                    <a:pt x="435" y="1233"/>
                  </a:cubicBezTo>
                  <a:cubicBezTo>
                    <a:pt x="457" y="1278"/>
                    <a:pt x="480" y="1301"/>
                    <a:pt x="526" y="1301"/>
                  </a:cubicBezTo>
                  <a:cubicBezTo>
                    <a:pt x="537" y="1313"/>
                    <a:pt x="549" y="1318"/>
                    <a:pt x="560" y="1318"/>
                  </a:cubicBezTo>
                  <a:cubicBezTo>
                    <a:pt x="572" y="1318"/>
                    <a:pt x="583" y="1313"/>
                    <a:pt x="594" y="1301"/>
                  </a:cubicBezTo>
                  <a:cubicBezTo>
                    <a:pt x="640" y="1301"/>
                    <a:pt x="663" y="1278"/>
                    <a:pt x="686" y="1256"/>
                  </a:cubicBezTo>
                  <a:cubicBezTo>
                    <a:pt x="731" y="1233"/>
                    <a:pt x="754" y="1210"/>
                    <a:pt x="777" y="1164"/>
                  </a:cubicBezTo>
                  <a:cubicBezTo>
                    <a:pt x="800" y="1164"/>
                    <a:pt x="823" y="1142"/>
                    <a:pt x="845" y="1119"/>
                  </a:cubicBezTo>
                  <a:lnTo>
                    <a:pt x="914" y="1119"/>
                  </a:lnTo>
                  <a:cubicBezTo>
                    <a:pt x="937" y="1119"/>
                    <a:pt x="982" y="1096"/>
                    <a:pt x="1005" y="1073"/>
                  </a:cubicBezTo>
                  <a:cubicBezTo>
                    <a:pt x="1028" y="1050"/>
                    <a:pt x="1051" y="1005"/>
                    <a:pt x="1051" y="982"/>
                  </a:cubicBezTo>
                  <a:cubicBezTo>
                    <a:pt x="1051" y="936"/>
                    <a:pt x="1028" y="890"/>
                    <a:pt x="1005" y="845"/>
                  </a:cubicBezTo>
                  <a:cubicBezTo>
                    <a:pt x="1005" y="822"/>
                    <a:pt x="982" y="776"/>
                    <a:pt x="960" y="754"/>
                  </a:cubicBezTo>
                  <a:cubicBezTo>
                    <a:pt x="937" y="708"/>
                    <a:pt x="937" y="685"/>
                    <a:pt x="914" y="639"/>
                  </a:cubicBezTo>
                  <a:cubicBezTo>
                    <a:pt x="845" y="502"/>
                    <a:pt x="800" y="365"/>
                    <a:pt x="731" y="251"/>
                  </a:cubicBezTo>
                  <a:cubicBezTo>
                    <a:pt x="686" y="160"/>
                    <a:pt x="617" y="92"/>
                    <a:pt x="549" y="46"/>
                  </a:cubicBezTo>
                  <a:cubicBezTo>
                    <a:pt x="526" y="23"/>
                    <a:pt x="480" y="23"/>
                    <a:pt x="457" y="23"/>
                  </a:cubicBezTo>
                  <a:cubicBezTo>
                    <a:pt x="435" y="0"/>
                    <a:pt x="412" y="0"/>
                    <a:pt x="366" y="0"/>
                  </a:cubicBezTo>
                  <a:close/>
                </a:path>
              </a:pathLst>
            </a:custGeom>
            <a:solidFill>
              <a:srgbClr val="454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 name="Google Shape;9759;p58"/>
            <p:cNvSpPr/>
            <p:nvPr/>
          </p:nvSpPr>
          <p:spPr>
            <a:xfrm>
              <a:off x="4671138" y="3686701"/>
              <a:ext cx="249502" cy="226280"/>
            </a:xfrm>
            <a:custGeom>
              <a:avLst/>
              <a:gdLst/>
              <a:ahLst/>
              <a:cxnLst/>
              <a:rect l="l" t="t" r="r" b="b"/>
              <a:pathLst>
                <a:path w="5297" h="4804" extrusionOk="0">
                  <a:moveTo>
                    <a:pt x="4931" y="4497"/>
                  </a:moveTo>
                  <a:cubicBezTo>
                    <a:pt x="4954" y="4520"/>
                    <a:pt x="4954" y="4520"/>
                    <a:pt x="4954" y="4520"/>
                  </a:cubicBezTo>
                  <a:lnTo>
                    <a:pt x="4931" y="4520"/>
                  </a:lnTo>
                  <a:cubicBezTo>
                    <a:pt x="4931" y="4520"/>
                    <a:pt x="4931" y="4497"/>
                    <a:pt x="4931" y="4497"/>
                  </a:cubicBezTo>
                  <a:close/>
                  <a:moveTo>
                    <a:pt x="184" y="1"/>
                  </a:moveTo>
                  <a:cubicBezTo>
                    <a:pt x="138" y="23"/>
                    <a:pt x="115" y="69"/>
                    <a:pt x="115" y="115"/>
                  </a:cubicBezTo>
                  <a:cubicBezTo>
                    <a:pt x="115" y="206"/>
                    <a:pt x="115" y="274"/>
                    <a:pt x="115" y="366"/>
                  </a:cubicBezTo>
                  <a:cubicBezTo>
                    <a:pt x="115" y="366"/>
                    <a:pt x="115" y="389"/>
                    <a:pt x="115" y="389"/>
                  </a:cubicBezTo>
                  <a:lnTo>
                    <a:pt x="69" y="389"/>
                  </a:lnTo>
                  <a:cubicBezTo>
                    <a:pt x="24" y="411"/>
                    <a:pt x="1" y="434"/>
                    <a:pt x="1" y="480"/>
                  </a:cubicBezTo>
                  <a:cubicBezTo>
                    <a:pt x="1" y="526"/>
                    <a:pt x="24" y="594"/>
                    <a:pt x="24" y="640"/>
                  </a:cubicBezTo>
                  <a:cubicBezTo>
                    <a:pt x="47" y="708"/>
                    <a:pt x="69" y="777"/>
                    <a:pt x="69" y="845"/>
                  </a:cubicBezTo>
                  <a:cubicBezTo>
                    <a:pt x="69" y="868"/>
                    <a:pt x="92" y="891"/>
                    <a:pt x="92" y="891"/>
                  </a:cubicBezTo>
                  <a:cubicBezTo>
                    <a:pt x="69" y="914"/>
                    <a:pt x="69" y="936"/>
                    <a:pt x="69" y="936"/>
                  </a:cubicBezTo>
                  <a:cubicBezTo>
                    <a:pt x="69" y="959"/>
                    <a:pt x="92" y="959"/>
                    <a:pt x="92" y="959"/>
                  </a:cubicBezTo>
                  <a:cubicBezTo>
                    <a:pt x="92" y="1073"/>
                    <a:pt x="138" y="1187"/>
                    <a:pt x="161" y="1302"/>
                  </a:cubicBezTo>
                  <a:cubicBezTo>
                    <a:pt x="184" y="1416"/>
                    <a:pt x="229" y="1530"/>
                    <a:pt x="252" y="1644"/>
                  </a:cubicBezTo>
                  <a:cubicBezTo>
                    <a:pt x="298" y="1758"/>
                    <a:pt x="343" y="1849"/>
                    <a:pt x="389" y="1964"/>
                  </a:cubicBezTo>
                  <a:cubicBezTo>
                    <a:pt x="435" y="2009"/>
                    <a:pt x="457" y="2078"/>
                    <a:pt x="503" y="2123"/>
                  </a:cubicBezTo>
                  <a:cubicBezTo>
                    <a:pt x="503" y="2146"/>
                    <a:pt x="526" y="2169"/>
                    <a:pt x="526" y="2192"/>
                  </a:cubicBezTo>
                  <a:cubicBezTo>
                    <a:pt x="549" y="2192"/>
                    <a:pt x="572" y="2215"/>
                    <a:pt x="594" y="2237"/>
                  </a:cubicBezTo>
                  <a:cubicBezTo>
                    <a:pt x="606" y="2249"/>
                    <a:pt x="617" y="2255"/>
                    <a:pt x="632" y="2255"/>
                  </a:cubicBezTo>
                  <a:cubicBezTo>
                    <a:pt x="646" y="2255"/>
                    <a:pt x="663" y="2249"/>
                    <a:pt x="686" y="2237"/>
                  </a:cubicBezTo>
                  <a:cubicBezTo>
                    <a:pt x="686" y="2260"/>
                    <a:pt x="709" y="2283"/>
                    <a:pt x="731" y="2306"/>
                  </a:cubicBezTo>
                  <a:cubicBezTo>
                    <a:pt x="754" y="2329"/>
                    <a:pt x="777" y="2374"/>
                    <a:pt x="800" y="2397"/>
                  </a:cubicBezTo>
                  <a:cubicBezTo>
                    <a:pt x="845" y="2466"/>
                    <a:pt x="891" y="2511"/>
                    <a:pt x="937" y="2557"/>
                  </a:cubicBezTo>
                  <a:cubicBezTo>
                    <a:pt x="1051" y="2694"/>
                    <a:pt x="1142" y="2831"/>
                    <a:pt x="1279" y="2945"/>
                  </a:cubicBezTo>
                  <a:cubicBezTo>
                    <a:pt x="1393" y="3082"/>
                    <a:pt x="1507" y="3196"/>
                    <a:pt x="1622" y="3287"/>
                  </a:cubicBezTo>
                  <a:cubicBezTo>
                    <a:pt x="1667" y="3333"/>
                    <a:pt x="1736" y="3379"/>
                    <a:pt x="1781" y="3424"/>
                  </a:cubicBezTo>
                  <a:cubicBezTo>
                    <a:pt x="1850" y="3470"/>
                    <a:pt x="1941" y="3538"/>
                    <a:pt x="2032" y="3584"/>
                  </a:cubicBezTo>
                  <a:lnTo>
                    <a:pt x="2101" y="3584"/>
                  </a:lnTo>
                  <a:cubicBezTo>
                    <a:pt x="2101" y="3584"/>
                    <a:pt x="2124" y="3607"/>
                    <a:pt x="2147" y="3607"/>
                  </a:cubicBezTo>
                  <a:lnTo>
                    <a:pt x="2192" y="3607"/>
                  </a:lnTo>
                  <a:cubicBezTo>
                    <a:pt x="2238" y="3630"/>
                    <a:pt x="2261" y="3653"/>
                    <a:pt x="2306" y="3698"/>
                  </a:cubicBezTo>
                  <a:cubicBezTo>
                    <a:pt x="2329" y="3721"/>
                    <a:pt x="2352" y="3721"/>
                    <a:pt x="2398" y="3744"/>
                  </a:cubicBezTo>
                  <a:cubicBezTo>
                    <a:pt x="2420" y="3767"/>
                    <a:pt x="2443" y="3790"/>
                    <a:pt x="2466" y="3812"/>
                  </a:cubicBezTo>
                  <a:cubicBezTo>
                    <a:pt x="2603" y="3881"/>
                    <a:pt x="2740" y="3949"/>
                    <a:pt x="2877" y="4041"/>
                  </a:cubicBezTo>
                  <a:cubicBezTo>
                    <a:pt x="2945" y="4063"/>
                    <a:pt x="3014" y="4109"/>
                    <a:pt x="3082" y="4132"/>
                  </a:cubicBezTo>
                  <a:cubicBezTo>
                    <a:pt x="3105" y="4155"/>
                    <a:pt x="3151" y="4155"/>
                    <a:pt x="3174" y="4178"/>
                  </a:cubicBezTo>
                  <a:cubicBezTo>
                    <a:pt x="3196" y="4178"/>
                    <a:pt x="3196" y="4200"/>
                    <a:pt x="3219" y="4200"/>
                  </a:cubicBezTo>
                  <a:cubicBezTo>
                    <a:pt x="3242" y="4200"/>
                    <a:pt x="3265" y="4223"/>
                    <a:pt x="3288" y="4223"/>
                  </a:cubicBezTo>
                  <a:cubicBezTo>
                    <a:pt x="3311" y="4246"/>
                    <a:pt x="3356" y="4269"/>
                    <a:pt x="3402" y="4292"/>
                  </a:cubicBezTo>
                  <a:cubicBezTo>
                    <a:pt x="3470" y="4337"/>
                    <a:pt x="3562" y="4383"/>
                    <a:pt x="3630" y="4406"/>
                  </a:cubicBezTo>
                  <a:cubicBezTo>
                    <a:pt x="3721" y="4451"/>
                    <a:pt x="3790" y="4474"/>
                    <a:pt x="3881" y="4497"/>
                  </a:cubicBezTo>
                  <a:cubicBezTo>
                    <a:pt x="3950" y="4520"/>
                    <a:pt x="4041" y="4543"/>
                    <a:pt x="4110" y="4566"/>
                  </a:cubicBezTo>
                  <a:cubicBezTo>
                    <a:pt x="4292" y="4611"/>
                    <a:pt x="4452" y="4680"/>
                    <a:pt x="4634" y="4703"/>
                  </a:cubicBezTo>
                  <a:cubicBezTo>
                    <a:pt x="4703" y="4725"/>
                    <a:pt x="4794" y="4748"/>
                    <a:pt x="4863" y="4771"/>
                  </a:cubicBezTo>
                  <a:cubicBezTo>
                    <a:pt x="4908" y="4771"/>
                    <a:pt x="4931" y="4771"/>
                    <a:pt x="4977" y="4794"/>
                  </a:cubicBezTo>
                  <a:cubicBezTo>
                    <a:pt x="5023" y="4794"/>
                    <a:pt x="5058" y="4804"/>
                    <a:pt x="5097" y="4804"/>
                  </a:cubicBezTo>
                  <a:cubicBezTo>
                    <a:pt x="5116" y="4804"/>
                    <a:pt x="5137" y="4801"/>
                    <a:pt x="5159" y="4794"/>
                  </a:cubicBezTo>
                  <a:cubicBezTo>
                    <a:pt x="5251" y="4794"/>
                    <a:pt x="5296" y="4703"/>
                    <a:pt x="5296" y="4634"/>
                  </a:cubicBezTo>
                  <a:cubicBezTo>
                    <a:pt x="5274" y="4588"/>
                    <a:pt x="5274" y="4566"/>
                    <a:pt x="5251" y="4543"/>
                  </a:cubicBezTo>
                  <a:cubicBezTo>
                    <a:pt x="5251" y="4497"/>
                    <a:pt x="5228" y="4451"/>
                    <a:pt x="5205" y="4406"/>
                  </a:cubicBezTo>
                  <a:cubicBezTo>
                    <a:pt x="5182" y="4337"/>
                    <a:pt x="5137" y="4292"/>
                    <a:pt x="5114" y="4246"/>
                  </a:cubicBezTo>
                  <a:cubicBezTo>
                    <a:pt x="5091" y="4200"/>
                    <a:pt x="5045" y="4155"/>
                    <a:pt x="5023" y="4109"/>
                  </a:cubicBezTo>
                  <a:cubicBezTo>
                    <a:pt x="4977" y="4086"/>
                    <a:pt x="4931" y="4063"/>
                    <a:pt x="4863" y="4063"/>
                  </a:cubicBezTo>
                  <a:cubicBezTo>
                    <a:pt x="4840" y="4063"/>
                    <a:pt x="4817" y="4063"/>
                    <a:pt x="4794" y="4041"/>
                  </a:cubicBezTo>
                  <a:cubicBezTo>
                    <a:pt x="4726" y="4041"/>
                    <a:pt x="4657" y="4018"/>
                    <a:pt x="4589" y="4018"/>
                  </a:cubicBezTo>
                  <a:cubicBezTo>
                    <a:pt x="4498" y="3972"/>
                    <a:pt x="4383" y="3949"/>
                    <a:pt x="4292" y="3904"/>
                  </a:cubicBezTo>
                  <a:cubicBezTo>
                    <a:pt x="4178" y="3858"/>
                    <a:pt x="4041" y="3835"/>
                    <a:pt x="3927" y="3767"/>
                  </a:cubicBezTo>
                  <a:cubicBezTo>
                    <a:pt x="3790" y="3721"/>
                    <a:pt x="3676" y="3653"/>
                    <a:pt x="3539" y="3607"/>
                  </a:cubicBezTo>
                  <a:cubicBezTo>
                    <a:pt x="3425" y="3561"/>
                    <a:pt x="3288" y="3493"/>
                    <a:pt x="3174" y="3424"/>
                  </a:cubicBezTo>
                  <a:cubicBezTo>
                    <a:pt x="3037" y="3356"/>
                    <a:pt x="2900" y="3265"/>
                    <a:pt x="2763" y="3173"/>
                  </a:cubicBezTo>
                  <a:cubicBezTo>
                    <a:pt x="2626" y="3082"/>
                    <a:pt x="2489" y="2991"/>
                    <a:pt x="2352" y="2899"/>
                  </a:cubicBezTo>
                  <a:cubicBezTo>
                    <a:pt x="2306" y="2854"/>
                    <a:pt x="2238" y="2808"/>
                    <a:pt x="2169" y="2762"/>
                  </a:cubicBezTo>
                  <a:cubicBezTo>
                    <a:pt x="2101" y="2717"/>
                    <a:pt x="2032" y="2671"/>
                    <a:pt x="1987" y="2603"/>
                  </a:cubicBezTo>
                  <a:cubicBezTo>
                    <a:pt x="1850" y="2511"/>
                    <a:pt x="1736" y="2420"/>
                    <a:pt x="1622" y="2306"/>
                  </a:cubicBezTo>
                  <a:cubicBezTo>
                    <a:pt x="1576" y="2260"/>
                    <a:pt x="1530" y="2215"/>
                    <a:pt x="1485" y="2169"/>
                  </a:cubicBezTo>
                  <a:cubicBezTo>
                    <a:pt x="1439" y="2146"/>
                    <a:pt x="1416" y="2100"/>
                    <a:pt x="1393" y="2078"/>
                  </a:cubicBezTo>
                  <a:cubicBezTo>
                    <a:pt x="1234" y="1918"/>
                    <a:pt x="1097" y="1758"/>
                    <a:pt x="960" y="1575"/>
                  </a:cubicBezTo>
                  <a:cubicBezTo>
                    <a:pt x="891" y="1484"/>
                    <a:pt x="823" y="1393"/>
                    <a:pt x="754" y="1302"/>
                  </a:cubicBezTo>
                  <a:cubicBezTo>
                    <a:pt x="709" y="1233"/>
                    <a:pt x="640" y="1142"/>
                    <a:pt x="594" y="1073"/>
                  </a:cubicBezTo>
                  <a:cubicBezTo>
                    <a:pt x="549" y="959"/>
                    <a:pt x="480" y="845"/>
                    <a:pt x="435" y="754"/>
                  </a:cubicBezTo>
                  <a:cubicBezTo>
                    <a:pt x="389" y="640"/>
                    <a:pt x="343" y="526"/>
                    <a:pt x="321" y="411"/>
                  </a:cubicBezTo>
                  <a:cubicBezTo>
                    <a:pt x="298" y="366"/>
                    <a:pt x="298" y="320"/>
                    <a:pt x="298" y="274"/>
                  </a:cubicBezTo>
                  <a:cubicBezTo>
                    <a:pt x="298" y="229"/>
                    <a:pt x="298" y="160"/>
                    <a:pt x="298" y="92"/>
                  </a:cubicBezTo>
                  <a:cubicBezTo>
                    <a:pt x="275" y="46"/>
                    <a:pt x="229"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 name="Google Shape;9760;p58"/>
            <p:cNvSpPr/>
            <p:nvPr/>
          </p:nvSpPr>
          <p:spPr>
            <a:xfrm>
              <a:off x="4744291" y="3563053"/>
              <a:ext cx="173102" cy="339138"/>
            </a:xfrm>
            <a:custGeom>
              <a:avLst/>
              <a:gdLst/>
              <a:ahLst/>
              <a:cxnLst/>
              <a:rect l="l" t="t" r="r" b="b"/>
              <a:pathLst>
                <a:path w="3675" h="7200" extrusionOk="0">
                  <a:moveTo>
                    <a:pt x="834" y="1190"/>
                  </a:moveTo>
                  <a:cubicBezTo>
                    <a:pt x="837" y="1197"/>
                    <a:pt x="841" y="1203"/>
                    <a:pt x="845" y="1210"/>
                  </a:cubicBezTo>
                  <a:cubicBezTo>
                    <a:pt x="845" y="1210"/>
                    <a:pt x="845" y="1197"/>
                    <a:pt x="834" y="1190"/>
                  </a:cubicBezTo>
                  <a:close/>
                  <a:moveTo>
                    <a:pt x="91" y="1"/>
                  </a:moveTo>
                  <a:cubicBezTo>
                    <a:pt x="69" y="1"/>
                    <a:pt x="46" y="1"/>
                    <a:pt x="46" y="23"/>
                  </a:cubicBezTo>
                  <a:cubicBezTo>
                    <a:pt x="0" y="46"/>
                    <a:pt x="0" y="92"/>
                    <a:pt x="23" y="138"/>
                  </a:cubicBezTo>
                  <a:cubicBezTo>
                    <a:pt x="91" y="275"/>
                    <a:pt x="160" y="412"/>
                    <a:pt x="228" y="548"/>
                  </a:cubicBezTo>
                  <a:cubicBezTo>
                    <a:pt x="251" y="617"/>
                    <a:pt x="274" y="685"/>
                    <a:pt x="297" y="754"/>
                  </a:cubicBezTo>
                  <a:cubicBezTo>
                    <a:pt x="342" y="822"/>
                    <a:pt x="365" y="891"/>
                    <a:pt x="388" y="936"/>
                  </a:cubicBezTo>
                  <a:cubicBezTo>
                    <a:pt x="502" y="1210"/>
                    <a:pt x="639" y="1461"/>
                    <a:pt x="776" y="1713"/>
                  </a:cubicBezTo>
                  <a:cubicBezTo>
                    <a:pt x="822" y="1849"/>
                    <a:pt x="890" y="1986"/>
                    <a:pt x="936" y="2123"/>
                  </a:cubicBezTo>
                  <a:cubicBezTo>
                    <a:pt x="1004" y="2260"/>
                    <a:pt x="1050" y="2397"/>
                    <a:pt x="1119" y="2534"/>
                  </a:cubicBezTo>
                  <a:cubicBezTo>
                    <a:pt x="1187" y="2648"/>
                    <a:pt x="1233" y="2785"/>
                    <a:pt x="1301" y="2922"/>
                  </a:cubicBezTo>
                  <a:cubicBezTo>
                    <a:pt x="1370" y="3059"/>
                    <a:pt x="1415" y="3196"/>
                    <a:pt x="1484" y="3333"/>
                  </a:cubicBezTo>
                  <a:cubicBezTo>
                    <a:pt x="1552" y="3470"/>
                    <a:pt x="1621" y="3607"/>
                    <a:pt x="1666" y="3721"/>
                  </a:cubicBezTo>
                  <a:cubicBezTo>
                    <a:pt x="1735" y="3881"/>
                    <a:pt x="1803" y="4018"/>
                    <a:pt x="1872" y="4155"/>
                  </a:cubicBezTo>
                  <a:cubicBezTo>
                    <a:pt x="1940" y="4292"/>
                    <a:pt x="2009" y="4429"/>
                    <a:pt x="2054" y="4566"/>
                  </a:cubicBezTo>
                  <a:cubicBezTo>
                    <a:pt x="2123" y="4703"/>
                    <a:pt x="2214" y="4840"/>
                    <a:pt x="2260" y="4999"/>
                  </a:cubicBezTo>
                  <a:cubicBezTo>
                    <a:pt x="2397" y="5250"/>
                    <a:pt x="2511" y="5502"/>
                    <a:pt x="2648" y="5753"/>
                  </a:cubicBezTo>
                  <a:cubicBezTo>
                    <a:pt x="2671" y="5798"/>
                    <a:pt x="2716" y="5867"/>
                    <a:pt x="2739" y="5935"/>
                  </a:cubicBezTo>
                  <a:cubicBezTo>
                    <a:pt x="2762" y="5981"/>
                    <a:pt x="2808" y="6049"/>
                    <a:pt x="2830" y="6118"/>
                  </a:cubicBezTo>
                  <a:cubicBezTo>
                    <a:pt x="2853" y="6141"/>
                    <a:pt x="2876" y="6186"/>
                    <a:pt x="2876" y="6209"/>
                  </a:cubicBezTo>
                  <a:cubicBezTo>
                    <a:pt x="2899" y="6232"/>
                    <a:pt x="2899" y="6232"/>
                    <a:pt x="2899" y="6255"/>
                  </a:cubicBezTo>
                  <a:cubicBezTo>
                    <a:pt x="2922" y="6255"/>
                    <a:pt x="2922" y="6278"/>
                    <a:pt x="2922" y="6278"/>
                  </a:cubicBezTo>
                  <a:cubicBezTo>
                    <a:pt x="2922" y="6278"/>
                    <a:pt x="2922" y="6278"/>
                    <a:pt x="2922" y="6300"/>
                  </a:cubicBezTo>
                  <a:cubicBezTo>
                    <a:pt x="2945" y="6300"/>
                    <a:pt x="2945" y="6323"/>
                    <a:pt x="2945" y="6323"/>
                  </a:cubicBezTo>
                  <a:cubicBezTo>
                    <a:pt x="2990" y="6392"/>
                    <a:pt x="3013" y="6460"/>
                    <a:pt x="3036" y="6506"/>
                  </a:cubicBezTo>
                  <a:cubicBezTo>
                    <a:pt x="3081" y="6597"/>
                    <a:pt x="3127" y="6688"/>
                    <a:pt x="3173" y="6780"/>
                  </a:cubicBezTo>
                  <a:cubicBezTo>
                    <a:pt x="3218" y="6848"/>
                    <a:pt x="3264" y="6917"/>
                    <a:pt x="3310" y="6985"/>
                  </a:cubicBezTo>
                  <a:cubicBezTo>
                    <a:pt x="3310" y="7008"/>
                    <a:pt x="3333" y="7008"/>
                    <a:pt x="3333" y="7031"/>
                  </a:cubicBezTo>
                  <a:cubicBezTo>
                    <a:pt x="3355" y="7054"/>
                    <a:pt x="3378" y="7099"/>
                    <a:pt x="3401" y="7145"/>
                  </a:cubicBezTo>
                  <a:cubicBezTo>
                    <a:pt x="3434" y="7178"/>
                    <a:pt x="3480" y="7200"/>
                    <a:pt x="3529" y="7200"/>
                  </a:cubicBezTo>
                  <a:cubicBezTo>
                    <a:pt x="3547" y="7200"/>
                    <a:pt x="3565" y="7197"/>
                    <a:pt x="3584" y="7191"/>
                  </a:cubicBezTo>
                  <a:cubicBezTo>
                    <a:pt x="3606" y="7168"/>
                    <a:pt x="3652" y="7145"/>
                    <a:pt x="3675" y="7122"/>
                  </a:cubicBezTo>
                  <a:cubicBezTo>
                    <a:pt x="3675" y="7076"/>
                    <a:pt x="3675" y="7031"/>
                    <a:pt x="3675" y="6985"/>
                  </a:cubicBezTo>
                  <a:cubicBezTo>
                    <a:pt x="3652" y="6962"/>
                    <a:pt x="3652" y="6940"/>
                    <a:pt x="3629" y="6917"/>
                  </a:cubicBezTo>
                  <a:cubicBezTo>
                    <a:pt x="3629" y="6894"/>
                    <a:pt x="3606" y="6871"/>
                    <a:pt x="3606" y="6871"/>
                  </a:cubicBezTo>
                  <a:cubicBezTo>
                    <a:pt x="3584" y="6825"/>
                    <a:pt x="3561" y="6803"/>
                    <a:pt x="3561" y="6780"/>
                  </a:cubicBezTo>
                  <a:cubicBezTo>
                    <a:pt x="3538" y="6757"/>
                    <a:pt x="3515" y="6734"/>
                    <a:pt x="3515" y="6688"/>
                  </a:cubicBezTo>
                  <a:cubicBezTo>
                    <a:pt x="3470" y="6643"/>
                    <a:pt x="3447" y="6597"/>
                    <a:pt x="3401" y="6529"/>
                  </a:cubicBezTo>
                  <a:cubicBezTo>
                    <a:pt x="3378" y="6483"/>
                    <a:pt x="3355" y="6415"/>
                    <a:pt x="3310" y="6346"/>
                  </a:cubicBezTo>
                  <a:cubicBezTo>
                    <a:pt x="3310" y="6323"/>
                    <a:pt x="3287" y="6278"/>
                    <a:pt x="3264" y="6255"/>
                  </a:cubicBezTo>
                  <a:cubicBezTo>
                    <a:pt x="3264" y="6232"/>
                    <a:pt x="3264" y="6232"/>
                    <a:pt x="3241" y="6209"/>
                  </a:cubicBezTo>
                  <a:cubicBezTo>
                    <a:pt x="3241" y="6186"/>
                    <a:pt x="3218" y="6163"/>
                    <a:pt x="3218" y="6141"/>
                  </a:cubicBezTo>
                  <a:lnTo>
                    <a:pt x="3196" y="6141"/>
                  </a:lnTo>
                  <a:cubicBezTo>
                    <a:pt x="3127" y="6004"/>
                    <a:pt x="3059" y="5867"/>
                    <a:pt x="2990" y="5730"/>
                  </a:cubicBezTo>
                  <a:cubicBezTo>
                    <a:pt x="2945" y="5661"/>
                    <a:pt x="2922" y="5593"/>
                    <a:pt x="2876" y="5524"/>
                  </a:cubicBezTo>
                  <a:cubicBezTo>
                    <a:pt x="2853" y="5456"/>
                    <a:pt x="2808" y="5387"/>
                    <a:pt x="2785" y="5319"/>
                  </a:cubicBezTo>
                  <a:cubicBezTo>
                    <a:pt x="2739" y="5250"/>
                    <a:pt x="2716" y="5182"/>
                    <a:pt x="2671" y="5091"/>
                  </a:cubicBezTo>
                  <a:cubicBezTo>
                    <a:pt x="2648" y="5022"/>
                    <a:pt x="2602" y="4954"/>
                    <a:pt x="2579" y="4885"/>
                  </a:cubicBezTo>
                  <a:cubicBezTo>
                    <a:pt x="2511" y="4748"/>
                    <a:pt x="2442" y="4611"/>
                    <a:pt x="2374" y="4452"/>
                  </a:cubicBezTo>
                  <a:cubicBezTo>
                    <a:pt x="2305" y="4315"/>
                    <a:pt x="2237" y="4178"/>
                    <a:pt x="2168" y="4041"/>
                  </a:cubicBezTo>
                  <a:cubicBezTo>
                    <a:pt x="2146" y="3972"/>
                    <a:pt x="2100" y="3904"/>
                    <a:pt x="2077" y="3835"/>
                  </a:cubicBezTo>
                  <a:cubicBezTo>
                    <a:pt x="2054" y="3767"/>
                    <a:pt x="2009" y="3698"/>
                    <a:pt x="1986" y="3630"/>
                  </a:cubicBezTo>
                  <a:cubicBezTo>
                    <a:pt x="1917" y="3493"/>
                    <a:pt x="1849" y="3356"/>
                    <a:pt x="1780" y="3219"/>
                  </a:cubicBezTo>
                  <a:cubicBezTo>
                    <a:pt x="1735" y="3082"/>
                    <a:pt x="1666" y="2945"/>
                    <a:pt x="1598" y="2808"/>
                  </a:cubicBezTo>
                  <a:cubicBezTo>
                    <a:pt x="1529" y="2671"/>
                    <a:pt x="1484" y="2557"/>
                    <a:pt x="1415" y="2420"/>
                  </a:cubicBezTo>
                  <a:cubicBezTo>
                    <a:pt x="1347" y="2283"/>
                    <a:pt x="1301" y="2146"/>
                    <a:pt x="1233" y="2009"/>
                  </a:cubicBezTo>
                  <a:cubicBezTo>
                    <a:pt x="1141" y="1758"/>
                    <a:pt x="1027" y="1530"/>
                    <a:pt x="890" y="1279"/>
                  </a:cubicBezTo>
                  <a:cubicBezTo>
                    <a:pt x="867" y="1256"/>
                    <a:pt x="845" y="1210"/>
                    <a:pt x="822" y="1188"/>
                  </a:cubicBezTo>
                  <a:cubicBezTo>
                    <a:pt x="827" y="1188"/>
                    <a:pt x="831" y="1189"/>
                    <a:pt x="834" y="1190"/>
                  </a:cubicBezTo>
                  <a:lnTo>
                    <a:pt x="834" y="1190"/>
                  </a:lnTo>
                  <a:cubicBezTo>
                    <a:pt x="815" y="1157"/>
                    <a:pt x="795" y="1135"/>
                    <a:pt x="776" y="1096"/>
                  </a:cubicBezTo>
                  <a:lnTo>
                    <a:pt x="776" y="1096"/>
                  </a:lnTo>
                  <a:cubicBezTo>
                    <a:pt x="776" y="1096"/>
                    <a:pt x="799" y="1119"/>
                    <a:pt x="799" y="1119"/>
                  </a:cubicBezTo>
                  <a:cubicBezTo>
                    <a:pt x="776" y="1096"/>
                    <a:pt x="753" y="1073"/>
                    <a:pt x="753" y="1028"/>
                  </a:cubicBezTo>
                  <a:lnTo>
                    <a:pt x="753" y="1051"/>
                  </a:lnTo>
                  <a:cubicBezTo>
                    <a:pt x="708" y="959"/>
                    <a:pt x="685" y="891"/>
                    <a:pt x="639" y="822"/>
                  </a:cubicBezTo>
                  <a:cubicBezTo>
                    <a:pt x="594" y="754"/>
                    <a:pt x="548" y="663"/>
                    <a:pt x="502" y="594"/>
                  </a:cubicBezTo>
                  <a:cubicBezTo>
                    <a:pt x="479" y="548"/>
                    <a:pt x="434" y="526"/>
                    <a:pt x="411" y="480"/>
                  </a:cubicBezTo>
                  <a:cubicBezTo>
                    <a:pt x="388" y="434"/>
                    <a:pt x="365" y="412"/>
                    <a:pt x="342" y="366"/>
                  </a:cubicBezTo>
                  <a:cubicBezTo>
                    <a:pt x="297" y="275"/>
                    <a:pt x="251" y="206"/>
                    <a:pt x="206" y="138"/>
                  </a:cubicBezTo>
                  <a:lnTo>
                    <a:pt x="228" y="138"/>
                  </a:lnTo>
                  <a:cubicBezTo>
                    <a:pt x="206" y="138"/>
                    <a:pt x="206" y="115"/>
                    <a:pt x="183" y="92"/>
                  </a:cubicBezTo>
                  <a:lnTo>
                    <a:pt x="206" y="92"/>
                  </a:lnTo>
                  <a:lnTo>
                    <a:pt x="160" y="23"/>
                  </a:lnTo>
                  <a:cubicBezTo>
                    <a:pt x="137" y="1"/>
                    <a:pt x="114" y="1"/>
                    <a:pt x="9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 name="Google Shape;9761;p58"/>
            <p:cNvSpPr/>
            <p:nvPr/>
          </p:nvSpPr>
          <p:spPr>
            <a:xfrm>
              <a:off x="4747494" y="3558767"/>
              <a:ext cx="25859" cy="45595"/>
            </a:xfrm>
            <a:custGeom>
              <a:avLst/>
              <a:gdLst/>
              <a:ahLst/>
              <a:cxnLst/>
              <a:rect l="l" t="t" r="r" b="b"/>
              <a:pathLst>
                <a:path w="549" h="968" extrusionOk="0">
                  <a:moveTo>
                    <a:pt x="92" y="0"/>
                  </a:moveTo>
                  <a:cubicBezTo>
                    <a:pt x="92" y="0"/>
                    <a:pt x="69" y="23"/>
                    <a:pt x="46" y="23"/>
                  </a:cubicBezTo>
                  <a:cubicBezTo>
                    <a:pt x="46" y="23"/>
                    <a:pt x="46" y="46"/>
                    <a:pt x="23" y="46"/>
                  </a:cubicBezTo>
                  <a:cubicBezTo>
                    <a:pt x="1" y="69"/>
                    <a:pt x="1" y="92"/>
                    <a:pt x="1" y="114"/>
                  </a:cubicBezTo>
                  <a:cubicBezTo>
                    <a:pt x="23" y="160"/>
                    <a:pt x="46" y="206"/>
                    <a:pt x="92" y="251"/>
                  </a:cubicBezTo>
                  <a:cubicBezTo>
                    <a:pt x="92" y="297"/>
                    <a:pt x="115" y="320"/>
                    <a:pt x="115" y="343"/>
                  </a:cubicBezTo>
                  <a:cubicBezTo>
                    <a:pt x="138" y="388"/>
                    <a:pt x="160" y="434"/>
                    <a:pt x="183" y="480"/>
                  </a:cubicBezTo>
                  <a:lnTo>
                    <a:pt x="206" y="525"/>
                  </a:lnTo>
                  <a:cubicBezTo>
                    <a:pt x="206" y="548"/>
                    <a:pt x="206" y="571"/>
                    <a:pt x="229" y="594"/>
                  </a:cubicBezTo>
                  <a:cubicBezTo>
                    <a:pt x="229" y="594"/>
                    <a:pt x="229" y="594"/>
                    <a:pt x="252" y="617"/>
                  </a:cubicBezTo>
                  <a:cubicBezTo>
                    <a:pt x="252" y="639"/>
                    <a:pt x="252" y="639"/>
                    <a:pt x="274" y="662"/>
                  </a:cubicBezTo>
                  <a:cubicBezTo>
                    <a:pt x="297" y="754"/>
                    <a:pt x="320" y="822"/>
                    <a:pt x="366" y="913"/>
                  </a:cubicBezTo>
                  <a:cubicBezTo>
                    <a:pt x="382" y="947"/>
                    <a:pt x="411" y="968"/>
                    <a:pt x="444" y="968"/>
                  </a:cubicBezTo>
                  <a:cubicBezTo>
                    <a:pt x="455" y="968"/>
                    <a:pt x="468" y="965"/>
                    <a:pt x="480" y="959"/>
                  </a:cubicBezTo>
                  <a:cubicBezTo>
                    <a:pt x="526" y="936"/>
                    <a:pt x="548" y="891"/>
                    <a:pt x="526" y="845"/>
                  </a:cubicBezTo>
                  <a:cubicBezTo>
                    <a:pt x="480" y="708"/>
                    <a:pt x="434" y="571"/>
                    <a:pt x="389" y="434"/>
                  </a:cubicBezTo>
                  <a:cubicBezTo>
                    <a:pt x="366" y="366"/>
                    <a:pt x="320" y="297"/>
                    <a:pt x="297" y="251"/>
                  </a:cubicBezTo>
                  <a:cubicBezTo>
                    <a:pt x="274" y="183"/>
                    <a:pt x="252" y="114"/>
                    <a:pt x="206" y="46"/>
                  </a:cubicBezTo>
                  <a:cubicBezTo>
                    <a:pt x="206" y="23"/>
                    <a:pt x="183" y="23"/>
                    <a:pt x="160" y="0"/>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 name="Google Shape;9762;p58"/>
            <p:cNvSpPr/>
            <p:nvPr/>
          </p:nvSpPr>
          <p:spPr>
            <a:xfrm>
              <a:off x="4961444" y="3845818"/>
              <a:ext cx="115119" cy="68864"/>
            </a:xfrm>
            <a:custGeom>
              <a:avLst/>
              <a:gdLst/>
              <a:ahLst/>
              <a:cxnLst/>
              <a:rect l="l" t="t" r="r" b="b"/>
              <a:pathLst>
                <a:path w="2444" h="1462" extrusionOk="0">
                  <a:moveTo>
                    <a:pt x="2260" y="1"/>
                  </a:moveTo>
                  <a:cubicBezTo>
                    <a:pt x="2238" y="24"/>
                    <a:pt x="2238" y="24"/>
                    <a:pt x="2215" y="24"/>
                  </a:cubicBezTo>
                  <a:cubicBezTo>
                    <a:pt x="2192" y="24"/>
                    <a:pt x="2169" y="24"/>
                    <a:pt x="2146" y="46"/>
                  </a:cubicBezTo>
                  <a:cubicBezTo>
                    <a:pt x="2124" y="46"/>
                    <a:pt x="2101" y="69"/>
                    <a:pt x="2078" y="69"/>
                  </a:cubicBezTo>
                  <a:cubicBezTo>
                    <a:pt x="1987" y="115"/>
                    <a:pt x="1872" y="138"/>
                    <a:pt x="1758" y="183"/>
                  </a:cubicBezTo>
                  <a:cubicBezTo>
                    <a:pt x="1621" y="229"/>
                    <a:pt x="1484" y="275"/>
                    <a:pt x="1347" y="297"/>
                  </a:cubicBezTo>
                  <a:cubicBezTo>
                    <a:pt x="1211" y="343"/>
                    <a:pt x="1051" y="389"/>
                    <a:pt x="891" y="412"/>
                  </a:cubicBezTo>
                  <a:cubicBezTo>
                    <a:pt x="754" y="434"/>
                    <a:pt x="617" y="480"/>
                    <a:pt x="457" y="503"/>
                  </a:cubicBezTo>
                  <a:cubicBezTo>
                    <a:pt x="412" y="503"/>
                    <a:pt x="366" y="503"/>
                    <a:pt x="298" y="526"/>
                  </a:cubicBezTo>
                  <a:cubicBezTo>
                    <a:pt x="229" y="526"/>
                    <a:pt x="161" y="526"/>
                    <a:pt x="92" y="548"/>
                  </a:cubicBezTo>
                  <a:cubicBezTo>
                    <a:pt x="46" y="548"/>
                    <a:pt x="1" y="594"/>
                    <a:pt x="1" y="640"/>
                  </a:cubicBezTo>
                  <a:cubicBezTo>
                    <a:pt x="1" y="685"/>
                    <a:pt x="46" y="731"/>
                    <a:pt x="92" y="731"/>
                  </a:cubicBezTo>
                  <a:lnTo>
                    <a:pt x="183" y="731"/>
                  </a:lnTo>
                  <a:cubicBezTo>
                    <a:pt x="138" y="777"/>
                    <a:pt x="138" y="845"/>
                    <a:pt x="161" y="914"/>
                  </a:cubicBezTo>
                  <a:cubicBezTo>
                    <a:pt x="161" y="914"/>
                    <a:pt x="161" y="937"/>
                    <a:pt x="183" y="959"/>
                  </a:cubicBezTo>
                  <a:cubicBezTo>
                    <a:pt x="183" y="1005"/>
                    <a:pt x="206" y="1051"/>
                    <a:pt x="229" y="1096"/>
                  </a:cubicBezTo>
                  <a:lnTo>
                    <a:pt x="206" y="1051"/>
                  </a:lnTo>
                  <a:lnTo>
                    <a:pt x="206" y="1051"/>
                  </a:lnTo>
                  <a:cubicBezTo>
                    <a:pt x="252" y="1142"/>
                    <a:pt x="275" y="1233"/>
                    <a:pt x="343" y="1302"/>
                  </a:cubicBezTo>
                  <a:cubicBezTo>
                    <a:pt x="366" y="1370"/>
                    <a:pt x="434" y="1416"/>
                    <a:pt x="503" y="1439"/>
                  </a:cubicBezTo>
                  <a:cubicBezTo>
                    <a:pt x="549" y="1462"/>
                    <a:pt x="571" y="1462"/>
                    <a:pt x="617" y="1462"/>
                  </a:cubicBezTo>
                  <a:lnTo>
                    <a:pt x="686" y="1462"/>
                  </a:lnTo>
                  <a:cubicBezTo>
                    <a:pt x="708" y="1462"/>
                    <a:pt x="754" y="1462"/>
                    <a:pt x="777" y="1439"/>
                  </a:cubicBezTo>
                  <a:lnTo>
                    <a:pt x="868" y="1439"/>
                  </a:lnTo>
                  <a:cubicBezTo>
                    <a:pt x="891" y="1416"/>
                    <a:pt x="914" y="1416"/>
                    <a:pt x="959" y="1416"/>
                  </a:cubicBezTo>
                  <a:cubicBezTo>
                    <a:pt x="1028" y="1416"/>
                    <a:pt x="1096" y="1393"/>
                    <a:pt x="1165" y="1393"/>
                  </a:cubicBezTo>
                  <a:cubicBezTo>
                    <a:pt x="1233" y="1370"/>
                    <a:pt x="1302" y="1370"/>
                    <a:pt x="1370" y="1347"/>
                  </a:cubicBezTo>
                  <a:cubicBezTo>
                    <a:pt x="1530" y="1325"/>
                    <a:pt x="1667" y="1279"/>
                    <a:pt x="1827" y="1233"/>
                  </a:cubicBezTo>
                  <a:cubicBezTo>
                    <a:pt x="1918" y="1210"/>
                    <a:pt x="1987" y="1188"/>
                    <a:pt x="2078" y="1142"/>
                  </a:cubicBezTo>
                  <a:cubicBezTo>
                    <a:pt x="2146" y="1119"/>
                    <a:pt x="2238" y="1073"/>
                    <a:pt x="2306" y="1028"/>
                  </a:cubicBezTo>
                  <a:cubicBezTo>
                    <a:pt x="2375" y="982"/>
                    <a:pt x="2397" y="891"/>
                    <a:pt x="2375" y="822"/>
                  </a:cubicBezTo>
                  <a:cubicBezTo>
                    <a:pt x="2375" y="800"/>
                    <a:pt x="2375" y="777"/>
                    <a:pt x="2375" y="754"/>
                  </a:cubicBezTo>
                  <a:cubicBezTo>
                    <a:pt x="2352" y="731"/>
                    <a:pt x="2329" y="685"/>
                    <a:pt x="2329" y="640"/>
                  </a:cubicBezTo>
                  <a:cubicBezTo>
                    <a:pt x="2329" y="594"/>
                    <a:pt x="2329" y="571"/>
                    <a:pt x="2329" y="548"/>
                  </a:cubicBezTo>
                  <a:cubicBezTo>
                    <a:pt x="2352" y="457"/>
                    <a:pt x="2375" y="366"/>
                    <a:pt x="2397" y="275"/>
                  </a:cubicBezTo>
                  <a:cubicBezTo>
                    <a:pt x="2397" y="275"/>
                    <a:pt x="2420" y="252"/>
                    <a:pt x="2420" y="229"/>
                  </a:cubicBezTo>
                  <a:cubicBezTo>
                    <a:pt x="2443" y="183"/>
                    <a:pt x="2443" y="160"/>
                    <a:pt x="2420" y="115"/>
                  </a:cubicBezTo>
                  <a:cubicBezTo>
                    <a:pt x="2420" y="92"/>
                    <a:pt x="2397" y="69"/>
                    <a:pt x="2397" y="46"/>
                  </a:cubicBezTo>
                  <a:cubicBezTo>
                    <a:pt x="2352" y="24"/>
                    <a:pt x="2329" y="1"/>
                    <a:pt x="228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 name="Google Shape;9763;p58"/>
            <p:cNvSpPr/>
            <p:nvPr/>
          </p:nvSpPr>
          <p:spPr>
            <a:xfrm>
              <a:off x="5046373" y="3665222"/>
              <a:ext cx="83937" cy="211396"/>
            </a:xfrm>
            <a:custGeom>
              <a:avLst/>
              <a:gdLst/>
              <a:ahLst/>
              <a:cxnLst/>
              <a:rect l="l" t="t" r="r" b="b"/>
              <a:pathLst>
                <a:path w="1782" h="4488" extrusionOk="0">
                  <a:moveTo>
                    <a:pt x="1393" y="274"/>
                  </a:moveTo>
                  <a:cubicBezTo>
                    <a:pt x="1393" y="297"/>
                    <a:pt x="1371" y="297"/>
                    <a:pt x="1371" y="297"/>
                  </a:cubicBezTo>
                  <a:lnTo>
                    <a:pt x="1393" y="297"/>
                  </a:lnTo>
                  <a:lnTo>
                    <a:pt x="1393" y="274"/>
                  </a:lnTo>
                  <a:close/>
                  <a:moveTo>
                    <a:pt x="1667" y="0"/>
                  </a:moveTo>
                  <a:cubicBezTo>
                    <a:pt x="1622" y="0"/>
                    <a:pt x="1599" y="0"/>
                    <a:pt x="1576" y="23"/>
                  </a:cubicBezTo>
                  <a:cubicBezTo>
                    <a:pt x="1507" y="114"/>
                    <a:pt x="1439" y="205"/>
                    <a:pt x="1393" y="297"/>
                  </a:cubicBezTo>
                  <a:cubicBezTo>
                    <a:pt x="1188" y="548"/>
                    <a:pt x="1028" y="799"/>
                    <a:pt x="868" y="1096"/>
                  </a:cubicBezTo>
                  <a:cubicBezTo>
                    <a:pt x="823" y="1164"/>
                    <a:pt x="800" y="1233"/>
                    <a:pt x="754" y="1301"/>
                  </a:cubicBezTo>
                  <a:cubicBezTo>
                    <a:pt x="731" y="1370"/>
                    <a:pt x="686" y="1438"/>
                    <a:pt x="663" y="1507"/>
                  </a:cubicBezTo>
                  <a:cubicBezTo>
                    <a:pt x="594" y="1666"/>
                    <a:pt x="526" y="1826"/>
                    <a:pt x="457" y="2009"/>
                  </a:cubicBezTo>
                  <a:cubicBezTo>
                    <a:pt x="412" y="2146"/>
                    <a:pt x="366" y="2305"/>
                    <a:pt x="321" y="2465"/>
                  </a:cubicBezTo>
                  <a:cubicBezTo>
                    <a:pt x="275" y="2625"/>
                    <a:pt x="229" y="2785"/>
                    <a:pt x="184" y="2945"/>
                  </a:cubicBezTo>
                  <a:cubicBezTo>
                    <a:pt x="138" y="3127"/>
                    <a:pt x="92" y="3287"/>
                    <a:pt x="69" y="3447"/>
                  </a:cubicBezTo>
                  <a:cubicBezTo>
                    <a:pt x="47" y="3629"/>
                    <a:pt x="24" y="3812"/>
                    <a:pt x="24" y="3972"/>
                  </a:cubicBezTo>
                  <a:cubicBezTo>
                    <a:pt x="24" y="4040"/>
                    <a:pt x="24" y="4109"/>
                    <a:pt x="24" y="4154"/>
                  </a:cubicBezTo>
                  <a:cubicBezTo>
                    <a:pt x="24" y="4177"/>
                    <a:pt x="24" y="4223"/>
                    <a:pt x="24" y="4246"/>
                  </a:cubicBezTo>
                  <a:cubicBezTo>
                    <a:pt x="24" y="4268"/>
                    <a:pt x="1" y="4314"/>
                    <a:pt x="24" y="4337"/>
                  </a:cubicBezTo>
                  <a:cubicBezTo>
                    <a:pt x="24" y="4360"/>
                    <a:pt x="24" y="4382"/>
                    <a:pt x="47" y="4405"/>
                  </a:cubicBezTo>
                  <a:cubicBezTo>
                    <a:pt x="47" y="4428"/>
                    <a:pt x="69" y="4451"/>
                    <a:pt x="92" y="4474"/>
                  </a:cubicBezTo>
                  <a:cubicBezTo>
                    <a:pt x="117" y="4482"/>
                    <a:pt x="145" y="4487"/>
                    <a:pt x="173" y="4487"/>
                  </a:cubicBezTo>
                  <a:cubicBezTo>
                    <a:pt x="221" y="4487"/>
                    <a:pt x="269" y="4472"/>
                    <a:pt x="298" y="4428"/>
                  </a:cubicBezTo>
                  <a:cubicBezTo>
                    <a:pt x="298" y="4428"/>
                    <a:pt x="321" y="4405"/>
                    <a:pt x="321" y="4405"/>
                  </a:cubicBezTo>
                  <a:cubicBezTo>
                    <a:pt x="321" y="4382"/>
                    <a:pt x="343" y="4360"/>
                    <a:pt x="343" y="4337"/>
                  </a:cubicBezTo>
                  <a:cubicBezTo>
                    <a:pt x="343" y="4314"/>
                    <a:pt x="343" y="4291"/>
                    <a:pt x="343" y="4291"/>
                  </a:cubicBezTo>
                  <a:cubicBezTo>
                    <a:pt x="389" y="4268"/>
                    <a:pt x="412" y="4246"/>
                    <a:pt x="412" y="4223"/>
                  </a:cubicBezTo>
                  <a:cubicBezTo>
                    <a:pt x="457" y="4177"/>
                    <a:pt x="457" y="4131"/>
                    <a:pt x="457" y="4086"/>
                  </a:cubicBezTo>
                  <a:cubicBezTo>
                    <a:pt x="457" y="4063"/>
                    <a:pt x="480" y="4040"/>
                    <a:pt x="480" y="4017"/>
                  </a:cubicBezTo>
                  <a:cubicBezTo>
                    <a:pt x="480" y="3994"/>
                    <a:pt x="480" y="3949"/>
                    <a:pt x="503" y="3903"/>
                  </a:cubicBezTo>
                  <a:cubicBezTo>
                    <a:pt x="503" y="3812"/>
                    <a:pt x="526" y="3721"/>
                    <a:pt x="526" y="3652"/>
                  </a:cubicBezTo>
                  <a:cubicBezTo>
                    <a:pt x="572" y="3492"/>
                    <a:pt x="594" y="3333"/>
                    <a:pt x="640" y="3173"/>
                  </a:cubicBezTo>
                  <a:cubicBezTo>
                    <a:pt x="663" y="3013"/>
                    <a:pt x="709" y="2830"/>
                    <a:pt x="731" y="2671"/>
                  </a:cubicBezTo>
                  <a:cubicBezTo>
                    <a:pt x="777" y="2511"/>
                    <a:pt x="823" y="2374"/>
                    <a:pt x="868" y="2214"/>
                  </a:cubicBezTo>
                  <a:cubicBezTo>
                    <a:pt x="937" y="1963"/>
                    <a:pt x="1028" y="1712"/>
                    <a:pt x="1119" y="1484"/>
                  </a:cubicBezTo>
                  <a:cubicBezTo>
                    <a:pt x="1142" y="1392"/>
                    <a:pt x="1188" y="1301"/>
                    <a:pt x="1234" y="1210"/>
                  </a:cubicBezTo>
                  <a:cubicBezTo>
                    <a:pt x="1279" y="1118"/>
                    <a:pt x="1325" y="1027"/>
                    <a:pt x="1371" y="936"/>
                  </a:cubicBezTo>
                  <a:cubicBezTo>
                    <a:pt x="1416" y="845"/>
                    <a:pt x="1485" y="753"/>
                    <a:pt x="1530" y="662"/>
                  </a:cubicBezTo>
                  <a:cubicBezTo>
                    <a:pt x="1553" y="616"/>
                    <a:pt x="1576" y="571"/>
                    <a:pt x="1599" y="525"/>
                  </a:cubicBezTo>
                  <a:cubicBezTo>
                    <a:pt x="1622" y="479"/>
                    <a:pt x="1644" y="434"/>
                    <a:pt x="1667" y="388"/>
                  </a:cubicBezTo>
                  <a:cubicBezTo>
                    <a:pt x="1690" y="365"/>
                    <a:pt x="1690" y="320"/>
                    <a:pt x="1667" y="274"/>
                  </a:cubicBezTo>
                  <a:cubicBezTo>
                    <a:pt x="1690" y="251"/>
                    <a:pt x="1713" y="228"/>
                    <a:pt x="1736" y="183"/>
                  </a:cubicBezTo>
                  <a:cubicBezTo>
                    <a:pt x="1759" y="160"/>
                    <a:pt x="1781" y="137"/>
                    <a:pt x="1781" y="114"/>
                  </a:cubicBezTo>
                  <a:cubicBezTo>
                    <a:pt x="1781" y="69"/>
                    <a:pt x="1759" y="46"/>
                    <a:pt x="1736" y="23"/>
                  </a:cubicBezTo>
                  <a:cubicBezTo>
                    <a:pt x="1713" y="0"/>
                    <a:pt x="1690" y="0"/>
                    <a:pt x="166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 name="Google Shape;9764;p58"/>
            <p:cNvSpPr/>
            <p:nvPr/>
          </p:nvSpPr>
          <p:spPr>
            <a:xfrm>
              <a:off x="5675362" y="3860892"/>
              <a:ext cx="283887" cy="355906"/>
            </a:xfrm>
            <a:custGeom>
              <a:avLst/>
              <a:gdLst/>
              <a:ahLst/>
              <a:cxnLst/>
              <a:rect l="l" t="t" r="r" b="b"/>
              <a:pathLst>
                <a:path w="6027" h="7556" extrusionOk="0">
                  <a:moveTo>
                    <a:pt x="5091" y="0"/>
                  </a:moveTo>
                  <a:cubicBezTo>
                    <a:pt x="5068" y="23"/>
                    <a:pt x="5022" y="23"/>
                    <a:pt x="5000" y="46"/>
                  </a:cubicBezTo>
                  <a:lnTo>
                    <a:pt x="4954" y="46"/>
                  </a:lnTo>
                  <a:cubicBezTo>
                    <a:pt x="4931" y="46"/>
                    <a:pt x="4908" y="46"/>
                    <a:pt x="4863" y="69"/>
                  </a:cubicBezTo>
                  <a:cubicBezTo>
                    <a:pt x="4863" y="69"/>
                    <a:pt x="4840" y="92"/>
                    <a:pt x="4840" y="92"/>
                  </a:cubicBezTo>
                  <a:lnTo>
                    <a:pt x="4817" y="46"/>
                  </a:lnTo>
                  <a:cubicBezTo>
                    <a:pt x="4794" y="23"/>
                    <a:pt x="4771" y="23"/>
                    <a:pt x="4748" y="23"/>
                  </a:cubicBezTo>
                  <a:lnTo>
                    <a:pt x="4680" y="23"/>
                  </a:lnTo>
                  <a:cubicBezTo>
                    <a:pt x="4657" y="69"/>
                    <a:pt x="4634" y="114"/>
                    <a:pt x="4657" y="160"/>
                  </a:cubicBezTo>
                  <a:cubicBezTo>
                    <a:pt x="4680" y="183"/>
                    <a:pt x="4703" y="206"/>
                    <a:pt x="4703" y="228"/>
                  </a:cubicBezTo>
                  <a:cubicBezTo>
                    <a:pt x="4748" y="320"/>
                    <a:pt x="4771" y="388"/>
                    <a:pt x="4794" y="480"/>
                  </a:cubicBezTo>
                  <a:cubicBezTo>
                    <a:pt x="4817" y="571"/>
                    <a:pt x="4863" y="662"/>
                    <a:pt x="4885" y="753"/>
                  </a:cubicBezTo>
                  <a:cubicBezTo>
                    <a:pt x="4954" y="936"/>
                    <a:pt x="5022" y="1119"/>
                    <a:pt x="5068" y="1301"/>
                  </a:cubicBezTo>
                  <a:cubicBezTo>
                    <a:pt x="5091" y="1438"/>
                    <a:pt x="5114" y="1552"/>
                    <a:pt x="5136" y="1666"/>
                  </a:cubicBezTo>
                  <a:cubicBezTo>
                    <a:pt x="5136" y="1781"/>
                    <a:pt x="5159" y="1895"/>
                    <a:pt x="5159" y="2055"/>
                  </a:cubicBezTo>
                  <a:cubicBezTo>
                    <a:pt x="5159" y="2123"/>
                    <a:pt x="5182" y="2169"/>
                    <a:pt x="5182" y="2237"/>
                  </a:cubicBezTo>
                  <a:cubicBezTo>
                    <a:pt x="5182" y="2306"/>
                    <a:pt x="5182" y="2374"/>
                    <a:pt x="5182" y="2443"/>
                  </a:cubicBezTo>
                  <a:lnTo>
                    <a:pt x="5205" y="2465"/>
                  </a:lnTo>
                  <a:cubicBezTo>
                    <a:pt x="5205" y="2534"/>
                    <a:pt x="5205" y="2579"/>
                    <a:pt x="5205" y="2625"/>
                  </a:cubicBezTo>
                  <a:cubicBezTo>
                    <a:pt x="5205" y="2694"/>
                    <a:pt x="5205" y="2762"/>
                    <a:pt x="5205" y="2831"/>
                  </a:cubicBezTo>
                  <a:cubicBezTo>
                    <a:pt x="5205" y="2853"/>
                    <a:pt x="5205" y="2876"/>
                    <a:pt x="5205" y="2922"/>
                  </a:cubicBezTo>
                  <a:lnTo>
                    <a:pt x="5205" y="2968"/>
                  </a:lnTo>
                  <a:lnTo>
                    <a:pt x="5182" y="3013"/>
                  </a:lnTo>
                  <a:cubicBezTo>
                    <a:pt x="5182" y="3059"/>
                    <a:pt x="5182" y="3082"/>
                    <a:pt x="5182" y="3127"/>
                  </a:cubicBezTo>
                  <a:cubicBezTo>
                    <a:pt x="5182" y="3287"/>
                    <a:pt x="5182" y="3401"/>
                    <a:pt x="5159" y="3515"/>
                  </a:cubicBezTo>
                  <a:lnTo>
                    <a:pt x="5159" y="3607"/>
                  </a:lnTo>
                  <a:cubicBezTo>
                    <a:pt x="5136" y="3652"/>
                    <a:pt x="5136" y="3698"/>
                    <a:pt x="5136" y="3766"/>
                  </a:cubicBezTo>
                  <a:cubicBezTo>
                    <a:pt x="5114" y="3721"/>
                    <a:pt x="5068" y="3698"/>
                    <a:pt x="5022" y="3652"/>
                  </a:cubicBezTo>
                  <a:cubicBezTo>
                    <a:pt x="5000" y="3629"/>
                    <a:pt x="4977" y="3629"/>
                    <a:pt x="4931" y="3607"/>
                  </a:cubicBezTo>
                  <a:cubicBezTo>
                    <a:pt x="4885" y="3584"/>
                    <a:pt x="4863" y="3584"/>
                    <a:pt x="4817" y="3584"/>
                  </a:cubicBezTo>
                  <a:cubicBezTo>
                    <a:pt x="4794" y="3584"/>
                    <a:pt x="4771" y="3584"/>
                    <a:pt x="4748" y="3607"/>
                  </a:cubicBezTo>
                  <a:cubicBezTo>
                    <a:pt x="4680" y="3607"/>
                    <a:pt x="4634" y="3652"/>
                    <a:pt x="4566" y="3698"/>
                  </a:cubicBezTo>
                  <a:cubicBezTo>
                    <a:pt x="4543" y="3721"/>
                    <a:pt x="4520" y="3744"/>
                    <a:pt x="4475" y="3789"/>
                  </a:cubicBezTo>
                  <a:cubicBezTo>
                    <a:pt x="4452" y="3812"/>
                    <a:pt x="4429" y="3858"/>
                    <a:pt x="4406" y="3903"/>
                  </a:cubicBezTo>
                  <a:cubicBezTo>
                    <a:pt x="4338" y="4017"/>
                    <a:pt x="4292" y="4109"/>
                    <a:pt x="4246" y="4223"/>
                  </a:cubicBezTo>
                  <a:lnTo>
                    <a:pt x="4201" y="4406"/>
                  </a:lnTo>
                  <a:lnTo>
                    <a:pt x="4132" y="4565"/>
                  </a:lnTo>
                  <a:cubicBezTo>
                    <a:pt x="4087" y="4679"/>
                    <a:pt x="4041" y="4816"/>
                    <a:pt x="3972" y="4931"/>
                  </a:cubicBezTo>
                  <a:cubicBezTo>
                    <a:pt x="3950" y="4999"/>
                    <a:pt x="3927" y="5045"/>
                    <a:pt x="3881" y="5113"/>
                  </a:cubicBezTo>
                  <a:cubicBezTo>
                    <a:pt x="3858" y="5159"/>
                    <a:pt x="3835" y="5204"/>
                    <a:pt x="3813" y="5250"/>
                  </a:cubicBezTo>
                  <a:lnTo>
                    <a:pt x="3813" y="5273"/>
                  </a:lnTo>
                  <a:lnTo>
                    <a:pt x="3790" y="5273"/>
                  </a:lnTo>
                  <a:lnTo>
                    <a:pt x="3790" y="5296"/>
                  </a:lnTo>
                  <a:cubicBezTo>
                    <a:pt x="3698" y="5410"/>
                    <a:pt x="3607" y="5547"/>
                    <a:pt x="3516" y="5661"/>
                  </a:cubicBezTo>
                  <a:cubicBezTo>
                    <a:pt x="3447" y="5729"/>
                    <a:pt x="3402" y="5775"/>
                    <a:pt x="3356" y="5821"/>
                  </a:cubicBezTo>
                  <a:lnTo>
                    <a:pt x="3333" y="5866"/>
                  </a:lnTo>
                  <a:cubicBezTo>
                    <a:pt x="3265" y="5912"/>
                    <a:pt x="3219" y="5980"/>
                    <a:pt x="3151" y="6026"/>
                  </a:cubicBezTo>
                  <a:cubicBezTo>
                    <a:pt x="3037" y="6140"/>
                    <a:pt x="2922" y="6232"/>
                    <a:pt x="2831" y="6300"/>
                  </a:cubicBezTo>
                  <a:cubicBezTo>
                    <a:pt x="2785" y="6300"/>
                    <a:pt x="2763" y="6323"/>
                    <a:pt x="2717" y="6346"/>
                  </a:cubicBezTo>
                  <a:lnTo>
                    <a:pt x="2649" y="6414"/>
                  </a:lnTo>
                  <a:cubicBezTo>
                    <a:pt x="2580" y="6437"/>
                    <a:pt x="2512" y="6483"/>
                    <a:pt x="2443" y="6505"/>
                  </a:cubicBezTo>
                  <a:cubicBezTo>
                    <a:pt x="2397" y="6528"/>
                    <a:pt x="2352" y="6551"/>
                    <a:pt x="2306" y="6574"/>
                  </a:cubicBezTo>
                  <a:lnTo>
                    <a:pt x="2260" y="6597"/>
                  </a:lnTo>
                  <a:cubicBezTo>
                    <a:pt x="2215" y="6620"/>
                    <a:pt x="2169" y="6642"/>
                    <a:pt x="2101" y="6665"/>
                  </a:cubicBezTo>
                  <a:cubicBezTo>
                    <a:pt x="2055" y="6688"/>
                    <a:pt x="1987" y="6688"/>
                    <a:pt x="1918" y="6711"/>
                  </a:cubicBezTo>
                  <a:cubicBezTo>
                    <a:pt x="1827" y="6734"/>
                    <a:pt x="1758" y="6757"/>
                    <a:pt x="1690" y="6779"/>
                  </a:cubicBezTo>
                  <a:cubicBezTo>
                    <a:pt x="1621" y="6779"/>
                    <a:pt x="1553" y="6779"/>
                    <a:pt x="1484" y="6802"/>
                  </a:cubicBezTo>
                  <a:lnTo>
                    <a:pt x="1439" y="6802"/>
                  </a:lnTo>
                  <a:cubicBezTo>
                    <a:pt x="1347" y="6825"/>
                    <a:pt x="1256" y="6825"/>
                    <a:pt x="1165" y="6848"/>
                  </a:cubicBezTo>
                  <a:lnTo>
                    <a:pt x="1096" y="6848"/>
                  </a:lnTo>
                  <a:cubicBezTo>
                    <a:pt x="1028" y="6871"/>
                    <a:pt x="937" y="6893"/>
                    <a:pt x="868" y="6893"/>
                  </a:cubicBezTo>
                  <a:lnTo>
                    <a:pt x="823" y="6871"/>
                  </a:lnTo>
                  <a:lnTo>
                    <a:pt x="617" y="6871"/>
                  </a:lnTo>
                  <a:lnTo>
                    <a:pt x="594" y="6893"/>
                  </a:lnTo>
                  <a:cubicBezTo>
                    <a:pt x="571" y="6893"/>
                    <a:pt x="549" y="6893"/>
                    <a:pt x="503" y="6916"/>
                  </a:cubicBezTo>
                  <a:cubicBezTo>
                    <a:pt x="503" y="6916"/>
                    <a:pt x="503" y="6939"/>
                    <a:pt x="480" y="6939"/>
                  </a:cubicBezTo>
                  <a:lnTo>
                    <a:pt x="457" y="6962"/>
                  </a:lnTo>
                  <a:cubicBezTo>
                    <a:pt x="434" y="6962"/>
                    <a:pt x="412" y="6985"/>
                    <a:pt x="389" y="7008"/>
                  </a:cubicBezTo>
                  <a:cubicBezTo>
                    <a:pt x="343" y="7053"/>
                    <a:pt x="275" y="7099"/>
                    <a:pt x="206" y="7122"/>
                  </a:cubicBezTo>
                  <a:cubicBezTo>
                    <a:pt x="183" y="7145"/>
                    <a:pt x="183" y="7145"/>
                    <a:pt x="161" y="7145"/>
                  </a:cubicBezTo>
                  <a:lnTo>
                    <a:pt x="138" y="7145"/>
                  </a:lnTo>
                  <a:lnTo>
                    <a:pt x="115" y="7167"/>
                  </a:lnTo>
                  <a:cubicBezTo>
                    <a:pt x="69" y="7167"/>
                    <a:pt x="69" y="7190"/>
                    <a:pt x="46" y="7213"/>
                  </a:cubicBezTo>
                  <a:cubicBezTo>
                    <a:pt x="24" y="7236"/>
                    <a:pt x="1" y="7259"/>
                    <a:pt x="1" y="7282"/>
                  </a:cubicBezTo>
                  <a:cubicBezTo>
                    <a:pt x="1" y="7304"/>
                    <a:pt x="1" y="7327"/>
                    <a:pt x="1" y="7350"/>
                  </a:cubicBezTo>
                  <a:cubicBezTo>
                    <a:pt x="24" y="7418"/>
                    <a:pt x="69" y="7464"/>
                    <a:pt x="115" y="7464"/>
                  </a:cubicBezTo>
                  <a:lnTo>
                    <a:pt x="571" y="7464"/>
                  </a:lnTo>
                  <a:cubicBezTo>
                    <a:pt x="594" y="7487"/>
                    <a:pt x="640" y="7487"/>
                    <a:pt x="663" y="7487"/>
                  </a:cubicBezTo>
                  <a:lnTo>
                    <a:pt x="731" y="7487"/>
                  </a:lnTo>
                  <a:cubicBezTo>
                    <a:pt x="800" y="7487"/>
                    <a:pt x="868" y="7487"/>
                    <a:pt x="914" y="7464"/>
                  </a:cubicBezTo>
                  <a:cubicBezTo>
                    <a:pt x="959" y="7487"/>
                    <a:pt x="1005" y="7510"/>
                    <a:pt x="1028" y="7510"/>
                  </a:cubicBezTo>
                  <a:cubicBezTo>
                    <a:pt x="1074" y="7533"/>
                    <a:pt x="1119" y="7533"/>
                    <a:pt x="1165" y="7533"/>
                  </a:cubicBezTo>
                  <a:lnTo>
                    <a:pt x="1188" y="7533"/>
                  </a:lnTo>
                  <a:cubicBezTo>
                    <a:pt x="1233" y="7533"/>
                    <a:pt x="1279" y="7555"/>
                    <a:pt x="1325" y="7555"/>
                  </a:cubicBezTo>
                  <a:lnTo>
                    <a:pt x="1530" y="7555"/>
                  </a:lnTo>
                  <a:cubicBezTo>
                    <a:pt x="1576" y="7533"/>
                    <a:pt x="1621" y="7533"/>
                    <a:pt x="1667" y="7510"/>
                  </a:cubicBezTo>
                  <a:lnTo>
                    <a:pt x="1758" y="7487"/>
                  </a:lnTo>
                  <a:lnTo>
                    <a:pt x="1850" y="7487"/>
                  </a:lnTo>
                  <a:cubicBezTo>
                    <a:pt x="1895" y="7464"/>
                    <a:pt x="1964" y="7464"/>
                    <a:pt x="2009" y="7441"/>
                  </a:cubicBezTo>
                  <a:lnTo>
                    <a:pt x="2055" y="7441"/>
                  </a:lnTo>
                  <a:cubicBezTo>
                    <a:pt x="2101" y="7418"/>
                    <a:pt x="2124" y="7418"/>
                    <a:pt x="2169" y="7418"/>
                  </a:cubicBezTo>
                  <a:lnTo>
                    <a:pt x="2192" y="7396"/>
                  </a:lnTo>
                  <a:lnTo>
                    <a:pt x="2238" y="7396"/>
                  </a:lnTo>
                  <a:cubicBezTo>
                    <a:pt x="2260" y="7396"/>
                    <a:pt x="2283" y="7418"/>
                    <a:pt x="2306" y="7418"/>
                  </a:cubicBezTo>
                  <a:lnTo>
                    <a:pt x="2375" y="7418"/>
                  </a:lnTo>
                  <a:cubicBezTo>
                    <a:pt x="2420" y="7396"/>
                    <a:pt x="2443" y="7396"/>
                    <a:pt x="2466" y="7396"/>
                  </a:cubicBezTo>
                  <a:lnTo>
                    <a:pt x="2489" y="7373"/>
                  </a:lnTo>
                  <a:lnTo>
                    <a:pt x="2512" y="7373"/>
                  </a:lnTo>
                  <a:lnTo>
                    <a:pt x="2580" y="7350"/>
                  </a:lnTo>
                  <a:lnTo>
                    <a:pt x="2649" y="7327"/>
                  </a:lnTo>
                  <a:cubicBezTo>
                    <a:pt x="2717" y="7282"/>
                    <a:pt x="2808" y="7259"/>
                    <a:pt x="2877" y="7213"/>
                  </a:cubicBezTo>
                  <a:lnTo>
                    <a:pt x="2991" y="7167"/>
                  </a:lnTo>
                  <a:lnTo>
                    <a:pt x="3105" y="7122"/>
                  </a:lnTo>
                  <a:lnTo>
                    <a:pt x="3128" y="7099"/>
                  </a:lnTo>
                  <a:cubicBezTo>
                    <a:pt x="3196" y="7076"/>
                    <a:pt x="3265" y="7053"/>
                    <a:pt x="3333" y="7008"/>
                  </a:cubicBezTo>
                  <a:cubicBezTo>
                    <a:pt x="3447" y="6939"/>
                    <a:pt x="3562" y="6848"/>
                    <a:pt x="3653" y="6757"/>
                  </a:cubicBezTo>
                  <a:lnTo>
                    <a:pt x="3744" y="6711"/>
                  </a:lnTo>
                  <a:cubicBezTo>
                    <a:pt x="3790" y="6642"/>
                    <a:pt x="3858" y="6597"/>
                    <a:pt x="3927" y="6528"/>
                  </a:cubicBezTo>
                  <a:cubicBezTo>
                    <a:pt x="3972" y="6483"/>
                    <a:pt x="4041" y="6414"/>
                    <a:pt x="4087" y="6346"/>
                  </a:cubicBezTo>
                  <a:lnTo>
                    <a:pt x="4132" y="6277"/>
                  </a:lnTo>
                  <a:cubicBezTo>
                    <a:pt x="4155" y="6232"/>
                    <a:pt x="4201" y="6163"/>
                    <a:pt x="4246" y="6117"/>
                  </a:cubicBezTo>
                  <a:cubicBezTo>
                    <a:pt x="4292" y="6026"/>
                    <a:pt x="4315" y="5958"/>
                    <a:pt x="4360" y="5866"/>
                  </a:cubicBezTo>
                  <a:cubicBezTo>
                    <a:pt x="4406" y="5798"/>
                    <a:pt x="4429" y="5729"/>
                    <a:pt x="4475" y="5638"/>
                  </a:cubicBezTo>
                  <a:lnTo>
                    <a:pt x="4497" y="5592"/>
                  </a:lnTo>
                  <a:cubicBezTo>
                    <a:pt x="4520" y="5570"/>
                    <a:pt x="4520" y="5547"/>
                    <a:pt x="4543" y="5501"/>
                  </a:cubicBezTo>
                  <a:cubicBezTo>
                    <a:pt x="4543" y="5524"/>
                    <a:pt x="4543" y="5547"/>
                    <a:pt x="4543" y="5547"/>
                  </a:cubicBezTo>
                  <a:lnTo>
                    <a:pt x="4566" y="5570"/>
                  </a:lnTo>
                  <a:cubicBezTo>
                    <a:pt x="4566" y="5615"/>
                    <a:pt x="4566" y="5638"/>
                    <a:pt x="4589" y="5684"/>
                  </a:cubicBezTo>
                  <a:cubicBezTo>
                    <a:pt x="4589" y="5729"/>
                    <a:pt x="4612" y="5798"/>
                    <a:pt x="4657" y="5844"/>
                  </a:cubicBezTo>
                  <a:cubicBezTo>
                    <a:pt x="4680" y="5912"/>
                    <a:pt x="4748" y="5958"/>
                    <a:pt x="4817" y="6003"/>
                  </a:cubicBezTo>
                  <a:cubicBezTo>
                    <a:pt x="4817" y="6003"/>
                    <a:pt x="4840" y="6026"/>
                    <a:pt x="4863" y="6026"/>
                  </a:cubicBezTo>
                  <a:cubicBezTo>
                    <a:pt x="4885" y="6049"/>
                    <a:pt x="4908" y="6049"/>
                    <a:pt x="4954" y="6072"/>
                  </a:cubicBezTo>
                  <a:lnTo>
                    <a:pt x="5022" y="6072"/>
                  </a:lnTo>
                  <a:cubicBezTo>
                    <a:pt x="5068" y="6072"/>
                    <a:pt x="5136" y="6049"/>
                    <a:pt x="5159" y="6049"/>
                  </a:cubicBezTo>
                  <a:cubicBezTo>
                    <a:pt x="5205" y="6026"/>
                    <a:pt x="5251" y="6003"/>
                    <a:pt x="5296" y="5980"/>
                  </a:cubicBezTo>
                  <a:cubicBezTo>
                    <a:pt x="5319" y="5980"/>
                    <a:pt x="5365" y="5958"/>
                    <a:pt x="5388" y="5935"/>
                  </a:cubicBezTo>
                  <a:cubicBezTo>
                    <a:pt x="5433" y="5889"/>
                    <a:pt x="5479" y="5866"/>
                    <a:pt x="5502" y="5844"/>
                  </a:cubicBezTo>
                  <a:cubicBezTo>
                    <a:pt x="5525" y="5798"/>
                    <a:pt x="5570" y="5752"/>
                    <a:pt x="5593" y="5729"/>
                  </a:cubicBezTo>
                  <a:lnTo>
                    <a:pt x="5593" y="5707"/>
                  </a:lnTo>
                  <a:cubicBezTo>
                    <a:pt x="5639" y="5638"/>
                    <a:pt x="5661" y="5570"/>
                    <a:pt x="5707" y="5501"/>
                  </a:cubicBezTo>
                  <a:cubicBezTo>
                    <a:pt x="5753" y="5387"/>
                    <a:pt x="5776" y="5296"/>
                    <a:pt x="5798" y="5227"/>
                  </a:cubicBezTo>
                  <a:cubicBezTo>
                    <a:pt x="5798" y="5204"/>
                    <a:pt x="5798" y="5159"/>
                    <a:pt x="5798" y="5136"/>
                  </a:cubicBezTo>
                  <a:cubicBezTo>
                    <a:pt x="5821" y="5136"/>
                    <a:pt x="5821" y="5136"/>
                    <a:pt x="5821" y="5113"/>
                  </a:cubicBezTo>
                  <a:cubicBezTo>
                    <a:pt x="5821" y="5090"/>
                    <a:pt x="5844" y="5090"/>
                    <a:pt x="5844" y="5067"/>
                  </a:cubicBezTo>
                  <a:cubicBezTo>
                    <a:pt x="5844" y="5045"/>
                    <a:pt x="5844" y="5045"/>
                    <a:pt x="5867" y="5022"/>
                  </a:cubicBezTo>
                  <a:lnTo>
                    <a:pt x="5867" y="4999"/>
                  </a:lnTo>
                  <a:cubicBezTo>
                    <a:pt x="5890" y="4931"/>
                    <a:pt x="5913" y="4862"/>
                    <a:pt x="5935" y="4794"/>
                  </a:cubicBezTo>
                  <a:lnTo>
                    <a:pt x="5935" y="4748"/>
                  </a:lnTo>
                  <a:cubicBezTo>
                    <a:pt x="5958" y="4679"/>
                    <a:pt x="5981" y="4588"/>
                    <a:pt x="5981" y="4497"/>
                  </a:cubicBezTo>
                  <a:cubicBezTo>
                    <a:pt x="6004" y="4428"/>
                    <a:pt x="6004" y="4337"/>
                    <a:pt x="6027" y="4269"/>
                  </a:cubicBezTo>
                  <a:cubicBezTo>
                    <a:pt x="6027" y="4086"/>
                    <a:pt x="6027" y="3903"/>
                    <a:pt x="6027" y="3744"/>
                  </a:cubicBezTo>
                  <a:cubicBezTo>
                    <a:pt x="6027" y="3584"/>
                    <a:pt x="6027" y="3401"/>
                    <a:pt x="6027" y="3241"/>
                  </a:cubicBezTo>
                  <a:cubicBezTo>
                    <a:pt x="6027" y="3150"/>
                    <a:pt x="6027" y="3082"/>
                    <a:pt x="6027" y="2990"/>
                  </a:cubicBezTo>
                  <a:cubicBezTo>
                    <a:pt x="6027" y="2968"/>
                    <a:pt x="6027" y="2968"/>
                    <a:pt x="6027" y="2945"/>
                  </a:cubicBezTo>
                  <a:cubicBezTo>
                    <a:pt x="6027" y="2922"/>
                    <a:pt x="6027" y="2899"/>
                    <a:pt x="6027" y="2876"/>
                  </a:cubicBezTo>
                  <a:lnTo>
                    <a:pt x="6004" y="2853"/>
                  </a:lnTo>
                  <a:cubicBezTo>
                    <a:pt x="6004" y="2808"/>
                    <a:pt x="6004" y="2762"/>
                    <a:pt x="6004" y="2716"/>
                  </a:cubicBezTo>
                  <a:lnTo>
                    <a:pt x="5981" y="2625"/>
                  </a:lnTo>
                  <a:cubicBezTo>
                    <a:pt x="5981" y="2602"/>
                    <a:pt x="5981" y="2557"/>
                    <a:pt x="5958" y="2511"/>
                  </a:cubicBezTo>
                  <a:lnTo>
                    <a:pt x="5958" y="2420"/>
                  </a:lnTo>
                  <a:cubicBezTo>
                    <a:pt x="5935" y="2328"/>
                    <a:pt x="5913" y="2214"/>
                    <a:pt x="5890" y="2123"/>
                  </a:cubicBezTo>
                  <a:lnTo>
                    <a:pt x="5867" y="1986"/>
                  </a:lnTo>
                  <a:lnTo>
                    <a:pt x="5844" y="1803"/>
                  </a:lnTo>
                  <a:cubicBezTo>
                    <a:pt x="5821" y="1712"/>
                    <a:pt x="5821" y="1621"/>
                    <a:pt x="5798" y="1530"/>
                  </a:cubicBezTo>
                  <a:cubicBezTo>
                    <a:pt x="5776" y="1438"/>
                    <a:pt x="5776" y="1370"/>
                    <a:pt x="5753" y="1301"/>
                  </a:cubicBezTo>
                  <a:lnTo>
                    <a:pt x="5730" y="1233"/>
                  </a:lnTo>
                  <a:cubicBezTo>
                    <a:pt x="5707" y="1164"/>
                    <a:pt x="5707" y="1096"/>
                    <a:pt x="5684" y="1050"/>
                  </a:cubicBezTo>
                  <a:cubicBezTo>
                    <a:pt x="5684" y="1027"/>
                    <a:pt x="5661" y="982"/>
                    <a:pt x="5616" y="982"/>
                  </a:cubicBezTo>
                  <a:cubicBezTo>
                    <a:pt x="5616" y="913"/>
                    <a:pt x="5593" y="868"/>
                    <a:pt x="5570" y="799"/>
                  </a:cubicBezTo>
                  <a:cubicBezTo>
                    <a:pt x="5570" y="776"/>
                    <a:pt x="5570" y="753"/>
                    <a:pt x="5547" y="731"/>
                  </a:cubicBezTo>
                  <a:cubicBezTo>
                    <a:pt x="5525" y="685"/>
                    <a:pt x="5502" y="685"/>
                    <a:pt x="5479" y="685"/>
                  </a:cubicBezTo>
                  <a:lnTo>
                    <a:pt x="5479" y="662"/>
                  </a:lnTo>
                  <a:lnTo>
                    <a:pt x="5479" y="639"/>
                  </a:lnTo>
                  <a:lnTo>
                    <a:pt x="5456" y="594"/>
                  </a:lnTo>
                  <a:cubicBezTo>
                    <a:pt x="5456" y="525"/>
                    <a:pt x="5433" y="480"/>
                    <a:pt x="5410" y="411"/>
                  </a:cubicBezTo>
                  <a:lnTo>
                    <a:pt x="5410" y="365"/>
                  </a:lnTo>
                  <a:cubicBezTo>
                    <a:pt x="5388" y="320"/>
                    <a:pt x="5388" y="297"/>
                    <a:pt x="5365" y="251"/>
                  </a:cubicBezTo>
                  <a:cubicBezTo>
                    <a:pt x="5365" y="206"/>
                    <a:pt x="5342" y="160"/>
                    <a:pt x="5319" y="114"/>
                  </a:cubicBezTo>
                  <a:cubicBezTo>
                    <a:pt x="5296" y="92"/>
                    <a:pt x="5273" y="69"/>
                    <a:pt x="5228" y="46"/>
                  </a:cubicBezTo>
                  <a:cubicBezTo>
                    <a:pt x="5205" y="23"/>
                    <a:pt x="5182" y="0"/>
                    <a:pt x="513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 name="Google Shape;9765;p58"/>
            <p:cNvSpPr/>
            <p:nvPr/>
          </p:nvSpPr>
          <p:spPr>
            <a:xfrm>
              <a:off x="5137804" y="3654435"/>
              <a:ext cx="79603" cy="38765"/>
            </a:xfrm>
            <a:custGeom>
              <a:avLst/>
              <a:gdLst/>
              <a:ahLst/>
              <a:cxnLst/>
              <a:rect l="l" t="t" r="r" b="b"/>
              <a:pathLst>
                <a:path w="1690" h="823" extrusionOk="0">
                  <a:moveTo>
                    <a:pt x="137" y="1"/>
                  </a:moveTo>
                  <a:cubicBezTo>
                    <a:pt x="114" y="1"/>
                    <a:pt x="91" y="24"/>
                    <a:pt x="69" y="46"/>
                  </a:cubicBezTo>
                  <a:cubicBezTo>
                    <a:pt x="69" y="69"/>
                    <a:pt x="46" y="92"/>
                    <a:pt x="69" y="115"/>
                  </a:cubicBezTo>
                  <a:cubicBezTo>
                    <a:pt x="46" y="138"/>
                    <a:pt x="46" y="138"/>
                    <a:pt x="23" y="161"/>
                  </a:cubicBezTo>
                  <a:cubicBezTo>
                    <a:pt x="0" y="183"/>
                    <a:pt x="23" y="229"/>
                    <a:pt x="46" y="275"/>
                  </a:cubicBezTo>
                  <a:cubicBezTo>
                    <a:pt x="114" y="298"/>
                    <a:pt x="160" y="343"/>
                    <a:pt x="206" y="366"/>
                  </a:cubicBezTo>
                  <a:cubicBezTo>
                    <a:pt x="251" y="412"/>
                    <a:pt x="297" y="434"/>
                    <a:pt x="365" y="457"/>
                  </a:cubicBezTo>
                  <a:cubicBezTo>
                    <a:pt x="479" y="526"/>
                    <a:pt x="616" y="594"/>
                    <a:pt x="753" y="640"/>
                  </a:cubicBezTo>
                  <a:cubicBezTo>
                    <a:pt x="867" y="686"/>
                    <a:pt x="982" y="731"/>
                    <a:pt x="1096" y="754"/>
                  </a:cubicBezTo>
                  <a:cubicBezTo>
                    <a:pt x="1164" y="777"/>
                    <a:pt x="1233" y="800"/>
                    <a:pt x="1278" y="800"/>
                  </a:cubicBezTo>
                  <a:cubicBezTo>
                    <a:pt x="1347" y="823"/>
                    <a:pt x="1392" y="823"/>
                    <a:pt x="1438" y="823"/>
                  </a:cubicBezTo>
                  <a:cubicBezTo>
                    <a:pt x="1461" y="823"/>
                    <a:pt x="1484" y="800"/>
                    <a:pt x="1507" y="777"/>
                  </a:cubicBezTo>
                  <a:cubicBezTo>
                    <a:pt x="1529" y="777"/>
                    <a:pt x="1575" y="777"/>
                    <a:pt x="1621" y="754"/>
                  </a:cubicBezTo>
                  <a:cubicBezTo>
                    <a:pt x="1666" y="754"/>
                    <a:pt x="1689" y="708"/>
                    <a:pt x="1689" y="663"/>
                  </a:cubicBezTo>
                  <a:cubicBezTo>
                    <a:pt x="1689" y="594"/>
                    <a:pt x="1644" y="549"/>
                    <a:pt x="1598" y="549"/>
                  </a:cubicBezTo>
                  <a:cubicBezTo>
                    <a:pt x="1598" y="549"/>
                    <a:pt x="1598" y="546"/>
                    <a:pt x="1598" y="543"/>
                  </a:cubicBezTo>
                  <a:lnTo>
                    <a:pt x="1598" y="543"/>
                  </a:lnTo>
                  <a:cubicBezTo>
                    <a:pt x="1606" y="546"/>
                    <a:pt x="1613" y="549"/>
                    <a:pt x="1621" y="549"/>
                  </a:cubicBezTo>
                  <a:cubicBezTo>
                    <a:pt x="1621" y="549"/>
                    <a:pt x="1598" y="549"/>
                    <a:pt x="1598" y="526"/>
                  </a:cubicBezTo>
                  <a:cubicBezTo>
                    <a:pt x="1598" y="526"/>
                    <a:pt x="1598" y="536"/>
                    <a:pt x="1598" y="543"/>
                  </a:cubicBezTo>
                  <a:cubicBezTo>
                    <a:pt x="1583" y="536"/>
                    <a:pt x="1567" y="526"/>
                    <a:pt x="1552" y="526"/>
                  </a:cubicBezTo>
                  <a:cubicBezTo>
                    <a:pt x="1529" y="526"/>
                    <a:pt x="1507" y="503"/>
                    <a:pt x="1484" y="503"/>
                  </a:cubicBezTo>
                  <a:cubicBezTo>
                    <a:pt x="1415" y="480"/>
                    <a:pt x="1370" y="457"/>
                    <a:pt x="1301" y="457"/>
                  </a:cubicBezTo>
                  <a:cubicBezTo>
                    <a:pt x="1233" y="434"/>
                    <a:pt x="1187" y="412"/>
                    <a:pt x="1119" y="389"/>
                  </a:cubicBezTo>
                  <a:cubicBezTo>
                    <a:pt x="1073" y="366"/>
                    <a:pt x="1004" y="343"/>
                    <a:pt x="936" y="320"/>
                  </a:cubicBezTo>
                  <a:cubicBezTo>
                    <a:pt x="867" y="298"/>
                    <a:pt x="799" y="275"/>
                    <a:pt x="731" y="229"/>
                  </a:cubicBezTo>
                  <a:cubicBezTo>
                    <a:pt x="685" y="206"/>
                    <a:pt x="616" y="183"/>
                    <a:pt x="548" y="161"/>
                  </a:cubicBezTo>
                  <a:cubicBezTo>
                    <a:pt x="479" y="138"/>
                    <a:pt x="411" y="115"/>
                    <a:pt x="343" y="69"/>
                  </a:cubicBezTo>
                  <a:cubicBezTo>
                    <a:pt x="320" y="69"/>
                    <a:pt x="274" y="46"/>
                    <a:pt x="251" y="46"/>
                  </a:cubicBezTo>
                  <a:cubicBezTo>
                    <a:pt x="228"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 name="Google Shape;9766;p58"/>
            <p:cNvSpPr/>
            <p:nvPr/>
          </p:nvSpPr>
          <p:spPr>
            <a:xfrm>
              <a:off x="5479689" y="3588866"/>
              <a:ext cx="39849" cy="39802"/>
            </a:xfrm>
            <a:custGeom>
              <a:avLst/>
              <a:gdLst/>
              <a:ahLst/>
              <a:cxnLst/>
              <a:rect l="l" t="t" r="r" b="b"/>
              <a:pathLst>
                <a:path w="846" h="845" extrusionOk="0">
                  <a:moveTo>
                    <a:pt x="92" y="0"/>
                  </a:moveTo>
                  <a:cubicBezTo>
                    <a:pt x="69" y="0"/>
                    <a:pt x="46" y="23"/>
                    <a:pt x="46" y="23"/>
                  </a:cubicBezTo>
                  <a:cubicBezTo>
                    <a:pt x="23" y="46"/>
                    <a:pt x="23" y="46"/>
                    <a:pt x="1" y="69"/>
                  </a:cubicBezTo>
                  <a:cubicBezTo>
                    <a:pt x="1" y="92"/>
                    <a:pt x="23" y="115"/>
                    <a:pt x="23" y="137"/>
                  </a:cubicBezTo>
                  <a:cubicBezTo>
                    <a:pt x="69" y="206"/>
                    <a:pt x="92" y="274"/>
                    <a:pt x="160" y="343"/>
                  </a:cubicBezTo>
                  <a:cubicBezTo>
                    <a:pt x="206" y="411"/>
                    <a:pt x="274" y="480"/>
                    <a:pt x="320" y="548"/>
                  </a:cubicBezTo>
                  <a:cubicBezTo>
                    <a:pt x="343" y="571"/>
                    <a:pt x="389" y="617"/>
                    <a:pt x="411" y="640"/>
                  </a:cubicBezTo>
                  <a:cubicBezTo>
                    <a:pt x="434" y="662"/>
                    <a:pt x="480" y="685"/>
                    <a:pt x="503" y="731"/>
                  </a:cubicBezTo>
                  <a:cubicBezTo>
                    <a:pt x="526" y="754"/>
                    <a:pt x="548" y="777"/>
                    <a:pt x="594" y="799"/>
                  </a:cubicBezTo>
                  <a:cubicBezTo>
                    <a:pt x="617" y="799"/>
                    <a:pt x="640" y="845"/>
                    <a:pt x="685" y="845"/>
                  </a:cubicBezTo>
                  <a:cubicBezTo>
                    <a:pt x="708" y="845"/>
                    <a:pt x="731" y="845"/>
                    <a:pt x="754" y="822"/>
                  </a:cubicBezTo>
                  <a:cubicBezTo>
                    <a:pt x="777" y="822"/>
                    <a:pt x="799" y="799"/>
                    <a:pt x="799" y="777"/>
                  </a:cubicBezTo>
                  <a:cubicBezTo>
                    <a:pt x="799" y="777"/>
                    <a:pt x="799" y="754"/>
                    <a:pt x="799" y="754"/>
                  </a:cubicBezTo>
                  <a:lnTo>
                    <a:pt x="822" y="754"/>
                  </a:lnTo>
                  <a:cubicBezTo>
                    <a:pt x="845" y="708"/>
                    <a:pt x="845" y="662"/>
                    <a:pt x="822" y="640"/>
                  </a:cubicBezTo>
                  <a:cubicBezTo>
                    <a:pt x="799" y="594"/>
                    <a:pt x="777" y="571"/>
                    <a:pt x="731" y="548"/>
                  </a:cubicBezTo>
                  <a:cubicBezTo>
                    <a:pt x="708" y="525"/>
                    <a:pt x="663" y="503"/>
                    <a:pt x="617" y="457"/>
                  </a:cubicBezTo>
                  <a:cubicBezTo>
                    <a:pt x="548" y="388"/>
                    <a:pt x="480" y="320"/>
                    <a:pt x="389" y="229"/>
                  </a:cubicBezTo>
                  <a:cubicBezTo>
                    <a:pt x="366" y="206"/>
                    <a:pt x="343" y="160"/>
                    <a:pt x="320" y="137"/>
                  </a:cubicBezTo>
                  <a:cubicBezTo>
                    <a:pt x="297" y="115"/>
                    <a:pt x="274" y="69"/>
                    <a:pt x="252" y="46"/>
                  </a:cubicBezTo>
                  <a:cubicBezTo>
                    <a:pt x="229" y="35"/>
                    <a:pt x="206" y="29"/>
                    <a:pt x="186" y="29"/>
                  </a:cubicBezTo>
                  <a:cubicBezTo>
                    <a:pt x="166" y="29"/>
                    <a:pt x="149" y="35"/>
                    <a:pt x="138" y="46"/>
                  </a:cubicBezTo>
                  <a:cubicBezTo>
                    <a:pt x="138" y="23"/>
                    <a:pt x="115"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 name="Google Shape;9767;p58"/>
            <p:cNvSpPr/>
            <p:nvPr/>
          </p:nvSpPr>
          <p:spPr>
            <a:xfrm>
              <a:off x="5552796" y="3622216"/>
              <a:ext cx="50588" cy="22609"/>
            </a:xfrm>
            <a:custGeom>
              <a:avLst/>
              <a:gdLst/>
              <a:ahLst/>
              <a:cxnLst/>
              <a:rect l="l" t="t" r="r" b="b"/>
              <a:pathLst>
                <a:path w="1074" h="480" extrusionOk="0">
                  <a:moveTo>
                    <a:pt x="868" y="0"/>
                  </a:moveTo>
                  <a:cubicBezTo>
                    <a:pt x="845" y="0"/>
                    <a:pt x="822" y="23"/>
                    <a:pt x="800" y="23"/>
                  </a:cubicBezTo>
                  <a:cubicBezTo>
                    <a:pt x="754" y="46"/>
                    <a:pt x="708" y="46"/>
                    <a:pt x="663" y="69"/>
                  </a:cubicBezTo>
                  <a:cubicBezTo>
                    <a:pt x="571" y="91"/>
                    <a:pt x="503" y="114"/>
                    <a:pt x="412" y="137"/>
                  </a:cubicBezTo>
                  <a:cubicBezTo>
                    <a:pt x="366" y="137"/>
                    <a:pt x="297" y="137"/>
                    <a:pt x="252" y="160"/>
                  </a:cubicBezTo>
                  <a:cubicBezTo>
                    <a:pt x="206" y="160"/>
                    <a:pt x="138" y="160"/>
                    <a:pt x="92" y="183"/>
                  </a:cubicBezTo>
                  <a:cubicBezTo>
                    <a:pt x="46" y="183"/>
                    <a:pt x="24" y="228"/>
                    <a:pt x="24" y="251"/>
                  </a:cubicBezTo>
                  <a:cubicBezTo>
                    <a:pt x="24" y="251"/>
                    <a:pt x="24" y="251"/>
                    <a:pt x="24" y="274"/>
                  </a:cubicBezTo>
                  <a:cubicBezTo>
                    <a:pt x="24" y="274"/>
                    <a:pt x="1" y="297"/>
                    <a:pt x="1" y="320"/>
                  </a:cubicBezTo>
                  <a:cubicBezTo>
                    <a:pt x="1" y="342"/>
                    <a:pt x="24" y="365"/>
                    <a:pt x="46" y="388"/>
                  </a:cubicBezTo>
                  <a:cubicBezTo>
                    <a:pt x="46" y="388"/>
                    <a:pt x="46" y="411"/>
                    <a:pt x="46" y="434"/>
                  </a:cubicBezTo>
                  <a:cubicBezTo>
                    <a:pt x="46" y="457"/>
                    <a:pt x="69" y="479"/>
                    <a:pt x="92" y="479"/>
                  </a:cubicBezTo>
                  <a:cubicBezTo>
                    <a:pt x="183" y="457"/>
                    <a:pt x="275" y="457"/>
                    <a:pt x="389" y="434"/>
                  </a:cubicBezTo>
                  <a:cubicBezTo>
                    <a:pt x="480" y="411"/>
                    <a:pt x="571" y="388"/>
                    <a:pt x="663" y="365"/>
                  </a:cubicBezTo>
                  <a:cubicBezTo>
                    <a:pt x="754" y="342"/>
                    <a:pt x="845" y="297"/>
                    <a:pt x="914" y="274"/>
                  </a:cubicBezTo>
                  <a:cubicBezTo>
                    <a:pt x="937" y="274"/>
                    <a:pt x="959" y="251"/>
                    <a:pt x="982" y="228"/>
                  </a:cubicBezTo>
                  <a:lnTo>
                    <a:pt x="1028" y="228"/>
                  </a:lnTo>
                  <a:cubicBezTo>
                    <a:pt x="1028" y="205"/>
                    <a:pt x="1051" y="205"/>
                    <a:pt x="1051" y="183"/>
                  </a:cubicBezTo>
                  <a:cubicBezTo>
                    <a:pt x="1073" y="160"/>
                    <a:pt x="1073" y="137"/>
                    <a:pt x="1073" y="114"/>
                  </a:cubicBezTo>
                  <a:cubicBezTo>
                    <a:pt x="1051" y="91"/>
                    <a:pt x="1028" y="69"/>
                    <a:pt x="1005" y="69"/>
                  </a:cubicBezTo>
                  <a:cubicBezTo>
                    <a:pt x="1005" y="46"/>
                    <a:pt x="1005" y="23"/>
                    <a:pt x="982" y="23"/>
                  </a:cubicBezTo>
                  <a:cubicBezTo>
                    <a:pt x="959" y="0"/>
                    <a:pt x="937" y="0"/>
                    <a:pt x="91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 name="Google Shape;9768;p58"/>
            <p:cNvSpPr/>
            <p:nvPr/>
          </p:nvSpPr>
          <p:spPr>
            <a:xfrm>
              <a:off x="5563536" y="3383493"/>
              <a:ext cx="82853" cy="33820"/>
            </a:xfrm>
            <a:custGeom>
              <a:avLst/>
              <a:gdLst/>
              <a:ahLst/>
              <a:cxnLst/>
              <a:rect l="l" t="t" r="r" b="b"/>
              <a:pathLst>
                <a:path w="1759" h="718" extrusionOk="0">
                  <a:moveTo>
                    <a:pt x="115" y="1"/>
                  </a:moveTo>
                  <a:cubicBezTo>
                    <a:pt x="92" y="24"/>
                    <a:pt x="69" y="24"/>
                    <a:pt x="47" y="46"/>
                  </a:cubicBezTo>
                  <a:cubicBezTo>
                    <a:pt x="24" y="69"/>
                    <a:pt x="1" y="92"/>
                    <a:pt x="24" y="138"/>
                  </a:cubicBezTo>
                  <a:cubicBezTo>
                    <a:pt x="24" y="161"/>
                    <a:pt x="24" y="183"/>
                    <a:pt x="24" y="183"/>
                  </a:cubicBezTo>
                  <a:cubicBezTo>
                    <a:pt x="1" y="206"/>
                    <a:pt x="1" y="229"/>
                    <a:pt x="1" y="252"/>
                  </a:cubicBezTo>
                  <a:cubicBezTo>
                    <a:pt x="24" y="298"/>
                    <a:pt x="47" y="298"/>
                    <a:pt x="92" y="298"/>
                  </a:cubicBezTo>
                  <a:lnTo>
                    <a:pt x="206" y="298"/>
                  </a:lnTo>
                  <a:cubicBezTo>
                    <a:pt x="412" y="343"/>
                    <a:pt x="594" y="389"/>
                    <a:pt x="800" y="435"/>
                  </a:cubicBezTo>
                  <a:cubicBezTo>
                    <a:pt x="891" y="457"/>
                    <a:pt x="982" y="480"/>
                    <a:pt x="1074" y="503"/>
                  </a:cubicBezTo>
                  <a:cubicBezTo>
                    <a:pt x="1119" y="526"/>
                    <a:pt x="1165" y="526"/>
                    <a:pt x="1211" y="549"/>
                  </a:cubicBezTo>
                  <a:cubicBezTo>
                    <a:pt x="1256" y="571"/>
                    <a:pt x="1302" y="594"/>
                    <a:pt x="1348" y="594"/>
                  </a:cubicBezTo>
                  <a:cubicBezTo>
                    <a:pt x="1439" y="640"/>
                    <a:pt x="1507" y="663"/>
                    <a:pt x="1576" y="686"/>
                  </a:cubicBezTo>
                  <a:lnTo>
                    <a:pt x="1553" y="686"/>
                  </a:lnTo>
                  <a:cubicBezTo>
                    <a:pt x="1553" y="686"/>
                    <a:pt x="1576" y="708"/>
                    <a:pt x="1599" y="708"/>
                  </a:cubicBezTo>
                  <a:lnTo>
                    <a:pt x="1622" y="708"/>
                  </a:lnTo>
                  <a:cubicBezTo>
                    <a:pt x="1628" y="715"/>
                    <a:pt x="1637" y="718"/>
                    <a:pt x="1646" y="718"/>
                  </a:cubicBezTo>
                  <a:cubicBezTo>
                    <a:pt x="1669" y="718"/>
                    <a:pt x="1697" y="702"/>
                    <a:pt x="1713" y="686"/>
                  </a:cubicBezTo>
                  <a:cubicBezTo>
                    <a:pt x="1759" y="663"/>
                    <a:pt x="1759" y="571"/>
                    <a:pt x="1713" y="549"/>
                  </a:cubicBezTo>
                  <a:cubicBezTo>
                    <a:pt x="1690" y="526"/>
                    <a:pt x="1667" y="526"/>
                    <a:pt x="1667" y="503"/>
                  </a:cubicBezTo>
                  <a:cubicBezTo>
                    <a:pt x="1622" y="480"/>
                    <a:pt x="1576" y="457"/>
                    <a:pt x="1507" y="435"/>
                  </a:cubicBezTo>
                  <a:cubicBezTo>
                    <a:pt x="1439" y="389"/>
                    <a:pt x="1370" y="343"/>
                    <a:pt x="1302" y="320"/>
                  </a:cubicBezTo>
                  <a:cubicBezTo>
                    <a:pt x="1234" y="275"/>
                    <a:pt x="1165" y="252"/>
                    <a:pt x="1097" y="206"/>
                  </a:cubicBezTo>
                  <a:cubicBezTo>
                    <a:pt x="1005" y="183"/>
                    <a:pt x="937" y="161"/>
                    <a:pt x="868" y="138"/>
                  </a:cubicBezTo>
                  <a:cubicBezTo>
                    <a:pt x="731" y="92"/>
                    <a:pt x="572" y="46"/>
                    <a:pt x="435" y="24"/>
                  </a:cubicBezTo>
                  <a:cubicBezTo>
                    <a:pt x="366" y="1"/>
                    <a:pt x="298"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 name="Google Shape;9769;p58"/>
            <p:cNvSpPr/>
            <p:nvPr/>
          </p:nvSpPr>
          <p:spPr>
            <a:xfrm>
              <a:off x="5538806" y="3440489"/>
              <a:ext cx="88223" cy="54215"/>
            </a:xfrm>
            <a:custGeom>
              <a:avLst/>
              <a:gdLst/>
              <a:ahLst/>
              <a:cxnLst/>
              <a:rect l="l" t="t" r="r" b="b"/>
              <a:pathLst>
                <a:path w="1873" h="1151" extrusionOk="0">
                  <a:moveTo>
                    <a:pt x="960" y="1"/>
                  </a:moveTo>
                  <a:cubicBezTo>
                    <a:pt x="937" y="1"/>
                    <a:pt x="891" y="23"/>
                    <a:pt x="868" y="23"/>
                  </a:cubicBezTo>
                  <a:cubicBezTo>
                    <a:pt x="754" y="23"/>
                    <a:pt x="663" y="69"/>
                    <a:pt x="549" y="115"/>
                  </a:cubicBezTo>
                  <a:cubicBezTo>
                    <a:pt x="480" y="160"/>
                    <a:pt x="389" y="206"/>
                    <a:pt x="321" y="252"/>
                  </a:cubicBezTo>
                  <a:cubicBezTo>
                    <a:pt x="298" y="274"/>
                    <a:pt x="275" y="297"/>
                    <a:pt x="229" y="320"/>
                  </a:cubicBezTo>
                  <a:cubicBezTo>
                    <a:pt x="206" y="343"/>
                    <a:pt x="184" y="366"/>
                    <a:pt x="138" y="389"/>
                  </a:cubicBezTo>
                  <a:cubicBezTo>
                    <a:pt x="115" y="411"/>
                    <a:pt x="69" y="457"/>
                    <a:pt x="47" y="480"/>
                  </a:cubicBezTo>
                  <a:cubicBezTo>
                    <a:pt x="1" y="526"/>
                    <a:pt x="1" y="571"/>
                    <a:pt x="47" y="594"/>
                  </a:cubicBezTo>
                  <a:cubicBezTo>
                    <a:pt x="58" y="617"/>
                    <a:pt x="81" y="628"/>
                    <a:pt x="104" y="628"/>
                  </a:cubicBezTo>
                  <a:cubicBezTo>
                    <a:pt x="127" y="628"/>
                    <a:pt x="149" y="617"/>
                    <a:pt x="161" y="594"/>
                  </a:cubicBezTo>
                  <a:cubicBezTo>
                    <a:pt x="161" y="594"/>
                    <a:pt x="184" y="571"/>
                    <a:pt x="184" y="571"/>
                  </a:cubicBezTo>
                  <a:cubicBezTo>
                    <a:pt x="206" y="548"/>
                    <a:pt x="229" y="526"/>
                    <a:pt x="275" y="526"/>
                  </a:cubicBezTo>
                  <a:cubicBezTo>
                    <a:pt x="298" y="503"/>
                    <a:pt x="343" y="480"/>
                    <a:pt x="366" y="480"/>
                  </a:cubicBezTo>
                  <a:cubicBezTo>
                    <a:pt x="435" y="457"/>
                    <a:pt x="480" y="434"/>
                    <a:pt x="526" y="411"/>
                  </a:cubicBezTo>
                  <a:cubicBezTo>
                    <a:pt x="572" y="389"/>
                    <a:pt x="640" y="389"/>
                    <a:pt x="686" y="366"/>
                  </a:cubicBezTo>
                  <a:cubicBezTo>
                    <a:pt x="731" y="343"/>
                    <a:pt x="777" y="343"/>
                    <a:pt x="823" y="320"/>
                  </a:cubicBezTo>
                  <a:lnTo>
                    <a:pt x="960" y="320"/>
                  </a:lnTo>
                  <a:cubicBezTo>
                    <a:pt x="982" y="320"/>
                    <a:pt x="982" y="320"/>
                    <a:pt x="1005" y="343"/>
                  </a:cubicBezTo>
                  <a:cubicBezTo>
                    <a:pt x="1028" y="343"/>
                    <a:pt x="1051" y="366"/>
                    <a:pt x="1097" y="366"/>
                  </a:cubicBezTo>
                  <a:cubicBezTo>
                    <a:pt x="1119" y="411"/>
                    <a:pt x="1142" y="434"/>
                    <a:pt x="1165" y="457"/>
                  </a:cubicBezTo>
                  <a:cubicBezTo>
                    <a:pt x="1256" y="548"/>
                    <a:pt x="1325" y="663"/>
                    <a:pt x="1393" y="777"/>
                  </a:cubicBezTo>
                  <a:cubicBezTo>
                    <a:pt x="1439" y="822"/>
                    <a:pt x="1485" y="891"/>
                    <a:pt x="1507" y="936"/>
                  </a:cubicBezTo>
                  <a:cubicBezTo>
                    <a:pt x="1530" y="959"/>
                    <a:pt x="1553" y="982"/>
                    <a:pt x="1576" y="1005"/>
                  </a:cubicBezTo>
                  <a:cubicBezTo>
                    <a:pt x="1576" y="1028"/>
                    <a:pt x="1599" y="1051"/>
                    <a:pt x="1622" y="1073"/>
                  </a:cubicBezTo>
                  <a:cubicBezTo>
                    <a:pt x="1622" y="1073"/>
                    <a:pt x="1644" y="1096"/>
                    <a:pt x="1644" y="1096"/>
                  </a:cubicBezTo>
                  <a:cubicBezTo>
                    <a:pt x="1678" y="1130"/>
                    <a:pt x="1711" y="1151"/>
                    <a:pt x="1745" y="1151"/>
                  </a:cubicBezTo>
                  <a:cubicBezTo>
                    <a:pt x="1757" y="1151"/>
                    <a:pt x="1769" y="1148"/>
                    <a:pt x="1781" y="1142"/>
                  </a:cubicBezTo>
                  <a:cubicBezTo>
                    <a:pt x="1827" y="1119"/>
                    <a:pt x="1873" y="1073"/>
                    <a:pt x="1873" y="1028"/>
                  </a:cubicBezTo>
                  <a:cubicBezTo>
                    <a:pt x="1873" y="1028"/>
                    <a:pt x="1873" y="1005"/>
                    <a:pt x="1873" y="1005"/>
                  </a:cubicBezTo>
                  <a:cubicBezTo>
                    <a:pt x="1873" y="982"/>
                    <a:pt x="1873" y="959"/>
                    <a:pt x="1873" y="936"/>
                  </a:cubicBezTo>
                  <a:cubicBezTo>
                    <a:pt x="1850" y="914"/>
                    <a:pt x="1850" y="891"/>
                    <a:pt x="1827" y="868"/>
                  </a:cubicBezTo>
                  <a:cubicBezTo>
                    <a:pt x="1827" y="868"/>
                    <a:pt x="1827" y="868"/>
                    <a:pt x="1827" y="845"/>
                  </a:cubicBezTo>
                  <a:cubicBezTo>
                    <a:pt x="1804" y="822"/>
                    <a:pt x="1804" y="799"/>
                    <a:pt x="1781" y="754"/>
                  </a:cubicBezTo>
                  <a:cubicBezTo>
                    <a:pt x="1759" y="731"/>
                    <a:pt x="1736" y="708"/>
                    <a:pt x="1713" y="663"/>
                  </a:cubicBezTo>
                  <a:cubicBezTo>
                    <a:pt x="1690" y="640"/>
                    <a:pt x="1667" y="617"/>
                    <a:pt x="1644" y="571"/>
                  </a:cubicBezTo>
                  <a:cubicBezTo>
                    <a:pt x="1622" y="526"/>
                    <a:pt x="1576" y="457"/>
                    <a:pt x="1530" y="389"/>
                  </a:cubicBezTo>
                  <a:cubicBezTo>
                    <a:pt x="1485" y="320"/>
                    <a:pt x="1439" y="252"/>
                    <a:pt x="1370" y="206"/>
                  </a:cubicBezTo>
                  <a:cubicBezTo>
                    <a:pt x="1348" y="183"/>
                    <a:pt x="1325" y="160"/>
                    <a:pt x="1302" y="138"/>
                  </a:cubicBezTo>
                  <a:cubicBezTo>
                    <a:pt x="1256" y="115"/>
                    <a:pt x="1211" y="92"/>
                    <a:pt x="1165" y="69"/>
                  </a:cubicBezTo>
                  <a:cubicBezTo>
                    <a:pt x="1119" y="46"/>
                    <a:pt x="1074" y="23"/>
                    <a:pt x="1028" y="23"/>
                  </a:cubicBezTo>
                  <a:cubicBezTo>
                    <a:pt x="1005" y="1"/>
                    <a:pt x="982" y="1"/>
                    <a:pt x="9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 name="Google Shape;9770;p58"/>
            <p:cNvSpPr/>
            <p:nvPr/>
          </p:nvSpPr>
          <p:spPr>
            <a:xfrm>
              <a:off x="5589349" y="3695321"/>
              <a:ext cx="560190" cy="527925"/>
            </a:xfrm>
            <a:custGeom>
              <a:avLst/>
              <a:gdLst/>
              <a:ahLst/>
              <a:cxnLst/>
              <a:rect l="l" t="t" r="r" b="b"/>
              <a:pathLst>
                <a:path w="11893" h="11208" extrusionOk="0">
                  <a:moveTo>
                    <a:pt x="11779" y="0"/>
                  </a:moveTo>
                  <a:cubicBezTo>
                    <a:pt x="11756" y="0"/>
                    <a:pt x="11733" y="23"/>
                    <a:pt x="11733" y="46"/>
                  </a:cubicBezTo>
                  <a:lnTo>
                    <a:pt x="11665" y="91"/>
                  </a:lnTo>
                  <a:cubicBezTo>
                    <a:pt x="11642" y="91"/>
                    <a:pt x="11619" y="114"/>
                    <a:pt x="11596" y="137"/>
                  </a:cubicBezTo>
                  <a:cubicBezTo>
                    <a:pt x="11550" y="160"/>
                    <a:pt x="11528" y="183"/>
                    <a:pt x="11505" y="183"/>
                  </a:cubicBezTo>
                  <a:lnTo>
                    <a:pt x="11459" y="206"/>
                  </a:lnTo>
                  <a:lnTo>
                    <a:pt x="11436" y="228"/>
                  </a:lnTo>
                  <a:lnTo>
                    <a:pt x="11345" y="274"/>
                  </a:lnTo>
                  <a:cubicBezTo>
                    <a:pt x="11322" y="297"/>
                    <a:pt x="11276" y="343"/>
                    <a:pt x="11231" y="365"/>
                  </a:cubicBezTo>
                  <a:cubicBezTo>
                    <a:pt x="11185" y="388"/>
                    <a:pt x="11140" y="434"/>
                    <a:pt x="11094" y="457"/>
                  </a:cubicBezTo>
                  <a:cubicBezTo>
                    <a:pt x="11025" y="479"/>
                    <a:pt x="10957" y="525"/>
                    <a:pt x="10888" y="571"/>
                  </a:cubicBezTo>
                  <a:lnTo>
                    <a:pt x="10866" y="594"/>
                  </a:lnTo>
                  <a:cubicBezTo>
                    <a:pt x="10820" y="616"/>
                    <a:pt x="10774" y="639"/>
                    <a:pt x="10729" y="662"/>
                  </a:cubicBezTo>
                  <a:cubicBezTo>
                    <a:pt x="10706" y="685"/>
                    <a:pt x="10706" y="685"/>
                    <a:pt x="10683" y="685"/>
                  </a:cubicBezTo>
                  <a:lnTo>
                    <a:pt x="10660" y="708"/>
                  </a:lnTo>
                  <a:lnTo>
                    <a:pt x="10615" y="731"/>
                  </a:lnTo>
                  <a:cubicBezTo>
                    <a:pt x="10592" y="731"/>
                    <a:pt x="10569" y="753"/>
                    <a:pt x="10546" y="753"/>
                  </a:cubicBezTo>
                  <a:lnTo>
                    <a:pt x="10478" y="799"/>
                  </a:lnTo>
                  <a:cubicBezTo>
                    <a:pt x="10386" y="845"/>
                    <a:pt x="10295" y="890"/>
                    <a:pt x="10204" y="936"/>
                  </a:cubicBezTo>
                  <a:cubicBezTo>
                    <a:pt x="10181" y="959"/>
                    <a:pt x="10135" y="959"/>
                    <a:pt x="10112" y="982"/>
                  </a:cubicBezTo>
                  <a:lnTo>
                    <a:pt x="10090" y="1004"/>
                  </a:lnTo>
                  <a:cubicBezTo>
                    <a:pt x="10067" y="1004"/>
                    <a:pt x="10021" y="1027"/>
                    <a:pt x="9998" y="1050"/>
                  </a:cubicBezTo>
                  <a:lnTo>
                    <a:pt x="9953" y="1073"/>
                  </a:lnTo>
                  <a:cubicBezTo>
                    <a:pt x="9884" y="1119"/>
                    <a:pt x="9816" y="1164"/>
                    <a:pt x="9770" y="1233"/>
                  </a:cubicBezTo>
                  <a:cubicBezTo>
                    <a:pt x="9747" y="1233"/>
                    <a:pt x="9724" y="1256"/>
                    <a:pt x="9702" y="1278"/>
                  </a:cubicBezTo>
                  <a:cubicBezTo>
                    <a:pt x="9679" y="1301"/>
                    <a:pt x="9656" y="1324"/>
                    <a:pt x="9633" y="1347"/>
                  </a:cubicBezTo>
                  <a:cubicBezTo>
                    <a:pt x="9633" y="1347"/>
                    <a:pt x="9610" y="1370"/>
                    <a:pt x="9587" y="1392"/>
                  </a:cubicBezTo>
                  <a:cubicBezTo>
                    <a:pt x="9587" y="1392"/>
                    <a:pt x="9565" y="1392"/>
                    <a:pt x="9565" y="1415"/>
                  </a:cubicBezTo>
                  <a:lnTo>
                    <a:pt x="9542" y="1415"/>
                  </a:lnTo>
                  <a:lnTo>
                    <a:pt x="9496" y="1461"/>
                  </a:lnTo>
                  <a:lnTo>
                    <a:pt x="9450" y="1484"/>
                  </a:lnTo>
                  <a:cubicBezTo>
                    <a:pt x="9428" y="1529"/>
                    <a:pt x="9382" y="1552"/>
                    <a:pt x="9336" y="1598"/>
                  </a:cubicBezTo>
                  <a:lnTo>
                    <a:pt x="9313" y="1598"/>
                  </a:lnTo>
                  <a:lnTo>
                    <a:pt x="9313" y="1621"/>
                  </a:lnTo>
                  <a:cubicBezTo>
                    <a:pt x="9154" y="1735"/>
                    <a:pt x="8994" y="1826"/>
                    <a:pt x="8834" y="1917"/>
                  </a:cubicBezTo>
                  <a:cubicBezTo>
                    <a:pt x="8743" y="1986"/>
                    <a:pt x="8674" y="2032"/>
                    <a:pt x="8583" y="2077"/>
                  </a:cubicBezTo>
                  <a:cubicBezTo>
                    <a:pt x="8515" y="2123"/>
                    <a:pt x="8446" y="2169"/>
                    <a:pt x="8332" y="2214"/>
                  </a:cubicBezTo>
                  <a:cubicBezTo>
                    <a:pt x="8286" y="2237"/>
                    <a:pt x="8241" y="2260"/>
                    <a:pt x="8172" y="2283"/>
                  </a:cubicBezTo>
                  <a:cubicBezTo>
                    <a:pt x="8127" y="2306"/>
                    <a:pt x="8058" y="2328"/>
                    <a:pt x="8012" y="2351"/>
                  </a:cubicBezTo>
                  <a:lnTo>
                    <a:pt x="7990" y="2351"/>
                  </a:lnTo>
                  <a:cubicBezTo>
                    <a:pt x="7921" y="2374"/>
                    <a:pt x="7853" y="2420"/>
                    <a:pt x="7807" y="2442"/>
                  </a:cubicBezTo>
                  <a:cubicBezTo>
                    <a:pt x="7761" y="2465"/>
                    <a:pt x="7716" y="2465"/>
                    <a:pt x="7670" y="2488"/>
                  </a:cubicBezTo>
                  <a:lnTo>
                    <a:pt x="7579" y="2511"/>
                  </a:lnTo>
                  <a:cubicBezTo>
                    <a:pt x="7556" y="2534"/>
                    <a:pt x="7510" y="2534"/>
                    <a:pt x="7465" y="2557"/>
                  </a:cubicBezTo>
                  <a:lnTo>
                    <a:pt x="7396" y="2579"/>
                  </a:lnTo>
                  <a:cubicBezTo>
                    <a:pt x="7351" y="2602"/>
                    <a:pt x="7305" y="2625"/>
                    <a:pt x="7259" y="2625"/>
                  </a:cubicBezTo>
                  <a:lnTo>
                    <a:pt x="7191" y="2671"/>
                  </a:lnTo>
                  <a:cubicBezTo>
                    <a:pt x="7122" y="2694"/>
                    <a:pt x="7077" y="2694"/>
                    <a:pt x="7031" y="2716"/>
                  </a:cubicBezTo>
                  <a:lnTo>
                    <a:pt x="6985" y="2739"/>
                  </a:lnTo>
                  <a:cubicBezTo>
                    <a:pt x="6917" y="2762"/>
                    <a:pt x="6848" y="2762"/>
                    <a:pt x="6780" y="2785"/>
                  </a:cubicBezTo>
                  <a:cubicBezTo>
                    <a:pt x="6734" y="2808"/>
                    <a:pt x="6689" y="2808"/>
                    <a:pt x="6643" y="2808"/>
                  </a:cubicBezTo>
                  <a:lnTo>
                    <a:pt x="6574" y="2830"/>
                  </a:lnTo>
                  <a:cubicBezTo>
                    <a:pt x="6506" y="2853"/>
                    <a:pt x="6438" y="2876"/>
                    <a:pt x="6346" y="2876"/>
                  </a:cubicBezTo>
                  <a:lnTo>
                    <a:pt x="6392" y="2876"/>
                  </a:lnTo>
                  <a:cubicBezTo>
                    <a:pt x="6323" y="2899"/>
                    <a:pt x="6255" y="2899"/>
                    <a:pt x="6186" y="2922"/>
                  </a:cubicBezTo>
                  <a:cubicBezTo>
                    <a:pt x="6027" y="2945"/>
                    <a:pt x="5890" y="2967"/>
                    <a:pt x="5753" y="2967"/>
                  </a:cubicBezTo>
                  <a:cubicBezTo>
                    <a:pt x="5639" y="2990"/>
                    <a:pt x="5502" y="2990"/>
                    <a:pt x="5388" y="2990"/>
                  </a:cubicBezTo>
                  <a:lnTo>
                    <a:pt x="4840" y="2990"/>
                  </a:lnTo>
                  <a:cubicBezTo>
                    <a:pt x="4726" y="2990"/>
                    <a:pt x="4589" y="2967"/>
                    <a:pt x="4452" y="2967"/>
                  </a:cubicBezTo>
                  <a:lnTo>
                    <a:pt x="4429" y="2967"/>
                  </a:lnTo>
                  <a:cubicBezTo>
                    <a:pt x="4360" y="2945"/>
                    <a:pt x="4292" y="2945"/>
                    <a:pt x="4223" y="2922"/>
                  </a:cubicBezTo>
                  <a:lnTo>
                    <a:pt x="4178" y="2922"/>
                  </a:lnTo>
                  <a:cubicBezTo>
                    <a:pt x="4109" y="2922"/>
                    <a:pt x="4064" y="2922"/>
                    <a:pt x="4018" y="2899"/>
                  </a:cubicBezTo>
                  <a:cubicBezTo>
                    <a:pt x="3858" y="2876"/>
                    <a:pt x="3698" y="2830"/>
                    <a:pt x="3584" y="2808"/>
                  </a:cubicBezTo>
                  <a:cubicBezTo>
                    <a:pt x="3516" y="2785"/>
                    <a:pt x="3425" y="2762"/>
                    <a:pt x="3356" y="2739"/>
                  </a:cubicBezTo>
                  <a:cubicBezTo>
                    <a:pt x="3288" y="2739"/>
                    <a:pt x="3219" y="2716"/>
                    <a:pt x="3151" y="2694"/>
                  </a:cubicBezTo>
                  <a:cubicBezTo>
                    <a:pt x="3105" y="2694"/>
                    <a:pt x="3059" y="2671"/>
                    <a:pt x="3014" y="2671"/>
                  </a:cubicBezTo>
                  <a:lnTo>
                    <a:pt x="2922" y="2648"/>
                  </a:lnTo>
                  <a:cubicBezTo>
                    <a:pt x="2854" y="2625"/>
                    <a:pt x="2785" y="2602"/>
                    <a:pt x="2717" y="2579"/>
                  </a:cubicBezTo>
                  <a:cubicBezTo>
                    <a:pt x="2671" y="2557"/>
                    <a:pt x="2626" y="2534"/>
                    <a:pt x="2557" y="2511"/>
                  </a:cubicBezTo>
                  <a:lnTo>
                    <a:pt x="2489" y="2488"/>
                  </a:lnTo>
                  <a:lnTo>
                    <a:pt x="2397" y="2465"/>
                  </a:lnTo>
                  <a:cubicBezTo>
                    <a:pt x="2352" y="2442"/>
                    <a:pt x="2283" y="2420"/>
                    <a:pt x="2238" y="2397"/>
                  </a:cubicBezTo>
                  <a:lnTo>
                    <a:pt x="2192" y="2397"/>
                  </a:lnTo>
                  <a:lnTo>
                    <a:pt x="2192" y="2374"/>
                  </a:lnTo>
                  <a:lnTo>
                    <a:pt x="2169" y="2374"/>
                  </a:lnTo>
                  <a:cubicBezTo>
                    <a:pt x="2124" y="2351"/>
                    <a:pt x="2055" y="2328"/>
                    <a:pt x="2009" y="2306"/>
                  </a:cubicBezTo>
                  <a:lnTo>
                    <a:pt x="1941" y="2283"/>
                  </a:lnTo>
                  <a:cubicBezTo>
                    <a:pt x="1850" y="2237"/>
                    <a:pt x="1781" y="2214"/>
                    <a:pt x="1667" y="2146"/>
                  </a:cubicBezTo>
                  <a:cubicBezTo>
                    <a:pt x="1553" y="2100"/>
                    <a:pt x="1462" y="2032"/>
                    <a:pt x="1393" y="1986"/>
                  </a:cubicBezTo>
                  <a:cubicBezTo>
                    <a:pt x="1347" y="1963"/>
                    <a:pt x="1325" y="1940"/>
                    <a:pt x="1302" y="1940"/>
                  </a:cubicBezTo>
                  <a:lnTo>
                    <a:pt x="1256" y="1895"/>
                  </a:lnTo>
                  <a:cubicBezTo>
                    <a:pt x="1233" y="1872"/>
                    <a:pt x="1211" y="1872"/>
                    <a:pt x="1188" y="1849"/>
                  </a:cubicBezTo>
                  <a:lnTo>
                    <a:pt x="1119" y="1803"/>
                  </a:lnTo>
                  <a:lnTo>
                    <a:pt x="1096" y="1803"/>
                  </a:lnTo>
                  <a:cubicBezTo>
                    <a:pt x="1096" y="1803"/>
                    <a:pt x="1074" y="1803"/>
                    <a:pt x="1051" y="1826"/>
                  </a:cubicBezTo>
                  <a:cubicBezTo>
                    <a:pt x="1051" y="1849"/>
                    <a:pt x="1051" y="1872"/>
                    <a:pt x="1074" y="1895"/>
                  </a:cubicBezTo>
                  <a:lnTo>
                    <a:pt x="1142" y="1917"/>
                  </a:lnTo>
                  <a:cubicBezTo>
                    <a:pt x="1165" y="1940"/>
                    <a:pt x="1188" y="1963"/>
                    <a:pt x="1233" y="1986"/>
                  </a:cubicBezTo>
                  <a:lnTo>
                    <a:pt x="1302" y="2032"/>
                  </a:lnTo>
                  <a:cubicBezTo>
                    <a:pt x="1347" y="2077"/>
                    <a:pt x="1416" y="2146"/>
                    <a:pt x="1484" y="2191"/>
                  </a:cubicBezTo>
                  <a:lnTo>
                    <a:pt x="1553" y="2214"/>
                  </a:lnTo>
                  <a:cubicBezTo>
                    <a:pt x="1576" y="2237"/>
                    <a:pt x="1621" y="2260"/>
                    <a:pt x="1644" y="2283"/>
                  </a:cubicBezTo>
                  <a:cubicBezTo>
                    <a:pt x="1690" y="2306"/>
                    <a:pt x="1735" y="2328"/>
                    <a:pt x="1781" y="2351"/>
                  </a:cubicBezTo>
                  <a:cubicBezTo>
                    <a:pt x="1827" y="2397"/>
                    <a:pt x="1872" y="2420"/>
                    <a:pt x="1918" y="2442"/>
                  </a:cubicBezTo>
                  <a:lnTo>
                    <a:pt x="1941" y="2465"/>
                  </a:lnTo>
                  <a:cubicBezTo>
                    <a:pt x="1987" y="2465"/>
                    <a:pt x="2009" y="2488"/>
                    <a:pt x="2032" y="2488"/>
                  </a:cubicBezTo>
                  <a:cubicBezTo>
                    <a:pt x="2124" y="2534"/>
                    <a:pt x="2215" y="2579"/>
                    <a:pt x="2329" y="2625"/>
                  </a:cubicBezTo>
                  <a:cubicBezTo>
                    <a:pt x="2375" y="2648"/>
                    <a:pt x="2443" y="2671"/>
                    <a:pt x="2512" y="2694"/>
                  </a:cubicBezTo>
                  <a:cubicBezTo>
                    <a:pt x="2580" y="2739"/>
                    <a:pt x="2671" y="2762"/>
                    <a:pt x="2740" y="2785"/>
                  </a:cubicBezTo>
                  <a:cubicBezTo>
                    <a:pt x="2831" y="2830"/>
                    <a:pt x="2922" y="2853"/>
                    <a:pt x="2991" y="2876"/>
                  </a:cubicBezTo>
                  <a:cubicBezTo>
                    <a:pt x="2968" y="2899"/>
                    <a:pt x="2968" y="2922"/>
                    <a:pt x="2991" y="2945"/>
                  </a:cubicBezTo>
                  <a:cubicBezTo>
                    <a:pt x="2991" y="2967"/>
                    <a:pt x="3014" y="2990"/>
                    <a:pt x="3014" y="2990"/>
                  </a:cubicBezTo>
                  <a:cubicBezTo>
                    <a:pt x="3105" y="3036"/>
                    <a:pt x="3173" y="3059"/>
                    <a:pt x="3242" y="3082"/>
                  </a:cubicBezTo>
                  <a:lnTo>
                    <a:pt x="3402" y="3150"/>
                  </a:lnTo>
                  <a:lnTo>
                    <a:pt x="3447" y="3150"/>
                  </a:lnTo>
                  <a:cubicBezTo>
                    <a:pt x="3493" y="3173"/>
                    <a:pt x="3539" y="3196"/>
                    <a:pt x="3584" y="3196"/>
                  </a:cubicBezTo>
                  <a:lnTo>
                    <a:pt x="3676" y="3241"/>
                  </a:lnTo>
                  <a:cubicBezTo>
                    <a:pt x="3744" y="3264"/>
                    <a:pt x="3813" y="3287"/>
                    <a:pt x="3904" y="3310"/>
                  </a:cubicBezTo>
                  <a:cubicBezTo>
                    <a:pt x="4041" y="3333"/>
                    <a:pt x="4201" y="3378"/>
                    <a:pt x="4360" y="3401"/>
                  </a:cubicBezTo>
                  <a:lnTo>
                    <a:pt x="4429" y="3424"/>
                  </a:lnTo>
                  <a:cubicBezTo>
                    <a:pt x="4475" y="3424"/>
                    <a:pt x="4543" y="3424"/>
                    <a:pt x="4589" y="3447"/>
                  </a:cubicBezTo>
                  <a:lnTo>
                    <a:pt x="4680" y="3447"/>
                  </a:lnTo>
                  <a:lnTo>
                    <a:pt x="4748" y="3470"/>
                  </a:lnTo>
                  <a:cubicBezTo>
                    <a:pt x="4748" y="3492"/>
                    <a:pt x="4726" y="3492"/>
                    <a:pt x="4703" y="3538"/>
                  </a:cubicBezTo>
                  <a:lnTo>
                    <a:pt x="4657" y="3515"/>
                  </a:lnTo>
                  <a:cubicBezTo>
                    <a:pt x="4589" y="3492"/>
                    <a:pt x="4520" y="3470"/>
                    <a:pt x="4452" y="3470"/>
                  </a:cubicBezTo>
                  <a:lnTo>
                    <a:pt x="4383" y="3447"/>
                  </a:lnTo>
                  <a:lnTo>
                    <a:pt x="4292" y="3424"/>
                  </a:lnTo>
                  <a:lnTo>
                    <a:pt x="4269" y="3424"/>
                  </a:lnTo>
                  <a:cubicBezTo>
                    <a:pt x="4246" y="3424"/>
                    <a:pt x="4223" y="3424"/>
                    <a:pt x="4201" y="3401"/>
                  </a:cubicBezTo>
                  <a:lnTo>
                    <a:pt x="4178" y="3401"/>
                  </a:lnTo>
                  <a:cubicBezTo>
                    <a:pt x="4155" y="3378"/>
                    <a:pt x="4132" y="3378"/>
                    <a:pt x="4109" y="3378"/>
                  </a:cubicBezTo>
                  <a:cubicBezTo>
                    <a:pt x="4109" y="3355"/>
                    <a:pt x="4086" y="3355"/>
                    <a:pt x="4086" y="3355"/>
                  </a:cubicBezTo>
                  <a:cubicBezTo>
                    <a:pt x="4041" y="3355"/>
                    <a:pt x="4018" y="3378"/>
                    <a:pt x="3995" y="3401"/>
                  </a:cubicBezTo>
                  <a:cubicBezTo>
                    <a:pt x="3972" y="3447"/>
                    <a:pt x="3995" y="3492"/>
                    <a:pt x="4018" y="3538"/>
                  </a:cubicBezTo>
                  <a:lnTo>
                    <a:pt x="4041" y="3538"/>
                  </a:lnTo>
                  <a:cubicBezTo>
                    <a:pt x="4041" y="3561"/>
                    <a:pt x="4041" y="3561"/>
                    <a:pt x="4041" y="3584"/>
                  </a:cubicBezTo>
                  <a:cubicBezTo>
                    <a:pt x="4041" y="3584"/>
                    <a:pt x="4041" y="3607"/>
                    <a:pt x="4041" y="3629"/>
                  </a:cubicBezTo>
                  <a:lnTo>
                    <a:pt x="4064" y="3629"/>
                  </a:lnTo>
                  <a:cubicBezTo>
                    <a:pt x="4064" y="3652"/>
                    <a:pt x="4064" y="3652"/>
                    <a:pt x="4086" y="3675"/>
                  </a:cubicBezTo>
                  <a:cubicBezTo>
                    <a:pt x="4155" y="3721"/>
                    <a:pt x="4246" y="3743"/>
                    <a:pt x="4338" y="3766"/>
                  </a:cubicBezTo>
                  <a:lnTo>
                    <a:pt x="4360" y="3766"/>
                  </a:lnTo>
                  <a:cubicBezTo>
                    <a:pt x="4406" y="3789"/>
                    <a:pt x="4475" y="3812"/>
                    <a:pt x="4566" y="3835"/>
                  </a:cubicBezTo>
                  <a:cubicBezTo>
                    <a:pt x="4611" y="3835"/>
                    <a:pt x="4680" y="3858"/>
                    <a:pt x="4748" y="3858"/>
                  </a:cubicBezTo>
                  <a:cubicBezTo>
                    <a:pt x="4748" y="3926"/>
                    <a:pt x="4748" y="3995"/>
                    <a:pt x="4748" y="4086"/>
                  </a:cubicBezTo>
                  <a:cubicBezTo>
                    <a:pt x="4726" y="4132"/>
                    <a:pt x="4726" y="4154"/>
                    <a:pt x="4726" y="4200"/>
                  </a:cubicBezTo>
                  <a:lnTo>
                    <a:pt x="4703" y="4268"/>
                  </a:lnTo>
                  <a:cubicBezTo>
                    <a:pt x="4703" y="4337"/>
                    <a:pt x="4703" y="4405"/>
                    <a:pt x="4680" y="4474"/>
                  </a:cubicBezTo>
                  <a:cubicBezTo>
                    <a:pt x="4680" y="4588"/>
                    <a:pt x="4657" y="4702"/>
                    <a:pt x="4657" y="4816"/>
                  </a:cubicBezTo>
                  <a:lnTo>
                    <a:pt x="4634" y="4885"/>
                  </a:lnTo>
                  <a:cubicBezTo>
                    <a:pt x="4634" y="5022"/>
                    <a:pt x="4611" y="5159"/>
                    <a:pt x="4589" y="5273"/>
                  </a:cubicBezTo>
                  <a:lnTo>
                    <a:pt x="4589" y="5296"/>
                  </a:lnTo>
                  <a:cubicBezTo>
                    <a:pt x="4566" y="5364"/>
                    <a:pt x="4566" y="5433"/>
                    <a:pt x="4543" y="5501"/>
                  </a:cubicBezTo>
                  <a:cubicBezTo>
                    <a:pt x="4520" y="5570"/>
                    <a:pt x="4497" y="5661"/>
                    <a:pt x="4475" y="5729"/>
                  </a:cubicBezTo>
                  <a:cubicBezTo>
                    <a:pt x="4475" y="5798"/>
                    <a:pt x="4452" y="5866"/>
                    <a:pt x="4429" y="5958"/>
                  </a:cubicBezTo>
                  <a:lnTo>
                    <a:pt x="4383" y="6140"/>
                  </a:lnTo>
                  <a:cubicBezTo>
                    <a:pt x="4338" y="6277"/>
                    <a:pt x="4292" y="6414"/>
                    <a:pt x="4269" y="6551"/>
                  </a:cubicBezTo>
                  <a:cubicBezTo>
                    <a:pt x="4223" y="6688"/>
                    <a:pt x="4178" y="6825"/>
                    <a:pt x="4109" y="6962"/>
                  </a:cubicBezTo>
                  <a:lnTo>
                    <a:pt x="4086" y="7030"/>
                  </a:lnTo>
                  <a:cubicBezTo>
                    <a:pt x="4064" y="7099"/>
                    <a:pt x="4041" y="7167"/>
                    <a:pt x="4018" y="7236"/>
                  </a:cubicBezTo>
                  <a:cubicBezTo>
                    <a:pt x="3904" y="7487"/>
                    <a:pt x="3767" y="7761"/>
                    <a:pt x="3607" y="8012"/>
                  </a:cubicBezTo>
                  <a:lnTo>
                    <a:pt x="3470" y="8194"/>
                  </a:lnTo>
                  <a:lnTo>
                    <a:pt x="3356" y="8400"/>
                  </a:lnTo>
                  <a:cubicBezTo>
                    <a:pt x="3288" y="8514"/>
                    <a:pt x="3219" y="8605"/>
                    <a:pt x="3128" y="8697"/>
                  </a:cubicBezTo>
                  <a:lnTo>
                    <a:pt x="3105" y="8742"/>
                  </a:lnTo>
                  <a:cubicBezTo>
                    <a:pt x="3059" y="8811"/>
                    <a:pt x="2991" y="8879"/>
                    <a:pt x="2945" y="8948"/>
                  </a:cubicBezTo>
                  <a:cubicBezTo>
                    <a:pt x="2877" y="9016"/>
                    <a:pt x="2808" y="9085"/>
                    <a:pt x="2740" y="9153"/>
                  </a:cubicBezTo>
                  <a:lnTo>
                    <a:pt x="2671" y="9244"/>
                  </a:lnTo>
                  <a:cubicBezTo>
                    <a:pt x="2557" y="9359"/>
                    <a:pt x="2466" y="9450"/>
                    <a:pt x="2352" y="9541"/>
                  </a:cubicBezTo>
                  <a:cubicBezTo>
                    <a:pt x="2260" y="9632"/>
                    <a:pt x="2146" y="9724"/>
                    <a:pt x="2032" y="9815"/>
                  </a:cubicBezTo>
                  <a:cubicBezTo>
                    <a:pt x="1964" y="9861"/>
                    <a:pt x="1918" y="9883"/>
                    <a:pt x="1872" y="9929"/>
                  </a:cubicBezTo>
                  <a:cubicBezTo>
                    <a:pt x="1804" y="9998"/>
                    <a:pt x="1735" y="10043"/>
                    <a:pt x="1667" y="10089"/>
                  </a:cubicBezTo>
                  <a:cubicBezTo>
                    <a:pt x="1621" y="10135"/>
                    <a:pt x="1599" y="10157"/>
                    <a:pt x="1553" y="10180"/>
                  </a:cubicBezTo>
                  <a:lnTo>
                    <a:pt x="1530" y="10180"/>
                  </a:lnTo>
                  <a:cubicBezTo>
                    <a:pt x="1393" y="10294"/>
                    <a:pt x="1233" y="10386"/>
                    <a:pt x="1051" y="10477"/>
                  </a:cubicBezTo>
                  <a:lnTo>
                    <a:pt x="959" y="10523"/>
                  </a:lnTo>
                  <a:cubicBezTo>
                    <a:pt x="914" y="10568"/>
                    <a:pt x="845" y="10591"/>
                    <a:pt x="777" y="10637"/>
                  </a:cubicBezTo>
                  <a:lnTo>
                    <a:pt x="708" y="10660"/>
                  </a:lnTo>
                  <a:cubicBezTo>
                    <a:pt x="640" y="10705"/>
                    <a:pt x="594" y="10728"/>
                    <a:pt x="526" y="10751"/>
                  </a:cubicBezTo>
                  <a:cubicBezTo>
                    <a:pt x="480" y="10774"/>
                    <a:pt x="434" y="10774"/>
                    <a:pt x="389" y="10797"/>
                  </a:cubicBezTo>
                  <a:cubicBezTo>
                    <a:pt x="366" y="10819"/>
                    <a:pt x="343" y="10819"/>
                    <a:pt x="297" y="10819"/>
                  </a:cubicBezTo>
                  <a:cubicBezTo>
                    <a:pt x="275" y="10842"/>
                    <a:pt x="252" y="10842"/>
                    <a:pt x="229" y="10865"/>
                  </a:cubicBezTo>
                  <a:cubicBezTo>
                    <a:pt x="183" y="10865"/>
                    <a:pt x="161" y="10888"/>
                    <a:pt x="115" y="10888"/>
                  </a:cubicBezTo>
                  <a:lnTo>
                    <a:pt x="92" y="10911"/>
                  </a:lnTo>
                  <a:cubicBezTo>
                    <a:pt x="46" y="10933"/>
                    <a:pt x="1" y="11002"/>
                    <a:pt x="1" y="11048"/>
                  </a:cubicBezTo>
                  <a:cubicBezTo>
                    <a:pt x="1" y="11093"/>
                    <a:pt x="1" y="11116"/>
                    <a:pt x="24" y="11162"/>
                  </a:cubicBezTo>
                  <a:cubicBezTo>
                    <a:pt x="69" y="11185"/>
                    <a:pt x="92" y="11207"/>
                    <a:pt x="138" y="11207"/>
                  </a:cubicBezTo>
                  <a:lnTo>
                    <a:pt x="275" y="11207"/>
                  </a:lnTo>
                  <a:cubicBezTo>
                    <a:pt x="343" y="11207"/>
                    <a:pt x="412" y="11185"/>
                    <a:pt x="480" y="11185"/>
                  </a:cubicBezTo>
                  <a:cubicBezTo>
                    <a:pt x="594" y="11162"/>
                    <a:pt x="708" y="11116"/>
                    <a:pt x="822" y="11070"/>
                  </a:cubicBezTo>
                  <a:lnTo>
                    <a:pt x="845" y="11048"/>
                  </a:lnTo>
                  <a:lnTo>
                    <a:pt x="914" y="11048"/>
                  </a:lnTo>
                  <a:cubicBezTo>
                    <a:pt x="959" y="11002"/>
                    <a:pt x="1028" y="10979"/>
                    <a:pt x="1074" y="10956"/>
                  </a:cubicBezTo>
                  <a:cubicBezTo>
                    <a:pt x="1096" y="10979"/>
                    <a:pt x="1096" y="10979"/>
                    <a:pt x="1119" y="10979"/>
                  </a:cubicBezTo>
                  <a:lnTo>
                    <a:pt x="1165" y="10979"/>
                  </a:lnTo>
                  <a:cubicBezTo>
                    <a:pt x="1233" y="10979"/>
                    <a:pt x="1279" y="10956"/>
                    <a:pt x="1325" y="10956"/>
                  </a:cubicBezTo>
                  <a:cubicBezTo>
                    <a:pt x="1393" y="10933"/>
                    <a:pt x="1462" y="10888"/>
                    <a:pt x="1530" y="10865"/>
                  </a:cubicBezTo>
                  <a:cubicBezTo>
                    <a:pt x="1599" y="10842"/>
                    <a:pt x="1644" y="10797"/>
                    <a:pt x="1690" y="10774"/>
                  </a:cubicBezTo>
                  <a:lnTo>
                    <a:pt x="1735" y="10751"/>
                  </a:lnTo>
                  <a:lnTo>
                    <a:pt x="1895" y="10660"/>
                  </a:lnTo>
                  <a:lnTo>
                    <a:pt x="2215" y="10500"/>
                  </a:lnTo>
                  <a:cubicBezTo>
                    <a:pt x="2352" y="10408"/>
                    <a:pt x="2489" y="10317"/>
                    <a:pt x="2649" y="10203"/>
                  </a:cubicBezTo>
                  <a:cubicBezTo>
                    <a:pt x="2785" y="10112"/>
                    <a:pt x="2922" y="10020"/>
                    <a:pt x="3059" y="9906"/>
                  </a:cubicBezTo>
                  <a:cubicBezTo>
                    <a:pt x="3105" y="9861"/>
                    <a:pt x="3173" y="9815"/>
                    <a:pt x="3219" y="9747"/>
                  </a:cubicBezTo>
                  <a:lnTo>
                    <a:pt x="3265" y="9747"/>
                  </a:lnTo>
                  <a:cubicBezTo>
                    <a:pt x="3310" y="9747"/>
                    <a:pt x="3333" y="9747"/>
                    <a:pt x="3356" y="9724"/>
                  </a:cubicBezTo>
                  <a:cubicBezTo>
                    <a:pt x="3402" y="9678"/>
                    <a:pt x="3447" y="9632"/>
                    <a:pt x="3493" y="9587"/>
                  </a:cubicBezTo>
                  <a:lnTo>
                    <a:pt x="3539" y="9541"/>
                  </a:lnTo>
                  <a:cubicBezTo>
                    <a:pt x="3584" y="9473"/>
                    <a:pt x="3653" y="9427"/>
                    <a:pt x="3698" y="9381"/>
                  </a:cubicBezTo>
                  <a:cubicBezTo>
                    <a:pt x="3835" y="9244"/>
                    <a:pt x="3972" y="9130"/>
                    <a:pt x="4064" y="8993"/>
                  </a:cubicBezTo>
                  <a:cubicBezTo>
                    <a:pt x="4132" y="8925"/>
                    <a:pt x="4178" y="8856"/>
                    <a:pt x="4223" y="8788"/>
                  </a:cubicBezTo>
                  <a:cubicBezTo>
                    <a:pt x="4269" y="8697"/>
                    <a:pt x="4315" y="8628"/>
                    <a:pt x="4360" y="8560"/>
                  </a:cubicBezTo>
                  <a:lnTo>
                    <a:pt x="4383" y="8514"/>
                  </a:lnTo>
                  <a:cubicBezTo>
                    <a:pt x="4406" y="8446"/>
                    <a:pt x="4452" y="8400"/>
                    <a:pt x="4475" y="8331"/>
                  </a:cubicBezTo>
                  <a:lnTo>
                    <a:pt x="4497" y="8263"/>
                  </a:lnTo>
                  <a:cubicBezTo>
                    <a:pt x="4520" y="8194"/>
                    <a:pt x="4566" y="8149"/>
                    <a:pt x="4589" y="8080"/>
                  </a:cubicBezTo>
                  <a:cubicBezTo>
                    <a:pt x="4611" y="8080"/>
                    <a:pt x="4634" y="8057"/>
                    <a:pt x="4657" y="8035"/>
                  </a:cubicBezTo>
                  <a:cubicBezTo>
                    <a:pt x="4680" y="8035"/>
                    <a:pt x="4680" y="8012"/>
                    <a:pt x="4703" y="7989"/>
                  </a:cubicBezTo>
                  <a:lnTo>
                    <a:pt x="4703" y="7966"/>
                  </a:lnTo>
                  <a:lnTo>
                    <a:pt x="4726" y="7943"/>
                  </a:lnTo>
                  <a:lnTo>
                    <a:pt x="4748" y="7921"/>
                  </a:lnTo>
                  <a:cubicBezTo>
                    <a:pt x="4771" y="7875"/>
                    <a:pt x="4794" y="7852"/>
                    <a:pt x="4794" y="7806"/>
                  </a:cubicBezTo>
                  <a:lnTo>
                    <a:pt x="4817" y="7784"/>
                  </a:lnTo>
                  <a:cubicBezTo>
                    <a:pt x="4863" y="7715"/>
                    <a:pt x="4885" y="7647"/>
                    <a:pt x="4931" y="7578"/>
                  </a:cubicBezTo>
                  <a:cubicBezTo>
                    <a:pt x="5022" y="7441"/>
                    <a:pt x="5091" y="7259"/>
                    <a:pt x="5182" y="7099"/>
                  </a:cubicBezTo>
                  <a:cubicBezTo>
                    <a:pt x="5228" y="6962"/>
                    <a:pt x="5296" y="6802"/>
                    <a:pt x="5342" y="6642"/>
                  </a:cubicBezTo>
                  <a:cubicBezTo>
                    <a:pt x="5365" y="6551"/>
                    <a:pt x="5388" y="6460"/>
                    <a:pt x="5410" y="6391"/>
                  </a:cubicBezTo>
                  <a:cubicBezTo>
                    <a:pt x="5433" y="6346"/>
                    <a:pt x="5433" y="6323"/>
                    <a:pt x="5433" y="6277"/>
                  </a:cubicBezTo>
                  <a:cubicBezTo>
                    <a:pt x="5456" y="6231"/>
                    <a:pt x="5456" y="6163"/>
                    <a:pt x="5456" y="6094"/>
                  </a:cubicBezTo>
                  <a:cubicBezTo>
                    <a:pt x="5433" y="6072"/>
                    <a:pt x="5433" y="6049"/>
                    <a:pt x="5388" y="6026"/>
                  </a:cubicBezTo>
                  <a:lnTo>
                    <a:pt x="5433" y="5935"/>
                  </a:lnTo>
                  <a:lnTo>
                    <a:pt x="5433" y="5912"/>
                  </a:lnTo>
                  <a:cubicBezTo>
                    <a:pt x="5456" y="5889"/>
                    <a:pt x="5479" y="5889"/>
                    <a:pt x="5479" y="5866"/>
                  </a:cubicBezTo>
                  <a:cubicBezTo>
                    <a:pt x="5524" y="5843"/>
                    <a:pt x="5524" y="5798"/>
                    <a:pt x="5547" y="5775"/>
                  </a:cubicBezTo>
                  <a:cubicBezTo>
                    <a:pt x="5547" y="5752"/>
                    <a:pt x="5547" y="5752"/>
                    <a:pt x="5547" y="5729"/>
                  </a:cubicBezTo>
                  <a:lnTo>
                    <a:pt x="5547" y="5706"/>
                  </a:lnTo>
                  <a:lnTo>
                    <a:pt x="5570" y="5615"/>
                  </a:lnTo>
                  <a:lnTo>
                    <a:pt x="5570" y="5547"/>
                  </a:lnTo>
                  <a:lnTo>
                    <a:pt x="5593" y="5455"/>
                  </a:lnTo>
                  <a:lnTo>
                    <a:pt x="5593" y="5364"/>
                  </a:lnTo>
                  <a:lnTo>
                    <a:pt x="5616" y="5273"/>
                  </a:lnTo>
                  <a:cubicBezTo>
                    <a:pt x="5639" y="5181"/>
                    <a:pt x="5661" y="5090"/>
                    <a:pt x="5684" y="4999"/>
                  </a:cubicBezTo>
                  <a:cubicBezTo>
                    <a:pt x="5707" y="4930"/>
                    <a:pt x="5707" y="4885"/>
                    <a:pt x="5707" y="4816"/>
                  </a:cubicBezTo>
                  <a:cubicBezTo>
                    <a:pt x="5730" y="4771"/>
                    <a:pt x="5707" y="4748"/>
                    <a:pt x="5707" y="4725"/>
                  </a:cubicBezTo>
                  <a:lnTo>
                    <a:pt x="5707" y="4702"/>
                  </a:lnTo>
                  <a:lnTo>
                    <a:pt x="5707" y="4679"/>
                  </a:lnTo>
                  <a:cubicBezTo>
                    <a:pt x="5730" y="4565"/>
                    <a:pt x="5730" y="4451"/>
                    <a:pt x="5753" y="4337"/>
                  </a:cubicBezTo>
                  <a:cubicBezTo>
                    <a:pt x="5753" y="4291"/>
                    <a:pt x="5730" y="4246"/>
                    <a:pt x="5661" y="4200"/>
                  </a:cubicBezTo>
                  <a:lnTo>
                    <a:pt x="5684" y="4109"/>
                  </a:lnTo>
                  <a:cubicBezTo>
                    <a:pt x="5684" y="4017"/>
                    <a:pt x="5707" y="3926"/>
                    <a:pt x="5707" y="3858"/>
                  </a:cubicBezTo>
                  <a:cubicBezTo>
                    <a:pt x="5707" y="3812"/>
                    <a:pt x="5707" y="3766"/>
                    <a:pt x="5684" y="3721"/>
                  </a:cubicBezTo>
                  <a:cubicBezTo>
                    <a:pt x="5684" y="3698"/>
                    <a:pt x="5684" y="3675"/>
                    <a:pt x="5684" y="3652"/>
                  </a:cubicBezTo>
                  <a:cubicBezTo>
                    <a:pt x="5661" y="3629"/>
                    <a:pt x="5661" y="3607"/>
                    <a:pt x="5639" y="3607"/>
                  </a:cubicBezTo>
                  <a:cubicBezTo>
                    <a:pt x="5639" y="3584"/>
                    <a:pt x="5616" y="3584"/>
                    <a:pt x="5616" y="3561"/>
                  </a:cubicBezTo>
                  <a:lnTo>
                    <a:pt x="5228" y="3561"/>
                  </a:lnTo>
                  <a:cubicBezTo>
                    <a:pt x="5159" y="3561"/>
                    <a:pt x="5114" y="3538"/>
                    <a:pt x="5045" y="3538"/>
                  </a:cubicBezTo>
                  <a:lnTo>
                    <a:pt x="4931" y="3538"/>
                  </a:lnTo>
                  <a:lnTo>
                    <a:pt x="4931" y="3515"/>
                  </a:lnTo>
                  <a:cubicBezTo>
                    <a:pt x="4931" y="3504"/>
                    <a:pt x="4931" y="3499"/>
                    <a:pt x="4929" y="3496"/>
                  </a:cubicBezTo>
                  <a:lnTo>
                    <a:pt x="4929" y="3496"/>
                  </a:lnTo>
                  <a:cubicBezTo>
                    <a:pt x="5057" y="3515"/>
                    <a:pt x="5165" y="3516"/>
                    <a:pt x="5273" y="3538"/>
                  </a:cubicBezTo>
                  <a:lnTo>
                    <a:pt x="5639" y="3538"/>
                  </a:lnTo>
                  <a:lnTo>
                    <a:pt x="5730" y="3561"/>
                  </a:lnTo>
                  <a:lnTo>
                    <a:pt x="6209" y="3561"/>
                  </a:lnTo>
                  <a:cubicBezTo>
                    <a:pt x="6255" y="3538"/>
                    <a:pt x="6323" y="3538"/>
                    <a:pt x="6369" y="3538"/>
                  </a:cubicBezTo>
                  <a:lnTo>
                    <a:pt x="6483" y="3538"/>
                  </a:lnTo>
                  <a:cubicBezTo>
                    <a:pt x="6506" y="3538"/>
                    <a:pt x="6552" y="3515"/>
                    <a:pt x="6574" y="3515"/>
                  </a:cubicBezTo>
                  <a:lnTo>
                    <a:pt x="6734" y="3515"/>
                  </a:lnTo>
                  <a:cubicBezTo>
                    <a:pt x="6780" y="3492"/>
                    <a:pt x="6848" y="3492"/>
                    <a:pt x="6917" y="3492"/>
                  </a:cubicBezTo>
                  <a:lnTo>
                    <a:pt x="6894" y="3492"/>
                  </a:lnTo>
                  <a:lnTo>
                    <a:pt x="6917" y="3470"/>
                  </a:lnTo>
                  <a:lnTo>
                    <a:pt x="7054" y="3470"/>
                  </a:lnTo>
                  <a:cubicBezTo>
                    <a:pt x="7168" y="3447"/>
                    <a:pt x="7328" y="3424"/>
                    <a:pt x="7442" y="3378"/>
                  </a:cubicBezTo>
                  <a:cubicBezTo>
                    <a:pt x="7487" y="3355"/>
                    <a:pt x="7510" y="3355"/>
                    <a:pt x="7556" y="3355"/>
                  </a:cubicBezTo>
                  <a:cubicBezTo>
                    <a:pt x="7579" y="3333"/>
                    <a:pt x="7624" y="3333"/>
                    <a:pt x="7647" y="3310"/>
                  </a:cubicBezTo>
                  <a:cubicBezTo>
                    <a:pt x="7670" y="3310"/>
                    <a:pt x="7716" y="3287"/>
                    <a:pt x="7739" y="3287"/>
                  </a:cubicBezTo>
                  <a:cubicBezTo>
                    <a:pt x="7784" y="3264"/>
                    <a:pt x="7807" y="3264"/>
                    <a:pt x="7853" y="3241"/>
                  </a:cubicBezTo>
                  <a:cubicBezTo>
                    <a:pt x="7921" y="3219"/>
                    <a:pt x="7990" y="3196"/>
                    <a:pt x="8058" y="3173"/>
                  </a:cubicBezTo>
                  <a:cubicBezTo>
                    <a:pt x="8104" y="3150"/>
                    <a:pt x="8127" y="3150"/>
                    <a:pt x="8172" y="3127"/>
                  </a:cubicBezTo>
                  <a:lnTo>
                    <a:pt x="8241" y="3104"/>
                  </a:lnTo>
                  <a:cubicBezTo>
                    <a:pt x="8286" y="3082"/>
                    <a:pt x="8355" y="3059"/>
                    <a:pt x="8400" y="3036"/>
                  </a:cubicBezTo>
                  <a:cubicBezTo>
                    <a:pt x="8469" y="3013"/>
                    <a:pt x="8537" y="2990"/>
                    <a:pt x="8606" y="2945"/>
                  </a:cubicBezTo>
                  <a:cubicBezTo>
                    <a:pt x="8652" y="2945"/>
                    <a:pt x="8674" y="2922"/>
                    <a:pt x="8720" y="2922"/>
                  </a:cubicBezTo>
                  <a:cubicBezTo>
                    <a:pt x="8743" y="2899"/>
                    <a:pt x="8789" y="2876"/>
                    <a:pt x="8811" y="2876"/>
                  </a:cubicBezTo>
                  <a:cubicBezTo>
                    <a:pt x="8903" y="2830"/>
                    <a:pt x="8971" y="2808"/>
                    <a:pt x="9040" y="2762"/>
                  </a:cubicBezTo>
                  <a:cubicBezTo>
                    <a:pt x="9108" y="2716"/>
                    <a:pt x="9199" y="2694"/>
                    <a:pt x="9268" y="2648"/>
                  </a:cubicBezTo>
                  <a:lnTo>
                    <a:pt x="9405" y="2557"/>
                  </a:lnTo>
                  <a:cubicBezTo>
                    <a:pt x="9519" y="2488"/>
                    <a:pt x="9656" y="2420"/>
                    <a:pt x="9770" y="2351"/>
                  </a:cubicBezTo>
                  <a:lnTo>
                    <a:pt x="9816" y="2328"/>
                  </a:lnTo>
                  <a:cubicBezTo>
                    <a:pt x="9861" y="2283"/>
                    <a:pt x="9907" y="2260"/>
                    <a:pt x="9953" y="2237"/>
                  </a:cubicBezTo>
                  <a:cubicBezTo>
                    <a:pt x="9975" y="2214"/>
                    <a:pt x="10021" y="2191"/>
                    <a:pt x="10044" y="2169"/>
                  </a:cubicBezTo>
                  <a:cubicBezTo>
                    <a:pt x="10067" y="2146"/>
                    <a:pt x="10090" y="2123"/>
                    <a:pt x="10090" y="2077"/>
                  </a:cubicBezTo>
                  <a:lnTo>
                    <a:pt x="10112" y="2077"/>
                  </a:lnTo>
                  <a:cubicBezTo>
                    <a:pt x="10158" y="2032"/>
                    <a:pt x="10204" y="2009"/>
                    <a:pt x="10227" y="1986"/>
                  </a:cubicBezTo>
                  <a:lnTo>
                    <a:pt x="10249" y="1963"/>
                  </a:lnTo>
                  <a:cubicBezTo>
                    <a:pt x="10295" y="1940"/>
                    <a:pt x="10341" y="1895"/>
                    <a:pt x="10386" y="1872"/>
                  </a:cubicBezTo>
                  <a:lnTo>
                    <a:pt x="10363" y="1872"/>
                  </a:lnTo>
                  <a:cubicBezTo>
                    <a:pt x="10386" y="1872"/>
                    <a:pt x="10409" y="1849"/>
                    <a:pt x="10432" y="1826"/>
                  </a:cubicBezTo>
                  <a:cubicBezTo>
                    <a:pt x="10523" y="1758"/>
                    <a:pt x="10592" y="1689"/>
                    <a:pt x="10660" y="1621"/>
                  </a:cubicBezTo>
                  <a:cubicBezTo>
                    <a:pt x="10751" y="1552"/>
                    <a:pt x="10820" y="1484"/>
                    <a:pt x="10911" y="1392"/>
                  </a:cubicBezTo>
                  <a:cubicBezTo>
                    <a:pt x="10980" y="1324"/>
                    <a:pt x="11048" y="1256"/>
                    <a:pt x="11094" y="1187"/>
                  </a:cubicBezTo>
                  <a:cubicBezTo>
                    <a:pt x="11162" y="1119"/>
                    <a:pt x="11208" y="1027"/>
                    <a:pt x="11254" y="959"/>
                  </a:cubicBezTo>
                  <a:cubicBezTo>
                    <a:pt x="11299" y="913"/>
                    <a:pt x="11322" y="868"/>
                    <a:pt x="11368" y="845"/>
                  </a:cubicBezTo>
                  <a:lnTo>
                    <a:pt x="11391" y="822"/>
                  </a:lnTo>
                  <a:cubicBezTo>
                    <a:pt x="11413" y="776"/>
                    <a:pt x="11459" y="731"/>
                    <a:pt x="11482" y="685"/>
                  </a:cubicBezTo>
                  <a:lnTo>
                    <a:pt x="11505" y="685"/>
                  </a:lnTo>
                  <a:cubicBezTo>
                    <a:pt x="11573" y="594"/>
                    <a:pt x="11642" y="479"/>
                    <a:pt x="11710" y="388"/>
                  </a:cubicBezTo>
                  <a:lnTo>
                    <a:pt x="11779" y="320"/>
                  </a:lnTo>
                  <a:lnTo>
                    <a:pt x="11824" y="228"/>
                  </a:lnTo>
                  <a:cubicBezTo>
                    <a:pt x="11824" y="206"/>
                    <a:pt x="11847" y="183"/>
                    <a:pt x="11870" y="160"/>
                  </a:cubicBezTo>
                  <a:cubicBezTo>
                    <a:pt x="11870" y="137"/>
                    <a:pt x="11893" y="114"/>
                    <a:pt x="11893" y="69"/>
                  </a:cubicBezTo>
                  <a:cubicBezTo>
                    <a:pt x="11893" y="46"/>
                    <a:pt x="11893" y="23"/>
                    <a:pt x="11870" y="23"/>
                  </a:cubicBezTo>
                  <a:cubicBezTo>
                    <a:pt x="11847" y="0"/>
                    <a:pt x="11847" y="0"/>
                    <a:pt x="118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 name="Google Shape;9771;p58"/>
            <p:cNvSpPr/>
            <p:nvPr/>
          </p:nvSpPr>
          <p:spPr>
            <a:xfrm>
              <a:off x="5932365" y="3042696"/>
              <a:ext cx="170982" cy="186008"/>
            </a:xfrm>
            <a:custGeom>
              <a:avLst/>
              <a:gdLst/>
              <a:ahLst/>
              <a:cxnLst/>
              <a:rect l="l" t="t" r="r" b="b"/>
              <a:pathLst>
                <a:path w="3630" h="3949" extrusionOk="0">
                  <a:moveTo>
                    <a:pt x="799" y="0"/>
                  </a:moveTo>
                  <a:cubicBezTo>
                    <a:pt x="776" y="0"/>
                    <a:pt x="730" y="23"/>
                    <a:pt x="708" y="23"/>
                  </a:cubicBezTo>
                  <a:cubicBezTo>
                    <a:pt x="685" y="46"/>
                    <a:pt x="685" y="46"/>
                    <a:pt x="662" y="46"/>
                  </a:cubicBezTo>
                  <a:cubicBezTo>
                    <a:pt x="639" y="69"/>
                    <a:pt x="616" y="92"/>
                    <a:pt x="571" y="92"/>
                  </a:cubicBezTo>
                  <a:cubicBezTo>
                    <a:pt x="502" y="114"/>
                    <a:pt x="434" y="137"/>
                    <a:pt x="388" y="137"/>
                  </a:cubicBezTo>
                  <a:lnTo>
                    <a:pt x="342" y="137"/>
                  </a:lnTo>
                  <a:cubicBezTo>
                    <a:pt x="320" y="160"/>
                    <a:pt x="297" y="160"/>
                    <a:pt x="274" y="183"/>
                  </a:cubicBezTo>
                  <a:lnTo>
                    <a:pt x="251" y="183"/>
                  </a:lnTo>
                  <a:cubicBezTo>
                    <a:pt x="228" y="183"/>
                    <a:pt x="228" y="206"/>
                    <a:pt x="205" y="206"/>
                  </a:cubicBezTo>
                  <a:lnTo>
                    <a:pt x="183" y="206"/>
                  </a:lnTo>
                  <a:cubicBezTo>
                    <a:pt x="183" y="206"/>
                    <a:pt x="183" y="228"/>
                    <a:pt x="183" y="228"/>
                  </a:cubicBezTo>
                  <a:lnTo>
                    <a:pt x="160" y="206"/>
                  </a:lnTo>
                  <a:cubicBezTo>
                    <a:pt x="114" y="228"/>
                    <a:pt x="69" y="251"/>
                    <a:pt x="23" y="251"/>
                  </a:cubicBezTo>
                  <a:lnTo>
                    <a:pt x="0" y="251"/>
                  </a:lnTo>
                  <a:cubicBezTo>
                    <a:pt x="0" y="251"/>
                    <a:pt x="0" y="274"/>
                    <a:pt x="0" y="274"/>
                  </a:cubicBezTo>
                  <a:cubicBezTo>
                    <a:pt x="0" y="297"/>
                    <a:pt x="0" y="320"/>
                    <a:pt x="23" y="320"/>
                  </a:cubicBezTo>
                  <a:cubicBezTo>
                    <a:pt x="69" y="365"/>
                    <a:pt x="91" y="388"/>
                    <a:pt x="114" y="411"/>
                  </a:cubicBezTo>
                  <a:cubicBezTo>
                    <a:pt x="137" y="434"/>
                    <a:pt x="160" y="457"/>
                    <a:pt x="183" y="480"/>
                  </a:cubicBezTo>
                  <a:lnTo>
                    <a:pt x="183" y="502"/>
                  </a:lnTo>
                  <a:cubicBezTo>
                    <a:pt x="251" y="571"/>
                    <a:pt x="297" y="639"/>
                    <a:pt x="342" y="708"/>
                  </a:cubicBezTo>
                  <a:lnTo>
                    <a:pt x="365" y="753"/>
                  </a:lnTo>
                  <a:lnTo>
                    <a:pt x="388" y="753"/>
                  </a:lnTo>
                  <a:lnTo>
                    <a:pt x="457" y="868"/>
                  </a:lnTo>
                  <a:cubicBezTo>
                    <a:pt x="502" y="936"/>
                    <a:pt x="548" y="982"/>
                    <a:pt x="594" y="1050"/>
                  </a:cubicBezTo>
                  <a:cubicBezTo>
                    <a:pt x="685" y="1164"/>
                    <a:pt x="753" y="1278"/>
                    <a:pt x="822" y="1415"/>
                  </a:cubicBezTo>
                  <a:lnTo>
                    <a:pt x="845" y="1415"/>
                  </a:lnTo>
                  <a:lnTo>
                    <a:pt x="890" y="1484"/>
                  </a:lnTo>
                  <a:cubicBezTo>
                    <a:pt x="913" y="1530"/>
                    <a:pt x="936" y="1575"/>
                    <a:pt x="959" y="1621"/>
                  </a:cubicBezTo>
                  <a:lnTo>
                    <a:pt x="1096" y="1803"/>
                  </a:lnTo>
                  <a:cubicBezTo>
                    <a:pt x="1118" y="1872"/>
                    <a:pt x="1164" y="1940"/>
                    <a:pt x="1210" y="1986"/>
                  </a:cubicBezTo>
                  <a:cubicBezTo>
                    <a:pt x="1233" y="2054"/>
                    <a:pt x="1278" y="2123"/>
                    <a:pt x="1324" y="2191"/>
                  </a:cubicBezTo>
                  <a:cubicBezTo>
                    <a:pt x="1392" y="2306"/>
                    <a:pt x="1461" y="2443"/>
                    <a:pt x="1529" y="2579"/>
                  </a:cubicBezTo>
                  <a:cubicBezTo>
                    <a:pt x="1552" y="2625"/>
                    <a:pt x="1575" y="2671"/>
                    <a:pt x="1598" y="2716"/>
                  </a:cubicBezTo>
                  <a:lnTo>
                    <a:pt x="1643" y="2762"/>
                  </a:lnTo>
                  <a:lnTo>
                    <a:pt x="1643" y="2785"/>
                  </a:lnTo>
                  <a:cubicBezTo>
                    <a:pt x="1643" y="2785"/>
                    <a:pt x="1666" y="2808"/>
                    <a:pt x="1666" y="2808"/>
                  </a:cubicBezTo>
                  <a:cubicBezTo>
                    <a:pt x="1666" y="2831"/>
                    <a:pt x="1689" y="2853"/>
                    <a:pt x="1689" y="2876"/>
                  </a:cubicBezTo>
                  <a:cubicBezTo>
                    <a:pt x="1712" y="2899"/>
                    <a:pt x="1735" y="2922"/>
                    <a:pt x="1758" y="2922"/>
                  </a:cubicBezTo>
                  <a:cubicBezTo>
                    <a:pt x="1780" y="2945"/>
                    <a:pt x="1780" y="2945"/>
                    <a:pt x="1803" y="2945"/>
                  </a:cubicBezTo>
                  <a:cubicBezTo>
                    <a:pt x="1826" y="2968"/>
                    <a:pt x="1849" y="2968"/>
                    <a:pt x="1895" y="2990"/>
                  </a:cubicBezTo>
                  <a:lnTo>
                    <a:pt x="1940" y="3013"/>
                  </a:lnTo>
                  <a:cubicBezTo>
                    <a:pt x="1963" y="3013"/>
                    <a:pt x="1986" y="3036"/>
                    <a:pt x="2031" y="3036"/>
                  </a:cubicBezTo>
                  <a:lnTo>
                    <a:pt x="2100" y="3082"/>
                  </a:lnTo>
                  <a:lnTo>
                    <a:pt x="2077" y="3059"/>
                  </a:lnTo>
                  <a:lnTo>
                    <a:pt x="2168" y="3104"/>
                  </a:lnTo>
                  <a:lnTo>
                    <a:pt x="2191" y="3104"/>
                  </a:lnTo>
                  <a:cubicBezTo>
                    <a:pt x="2237" y="3127"/>
                    <a:pt x="2283" y="3150"/>
                    <a:pt x="2305" y="3173"/>
                  </a:cubicBezTo>
                  <a:lnTo>
                    <a:pt x="2328" y="3196"/>
                  </a:lnTo>
                  <a:cubicBezTo>
                    <a:pt x="2374" y="3219"/>
                    <a:pt x="2397" y="3219"/>
                    <a:pt x="2442" y="3241"/>
                  </a:cubicBezTo>
                  <a:lnTo>
                    <a:pt x="2534" y="3287"/>
                  </a:lnTo>
                  <a:cubicBezTo>
                    <a:pt x="2579" y="3333"/>
                    <a:pt x="2648" y="3356"/>
                    <a:pt x="2716" y="3401"/>
                  </a:cubicBezTo>
                  <a:cubicBezTo>
                    <a:pt x="2739" y="3424"/>
                    <a:pt x="2785" y="3447"/>
                    <a:pt x="2808" y="3470"/>
                  </a:cubicBezTo>
                  <a:cubicBezTo>
                    <a:pt x="2853" y="3492"/>
                    <a:pt x="2922" y="3515"/>
                    <a:pt x="2967" y="3561"/>
                  </a:cubicBezTo>
                  <a:cubicBezTo>
                    <a:pt x="3013" y="3584"/>
                    <a:pt x="3059" y="3607"/>
                    <a:pt x="3104" y="3652"/>
                  </a:cubicBezTo>
                  <a:cubicBezTo>
                    <a:pt x="3127" y="3675"/>
                    <a:pt x="3173" y="3698"/>
                    <a:pt x="3196" y="3721"/>
                  </a:cubicBezTo>
                  <a:cubicBezTo>
                    <a:pt x="3218" y="3721"/>
                    <a:pt x="3218" y="3744"/>
                    <a:pt x="3241" y="3744"/>
                  </a:cubicBezTo>
                  <a:lnTo>
                    <a:pt x="3264" y="3766"/>
                  </a:lnTo>
                  <a:lnTo>
                    <a:pt x="3310" y="3789"/>
                  </a:lnTo>
                  <a:cubicBezTo>
                    <a:pt x="3333" y="3812"/>
                    <a:pt x="3355" y="3812"/>
                    <a:pt x="3355" y="3835"/>
                  </a:cubicBezTo>
                  <a:cubicBezTo>
                    <a:pt x="3378" y="3835"/>
                    <a:pt x="3378" y="3858"/>
                    <a:pt x="3401" y="3858"/>
                  </a:cubicBezTo>
                  <a:lnTo>
                    <a:pt x="3401" y="3881"/>
                  </a:lnTo>
                  <a:cubicBezTo>
                    <a:pt x="3424" y="3903"/>
                    <a:pt x="3447" y="3903"/>
                    <a:pt x="3469" y="3926"/>
                  </a:cubicBezTo>
                  <a:cubicBezTo>
                    <a:pt x="3492" y="3949"/>
                    <a:pt x="3515" y="3949"/>
                    <a:pt x="3538" y="3949"/>
                  </a:cubicBezTo>
                  <a:cubicBezTo>
                    <a:pt x="3561" y="3949"/>
                    <a:pt x="3584" y="3949"/>
                    <a:pt x="3606" y="3926"/>
                  </a:cubicBezTo>
                  <a:cubicBezTo>
                    <a:pt x="3629" y="3926"/>
                    <a:pt x="3629" y="3881"/>
                    <a:pt x="3629" y="3858"/>
                  </a:cubicBezTo>
                  <a:cubicBezTo>
                    <a:pt x="3606" y="3835"/>
                    <a:pt x="3606" y="3812"/>
                    <a:pt x="3584" y="3789"/>
                  </a:cubicBezTo>
                  <a:lnTo>
                    <a:pt x="3584" y="3766"/>
                  </a:lnTo>
                  <a:cubicBezTo>
                    <a:pt x="3561" y="3721"/>
                    <a:pt x="3538" y="3698"/>
                    <a:pt x="3538" y="3652"/>
                  </a:cubicBezTo>
                  <a:cubicBezTo>
                    <a:pt x="3492" y="3584"/>
                    <a:pt x="3469" y="3515"/>
                    <a:pt x="3424" y="3424"/>
                  </a:cubicBezTo>
                  <a:cubicBezTo>
                    <a:pt x="3378" y="3310"/>
                    <a:pt x="3310" y="3196"/>
                    <a:pt x="3218" y="3036"/>
                  </a:cubicBezTo>
                  <a:lnTo>
                    <a:pt x="3196" y="3013"/>
                  </a:lnTo>
                  <a:cubicBezTo>
                    <a:pt x="3150" y="2968"/>
                    <a:pt x="3127" y="2899"/>
                    <a:pt x="3104" y="2853"/>
                  </a:cubicBezTo>
                  <a:cubicBezTo>
                    <a:pt x="3081" y="2831"/>
                    <a:pt x="3059" y="2785"/>
                    <a:pt x="3036" y="2762"/>
                  </a:cubicBezTo>
                  <a:lnTo>
                    <a:pt x="2990" y="2694"/>
                  </a:lnTo>
                  <a:cubicBezTo>
                    <a:pt x="2876" y="2511"/>
                    <a:pt x="2785" y="2351"/>
                    <a:pt x="2671" y="2214"/>
                  </a:cubicBezTo>
                  <a:cubicBezTo>
                    <a:pt x="2511" y="1963"/>
                    <a:pt x="2328" y="1712"/>
                    <a:pt x="2123" y="1484"/>
                  </a:cubicBezTo>
                  <a:lnTo>
                    <a:pt x="2031" y="1393"/>
                  </a:lnTo>
                  <a:cubicBezTo>
                    <a:pt x="1986" y="1301"/>
                    <a:pt x="1917" y="1233"/>
                    <a:pt x="1849" y="1164"/>
                  </a:cubicBezTo>
                  <a:cubicBezTo>
                    <a:pt x="1758" y="1027"/>
                    <a:pt x="1666" y="913"/>
                    <a:pt x="1575" y="799"/>
                  </a:cubicBezTo>
                  <a:cubicBezTo>
                    <a:pt x="1507" y="731"/>
                    <a:pt x="1461" y="662"/>
                    <a:pt x="1415" y="617"/>
                  </a:cubicBezTo>
                  <a:lnTo>
                    <a:pt x="1324" y="502"/>
                  </a:lnTo>
                  <a:cubicBezTo>
                    <a:pt x="1255" y="411"/>
                    <a:pt x="1187" y="320"/>
                    <a:pt x="1118" y="251"/>
                  </a:cubicBezTo>
                  <a:cubicBezTo>
                    <a:pt x="1073" y="206"/>
                    <a:pt x="1050" y="160"/>
                    <a:pt x="1004" y="114"/>
                  </a:cubicBezTo>
                  <a:cubicBezTo>
                    <a:pt x="982" y="114"/>
                    <a:pt x="959" y="92"/>
                    <a:pt x="936" y="69"/>
                  </a:cubicBezTo>
                  <a:lnTo>
                    <a:pt x="913" y="46"/>
                  </a:lnTo>
                  <a:cubicBezTo>
                    <a:pt x="890" y="23"/>
                    <a:pt x="845" y="0"/>
                    <a:pt x="79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 name="Google Shape;9772;p58"/>
            <p:cNvSpPr/>
            <p:nvPr/>
          </p:nvSpPr>
          <p:spPr>
            <a:xfrm>
              <a:off x="5449590" y="2934074"/>
              <a:ext cx="523638" cy="159206"/>
            </a:xfrm>
            <a:custGeom>
              <a:avLst/>
              <a:gdLst/>
              <a:ahLst/>
              <a:cxnLst/>
              <a:rect l="l" t="t" r="r" b="b"/>
              <a:pathLst>
                <a:path w="11117" h="3380" extrusionOk="0">
                  <a:moveTo>
                    <a:pt x="115" y="1"/>
                  </a:moveTo>
                  <a:cubicBezTo>
                    <a:pt x="92" y="1"/>
                    <a:pt x="69" y="24"/>
                    <a:pt x="46" y="24"/>
                  </a:cubicBezTo>
                  <a:cubicBezTo>
                    <a:pt x="0" y="69"/>
                    <a:pt x="0" y="115"/>
                    <a:pt x="46" y="161"/>
                  </a:cubicBezTo>
                  <a:cubicBezTo>
                    <a:pt x="69" y="206"/>
                    <a:pt x="115" y="252"/>
                    <a:pt x="160" y="298"/>
                  </a:cubicBezTo>
                  <a:cubicBezTo>
                    <a:pt x="206" y="343"/>
                    <a:pt x="252" y="389"/>
                    <a:pt x="297" y="435"/>
                  </a:cubicBezTo>
                  <a:cubicBezTo>
                    <a:pt x="389" y="526"/>
                    <a:pt x="480" y="617"/>
                    <a:pt x="571" y="686"/>
                  </a:cubicBezTo>
                  <a:cubicBezTo>
                    <a:pt x="586" y="701"/>
                    <a:pt x="602" y="716"/>
                    <a:pt x="617" y="731"/>
                  </a:cubicBezTo>
                  <a:lnTo>
                    <a:pt x="617" y="731"/>
                  </a:lnTo>
                  <a:cubicBezTo>
                    <a:pt x="685" y="800"/>
                    <a:pt x="777" y="868"/>
                    <a:pt x="868" y="937"/>
                  </a:cubicBezTo>
                  <a:lnTo>
                    <a:pt x="845" y="937"/>
                  </a:lnTo>
                  <a:cubicBezTo>
                    <a:pt x="1096" y="1142"/>
                    <a:pt x="1370" y="1348"/>
                    <a:pt x="1667" y="1507"/>
                  </a:cubicBezTo>
                  <a:cubicBezTo>
                    <a:pt x="1941" y="1667"/>
                    <a:pt x="2237" y="1827"/>
                    <a:pt x="2534" y="1964"/>
                  </a:cubicBezTo>
                  <a:cubicBezTo>
                    <a:pt x="2671" y="2032"/>
                    <a:pt x="2831" y="2101"/>
                    <a:pt x="2968" y="2146"/>
                  </a:cubicBezTo>
                  <a:cubicBezTo>
                    <a:pt x="3105" y="2215"/>
                    <a:pt x="3264" y="2283"/>
                    <a:pt x="3401" y="2329"/>
                  </a:cubicBezTo>
                  <a:cubicBezTo>
                    <a:pt x="3470" y="2352"/>
                    <a:pt x="3561" y="2398"/>
                    <a:pt x="3630" y="2420"/>
                  </a:cubicBezTo>
                  <a:cubicBezTo>
                    <a:pt x="3698" y="2443"/>
                    <a:pt x="3789" y="2466"/>
                    <a:pt x="3858" y="2512"/>
                  </a:cubicBezTo>
                  <a:cubicBezTo>
                    <a:pt x="4018" y="2557"/>
                    <a:pt x="4178" y="2603"/>
                    <a:pt x="4337" y="2649"/>
                  </a:cubicBezTo>
                  <a:cubicBezTo>
                    <a:pt x="4634" y="2763"/>
                    <a:pt x="4954" y="2831"/>
                    <a:pt x="5250" y="2900"/>
                  </a:cubicBezTo>
                  <a:cubicBezTo>
                    <a:pt x="5410" y="2945"/>
                    <a:pt x="5570" y="2991"/>
                    <a:pt x="5730" y="3014"/>
                  </a:cubicBezTo>
                  <a:cubicBezTo>
                    <a:pt x="5889" y="3059"/>
                    <a:pt x="6049" y="3082"/>
                    <a:pt x="6209" y="3105"/>
                  </a:cubicBezTo>
                  <a:cubicBezTo>
                    <a:pt x="6255" y="3128"/>
                    <a:pt x="6300" y="3128"/>
                    <a:pt x="6346" y="3128"/>
                  </a:cubicBezTo>
                  <a:cubicBezTo>
                    <a:pt x="6506" y="3174"/>
                    <a:pt x="6665" y="3196"/>
                    <a:pt x="6825" y="3219"/>
                  </a:cubicBezTo>
                  <a:cubicBezTo>
                    <a:pt x="6917" y="3242"/>
                    <a:pt x="6985" y="3242"/>
                    <a:pt x="7076" y="3265"/>
                  </a:cubicBezTo>
                  <a:cubicBezTo>
                    <a:pt x="7145" y="3288"/>
                    <a:pt x="7236" y="3288"/>
                    <a:pt x="7327" y="3311"/>
                  </a:cubicBezTo>
                  <a:cubicBezTo>
                    <a:pt x="7487" y="3311"/>
                    <a:pt x="7647" y="3333"/>
                    <a:pt x="7807" y="3333"/>
                  </a:cubicBezTo>
                  <a:cubicBezTo>
                    <a:pt x="7967" y="3356"/>
                    <a:pt x="8149" y="3356"/>
                    <a:pt x="8309" y="3379"/>
                  </a:cubicBezTo>
                  <a:lnTo>
                    <a:pt x="9290" y="3379"/>
                  </a:lnTo>
                  <a:cubicBezTo>
                    <a:pt x="9473" y="3356"/>
                    <a:pt x="9633" y="3333"/>
                    <a:pt x="9815" y="3311"/>
                  </a:cubicBezTo>
                  <a:cubicBezTo>
                    <a:pt x="9975" y="3288"/>
                    <a:pt x="10135" y="3265"/>
                    <a:pt x="10295" y="3242"/>
                  </a:cubicBezTo>
                  <a:cubicBezTo>
                    <a:pt x="10409" y="3219"/>
                    <a:pt x="10523" y="3196"/>
                    <a:pt x="10660" y="3174"/>
                  </a:cubicBezTo>
                  <a:cubicBezTo>
                    <a:pt x="10706" y="3151"/>
                    <a:pt x="10774" y="3128"/>
                    <a:pt x="10843" y="3128"/>
                  </a:cubicBezTo>
                  <a:cubicBezTo>
                    <a:pt x="10865" y="3105"/>
                    <a:pt x="10888" y="3105"/>
                    <a:pt x="10911" y="3082"/>
                  </a:cubicBezTo>
                  <a:cubicBezTo>
                    <a:pt x="10979" y="3059"/>
                    <a:pt x="11048" y="3059"/>
                    <a:pt x="11071" y="2991"/>
                  </a:cubicBezTo>
                  <a:cubicBezTo>
                    <a:pt x="11094" y="2968"/>
                    <a:pt x="11094" y="2945"/>
                    <a:pt x="11116" y="2923"/>
                  </a:cubicBezTo>
                  <a:cubicBezTo>
                    <a:pt x="11116" y="2877"/>
                    <a:pt x="11094" y="2854"/>
                    <a:pt x="11094" y="2831"/>
                  </a:cubicBezTo>
                  <a:cubicBezTo>
                    <a:pt x="11071" y="2786"/>
                    <a:pt x="11002" y="2763"/>
                    <a:pt x="10957" y="2740"/>
                  </a:cubicBezTo>
                  <a:cubicBezTo>
                    <a:pt x="10888" y="2740"/>
                    <a:pt x="10797" y="2763"/>
                    <a:pt x="10728" y="2763"/>
                  </a:cubicBezTo>
                  <a:cubicBezTo>
                    <a:pt x="10706" y="2786"/>
                    <a:pt x="10706" y="2786"/>
                    <a:pt x="10706" y="2786"/>
                  </a:cubicBezTo>
                  <a:cubicBezTo>
                    <a:pt x="10706" y="2763"/>
                    <a:pt x="10706" y="2740"/>
                    <a:pt x="10706" y="2717"/>
                  </a:cubicBezTo>
                  <a:cubicBezTo>
                    <a:pt x="10683" y="2649"/>
                    <a:pt x="10614" y="2580"/>
                    <a:pt x="10546" y="2580"/>
                  </a:cubicBezTo>
                  <a:lnTo>
                    <a:pt x="10454" y="2580"/>
                  </a:lnTo>
                  <a:cubicBezTo>
                    <a:pt x="10438" y="2564"/>
                    <a:pt x="10411" y="2548"/>
                    <a:pt x="10380" y="2548"/>
                  </a:cubicBezTo>
                  <a:cubicBezTo>
                    <a:pt x="10367" y="2548"/>
                    <a:pt x="10354" y="2551"/>
                    <a:pt x="10340" y="2557"/>
                  </a:cubicBezTo>
                  <a:cubicBezTo>
                    <a:pt x="10135" y="2580"/>
                    <a:pt x="9952" y="2603"/>
                    <a:pt x="9747" y="2649"/>
                  </a:cubicBezTo>
                  <a:cubicBezTo>
                    <a:pt x="9564" y="2671"/>
                    <a:pt x="9359" y="2694"/>
                    <a:pt x="9176" y="2694"/>
                  </a:cubicBezTo>
                  <a:lnTo>
                    <a:pt x="9131" y="2694"/>
                  </a:lnTo>
                  <a:cubicBezTo>
                    <a:pt x="9062" y="2717"/>
                    <a:pt x="8994" y="2717"/>
                    <a:pt x="8902" y="2717"/>
                  </a:cubicBezTo>
                  <a:lnTo>
                    <a:pt x="8834" y="2717"/>
                  </a:lnTo>
                  <a:cubicBezTo>
                    <a:pt x="8788" y="2740"/>
                    <a:pt x="8765" y="2740"/>
                    <a:pt x="8720" y="2740"/>
                  </a:cubicBezTo>
                  <a:lnTo>
                    <a:pt x="8400" y="2740"/>
                  </a:lnTo>
                  <a:cubicBezTo>
                    <a:pt x="8377" y="2740"/>
                    <a:pt x="8377" y="2740"/>
                    <a:pt x="8377" y="2763"/>
                  </a:cubicBezTo>
                  <a:cubicBezTo>
                    <a:pt x="8286" y="2763"/>
                    <a:pt x="8218" y="2763"/>
                    <a:pt x="8126" y="2740"/>
                  </a:cubicBezTo>
                  <a:cubicBezTo>
                    <a:pt x="7944" y="2740"/>
                    <a:pt x="7784" y="2740"/>
                    <a:pt x="7601" y="2717"/>
                  </a:cubicBezTo>
                  <a:cubicBezTo>
                    <a:pt x="7442" y="2717"/>
                    <a:pt x="7259" y="2694"/>
                    <a:pt x="7076" y="2671"/>
                  </a:cubicBezTo>
                  <a:cubicBezTo>
                    <a:pt x="6894" y="2671"/>
                    <a:pt x="6711" y="2649"/>
                    <a:pt x="6529" y="2626"/>
                  </a:cubicBezTo>
                  <a:cubicBezTo>
                    <a:pt x="6460" y="2626"/>
                    <a:pt x="6369" y="2603"/>
                    <a:pt x="6277" y="2603"/>
                  </a:cubicBezTo>
                  <a:cubicBezTo>
                    <a:pt x="6255" y="2603"/>
                    <a:pt x="6209" y="2580"/>
                    <a:pt x="6163" y="2580"/>
                  </a:cubicBezTo>
                  <a:lnTo>
                    <a:pt x="5981" y="2580"/>
                  </a:lnTo>
                  <a:cubicBezTo>
                    <a:pt x="5867" y="2580"/>
                    <a:pt x="5752" y="2557"/>
                    <a:pt x="5638" y="2534"/>
                  </a:cubicBezTo>
                  <a:cubicBezTo>
                    <a:pt x="5524" y="2512"/>
                    <a:pt x="5410" y="2489"/>
                    <a:pt x="5296" y="2466"/>
                  </a:cubicBezTo>
                  <a:cubicBezTo>
                    <a:pt x="5182" y="2420"/>
                    <a:pt x="5045" y="2398"/>
                    <a:pt x="4931" y="2375"/>
                  </a:cubicBezTo>
                  <a:cubicBezTo>
                    <a:pt x="4817" y="2329"/>
                    <a:pt x="4680" y="2306"/>
                    <a:pt x="4566" y="2261"/>
                  </a:cubicBezTo>
                  <a:cubicBezTo>
                    <a:pt x="4497" y="2261"/>
                    <a:pt x="4451" y="2238"/>
                    <a:pt x="4406" y="2238"/>
                  </a:cubicBezTo>
                  <a:cubicBezTo>
                    <a:pt x="4337" y="2215"/>
                    <a:pt x="4292" y="2215"/>
                    <a:pt x="4223" y="2192"/>
                  </a:cubicBezTo>
                  <a:cubicBezTo>
                    <a:pt x="4178" y="2192"/>
                    <a:pt x="4132" y="2192"/>
                    <a:pt x="4086" y="2169"/>
                  </a:cubicBezTo>
                  <a:cubicBezTo>
                    <a:pt x="4041" y="2146"/>
                    <a:pt x="3972" y="2146"/>
                    <a:pt x="3926" y="2124"/>
                  </a:cubicBezTo>
                  <a:lnTo>
                    <a:pt x="3881" y="2124"/>
                  </a:lnTo>
                  <a:cubicBezTo>
                    <a:pt x="3812" y="2101"/>
                    <a:pt x="3744" y="2078"/>
                    <a:pt x="3675" y="2055"/>
                  </a:cubicBezTo>
                  <a:cubicBezTo>
                    <a:pt x="3538" y="2009"/>
                    <a:pt x="3401" y="1964"/>
                    <a:pt x="3287" y="1918"/>
                  </a:cubicBezTo>
                  <a:cubicBezTo>
                    <a:pt x="3219" y="1895"/>
                    <a:pt x="3173" y="1873"/>
                    <a:pt x="3105" y="1850"/>
                  </a:cubicBezTo>
                  <a:cubicBezTo>
                    <a:pt x="3059" y="1827"/>
                    <a:pt x="2991" y="1804"/>
                    <a:pt x="2922" y="1781"/>
                  </a:cubicBezTo>
                  <a:lnTo>
                    <a:pt x="2899" y="1781"/>
                  </a:lnTo>
                  <a:cubicBezTo>
                    <a:pt x="2808" y="1736"/>
                    <a:pt x="2717" y="1713"/>
                    <a:pt x="2625" y="1667"/>
                  </a:cubicBezTo>
                  <a:cubicBezTo>
                    <a:pt x="2603" y="1644"/>
                    <a:pt x="2580" y="1644"/>
                    <a:pt x="2534" y="1621"/>
                  </a:cubicBezTo>
                  <a:cubicBezTo>
                    <a:pt x="2397" y="1553"/>
                    <a:pt x="2260" y="1485"/>
                    <a:pt x="2123" y="1416"/>
                  </a:cubicBezTo>
                  <a:cubicBezTo>
                    <a:pt x="1986" y="1325"/>
                    <a:pt x="1827" y="1256"/>
                    <a:pt x="1690" y="1165"/>
                  </a:cubicBezTo>
                  <a:cubicBezTo>
                    <a:pt x="1553" y="1096"/>
                    <a:pt x="1416" y="1005"/>
                    <a:pt x="1279" y="914"/>
                  </a:cubicBezTo>
                  <a:cubicBezTo>
                    <a:pt x="1210" y="868"/>
                    <a:pt x="1165" y="823"/>
                    <a:pt x="1096" y="777"/>
                  </a:cubicBezTo>
                  <a:cubicBezTo>
                    <a:pt x="1028" y="731"/>
                    <a:pt x="959" y="686"/>
                    <a:pt x="913" y="640"/>
                  </a:cubicBezTo>
                  <a:cubicBezTo>
                    <a:pt x="868" y="594"/>
                    <a:pt x="799" y="572"/>
                    <a:pt x="754" y="526"/>
                  </a:cubicBezTo>
                  <a:cubicBezTo>
                    <a:pt x="708" y="503"/>
                    <a:pt x="662" y="457"/>
                    <a:pt x="617" y="435"/>
                  </a:cubicBezTo>
                  <a:cubicBezTo>
                    <a:pt x="525" y="366"/>
                    <a:pt x="434" y="298"/>
                    <a:pt x="366" y="229"/>
                  </a:cubicBezTo>
                  <a:cubicBezTo>
                    <a:pt x="320" y="206"/>
                    <a:pt x="297" y="183"/>
                    <a:pt x="274" y="161"/>
                  </a:cubicBezTo>
                  <a:cubicBezTo>
                    <a:pt x="252" y="115"/>
                    <a:pt x="206" y="69"/>
                    <a:pt x="183" y="47"/>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 name="Google Shape;9773;p58"/>
            <p:cNvSpPr/>
            <p:nvPr/>
          </p:nvSpPr>
          <p:spPr>
            <a:xfrm>
              <a:off x="5292590" y="2916881"/>
              <a:ext cx="177482" cy="71031"/>
            </a:xfrm>
            <a:custGeom>
              <a:avLst/>
              <a:gdLst/>
              <a:ahLst/>
              <a:cxnLst/>
              <a:rect l="l" t="t" r="r" b="b"/>
              <a:pathLst>
                <a:path w="3768" h="1508" extrusionOk="0">
                  <a:moveTo>
                    <a:pt x="846" y="1119"/>
                  </a:moveTo>
                  <a:cubicBezTo>
                    <a:pt x="846" y="1119"/>
                    <a:pt x="846" y="1119"/>
                    <a:pt x="846" y="1142"/>
                  </a:cubicBezTo>
                  <a:lnTo>
                    <a:pt x="754" y="1142"/>
                  </a:lnTo>
                  <a:cubicBezTo>
                    <a:pt x="777" y="1142"/>
                    <a:pt x="823" y="1119"/>
                    <a:pt x="846" y="1119"/>
                  </a:cubicBezTo>
                  <a:close/>
                  <a:moveTo>
                    <a:pt x="3333" y="1"/>
                  </a:moveTo>
                  <a:cubicBezTo>
                    <a:pt x="3311" y="1"/>
                    <a:pt x="3311" y="1"/>
                    <a:pt x="3288" y="23"/>
                  </a:cubicBezTo>
                  <a:lnTo>
                    <a:pt x="3265" y="23"/>
                  </a:lnTo>
                  <a:cubicBezTo>
                    <a:pt x="3219" y="23"/>
                    <a:pt x="3197" y="46"/>
                    <a:pt x="3174" y="46"/>
                  </a:cubicBezTo>
                  <a:cubicBezTo>
                    <a:pt x="3060" y="92"/>
                    <a:pt x="2945" y="138"/>
                    <a:pt x="2808" y="160"/>
                  </a:cubicBezTo>
                  <a:cubicBezTo>
                    <a:pt x="2672" y="206"/>
                    <a:pt x="2512" y="252"/>
                    <a:pt x="2352" y="297"/>
                  </a:cubicBezTo>
                  <a:cubicBezTo>
                    <a:pt x="2215" y="343"/>
                    <a:pt x="2055" y="389"/>
                    <a:pt x="1918" y="434"/>
                  </a:cubicBezTo>
                  <a:cubicBezTo>
                    <a:pt x="1759" y="503"/>
                    <a:pt x="1599" y="548"/>
                    <a:pt x="1439" y="617"/>
                  </a:cubicBezTo>
                  <a:cubicBezTo>
                    <a:pt x="1348" y="663"/>
                    <a:pt x="1234" y="708"/>
                    <a:pt x="1119" y="754"/>
                  </a:cubicBezTo>
                  <a:cubicBezTo>
                    <a:pt x="982" y="800"/>
                    <a:pt x="868" y="868"/>
                    <a:pt x="754" y="914"/>
                  </a:cubicBezTo>
                  <a:cubicBezTo>
                    <a:pt x="640" y="959"/>
                    <a:pt x="526" y="1005"/>
                    <a:pt x="412" y="1073"/>
                  </a:cubicBezTo>
                  <a:cubicBezTo>
                    <a:pt x="343" y="1096"/>
                    <a:pt x="298" y="1119"/>
                    <a:pt x="252" y="1119"/>
                  </a:cubicBezTo>
                  <a:cubicBezTo>
                    <a:pt x="206" y="1142"/>
                    <a:pt x="184" y="1142"/>
                    <a:pt x="161" y="1165"/>
                  </a:cubicBezTo>
                  <a:cubicBezTo>
                    <a:pt x="138" y="1165"/>
                    <a:pt x="115" y="1188"/>
                    <a:pt x="115" y="1188"/>
                  </a:cubicBezTo>
                  <a:cubicBezTo>
                    <a:pt x="69" y="1210"/>
                    <a:pt x="47" y="1210"/>
                    <a:pt x="24" y="1256"/>
                  </a:cubicBezTo>
                  <a:cubicBezTo>
                    <a:pt x="1" y="1279"/>
                    <a:pt x="1" y="1347"/>
                    <a:pt x="24" y="1370"/>
                  </a:cubicBezTo>
                  <a:cubicBezTo>
                    <a:pt x="47" y="1393"/>
                    <a:pt x="69" y="1416"/>
                    <a:pt x="92" y="1416"/>
                  </a:cubicBezTo>
                  <a:cubicBezTo>
                    <a:pt x="161" y="1416"/>
                    <a:pt x="206" y="1393"/>
                    <a:pt x="298" y="1393"/>
                  </a:cubicBezTo>
                  <a:lnTo>
                    <a:pt x="572" y="1393"/>
                  </a:lnTo>
                  <a:cubicBezTo>
                    <a:pt x="640" y="1393"/>
                    <a:pt x="731" y="1393"/>
                    <a:pt x="800" y="1416"/>
                  </a:cubicBezTo>
                  <a:lnTo>
                    <a:pt x="823" y="1416"/>
                  </a:lnTo>
                  <a:cubicBezTo>
                    <a:pt x="868" y="1393"/>
                    <a:pt x="914" y="1393"/>
                    <a:pt x="960" y="1370"/>
                  </a:cubicBezTo>
                  <a:lnTo>
                    <a:pt x="982" y="1370"/>
                  </a:lnTo>
                  <a:cubicBezTo>
                    <a:pt x="1028" y="1370"/>
                    <a:pt x="1051" y="1393"/>
                    <a:pt x="1051" y="1439"/>
                  </a:cubicBezTo>
                  <a:cubicBezTo>
                    <a:pt x="1119" y="1439"/>
                    <a:pt x="1165" y="1461"/>
                    <a:pt x="1234" y="1461"/>
                  </a:cubicBezTo>
                  <a:cubicBezTo>
                    <a:pt x="1279" y="1461"/>
                    <a:pt x="1348" y="1484"/>
                    <a:pt x="1416" y="1484"/>
                  </a:cubicBezTo>
                  <a:cubicBezTo>
                    <a:pt x="1485" y="1507"/>
                    <a:pt x="1553" y="1507"/>
                    <a:pt x="1644" y="1507"/>
                  </a:cubicBezTo>
                  <a:lnTo>
                    <a:pt x="1759" y="1507"/>
                  </a:lnTo>
                  <a:cubicBezTo>
                    <a:pt x="1804" y="1507"/>
                    <a:pt x="1850" y="1484"/>
                    <a:pt x="1873" y="1461"/>
                  </a:cubicBezTo>
                  <a:cubicBezTo>
                    <a:pt x="1941" y="1439"/>
                    <a:pt x="2010" y="1416"/>
                    <a:pt x="2055" y="1393"/>
                  </a:cubicBezTo>
                  <a:cubicBezTo>
                    <a:pt x="2215" y="1302"/>
                    <a:pt x="2375" y="1210"/>
                    <a:pt x="2535" y="1142"/>
                  </a:cubicBezTo>
                  <a:cubicBezTo>
                    <a:pt x="2717" y="1051"/>
                    <a:pt x="2877" y="982"/>
                    <a:pt x="3060" y="914"/>
                  </a:cubicBezTo>
                  <a:cubicBezTo>
                    <a:pt x="3174" y="891"/>
                    <a:pt x="3265" y="845"/>
                    <a:pt x="3379" y="822"/>
                  </a:cubicBezTo>
                  <a:cubicBezTo>
                    <a:pt x="3470" y="800"/>
                    <a:pt x="3585" y="777"/>
                    <a:pt x="3699" y="754"/>
                  </a:cubicBezTo>
                  <a:cubicBezTo>
                    <a:pt x="3744" y="754"/>
                    <a:pt x="3767" y="708"/>
                    <a:pt x="3767" y="663"/>
                  </a:cubicBezTo>
                  <a:cubicBezTo>
                    <a:pt x="3744" y="617"/>
                    <a:pt x="3699" y="594"/>
                    <a:pt x="3653" y="594"/>
                  </a:cubicBezTo>
                  <a:cubicBezTo>
                    <a:pt x="3585" y="617"/>
                    <a:pt x="3516" y="617"/>
                    <a:pt x="3425" y="640"/>
                  </a:cubicBezTo>
                  <a:cubicBezTo>
                    <a:pt x="3425" y="640"/>
                    <a:pt x="3425" y="617"/>
                    <a:pt x="3402" y="617"/>
                  </a:cubicBezTo>
                  <a:cubicBezTo>
                    <a:pt x="3448" y="594"/>
                    <a:pt x="3470" y="571"/>
                    <a:pt x="3470" y="548"/>
                  </a:cubicBezTo>
                  <a:cubicBezTo>
                    <a:pt x="3493" y="526"/>
                    <a:pt x="3493" y="480"/>
                    <a:pt x="3493" y="457"/>
                  </a:cubicBezTo>
                  <a:cubicBezTo>
                    <a:pt x="3493" y="457"/>
                    <a:pt x="3470" y="434"/>
                    <a:pt x="3470" y="412"/>
                  </a:cubicBezTo>
                  <a:cubicBezTo>
                    <a:pt x="3470" y="434"/>
                    <a:pt x="3470" y="434"/>
                    <a:pt x="3470" y="434"/>
                  </a:cubicBezTo>
                  <a:cubicBezTo>
                    <a:pt x="3470" y="389"/>
                    <a:pt x="3448" y="343"/>
                    <a:pt x="3448" y="275"/>
                  </a:cubicBezTo>
                  <a:cubicBezTo>
                    <a:pt x="3448" y="252"/>
                    <a:pt x="3448" y="229"/>
                    <a:pt x="3448" y="206"/>
                  </a:cubicBezTo>
                  <a:cubicBezTo>
                    <a:pt x="3448" y="183"/>
                    <a:pt x="3470" y="160"/>
                    <a:pt x="3470" y="138"/>
                  </a:cubicBezTo>
                  <a:cubicBezTo>
                    <a:pt x="3470" y="69"/>
                    <a:pt x="3425" y="23"/>
                    <a:pt x="337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 name="Google Shape;9774;p58"/>
            <p:cNvSpPr/>
            <p:nvPr/>
          </p:nvSpPr>
          <p:spPr>
            <a:xfrm>
              <a:off x="5229187" y="2729831"/>
              <a:ext cx="92509" cy="240835"/>
            </a:xfrm>
            <a:custGeom>
              <a:avLst/>
              <a:gdLst/>
              <a:ahLst/>
              <a:cxnLst/>
              <a:rect l="l" t="t" r="r" b="b"/>
              <a:pathLst>
                <a:path w="1964" h="5113" extrusionOk="0">
                  <a:moveTo>
                    <a:pt x="300" y="162"/>
                  </a:moveTo>
                  <a:cubicBezTo>
                    <a:pt x="320" y="184"/>
                    <a:pt x="321" y="206"/>
                    <a:pt x="343" y="228"/>
                  </a:cubicBezTo>
                  <a:cubicBezTo>
                    <a:pt x="343" y="251"/>
                    <a:pt x="343" y="251"/>
                    <a:pt x="343" y="251"/>
                  </a:cubicBezTo>
                  <a:cubicBezTo>
                    <a:pt x="343" y="274"/>
                    <a:pt x="365" y="297"/>
                    <a:pt x="365" y="342"/>
                  </a:cubicBezTo>
                  <a:cubicBezTo>
                    <a:pt x="343" y="297"/>
                    <a:pt x="343" y="274"/>
                    <a:pt x="320" y="228"/>
                  </a:cubicBezTo>
                  <a:cubicBezTo>
                    <a:pt x="320" y="210"/>
                    <a:pt x="305" y="192"/>
                    <a:pt x="300" y="162"/>
                  </a:cubicBezTo>
                  <a:close/>
                  <a:moveTo>
                    <a:pt x="411" y="0"/>
                  </a:moveTo>
                  <a:cubicBezTo>
                    <a:pt x="411" y="0"/>
                    <a:pt x="388" y="23"/>
                    <a:pt x="388" y="23"/>
                  </a:cubicBezTo>
                  <a:cubicBezTo>
                    <a:pt x="331" y="23"/>
                    <a:pt x="290" y="71"/>
                    <a:pt x="291" y="126"/>
                  </a:cubicBezTo>
                  <a:lnTo>
                    <a:pt x="291" y="126"/>
                  </a:lnTo>
                  <a:cubicBezTo>
                    <a:pt x="267" y="88"/>
                    <a:pt x="227" y="67"/>
                    <a:pt x="206" y="46"/>
                  </a:cubicBezTo>
                  <a:cubicBezTo>
                    <a:pt x="183" y="23"/>
                    <a:pt x="160" y="11"/>
                    <a:pt x="140" y="11"/>
                  </a:cubicBezTo>
                  <a:cubicBezTo>
                    <a:pt x="120" y="11"/>
                    <a:pt x="103" y="23"/>
                    <a:pt x="92" y="46"/>
                  </a:cubicBezTo>
                  <a:cubicBezTo>
                    <a:pt x="46" y="69"/>
                    <a:pt x="46" y="137"/>
                    <a:pt x="92" y="160"/>
                  </a:cubicBezTo>
                  <a:cubicBezTo>
                    <a:pt x="92" y="183"/>
                    <a:pt x="114" y="183"/>
                    <a:pt x="114" y="205"/>
                  </a:cubicBezTo>
                  <a:cubicBezTo>
                    <a:pt x="137" y="205"/>
                    <a:pt x="137" y="205"/>
                    <a:pt x="137" y="228"/>
                  </a:cubicBezTo>
                  <a:cubicBezTo>
                    <a:pt x="160" y="274"/>
                    <a:pt x="160" y="297"/>
                    <a:pt x="183" y="342"/>
                  </a:cubicBezTo>
                  <a:cubicBezTo>
                    <a:pt x="183" y="403"/>
                    <a:pt x="183" y="446"/>
                    <a:pt x="183" y="502"/>
                  </a:cubicBezTo>
                  <a:cubicBezTo>
                    <a:pt x="160" y="571"/>
                    <a:pt x="160" y="639"/>
                    <a:pt x="137" y="685"/>
                  </a:cubicBezTo>
                  <a:cubicBezTo>
                    <a:pt x="137" y="776"/>
                    <a:pt x="114" y="845"/>
                    <a:pt x="114" y="913"/>
                  </a:cubicBezTo>
                  <a:cubicBezTo>
                    <a:pt x="92" y="982"/>
                    <a:pt x="92" y="1050"/>
                    <a:pt x="69" y="1141"/>
                  </a:cubicBezTo>
                  <a:cubicBezTo>
                    <a:pt x="46" y="1210"/>
                    <a:pt x="46" y="1301"/>
                    <a:pt x="46" y="1392"/>
                  </a:cubicBezTo>
                  <a:cubicBezTo>
                    <a:pt x="46" y="1392"/>
                    <a:pt x="23" y="1415"/>
                    <a:pt x="23" y="1415"/>
                  </a:cubicBezTo>
                  <a:cubicBezTo>
                    <a:pt x="23" y="1575"/>
                    <a:pt x="0" y="1735"/>
                    <a:pt x="0" y="1895"/>
                  </a:cubicBezTo>
                  <a:cubicBezTo>
                    <a:pt x="0" y="2054"/>
                    <a:pt x="0" y="2191"/>
                    <a:pt x="0" y="2351"/>
                  </a:cubicBezTo>
                  <a:cubicBezTo>
                    <a:pt x="23" y="2511"/>
                    <a:pt x="46" y="2671"/>
                    <a:pt x="92" y="2830"/>
                  </a:cubicBezTo>
                  <a:cubicBezTo>
                    <a:pt x="92" y="2899"/>
                    <a:pt x="114" y="2967"/>
                    <a:pt x="137" y="3059"/>
                  </a:cubicBezTo>
                  <a:cubicBezTo>
                    <a:pt x="160" y="3127"/>
                    <a:pt x="183" y="3196"/>
                    <a:pt x="206" y="3287"/>
                  </a:cubicBezTo>
                  <a:cubicBezTo>
                    <a:pt x="229" y="3424"/>
                    <a:pt x="297" y="3561"/>
                    <a:pt x="343" y="3721"/>
                  </a:cubicBezTo>
                  <a:cubicBezTo>
                    <a:pt x="411" y="3858"/>
                    <a:pt x="480" y="4017"/>
                    <a:pt x="548" y="4154"/>
                  </a:cubicBezTo>
                  <a:cubicBezTo>
                    <a:pt x="594" y="4223"/>
                    <a:pt x="617" y="4268"/>
                    <a:pt x="662" y="4337"/>
                  </a:cubicBezTo>
                  <a:cubicBezTo>
                    <a:pt x="708" y="4405"/>
                    <a:pt x="754" y="4451"/>
                    <a:pt x="799" y="4519"/>
                  </a:cubicBezTo>
                  <a:cubicBezTo>
                    <a:pt x="845" y="4588"/>
                    <a:pt x="890" y="4656"/>
                    <a:pt x="959" y="4725"/>
                  </a:cubicBezTo>
                  <a:cubicBezTo>
                    <a:pt x="1005" y="4771"/>
                    <a:pt x="1050" y="4816"/>
                    <a:pt x="1096" y="4862"/>
                  </a:cubicBezTo>
                  <a:cubicBezTo>
                    <a:pt x="1164" y="4930"/>
                    <a:pt x="1210" y="4976"/>
                    <a:pt x="1279" y="5044"/>
                  </a:cubicBezTo>
                  <a:cubicBezTo>
                    <a:pt x="1301" y="5044"/>
                    <a:pt x="1324" y="5067"/>
                    <a:pt x="1347" y="5090"/>
                  </a:cubicBezTo>
                  <a:cubicBezTo>
                    <a:pt x="1393" y="5113"/>
                    <a:pt x="1438" y="5113"/>
                    <a:pt x="1484" y="5113"/>
                  </a:cubicBezTo>
                  <a:cubicBezTo>
                    <a:pt x="1530" y="5113"/>
                    <a:pt x="1552" y="5113"/>
                    <a:pt x="1598" y="5090"/>
                  </a:cubicBezTo>
                  <a:cubicBezTo>
                    <a:pt x="1621" y="5090"/>
                    <a:pt x="1667" y="5067"/>
                    <a:pt x="1689" y="5067"/>
                  </a:cubicBezTo>
                  <a:cubicBezTo>
                    <a:pt x="1735" y="5044"/>
                    <a:pt x="1781" y="5022"/>
                    <a:pt x="1803" y="5022"/>
                  </a:cubicBezTo>
                  <a:cubicBezTo>
                    <a:pt x="1826" y="5022"/>
                    <a:pt x="1826" y="4999"/>
                    <a:pt x="1849" y="4999"/>
                  </a:cubicBezTo>
                  <a:cubicBezTo>
                    <a:pt x="1849" y="4999"/>
                    <a:pt x="1872" y="4999"/>
                    <a:pt x="1895" y="4976"/>
                  </a:cubicBezTo>
                  <a:cubicBezTo>
                    <a:pt x="1918" y="4976"/>
                    <a:pt x="1918" y="4953"/>
                    <a:pt x="1940" y="4930"/>
                  </a:cubicBezTo>
                  <a:cubicBezTo>
                    <a:pt x="1963" y="4885"/>
                    <a:pt x="1963" y="4816"/>
                    <a:pt x="1940" y="4771"/>
                  </a:cubicBezTo>
                  <a:cubicBezTo>
                    <a:pt x="1918" y="4725"/>
                    <a:pt x="1872" y="4702"/>
                    <a:pt x="1849" y="4679"/>
                  </a:cubicBezTo>
                  <a:cubicBezTo>
                    <a:pt x="1735" y="4611"/>
                    <a:pt x="1621" y="4565"/>
                    <a:pt x="1507" y="4474"/>
                  </a:cubicBezTo>
                  <a:cubicBezTo>
                    <a:pt x="1507" y="4474"/>
                    <a:pt x="1484" y="4474"/>
                    <a:pt x="1484" y="4451"/>
                  </a:cubicBezTo>
                  <a:cubicBezTo>
                    <a:pt x="1484" y="4451"/>
                    <a:pt x="1461" y="4451"/>
                    <a:pt x="1461" y="4428"/>
                  </a:cubicBezTo>
                  <a:cubicBezTo>
                    <a:pt x="1393" y="4360"/>
                    <a:pt x="1301" y="4291"/>
                    <a:pt x="1233" y="4200"/>
                  </a:cubicBezTo>
                  <a:cubicBezTo>
                    <a:pt x="1210" y="4154"/>
                    <a:pt x="1164" y="4109"/>
                    <a:pt x="1119" y="4063"/>
                  </a:cubicBezTo>
                  <a:cubicBezTo>
                    <a:pt x="1096" y="3994"/>
                    <a:pt x="1050" y="3949"/>
                    <a:pt x="1027" y="3880"/>
                  </a:cubicBezTo>
                  <a:cubicBezTo>
                    <a:pt x="959" y="3766"/>
                    <a:pt x="868" y="3675"/>
                    <a:pt x="799" y="3561"/>
                  </a:cubicBezTo>
                  <a:cubicBezTo>
                    <a:pt x="776" y="3470"/>
                    <a:pt x="754" y="3401"/>
                    <a:pt x="731" y="3310"/>
                  </a:cubicBezTo>
                  <a:cubicBezTo>
                    <a:pt x="708" y="3241"/>
                    <a:pt x="662" y="3173"/>
                    <a:pt x="639" y="3104"/>
                  </a:cubicBezTo>
                  <a:cubicBezTo>
                    <a:pt x="617" y="3013"/>
                    <a:pt x="594" y="2922"/>
                    <a:pt x="571" y="2830"/>
                  </a:cubicBezTo>
                  <a:cubicBezTo>
                    <a:pt x="548" y="2762"/>
                    <a:pt x="525" y="2671"/>
                    <a:pt x="525" y="2579"/>
                  </a:cubicBezTo>
                  <a:cubicBezTo>
                    <a:pt x="502" y="2442"/>
                    <a:pt x="502" y="2305"/>
                    <a:pt x="502" y="2168"/>
                  </a:cubicBezTo>
                  <a:cubicBezTo>
                    <a:pt x="525" y="2077"/>
                    <a:pt x="525" y="2009"/>
                    <a:pt x="525" y="1940"/>
                  </a:cubicBezTo>
                  <a:cubicBezTo>
                    <a:pt x="525" y="1849"/>
                    <a:pt x="525" y="1780"/>
                    <a:pt x="525" y="1712"/>
                  </a:cubicBezTo>
                  <a:cubicBezTo>
                    <a:pt x="548" y="1643"/>
                    <a:pt x="548" y="1575"/>
                    <a:pt x="548" y="1484"/>
                  </a:cubicBezTo>
                  <a:cubicBezTo>
                    <a:pt x="548" y="1415"/>
                    <a:pt x="548" y="1347"/>
                    <a:pt x="548" y="1278"/>
                  </a:cubicBezTo>
                  <a:cubicBezTo>
                    <a:pt x="571" y="1210"/>
                    <a:pt x="571" y="1141"/>
                    <a:pt x="571" y="1073"/>
                  </a:cubicBezTo>
                  <a:cubicBezTo>
                    <a:pt x="571" y="1004"/>
                    <a:pt x="594" y="913"/>
                    <a:pt x="594" y="845"/>
                  </a:cubicBezTo>
                  <a:cubicBezTo>
                    <a:pt x="594" y="799"/>
                    <a:pt x="594" y="753"/>
                    <a:pt x="617" y="708"/>
                  </a:cubicBezTo>
                  <a:cubicBezTo>
                    <a:pt x="617" y="685"/>
                    <a:pt x="617" y="685"/>
                    <a:pt x="617" y="662"/>
                  </a:cubicBezTo>
                  <a:cubicBezTo>
                    <a:pt x="617" y="548"/>
                    <a:pt x="662" y="434"/>
                    <a:pt x="639" y="320"/>
                  </a:cubicBezTo>
                  <a:cubicBezTo>
                    <a:pt x="617" y="274"/>
                    <a:pt x="617" y="228"/>
                    <a:pt x="594" y="183"/>
                  </a:cubicBezTo>
                  <a:cubicBezTo>
                    <a:pt x="571" y="137"/>
                    <a:pt x="571" y="114"/>
                    <a:pt x="548" y="91"/>
                  </a:cubicBezTo>
                  <a:cubicBezTo>
                    <a:pt x="525" y="69"/>
                    <a:pt x="525" y="69"/>
                    <a:pt x="502" y="69"/>
                  </a:cubicBezTo>
                  <a:cubicBezTo>
                    <a:pt x="480" y="23"/>
                    <a:pt x="457" y="0"/>
                    <a:pt x="4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 name="Google Shape;9775;p58"/>
            <p:cNvSpPr/>
            <p:nvPr/>
          </p:nvSpPr>
          <p:spPr>
            <a:xfrm>
              <a:off x="5241010" y="2731951"/>
              <a:ext cx="8620" cy="9091"/>
            </a:xfrm>
            <a:custGeom>
              <a:avLst/>
              <a:gdLst/>
              <a:ahLst/>
              <a:cxnLst/>
              <a:rect l="l" t="t" r="r" b="b"/>
              <a:pathLst>
                <a:path w="183" h="193" extrusionOk="0">
                  <a:moveTo>
                    <a:pt x="23" y="1"/>
                  </a:moveTo>
                  <a:cubicBezTo>
                    <a:pt x="23" y="24"/>
                    <a:pt x="0" y="46"/>
                    <a:pt x="0" y="46"/>
                  </a:cubicBezTo>
                  <a:cubicBezTo>
                    <a:pt x="0" y="69"/>
                    <a:pt x="0" y="92"/>
                    <a:pt x="23" y="115"/>
                  </a:cubicBezTo>
                  <a:cubicBezTo>
                    <a:pt x="23" y="115"/>
                    <a:pt x="23" y="138"/>
                    <a:pt x="46" y="138"/>
                  </a:cubicBezTo>
                  <a:cubicBezTo>
                    <a:pt x="46" y="160"/>
                    <a:pt x="69" y="183"/>
                    <a:pt x="92" y="183"/>
                  </a:cubicBezTo>
                  <a:cubicBezTo>
                    <a:pt x="98" y="190"/>
                    <a:pt x="107" y="193"/>
                    <a:pt x="116" y="193"/>
                  </a:cubicBezTo>
                  <a:cubicBezTo>
                    <a:pt x="139" y="193"/>
                    <a:pt x="167" y="177"/>
                    <a:pt x="183" y="160"/>
                  </a:cubicBezTo>
                  <a:cubicBezTo>
                    <a:pt x="183" y="138"/>
                    <a:pt x="183" y="138"/>
                    <a:pt x="183" y="115"/>
                  </a:cubicBezTo>
                  <a:cubicBezTo>
                    <a:pt x="160" y="115"/>
                    <a:pt x="160" y="92"/>
                    <a:pt x="160" y="92"/>
                  </a:cubicBezTo>
                  <a:cubicBezTo>
                    <a:pt x="160" y="69"/>
                    <a:pt x="137" y="69"/>
                    <a:pt x="137" y="69"/>
                  </a:cubicBezTo>
                  <a:cubicBezTo>
                    <a:pt x="137" y="69"/>
                    <a:pt x="137" y="46"/>
                    <a:pt x="114" y="46"/>
                  </a:cubicBezTo>
                  <a:cubicBezTo>
                    <a:pt x="114" y="24"/>
                    <a:pt x="114" y="24"/>
                    <a:pt x="114" y="24"/>
                  </a:cubicBezTo>
                  <a:cubicBezTo>
                    <a:pt x="92" y="1"/>
                    <a:pt x="69" y="1"/>
                    <a:pt x="69" y="1"/>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 name="Google Shape;9776;p58"/>
            <p:cNvSpPr/>
            <p:nvPr/>
          </p:nvSpPr>
          <p:spPr>
            <a:xfrm>
              <a:off x="6128038" y="3212553"/>
              <a:ext cx="76353" cy="53791"/>
            </a:xfrm>
            <a:custGeom>
              <a:avLst/>
              <a:gdLst/>
              <a:ahLst/>
              <a:cxnLst/>
              <a:rect l="l" t="t" r="r" b="b"/>
              <a:pathLst>
                <a:path w="1621" h="1142" extrusionOk="0">
                  <a:moveTo>
                    <a:pt x="1461" y="1"/>
                  </a:moveTo>
                  <a:cubicBezTo>
                    <a:pt x="1415" y="23"/>
                    <a:pt x="1370" y="46"/>
                    <a:pt x="1370" y="92"/>
                  </a:cubicBezTo>
                  <a:cubicBezTo>
                    <a:pt x="1393" y="115"/>
                    <a:pt x="1393" y="138"/>
                    <a:pt x="1393" y="160"/>
                  </a:cubicBezTo>
                  <a:cubicBezTo>
                    <a:pt x="1393" y="160"/>
                    <a:pt x="1370" y="160"/>
                    <a:pt x="1370" y="183"/>
                  </a:cubicBezTo>
                  <a:cubicBezTo>
                    <a:pt x="1370" y="206"/>
                    <a:pt x="1347" y="206"/>
                    <a:pt x="1347" y="229"/>
                  </a:cubicBezTo>
                  <a:cubicBezTo>
                    <a:pt x="1301" y="275"/>
                    <a:pt x="1278" y="320"/>
                    <a:pt x="1233" y="343"/>
                  </a:cubicBezTo>
                  <a:cubicBezTo>
                    <a:pt x="1142" y="434"/>
                    <a:pt x="1027" y="503"/>
                    <a:pt x="913" y="548"/>
                  </a:cubicBezTo>
                  <a:cubicBezTo>
                    <a:pt x="799" y="617"/>
                    <a:pt x="685" y="685"/>
                    <a:pt x="571" y="731"/>
                  </a:cubicBezTo>
                  <a:cubicBezTo>
                    <a:pt x="502" y="777"/>
                    <a:pt x="434" y="799"/>
                    <a:pt x="365" y="822"/>
                  </a:cubicBezTo>
                  <a:cubicBezTo>
                    <a:pt x="297" y="845"/>
                    <a:pt x="229" y="845"/>
                    <a:pt x="160" y="868"/>
                  </a:cubicBezTo>
                  <a:cubicBezTo>
                    <a:pt x="137" y="868"/>
                    <a:pt x="114" y="868"/>
                    <a:pt x="92" y="891"/>
                  </a:cubicBezTo>
                  <a:lnTo>
                    <a:pt x="46" y="891"/>
                  </a:lnTo>
                  <a:cubicBezTo>
                    <a:pt x="46" y="914"/>
                    <a:pt x="23" y="936"/>
                    <a:pt x="0" y="959"/>
                  </a:cubicBezTo>
                  <a:cubicBezTo>
                    <a:pt x="0" y="982"/>
                    <a:pt x="0" y="1005"/>
                    <a:pt x="0" y="1051"/>
                  </a:cubicBezTo>
                  <a:cubicBezTo>
                    <a:pt x="0" y="1073"/>
                    <a:pt x="46" y="1096"/>
                    <a:pt x="69" y="1119"/>
                  </a:cubicBezTo>
                  <a:lnTo>
                    <a:pt x="114" y="1119"/>
                  </a:lnTo>
                  <a:cubicBezTo>
                    <a:pt x="137" y="1142"/>
                    <a:pt x="183" y="1142"/>
                    <a:pt x="206" y="1142"/>
                  </a:cubicBezTo>
                  <a:cubicBezTo>
                    <a:pt x="251" y="1119"/>
                    <a:pt x="297" y="1119"/>
                    <a:pt x="343" y="1119"/>
                  </a:cubicBezTo>
                  <a:lnTo>
                    <a:pt x="365" y="1119"/>
                  </a:lnTo>
                  <a:cubicBezTo>
                    <a:pt x="365" y="1119"/>
                    <a:pt x="388" y="1142"/>
                    <a:pt x="411" y="1142"/>
                  </a:cubicBezTo>
                  <a:cubicBezTo>
                    <a:pt x="457" y="1142"/>
                    <a:pt x="502" y="1142"/>
                    <a:pt x="525" y="1119"/>
                  </a:cubicBezTo>
                  <a:cubicBezTo>
                    <a:pt x="571" y="1119"/>
                    <a:pt x="594" y="1119"/>
                    <a:pt x="617" y="1096"/>
                  </a:cubicBezTo>
                  <a:cubicBezTo>
                    <a:pt x="685" y="1073"/>
                    <a:pt x="753" y="1051"/>
                    <a:pt x="822" y="1028"/>
                  </a:cubicBezTo>
                  <a:cubicBezTo>
                    <a:pt x="845" y="1028"/>
                    <a:pt x="868" y="1005"/>
                    <a:pt x="913" y="1005"/>
                  </a:cubicBezTo>
                  <a:cubicBezTo>
                    <a:pt x="936" y="982"/>
                    <a:pt x="982" y="959"/>
                    <a:pt x="1027" y="936"/>
                  </a:cubicBezTo>
                  <a:cubicBezTo>
                    <a:pt x="1096" y="891"/>
                    <a:pt x="1164" y="868"/>
                    <a:pt x="1210" y="822"/>
                  </a:cubicBezTo>
                  <a:cubicBezTo>
                    <a:pt x="1324" y="754"/>
                    <a:pt x="1415" y="663"/>
                    <a:pt x="1484" y="571"/>
                  </a:cubicBezTo>
                  <a:cubicBezTo>
                    <a:pt x="1507" y="526"/>
                    <a:pt x="1530" y="480"/>
                    <a:pt x="1552" y="457"/>
                  </a:cubicBezTo>
                  <a:cubicBezTo>
                    <a:pt x="1552" y="434"/>
                    <a:pt x="1575" y="411"/>
                    <a:pt x="1575" y="389"/>
                  </a:cubicBezTo>
                  <a:cubicBezTo>
                    <a:pt x="1598" y="366"/>
                    <a:pt x="1598" y="343"/>
                    <a:pt x="1598" y="320"/>
                  </a:cubicBezTo>
                  <a:cubicBezTo>
                    <a:pt x="1621" y="297"/>
                    <a:pt x="1598" y="275"/>
                    <a:pt x="1598" y="252"/>
                  </a:cubicBezTo>
                  <a:cubicBezTo>
                    <a:pt x="1598" y="206"/>
                    <a:pt x="1575" y="183"/>
                    <a:pt x="1530" y="160"/>
                  </a:cubicBezTo>
                  <a:cubicBezTo>
                    <a:pt x="1552" y="138"/>
                    <a:pt x="1530" y="115"/>
                    <a:pt x="1530" y="92"/>
                  </a:cubicBezTo>
                  <a:cubicBezTo>
                    <a:pt x="1530" y="46"/>
                    <a:pt x="1507"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 name="Google Shape;9777;p58"/>
            <p:cNvSpPr/>
            <p:nvPr/>
          </p:nvSpPr>
          <p:spPr>
            <a:xfrm>
              <a:off x="6125871" y="3253392"/>
              <a:ext cx="31229" cy="8667"/>
            </a:xfrm>
            <a:custGeom>
              <a:avLst/>
              <a:gdLst/>
              <a:ahLst/>
              <a:cxnLst/>
              <a:rect l="l" t="t" r="r" b="b"/>
              <a:pathLst>
                <a:path w="663" h="184" extrusionOk="0">
                  <a:moveTo>
                    <a:pt x="138" y="1"/>
                  </a:moveTo>
                  <a:cubicBezTo>
                    <a:pt x="115" y="1"/>
                    <a:pt x="115" y="24"/>
                    <a:pt x="92" y="47"/>
                  </a:cubicBezTo>
                  <a:cubicBezTo>
                    <a:pt x="69" y="47"/>
                    <a:pt x="46" y="47"/>
                    <a:pt x="23" y="69"/>
                  </a:cubicBezTo>
                  <a:cubicBezTo>
                    <a:pt x="1" y="92"/>
                    <a:pt x="1" y="115"/>
                    <a:pt x="1" y="138"/>
                  </a:cubicBezTo>
                  <a:cubicBezTo>
                    <a:pt x="23" y="161"/>
                    <a:pt x="46" y="161"/>
                    <a:pt x="69" y="184"/>
                  </a:cubicBezTo>
                  <a:lnTo>
                    <a:pt x="115" y="184"/>
                  </a:lnTo>
                  <a:cubicBezTo>
                    <a:pt x="138" y="161"/>
                    <a:pt x="160" y="161"/>
                    <a:pt x="183" y="161"/>
                  </a:cubicBezTo>
                  <a:lnTo>
                    <a:pt x="594" y="161"/>
                  </a:lnTo>
                  <a:cubicBezTo>
                    <a:pt x="617" y="161"/>
                    <a:pt x="640" y="161"/>
                    <a:pt x="640" y="138"/>
                  </a:cubicBezTo>
                  <a:cubicBezTo>
                    <a:pt x="663" y="138"/>
                    <a:pt x="663" y="138"/>
                    <a:pt x="663" y="115"/>
                  </a:cubicBezTo>
                  <a:cubicBezTo>
                    <a:pt x="663" y="92"/>
                    <a:pt x="663" y="69"/>
                    <a:pt x="617" y="47"/>
                  </a:cubicBezTo>
                  <a:lnTo>
                    <a:pt x="275" y="47"/>
                  </a:lnTo>
                  <a:cubicBezTo>
                    <a:pt x="252" y="24"/>
                    <a:pt x="229" y="1"/>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 name="Google Shape;9778;p58"/>
            <p:cNvSpPr/>
            <p:nvPr/>
          </p:nvSpPr>
          <p:spPr>
            <a:xfrm>
              <a:off x="6174248" y="3070628"/>
              <a:ext cx="120488" cy="151670"/>
            </a:xfrm>
            <a:custGeom>
              <a:avLst/>
              <a:gdLst/>
              <a:ahLst/>
              <a:cxnLst/>
              <a:rect l="l" t="t" r="r" b="b"/>
              <a:pathLst>
                <a:path w="2558" h="3220" extrusionOk="0">
                  <a:moveTo>
                    <a:pt x="1096" y="1964"/>
                  </a:moveTo>
                  <a:cubicBezTo>
                    <a:pt x="1093" y="1964"/>
                    <a:pt x="1091" y="1964"/>
                    <a:pt x="1089" y="1964"/>
                  </a:cubicBezTo>
                  <a:lnTo>
                    <a:pt x="1089" y="1964"/>
                  </a:lnTo>
                  <a:cubicBezTo>
                    <a:pt x="1084" y="1971"/>
                    <a:pt x="1079" y="1979"/>
                    <a:pt x="1074" y="1986"/>
                  </a:cubicBezTo>
                  <a:lnTo>
                    <a:pt x="1096" y="1964"/>
                  </a:lnTo>
                  <a:close/>
                  <a:moveTo>
                    <a:pt x="2420" y="1"/>
                  </a:moveTo>
                  <a:cubicBezTo>
                    <a:pt x="2375" y="1"/>
                    <a:pt x="2329" y="24"/>
                    <a:pt x="2306" y="24"/>
                  </a:cubicBezTo>
                  <a:cubicBezTo>
                    <a:pt x="2238" y="24"/>
                    <a:pt x="2192" y="46"/>
                    <a:pt x="2146" y="69"/>
                  </a:cubicBezTo>
                  <a:cubicBezTo>
                    <a:pt x="2078" y="92"/>
                    <a:pt x="2009" y="138"/>
                    <a:pt x="1964" y="183"/>
                  </a:cubicBezTo>
                  <a:cubicBezTo>
                    <a:pt x="1895" y="229"/>
                    <a:pt x="1850" y="275"/>
                    <a:pt x="1804" y="320"/>
                  </a:cubicBezTo>
                  <a:cubicBezTo>
                    <a:pt x="1758" y="343"/>
                    <a:pt x="1735" y="366"/>
                    <a:pt x="1713" y="412"/>
                  </a:cubicBezTo>
                  <a:cubicBezTo>
                    <a:pt x="1690" y="434"/>
                    <a:pt x="1667" y="457"/>
                    <a:pt x="1644" y="480"/>
                  </a:cubicBezTo>
                  <a:cubicBezTo>
                    <a:pt x="1599" y="548"/>
                    <a:pt x="1553" y="594"/>
                    <a:pt x="1507" y="663"/>
                  </a:cubicBezTo>
                  <a:cubicBezTo>
                    <a:pt x="1439" y="777"/>
                    <a:pt x="1347" y="891"/>
                    <a:pt x="1302" y="1028"/>
                  </a:cubicBezTo>
                  <a:cubicBezTo>
                    <a:pt x="1279" y="1096"/>
                    <a:pt x="1233" y="1142"/>
                    <a:pt x="1210" y="1188"/>
                  </a:cubicBezTo>
                  <a:cubicBezTo>
                    <a:pt x="1188" y="1256"/>
                    <a:pt x="1165" y="1325"/>
                    <a:pt x="1119" y="1370"/>
                  </a:cubicBezTo>
                  <a:cubicBezTo>
                    <a:pt x="1074" y="1507"/>
                    <a:pt x="1005" y="1621"/>
                    <a:pt x="937" y="1735"/>
                  </a:cubicBezTo>
                  <a:cubicBezTo>
                    <a:pt x="891" y="1804"/>
                    <a:pt x="868" y="1872"/>
                    <a:pt x="822" y="1918"/>
                  </a:cubicBezTo>
                  <a:cubicBezTo>
                    <a:pt x="800" y="1986"/>
                    <a:pt x="754" y="2032"/>
                    <a:pt x="731" y="2101"/>
                  </a:cubicBezTo>
                  <a:cubicBezTo>
                    <a:pt x="685" y="2169"/>
                    <a:pt x="640" y="2238"/>
                    <a:pt x="617" y="2283"/>
                  </a:cubicBezTo>
                  <a:cubicBezTo>
                    <a:pt x="571" y="2352"/>
                    <a:pt x="526" y="2397"/>
                    <a:pt x="503" y="2443"/>
                  </a:cubicBezTo>
                  <a:cubicBezTo>
                    <a:pt x="480" y="2466"/>
                    <a:pt x="480" y="2489"/>
                    <a:pt x="457" y="2511"/>
                  </a:cubicBezTo>
                  <a:cubicBezTo>
                    <a:pt x="457" y="2534"/>
                    <a:pt x="434" y="2557"/>
                    <a:pt x="434" y="2580"/>
                  </a:cubicBezTo>
                  <a:cubicBezTo>
                    <a:pt x="434" y="2580"/>
                    <a:pt x="434" y="2557"/>
                    <a:pt x="434" y="2557"/>
                  </a:cubicBezTo>
                  <a:cubicBezTo>
                    <a:pt x="366" y="2671"/>
                    <a:pt x="275" y="2740"/>
                    <a:pt x="206" y="2831"/>
                  </a:cubicBezTo>
                  <a:cubicBezTo>
                    <a:pt x="183" y="2899"/>
                    <a:pt x="138" y="2945"/>
                    <a:pt x="92" y="2991"/>
                  </a:cubicBezTo>
                  <a:cubicBezTo>
                    <a:pt x="92" y="3014"/>
                    <a:pt x="69" y="3036"/>
                    <a:pt x="46" y="3059"/>
                  </a:cubicBezTo>
                  <a:cubicBezTo>
                    <a:pt x="24" y="3082"/>
                    <a:pt x="1" y="3128"/>
                    <a:pt x="1" y="3151"/>
                  </a:cubicBezTo>
                  <a:cubicBezTo>
                    <a:pt x="1" y="3173"/>
                    <a:pt x="1" y="3196"/>
                    <a:pt x="24" y="3196"/>
                  </a:cubicBezTo>
                  <a:cubicBezTo>
                    <a:pt x="46" y="3219"/>
                    <a:pt x="69" y="3219"/>
                    <a:pt x="92" y="3219"/>
                  </a:cubicBezTo>
                  <a:cubicBezTo>
                    <a:pt x="115" y="3196"/>
                    <a:pt x="115" y="3196"/>
                    <a:pt x="138" y="3173"/>
                  </a:cubicBezTo>
                  <a:cubicBezTo>
                    <a:pt x="138" y="3151"/>
                    <a:pt x="161" y="3151"/>
                    <a:pt x="161" y="3128"/>
                  </a:cubicBezTo>
                  <a:cubicBezTo>
                    <a:pt x="206" y="3105"/>
                    <a:pt x="229" y="3082"/>
                    <a:pt x="252" y="3036"/>
                  </a:cubicBezTo>
                  <a:cubicBezTo>
                    <a:pt x="275" y="2991"/>
                    <a:pt x="297" y="2968"/>
                    <a:pt x="343" y="2922"/>
                  </a:cubicBezTo>
                  <a:cubicBezTo>
                    <a:pt x="366" y="2877"/>
                    <a:pt x="389" y="2854"/>
                    <a:pt x="434" y="2808"/>
                  </a:cubicBezTo>
                  <a:cubicBezTo>
                    <a:pt x="480" y="2763"/>
                    <a:pt x="503" y="2717"/>
                    <a:pt x="549" y="2671"/>
                  </a:cubicBezTo>
                  <a:cubicBezTo>
                    <a:pt x="617" y="2603"/>
                    <a:pt x="685" y="2511"/>
                    <a:pt x="754" y="2420"/>
                  </a:cubicBezTo>
                  <a:cubicBezTo>
                    <a:pt x="777" y="2375"/>
                    <a:pt x="822" y="2329"/>
                    <a:pt x="868" y="2283"/>
                  </a:cubicBezTo>
                  <a:cubicBezTo>
                    <a:pt x="891" y="2215"/>
                    <a:pt x="937" y="2169"/>
                    <a:pt x="982" y="2123"/>
                  </a:cubicBezTo>
                  <a:cubicBezTo>
                    <a:pt x="1005" y="2078"/>
                    <a:pt x="1028" y="2032"/>
                    <a:pt x="1074" y="1986"/>
                  </a:cubicBezTo>
                  <a:cubicBezTo>
                    <a:pt x="1074" y="1967"/>
                    <a:pt x="1074" y="1964"/>
                    <a:pt x="1089" y="1964"/>
                  </a:cubicBezTo>
                  <a:lnTo>
                    <a:pt x="1089" y="1964"/>
                  </a:lnTo>
                  <a:cubicBezTo>
                    <a:pt x="1129" y="1903"/>
                    <a:pt x="1167" y="1842"/>
                    <a:pt x="1188" y="1781"/>
                  </a:cubicBezTo>
                  <a:cubicBezTo>
                    <a:pt x="1233" y="1735"/>
                    <a:pt x="1279" y="1667"/>
                    <a:pt x="1302" y="1598"/>
                  </a:cubicBezTo>
                  <a:cubicBezTo>
                    <a:pt x="1325" y="1553"/>
                    <a:pt x="1370" y="1507"/>
                    <a:pt x="1393" y="1439"/>
                  </a:cubicBezTo>
                  <a:cubicBezTo>
                    <a:pt x="1416" y="1393"/>
                    <a:pt x="1462" y="1325"/>
                    <a:pt x="1484" y="1256"/>
                  </a:cubicBezTo>
                  <a:cubicBezTo>
                    <a:pt x="1507" y="1210"/>
                    <a:pt x="1530" y="1165"/>
                    <a:pt x="1553" y="1119"/>
                  </a:cubicBezTo>
                  <a:cubicBezTo>
                    <a:pt x="1576" y="1073"/>
                    <a:pt x="1599" y="1028"/>
                    <a:pt x="1621" y="982"/>
                  </a:cubicBezTo>
                  <a:cubicBezTo>
                    <a:pt x="1690" y="914"/>
                    <a:pt x="1758" y="822"/>
                    <a:pt x="1804" y="754"/>
                  </a:cubicBezTo>
                  <a:cubicBezTo>
                    <a:pt x="1850" y="708"/>
                    <a:pt x="1895" y="663"/>
                    <a:pt x="1918" y="617"/>
                  </a:cubicBezTo>
                  <a:cubicBezTo>
                    <a:pt x="1964" y="571"/>
                    <a:pt x="2009" y="548"/>
                    <a:pt x="2032" y="526"/>
                  </a:cubicBezTo>
                  <a:cubicBezTo>
                    <a:pt x="2078" y="480"/>
                    <a:pt x="2123" y="457"/>
                    <a:pt x="2169" y="434"/>
                  </a:cubicBezTo>
                  <a:cubicBezTo>
                    <a:pt x="2215" y="389"/>
                    <a:pt x="2260" y="366"/>
                    <a:pt x="2329" y="343"/>
                  </a:cubicBezTo>
                  <a:cubicBezTo>
                    <a:pt x="2375" y="320"/>
                    <a:pt x="2420" y="320"/>
                    <a:pt x="2466" y="297"/>
                  </a:cubicBezTo>
                  <a:cubicBezTo>
                    <a:pt x="2489" y="297"/>
                    <a:pt x="2512" y="275"/>
                    <a:pt x="2512" y="252"/>
                  </a:cubicBezTo>
                  <a:cubicBezTo>
                    <a:pt x="2534" y="229"/>
                    <a:pt x="2534" y="206"/>
                    <a:pt x="2534" y="160"/>
                  </a:cubicBezTo>
                  <a:cubicBezTo>
                    <a:pt x="2534" y="160"/>
                    <a:pt x="2512" y="160"/>
                    <a:pt x="2512" y="138"/>
                  </a:cubicBezTo>
                  <a:cubicBezTo>
                    <a:pt x="2557" y="138"/>
                    <a:pt x="2557" y="115"/>
                    <a:pt x="2557" y="69"/>
                  </a:cubicBezTo>
                  <a:cubicBezTo>
                    <a:pt x="2557" y="46"/>
                    <a:pt x="2534" y="1"/>
                    <a:pt x="2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 name="Google Shape;9779;p58"/>
            <p:cNvSpPr/>
            <p:nvPr/>
          </p:nvSpPr>
          <p:spPr>
            <a:xfrm>
              <a:off x="5085094" y="3600689"/>
              <a:ext cx="425807" cy="96796"/>
            </a:xfrm>
            <a:custGeom>
              <a:avLst/>
              <a:gdLst/>
              <a:ahLst/>
              <a:cxnLst/>
              <a:rect l="l" t="t" r="r" b="b"/>
              <a:pathLst>
                <a:path w="9040" h="2055" extrusionOk="0">
                  <a:moveTo>
                    <a:pt x="1" y="1"/>
                  </a:moveTo>
                  <a:cubicBezTo>
                    <a:pt x="1" y="23"/>
                    <a:pt x="1" y="46"/>
                    <a:pt x="1" y="69"/>
                  </a:cubicBezTo>
                  <a:cubicBezTo>
                    <a:pt x="115" y="183"/>
                    <a:pt x="229" y="274"/>
                    <a:pt x="366" y="366"/>
                  </a:cubicBezTo>
                  <a:cubicBezTo>
                    <a:pt x="412" y="411"/>
                    <a:pt x="480" y="480"/>
                    <a:pt x="549" y="503"/>
                  </a:cubicBezTo>
                  <a:cubicBezTo>
                    <a:pt x="617" y="548"/>
                    <a:pt x="685" y="594"/>
                    <a:pt x="754" y="640"/>
                  </a:cubicBezTo>
                  <a:cubicBezTo>
                    <a:pt x="822" y="685"/>
                    <a:pt x="891" y="708"/>
                    <a:pt x="959" y="754"/>
                  </a:cubicBezTo>
                  <a:cubicBezTo>
                    <a:pt x="1028" y="799"/>
                    <a:pt x="1096" y="845"/>
                    <a:pt x="1165" y="891"/>
                  </a:cubicBezTo>
                  <a:cubicBezTo>
                    <a:pt x="1233" y="936"/>
                    <a:pt x="1302" y="959"/>
                    <a:pt x="1370" y="1005"/>
                  </a:cubicBezTo>
                  <a:cubicBezTo>
                    <a:pt x="1416" y="1028"/>
                    <a:pt x="1462" y="1050"/>
                    <a:pt x="1507" y="1073"/>
                  </a:cubicBezTo>
                  <a:cubicBezTo>
                    <a:pt x="1507" y="1096"/>
                    <a:pt x="1507" y="1119"/>
                    <a:pt x="1530" y="1142"/>
                  </a:cubicBezTo>
                  <a:cubicBezTo>
                    <a:pt x="1690" y="1233"/>
                    <a:pt x="1850" y="1324"/>
                    <a:pt x="2009" y="1393"/>
                  </a:cubicBezTo>
                  <a:cubicBezTo>
                    <a:pt x="2146" y="1461"/>
                    <a:pt x="2306" y="1507"/>
                    <a:pt x="2466" y="1553"/>
                  </a:cubicBezTo>
                  <a:cubicBezTo>
                    <a:pt x="2626" y="1621"/>
                    <a:pt x="2785" y="1667"/>
                    <a:pt x="2945" y="1712"/>
                  </a:cubicBezTo>
                  <a:cubicBezTo>
                    <a:pt x="3036" y="1735"/>
                    <a:pt x="3105" y="1758"/>
                    <a:pt x="3196" y="1758"/>
                  </a:cubicBezTo>
                  <a:cubicBezTo>
                    <a:pt x="3242" y="1781"/>
                    <a:pt x="3288" y="1781"/>
                    <a:pt x="3356" y="1804"/>
                  </a:cubicBezTo>
                  <a:cubicBezTo>
                    <a:pt x="3356" y="1827"/>
                    <a:pt x="3379" y="1849"/>
                    <a:pt x="3402" y="1849"/>
                  </a:cubicBezTo>
                  <a:cubicBezTo>
                    <a:pt x="3424" y="1849"/>
                    <a:pt x="3470" y="1849"/>
                    <a:pt x="3493" y="1872"/>
                  </a:cubicBezTo>
                  <a:lnTo>
                    <a:pt x="3516" y="1872"/>
                  </a:lnTo>
                  <a:cubicBezTo>
                    <a:pt x="3539" y="1872"/>
                    <a:pt x="3584" y="1895"/>
                    <a:pt x="3630" y="1895"/>
                  </a:cubicBezTo>
                  <a:cubicBezTo>
                    <a:pt x="3721" y="1918"/>
                    <a:pt x="3790" y="1918"/>
                    <a:pt x="3881" y="1941"/>
                  </a:cubicBezTo>
                  <a:lnTo>
                    <a:pt x="3972" y="1941"/>
                  </a:lnTo>
                  <a:cubicBezTo>
                    <a:pt x="4109" y="1964"/>
                    <a:pt x="4246" y="1986"/>
                    <a:pt x="4383" y="2009"/>
                  </a:cubicBezTo>
                  <a:cubicBezTo>
                    <a:pt x="4543" y="2032"/>
                    <a:pt x="4726" y="2032"/>
                    <a:pt x="4885" y="2032"/>
                  </a:cubicBezTo>
                  <a:lnTo>
                    <a:pt x="5159" y="2055"/>
                  </a:lnTo>
                  <a:cubicBezTo>
                    <a:pt x="5251" y="2055"/>
                    <a:pt x="5342" y="2055"/>
                    <a:pt x="5410" y="2032"/>
                  </a:cubicBezTo>
                  <a:lnTo>
                    <a:pt x="5821" y="2032"/>
                  </a:lnTo>
                  <a:cubicBezTo>
                    <a:pt x="5821" y="2032"/>
                    <a:pt x="5844" y="2009"/>
                    <a:pt x="5844" y="2009"/>
                  </a:cubicBezTo>
                  <a:cubicBezTo>
                    <a:pt x="5867" y="2032"/>
                    <a:pt x="5890" y="2032"/>
                    <a:pt x="5912" y="2032"/>
                  </a:cubicBezTo>
                  <a:cubicBezTo>
                    <a:pt x="5928" y="2040"/>
                    <a:pt x="5945" y="2042"/>
                    <a:pt x="5964" y="2042"/>
                  </a:cubicBezTo>
                  <a:cubicBezTo>
                    <a:pt x="6001" y="2042"/>
                    <a:pt x="6042" y="2032"/>
                    <a:pt x="6072" y="2032"/>
                  </a:cubicBezTo>
                  <a:cubicBezTo>
                    <a:pt x="6095" y="2032"/>
                    <a:pt x="6141" y="2009"/>
                    <a:pt x="6164" y="2009"/>
                  </a:cubicBezTo>
                  <a:cubicBezTo>
                    <a:pt x="6232" y="1986"/>
                    <a:pt x="6323" y="1986"/>
                    <a:pt x="6392" y="1964"/>
                  </a:cubicBezTo>
                  <a:cubicBezTo>
                    <a:pt x="6415" y="1964"/>
                    <a:pt x="6437" y="1941"/>
                    <a:pt x="6483" y="1941"/>
                  </a:cubicBezTo>
                  <a:cubicBezTo>
                    <a:pt x="6529" y="1941"/>
                    <a:pt x="6597" y="1918"/>
                    <a:pt x="6666" y="1895"/>
                  </a:cubicBezTo>
                  <a:cubicBezTo>
                    <a:pt x="6757" y="1872"/>
                    <a:pt x="6825" y="1849"/>
                    <a:pt x="6917" y="1827"/>
                  </a:cubicBezTo>
                  <a:cubicBezTo>
                    <a:pt x="6985" y="1804"/>
                    <a:pt x="7077" y="1781"/>
                    <a:pt x="7145" y="1758"/>
                  </a:cubicBezTo>
                  <a:cubicBezTo>
                    <a:pt x="7236" y="1735"/>
                    <a:pt x="7305" y="1690"/>
                    <a:pt x="7396" y="1667"/>
                  </a:cubicBezTo>
                  <a:cubicBezTo>
                    <a:pt x="7556" y="1598"/>
                    <a:pt x="7716" y="1530"/>
                    <a:pt x="7875" y="1439"/>
                  </a:cubicBezTo>
                  <a:cubicBezTo>
                    <a:pt x="8058" y="1370"/>
                    <a:pt x="8218" y="1256"/>
                    <a:pt x="8378" y="1142"/>
                  </a:cubicBezTo>
                  <a:cubicBezTo>
                    <a:pt x="8469" y="1096"/>
                    <a:pt x="8560" y="1028"/>
                    <a:pt x="8651" y="982"/>
                  </a:cubicBezTo>
                  <a:cubicBezTo>
                    <a:pt x="8697" y="959"/>
                    <a:pt x="8743" y="914"/>
                    <a:pt x="8788" y="891"/>
                  </a:cubicBezTo>
                  <a:cubicBezTo>
                    <a:pt x="8788" y="868"/>
                    <a:pt x="8811" y="868"/>
                    <a:pt x="8834" y="845"/>
                  </a:cubicBezTo>
                  <a:cubicBezTo>
                    <a:pt x="8834" y="845"/>
                    <a:pt x="8857" y="845"/>
                    <a:pt x="8857" y="822"/>
                  </a:cubicBezTo>
                  <a:cubicBezTo>
                    <a:pt x="8880" y="822"/>
                    <a:pt x="8880" y="799"/>
                    <a:pt x="8903" y="799"/>
                  </a:cubicBezTo>
                  <a:cubicBezTo>
                    <a:pt x="8925" y="777"/>
                    <a:pt x="8925" y="777"/>
                    <a:pt x="8925" y="754"/>
                  </a:cubicBezTo>
                  <a:cubicBezTo>
                    <a:pt x="8925" y="731"/>
                    <a:pt x="8925" y="708"/>
                    <a:pt x="8925" y="685"/>
                  </a:cubicBezTo>
                  <a:cubicBezTo>
                    <a:pt x="8925" y="685"/>
                    <a:pt x="8903" y="685"/>
                    <a:pt x="8903" y="662"/>
                  </a:cubicBezTo>
                  <a:cubicBezTo>
                    <a:pt x="8925" y="662"/>
                    <a:pt x="8925" y="662"/>
                    <a:pt x="8948" y="640"/>
                  </a:cubicBezTo>
                  <a:cubicBezTo>
                    <a:pt x="8948" y="640"/>
                    <a:pt x="8971" y="617"/>
                    <a:pt x="8971" y="617"/>
                  </a:cubicBezTo>
                  <a:cubicBezTo>
                    <a:pt x="8994" y="617"/>
                    <a:pt x="8994" y="594"/>
                    <a:pt x="8994" y="594"/>
                  </a:cubicBezTo>
                  <a:cubicBezTo>
                    <a:pt x="9017" y="594"/>
                    <a:pt x="9017" y="571"/>
                    <a:pt x="9040" y="548"/>
                  </a:cubicBezTo>
                  <a:cubicBezTo>
                    <a:pt x="9040" y="503"/>
                    <a:pt x="9040" y="480"/>
                    <a:pt x="9040" y="457"/>
                  </a:cubicBezTo>
                  <a:cubicBezTo>
                    <a:pt x="9017" y="434"/>
                    <a:pt x="9017" y="411"/>
                    <a:pt x="8994" y="411"/>
                  </a:cubicBezTo>
                  <a:cubicBezTo>
                    <a:pt x="8977" y="378"/>
                    <a:pt x="8936" y="357"/>
                    <a:pt x="8897" y="357"/>
                  </a:cubicBezTo>
                  <a:cubicBezTo>
                    <a:pt x="8883" y="357"/>
                    <a:pt x="8869" y="360"/>
                    <a:pt x="8857" y="366"/>
                  </a:cubicBezTo>
                  <a:cubicBezTo>
                    <a:pt x="8811" y="389"/>
                    <a:pt x="8743" y="411"/>
                    <a:pt x="8697" y="457"/>
                  </a:cubicBezTo>
                  <a:cubicBezTo>
                    <a:pt x="8651" y="480"/>
                    <a:pt x="8583" y="526"/>
                    <a:pt x="8537" y="571"/>
                  </a:cubicBezTo>
                  <a:cubicBezTo>
                    <a:pt x="8492" y="617"/>
                    <a:pt x="8423" y="662"/>
                    <a:pt x="8355" y="685"/>
                  </a:cubicBezTo>
                  <a:cubicBezTo>
                    <a:pt x="8309" y="731"/>
                    <a:pt x="8241" y="777"/>
                    <a:pt x="8172" y="799"/>
                  </a:cubicBezTo>
                  <a:cubicBezTo>
                    <a:pt x="8058" y="868"/>
                    <a:pt x="7921" y="914"/>
                    <a:pt x="7784" y="982"/>
                  </a:cubicBezTo>
                  <a:cubicBezTo>
                    <a:pt x="7670" y="1028"/>
                    <a:pt x="7556" y="1096"/>
                    <a:pt x="7419" y="1142"/>
                  </a:cubicBezTo>
                  <a:cubicBezTo>
                    <a:pt x="7373" y="1165"/>
                    <a:pt x="7305" y="1187"/>
                    <a:pt x="7236" y="1210"/>
                  </a:cubicBezTo>
                  <a:cubicBezTo>
                    <a:pt x="7168" y="1233"/>
                    <a:pt x="7099" y="1256"/>
                    <a:pt x="7031" y="1279"/>
                  </a:cubicBezTo>
                  <a:cubicBezTo>
                    <a:pt x="6894" y="1324"/>
                    <a:pt x="6734" y="1370"/>
                    <a:pt x="6574" y="1416"/>
                  </a:cubicBezTo>
                  <a:cubicBezTo>
                    <a:pt x="6506" y="1439"/>
                    <a:pt x="6437" y="1439"/>
                    <a:pt x="6369" y="1461"/>
                  </a:cubicBezTo>
                  <a:cubicBezTo>
                    <a:pt x="6300" y="1484"/>
                    <a:pt x="6209" y="1484"/>
                    <a:pt x="6141" y="1507"/>
                  </a:cubicBezTo>
                  <a:cubicBezTo>
                    <a:pt x="6004" y="1530"/>
                    <a:pt x="5890" y="1553"/>
                    <a:pt x="5753" y="1575"/>
                  </a:cubicBezTo>
                  <a:cubicBezTo>
                    <a:pt x="5661" y="1598"/>
                    <a:pt x="5593" y="1598"/>
                    <a:pt x="5524" y="1598"/>
                  </a:cubicBezTo>
                  <a:cubicBezTo>
                    <a:pt x="5433" y="1621"/>
                    <a:pt x="5365" y="1621"/>
                    <a:pt x="5273" y="1621"/>
                  </a:cubicBezTo>
                  <a:cubicBezTo>
                    <a:pt x="5114" y="1644"/>
                    <a:pt x="4954" y="1644"/>
                    <a:pt x="4794" y="1644"/>
                  </a:cubicBezTo>
                  <a:lnTo>
                    <a:pt x="4292" y="1644"/>
                  </a:lnTo>
                  <a:cubicBezTo>
                    <a:pt x="4132" y="1621"/>
                    <a:pt x="3972" y="1621"/>
                    <a:pt x="3813" y="1598"/>
                  </a:cubicBezTo>
                  <a:lnTo>
                    <a:pt x="3767" y="1598"/>
                  </a:lnTo>
                  <a:cubicBezTo>
                    <a:pt x="3493" y="1553"/>
                    <a:pt x="3219" y="1507"/>
                    <a:pt x="2945" y="1439"/>
                  </a:cubicBezTo>
                  <a:cubicBezTo>
                    <a:pt x="2808" y="1393"/>
                    <a:pt x="2671" y="1370"/>
                    <a:pt x="2534" y="1324"/>
                  </a:cubicBezTo>
                  <a:cubicBezTo>
                    <a:pt x="2375" y="1279"/>
                    <a:pt x="2238" y="1233"/>
                    <a:pt x="2101" y="1165"/>
                  </a:cubicBezTo>
                  <a:cubicBezTo>
                    <a:pt x="2009" y="1142"/>
                    <a:pt x="1918" y="1096"/>
                    <a:pt x="1827" y="1050"/>
                  </a:cubicBezTo>
                  <a:cubicBezTo>
                    <a:pt x="1758" y="1005"/>
                    <a:pt x="1667" y="982"/>
                    <a:pt x="1576" y="936"/>
                  </a:cubicBezTo>
                  <a:cubicBezTo>
                    <a:pt x="1462" y="891"/>
                    <a:pt x="1370" y="845"/>
                    <a:pt x="1256" y="799"/>
                  </a:cubicBezTo>
                  <a:cubicBezTo>
                    <a:pt x="1210" y="777"/>
                    <a:pt x="1165" y="754"/>
                    <a:pt x="1119" y="708"/>
                  </a:cubicBezTo>
                  <a:cubicBezTo>
                    <a:pt x="1073" y="685"/>
                    <a:pt x="1028" y="662"/>
                    <a:pt x="959" y="640"/>
                  </a:cubicBezTo>
                  <a:cubicBezTo>
                    <a:pt x="868" y="571"/>
                    <a:pt x="777" y="503"/>
                    <a:pt x="663" y="457"/>
                  </a:cubicBezTo>
                  <a:cubicBezTo>
                    <a:pt x="617" y="434"/>
                    <a:pt x="571" y="411"/>
                    <a:pt x="526" y="366"/>
                  </a:cubicBezTo>
                  <a:cubicBezTo>
                    <a:pt x="480" y="343"/>
                    <a:pt x="434" y="297"/>
                    <a:pt x="389" y="274"/>
                  </a:cubicBezTo>
                  <a:cubicBezTo>
                    <a:pt x="343" y="252"/>
                    <a:pt x="297" y="206"/>
                    <a:pt x="275" y="183"/>
                  </a:cubicBezTo>
                  <a:cubicBezTo>
                    <a:pt x="206" y="115"/>
                    <a:pt x="138" y="69"/>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 name="Google Shape;9780;p58"/>
            <p:cNvSpPr/>
            <p:nvPr/>
          </p:nvSpPr>
          <p:spPr>
            <a:xfrm>
              <a:off x="5660336" y="3234079"/>
              <a:ext cx="498910" cy="501123"/>
            </a:xfrm>
            <a:custGeom>
              <a:avLst/>
              <a:gdLst/>
              <a:ahLst/>
              <a:cxnLst/>
              <a:rect l="l" t="t" r="r" b="b"/>
              <a:pathLst>
                <a:path w="10592" h="10639" extrusionOk="0">
                  <a:moveTo>
                    <a:pt x="5455" y="0"/>
                  </a:moveTo>
                  <a:cubicBezTo>
                    <a:pt x="5410" y="0"/>
                    <a:pt x="5364" y="46"/>
                    <a:pt x="5364" y="91"/>
                  </a:cubicBezTo>
                  <a:cubicBezTo>
                    <a:pt x="5341" y="114"/>
                    <a:pt x="5364" y="137"/>
                    <a:pt x="5364" y="160"/>
                  </a:cubicBezTo>
                  <a:cubicBezTo>
                    <a:pt x="5387" y="183"/>
                    <a:pt x="5410" y="206"/>
                    <a:pt x="5433" y="228"/>
                  </a:cubicBezTo>
                  <a:cubicBezTo>
                    <a:pt x="5547" y="228"/>
                    <a:pt x="5638" y="251"/>
                    <a:pt x="5752" y="251"/>
                  </a:cubicBezTo>
                  <a:lnTo>
                    <a:pt x="5775" y="251"/>
                  </a:lnTo>
                  <a:cubicBezTo>
                    <a:pt x="5889" y="274"/>
                    <a:pt x="6003" y="297"/>
                    <a:pt x="6117" y="320"/>
                  </a:cubicBezTo>
                  <a:lnTo>
                    <a:pt x="6140" y="320"/>
                  </a:lnTo>
                  <a:cubicBezTo>
                    <a:pt x="6163" y="320"/>
                    <a:pt x="6186" y="320"/>
                    <a:pt x="6209" y="342"/>
                  </a:cubicBezTo>
                  <a:cubicBezTo>
                    <a:pt x="6346" y="365"/>
                    <a:pt x="6483" y="411"/>
                    <a:pt x="6620" y="434"/>
                  </a:cubicBezTo>
                  <a:cubicBezTo>
                    <a:pt x="6711" y="479"/>
                    <a:pt x="6779" y="502"/>
                    <a:pt x="6871" y="525"/>
                  </a:cubicBezTo>
                  <a:lnTo>
                    <a:pt x="6893" y="525"/>
                  </a:lnTo>
                  <a:cubicBezTo>
                    <a:pt x="6962" y="571"/>
                    <a:pt x="7053" y="594"/>
                    <a:pt x="7145" y="639"/>
                  </a:cubicBezTo>
                  <a:cubicBezTo>
                    <a:pt x="7167" y="639"/>
                    <a:pt x="7190" y="639"/>
                    <a:pt x="7213" y="662"/>
                  </a:cubicBezTo>
                  <a:cubicBezTo>
                    <a:pt x="7236" y="662"/>
                    <a:pt x="7236" y="662"/>
                    <a:pt x="7259" y="685"/>
                  </a:cubicBezTo>
                  <a:cubicBezTo>
                    <a:pt x="7624" y="845"/>
                    <a:pt x="7966" y="1050"/>
                    <a:pt x="8286" y="1301"/>
                  </a:cubicBezTo>
                  <a:cubicBezTo>
                    <a:pt x="8377" y="1370"/>
                    <a:pt x="8468" y="1438"/>
                    <a:pt x="8560" y="1529"/>
                  </a:cubicBezTo>
                  <a:cubicBezTo>
                    <a:pt x="8583" y="1552"/>
                    <a:pt x="8628" y="1575"/>
                    <a:pt x="8651" y="1598"/>
                  </a:cubicBezTo>
                  <a:cubicBezTo>
                    <a:pt x="8674" y="1621"/>
                    <a:pt x="8697" y="1644"/>
                    <a:pt x="8720" y="1666"/>
                  </a:cubicBezTo>
                  <a:cubicBezTo>
                    <a:pt x="8788" y="1735"/>
                    <a:pt x="8856" y="1803"/>
                    <a:pt x="8925" y="1872"/>
                  </a:cubicBezTo>
                  <a:cubicBezTo>
                    <a:pt x="9016" y="1986"/>
                    <a:pt x="9130" y="2100"/>
                    <a:pt x="9222" y="2237"/>
                  </a:cubicBezTo>
                  <a:cubicBezTo>
                    <a:pt x="9222" y="2214"/>
                    <a:pt x="9222" y="2214"/>
                    <a:pt x="9222" y="2214"/>
                  </a:cubicBezTo>
                  <a:cubicBezTo>
                    <a:pt x="9473" y="2557"/>
                    <a:pt x="9701" y="2922"/>
                    <a:pt x="9884" y="3333"/>
                  </a:cubicBezTo>
                  <a:cubicBezTo>
                    <a:pt x="9998" y="3652"/>
                    <a:pt x="10112" y="3972"/>
                    <a:pt x="10180" y="4291"/>
                  </a:cubicBezTo>
                  <a:cubicBezTo>
                    <a:pt x="10203" y="4405"/>
                    <a:pt x="10203" y="4520"/>
                    <a:pt x="10226" y="4634"/>
                  </a:cubicBezTo>
                  <a:cubicBezTo>
                    <a:pt x="10294" y="5067"/>
                    <a:pt x="10294" y="5524"/>
                    <a:pt x="10226" y="5958"/>
                  </a:cubicBezTo>
                  <a:cubicBezTo>
                    <a:pt x="10158" y="6414"/>
                    <a:pt x="10043" y="6848"/>
                    <a:pt x="9861" y="7259"/>
                  </a:cubicBezTo>
                  <a:cubicBezTo>
                    <a:pt x="9868" y="7259"/>
                    <a:pt x="9873" y="7256"/>
                    <a:pt x="9876" y="7253"/>
                  </a:cubicBezTo>
                  <a:lnTo>
                    <a:pt x="9876" y="7253"/>
                  </a:lnTo>
                  <a:cubicBezTo>
                    <a:pt x="9717" y="7635"/>
                    <a:pt x="9491" y="8017"/>
                    <a:pt x="9222" y="8354"/>
                  </a:cubicBezTo>
                  <a:cubicBezTo>
                    <a:pt x="8948" y="8697"/>
                    <a:pt x="8651" y="9016"/>
                    <a:pt x="8309" y="9290"/>
                  </a:cubicBezTo>
                  <a:cubicBezTo>
                    <a:pt x="7966" y="9541"/>
                    <a:pt x="7601" y="9747"/>
                    <a:pt x="7213" y="9929"/>
                  </a:cubicBezTo>
                  <a:cubicBezTo>
                    <a:pt x="6802" y="10089"/>
                    <a:pt x="6346" y="10226"/>
                    <a:pt x="5912" y="10271"/>
                  </a:cubicBezTo>
                  <a:cubicBezTo>
                    <a:pt x="5684" y="10306"/>
                    <a:pt x="5461" y="10323"/>
                    <a:pt x="5239" y="10323"/>
                  </a:cubicBezTo>
                  <a:cubicBezTo>
                    <a:pt x="5016" y="10323"/>
                    <a:pt x="4794" y="10306"/>
                    <a:pt x="4565" y="10271"/>
                  </a:cubicBezTo>
                  <a:cubicBezTo>
                    <a:pt x="4132" y="10226"/>
                    <a:pt x="3698" y="10112"/>
                    <a:pt x="3310" y="9929"/>
                  </a:cubicBezTo>
                  <a:cubicBezTo>
                    <a:pt x="3082" y="9838"/>
                    <a:pt x="2876" y="9724"/>
                    <a:pt x="2671" y="9610"/>
                  </a:cubicBezTo>
                  <a:cubicBezTo>
                    <a:pt x="2488" y="9495"/>
                    <a:pt x="2306" y="9381"/>
                    <a:pt x="2146" y="9244"/>
                  </a:cubicBezTo>
                  <a:cubicBezTo>
                    <a:pt x="1788" y="8976"/>
                    <a:pt x="1474" y="8664"/>
                    <a:pt x="1204" y="8308"/>
                  </a:cubicBezTo>
                  <a:lnTo>
                    <a:pt x="1204" y="8308"/>
                  </a:lnTo>
                  <a:cubicBezTo>
                    <a:pt x="1206" y="8308"/>
                    <a:pt x="1208" y="8309"/>
                    <a:pt x="1210" y="8309"/>
                  </a:cubicBezTo>
                  <a:cubicBezTo>
                    <a:pt x="1050" y="8126"/>
                    <a:pt x="913" y="7920"/>
                    <a:pt x="799" y="7715"/>
                  </a:cubicBezTo>
                  <a:cubicBezTo>
                    <a:pt x="753" y="7624"/>
                    <a:pt x="708" y="7532"/>
                    <a:pt x="639" y="7441"/>
                  </a:cubicBezTo>
                  <a:cubicBezTo>
                    <a:pt x="594" y="7327"/>
                    <a:pt x="548" y="7213"/>
                    <a:pt x="480" y="7099"/>
                  </a:cubicBezTo>
                  <a:lnTo>
                    <a:pt x="480" y="7099"/>
                  </a:lnTo>
                  <a:lnTo>
                    <a:pt x="502" y="7122"/>
                  </a:lnTo>
                  <a:cubicBezTo>
                    <a:pt x="502" y="7099"/>
                    <a:pt x="480" y="7099"/>
                    <a:pt x="480" y="7099"/>
                  </a:cubicBezTo>
                  <a:lnTo>
                    <a:pt x="480" y="7099"/>
                  </a:lnTo>
                  <a:cubicBezTo>
                    <a:pt x="480" y="7099"/>
                    <a:pt x="480" y="7099"/>
                    <a:pt x="480" y="7099"/>
                  </a:cubicBezTo>
                  <a:cubicBezTo>
                    <a:pt x="457" y="7007"/>
                    <a:pt x="411" y="6916"/>
                    <a:pt x="388" y="6825"/>
                  </a:cubicBezTo>
                  <a:cubicBezTo>
                    <a:pt x="343" y="6734"/>
                    <a:pt x="320" y="6642"/>
                    <a:pt x="297" y="6551"/>
                  </a:cubicBezTo>
                  <a:cubicBezTo>
                    <a:pt x="228" y="6346"/>
                    <a:pt x="183" y="6163"/>
                    <a:pt x="160" y="5958"/>
                  </a:cubicBezTo>
                  <a:cubicBezTo>
                    <a:pt x="160" y="5926"/>
                    <a:pt x="160" y="5908"/>
                    <a:pt x="160" y="5889"/>
                  </a:cubicBezTo>
                  <a:cubicBezTo>
                    <a:pt x="137" y="5843"/>
                    <a:pt x="137" y="5798"/>
                    <a:pt x="137" y="5752"/>
                  </a:cubicBezTo>
                  <a:cubicBezTo>
                    <a:pt x="137" y="5729"/>
                    <a:pt x="137" y="5684"/>
                    <a:pt x="137" y="5661"/>
                  </a:cubicBezTo>
                  <a:cubicBezTo>
                    <a:pt x="114" y="5592"/>
                    <a:pt x="114" y="5524"/>
                    <a:pt x="114" y="5455"/>
                  </a:cubicBezTo>
                  <a:cubicBezTo>
                    <a:pt x="114" y="5433"/>
                    <a:pt x="92" y="5410"/>
                    <a:pt x="69" y="5410"/>
                  </a:cubicBezTo>
                  <a:cubicBezTo>
                    <a:pt x="46" y="5410"/>
                    <a:pt x="0" y="5433"/>
                    <a:pt x="23" y="5455"/>
                  </a:cubicBezTo>
                  <a:cubicBezTo>
                    <a:pt x="23" y="5569"/>
                    <a:pt x="23" y="5661"/>
                    <a:pt x="23" y="5775"/>
                  </a:cubicBezTo>
                  <a:cubicBezTo>
                    <a:pt x="46" y="5889"/>
                    <a:pt x="46" y="6003"/>
                    <a:pt x="69" y="6140"/>
                  </a:cubicBezTo>
                  <a:cubicBezTo>
                    <a:pt x="92" y="6231"/>
                    <a:pt x="114" y="6346"/>
                    <a:pt x="114" y="6460"/>
                  </a:cubicBezTo>
                  <a:cubicBezTo>
                    <a:pt x="137" y="6574"/>
                    <a:pt x="160" y="6688"/>
                    <a:pt x="183" y="6779"/>
                  </a:cubicBezTo>
                  <a:cubicBezTo>
                    <a:pt x="206" y="6848"/>
                    <a:pt x="228" y="6893"/>
                    <a:pt x="251" y="6962"/>
                  </a:cubicBezTo>
                  <a:cubicBezTo>
                    <a:pt x="251" y="7030"/>
                    <a:pt x="274" y="7076"/>
                    <a:pt x="297" y="7144"/>
                  </a:cubicBezTo>
                  <a:cubicBezTo>
                    <a:pt x="320" y="7190"/>
                    <a:pt x="320" y="7236"/>
                    <a:pt x="343" y="7281"/>
                  </a:cubicBezTo>
                  <a:cubicBezTo>
                    <a:pt x="365" y="7350"/>
                    <a:pt x="388" y="7418"/>
                    <a:pt x="411" y="7464"/>
                  </a:cubicBezTo>
                  <a:cubicBezTo>
                    <a:pt x="502" y="7669"/>
                    <a:pt x="594" y="7875"/>
                    <a:pt x="708" y="8080"/>
                  </a:cubicBezTo>
                  <a:cubicBezTo>
                    <a:pt x="1164" y="8856"/>
                    <a:pt x="1849" y="9495"/>
                    <a:pt x="2625" y="9952"/>
                  </a:cubicBezTo>
                  <a:cubicBezTo>
                    <a:pt x="3431" y="10409"/>
                    <a:pt x="4341" y="10638"/>
                    <a:pt x="5256" y="10638"/>
                  </a:cubicBezTo>
                  <a:cubicBezTo>
                    <a:pt x="5300" y="10638"/>
                    <a:pt x="5343" y="10638"/>
                    <a:pt x="5387" y="10637"/>
                  </a:cubicBezTo>
                  <a:cubicBezTo>
                    <a:pt x="5615" y="10637"/>
                    <a:pt x="5866" y="10614"/>
                    <a:pt x="6095" y="10568"/>
                  </a:cubicBezTo>
                  <a:cubicBezTo>
                    <a:pt x="6323" y="10545"/>
                    <a:pt x="6528" y="10477"/>
                    <a:pt x="6734" y="10431"/>
                  </a:cubicBezTo>
                  <a:cubicBezTo>
                    <a:pt x="7167" y="10294"/>
                    <a:pt x="7601" y="10112"/>
                    <a:pt x="7989" y="9883"/>
                  </a:cubicBezTo>
                  <a:cubicBezTo>
                    <a:pt x="8377" y="9655"/>
                    <a:pt x="8742" y="9358"/>
                    <a:pt x="9085" y="9016"/>
                  </a:cubicBezTo>
                  <a:cubicBezTo>
                    <a:pt x="9404" y="8697"/>
                    <a:pt x="9678" y="8331"/>
                    <a:pt x="9906" y="7920"/>
                  </a:cubicBezTo>
                  <a:cubicBezTo>
                    <a:pt x="10112" y="7532"/>
                    <a:pt x="10294" y="7122"/>
                    <a:pt x="10409" y="6688"/>
                  </a:cubicBezTo>
                  <a:cubicBezTo>
                    <a:pt x="10523" y="6231"/>
                    <a:pt x="10591" y="5775"/>
                    <a:pt x="10591" y="5318"/>
                  </a:cubicBezTo>
                  <a:cubicBezTo>
                    <a:pt x="10591" y="4930"/>
                    <a:pt x="10546" y="4565"/>
                    <a:pt x="10477" y="4200"/>
                  </a:cubicBezTo>
                  <a:cubicBezTo>
                    <a:pt x="10363" y="3607"/>
                    <a:pt x="10135" y="3036"/>
                    <a:pt x="9815" y="2511"/>
                  </a:cubicBezTo>
                  <a:cubicBezTo>
                    <a:pt x="9678" y="2283"/>
                    <a:pt x="9518" y="2077"/>
                    <a:pt x="9359" y="1895"/>
                  </a:cubicBezTo>
                  <a:cubicBezTo>
                    <a:pt x="9290" y="1780"/>
                    <a:pt x="9176" y="1689"/>
                    <a:pt x="9085" y="1575"/>
                  </a:cubicBezTo>
                  <a:cubicBezTo>
                    <a:pt x="9039" y="1529"/>
                    <a:pt x="8993" y="1484"/>
                    <a:pt x="8948" y="1438"/>
                  </a:cubicBezTo>
                  <a:cubicBezTo>
                    <a:pt x="8925" y="1415"/>
                    <a:pt x="8879" y="1392"/>
                    <a:pt x="8856" y="1370"/>
                  </a:cubicBezTo>
                  <a:cubicBezTo>
                    <a:pt x="8856" y="1347"/>
                    <a:pt x="8834" y="1347"/>
                    <a:pt x="8834" y="1324"/>
                  </a:cubicBezTo>
                  <a:cubicBezTo>
                    <a:pt x="8811" y="1324"/>
                    <a:pt x="8788" y="1301"/>
                    <a:pt x="8788" y="1301"/>
                  </a:cubicBezTo>
                  <a:cubicBezTo>
                    <a:pt x="8560" y="1096"/>
                    <a:pt x="8309" y="913"/>
                    <a:pt x="8058" y="776"/>
                  </a:cubicBezTo>
                  <a:cubicBezTo>
                    <a:pt x="7852" y="616"/>
                    <a:pt x="7624" y="502"/>
                    <a:pt x="7373" y="411"/>
                  </a:cubicBezTo>
                  <a:cubicBezTo>
                    <a:pt x="7350" y="388"/>
                    <a:pt x="7350" y="388"/>
                    <a:pt x="7327" y="388"/>
                  </a:cubicBezTo>
                  <a:cubicBezTo>
                    <a:pt x="7213" y="342"/>
                    <a:pt x="7099" y="297"/>
                    <a:pt x="6962" y="251"/>
                  </a:cubicBezTo>
                  <a:lnTo>
                    <a:pt x="6939" y="251"/>
                  </a:lnTo>
                  <a:cubicBezTo>
                    <a:pt x="6871" y="228"/>
                    <a:pt x="6779" y="183"/>
                    <a:pt x="6711" y="160"/>
                  </a:cubicBezTo>
                  <a:lnTo>
                    <a:pt x="6688" y="160"/>
                  </a:lnTo>
                  <a:cubicBezTo>
                    <a:pt x="6551" y="137"/>
                    <a:pt x="6414" y="91"/>
                    <a:pt x="6300" y="91"/>
                  </a:cubicBezTo>
                  <a:cubicBezTo>
                    <a:pt x="6277" y="69"/>
                    <a:pt x="6277" y="69"/>
                    <a:pt x="6254" y="69"/>
                  </a:cubicBezTo>
                  <a:lnTo>
                    <a:pt x="6186" y="69"/>
                  </a:lnTo>
                  <a:cubicBezTo>
                    <a:pt x="6117" y="46"/>
                    <a:pt x="6072" y="46"/>
                    <a:pt x="6026" y="46"/>
                  </a:cubicBezTo>
                  <a:cubicBezTo>
                    <a:pt x="5958" y="23"/>
                    <a:pt x="5889" y="23"/>
                    <a:pt x="5821" y="23"/>
                  </a:cubicBezTo>
                  <a:lnTo>
                    <a:pt x="5752" y="23"/>
                  </a:lnTo>
                  <a:cubicBezTo>
                    <a:pt x="5684" y="0"/>
                    <a:pt x="5615" y="0"/>
                    <a:pt x="55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 name="Google Shape;9781;p58"/>
            <p:cNvSpPr/>
            <p:nvPr/>
          </p:nvSpPr>
          <p:spPr>
            <a:xfrm>
              <a:off x="5067900" y="3080332"/>
              <a:ext cx="497826" cy="493776"/>
            </a:xfrm>
            <a:custGeom>
              <a:avLst/>
              <a:gdLst/>
              <a:ahLst/>
              <a:cxnLst/>
              <a:rect l="l" t="t" r="r" b="b"/>
              <a:pathLst>
                <a:path w="10569" h="10483" extrusionOk="0">
                  <a:moveTo>
                    <a:pt x="6460" y="0"/>
                  </a:moveTo>
                  <a:cubicBezTo>
                    <a:pt x="6437" y="0"/>
                    <a:pt x="6414" y="0"/>
                    <a:pt x="6392" y="23"/>
                  </a:cubicBezTo>
                  <a:cubicBezTo>
                    <a:pt x="6346" y="46"/>
                    <a:pt x="6323" y="114"/>
                    <a:pt x="6346" y="183"/>
                  </a:cubicBezTo>
                  <a:cubicBezTo>
                    <a:pt x="6392" y="228"/>
                    <a:pt x="6460" y="251"/>
                    <a:pt x="6506" y="251"/>
                  </a:cubicBezTo>
                  <a:cubicBezTo>
                    <a:pt x="6734" y="320"/>
                    <a:pt x="6939" y="388"/>
                    <a:pt x="7145" y="479"/>
                  </a:cubicBezTo>
                  <a:cubicBezTo>
                    <a:pt x="7464" y="594"/>
                    <a:pt x="7738" y="753"/>
                    <a:pt x="8012" y="936"/>
                  </a:cubicBezTo>
                  <a:cubicBezTo>
                    <a:pt x="8103" y="1004"/>
                    <a:pt x="8172" y="1050"/>
                    <a:pt x="8240" y="1096"/>
                  </a:cubicBezTo>
                  <a:cubicBezTo>
                    <a:pt x="8263" y="1119"/>
                    <a:pt x="8263" y="1119"/>
                    <a:pt x="8263" y="1119"/>
                  </a:cubicBezTo>
                  <a:cubicBezTo>
                    <a:pt x="8286" y="1141"/>
                    <a:pt x="8309" y="1164"/>
                    <a:pt x="8332" y="1164"/>
                  </a:cubicBezTo>
                  <a:cubicBezTo>
                    <a:pt x="8377" y="1210"/>
                    <a:pt x="8423" y="1233"/>
                    <a:pt x="8446" y="1278"/>
                  </a:cubicBezTo>
                  <a:cubicBezTo>
                    <a:pt x="8537" y="1347"/>
                    <a:pt x="8628" y="1438"/>
                    <a:pt x="8720" y="1507"/>
                  </a:cubicBezTo>
                  <a:cubicBezTo>
                    <a:pt x="8880" y="1689"/>
                    <a:pt x="9062" y="1872"/>
                    <a:pt x="9199" y="2054"/>
                  </a:cubicBezTo>
                  <a:cubicBezTo>
                    <a:pt x="9336" y="2214"/>
                    <a:pt x="9450" y="2397"/>
                    <a:pt x="9541" y="2579"/>
                  </a:cubicBezTo>
                  <a:cubicBezTo>
                    <a:pt x="9564" y="2579"/>
                    <a:pt x="9564" y="2579"/>
                    <a:pt x="9564" y="2602"/>
                  </a:cubicBezTo>
                  <a:cubicBezTo>
                    <a:pt x="9587" y="2625"/>
                    <a:pt x="9587" y="2648"/>
                    <a:pt x="9610" y="2671"/>
                  </a:cubicBezTo>
                  <a:cubicBezTo>
                    <a:pt x="9633" y="2739"/>
                    <a:pt x="9656" y="2785"/>
                    <a:pt x="9701" y="2830"/>
                  </a:cubicBezTo>
                  <a:cubicBezTo>
                    <a:pt x="9747" y="2945"/>
                    <a:pt x="9793" y="3059"/>
                    <a:pt x="9838" y="3173"/>
                  </a:cubicBezTo>
                  <a:cubicBezTo>
                    <a:pt x="9838" y="3150"/>
                    <a:pt x="9838" y="3150"/>
                    <a:pt x="9838" y="3150"/>
                  </a:cubicBezTo>
                  <a:cubicBezTo>
                    <a:pt x="10021" y="3561"/>
                    <a:pt x="10135" y="3995"/>
                    <a:pt x="10203" y="4451"/>
                  </a:cubicBezTo>
                  <a:cubicBezTo>
                    <a:pt x="10203" y="4542"/>
                    <a:pt x="10226" y="4634"/>
                    <a:pt x="10226" y="4725"/>
                  </a:cubicBezTo>
                  <a:cubicBezTo>
                    <a:pt x="10249" y="4839"/>
                    <a:pt x="10249" y="4976"/>
                    <a:pt x="10249" y="5090"/>
                  </a:cubicBezTo>
                  <a:cubicBezTo>
                    <a:pt x="10249" y="5341"/>
                    <a:pt x="10226" y="5592"/>
                    <a:pt x="10203" y="5843"/>
                  </a:cubicBezTo>
                  <a:cubicBezTo>
                    <a:pt x="10181" y="6026"/>
                    <a:pt x="10135" y="6186"/>
                    <a:pt x="10089" y="6368"/>
                  </a:cubicBezTo>
                  <a:cubicBezTo>
                    <a:pt x="10066" y="6460"/>
                    <a:pt x="10044" y="6574"/>
                    <a:pt x="10021" y="6665"/>
                  </a:cubicBezTo>
                  <a:cubicBezTo>
                    <a:pt x="9998" y="6711"/>
                    <a:pt x="9998" y="6756"/>
                    <a:pt x="9975" y="6802"/>
                  </a:cubicBezTo>
                  <a:cubicBezTo>
                    <a:pt x="9975" y="6825"/>
                    <a:pt x="9952" y="6848"/>
                    <a:pt x="9952" y="6871"/>
                  </a:cubicBezTo>
                  <a:cubicBezTo>
                    <a:pt x="9952" y="6871"/>
                    <a:pt x="9952" y="6871"/>
                    <a:pt x="9952" y="6893"/>
                  </a:cubicBezTo>
                  <a:cubicBezTo>
                    <a:pt x="9907" y="6962"/>
                    <a:pt x="9884" y="7053"/>
                    <a:pt x="9838" y="7144"/>
                  </a:cubicBezTo>
                  <a:cubicBezTo>
                    <a:pt x="9838" y="7167"/>
                    <a:pt x="9815" y="7190"/>
                    <a:pt x="9815" y="7213"/>
                  </a:cubicBezTo>
                  <a:cubicBezTo>
                    <a:pt x="9770" y="7327"/>
                    <a:pt x="9701" y="7464"/>
                    <a:pt x="9633" y="7578"/>
                  </a:cubicBezTo>
                  <a:cubicBezTo>
                    <a:pt x="9610" y="7624"/>
                    <a:pt x="9587" y="7669"/>
                    <a:pt x="9564" y="7715"/>
                  </a:cubicBezTo>
                  <a:cubicBezTo>
                    <a:pt x="9519" y="7761"/>
                    <a:pt x="9496" y="7806"/>
                    <a:pt x="9473" y="7852"/>
                  </a:cubicBezTo>
                  <a:cubicBezTo>
                    <a:pt x="9382" y="7989"/>
                    <a:pt x="9313" y="8103"/>
                    <a:pt x="9222" y="8217"/>
                  </a:cubicBezTo>
                  <a:cubicBezTo>
                    <a:pt x="9085" y="8400"/>
                    <a:pt x="8925" y="8560"/>
                    <a:pt x="8765" y="8719"/>
                  </a:cubicBezTo>
                  <a:cubicBezTo>
                    <a:pt x="8628" y="8879"/>
                    <a:pt x="8469" y="8993"/>
                    <a:pt x="8309" y="9130"/>
                  </a:cubicBezTo>
                  <a:cubicBezTo>
                    <a:pt x="8126" y="9267"/>
                    <a:pt x="7944" y="9381"/>
                    <a:pt x="7761" y="9495"/>
                  </a:cubicBezTo>
                  <a:cubicBezTo>
                    <a:pt x="7556" y="9610"/>
                    <a:pt x="7350" y="9701"/>
                    <a:pt x="7145" y="9792"/>
                  </a:cubicBezTo>
                  <a:lnTo>
                    <a:pt x="7190" y="9792"/>
                  </a:lnTo>
                  <a:cubicBezTo>
                    <a:pt x="7145" y="9792"/>
                    <a:pt x="7122" y="9815"/>
                    <a:pt x="7076" y="9838"/>
                  </a:cubicBezTo>
                  <a:cubicBezTo>
                    <a:pt x="6688" y="9975"/>
                    <a:pt x="6277" y="10089"/>
                    <a:pt x="5867" y="10157"/>
                  </a:cubicBezTo>
                  <a:lnTo>
                    <a:pt x="5752" y="10157"/>
                  </a:lnTo>
                  <a:cubicBezTo>
                    <a:pt x="5638" y="10180"/>
                    <a:pt x="5547" y="10180"/>
                    <a:pt x="5433" y="10180"/>
                  </a:cubicBezTo>
                  <a:cubicBezTo>
                    <a:pt x="5353" y="10187"/>
                    <a:pt x="5274" y="10190"/>
                    <a:pt x="5198" y="10190"/>
                  </a:cubicBezTo>
                  <a:cubicBezTo>
                    <a:pt x="5012" y="10190"/>
                    <a:pt x="4834" y="10173"/>
                    <a:pt x="4657" y="10157"/>
                  </a:cubicBezTo>
                  <a:cubicBezTo>
                    <a:pt x="4611" y="10157"/>
                    <a:pt x="4588" y="10157"/>
                    <a:pt x="4543" y="10135"/>
                  </a:cubicBezTo>
                  <a:lnTo>
                    <a:pt x="4566" y="10135"/>
                  </a:lnTo>
                  <a:cubicBezTo>
                    <a:pt x="4109" y="10089"/>
                    <a:pt x="3675" y="9975"/>
                    <a:pt x="3265" y="9792"/>
                  </a:cubicBezTo>
                  <a:cubicBezTo>
                    <a:pt x="2854" y="9610"/>
                    <a:pt x="2466" y="9381"/>
                    <a:pt x="2100" y="9130"/>
                  </a:cubicBezTo>
                  <a:cubicBezTo>
                    <a:pt x="1941" y="8993"/>
                    <a:pt x="1758" y="8833"/>
                    <a:pt x="1621" y="8697"/>
                  </a:cubicBezTo>
                  <a:cubicBezTo>
                    <a:pt x="1438" y="8537"/>
                    <a:pt x="1302" y="8354"/>
                    <a:pt x="1165" y="8172"/>
                  </a:cubicBezTo>
                  <a:cubicBezTo>
                    <a:pt x="1165" y="8172"/>
                    <a:pt x="1165" y="8172"/>
                    <a:pt x="1165" y="8194"/>
                  </a:cubicBezTo>
                  <a:cubicBezTo>
                    <a:pt x="1096" y="8103"/>
                    <a:pt x="1028" y="8012"/>
                    <a:pt x="959" y="7920"/>
                  </a:cubicBezTo>
                  <a:cubicBezTo>
                    <a:pt x="936" y="7875"/>
                    <a:pt x="891" y="7806"/>
                    <a:pt x="868" y="7761"/>
                  </a:cubicBezTo>
                  <a:cubicBezTo>
                    <a:pt x="822" y="7715"/>
                    <a:pt x="799" y="7647"/>
                    <a:pt x="754" y="7601"/>
                  </a:cubicBezTo>
                  <a:cubicBezTo>
                    <a:pt x="731" y="7555"/>
                    <a:pt x="708" y="7510"/>
                    <a:pt x="685" y="7464"/>
                  </a:cubicBezTo>
                  <a:cubicBezTo>
                    <a:pt x="662" y="7418"/>
                    <a:pt x="617" y="7350"/>
                    <a:pt x="594" y="7304"/>
                  </a:cubicBezTo>
                  <a:cubicBezTo>
                    <a:pt x="548" y="7213"/>
                    <a:pt x="503" y="7099"/>
                    <a:pt x="457" y="7007"/>
                  </a:cubicBezTo>
                  <a:cubicBezTo>
                    <a:pt x="366" y="6802"/>
                    <a:pt x="297" y="6597"/>
                    <a:pt x="252" y="6391"/>
                  </a:cubicBezTo>
                  <a:cubicBezTo>
                    <a:pt x="183" y="6186"/>
                    <a:pt x="137" y="5957"/>
                    <a:pt x="115" y="5729"/>
                  </a:cubicBezTo>
                  <a:cubicBezTo>
                    <a:pt x="115" y="5729"/>
                    <a:pt x="115" y="5752"/>
                    <a:pt x="115" y="5752"/>
                  </a:cubicBezTo>
                  <a:cubicBezTo>
                    <a:pt x="115" y="5729"/>
                    <a:pt x="115" y="5706"/>
                    <a:pt x="92" y="5684"/>
                  </a:cubicBezTo>
                  <a:cubicBezTo>
                    <a:pt x="92" y="5569"/>
                    <a:pt x="69" y="5478"/>
                    <a:pt x="69" y="5364"/>
                  </a:cubicBezTo>
                  <a:cubicBezTo>
                    <a:pt x="69" y="5341"/>
                    <a:pt x="69" y="5318"/>
                    <a:pt x="46" y="5318"/>
                  </a:cubicBezTo>
                  <a:cubicBezTo>
                    <a:pt x="23" y="5318"/>
                    <a:pt x="0" y="5341"/>
                    <a:pt x="0" y="5364"/>
                  </a:cubicBezTo>
                  <a:cubicBezTo>
                    <a:pt x="0" y="5547"/>
                    <a:pt x="23" y="5706"/>
                    <a:pt x="46" y="5889"/>
                  </a:cubicBezTo>
                  <a:cubicBezTo>
                    <a:pt x="69" y="6049"/>
                    <a:pt x="92" y="6209"/>
                    <a:pt x="115" y="6391"/>
                  </a:cubicBezTo>
                  <a:cubicBezTo>
                    <a:pt x="160" y="6551"/>
                    <a:pt x="206" y="6711"/>
                    <a:pt x="252" y="6871"/>
                  </a:cubicBezTo>
                  <a:cubicBezTo>
                    <a:pt x="274" y="6939"/>
                    <a:pt x="297" y="7030"/>
                    <a:pt x="320" y="7122"/>
                  </a:cubicBezTo>
                  <a:cubicBezTo>
                    <a:pt x="366" y="7213"/>
                    <a:pt x="389" y="7304"/>
                    <a:pt x="434" y="7373"/>
                  </a:cubicBezTo>
                  <a:cubicBezTo>
                    <a:pt x="434" y="7386"/>
                    <a:pt x="434" y="7395"/>
                    <a:pt x="434" y="7395"/>
                  </a:cubicBezTo>
                  <a:cubicBezTo>
                    <a:pt x="480" y="7487"/>
                    <a:pt x="525" y="7578"/>
                    <a:pt x="571" y="7669"/>
                  </a:cubicBezTo>
                  <a:cubicBezTo>
                    <a:pt x="594" y="7715"/>
                    <a:pt x="617" y="7761"/>
                    <a:pt x="640" y="7829"/>
                  </a:cubicBezTo>
                  <a:cubicBezTo>
                    <a:pt x="662" y="7852"/>
                    <a:pt x="685" y="7875"/>
                    <a:pt x="685" y="7898"/>
                  </a:cubicBezTo>
                  <a:cubicBezTo>
                    <a:pt x="708" y="7920"/>
                    <a:pt x="731" y="7943"/>
                    <a:pt x="731" y="7966"/>
                  </a:cubicBezTo>
                  <a:cubicBezTo>
                    <a:pt x="845" y="8172"/>
                    <a:pt x="982" y="8354"/>
                    <a:pt x="1119" y="8514"/>
                  </a:cubicBezTo>
                  <a:cubicBezTo>
                    <a:pt x="1119" y="8537"/>
                    <a:pt x="1119" y="8537"/>
                    <a:pt x="1142" y="8537"/>
                  </a:cubicBezTo>
                  <a:lnTo>
                    <a:pt x="1187" y="8605"/>
                  </a:lnTo>
                  <a:cubicBezTo>
                    <a:pt x="1210" y="8651"/>
                    <a:pt x="1256" y="8697"/>
                    <a:pt x="1279" y="8719"/>
                  </a:cubicBezTo>
                  <a:cubicBezTo>
                    <a:pt x="1347" y="8811"/>
                    <a:pt x="1416" y="8879"/>
                    <a:pt x="1507" y="8948"/>
                  </a:cubicBezTo>
                  <a:cubicBezTo>
                    <a:pt x="1644" y="9085"/>
                    <a:pt x="1781" y="9222"/>
                    <a:pt x="1941" y="9358"/>
                  </a:cubicBezTo>
                  <a:cubicBezTo>
                    <a:pt x="2283" y="9610"/>
                    <a:pt x="2648" y="9838"/>
                    <a:pt x="3036" y="10020"/>
                  </a:cubicBezTo>
                  <a:cubicBezTo>
                    <a:pt x="3401" y="10180"/>
                    <a:pt x="3812" y="10317"/>
                    <a:pt x="4223" y="10386"/>
                  </a:cubicBezTo>
                  <a:cubicBezTo>
                    <a:pt x="4542" y="10442"/>
                    <a:pt x="4877" y="10483"/>
                    <a:pt x="5202" y="10483"/>
                  </a:cubicBezTo>
                  <a:cubicBezTo>
                    <a:pt x="5272" y="10483"/>
                    <a:pt x="5341" y="10481"/>
                    <a:pt x="5410" y="10477"/>
                  </a:cubicBezTo>
                  <a:cubicBezTo>
                    <a:pt x="5798" y="10454"/>
                    <a:pt x="6163" y="10408"/>
                    <a:pt x="6529" y="10317"/>
                  </a:cubicBezTo>
                  <a:cubicBezTo>
                    <a:pt x="6917" y="10226"/>
                    <a:pt x="7282" y="10089"/>
                    <a:pt x="7624" y="9906"/>
                  </a:cubicBezTo>
                  <a:cubicBezTo>
                    <a:pt x="7944" y="9746"/>
                    <a:pt x="8240" y="9564"/>
                    <a:pt x="8514" y="9336"/>
                  </a:cubicBezTo>
                  <a:cubicBezTo>
                    <a:pt x="8651" y="9244"/>
                    <a:pt x="8765" y="9130"/>
                    <a:pt x="8880" y="9016"/>
                  </a:cubicBezTo>
                  <a:cubicBezTo>
                    <a:pt x="8948" y="8948"/>
                    <a:pt x="8994" y="8902"/>
                    <a:pt x="9062" y="8833"/>
                  </a:cubicBezTo>
                  <a:cubicBezTo>
                    <a:pt x="9085" y="8811"/>
                    <a:pt x="9131" y="8765"/>
                    <a:pt x="9153" y="8742"/>
                  </a:cubicBezTo>
                  <a:cubicBezTo>
                    <a:pt x="9176" y="8719"/>
                    <a:pt x="9176" y="8697"/>
                    <a:pt x="9199" y="8674"/>
                  </a:cubicBezTo>
                  <a:cubicBezTo>
                    <a:pt x="9222" y="8674"/>
                    <a:pt x="9222" y="8651"/>
                    <a:pt x="9222" y="8651"/>
                  </a:cubicBezTo>
                  <a:cubicBezTo>
                    <a:pt x="9313" y="8560"/>
                    <a:pt x="9382" y="8468"/>
                    <a:pt x="9450" y="8377"/>
                  </a:cubicBezTo>
                  <a:cubicBezTo>
                    <a:pt x="9541" y="8263"/>
                    <a:pt x="9633" y="8126"/>
                    <a:pt x="9724" y="8012"/>
                  </a:cubicBezTo>
                  <a:cubicBezTo>
                    <a:pt x="9747" y="7943"/>
                    <a:pt x="9770" y="7898"/>
                    <a:pt x="9793" y="7852"/>
                  </a:cubicBezTo>
                  <a:cubicBezTo>
                    <a:pt x="9815" y="7806"/>
                    <a:pt x="9838" y="7784"/>
                    <a:pt x="9884" y="7738"/>
                  </a:cubicBezTo>
                  <a:cubicBezTo>
                    <a:pt x="9884" y="7738"/>
                    <a:pt x="9884" y="7715"/>
                    <a:pt x="9884" y="7715"/>
                  </a:cubicBezTo>
                  <a:cubicBezTo>
                    <a:pt x="9952" y="7601"/>
                    <a:pt x="9998" y="7487"/>
                    <a:pt x="10066" y="7373"/>
                  </a:cubicBezTo>
                  <a:cubicBezTo>
                    <a:pt x="10112" y="7259"/>
                    <a:pt x="10181" y="7122"/>
                    <a:pt x="10226" y="6985"/>
                  </a:cubicBezTo>
                  <a:cubicBezTo>
                    <a:pt x="10226" y="6962"/>
                    <a:pt x="10249" y="6939"/>
                    <a:pt x="10249" y="6916"/>
                  </a:cubicBezTo>
                  <a:cubicBezTo>
                    <a:pt x="10249" y="6893"/>
                    <a:pt x="10272" y="6848"/>
                    <a:pt x="10295" y="6802"/>
                  </a:cubicBezTo>
                  <a:cubicBezTo>
                    <a:pt x="10318" y="6734"/>
                    <a:pt x="10340" y="6642"/>
                    <a:pt x="10363" y="6551"/>
                  </a:cubicBezTo>
                  <a:cubicBezTo>
                    <a:pt x="10409" y="6391"/>
                    <a:pt x="10454" y="6209"/>
                    <a:pt x="10477" y="6049"/>
                  </a:cubicBezTo>
                  <a:cubicBezTo>
                    <a:pt x="10546" y="5706"/>
                    <a:pt x="10569" y="5341"/>
                    <a:pt x="10546" y="4999"/>
                  </a:cubicBezTo>
                  <a:cubicBezTo>
                    <a:pt x="10546" y="4679"/>
                    <a:pt x="10500" y="4360"/>
                    <a:pt x="10432" y="4040"/>
                  </a:cubicBezTo>
                  <a:cubicBezTo>
                    <a:pt x="10409" y="3903"/>
                    <a:pt x="10363" y="3743"/>
                    <a:pt x="10318" y="3606"/>
                  </a:cubicBezTo>
                  <a:cubicBezTo>
                    <a:pt x="10272" y="3447"/>
                    <a:pt x="10203" y="3287"/>
                    <a:pt x="10135" y="3127"/>
                  </a:cubicBezTo>
                  <a:lnTo>
                    <a:pt x="10158" y="3127"/>
                  </a:lnTo>
                  <a:cubicBezTo>
                    <a:pt x="10089" y="2990"/>
                    <a:pt x="10044" y="2876"/>
                    <a:pt x="9975" y="2762"/>
                  </a:cubicBezTo>
                  <a:cubicBezTo>
                    <a:pt x="9952" y="2693"/>
                    <a:pt x="9907" y="2625"/>
                    <a:pt x="9884" y="2579"/>
                  </a:cubicBezTo>
                  <a:cubicBezTo>
                    <a:pt x="9861" y="2534"/>
                    <a:pt x="9861" y="2511"/>
                    <a:pt x="9838" y="2488"/>
                  </a:cubicBezTo>
                  <a:cubicBezTo>
                    <a:pt x="9815" y="2465"/>
                    <a:pt x="9815" y="2442"/>
                    <a:pt x="9793" y="2420"/>
                  </a:cubicBezTo>
                  <a:cubicBezTo>
                    <a:pt x="9610" y="2146"/>
                    <a:pt x="9405" y="1872"/>
                    <a:pt x="9199" y="1621"/>
                  </a:cubicBezTo>
                  <a:cubicBezTo>
                    <a:pt x="8994" y="1392"/>
                    <a:pt x="8765" y="1187"/>
                    <a:pt x="8514" y="982"/>
                  </a:cubicBezTo>
                  <a:lnTo>
                    <a:pt x="8514" y="982"/>
                  </a:lnTo>
                  <a:cubicBezTo>
                    <a:pt x="8537" y="1004"/>
                    <a:pt x="8537" y="1004"/>
                    <a:pt x="8537" y="1004"/>
                  </a:cubicBezTo>
                  <a:cubicBezTo>
                    <a:pt x="8400" y="913"/>
                    <a:pt x="8286" y="822"/>
                    <a:pt x="8149" y="731"/>
                  </a:cubicBezTo>
                  <a:cubicBezTo>
                    <a:pt x="7670" y="411"/>
                    <a:pt x="7145" y="183"/>
                    <a:pt x="6597" y="23"/>
                  </a:cubicBezTo>
                  <a:cubicBezTo>
                    <a:pt x="6551" y="23"/>
                    <a:pt x="6506" y="0"/>
                    <a:pt x="64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 name="Google Shape;9782;p58"/>
            <p:cNvSpPr/>
            <p:nvPr/>
          </p:nvSpPr>
          <p:spPr>
            <a:xfrm>
              <a:off x="5717176" y="3408223"/>
              <a:ext cx="33349" cy="25859"/>
            </a:xfrm>
            <a:custGeom>
              <a:avLst/>
              <a:gdLst/>
              <a:ahLst/>
              <a:cxnLst/>
              <a:rect l="l" t="t" r="r" b="b"/>
              <a:pathLst>
                <a:path w="708" h="549" extrusionOk="0">
                  <a:moveTo>
                    <a:pt x="160" y="1"/>
                  </a:moveTo>
                  <a:cubicBezTo>
                    <a:pt x="115" y="24"/>
                    <a:pt x="92" y="46"/>
                    <a:pt x="92" y="92"/>
                  </a:cubicBezTo>
                  <a:cubicBezTo>
                    <a:pt x="69" y="115"/>
                    <a:pt x="46" y="115"/>
                    <a:pt x="46" y="138"/>
                  </a:cubicBezTo>
                  <a:cubicBezTo>
                    <a:pt x="23" y="161"/>
                    <a:pt x="23" y="161"/>
                    <a:pt x="23" y="183"/>
                  </a:cubicBezTo>
                  <a:cubicBezTo>
                    <a:pt x="0" y="206"/>
                    <a:pt x="23" y="229"/>
                    <a:pt x="23" y="252"/>
                  </a:cubicBezTo>
                  <a:cubicBezTo>
                    <a:pt x="46" y="275"/>
                    <a:pt x="46" y="275"/>
                    <a:pt x="69" y="275"/>
                  </a:cubicBezTo>
                  <a:cubicBezTo>
                    <a:pt x="92" y="298"/>
                    <a:pt x="115" y="298"/>
                    <a:pt x="115" y="298"/>
                  </a:cubicBezTo>
                  <a:cubicBezTo>
                    <a:pt x="183" y="320"/>
                    <a:pt x="229" y="366"/>
                    <a:pt x="297" y="389"/>
                  </a:cubicBezTo>
                  <a:cubicBezTo>
                    <a:pt x="343" y="412"/>
                    <a:pt x="388" y="457"/>
                    <a:pt x="434" y="480"/>
                  </a:cubicBezTo>
                  <a:lnTo>
                    <a:pt x="480" y="480"/>
                  </a:lnTo>
                  <a:cubicBezTo>
                    <a:pt x="480" y="503"/>
                    <a:pt x="480" y="503"/>
                    <a:pt x="480" y="503"/>
                  </a:cubicBezTo>
                  <a:cubicBezTo>
                    <a:pt x="503" y="503"/>
                    <a:pt x="503" y="526"/>
                    <a:pt x="525" y="526"/>
                  </a:cubicBezTo>
                  <a:cubicBezTo>
                    <a:pt x="548" y="549"/>
                    <a:pt x="594" y="549"/>
                    <a:pt x="617" y="549"/>
                  </a:cubicBezTo>
                  <a:cubicBezTo>
                    <a:pt x="639" y="549"/>
                    <a:pt x="639" y="526"/>
                    <a:pt x="662" y="526"/>
                  </a:cubicBezTo>
                  <a:cubicBezTo>
                    <a:pt x="685" y="503"/>
                    <a:pt x="685" y="480"/>
                    <a:pt x="685" y="457"/>
                  </a:cubicBezTo>
                  <a:cubicBezTo>
                    <a:pt x="708" y="434"/>
                    <a:pt x="708" y="389"/>
                    <a:pt x="662" y="366"/>
                  </a:cubicBezTo>
                  <a:cubicBezTo>
                    <a:pt x="685" y="320"/>
                    <a:pt x="662" y="298"/>
                    <a:pt x="639" y="275"/>
                  </a:cubicBezTo>
                  <a:cubicBezTo>
                    <a:pt x="571" y="206"/>
                    <a:pt x="503" y="161"/>
                    <a:pt x="434" y="115"/>
                  </a:cubicBezTo>
                  <a:cubicBezTo>
                    <a:pt x="388" y="92"/>
                    <a:pt x="366" y="69"/>
                    <a:pt x="320" y="69"/>
                  </a:cubicBezTo>
                  <a:cubicBezTo>
                    <a:pt x="297" y="46"/>
                    <a:pt x="297" y="46"/>
                    <a:pt x="274" y="24"/>
                  </a:cubicBezTo>
                  <a:cubicBezTo>
                    <a:pt x="251" y="24"/>
                    <a:pt x="251" y="24"/>
                    <a:pt x="229" y="1"/>
                  </a:cubicBezTo>
                  <a:close/>
                </a:path>
              </a:pathLst>
            </a:custGeom>
            <a:solidFill>
              <a:srgbClr val="C49A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 name="Google Shape;9783;p58"/>
            <p:cNvSpPr/>
            <p:nvPr/>
          </p:nvSpPr>
          <p:spPr>
            <a:xfrm>
              <a:off x="5601172" y="3485661"/>
              <a:ext cx="58124" cy="143003"/>
            </a:xfrm>
            <a:custGeom>
              <a:avLst/>
              <a:gdLst/>
              <a:ahLst/>
              <a:cxnLst/>
              <a:rect l="l" t="t" r="r" b="b"/>
              <a:pathLst>
                <a:path w="1234" h="3036" extrusionOk="0">
                  <a:moveTo>
                    <a:pt x="526" y="0"/>
                  </a:moveTo>
                  <a:cubicBezTo>
                    <a:pt x="503" y="0"/>
                    <a:pt x="480" y="0"/>
                    <a:pt x="457" y="23"/>
                  </a:cubicBezTo>
                  <a:cubicBezTo>
                    <a:pt x="412" y="46"/>
                    <a:pt x="389" y="137"/>
                    <a:pt x="435" y="183"/>
                  </a:cubicBezTo>
                  <a:cubicBezTo>
                    <a:pt x="480" y="251"/>
                    <a:pt x="503" y="297"/>
                    <a:pt x="549" y="365"/>
                  </a:cubicBezTo>
                  <a:cubicBezTo>
                    <a:pt x="594" y="457"/>
                    <a:pt x="617" y="525"/>
                    <a:pt x="640" y="594"/>
                  </a:cubicBezTo>
                  <a:cubicBezTo>
                    <a:pt x="663" y="685"/>
                    <a:pt x="708" y="776"/>
                    <a:pt x="731" y="845"/>
                  </a:cubicBezTo>
                  <a:cubicBezTo>
                    <a:pt x="754" y="936"/>
                    <a:pt x="777" y="1027"/>
                    <a:pt x="823" y="1096"/>
                  </a:cubicBezTo>
                  <a:cubicBezTo>
                    <a:pt x="845" y="1187"/>
                    <a:pt x="868" y="1256"/>
                    <a:pt x="891" y="1347"/>
                  </a:cubicBezTo>
                  <a:cubicBezTo>
                    <a:pt x="891" y="1438"/>
                    <a:pt x="914" y="1552"/>
                    <a:pt x="914" y="1644"/>
                  </a:cubicBezTo>
                  <a:cubicBezTo>
                    <a:pt x="914" y="1689"/>
                    <a:pt x="891" y="1735"/>
                    <a:pt x="891" y="1781"/>
                  </a:cubicBezTo>
                  <a:cubicBezTo>
                    <a:pt x="891" y="1849"/>
                    <a:pt x="891" y="1895"/>
                    <a:pt x="868" y="1940"/>
                  </a:cubicBezTo>
                  <a:cubicBezTo>
                    <a:pt x="845" y="2009"/>
                    <a:pt x="800" y="2077"/>
                    <a:pt x="754" y="2146"/>
                  </a:cubicBezTo>
                  <a:cubicBezTo>
                    <a:pt x="731" y="2191"/>
                    <a:pt x="686" y="2260"/>
                    <a:pt x="640" y="2306"/>
                  </a:cubicBezTo>
                  <a:cubicBezTo>
                    <a:pt x="594" y="2351"/>
                    <a:pt x="549" y="2397"/>
                    <a:pt x="503" y="2420"/>
                  </a:cubicBezTo>
                  <a:cubicBezTo>
                    <a:pt x="457" y="2465"/>
                    <a:pt x="435" y="2488"/>
                    <a:pt x="412" y="2511"/>
                  </a:cubicBezTo>
                  <a:cubicBezTo>
                    <a:pt x="366" y="2534"/>
                    <a:pt x="343" y="2557"/>
                    <a:pt x="320" y="2602"/>
                  </a:cubicBezTo>
                  <a:cubicBezTo>
                    <a:pt x="275" y="2625"/>
                    <a:pt x="229" y="2671"/>
                    <a:pt x="161" y="2694"/>
                  </a:cubicBezTo>
                  <a:cubicBezTo>
                    <a:pt x="161" y="2716"/>
                    <a:pt x="138" y="2716"/>
                    <a:pt x="138" y="2716"/>
                  </a:cubicBezTo>
                  <a:lnTo>
                    <a:pt x="115" y="2716"/>
                  </a:lnTo>
                  <a:cubicBezTo>
                    <a:pt x="69" y="2739"/>
                    <a:pt x="46" y="2762"/>
                    <a:pt x="24" y="2808"/>
                  </a:cubicBezTo>
                  <a:cubicBezTo>
                    <a:pt x="1" y="2853"/>
                    <a:pt x="1" y="2899"/>
                    <a:pt x="24" y="2922"/>
                  </a:cubicBezTo>
                  <a:cubicBezTo>
                    <a:pt x="24" y="2968"/>
                    <a:pt x="69" y="2990"/>
                    <a:pt x="92" y="3013"/>
                  </a:cubicBezTo>
                  <a:cubicBezTo>
                    <a:pt x="138" y="3036"/>
                    <a:pt x="183" y="3036"/>
                    <a:pt x="229" y="3036"/>
                  </a:cubicBezTo>
                  <a:cubicBezTo>
                    <a:pt x="229" y="3013"/>
                    <a:pt x="252" y="3013"/>
                    <a:pt x="275" y="3013"/>
                  </a:cubicBezTo>
                  <a:cubicBezTo>
                    <a:pt x="298" y="2990"/>
                    <a:pt x="343" y="2968"/>
                    <a:pt x="366" y="2968"/>
                  </a:cubicBezTo>
                  <a:cubicBezTo>
                    <a:pt x="389" y="2945"/>
                    <a:pt x="435" y="2922"/>
                    <a:pt x="457" y="2899"/>
                  </a:cubicBezTo>
                  <a:cubicBezTo>
                    <a:pt x="503" y="2853"/>
                    <a:pt x="549" y="2831"/>
                    <a:pt x="571" y="2785"/>
                  </a:cubicBezTo>
                  <a:cubicBezTo>
                    <a:pt x="594" y="2762"/>
                    <a:pt x="640" y="2739"/>
                    <a:pt x="663" y="2716"/>
                  </a:cubicBezTo>
                  <a:cubicBezTo>
                    <a:pt x="708" y="2671"/>
                    <a:pt x="731" y="2625"/>
                    <a:pt x="777" y="2602"/>
                  </a:cubicBezTo>
                  <a:cubicBezTo>
                    <a:pt x="823" y="2557"/>
                    <a:pt x="868" y="2511"/>
                    <a:pt x="891" y="2488"/>
                  </a:cubicBezTo>
                  <a:cubicBezTo>
                    <a:pt x="1005" y="2374"/>
                    <a:pt x="1074" y="2237"/>
                    <a:pt x="1142" y="2100"/>
                  </a:cubicBezTo>
                  <a:cubicBezTo>
                    <a:pt x="1188" y="2032"/>
                    <a:pt x="1188" y="1940"/>
                    <a:pt x="1211" y="1849"/>
                  </a:cubicBezTo>
                  <a:cubicBezTo>
                    <a:pt x="1211" y="1826"/>
                    <a:pt x="1211" y="1781"/>
                    <a:pt x="1211" y="1758"/>
                  </a:cubicBezTo>
                  <a:cubicBezTo>
                    <a:pt x="1211" y="1712"/>
                    <a:pt x="1233" y="1666"/>
                    <a:pt x="1233" y="1598"/>
                  </a:cubicBezTo>
                  <a:cubicBezTo>
                    <a:pt x="1233" y="1461"/>
                    <a:pt x="1211" y="1324"/>
                    <a:pt x="1165" y="1187"/>
                  </a:cubicBezTo>
                  <a:cubicBezTo>
                    <a:pt x="1142" y="1073"/>
                    <a:pt x="1096" y="959"/>
                    <a:pt x="1051" y="845"/>
                  </a:cubicBezTo>
                  <a:cubicBezTo>
                    <a:pt x="1005" y="731"/>
                    <a:pt x="960" y="617"/>
                    <a:pt x="914" y="502"/>
                  </a:cubicBezTo>
                  <a:lnTo>
                    <a:pt x="891" y="480"/>
                  </a:lnTo>
                  <a:cubicBezTo>
                    <a:pt x="845" y="411"/>
                    <a:pt x="823" y="343"/>
                    <a:pt x="777" y="274"/>
                  </a:cubicBezTo>
                  <a:cubicBezTo>
                    <a:pt x="731" y="183"/>
                    <a:pt x="686" y="114"/>
                    <a:pt x="640" y="46"/>
                  </a:cubicBezTo>
                  <a:cubicBezTo>
                    <a:pt x="617" y="23"/>
                    <a:pt x="571" y="0"/>
                    <a:pt x="52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 name="Google Shape;9784;p58"/>
            <p:cNvSpPr/>
            <p:nvPr/>
          </p:nvSpPr>
          <p:spPr>
            <a:xfrm>
              <a:off x="5535603" y="3454479"/>
              <a:ext cx="106499" cy="176681"/>
            </a:xfrm>
            <a:custGeom>
              <a:avLst/>
              <a:gdLst/>
              <a:ahLst/>
              <a:cxnLst/>
              <a:rect l="l" t="t" r="r" b="b"/>
              <a:pathLst>
                <a:path w="2261" h="3751" extrusionOk="0">
                  <a:moveTo>
                    <a:pt x="1005" y="0"/>
                  </a:moveTo>
                  <a:cubicBezTo>
                    <a:pt x="982" y="0"/>
                    <a:pt x="959" y="0"/>
                    <a:pt x="959" y="23"/>
                  </a:cubicBezTo>
                  <a:cubicBezTo>
                    <a:pt x="914" y="69"/>
                    <a:pt x="914" y="114"/>
                    <a:pt x="936" y="160"/>
                  </a:cubicBezTo>
                  <a:cubicBezTo>
                    <a:pt x="982" y="183"/>
                    <a:pt x="1005" y="206"/>
                    <a:pt x="1028" y="251"/>
                  </a:cubicBezTo>
                  <a:cubicBezTo>
                    <a:pt x="1096" y="366"/>
                    <a:pt x="1142" y="480"/>
                    <a:pt x="1210" y="594"/>
                  </a:cubicBezTo>
                  <a:cubicBezTo>
                    <a:pt x="1233" y="662"/>
                    <a:pt x="1256" y="731"/>
                    <a:pt x="1279" y="799"/>
                  </a:cubicBezTo>
                  <a:cubicBezTo>
                    <a:pt x="1302" y="845"/>
                    <a:pt x="1324" y="890"/>
                    <a:pt x="1347" y="936"/>
                  </a:cubicBezTo>
                  <a:cubicBezTo>
                    <a:pt x="1370" y="1005"/>
                    <a:pt x="1393" y="1073"/>
                    <a:pt x="1416" y="1142"/>
                  </a:cubicBezTo>
                  <a:cubicBezTo>
                    <a:pt x="1438" y="1233"/>
                    <a:pt x="1438" y="1324"/>
                    <a:pt x="1461" y="1393"/>
                  </a:cubicBezTo>
                  <a:cubicBezTo>
                    <a:pt x="1461" y="1598"/>
                    <a:pt x="1484" y="1826"/>
                    <a:pt x="1438" y="2032"/>
                  </a:cubicBezTo>
                  <a:cubicBezTo>
                    <a:pt x="1416" y="2214"/>
                    <a:pt x="1347" y="2397"/>
                    <a:pt x="1279" y="2580"/>
                  </a:cubicBezTo>
                  <a:cubicBezTo>
                    <a:pt x="1233" y="2648"/>
                    <a:pt x="1187" y="2717"/>
                    <a:pt x="1142" y="2785"/>
                  </a:cubicBezTo>
                  <a:cubicBezTo>
                    <a:pt x="1096" y="2831"/>
                    <a:pt x="1050" y="2876"/>
                    <a:pt x="1005" y="2922"/>
                  </a:cubicBezTo>
                  <a:cubicBezTo>
                    <a:pt x="959" y="2968"/>
                    <a:pt x="914" y="3036"/>
                    <a:pt x="845" y="3082"/>
                  </a:cubicBezTo>
                  <a:cubicBezTo>
                    <a:pt x="822" y="3082"/>
                    <a:pt x="800" y="3104"/>
                    <a:pt x="777" y="3127"/>
                  </a:cubicBezTo>
                  <a:lnTo>
                    <a:pt x="777" y="3127"/>
                  </a:lnTo>
                  <a:cubicBezTo>
                    <a:pt x="799" y="3105"/>
                    <a:pt x="799" y="3105"/>
                    <a:pt x="822" y="3105"/>
                  </a:cubicBezTo>
                  <a:cubicBezTo>
                    <a:pt x="777" y="3127"/>
                    <a:pt x="708" y="3173"/>
                    <a:pt x="662" y="3196"/>
                  </a:cubicBezTo>
                  <a:cubicBezTo>
                    <a:pt x="594" y="3241"/>
                    <a:pt x="525" y="3287"/>
                    <a:pt x="457" y="3310"/>
                  </a:cubicBezTo>
                  <a:cubicBezTo>
                    <a:pt x="411" y="3356"/>
                    <a:pt x="343" y="3378"/>
                    <a:pt x="297" y="3401"/>
                  </a:cubicBezTo>
                  <a:cubicBezTo>
                    <a:pt x="252" y="3424"/>
                    <a:pt x="206" y="3470"/>
                    <a:pt x="160" y="3493"/>
                  </a:cubicBezTo>
                  <a:cubicBezTo>
                    <a:pt x="115" y="3493"/>
                    <a:pt x="46" y="3515"/>
                    <a:pt x="46" y="3561"/>
                  </a:cubicBezTo>
                  <a:cubicBezTo>
                    <a:pt x="23" y="3584"/>
                    <a:pt x="1" y="3630"/>
                    <a:pt x="23" y="3652"/>
                  </a:cubicBezTo>
                  <a:cubicBezTo>
                    <a:pt x="23" y="3698"/>
                    <a:pt x="69" y="3721"/>
                    <a:pt x="92" y="3744"/>
                  </a:cubicBezTo>
                  <a:cubicBezTo>
                    <a:pt x="105" y="3748"/>
                    <a:pt x="119" y="3750"/>
                    <a:pt x="133" y="3750"/>
                  </a:cubicBezTo>
                  <a:cubicBezTo>
                    <a:pt x="187" y="3750"/>
                    <a:pt x="238" y="3721"/>
                    <a:pt x="274" y="3721"/>
                  </a:cubicBezTo>
                  <a:cubicBezTo>
                    <a:pt x="320" y="3698"/>
                    <a:pt x="366" y="3698"/>
                    <a:pt x="411" y="3675"/>
                  </a:cubicBezTo>
                  <a:cubicBezTo>
                    <a:pt x="480" y="3675"/>
                    <a:pt x="525" y="3652"/>
                    <a:pt x="594" y="3630"/>
                  </a:cubicBezTo>
                  <a:cubicBezTo>
                    <a:pt x="640" y="3630"/>
                    <a:pt x="685" y="3607"/>
                    <a:pt x="731" y="3584"/>
                  </a:cubicBezTo>
                  <a:lnTo>
                    <a:pt x="754" y="3584"/>
                  </a:lnTo>
                  <a:cubicBezTo>
                    <a:pt x="777" y="3561"/>
                    <a:pt x="822" y="3561"/>
                    <a:pt x="845" y="3538"/>
                  </a:cubicBezTo>
                  <a:cubicBezTo>
                    <a:pt x="891" y="3538"/>
                    <a:pt x="936" y="3515"/>
                    <a:pt x="982" y="3493"/>
                  </a:cubicBezTo>
                  <a:cubicBezTo>
                    <a:pt x="1050" y="3470"/>
                    <a:pt x="1119" y="3424"/>
                    <a:pt x="1187" y="3401"/>
                  </a:cubicBezTo>
                  <a:cubicBezTo>
                    <a:pt x="1187" y="3401"/>
                    <a:pt x="1187" y="3378"/>
                    <a:pt x="1210" y="3378"/>
                  </a:cubicBezTo>
                  <a:cubicBezTo>
                    <a:pt x="1210" y="3378"/>
                    <a:pt x="1210" y="3401"/>
                    <a:pt x="1210" y="3401"/>
                  </a:cubicBezTo>
                  <a:cubicBezTo>
                    <a:pt x="1256" y="3424"/>
                    <a:pt x="1279" y="3424"/>
                    <a:pt x="1324" y="3424"/>
                  </a:cubicBezTo>
                  <a:cubicBezTo>
                    <a:pt x="1347" y="3401"/>
                    <a:pt x="1347" y="3401"/>
                    <a:pt x="1370" y="3401"/>
                  </a:cubicBezTo>
                  <a:cubicBezTo>
                    <a:pt x="1393" y="3401"/>
                    <a:pt x="1393" y="3401"/>
                    <a:pt x="1393" y="3378"/>
                  </a:cubicBezTo>
                  <a:cubicBezTo>
                    <a:pt x="1416" y="3378"/>
                    <a:pt x="1438" y="3378"/>
                    <a:pt x="1461" y="3356"/>
                  </a:cubicBezTo>
                  <a:cubicBezTo>
                    <a:pt x="1484" y="3356"/>
                    <a:pt x="1530" y="3333"/>
                    <a:pt x="1553" y="3310"/>
                  </a:cubicBezTo>
                  <a:cubicBezTo>
                    <a:pt x="1621" y="3264"/>
                    <a:pt x="1690" y="3219"/>
                    <a:pt x="1735" y="3173"/>
                  </a:cubicBezTo>
                  <a:cubicBezTo>
                    <a:pt x="1804" y="3105"/>
                    <a:pt x="1872" y="3036"/>
                    <a:pt x="1918" y="2968"/>
                  </a:cubicBezTo>
                  <a:cubicBezTo>
                    <a:pt x="1963" y="2899"/>
                    <a:pt x="2032" y="2808"/>
                    <a:pt x="2055" y="2717"/>
                  </a:cubicBezTo>
                  <a:lnTo>
                    <a:pt x="2078" y="2717"/>
                  </a:lnTo>
                  <a:cubicBezTo>
                    <a:pt x="2192" y="2557"/>
                    <a:pt x="2260" y="2328"/>
                    <a:pt x="2237" y="2123"/>
                  </a:cubicBezTo>
                  <a:cubicBezTo>
                    <a:pt x="2237" y="2009"/>
                    <a:pt x="2215" y="1872"/>
                    <a:pt x="2146" y="1781"/>
                  </a:cubicBezTo>
                  <a:cubicBezTo>
                    <a:pt x="2146" y="1758"/>
                    <a:pt x="2123" y="1735"/>
                    <a:pt x="2123" y="1712"/>
                  </a:cubicBezTo>
                  <a:lnTo>
                    <a:pt x="2100" y="1689"/>
                  </a:lnTo>
                  <a:cubicBezTo>
                    <a:pt x="2100" y="1667"/>
                    <a:pt x="2078" y="1621"/>
                    <a:pt x="2078" y="1621"/>
                  </a:cubicBezTo>
                  <a:cubicBezTo>
                    <a:pt x="2032" y="1530"/>
                    <a:pt x="2009" y="1438"/>
                    <a:pt x="1941" y="1347"/>
                  </a:cubicBezTo>
                  <a:cubicBezTo>
                    <a:pt x="1941" y="1347"/>
                    <a:pt x="1941" y="1324"/>
                    <a:pt x="1941" y="1324"/>
                  </a:cubicBezTo>
                  <a:cubicBezTo>
                    <a:pt x="1918" y="1256"/>
                    <a:pt x="1895" y="1210"/>
                    <a:pt x="1895" y="1142"/>
                  </a:cubicBezTo>
                  <a:cubicBezTo>
                    <a:pt x="1872" y="1073"/>
                    <a:pt x="1827" y="1005"/>
                    <a:pt x="1804" y="959"/>
                  </a:cubicBezTo>
                  <a:cubicBezTo>
                    <a:pt x="1781" y="890"/>
                    <a:pt x="1735" y="845"/>
                    <a:pt x="1690" y="776"/>
                  </a:cubicBezTo>
                  <a:cubicBezTo>
                    <a:pt x="1648" y="735"/>
                    <a:pt x="1587" y="636"/>
                    <a:pt x="1508" y="636"/>
                  </a:cubicBezTo>
                  <a:cubicBezTo>
                    <a:pt x="1500" y="636"/>
                    <a:pt x="1492" y="637"/>
                    <a:pt x="1484" y="639"/>
                  </a:cubicBezTo>
                  <a:cubicBezTo>
                    <a:pt x="1461" y="594"/>
                    <a:pt x="1416" y="548"/>
                    <a:pt x="1393" y="480"/>
                  </a:cubicBezTo>
                  <a:cubicBezTo>
                    <a:pt x="1370" y="457"/>
                    <a:pt x="1370" y="434"/>
                    <a:pt x="1347" y="411"/>
                  </a:cubicBezTo>
                  <a:cubicBezTo>
                    <a:pt x="1324" y="388"/>
                    <a:pt x="1324" y="343"/>
                    <a:pt x="1302" y="320"/>
                  </a:cubicBezTo>
                  <a:cubicBezTo>
                    <a:pt x="1283" y="282"/>
                    <a:pt x="1248" y="244"/>
                    <a:pt x="1223" y="206"/>
                  </a:cubicBezTo>
                  <a:lnTo>
                    <a:pt x="1223" y="206"/>
                  </a:lnTo>
                  <a:cubicBezTo>
                    <a:pt x="1226" y="206"/>
                    <a:pt x="1229" y="206"/>
                    <a:pt x="1233" y="206"/>
                  </a:cubicBezTo>
                  <a:cubicBezTo>
                    <a:pt x="1187" y="160"/>
                    <a:pt x="1142" y="92"/>
                    <a:pt x="1073" y="23"/>
                  </a:cubicBezTo>
                  <a:cubicBezTo>
                    <a:pt x="1073" y="23"/>
                    <a:pt x="1028" y="0"/>
                    <a:pt x="100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 name="Google Shape;9785;p58"/>
            <p:cNvSpPr/>
            <p:nvPr/>
          </p:nvSpPr>
          <p:spPr>
            <a:xfrm>
              <a:off x="5358206" y="4181293"/>
              <a:ext cx="47338" cy="125811"/>
            </a:xfrm>
            <a:custGeom>
              <a:avLst/>
              <a:gdLst/>
              <a:ahLst/>
              <a:cxnLst/>
              <a:rect l="l" t="t" r="r" b="b"/>
              <a:pathLst>
                <a:path w="1005" h="2671" extrusionOk="0">
                  <a:moveTo>
                    <a:pt x="297" y="0"/>
                  </a:moveTo>
                  <a:cubicBezTo>
                    <a:pt x="274" y="0"/>
                    <a:pt x="251" y="23"/>
                    <a:pt x="229" y="46"/>
                  </a:cubicBezTo>
                  <a:cubicBezTo>
                    <a:pt x="206" y="46"/>
                    <a:pt x="206" y="91"/>
                    <a:pt x="206" y="114"/>
                  </a:cubicBezTo>
                  <a:cubicBezTo>
                    <a:pt x="206" y="137"/>
                    <a:pt x="206" y="160"/>
                    <a:pt x="229" y="183"/>
                  </a:cubicBezTo>
                  <a:lnTo>
                    <a:pt x="251" y="183"/>
                  </a:lnTo>
                  <a:cubicBezTo>
                    <a:pt x="274" y="228"/>
                    <a:pt x="297" y="251"/>
                    <a:pt x="320" y="297"/>
                  </a:cubicBezTo>
                  <a:cubicBezTo>
                    <a:pt x="343" y="365"/>
                    <a:pt x="366" y="457"/>
                    <a:pt x="388" y="525"/>
                  </a:cubicBezTo>
                  <a:cubicBezTo>
                    <a:pt x="388" y="525"/>
                    <a:pt x="388" y="502"/>
                    <a:pt x="388" y="502"/>
                  </a:cubicBezTo>
                  <a:cubicBezTo>
                    <a:pt x="411" y="639"/>
                    <a:pt x="434" y="776"/>
                    <a:pt x="434" y="913"/>
                  </a:cubicBezTo>
                  <a:cubicBezTo>
                    <a:pt x="457" y="1027"/>
                    <a:pt x="434" y="1164"/>
                    <a:pt x="434" y="1301"/>
                  </a:cubicBezTo>
                  <a:cubicBezTo>
                    <a:pt x="434" y="1415"/>
                    <a:pt x="411" y="1529"/>
                    <a:pt x="388" y="1644"/>
                  </a:cubicBezTo>
                  <a:cubicBezTo>
                    <a:pt x="366" y="1781"/>
                    <a:pt x="343" y="1895"/>
                    <a:pt x="320" y="2009"/>
                  </a:cubicBezTo>
                  <a:cubicBezTo>
                    <a:pt x="297" y="2054"/>
                    <a:pt x="274" y="2123"/>
                    <a:pt x="251" y="2169"/>
                  </a:cubicBezTo>
                  <a:cubicBezTo>
                    <a:pt x="206" y="2237"/>
                    <a:pt x="183" y="2283"/>
                    <a:pt x="160" y="2328"/>
                  </a:cubicBezTo>
                  <a:cubicBezTo>
                    <a:pt x="160" y="2351"/>
                    <a:pt x="137" y="2374"/>
                    <a:pt x="137" y="2397"/>
                  </a:cubicBezTo>
                  <a:cubicBezTo>
                    <a:pt x="114" y="2397"/>
                    <a:pt x="114" y="2420"/>
                    <a:pt x="114" y="2420"/>
                  </a:cubicBezTo>
                  <a:cubicBezTo>
                    <a:pt x="92" y="2442"/>
                    <a:pt x="69" y="2442"/>
                    <a:pt x="46" y="2465"/>
                  </a:cubicBezTo>
                  <a:cubicBezTo>
                    <a:pt x="23" y="2488"/>
                    <a:pt x="0" y="2534"/>
                    <a:pt x="0" y="2579"/>
                  </a:cubicBezTo>
                  <a:cubicBezTo>
                    <a:pt x="23" y="2625"/>
                    <a:pt x="46" y="2648"/>
                    <a:pt x="69" y="2648"/>
                  </a:cubicBezTo>
                  <a:cubicBezTo>
                    <a:pt x="92" y="2671"/>
                    <a:pt x="137" y="2671"/>
                    <a:pt x="160" y="2671"/>
                  </a:cubicBezTo>
                  <a:cubicBezTo>
                    <a:pt x="229" y="2648"/>
                    <a:pt x="297" y="2602"/>
                    <a:pt x="366" y="2579"/>
                  </a:cubicBezTo>
                  <a:cubicBezTo>
                    <a:pt x="411" y="2534"/>
                    <a:pt x="480" y="2511"/>
                    <a:pt x="525" y="2488"/>
                  </a:cubicBezTo>
                  <a:cubicBezTo>
                    <a:pt x="571" y="2465"/>
                    <a:pt x="617" y="2420"/>
                    <a:pt x="662" y="2374"/>
                  </a:cubicBezTo>
                  <a:cubicBezTo>
                    <a:pt x="685" y="2351"/>
                    <a:pt x="708" y="2306"/>
                    <a:pt x="754" y="2283"/>
                  </a:cubicBezTo>
                  <a:cubicBezTo>
                    <a:pt x="776" y="2214"/>
                    <a:pt x="822" y="2169"/>
                    <a:pt x="845" y="2100"/>
                  </a:cubicBezTo>
                  <a:cubicBezTo>
                    <a:pt x="891" y="2009"/>
                    <a:pt x="936" y="1940"/>
                    <a:pt x="959" y="1849"/>
                  </a:cubicBezTo>
                  <a:cubicBezTo>
                    <a:pt x="982" y="1781"/>
                    <a:pt x="982" y="1712"/>
                    <a:pt x="982" y="1621"/>
                  </a:cubicBezTo>
                  <a:cubicBezTo>
                    <a:pt x="1005" y="1484"/>
                    <a:pt x="1005" y="1324"/>
                    <a:pt x="1005" y="1164"/>
                  </a:cubicBezTo>
                  <a:cubicBezTo>
                    <a:pt x="1005" y="1096"/>
                    <a:pt x="1005" y="1050"/>
                    <a:pt x="1005" y="982"/>
                  </a:cubicBezTo>
                  <a:cubicBezTo>
                    <a:pt x="1005" y="913"/>
                    <a:pt x="982" y="868"/>
                    <a:pt x="982" y="799"/>
                  </a:cubicBezTo>
                  <a:cubicBezTo>
                    <a:pt x="959" y="731"/>
                    <a:pt x="936" y="662"/>
                    <a:pt x="913" y="594"/>
                  </a:cubicBezTo>
                  <a:cubicBezTo>
                    <a:pt x="891" y="525"/>
                    <a:pt x="845" y="457"/>
                    <a:pt x="822" y="388"/>
                  </a:cubicBezTo>
                  <a:cubicBezTo>
                    <a:pt x="799" y="320"/>
                    <a:pt x="754" y="274"/>
                    <a:pt x="708" y="206"/>
                  </a:cubicBezTo>
                  <a:cubicBezTo>
                    <a:pt x="673" y="153"/>
                    <a:pt x="637" y="100"/>
                    <a:pt x="581" y="100"/>
                  </a:cubicBezTo>
                  <a:cubicBezTo>
                    <a:pt x="564" y="100"/>
                    <a:pt x="546" y="104"/>
                    <a:pt x="525" y="114"/>
                  </a:cubicBezTo>
                  <a:cubicBezTo>
                    <a:pt x="502" y="114"/>
                    <a:pt x="480" y="137"/>
                    <a:pt x="457" y="137"/>
                  </a:cubicBezTo>
                  <a:cubicBezTo>
                    <a:pt x="434" y="114"/>
                    <a:pt x="411" y="69"/>
                    <a:pt x="366" y="23"/>
                  </a:cubicBezTo>
                  <a:cubicBezTo>
                    <a:pt x="343" y="0"/>
                    <a:pt x="320" y="0"/>
                    <a:pt x="29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 name="Google Shape;9786;p58"/>
            <p:cNvSpPr/>
            <p:nvPr/>
          </p:nvSpPr>
          <p:spPr>
            <a:xfrm>
              <a:off x="5307663" y="4175923"/>
              <a:ext cx="39849" cy="123644"/>
            </a:xfrm>
            <a:custGeom>
              <a:avLst/>
              <a:gdLst/>
              <a:ahLst/>
              <a:cxnLst/>
              <a:rect l="l" t="t" r="r" b="b"/>
              <a:pathLst>
                <a:path w="846" h="2625" extrusionOk="0">
                  <a:moveTo>
                    <a:pt x="297" y="0"/>
                  </a:moveTo>
                  <a:cubicBezTo>
                    <a:pt x="274" y="0"/>
                    <a:pt x="252" y="23"/>
                    <a:pt x="229" y="46"/>
                  </a:cubicBezTo>
                  <a:cubicBezTo>
                    <a:pt x="229" y="69"/>
                    <a:pt x="229" y="91"/>
                    <a:pt x="229" y="114"/>
                  </a:cubicBezTo>
                  <a:cubicBezTo>
                    <a:pt x="252" y="160"/>
                    <a:pt x="252" y="205"/>
                    <a:pt x="274" y="251"/>
                  </a:cubicBezTo>
                  <a:cubicBezTo>
                    <a:pt x="274" y="251"/>
                    <a:pt x="274" y="228"/>
                    <a:pt x="274" y="228"/>
                  </a:cubicBezTo>
                  <a:cubicBezTo>
                    <a:pt x="297" y="388"/>
                    <a:pt x="297" y="548"/>
                    <a:pt x="274" y="708"/>
                  </a:cubicBezTo>
                  <a:cubicBezTo>
                    <a:pt x="274" y="765"/>
                    <a:pt x="274" y="823"/>
                    <a:pt x="274" y="867"/>
                  </a:cubicBezTo>
                  <a:cubicBezTo>
                    <a:pt x="252" y="1073"/>
                    <a:pt x="229" y="1301"/>
                    <a:pt x="206" y="1507"/>
                  </a:cubicBezTo>
                  <a:cubicBezTo>
                    <a:pt x="206" y="1575"/>
                    <a:pt x="183" y="1621"/>
                    <a:pt x="183" y="1689"/>
                  </a:cubicBezTo>
                  <a:cubicBezTo>
                    <a:pt x="183" y="1735"/>
                    <a:pt x="160" y="1803"/>
                    <a:pt x="160" y="1849"/>
                  </a:cubicBezTo>
                  <a:cubicBezTo>
                    <a:pt x="137" y="1895"/>
                    <a:pt x="137" y="1963"/>
                    <a:pt x="115" y="2009"/>
                  </a:cubicBezTo>
                  <a:cubicBezTo>
                    <a:pt x="115" y="2054"/>
                    <a:pt x="92" y="2100"/>
                    <a:pt x="92" y="2146"/>
                  </a:cubicBezTo>
                  <a:cubicBezTo>
                    <a:pt x="46" y="2237"/>
                    <a:pt x="23" y="2328"/>
                    <a:pt x="1" y="2420"/>
                  </a:cubicBezTo>
                  <a:cubicBezTo>
                    <a:pt x="1" y="2420"/>
                    <a:pt x="1" y="2442"/>
                    <a:pt x="1" y="2465"/>
                  </a:cubicBezTo>
                  <a:cubicBezTo>
                    <a:pt x="1" y="2511"/>
                    <a:pt x="23" y="2534"/>
                    <a:pt x="46" y="2579"/>
                  </a:cubicBezTo>
                  <a:cubicBezTo>
                    <a:pt x="92" y="2625"/>
                    <a:pt x="137" y="2625"/>
                    <a:pt x="183" y="2625"/>
                  </a:cubicBezTo>
                  <a:cubicBezTo>
                    <a:pt x="252" y="2625"/>
                    <a:pt x="297" y="2602"/>
                    <a:pt x="343" y="2602"/>
                  </a:cubicBezTo>
                  <a:cubicBezTo>
                    <a:pt x="389" y="2579"/>
                    <a:pt x="434" y="2579"/>
                    <a:pt x="457" y="2556"/>
                  </a:cubicBezTo>
                  <a:cubicBezTo>
                    <a:pt x="503" y="2534"/>
                    <a:pt x="526" y="2534"/>
                    <a:pt x="571" y="2511"/>
                  </a:cubicBezTo>
                  <a:cubicBezTo>
                    <a:pt x="617" y="2465"/>
                    <a:pt x="640" y="2420"/>
                    <a:pt x="640" y="2351"/>
                  </a:cubicBezTo>
                  <a:cubicBezTo>
                    <a:pt x="640" y="2351"/>
                    <a:pt x="640" y="2351"/>
                    <a:pt x="640" y="2328"/>
                  </a:cubicBezTo>
                  <a:cubicBezTo>
                    <a:pt x="640" y="2305"/>
                    <a:pt x="640" y="2260"/>
                    <a:pt x="662" y="2214"/>
                  </a:cubicBezTo>
                  <a:cubicBezTo>
                    <a:pt x="662" y="2168"/>
                    <a:pt x="662" y="2123"/>
                    <a:pt x="662" y="2077"/>
                  </a:cubicBezTo>
                  <a:cubicBezTo>
                    <a:pt x="662" y="2009"/>
                    <a:pt x="662" y="1917"/>
                    <a:pt x="662" y="1849"/>
                  </a:cubicBezTo>
                  <a:cubicBezTo>
                    <a:pt x="662" y="1758"/>
                    <a:pt x="662" y="1666"/>
                    <a:pt x="685" y="1575"/>
                  </a:cubicBezTo>
                  <a:cubicBezTo>
                    <a:pt x="685" y="1507"/>
                    <a:pt x="708" y="1461"/>
                    <a:pt x="708" y="1392"/>
                  </a:cubicBezTo>
                  <a:cubicBezTo>
                    <a:pt x="731" y="1324"/>
                    <a:pt x="731" y="1255"/>
                    <a:pt x="731" y="1187"/>
                  </a:cubicBezTo>
                  <a:cubicBezTo>
                    <a:pt x="754" y="1027"/>
                    <a:pt x="777" y="867"/>
                    <a:pt x="822" y="708"/>
                  </a:cubicBezTo>
                  <a:cubicBezTo>
                    <a:pt x="822" y="662"/>
                    <a:pt x="822" y="616"/>
                    <a:pt x="822" y="548"/>
                  </a:cubicBezTo>
                  <a:cubicBezTo>
                    <a:pt x="845" y="502"/>
                    <a:pt x="845" y="457"/>
                    <a:pt x="845" y="411"/>
                  </a:cubicBezTo>
                  <a:cubicBezTo>
                    <a:pt x="845" y="365"/>
                    <a:pt x="845" y="342"/>
                    <a:pt x="845" y="320"/>
                  </a:cubicBezTo>
                  <a:cubicBezTo>
                    <a:pt x="822" y="274"/>
                    <a:pt x="799" y="228"/>
                    <a:pt x="754" y="205"/>
                  </a:cubicBezTo>
                  <a:cubicBezTo>
                    <a:pt x="708" y="160"/>
                    <a:pt x="662" y="114"/>
                    <a:pt x="594" y="69"/>
                  </a:cubicBezTo>
                  <a:cubicBezTo>
                    <a:pt x="571" y="69"/>
                    <a:pt x="548" y="46"/>
                    <a:pt x="503" y="46"/>
                  </a:cubicBezTo>
                  <a:cubicBezTo>
                    <a:pt x="457" y="46"/>
                    <a:pt x="434" y="69"/>
                    <a:pt x="411" y="91"/>
                  </a:cubicBezTo>
                  <a:cubicBezTo>
                    <a:pt x="389" y="69"/>
                    <a:pt x="389" y="69"/>
                    <a:pt x="389" y="46"/>
                  </a:cubicBezTo>
                  <a:cubicBezTo>
                    <a:pt x="389" y="23"/>
                    <a:pt x="343" y="0"/>
                    <a:pt x="3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 name="Google Shape;9787;p58"/>
            <p:cNvSpPr/>
            <p:nvPr/>
          </p:nvSpPr>
          <p:spPr>
            <a:xfrm>
              <a:off x="5262490" y="4167303"/>
              <a:ext cx="39849" cy="124115"/>
            </a:xfrm>
            <a:custGeom>
              <a:avLst/>
              <a:gdLst/>
              <a:ahLst/>
              <a:cxnLst/>
              <a:rect l="l" t="t" r="r" b="b"/>
              <a:pathLst>
                <a:path w="846" h="2635" extrusionOk="0">
                  <a:moveTo>
                    <a:pt x="275" y="0"/>
                  </a:moveTo>
                  <a:cubicBezTo>
                    <a:pt x="252" y="0"/>
                    <a:pt x="252" y="46"/>
                    <a:pt x="252" y="69"/>
                  </a:cubicBezTo>
                  <a:cubicBezTo>
                    <a:pt x="275" y="92"/>
                    <a:pt x="275" y="137"/>
                    <a:pt x="298" y="183"/>
                  </a:cubicBezTo>
                  <a:cubicBezTo>
                    <a:pt x="298" y="252"/>
                    <a:pt x="298" y="343"/>
                    <a:pt x="298" y="411"/>
                  </a:cubicBezTo>
                  <a:cubicBezTo>
                    <a:pt x="298" y="503"/>
                    <a:pt x="275" y="571"/>
                    <a:pt x="275" y="640"/>
                  </a:cubicBezTo>
                  <a:cubicBezTo>
                    <a:pt x="252" y="708"/>
                    <a:pt x="252" y="799"/>
                    <a:pt x="229" y="868"/>
                  </a:cubicBezTo>
                  <a:cubicBezTo>
                    <a:pt x="183" y="1028"/>
                    <a:pt x="161" y="1165"/>
                    <a:pt x="115" y="1324"/>
                  </a:cubicBezTo>
                  <a:cubicBezTo>
                    <a:pt x="92" y="1393"/>
                    <a:pt x="92" y="1484"/>
                    <a:pt x="69" y="1553"/>
                  </a:cubicBezTo>
                  <a:cubicBezTo>
                    <a:pt x="47" y="1621"/>
                    <a:pt x="47" y="1690"/>
                    <a:pt x="47" y="1781"/>
                  </a:cubicBezTo>
                  <a:cubicBezTo>
                    <a:pt x="24" y="1849"/>
                    <a:pt x="24" y="1918"/>
                    <a:pt x="24" y="1986"/>
                  </a:cubicBezTo>
                  <a:cubicBezTo>
                    <a:pt x="24" y="2055"/>
                    <a:pt x="1" y="2146"/>
                    <a:pt x="24" y="2214"/>
                  </a:cubicBezTo>
                  <a:cubicBezTo>
                    <a:pt x="24" y="2306"/>
                    <a:pt x="24" y="2397"/>
                    <a:pt x="47" y="2466"/>
                  </a:cubicBezTo>
                  <a:cubicBezTo>
                    <a:pt x="47" y="2488"/>
                    <a:pt x="47" y="2511"/>
                    <a:pt x="47" y="2511"/>
                  </a:cubicBezTo>
                  <a:cubicBezTo>
                    <a:pt x="69" y="2534"/>
                    <a:pt x="69" y="2557"/>
                    <a:pt x="92" y="2580"/>
                  </a:cubicBezTo>
                  <a:cubicBezTo>
                    <a:pt x="115" y="2603"/>
                    <a:pt x="138" y="2603"/>
                    <a:pt x="161" y="2625"/>
                  </a:cubicBezTo>
                  <a:cubicBezTo>
                    <a:pt x="181" y="2632"/>
                    <a:pt x="199" y="2635"/>
                    <a:pt x="216" y="2635"/>
                  </a:cubicBezTo>
                  <a:cubicBezTo>
                    <a:pt x="258" y="2635"/>
                    <a:pt x="295" y="2619"/>
                    <a:pt x="343" y="2603"/>
                  </a:cubicBezTo>
                  <a:cubicBezTo>
                    <a:pt x="389" y="2580"/>
                    <a:pt x="435" y="2557"/>
                    <a:pt x="503" y="2534"/>
                  </a:cubicBezTo>
                  <a:cubicBezTo>
                    <a:pt x="526" y="2511"/>
                    <a:pt x="572" y="2488"/>
                    <a:pt x="572" y="2443"/>
                  </a:cubicBezTo>
                  <a:cubicBezTo>
                    <a:pt x="572" y="2443"/>
                    <a:pt x="594" y="2420"/>
                    <a:pt x="594" y="2420"/>
                  </a:cubicBezTo>
                  <a:cubicBezTo>
                    <a:pt x="594" y="2397"/>
                    <a:pt x="617" y="2374"/>
                    <a:pt x="617" y="2374"/>
                  </a:cubicBezTo>
                  <a:cubicBezTo>
                    <a:pt x="617" y="2351"/>
                    <a:pt x="617" y="2329"/>
                    <a:pt x="617" y="2306"/>
                  </a:cubicBezTo>
                  <a:cubicBezTo>
                    <a:pt x="617" y="2283"/>
                    <a:pt x="594" y="2283"/>
                    <a:pt x="594" y="2260"/>
                  </a:cubicBezTo>
                  <a:lnTo>
                    <a:pt x="572" y="2123"/>
                  </a:lnTo>
                  <a:cubicBezTo>
                    <a:pt x="572" y="2055"/>
                    <a:pt x="549" y="1963"/>
                    <a:pt x="549" y="1872"/>
                  </a:cubicBezTo>
                  <a:cubicBezTo>
                    <a:pt x="526" y="1804"/>
                    <a:pt x="526" y="1735"/>
                    <a:pt x="526" y="1644"/>
                  </a:cubicBezTo>
                  <a:cubicBezTo>
                    <a:pt x="526" y="1553"/>
                    <a:pt x="526" y="1461"/>
                    <a:pt x="526" y="1370"/>
                  </a:cubicBezTo>
                  <a:cubicBezTo>
                    <a:pt x="549" y="1347"/>
                    <a:pt x="572" y="1347"/>
                    <a:pt x="572" y="1301"/>
                  </a:cubicBezTo>
                  <a:cubicBezTo>
                    <a:pt x="594" y="1233"/>
                    <a:pt x="594" y="1142"/>
                    <a:pt x="617" y="1073"/>
                  </a:cubicBezTo>
                  <a:cubicBezTo>
                    <a:pt x="686" y="936"/>
                    <a:pt x="731" y="799"/>
                    <a:pt x="777" y="662"/>
                  </a:cubicBezTo>
                  <a:cubicBezTo>
                    <a:pt x="800" y="640"/>
                    <a:pt x="823" y="594"/>
                    <a:pt x="823" y="548"/>
                  </a:cubicBezTo>
                  <a:cubicBezTo>
                    <a:pt x="845" y="503"/>
                    <a:pt x="845" y="434"/>
                    <a:pt x="845" y="388"/>
                  </a:cubicBezTo>
                  <a:cubicBezTo>
                    <a:pt x="845" y="343"/>
                    <a:pt x="823" y="297"/>
                    <a:pt x="823" y="252"/>
                  </a:cubicBezTo>
                  <a:cubicBezTo>
                    <a:pt x="800" y="229"/>
                    <a:pt x="777" y="206"/>
                    <a:pt x="754" y="183"/>
                  </a:cubicBezTo>
                  <a:cubicBezTo>
                    <a:pt x="731" y="160"/>
                    <a:pt x="663" y="115"/>
                    <a:pt x="617" y="115"/>
                  </a:cubicBezTo>
                  <a:lnTo>
                    <a:pt x="549" y="115"/>
                  </a:lnTo>
                  <a:cubicBezTo>
                    <a:pt x="549" y="92"/>
                    <a:pt x="526" y="92"/>
                    <a:pt x="526" y="69"/>
                  </a:cubicBezTo>
                  <a:cubicBezTo>
                    <a:pt x="503" y="46"/>
                    <a:pt x="457" y="23"/>
                    <a:pt x="435" y="23"/>
                  </a:cubicBezTo>
                  <a:cubicBezTo>
                    <a:pt x="412" y="23"/>
                    <a:pt x="366" y="46"/>
                    <a:pt x="343" y="69"/>
                  </a:cubicBezTo>
                  <a:cubicBezTo>
                    <a:pt x="343" y="69"/>
                    <a:pt x="343" y="46"/>
                    <a:pt x="343" y="23"/>
                  </a:cubicBezTo>
                  <a:cubicBezTo>
                    <a:pt x="320" y="0"/>
                    <a:pt x="320" y="0"/>
                    <a:pt x="2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 name="Google Shape;9788;p58"/>
            <p:cNvSpPr/>
            <p:nvPr/>
          </p:nvSpPr>
          <p:spPr>
            <a:xfrm>
              <a:off x="5342050" y="4190949"/>
              <a:ext cx="7584" cy="14460"/>
            </a:xfrm>
            <a:custGeom>
              <a:avLst/>
              <a:gdLst/>
              <a:ahLst/>
              <a:cxnLst/>
              <a:rect l="l" t="t" r="r" b="b"/>
              <a:pathLst>
                <a:path w="161" h="307" extrusionOk="0">
                  <a:moveTo>
                    <a:pt x="24" y="1"/>
                  </a:moveTo>
                  <a:cubicBezTo>
                    <a:pt x="1" y="23"/>
                    <a:pt x="1" y="46"/>
                    <a:pt x="1" y="69"/>
                  </a:cubicBezTo>
                  <a:cubicBezTo>
                    <a:pt x="24" y="92"/>
                    <a:pt x="47" y="138"/>
                    <a:pt x="69" y="160"/>
                  </a:cubicBezTo>
                  <a:cubicBezTo>
                    <a:pt x="69" y="183"/>
                    <a:pt x="69" y="183"/>
                    <a:pt x="69" y="206"/>
                  </a:cubicBezTo>
                  <a:cubicBezTo>
                    <a:pt x="92" y="206"/>
                    <a:pt x="92" y="229"/>
                    <a:pt x="92" y="229"/>
                  </a:cubicBezTo>
                  <a:cubicBezTo>
                    <a:pt x="92" y="252"/>
                    <a:pt x="69" y="252"/>
                    <a:pt x="69" y="252"/>
                  </a:cubicBezTo>
                  <a:cubicBezTo>
                    <a:pt x="69" y="275"/>
                    <a:pt x="92" y="297"/>
                    <a:pt x="115" y="297"/>
                  </a:cubicBezTo>
                  <a:cubicBezTo>
                    <a:pt x="122" y="304"/>
                    <a:pt x="128" y="307"/>
                    <a:pt x="135" y="307"/>
                  </a:cubicBezTo>
                  <a:cubicBezTo>
                    <a:pt x="149" y="307"/>
                    <a:pt x="161" y="291"/>
                    <a:pt x="161" y="275"/>
                  </a:cubicBezTo>
                  <a:cubicBezTo>
                    <a:pt x="161" y="252"/>
                    <a:pt x="161" y="229"/>
                    <a:pt x="161" y="206"/>
                  </a:cubicBezTo>
                  <a:cubicBezTo>
                    <a:pt x="161" y="183"/>
                    <a:pt x="161" y="160"/>
                    <a:pt x="138" y="138"/>
                  </a:cubicBezTo>
                  <a:cubicBezTo>
                    <a:pt x="115" y="92"/>
                    <a:pt x="92" y="69"/>
                    <a:pt x="69" y="23"/>
                  </a:cubicBezTo>
                  <a:cubicBezTo>
                    <a:pt x="69" y="1"/>
                    <a:pt x="47" y="1"/>
                    <a:pt x="47" y="1"/>
                  </a:cubicBezTo>
                  <a:close/>
                </a:path>
              </a:pathLst>
            </a:custGeom>
            <a:solidFill>
              <a:srgbClr val="E28A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 name="Google Shape;9789;p58"/>
            <p:cNvSpPr/>
            <p:nvPr/>
          </p:nvSpPr>
          <p:spPr>
            <a:xfrm>
              <a:off x="5559249" y="4203856"/>
              <a:ext cx="43052" cy="122890"/>
            </a:xfrm>
            <a:custGeom>
              <a:avLst/>
              <a:gdLst/>
              <a:ahLst/>
              <a:cxnLst/>
              <a:rect l="l" t="t" r="r" b="b"/>
              <a:pathLst>
                <a:path w="914" h="2609" extrusionOk="0">
                  <a:moveTo>
                    <a:pt x="366" y="1"/>
                  </a:moveTo>
                  <a:cubicBezTo>
                    <a:pt x="343" y="23"/>
                    <a:pt x="320" y="23"/>
                    <a:pt x="297" y="46"/>
                  </a:cubicBezTo>
                  <a:cubicBezTo>
                    <a:pt x="297" y="46"/>
                    <a:pt x="275" y="69"/>
                    <a:pt x="275" y="69"/>
                  </a:cubicBezTo>
                  <a:cubicBezTo>
                    <a:pt x="275" y="46"/>
                    <a:pt x="252" y="46"/>
                    <a:pt x="229" y="23"/>
                  </a:cubicBezTo>
                  <a:cubicBezTo>
                    <a:pt x="217" y="12"/>
                    <a:pt x="200" y="6"/>
                    <a:pt x="183" y="6"/>
                  </a:cubicBezTo>
                  <a:cubicBezTo>
                    <a:pt x="166" y="6"/>
                    <a:pt x="149" y="12"/>
                    <a:pt x="138" y="23"/>
                  </a:cubicBezTo>
                  <a:cubicBezTo>
                    <a:pt x="92" y="69"/>
                    <a:pt x="115" y="92"/>
                    <a:pt x="138" y="137"/>
                  </a:cubicBezTo>
                  <a:cubicBezTo>
                    <a:pt x="160" y="160"/>
                    <a:pt x="183" y="183"/>
                    <a:pt x="183" y="183"/>
                  </a:cubicBezTo>
                  <a:cubicBezTo>
                    <a:pt x="229" y="274"/>
                    <a:pt x="252" y="366"/>
                    <a:pt x="275" y="457"/>
                  </a:cubicBezTo>
                  <a:cubicBezTo>
                    <a:pt x="297" y="594"/>
                    <a:pt x="320" y="731"/>
                    <a:pt x="343" y="868"/>
                  </a:cubicBezTo>
                  <a:cubicBezTo>
                    <a:pt x="343" y="936"/>
                    <a:pt x="343" y="1005"/>
                    <a:pt x="343" y="1073"/>
                  </a:cubicBezTo>
                  <a:cubicBezTo>
                    <a:pt x="343" y="1165"/>
                    <a:pt x="343" y="1233"/>
                    <a:pt x="320" y="1302"/>
                  </a:cubicBezTo>
                  <a:cubicBezTo>
                    <a:pt x="334" y="1302"/>
                    <a:pt x="340" y="1293"/>
                    <a:pt x="342" y="1286"/>
                  </a:cubicBezTo>
                  <a:lnTo>
                    <a:pt x="342" y="1286"/>
                  </a:lnTo>
                  <a:cubicBezTo>
                    <a:pt x="319" y="1420"/>
                    <a:pt x="297" y="1532"/>
                    <a:pt x="275" y="1667"/>
                  </a:cubicBezTo>
                  <a:cubicBezTo>
                    <a:pt x="275" y="1735"/>
                    <a:pt x="252" y="1804"/>
                    <a:pt x="252" y="1849"/>
                  </a:cubicBezTo>
                  <a:cubicBezTo>
                    <a:pt x="229" y="1918"/>
                    <a:pt x="229" y="1986"/>
                    <a:pt x="206" y="2032"/>
                  </a:cubicBezTo>
                  <a:cubicBezTo>
                    <a:pt x="160" y="2146"/>
                    <a:pt x="115" y="2260"/>
                    <a:pt x="46" y="2374"/>
                  </a:cubicBezTo>
                  <a:cubicBezTo>
                    <a:pt x="46" y="2374"/>
                    <a:pt x="46" y="2397"/>
                    <a:pt x="23" y="2420"/>
                  </a:cubicBezTo>
                  <a:cubicBezTo>
                    <a:pt x="23" y="2443"/>
                    <a:pt x="1" y="2466"/>
                    <a:pt x="1" y="2511"/>
                  </a:cubicBezTo>
                  <a:cubicBezTo>
                    <a:pt x="1" y="2557"/>
                    <a:pt x="46" y="2603"/>
                    <a:pt x="92" y="2603"/>
                  </a:cubicBezTo>
                  <a:cubicBezTo>
                    <a:pt x="105" y="2607"/>
                    <a:pt x="117" y="2609"/>
                    <a:pt x="129" y="2609"/>
                  </a:cubicBezTo>
                  <a:cubicBezTo>
                    <a:pt x="177" y="2609"/>
                    <a:pt x="210" y="2575"/>
                    <a:pt x="229" y="2557"/>
                  </a:cubicBezTo>
                  <a:cubicBezTo>
                    <a:pt x="252" y="2568"/>
                    <a:pt x="275" y="2574"/>
                    <a:pt x="297" y="2574"/>
                  </a:cubicBezTo>
                  <a:cubicBezTo>
                    <a:pt x="320" y="2574"/>
                    <a:pt x="343" y="2568"/>
                    <a:pt x="366" y="2557"/>
                  </a:cubicBezTo>
                  <a:cubicBezTo>
                    <a:pt x="389" y="2534"/>
                    <a:pt x="389" y="2534"/>
                    <a:pt x="412" y="2534"/>
                  </a:cubicBezTo>
                  <a:cubicBezTo>
                    <a:pt x="434" y="2511"/>
                    <a:pt x="457" y="2488"/>
                    <a:pt x="480" y="2466"/>
                  </a:cubicBezTo>
                  <a:cubicBezTo>
                    <a:pt x="480" y="2466"/>
                    <a:pt x="503" y="2443"/>
                    <a:pt x="503" y="2420"/>
                  </a:cubicBezTo>
                  <a:cubicBezTo>
                    <a:pt x="526" y="2397"/>
                    <a:pt x="548" y="2374"/>
                    <a:pt x="548" y="2352"/>
                  </a:cubicBezTo>
                  <a:cubicBezTo>
                    <a:pt x="594" y="2283"/>
                    <a:pt x="617" y="2215"/>
                    <a:pt x="663" y="2146"/>
                  </a:cubicBezTo>
                  <a:cubicBezTo>
                    <a:pt x="685" y="2078"/>
                    <a:pt x="708" y="2009"/>
                    <a:pt x="754" y="1963"/>
                  </a:cubicBezTo>
                  <a:cubicBezTo>
                    <a:pt x="777" y="1872"/>
                    <a:pt x="800" y="1781"/>
                    <a:pt x="822" y="1712"/>
                  </a:cubicBezTo>
                  <a:cubicBezTo>
                    <a:pt x="845" y="1644"/>
                    <a:pt x="868" y="1575"/>
                    <a:pt x="868" y="1507"/>
                  </a:cubicBezTo>
                  <a:cubicBezTo>
                    <a:pt x="891" y="1438"/>
                    <a:pt x="891" y="1370"/>
                    <a:pt x="891" y="1302"/>
                  </a:cubicBezTo>
                  <a:cubicBezTo>
                    <a:pt x="914" y="1210"/>
                    <a:pt x="914" y="1119"/>
                    <a:pt x="914" y="1028"/>
                  </a:cubicBezTo>
                  <a:cubicBezTo>
                    <a:pt x="914" y="982"/>
                    <a:pt x="914" y="936"/>
                    <a:pt x="914" y="914"/>
                  </a:cubicBezTo>
                  <a:cubicBezTo>
                    <a:pt x="914" y="868"/>
                    <a:pt x="914" y="822"/>
                    <a:pt x="891" y="799"/>
                  </a:cubicBezTo>
                  <a:cubicBezTo>
                    <a:pt x="891" y="685"/>
                    <a:pt x="845" y="594"/>
                    <a:pt x="822" y="480"/>
                  </a:cubicBezTo>
                  <a:cubicBezTo>
                    <a:pt x="777" y="389"/>
                    <a:pt x="731" y="297"/>
                    <a:pt x="663" y="206"/>
                  </a:cubicBezTo>
                  <a:cubicBezTo>
                    <a:pt x="640" y="160"/>
                    <a:pt x="594" y="115"/>
                    <a:pt x="571" y="92"/>
                  </a:cubicBezTo>
                  <a:cubicBezTo>
                    <a:pt x="548" y="46"/>
                    <a:pt x="503" y="23"/>
                    <a:pt x="48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 name="Google Shape;9790;p58"/>
            <p:cNvSpPr/>
            <p:nvPr/>
          </p:nvSpPr>
          <p:spPr>
            <a:xfrm>
              <a:off x="5509789" y="4200653"/>
              <a:ext cx="46302" cy="127977"/>
            </a:xfrm>
            <a:custGeom>
              <a:avLst/>
              <a:gdLst/>
              <a:ahLst/>
              <a:cxnLst/>
              <a:rect l="l" t="t" r="r" b="b"/>
              <a:pathLst>
                <a:path w="983" h="2717" extrusionOk="0">
                  <a:moveTo>
                    <a:pt x="206" y="0"/>
                  </a:moveTo>
                  <a:cubicBezTo>
                    <a:pt x="206" y="0"/>
                    <a:pt x="183" y="23"/>
                    <a:pt x="160" y="23"/>
                  </a:cubicBezTo>
                  <a:cubicBezTo>
                    <a:pt x="115" y="46"/>
                    <a:pt x="115" y="114"/>
                    <a:pt x="138" y="160"/>
                  </a:cubicBezTo>
                  <a:cubicBezTo>
                    <a:pt x="183" y="205"/>
                    <a:pt x="206" y="274"/>
                    <a:pt x="252" y="320"/>
                  </a:cubicBezTo>
                  <a:cubicBezTo>
                    <a:pt x="275" y="365"/>
                    <a:pt x="297" y="411"/>
                    <a:pt x="297" y="457"/>
                  </a:cubicBezTo>
                  <a:cubicBezTo>
                    <a:pt x="320" y="502"/>
                    <a:pt x="343" y="571"/>
                    <a:pt x="343" y="616"/>
                  </a:cubicBezTo>
                  <a:cubicBezTo>
                    <a:pt x="366" y="708"/>
                    <a:pt x="366" y="776"/>
                    <a:pt x="389" y="867"/>
                  </a:cubicBezTo>
                  <a:cubicBezTo>
                    <a:pt x="389" y="959"/>
                    <a:pt x="389" y="1050"/>
                    <a:pt x="389" y="1118"/>
                  </a:cubicBezTo>
                  <a:cubicBezTo>
                    <a:pt x="389" y="1187"/>
                    <a:pt x="389" y="1255"/>
                    <a:pt x="389" y="1324"/>
                  </a:cubicBezTo>
                  <a:cubicBezTo>
                    <a:pt x="366" y="1438"/>
                    <a:pt x="366" y="1552"/>
                    <a:pt x="343" y="1666"/>
                  </a:cubicBezTo>
                  <a:cubicBezTo>
                    <a:pt x="320" y="1780"/>
                    <a:pt x="297" y="1895"/>
                    <a:pt x="252" y="2009"/>
                  </a:cubicBezTo>
                  <a:cubicBezTo>
                    <a:pt x="229" y="2077"/>
                    <a:pt x="206" y="2168"/>
                    <a:pt x="160" y="2237"/>
                  </a:cubicBezTo>
                  <a:cubicBezTo>
                    <a:pt x="138" y="2305"/>
                    <a:pt x="115" y="2374"/>
                    <a:pt x="69" y="2442"/>
                  </a:cubicBezTo>
                  <a:cubicBezTo>
                    <a:pt x="46" y="2488"/>
                    <a:pt x="1" y="2534"/>
                    <a:pt x="1" y="2602"/>
                  </a:cubicBezTo>
                  <a:cubicBezTo>
                    <a:pt x="1" y="2648"/>
                    <a:pt x="69" y="2716"/>
                    <a:pt x="138" y="2716"/>
                  </a:cubicBezTo>
                  <a:cubicBezTo>
                    <a:pt x="183" y="2693"/>
                    <a:pt x="229" y="2671"/>
                    <a:pt x="275" y="2625"/>
                  </a:cubicBezTo>
                  <a:cubicBezTo>
                    <a:pt x="297" y="2602"/>
                    <a:pt x="343" y="2579"/>
                    <a:pt x="366" y="2556"/>
                  </a:cubicBezTo>
                  <a:cubicBezTo>
                    <a:pt x="389" y="2534"/>
                    <a:pt x="412" y="2511"/>
                    <a:pt x="434" y="2465"/>
                  </a:cubicBezTo>
                  <a:cubicBezTo>
                    <a:pt x="442" y="2473"/>
                    <a:pt x="450" y="2475"/>
                    <a:pt x="457" y="2475"/>
                  </a:cubicBezTo>
                  <a:cubicBezTo>
                    <a:pt x="472" y="2475"/>
                    <a:pt x="488" y="2465"/>
                    <a:pt x="503" y="2465"/>
                  </a:cubicBezTo>
                  <a:cubicBezTo>
                    <a:pt x="594" y="2442"/>
                    <a:pt x="617" y="2351"/>
                    <a:pt x="663" y="2283"/>
                  </a:cubicBezTo>
                  <a:cubicBezTo>
                    <a:pt x="708" y="2214"/>
                    <a:pt x="754" y="2146"/>
                    <a:pt x="800" y="2077"/>
                  </a:cubicBezTo>
                  <a:cubicBezTo>
                    <a:pt x="868" y="1917"/>
                    <a:pt x="891" y="1758"/>
                    <a:pt x="937" y="1575"/>
                  </a:cubicBezTo>
                  <a:cubicBezTo>
                    <a:pt x="959" y="1415"/>
                    <a:pt x="982" y="1255"/>
                    <a:pt x="959" y="1096"/>
                  </a:cubicBezTo>
                  <a:cubicBezTo>
                    <a:pt x="959" y="982"/>
                    <a:pt x="937" y="890"/>
                    <a:pt x="937" y="822"/>
                  </a:cubicBezTo>
                  <a:cubicBezTo>
                    <a:pt x="914" y="730"/>
                    <a:pt x="891" y="639"/>
                    <a:pt x="868" y="571"/>
                  </a:cubicBezTo>
                  <a:cubicBezTo>
                    <a:pt x="822" y="457"/>
                    <a:pt x="754" y="342"/>
                    <a:pt x="685" y="228"/>
                  </a:cubicBezTo>
                  <a:cubicBezTo>
                    <a:pt x="663" y="228"/>
                    <a:pt x="640" y="205"/>
                    <a:pt x="617" y="183"/>
                  </a:cubicBezTo>
                  <a:cubicBezTo>
                    <a:pt x="617" y="183"/>
                    <a:pt x="617" y="160"/>
                    <a:pt x="594" y="160"/>
                  </a:cubicBezTo>
                  <a:cubicBezTo>
                    <a:pt x="594" y="137"/>
                    <a:pt x="571" y="137"/>
                    <a:pt x="549" y="114"/>
                  </a:cubicBezTo>
                  <a:lnTo>
                    <a:pt x="457" y="114"/>
                  </a:lnTo>
                  <a:cubicBezTo>
                    <a:pt x="412" y="114"/>
                    <a:pt x="389" y="137"/>
                    <a:pt x="366" y="160"/>
                  </a:cubicBezTo>
                  <a:cubicBezTo>
                    <a:pt x="343" y="114"/>
                    <a:pt x="320" y="91"/>
                    <a:pt x="297" y="46"/>
                  </a:cubicBezTo>
                  <a:cubicBezTo>
                    <a:pt x="275" y="23"/>
                    <a:pt x="252" y="0"/>
                    <a:pt x="2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 name="Google Shape;9791;p58"/>
            <p:cNvSpPr/>
            <p:nvPr/>
          </p:nvSpPr>
          <p:spPr>
            <a:xfrm>
              <a:off x="5457126" y="4199145"/>
              <a:ext cx="47338" cy="122843"/>
            </a:xfrm>
            <a:custGeom>
              <a:avLst/>
              <a:gdLst/>
              <a:ahLst/>
              <a:cxnLst/>
              <a:rect l="l" t="t" r="r" b="b"/>
              <a:pathLst>
                <a:path w="1005" h="2608" extrusionOk="0">
                  <a:moveTo>
                    <a:pt x="511" y="0"/>
                  </a:moveTo>
                  <a:cubicBezTo>
                    <a:pt x="493" y="0"/>
                    <a:pt x="475" y="3"/>
                    <a:pt x="457" y="9"/>
                  </a:cubicBezTo>
                  <a:cubicBezTo>
                    <a:pt x="434" y="32"/>
                    <a:pt x="411" y="32"/>
                    <a:pt x="411" y="55"/>
                  </a:cubicBezTo>
                  <a:cubicBezTo>
                    <a:pt x="388" y="9"/>
                    <a:pt x="365" y="9"/>
                    <a:pt x="343" y="9"/>
                  </a:cubicBezTo>
                  <a:lnTo>
                    <a:pt x="297" y="9"/>
                  </a:lnTo>
                  <a:cubicBezTo>
                    <a:pt x="274" y="9"/>
                    <a:pt x="251" y="55"/>
                    <a:pt x="251" y="101"/>
                  </a:cubicBezTo>
                  <a:cubicBezTo>
                    <a:pt x="297" y="169"/>
                    <a:pt x="320" y="215"/>
                    <a:pt x="343" y="283"/>
                  </a:cubicBezTo>
                  <a:cubicBezTo>
                    <a:pt x="365" y="352"/>
                    <a:pt x="365" y="420"/>
                    <a:pt x="388" y="489"/>
                  </a:cubicBezTo>
                  <a:cubicBezTo>
                    <a:pt x="411" y="580"/>
                    <a:pt x="411" y="694"/>
                    <a:pt x="411" y="808"/>
                  </a:cubicBezTo>
                  <a:cubicBezTo>
                    <a:pt x="411" y="887"/>
                    <a:pt x="411" y="983"/>
                    <a:pt x="411" y="1082"/>
                  </a:cubicBezTo>
                  <a:cubicBezTo>
                    <a:pt x="411" y="1219"/>
                    <a:pt x="388" y="1356"/>
                    <a:pt x="388" y="1470"/>
                  </a:cubicBezTo>
                  <a:cubicBezTo>
                    <a:pt x="365" y="1607"/>
                    <a:pt x="343" y="1721"/>
                    <a:pt x="297" y="1858"/>
                  </a:cubicBezTo>
                  <a:cubicBezTo>
                    <a:pt x="251" y="1949"/>
                    <a:pt x="229" y="2041"/>
                    <a:pt x="183" y="2132"/>
                  </a:cubicBezTo>
                  <a:cubicBezTo>
                    <a:pt x="137" y="2223"/>
                    <a:pt x="114" y="2292"/>
                    <a:pt x="69" y="2360"/>
                  </a:cubicBezTo>
                  <a:cubicBezTo>
                    <a:pt x="46" y="2360"/>
                    <a:pt x="46" y="2383"/>
                    <a:pt x="23" y="2406"/>
                  </a:cubicBezTo>
                  <a:cubicBezTo>
                    <a:pt x="23" y="2429"/>
                    <a:pt x="23" y="2452"/>
                    <a:pt x="23" y="2452"/>
                  </a:cubicBezTo>
                  <a:cubicBezTo>
                    <a:pt x="0" y="2520"/>
                    <a:pt x="23" y="2566"/>
                    <a:pt x="69" y="2588"/>
                  </a:cubicBezTo>
                  <a:cubicBezTo>
                    <a:pt x="89" y="2602"/>
                    <a:pt x="111" y="2607"/>
                    <a:pt x="133" y="2607"/>
                  </a:cubicBezTo>
                  <a:cubicBezTo>
                    <a:pt x="187" y="2607"/>
                    <a:pt x="242" y="2575"/>
                    <a:pt x="274" y="2543"/>
                  </a:cubicBezTo>
                  <a:cubicBezTo>
                    <a:pt x="303" y="2571"/>
                    <a:pt x="336" y="2584"/>
                    <a:pt x="369" y="2584"/>
                  </a:cubicBezTo>
                  <a:cubicBezTo>
                    <a:pt x="415" y="2584"/>
                    <a:pt x="463" y="2560"/>
                    <a:pt x="502" y="2520"/>
                  </a:cubicBezTo>
                  <a:cubicBezTo>
                    <a:pt x="548" y="2474"/>
                    <a:pt x="594" y="2429"/>
                    <a:pt x="639" y="2360"/>
                  </a:cubicBezTo>
                  <a:cubicBezTo>
                    <a:pt x="685" y="2292"/>
                    <a:pt x="731" y="2223"/>
                    <a:pt x="776" y="2132"/>
                  </a:cubicBezTo>
                  <a:cubicBezTo>
                    <a:pt x="822" y="2041"/>
                    <a:pt x="845" y="1949"/>
                    <a:pt x="890" y="1858"/>
                  </a:cubicBezTo>
                  <a:cubicBezTo>
                    <a:pt x="913" y="1790"/>
                    <a:pt x="913" y="1721"/>
                    <a:pt x="936" y="1653"/>
                  </a:cubicBezTo>
                  <a:cubicBezTo>
                    <a:pt x="959" y="1470"/>
                    <a:pt x="982" y="1310"/>
                    <a:pt x="982" y="1150"/>
                  </a:cubicBezTo>
                  <a:cubicBezTo>
                    <a:pt x="1005" y="968"/>
                    <a:pt x="982" y="785"/>
                    <a:pt x="936" y="625"/>
                  </a:cubicBezTo>
                  <a:cubicBezTo>
                    <a:pt x="913" y="534"/>
                    <a:pt x="868" y="420"/>
                    <a:pt x="822" y="329"/>
                  </a:cubicBezTo>
                  <a:cubicBezTo>
                    <a:pt x="776" y="283"/>
                    <a:pt x="753" y="215"/>
                    <a:pt x="731" y="169"/>
                  </a:cubicBezTo>
                  <a:cubicBezTo>
                    <a:pt x="708" y="123"/>
                    <a:pt x="662" y="101"/>
                    <a:pt x="639" y="55"/>
                  </a:cubicBezTo>
                  <a:cubicBezTo>
                    <a:pt x="606" y="21"/>
                    <a:pt x="560" y="0"/>
                    <a:pt x="5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 name="Google Shape;9792;p58"/>
            <p:cNvSpPr/>
            <p:nvPr/>
          </p:nvSpPr>
          <p:spPr>
            <a:xfrm>
              <a:off x="5479689" y="3454479"/>
              <a:ext cx="97879" cy="156993"/>
            </a:xfrm>
            <a:custGeom>
              <a:avLst/>
              <a:gdLst/>
              <a:ahLst/>
              <a:cxnLst/>
              <a:rect l="l" t="t" r="r" b="b"/>
              <a:pathLst>
                <a:path w="2078" h="3333" extrusionOk="0">
                  <a:moveTo>
                    <a:pt x="1165" y="525"/>
                  </a:moveTo>
                  <a:cubicBezTo>
                    <a:pt x="1147" y="525"/>
                    <a:pt x="1143" y="525"/>
                    <a:pt x="1142" y="537"/>
                  </a:cubicBezTo>
                  <a:lnTo>
                    <a:pt x="1142" y="537"/>
                  </a:lnTo>
                  <a:cubicBezTo>
                    <a:pt x="1150" y="533"/>
                    <a:pt x="1157" y="529"/>
                    <a:pt x="1165" y="525"/>
                  </a:cubicBezTo>
                  <a:close/>
                  <a:moveTo>
                    <a:pt x="2009" y="0"/>
                  </a:moveTo>
                  <a:cubicBezTo>
                    <a:pt x="2009" y="0"/>
                    <a:pt x="1986" y="23"/>
                    <a:pt x="1964" y="23"/>
                  </a:cubicBezTo>
                  <a:cubicBezTo>
                    <a:pt x="1941" y="46"/>
                    <a:pt x="1918" y="69"/>
                    <a:pt x="1895" y="92"/>
                  </a:cubicBezTo>
                  <a:cubicBezTo>
                    <a:pt x="1804" y="160"/>
                    <a:pt x="1712" y="183"/>
                    <a:pt x="1621" y="229"/>
                  </a:cubicBezTo>
                  <a:cubicBezTo>
                    <a:pt x="1507" y="297"/>
                    <a:pt x="1416" y="343"/>
                    <a:pt x="1324" y="411"/>
                  </a:cubicBezTo>
                  <a:cubicBezTo>
                    <a:pt x="1305" y="430"/>
                    <a:pt x="1286" y="450"/>
                    <a:pt x="1253" y="469"/>
                  </a:cubicBezTo>
                  <a:lnTo>
                    <a:pt x="1253" y="469"/>
                  </a:lnTo>
                  <a:cubicBezTo>
                    <a:pt x="1256" y="463"/>
                    <a:pt x="1256" y="457"/>
                    <a:pt x="1256" y="457"/>
                  </a:cubicBezTo>
                  <a:lnTo>
                    <a:pt x="1256" y="457"/>
                  </a:lnTo>
                  <a:cubicBezTo>
                    <a:pt x="1233" y="480"/>
                    <a:pt x="1188" y="502"/>
                    <a:pt x="1142" y="548"/>
                  </a:cubicBezTo>
                  <a:cubicBezTo>
                    <a:pt x="1142" y="543"/>
                    <a:pt x="1142" y="540"/>
                    <a:pt x="1142" y="537"/>
                  </a:cubicBezTo>
                  <a:lnTo>
                    <a:pt x="1142" y="537"/>
                  </a:lnTo>
                  <a:cubicBezTo>
                    <a:pt x="1105" y="556"/>
                    <a:pt x="1070" y="575"/>
                    <a:pt x="1051" y="594"/>
                  </a:cubicBezTo>
                  <a:cubicBezTo>
                    <a:pt x="1028" y="582"/>
                    <a:pt x="1011" y="577"/>
                    <a:pt x="993" y="577"/>
                  </a:cubicBezTo>
                  <a:cubicBezTo>
                    <a:pt x="976" y="577"/>
                    <a:pt x="959" y="582"/>
                    <a:pt x="936" y="594"/>
                  </a:cubicBezTo>
                  <a:cubicBezTo>
                    <a:pt x="868" y="617"/>
                    <a:pt x="822" y="639"/>
                    <a:pt x="777" y="685"/>
                  </a:cubicBezTo>
                  <a:cubicBezTo>
                    <a:pt x="731" y="708"/>
                    <a:pt x="685" y="754"/>
                    <a:pt x="640" y="776"/>
                  </a:cubicBezTo>
                  <a:cubicBezTo>
                    <a:pt x="594" y="776"/>
                    <a:pt x="571" y="776"/>
                    <a:pt x="548" y="799"/>
                  </a:cubicBezTo>
                  <a:cubicBezTo>
                    <a:pt x="503" y="799"/>
                    <a:pt x="480" y="845"/>
                    <a:pt x="457" y="868"/>
                  </a:cubicBezTo>
                  <a:cubicBezTo>
                    <a:pt x="434" y="890"/>
                    <a:pt x="389" y="936"/>
                    <a:pt x="366" y="959"/>
                  </a:cubicBezTo>
                  <a:cubicBezTo>
                    <a:pt x="320" y="1005"/>
                    <a:pt x="297" y="1073"/>
                    <a:pt x="274" y="1119"/>
                  </a:cubicBezTo>
                  <a:cubicBezTo>
                    <a:pt x="229" y="1164"/>
                    <a:pt x="183" y="1210"/>
                    <a:pt x="160" y="1279"/>
                  </a:cubicBezTo>
                  <a:cubicBezTo>
                    <a:pt x="115" y="1347"/>
                    <a:pt x="92" y="1438"/>
                    <a:pt x="46" y="1530"/>
                  </a:cubicBezTo>
                  <a:cubicBezTo>
                    <a:pt x="46" y="1552"/>
                    <a:pt x="23" y="1598"/>
                    <a:pt x="23" y="1644"/>
                  </a:cubicBezTo>
                  <a:cubicBezTo>
                    <a:pt x="23" y="1667"/>
                    <a:pt x="1" y="1689"/>
                    <a:pt x="1" y="1712"/>
                  </a:cubicBezTo>
                  <a:cubicBezTo>
                    <a:pt x="1" y="1735"/>
                    <a:pt x="1" y="1758"/>
                    <a:pt x="1" y="1781"/>
                  </a:cubicBezTo>
                  <a:cubicBezTo>
                    <a:pt x="1" y="1803"/>
                    <a:pt x="23" y="1826"/>
                    <a:pt x="46" y="1849"/>
                  </a:cubicBezTo>
                  <a:cubicBezTo>
                    <a:pt x="23" y="1872"/>
                    <a:pt x="23" y="1918"/>
                    <a:pt x="23" y="1940"/>
                  </a:cubicBezTo>
                  <a:cubicBezTo>
                    <a:pt x="23" y="2032"/>
                    <a:pt x="46" y="2123"/>
                    <a:pt x="46" y="2192"/>
                  </a:cubicBezTo>
                  <a:cubicBezTo>
                    <a:pt x="46" y="2283"/>
                    <a:pt x="69" y="2374"/>
                    <a:pt x="115" y="2443"/>
                  </a:cubicBezTo>
                  <a:cubicBezTo>
                    <a:pt x="138" y="2511"/>
                    <a:pt x="160" y="2602"/>
                    <a:pt x="183" y="2671"/>
                  </a:cubicBezTo>
                  <a:cubicBezTo>
                    <a:pt x="206" y="2694"/>
                    <a:pt x="229" y="2717"/>
                    <a:pt x="229" y="2739"/>
                  </a:cubicBezTo>
                  <a:cubicBezTo>
                    <a:pt x="252" y="2785"/>
                    <a:pt x="274" y="2808"/>
                    <a:pt x="274" y="2853"/>
                  </a:cubicBezTo>
                  <a:cubicBezTo>
                    <a:pt x="320" y="2899"/>
                    <a:pt x="343" y="2945"/>
                    <a:pt x="366" y="3013"/>
                  </a:cubicBezTo>
                  <a:cubicBezTo>
                    <a:pt x="411" y="3059"/>
                    <a:pt x="434" y="3127"/>
                    <a:pt x="480" y="3173"/>
                  </a:cubicBezTo>
                  <a:cubicBezTo>
                    <a:pt x="526" y="3219"/>
                    <a:pt x="571" y="3264"/>
                    <a:pt x="617" y="3310"/>
                  </a:cubicBezTo>
                  <a:lnTo>
                    <a:pt x="640" y="3310"/>
                  </a:lnTo>
                  <a:cubicBezTo>
                    <a:pt x="663" y="3333"/>
                    <a:pt x="663" y="3333"/>
                    <a:pt x="685" y="3333"/>
                  </a:cubicBezTo>
                  <a:cubicBezTo>
                    <a:pt x="731" y="3333"/>
                    <a:pt x="777" y="3310"/>
                    <a:pt x="777" y="3264"/>
                  </a:cubicBezTo>
                  <a:cubicBezTo>
                    <a:pt x="799" y="3219"/>
                    <a:pt x="777" y="3173"/>
                    <a:pt x="754" y="3127"/>
                  </a:cubicBezTo>
                  <a:cubicBezTo>
                    <a:pt x="754" y="3105"/>
                    <a:pt x="731" y="3082"/>
                    <a:pt x="708" y="3059"/>
                  </a:cubicBezTo>
                  <a:cubicBezTo>
                    <a:pt x="685" y="2990"/>
                    <a:pt x="663" y="2945"/>
                    <a:pt x="640" y="2876"/>
                  </a:cubicBezTo>
                  <a:cubicBezTo>
                    <a:pt x="617" y="2785"/>
                    <a:pt x="594" y="2694"/>
                    <a:pt x="571" y="2625"/>
                  </a:cubicBezTo>
                  <a:cubicBezTo>
                    <a:pt x="548" y="2557"/>
                    <a:pt x="548" y="2511"/>
                    <a:pt x="526" y="2443"/>
                  </a:cubicBezTo>
                  <a:cubicBezTo>
                    <a:pt x="526" y="2397"/>
                    <a:pt x="503" y="2328"/>
                    <a:pt x="503" y="2283"/>
                  </a:cubicBezTo>
                  <a:cubicBezTo>
                    <a:pt x="503" y="2146"/>
                    <a:pt x="503" y="2009"/>
                    <a:pt x="526" y="1895"/>
                  </a:cubicBezTo>
                  <a:cubicBezTo>
                    <a:pt x="548" y="1803"/>
                    <a:pt x="571" y="1735"/>
                    <a:pt x="594" y="1667"/>
                  </a:cubicBezTo>
                  <a:cubicBezTo>
                    <a:pt x="617" y="1552"/>
                    <a:pt x="663" y="1461"/>
                    <a:pt x="708" y="1370"/>
                  </a:cubicBezTo>
                  <a:cubicBezTo>
                    <a:pt x="777" y="1233"/>
                    <a:pt x="868" y="1073"/>
                    <a:pt x="982" y="959"/>
                  </a:cubicBezTo>
                  <a:cubicBezTo>
                    <a:pt x="1028" y="890"/>
                    <a:pt x="1073" y="845"/>
                    <a:pt x="1142" y="799"/>
                  </a:cubicBezTo>
                  <a:cubicBezTo>
                    <a:pt x="1188" y="754"/>
                    <a:pt x="1256" y="708"/>
                    <a:pt x="1324" y="639"/>
                  </a:cubicBezTo>
                  <a:cubicBezTo>
                    <a:pt x="1393" y="594"/>
                    <a:pt x="1439" y="548"/>
                    <a:pt x="1507" y="502"/>
                  </a:cubicBezTo>
                  <a:cubicBezTo>
                    <a:pt x="1576" y="457"/>
                    <a:pt x="1621" y="411"/>
                    <a:pt x="1690" y="366"/>
                  </a:cubicBezTo>
                  <a:cubicBezTo>
                    <a:pt x="1758" y="320"/>
                    <a:pt x="1827" y="274"/>
                    <a:pt x="1872" y="251"/>
                  </a:cubicBezTo>
                  <a:cubicBezTo>
                    <a:pt x="1918" y="229"/>
                    <a:pt x="1941" y="206"/>
                    <a:pt x="1964" y="183"/>
                  </a:cubicBezTo>
                  <a:cubicBezTo>
                    <a:pt x="1986" y="160"/>
                    <a:pt x="2032" y="137"/>
                    <a:pt x="2055" y="114"/>
                  </a:cubicBezTo>
                  <a:cubicBezTo>
                    <a:pt x="2078" y="92"/>
                    <a:pt x="2078" y="46"/>
                    <a:pt x="2055" y="23"/>
                  </a:cubicBezTo>
                  <a:cubicBezTo>
                    <a:pt x="2055" y="23"/>
                    <a:pt x="2032" y="0"/>
                    <a:pt x="200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 name="Google Shape;9793;p58"/>
            <p:cNvSpPr/>
            <p:nvPr/>
          </p:nvSpPr>
          <p:spPr>
            <a:xfrm>
              <a:off x="5518409" y="3474875"/>
              <a:ext cx="54874" cy="78567"/>
            </a:xfrm>
            <a:custGeom>
              <a:avLst/>
              <a:gdLst/>
              <a:ahLst/>
              <a:cxnLst/>
              <a:rect l="l" t="t" r="r" b="b"/>
              <a:pathLst>
                <a:path w="1165" h="1668" extrusionOk="0">
                  <a:moveTo>
                    <a:pt x="1096" y="1"/>
                  </a:moveTo>
                  <a:cubicBezTo>
                    <a:pt x="1073" y="1"/>
                    <a:pt x="1073" y="1"/>
                    <a:pt x="1050" y="24"/>
                  </a:cubicBezTo>
                  <a:cubicBezTo>
                    <a:pt x="1050" y="24"/>
                    <a:pt x="1027" y="24"/>
                    <a:pt x="1027" y="47"/>
                  </a:cubicBezTo>
                  <a:lnTo>
                    <a:pt x="982" y="69"/>
                  </a:lnTo>
                  <a:cubicBezTo>
                    <a:pt x="936" y="92"/>
                    <a:pt x="868" y="138"/>
                    <a:pt x="799" y="184"/>
                  </a:cubicBezTo>
                  <a:cubicBezTo>
                    <a:pt x="754" y="229"/>
                    <a:pt x="708" y="275"/>
                    <a:pt x="662" y="321"/>
                  </a:cubicBezTo>
                  <a:cubicBezTo>
                    <a:pt x="617" y="366"/>
                    <a:pt x="571" y="412"/>
                    <a:pt x="525" y="457"/>
                  </a:cubicBezTo>
                  <a:cubicBezTo>
                    <a:pt x="480" y="503"/>
                    <a:pt x="434" y="572"/>
                    <a:pt x="388" y="640"/>
                  </a:cubicBezTo>
                  <a:cubicBezTo>
                    <a:pt x="297" y="777"/>
                    <a:pt x="229" y="914"/>
                    <a:pt x="160" y="1051"/>
                  </a:cubicBezTo>
                  <a:cubicBezTo>
                    <a:pt x="114" y="1119"/>
                    <a:pt x="92" y="1188"/>
                    <a:pt x="69" y="1256"/>
                  </a:cubicBezTo>
                  <a:cubicBezTo>
                    <a:pt x="46" y="1302"/>
                    <a:pt x="46" y="1325"/>
                    <a:pt x="23" y="1370"/>
                  </a:cubicBezTo>
                  <a:cubicBezTo>
                    <a:pt x="23" y="1370"/>
                    <a:pt x="23" y="1393"/>
                    <a:pt x="23" y="1416"/>
                  </a:cubicBezTo>
                  <a:cubicBezTo>
                    <a:pt x="0" y="1462"/>
                    <a:pt x="0" y="1507"/>
                    <a:pt x="0" y="1553"/>
                  </a:cubicBezTo>
                  <a:cubicBezTo>
                    <a:pt x="23" y="1622"/>
                    <a:pt x="69" y="1667"/>
                    <a:pt x="137" y="1667"/>
                  </a:cubicBezTo>
                  <a:cubicBezTo>
                    <a:pt x="183" y="1667"/>
                    <a:pt x="206" y="1644"/>
                    <a:pt x="229" y="1622"/>
                  </a:cubicBezTo>
                  <a:cubicBezTo>
                    <a:pt x="251" y="1599"/>
                    <a:pt x="274" y="1576"/>
                    <a:pt x="274" y="1530"/>
                  </a:cubicBezTo>
                  <a:cubicBezTo>
                    <a:pt x="274" y="1530"/>
                    <a:pt x="274" y="1530"/>
                    <a:pt x="274" y="1507"/>
                  </a:cubicBezTo>
                  <a:cubicBezTo>
                    <a:pt x="297" y="1462"/>
                    <a:pt x="320" y="1416"/>
                    <a:pt x="320" y="1348"/>
                  </a:cubicBezTo>
                  <a:cubicBezTo>
                    <a:pt x="343" y="1302"/>
                    <a:pt x="366" y="1234"/>
                    <a:pt x="388" y="1165"/>
                  </a:cubicBezTo>
                  <a:cubicBezTo>
                    <a:pt x="434" y="1051"/>
                    <a:pt x="480" y="937"/>
                    <a:pt x="548" y="823"/>
                  </a:cubicBezTo>
                  <a:cubicBezTo>
                    <a:pt x="548" y="823"/>
                    <a:pt x="548" y="800"/>
                    <a:pt x="548" y="800"/>
                  </a:cubicBezTo>
                  <a:cubicBezTo>
                    <a:pt x="639" y="640"/>
                    <a:pt x="731" y="480"/>
                    <a:pt x="845" y="343"/>
                  </a:cubicBezTo>
                  <a:cubicBezTo>
                    <a:pt x="890" y="321"/>
                    <a:pt x="936" y="275"/>
                    <a:pt x="982" y="229"/>
                  </a:cubicBezTo>
                  <a:cubicBezTo>
                    <a:pt x="1027" y="184"/>
                    <a:pt x="1073" y="161"/>
                    <a:pt x="1142" y="115"/>
                  </a:cubicBezTo>
                  <a:cubicBezTo>
                    <a:pt x="1164" y="92"/>
                    <a:pt x="1164" y="47"/>
                    <a:pt x="1142" y="24"/>
                  </a:cubicBezTo>
                  <a:cubicBezTo>
                    <a:pt x="1119" y="1"/>
                    <a:pt x="1119" y="1"/>
                    <a:pt x="109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 name="Google Shape;9794;p58"/>
            <p:cNvSpPr/>
            <p:nvPr/>
          </p:nvSpPr>
          <p:spPr>
            <a:xfrm>
              <a:off x="5242093" y="4169470"/>
              <a:ext cx="34432" cy="114695"/>
            </a:xfrm>
            <a:custGeom>
              <a:avLst/>
              <a:gdLst/>
              <a:ahLst/>
              <a:cxnLst/>
              <a:rect l="l" t="t" r="r" b="b"/>
              <a:pathLst>
                <a:path w="731" h="2435" extrusionOk="0">
                  <a:moveTo>
                    <a:pt x="662" y="0"/>
                  </a:moveTo>
                  <a:cubicBezTo>
                    <a:pt x="639" y="0"/>
                    <a:pt x="616" y="0"/>
                    <a:pt x="594" y="23"/>
                  </a:cubicBezTo>
                  <a:cubicBezTo>
                    <a:pt x="571" y="69"/>
                    <a:pt x="525" y="91"/>
                    <a:pt x="502" y="137"/>
                  </a:cubicBezTo>
                  <a:cubicBezTo>
                    <a:pt x="457" y="183"/>
                    <a:pt x="434" y="228"/>
                    <a:pt x="411" y="274"/>
                  </a:cubicBezTo>
                  <a:cubicBezTo>
                    <a:pt x="388" y="297"/>
                    <a:pt x="388" y="297"/>
                    <a:pt x="365" y="320"/>
                  </a:cubicBezTo>
                  <a:cubicBezTo>
                    <a:pt x="343" y="342"/>
                    <a:pt x="320" y="388"/>
                    <a:pt x="320" y="411"/>
                  </a:cubicBezTo>
                  <a:cubicBezTo>
                    <a:pt x="274" y="479"/>
                    <a:pt x="251" y="525"/>
                    <a:pt x="228" y="594"/>
                  </a:cubicBezTo>
                  <a:cubicBezTo>
                    <a:pt x="206" y="662"/>
                    <a:pt x="183" y="731"/>
                    <a:pt x="137" y="776"/>
                  </a:cubicBezTo>
                  <a:cubicBezTo>
                    <a:pt x="137" y="799"/>
                    <a:pt x="114" y="845"/>
                    <a:pt x="114" y="867"/>
                  </a:cubicBezTo>
                  <a:cubicBezTo>
                    <a:pt x="91" y="890"/>
                    <a:pt x="91" y="936"/>
                    <a:pt x="69" y="982"/>
                  </a:cubicBezTo>
                  <a:cubicBezTo>
                    <a:pt x="69" y="1050"/>
                    <a:pt x="46" y="1119"/>
                    <a:pt x="46" y="1187"/>
                  </a:cubicBezTo>
                  <a:cubicBezTo>
                    <a:pt x="23" y="1255"/>
                    <a:pt x="23" y="1324"/>
                    <a:pt x="23" y="1415"/>
                  </a:cubicBezTo>
                  <a:cubicBezTo>
                    <a:pt x="23" y="1438"/>
                    <a:pt x="23" y="1461"/>
                    <a:pt x="23" y="1484"/>
                  </a:cubicBezTo>
                  <a:cubicBezTo>
                    <a:pt x="0" y="1552"/>
                    <a:pt x="0" y="1644"/>
                    <a:pt x="23" y="1712"/>
                  </a:cubicBezTo>
                  <a:cubicBezTo>
                    <a:pt x="23" y="1780"/>
                    <a:pt x="23" y="1849"/>
                    <a:pt x="46" y="1895"/>
                  </a:cubicBezTo>
                  <a:cubicBezTo>
                    <a:pt x="69" y="1963"/>
                    <a:pt x="69" y="2054"/>
                    <a:pt x="91" y="2123"/>
                  </a:cubicBezTo>
                  <a:cubicBezTo>
                    <a:pt x="114" y="2168"/>
                    <a:pt x="114" y="2214"/>
                    <a:pt x="137" y="2260"/>
                  </a:cubicBezTo>
                  <a:cubicBezTo>
                    <a:pt x="160" y="2305"/>
                    <a:pt x="206" y="2351"/>
                    <a:pt x="228" y="2397"/>
                  </a:cubicBezTo>
                  <a:cubicBezTo>
                    <a:pt x="242" y="2423"/>
                    <a:pt x="271" y="2435"/>
                    <a:pt x="297" y="2435"/>
                  </a:cubicBezTo>
                  <a:cubicBezTo>
                    <a:pt x="316" y="2435"/>
                    <a:pt x="333" y="2429"/>
                    <a:pt x="343" y="2420"/>
                  </a:cubicBezTo>
                  <a:cubicBezTo>
                    <a:pt x="365" y="2397"/>
                    <a:pt x="388" y="2374"/>
                    <a:pt x="388" y="2351"/>
                  </a:cubicBezTo>
                  <a:cubicBezTo>
                    <a:pt x="388" y="2328"/>
                    <a:pt x="388" y="2305"/>
                    <a:pt x="365" y="2305"/>
                  </a:cubicBezTo>
                  <a:cubicBezTo>
                    <a:pt x="365" y="2283"/>
                    <a:pt x="365" y="2283"/>
                    <a:pt x="365" y="2283"/>
                  </a:cubicBezTo>
                  <a:cubicBezTo>
                    <a:pt x="343" y="2237"/>
                    <a:pt x="320" y="2214"/>
                    <a:pt x="320" y="2191"/>
                  </a:cubicBezTo>
                  <a:cubicBezTo>
                    <a:pt x="297" y="2168"/>
                    <a:pt x="297" y="2146"/>
                    <a:pt x="297" y="2123"/>
                  </a:cubicBezTo>
                  <a:cubicBezTo>
                    <a:pt x="274" y="2032"/>
                    <a:pt x="251" y="1940"/>
                    <a:pt x="251" y="1849"/>
                  </a:cubicBezTo>
                  <a:cubicBezTo>
                    <a:pt x="228" y="1803"/>
                    <a:pt x="228" y="1758"/>
                    <a:pt x="228" y="1712"/>
                  </a:cubicBezTo>
                  <a:cubicBezTo>
                    <a:pt x="228" y="1655"/>
                    <a:pt x="228" y="1614"/>
                    <a:pt x="228" y="1575"/>
                  </a:cubicBezTo>
                  <a:cubicBezTo>
                    <a:pt x="228" y="1461"/>
                    <a:pt x="228" y="1347"/>
                    <a:pt x="251" y="1233"/>
                  </a:cubicBezTo>
                  <a:cubicBezTo>
                    <a:pt x="274" y="1119"/>
                    <a:pt x="274" y="1027"/>
                    <a:pt x="297" y="913"/>
                  </a:cubicBezTo>
                  <a:cubicBezTo>
                    <a:pt x="320" y="867"/>
                    <a:pt x="365" y="799"/>
                    <a:pt x="365" y="753"/>
                  </a:cubicBezTo>
                  <a:cubicBezTo>
                    <a:pt x="388" y="685"/>
                    <a:pt x="411" y="616"/>
                    <a:pt x="434" y="548"/>
                  </a:cubicBezTo>
                  <a:cubicBezTo>
                    <a:pt x="457" y="502"/>
                    <a:pt x="480" y="434"/>
                    <a:pt x="525" y="388"/>
                  </a:cubicBezTo>
                  <a:cubicBezTo>
                    <a:pt x="548" y="342"/>
                    <a:pt x="571" y="297"/>
                    <a:pt x="594" y="251"/>
                  </a:cubicBezTo>
                  <a:cubicBezTo>
                    <a:pt x="616" y="206"/>
                    <a:pt x="662" y="160"/>
                    <a:pt x="708" y="114"/>
                  </a:cubicBezTo>
                  <a:cubicBezTo>
                    <a:pt x="731" y="91"/>
                    <a:pt x="731" y="46"/>
                    <a:pt x="685" y="23"/>
                  </a:cubicBezTo>
                  <a:cubicBezTo>
                    <a:pt x="685" y="0"/>
                    <a:pt x="662"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 name="Google Shape;9795;p58"/>
            <p:cNvSpPr/>
            <p:nvPr/>
          </p:nvSpPr>
          <p:spPr>
            <a:xfrm>
              <a:off x="5290470" y="4175923"/>
              <a:ext cx="35515" cy="121148"/>
            </a:xfrm>
            <a:custGeom>
              <a:avLst/>
              <a:gdLst/>
              <a:ahLst/>
              <a:cxnLst/>
              <a:rect l="l" t="t" r="r" b="b"/>
              <a:pathLst>
                <a:path w="754" h="2572" extrusionOk="0">
                  <a:moveTo>
                    <a:pt x="685" y="0"/>
                  </a:moveTo>
                  <a:cubicBezTo>
                    <a:pt x="662" y="0"/>
                    <a:pt x="639" y="23"/>
                    <a:pt x="639" y="23"/>
                  </a:cubicBezTo>
                  <a:cubicBezTo>
                    <a:pt x="594" y="69"/>
                    <a:pt x="548" y="137"/>
                    <a:pt x="502" y="183"/>
                  </a:cubicBezTo>
                  <a:cubicBezTo>
                    <a:pt x="480" y="228"/>
                    <a:pt x="434" y="274"/>
                    <a:pt x="411" y="320"/>
                  </a:cubicBezTo>
                  <a:cubicBezTo>
                    <a:pt x="366" y="365"/>
                    <a:pt x="343" y="388"/>
                    <a:pt x="297" y="434"/>
                  </a:cubicBezTo>
                  <a:cubicBezTo>
                    <a:pt x="274" y="502"/>
                    <a:pt x="229" y="571"/>
                    <a:pt x="206" y="639"/>
                  </a:cubicBezTo>
                  <a:cubicBezTo>
                    <a:pt x="183" y="708"/>
                    <a:pt x="137" y="753"/>
                    <a:pt x="114" y="822"/>
                  </a:cubicBezTo>
                  <a:cubicBezTo>
                    <a:pt x="92" y="890"/>
                    <a:pt x="69" y="959"/>
                    <a:pt x="46" y="1027"/>
                  </a:cubicBezTo>
                  <a:cubicBezTo>
                    <a:pt x="46" y="1118"/>
                    <a:pt x="23" y="1187"/>
                    <a:pt x="23" y="1255"/>
                  </a:cubicBezTo>
                  <a:cubicBezTo>
                    <a:pt x="0" y="1324"/>
                    <a:pt x="0" y="1392"/>
                    <a:pt x="0" y="1461"/>
                  </a:cubicBezTo>
                  <a:cubicBezTo>
                    <a:pt x="0" y="1507"/>
                    <a:pt x="0" y="1552"/>
                    <a:pt x="0" y="1575"/>
                  </a:cubicBezTo>
                  <a:cubicBezTo>
                    <a:pt x="0" y="1621"/>
                    <a:pt x="23" y="1643"/>
                    <a:pt x="23" y="1666"/>
                  </a:cubicBezTo>
                  <a:cubicBezTo>
                    <a:pt x="23" y="1735"/>
                    <a:pt x="23" y="1780"/>
                    <a:pt x="46" y="1849"/>
                  </a:cubicBezTo>
                  <a:cubicBezTo>
                    <a:pt x="46" y="1917"/>
                    <a:pt x="69" y="1963"/>
                    <a:pt x="69" y="2031"/>
                  </a:cubicBezTo>
                  <a:cubicBezTo>
                    <a:pt x="92" y="2100"/>
                    <a:pt x="114" y="2146"/>
                    <a:pt x="114" y="2214"/>
                  </a:cubicBezTo>
                  <a:cubicBezTo>
                    <a:pt x="137" y="2260"/>
                    <a:pt x="137" y="2328"/>
                    <a:pt x="160" y="2374"/>
                  </a:cubicBezTo>
                  <a:cubicBezTo>
                    <a:pt x="160" y="2397"/>
                    <a:pt x="183" y="2442"/>
                    <a:pt x="206" y="2465"/>
                  </a:cubicBezTo>
                  <a:cubicBezTo>
                    <a:pt x="229" y="2488"/>
                    <a:pt x="229" y="2511"/>
                    <a:pt x="251" y="2534"/>
                  </a:cubicBezTo>
                  <a:cubicBezTo>
                    <a:pt x="265" y="2560"/>
                    <a:pt x="294" y="2571"/>
                    <a:pt x="320" y="2571"/>
                  </a:cubicBezTo>
                  <a:cubicBezTo>
                    <a:pt x="339" y="2571"/>
                    <a:pt x="356" y="2566"/>
                    <a:pt x="366" y="2556"/>
                  </a:cubicBezTo>
                  <a:cubicBezTo>
                    <a:pt x="411" y="2534"/>
                    <a:pt x="411" y="2488"/>
                    <a:pt x="388" y="2442"/>
                  </a:cubicBezTo>
                  <a:cubicBezTo>
                    <a:pt x="388" y="2420"/>
                    <a:pt x="366" y="2420"/>
                    <a:pt x="366" y="2397"/>
                  </a:cubicBezTo>
                  <a:cubicBezTo>
                    <a:pt x="366" y="2397"/>
                    <a:pt x="343" y="2374"/>
                    <a:pt x="343" y="2351"/>
                  </a:cubicBezTo>
                  <a:cubicBezTo>
                    <a:pt x="320" y="2283"/>
                    <a:pt x="320" y="2237"/>
                    <a:pt x="320" y="2191"/>
                  </a:cubicBezTo>
                  <a:cubicBezTo>
                    <a:pt x="297" y="2146"/>
                    <a:pt x="297" y="2100"/>
                    <a:pt x="297" y="2077"/>
                  </a:cubicBezTo>
                  <a:cubicBezTo>
                    <a:pt x="274" y="2009"/>
                    <a:pt x="274" y="1940"/>
                    <a:pt x="251" y="1872"/>
                  </a:cubicBezTo>
                  <a:cubicBezTo>
                    <a:pt x="251" y="1803"/>
                    <a:pt x="251" y="1735"/>
                    <a:pt x="251" y="1666"/>
                  </a:cubicBezTo>
                  <a:cubicBezTo>
                    <a:pt x="251" y="1621"/>
                    <a:pt x="229" y="1598"/>
                    <a:pt x="229" y="1552"/>
                  </a:cubicBezTo>
                  <a:cubicBezTo>
                    <a:pt x="229" y="1507"/>
                    <a:pt x="229" y="1461"/>
                    <a:pt x="229" y="1415"/>
                  </a:cubicBezTo>
                  <a:cubicBezTo>
                    <a:pt x="229" y="1415"/>
                    <a:pt x="229" y="1405"/>
                    <a:pt x="229" y="1392"/>
                  </a:cubicBezTo>
                  <a:cubicBezTo>
                    <a:pt x="251" y="1324"/>
                    <a:pt x="251" y="1233"/>
                    <a:pt x="274" y="1164"/>
                  </a:cubicBezTo>
                  <a:cubicBezTo>
                    <a:pt x="274" y="1096"/>
                    <a:pt x="297" y="1004"/>
                    <a:pt x="320" y="936"/>
                  </a:cubicBezTo>
                  <a:cubicBezTo>
                    <a:pt x="343" y="867"/>
                    <a:pt x="343" y="822"/>
                    <a:pt x="366" y="753"/>
                  </a:cubicBezTo>
                  <a:cubicBezTo>
                    <a:pt x="411" y="685"/>
                    <a:pt x="434" y="616"/>
                    <a:pt x="457" y="548"/>
                  </a:cubicBezTo>
                  <a:cubicBezTo>
                    <a:pt x="525" y="457"/>
                    <a:pt x="571" y="342"/>
                    <a:pt x="639" y="251"/>
                  </a:cubicBezTo>
                  <a:cubicBezTo>
                    <a:pt x="662" y="205"/>
                    <a:pt x="708" y="160"/>
                    <a:pt x="731" y="114"/>
                  </a:cubicBezTo>
                  <a:cubicBezTo>
                    <a:pt x="754" y="91"/>
                    <a:pt x="754" y="46"/>
                    <a:pt x="731" y="23"/>
                  </a:cubicBezTo>
                  <a:cubicBezTo>
                    <a:pt x="708" y="0"/>
                    <a:pt x="708" y="0"/>
                    <a:pt x="68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 name="Google Shape;9796;p58"/>
            <p:cNvSpPr/>
            <p:nvPr/>
          </p:nvSpPr>
          <p:spPr>
            <a:xfrm>
              <a:off x="5342050" y="4183413"/>
              <a:ext cx="37682" cy="117709"/>
            </a:xfrm>
            <a:custGeom>
              <a:avLst/>
              <a:gdLst/>
              <a:ahLst/>
              <a:cxnLst/>
              <a:rect l="l" t="t" r="r" b="b"/>
              <a:pathLst>
                <a:path w="800" h="2499" extrusionOk="0">
                  <a:moveTo>
                    <a:pt x="663" y="1"/>
                  </a:moveTo>
                  <a:cubicBezTo>
                    <a:pt x="617" y="46"/>
                    <a:pt x="572" y="92"/>
                    <a:pt x="503" y="161"/>
                  </a:cubicBezTo>
                  <a:cubicBezTo>
                    <a:pt x="480" y="183"/>
                    <a:pt x="435" y="229"/>
                    <a:pt x="389" y="298"/>
                  </a:cubicBezTo>
                  <a:cubicBezTo>
                    <a:pt x="298" y="412"/>
                    <a:pt x="229" y="549"/>
                    <a:pt x="161" y="686"/>
                  </a:cubicBezTo>
                  <a:cubicBezTo>
                    <a:pt x="138" y="777"/>
                    <a:pt x="115" y="845"/>
                    <a:pt x="92" y="914"/>
                  </a:cubicBezTo>
                  <a:cubicBezTo>
                    <a:pt x="69" y="982"/>
                    <a:pt x="69" y="1051"/>
                    <a:pt x="47" y="1119"/>
                  </a:cubicBezTo>
                  <a:cubicBezTo>
                    <a:pt x="47" y="1188"/>
                    <a:pt x="24" y="1256"/>
                    <a:pt x="24" y="1325"/>
                  </a:cubicBezTo>
                  <a:cubicBezTo>
                    <a:pt x="1" y="1393"/>
                    <a:pt x="1" y="1484"/>
                    <a:pt x="1" y="1553"/>
                  </a:cubicBezTo>
                  <a:cubicBezTo>
                    <a:pt x="1" y="1621"/>
                    <a:pt x="1" y="1713"/>
                    <a:pt x="1" y="1781"/>
                  </a:cubicBezTo>
                  <a:cubicBezTo>
                    <a:pt x="24" y="1827"/>
                    <a:pt x="24" y="1850"/>
                    <a:pt x="24" y="1872"/>
                  </a:cubicBezTo>
                  <a:cubicBezTo>
                    <a:pt x="24" y="1918"/>
                    <a:pt x="47" y="1964"/>
                    <a:pt x="47" y="2009"/>
                  </a:cubicBezTo>
                  <a:cubicBezTo>
                    <a:pt x="69" y="2032"/>
                    <a:pt x="69" y="2055"/>
                    <a:pt x="69" y="2078"/>
                  </a:cubicBezTo>
                  <a:cubicBezTo>
                    <a:pt x="69" y="2078"/>
                    <a:pt x="69" y="2055"/>
                    <a:pt x="69" y="2055"/>
                  </a:cubicBezTo>
                  <a:cubicBezTo>
                    <a:pt x="92" y="2124"/>
                    <a:pt x="92" y="2192"/>
                    <a:pt x="115" y="2261"/>
                  </a:cubicBezTo>
                  <a:cubicBezTo>
                    <a:pt x="161" y="2329"/>
                    <a:pt x="184" y="2397"/>
                    <a:pt x="229" y="2466"/>
                  </a:cubicBezTo>
                  <a:cubicBezTo>
                    <a:pt x="245" y="2482"/>
                    <a:pt x="273" y="2498"/>
                    <a:pt x="304" y="2498"/>
                  </a:cubicBezTo>
                  <a:cubicBezTo>
                    <a:pt x="317" y="2498"/>
                    <a:pt x="330" y="2495"/>
                    <a:pt x="343" y="2489"/>
                  </a:cubicBezTo>
                  <a:cubicBezTo>
                    <a:pt x="343" y="2489"/>
                    <a:pt x="366" y="2466"/>
                    <a:pt x="389" y="2443"/>
                  </a:cubicBezTo>
                  <a:cubicBezTo>
                    <a:pt x="389" y="2420"/>
                    <a:pt x="389" y="2397"/>
                    <a:pt x="389" y="2375"/>
                  </a:cubicBezTo>
                  <a:cubicBezTo>
                    <a:pt x="366" y="2352"/>
                    <a:pt x="343" y="2306"/>
                    <a:pt x="343" y="2261"/>
                  </a:cubicBezTo>
                  <a:cubicBezTo>
                    <a:pt x="321" y="2238"/>
                    <a:pt x="321" y="2192"/>
                    <a:pt x="298" y="2169"/>
                  </a:cubicBezTo>
                  <a:cubicBezTo>
                    <a:pt x="298" y="2169"/>
                    <a:pt x="298" y="2169"/>
                    <a:pt x="298" y="2146"/>
                  </a:cubicBezTo>
                  <a:cubicBezTo>
                    <a:pt x="298" y="2101"/>
                    <a:pt x="275" y="2055"/>
                    <a:pt x="275" y="2009"/>
                  </a:cubicBezTo>
                  <a:cubicBezTo>
                    <a:pt x="275" y="1964"/>
                    <a:pt x="252" y="1895"/>
                    <a:pt x="252" y="1850"/>
                  </a:cubicBezTo>
                  <a:cubicBezTo>
                    <a:pt x="252" y="1758"/>
                    <a:pt x="252" y="1690"/>
                    <a:pt x="252" y="1599"/>
                  </a:cubicBezTo>
                  <a:cubicBezTo>
                    <a:pt x="252" y="1576"/>
                    <a:pt x="252" y="1553"/>
                    <a:pt x="252" y="1530"/>
                  </a:cubicBezTo>
                  <a:cubicBezTo>
                    <a:pt x="252" y="1484"/>
                    <a:pt x="252" y="1416"/>
                    <a:pt x="252" y="1370"/>
                  </a:cubicBezTo>
                  <a:cubicBezTo>
                    <a:pt x="275" y="1302"/>
                    <a:pt x="275" y="1233"/>
                    <a:pt x="298" y="1165"/>
                  </a:cubicBezTo>
                  <a:cubicBezTo>
                    <a:pt x="298" y="1096"/>
                    <a:pt x="321" y="1028"/>
                    <a:pt x="321" y="982"/>
                  </a:cubicBezTo>
                  <a:cubicBezTo>
                    <a:pt x="343" y="914"/>
                    <a:pt x="366" y="845"/>
                    <a:pt x="389" y="777"/>
                  </a:cubicBezTo>
                  <a:cubicBezTo>
                    <a:pt x="412" y="708"/>
                    <a:pt x="435" y="617"/>
                    <a:pt x="457" y="549"/>
                  </a:cubicBezTo>
                  <a:cubicBezTo>
                    <a:pt x="503" y="480"/>
                    <a:pt x="549" y="412"/>
                    <a:pt x="572" y="343"/>
                  </a:cubicBezTo>
                  <a:cubicBezTo>
                    <a:pt x="617" y="298"/>
                    <a:pt x="663" y="229"/>
                    <a:pt x="709" y="183"/>
                  </a:cubicBezTo>
                  <a:cubicBezTo>
                    <a:pt x="731" y="161"/>
                    <a:pt x="731" y="161"/>
                    <a:pt x="754" y="138"/>
                  </a:cubicBezTo>
                  <a:cubicBezTo>
                    <a:pt x="800" y="115"/>
                    <a:pt x="800" y="69"/>
                    <a:pt x="777" y="24"/>
                  </a:cubicBezTo>
                  <a:cubicBezTo>
                    <a:pt x="754" y="1"/>
                    <a:pt x="731" y="1"/>
                    <a:pt x="70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 name="Google Shape;9797;p58"/>
            <p:cNvSpPr/>
            <p:nvPr/>
          </p:nvSpPr>
          <p:spPr>
            <a:xfrm>
              <a:off x="5438850" y="4199569"/>
              <a:ext cx="35515" cy="117238"/>
            </a:xfrm>
            <a:custGeom>
              <a:avLst/>
              <a:gdLst/>
              <a:ahLst/>
              <a:cxnLst/>
              <a:rect l="l" t="t" r="r" b="b"/>
              <a:pathLst>
                <a:path w="754" h="2489" extrusionOk="0">
                  <a:moveTo>
                    <a:pt x="662" y="0"/>
                  </a:moveTo>
                  <a:cubicBezTo>
                    <a:pt x="662" y="0"/>
                    <a:pt x="639" y="0"/>
                    <a:pt x="617" y="23"/>
                  </a:cubicBezTo>
                  <a:cubicBezTo>
                    <a:pt x="571" y="69"/>
                    <a:pt x="525" y="114"/>
                    <a:pt x="480" y="160"/>
                  </a:cubicBezTo>
                  <a:cubicBezTo>
                    <a:pt x="411" y="206"/>
                    <a:pt x="365" y="251"/>
                    <a:pt x="343" y="320"/>
                  </a:cubicBezTo>
                  <a:cubicBezTo>
                    <a:pt x="297" y="388"/>
                    <a:pt x="251" y="434"/>
                    <a:pt x="228" y="502"/>
                  </a:cubicBezTo>
                  <a:cubicBezTo>
                    <a:pt x="183" y="571"/>
                    <a:pt x="160" y="639"/>
                    <a:pt x="137" y="708"/>
                  </a:cubicBezTo>
                  <a:cubicBezTo>
                    <a:pt x="92" y="845"/>
                    <a:pt x="46" y="982"/>
                    <a:pt x="23" y="1119"/>
                  </a:cubicBezTo>
                  <a:cubicBezTo>
                    <a:pt x="0" y="1187"/>
                    <a:pt x="0" y="1256"/>
                    <a:pt x="0" y="1324"/>
                  </a:cubicBezTo>
                  <a:cubicBezTo>
                    <a:pt x="0" y="1415"/>
                    <a:pt x="0" y="1484"/>
                    <a:pt x="0" y="1552"/>
                  </a:cubicBezTo>
                  <a:cubicBezTo>
                    <a:pt x="0" y="1689"/>
                    <a:pt x="0" y="1826"/>
                    <a:pt x="23" y="1940"/>
                  </a:cubicBezTo>
                  <a:cubicBezTo>
                    <a:pt x="46" y="2032"/>
                    <a:pt x="69" y="2123"/>
                    <a:pt x="92" y="2191"/>
                  </a:cubicBezTo>
                  <a:cubicBezTo>
                    <a:pt x="137" y="2283"/>
                    <a:pt x="183" y="2374"/>
                    <a:pt x="228" y="2465"/>
                  </a:cubicBezTo>
                  <a:cubicBezTo>
                    <a:pt x="251" y="2488"/>
                    <a:pt x="297" y="2488"/>
                    <a:pt x="320" y="2488"/>
                  </a:cubicBezTo>
                  <a:cubicBezTo>
                    <a:pt x="365" y="2465"/>
                    <a:pt x="388" y="2420"/>
                    <a:pt x="365" y="2374"/>
                  </a:cubicBezTo>
                  <a:cubicBezTo>
                    <a:pt x="343" y="2328"/>
                    <a:pt x="320" y="2283"/>
                    <a:pt x="297" y="2214"/>
                  </a:cubicBezTo>
                  <a:cubicBezTo>
                    <a:pt x="297" y="2169"/>
                    <a:pt x="274" y="2123"/>
                    <a:pt x="274" y="2077"/>
                  </a:cubicBezTo>
                  <a:cubicBezTo>
                    <a:pt x="251" y="1986"/>
                    <a:pt x="228" y="1895"/>
                    <a:pt x="228" y="1781"/>
                  </a:cubicBezTo>
                  <a:cubicBezTo>
                    <a:pt x="228" y="1689"/>
                    <a:pt x="228" y="1575"/>
                    <a:pt x="228" y="1461"/>
                  </a:cubicBezTo>
                  <a:cubicBezTo>
                    <a:pt x="228" y="1415"/>
                    <a:pt x="228" y="1347"/>
                    <a:pt x="228" y="1301"/>
                  </a:cubicBezTo>
                  <a:cubicBezTo>
                    <a:pt x="228" y="1233"/>
                    <a:pt x="251" y="1187"/>
                    <a:pt x="251" y="1119"/>
                  </a:cubicBezTo>
                  <a:cubicBezTo>
                    <a:pt x="274" y="1005"/>
                    <a:pt x="297" y="890"/>
                    <a:pt x="343" y="776"/>
                  </a:cubicBezTo>
                  <a:cubicBezTo>
                    <a:pt x="365" y="685"/>
                    <a:pt x="388" y="616"/>
                    <a:pt x="434" y="548"/>
                  </a:cubicBezTo>
                  <a:cubicBezTo>
                    <a:pt x="457" y="480"/>
                    <a:pt x="480" y="434"/>
                    <a:pt x="525" y="365"/>
                  </a:cubicBezTo>
                  <a:cubicBezTo>
                    <a:pt x="548" y="297"/>
                    <a:pt x="594" y="251"/>
                    <a:pt x="639" y="206"/>
                  </a:cubicBezTo>
                  <a:cubicBezTo>
                    <a:pt x="662" y="183"/>
                    <a:pt x="685" y="160"/>
                    <a:pt x="708" y="137"/>
                  </a:cubicBezTo>
                  <a:cubicBezTo>
                    <a:pt x="753" y="114"/>
                    <a:pt x="753" y="69"/>
                    <a:pt x="731" y="46"/>
                  </a:cubicBezTo>
                  <a:cubicBezTo>
                    <a:pt x="708" y="23"/>
                    <a:pt x="685"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 name="Google Shape;9798;p58"/>
            <p:cNvSpPr/>
            <p:nvPr/>
          </p:nvSpPr>
          <p:spPr>
            <a:xfrm>
              <a:off x="5533436" y="3628622"/>
              <a:ext cx="245216" cy="243049"/>
            </a:xfrm>
            <a:custGeom>
              <a:avLst/>
              <a:gdLst/>
              <a:ahLst/>
              <a:cxnLst/>
              <a:rect l="l" t="t" r="r" b="b"/>
              <a:pathLst>
                <a:path w="5206" h="5160" extrusionOk="0">
                  <a:moveTo>
                    <a:pt x="138" y="1"/>
                  </a:moveTo>
                  <a:cubicBezTo>
                    <a:pt x="92" y="1"/>
                    <a:pt x="24" y="24"/>
                    <a:pt x="24" y="69"/>
                  </a:cubicBezTo>
                  <a:cubicBezTo>
                    <a:pt x="24" y="138"/>
                    <a:pt x="1" y="206"/>
                    <a:pt x="1" y="252"/>
                  </a:cubicBezTo>
                  <a:cubicBezTo>
                    <a:pt x="1" y="298"/>
                    <a:pt x="1" y="321"/>
                    <a:pt x="1" y="343"/>
                  </a:cubicBezTo>
                  <a:cubicBezTo>
                    <a:pt x="1" y="389"/>
                    <a:pt x="1" y="412"/>
                    <a:pt x="1" y="457"/>
                  </a:cubicBezTo>
                  <a:cubicBezTo>
                    <a:pt x="24" y="617"/>
                    <a:pt x="47" y="754"/>
                    <a:pt x="69" y="914"/>
                  </a:cubicBezTo>
                  <a:cubicBezTo>
                    <a:pt x="115" y="1074"/>
                    <a:pt x="161" y="1234"/>
                    <a:pt x="229" y="1393"/>
                  </a:cubicBezTo>
                  <a:cubicBezTo>
                    <a:pt x="298" y="1530"/>
                    <a:pt x="343" y="1667"/>
                    <a:pt x="435" y="1804"/>
                  </a:cubicBezTo>
                  <a:cubicBezTo>
                    <a:pt x="503" y="1941"/>
                    <a:pt x="571" y="2055"/>
                    <a:pt x="640" y="2192"/>
                  </a:cubicBezTo>
                  <a:cubicBezTo>
                    <a:pt x="800" y="2443"/>
                    <a:pt x="982" y="2717"/>
                    <a:pt x="1188" y="2968"/>
                  </a:cubicBezTo>
                  <a:cubicBezTo>
                    <a:pt x="1302" y="3082"/>
                    <a:pt x="1416" y="3197"/>
                    <a:pt x="1530" y="3311"/>
                  </a:cubicBezTo>
                  <a:cubicBezTo>
                    <a:pt x="1644" y="3425"/>
                    <a:pt x="1736" y="3539"/>
                    <a:pt x="1873" y="3653"/>
                  </a:cubicBezTo>
                  <a:cubicBezTo>
                    <a:pt x="1941" y="3722"/>
                    <a:pt x="2032" y="3813"/>
                    <a:pt x="2124" y="3881"/>
                  </a:cubicBezTo>
                  <a:cubicBezTo>
                    <a:pt x="2146" y="3881"/>
                    <a:pt x="2146" y="3881"/>
                    <a:pt x="2146" y="3904"/>
                  </a:cubicBezTo>
                  <a:cubicBezTo>
                    <a:pt x="2261" y="3973"/>
                    <a:pt x="2375" y="4064"/>
                    <a:pt x="2489" y="4155"/>
                  </a:cubicBezTo>
                  <a:cubicBezTo>
                    <a:pt x="2626" y="4224"/>
                    <a:pt x="2740" y="4315"/>
                    <a:pt x="2877" y="4383"/>
                  </a:cubicBezTo>
                  <a:cubicBezTo>
                    <a:pt x="2991" y="4452"/>
                    <a:pt x="3128" y="4543"/>
                    <a:pt x="3265" y="4612"/>
                  </a:cubicBezTo>
                  <a:cubicBezTo>
                    <a:pt x="3333" y="4635"/>
                    <a:pt x="3402" y="4680"/>
                    <a:pt x="3447" y="4703"/>
                  </a:cubicBezTo>
                  <a:cubicBezTo>
                    <a:pt x="3539" y="4749"/>
                    <a:pt x="3607" y="4771"/>
                    <a:pt x="3676" y="4817"/>
                  </a:cubicBezTo>
                  <a:cubicBezTo>
                    <a:pt x="3744" y="4840"/>
                    <a:pt x="3813" y="4863"/>
                    <a:pt x="3858" y="4886"/>
                  </a:cubicBezTo>
                  <a:cubicBezTo>
                    <a:pt x="3927" y="4886"/>
                    <a:pt x="3972" y="4908"/>
                    <a:pt x="4041" y="4931"/>
                  </a:cubicBezTo>
                  <a:cubicBezTo>
                    <a:pt x="4109" y="4954"/>
                    <a:pt x="4155" y="4977"/>
                    <a:pt x="4224" y="5000"/>
                  </a:cubicBezTo>
                  <a:cubicBezTo>
                    <a:pt x="4269" y="5000"/>
                    <a:pt x="4338" y="5023"/>
                    <a:pt x="4383" y="5045"/>
                  </a:cubicBezTo>
                  <a:cubicBezTo>
                    <a:pt x="4475" y="5068"/>
                    <a:pt x="4566" y="5091"/>
                    <a:pt x="4657" y="5114"/>
                  </a:cubicBezTo>
                  <a:cubicBezTo>
                    <a:pt x="4726" y="5137"/>
                    <a:pt x="4817" y="5137"/>
                    <a:pt x="4908" y="5159"/>
                  </a:cubicBezTo>
                  <a:lnTo>
                    <a:pt x="5000" y="5159"/>
                  </a:lnTo>
                  <a:cubicBezTo>
                    <a:pt x="5068" y="5159"/>
                    <a:pt x="5137" y="5137"/>
                    <a:pt x="5182" y="5091"/>
                  </a:cubicBezTo>
                  <a:cubicBezTo>
                    <a:pt x="5182" y="5045"/>
                    <a:pt x="5205" y="4977"/>
                    <a:pt x="5182" y="4931"/>
                  </a:cubicBezTo>
                  <a:cubicBezTo>
                    <a:pt x="5159" y="4931"/>
                    <a:pt x="5159" y="4908"/>
                    <a:pt x="5159" y="4908"/>
                  </a:cubicBezTo>
                  <a:lnTo>
                    <a:pt x="5137" y="4886"/>
                  </a:lnTo>
                  <a:lnTo>
                    <a:pt x="5137" y="4886"/>
                  </a:lnTo>
                  <a:cubicBezTo>
                    <a:pt x="5137" y="4886"/>
                    <a:pt x="5137" y="4886"/>
                    <a:pt x="5137" y="4886"/>
                  </a:cubicBezTo>
                  <a:cubicBezTo>
                    <a:pt x="5137" y="4886"/>
                    <a:pt x="5137" y="4863"/>
                    <a:pt x="5137" y="4863"/>
                  </a:cubicBezTo>
                  <a:cubicBezTo>
                    <a:pt x="5137" y="4840"/>
                    <a:pt x="5114" y="4794"/>
                    <a:pt x="5068" y="4794"/>
                  </a:cubicBezTo>
                  <a:cubicBezTo>
                    <a:pt x="5045" y="4771"/>
                    <a:pt x="5022" y="4771"/>
                    <a:pt x="4977" y="4749"/>
                  </a:cubicBezTo>
                  <a:cubicBezTo>
                    <a:pt x="4954" y="4749"/>
                    <a:pt x="4931" y="4749"/>
                    <a:pt x="4908" y="4726"/>
                  </a:cubicBezTo>
                  <a:cubicBezTo>
                    <a:pt x="4885" y="4726"/>
                    <a:pt x="4840" y="4726"/>
                    <a:pt x="4817" y="4703"/>
                  </a:cubicBezTo>
                  <a:lnTo>
                    <a:pt x="4794" y="4703"/>
                  </a:lnTo>
                  <a:cubicBezTo>
                    <a:pt x="4749" y="4657"/>
                    <a:pt x="4680" y="4635"/>
                    <a:pt x="4612" y="4612"/>
                  </a:cubicBezTo>
                  <a:cubicBezTo>
                    <a:pt x="4589" y="4612"/>
                    <a:pt x="4543" y="4612"/>
                    <a:pt x="4520" y="4589"/>
                  </a:cubicBezTo>
                  <a:cubicBezTo>
                    <a:pt x="4520" y="4566"/>
                    <a:pt x="4497" y="4566"/>
                    <a:pt x="4475" y="4543"/>
                  </a:cubicBezTo>
                  <a:cubicBezTo>
                    <a:pt x="4452" y="4520"/>
                    <a:pt x="4406" y="4520"/>
                    <a:pt x="4383" y="4498"/>
                  </a:cubicBezTo>
                  <a:lnTo>
                    <a:pt x="4383" y="4498"/>
                  </a:lnTo>
                  <a:cubicBezTo>
                    <a:pt x="4384" y="4498"/>
                    <a:pt x="4386" y="4500"/>
                    <a:pt x="4406" y="4520"/>
                  </a:cubicBezTo>
                  <a:lnTo>
                    <a:pt x="4178" y="4406"/>
                  </a:lnTo>
                  <a:cubicBezTo>
                    <a:pt x="4109" y="4383"/>
                    <a:pt x="4064" y="4361"/>
                    <a:pt x="3995" y="4338"/>
                  </a:cubicBezTo>
                  <a:cubicBezTo>
                    <a:pt x="3858" y="4246"/>
                    <a:pt x="3699" y="4178"/>
                    <a:pt x="3539" y="4087"/>
                  </a:cubicBezTo>
                  <a:cubicBezTo>
                    <a:pt x="3402" y="4018"/>
                    <a:pt x="3265" y="3927"/>
                    <a:pt x="3128" y="3836"/>
                  </a:cubicBezTo>
                  <a:cubicBezTo>
                    <a:pt x="2968" y="3767"/>
                    <a:pt x="2808" y="3676"/>
                    <a:pt x="2671" y="3585"/>
                  </a:cubicBezTo>
                  <a:cubicBezTo>
                    <a:pt x="2580" y="3539"/>
                    <a:pt x="2489" y="3470"/>
                    <a:pt x="2420" y="3425"/>
                  </a:cubicBezTo>
                  <a:lnTo>
                    <a:pt x="2375" y="3402"/>
                  </a:lnTo>
                  <a:cubicBezTo>
                    <a:pt x="2352" y="3379"/>
                    <a:pt x="2329" y="3356"/>
                    <a:pt x="2306" y="3333"/>
                  </a:cubicBezTo>
                  <a:lnTo>
                    <a:pt x="2238" y="3333"/>
                  </a:lnTo>
                  <a:cubicBezTo>
                    <a:pt x="2215" y="3311"/>
                    <a:pt x="2192" y="3311"/>
                    <a:pt x="2192" y="3288"/>
                  </a:cubicBezTo>
                  <a:cubicBezTo>
                    <a:pt x="2101" y="3219"/>
                    <a:pt x="2009" y="3151"/>
                    <a:pt x="1941" y="3060"/>
                  </a:cubicBezTo>
                  <a:cubicBezTo>
                    <a:pt x="1850" y="2991"/>
                    <a:pt x="1758" y="2900"/>
                    <a:pt x="1690" y="2808"/>
                  </a:cubicBezTo>
                  <a:cubicBezTo>
                    <a:pt x="1599" y="2717"/>
                    <a:pt x="1530" y="2649"/>
                    <a:pt x="1439" y="2557"/>
                  </a:cubicBezTo>
                  <a:cubicBezTo>
                    <a:pt x="1370" y="2466"/>
                    <a:pt x="1302" y="2375"/>
                    <a:pt x="1233" y="2284"/>
                  </a:cubicBezTo>
                  <a:cubicBezTo>
                    <a:pt x="1188" y="2192"/>
                    <a:pt x="1119" y="2101"/>
                    <a:pt x="1074" y="2010"/>
                  </a:cubicBezTo>
                  <a:cubicBezTo>
                    <a:pt x="1005" y="1918"/>
                    <a:pt x="960" y="1827"/>
                    <a:pt x="914" y="1736"/>
                  </a:cubicBezTo>
                  <a:cubicBezTo>
                    <a:pt x="891" y="1690"/>
                    <a:pt x="868" y="1644"/>
                    <a:pt x="845" y="1599"/>
                  </a:cubicBezTo>
                  <a:cubicBezTo>
                    <a:pt x="800" y="1553"/>
                    <a:pt x="777" y="1485"/>
                    <a:pt x="754" y="1439"/>
                  </a:cubicBezTo>
                  <a:cubicBezTo>
                    <a:pt x="731" y="1348"/>
                    <a:pt x="686" y="1234"/>
                    <a:pt x="640" y="1142"/>
                  </a:cubicBezTo>
                  <a:cubicBezTo>
                    <a:pt x="640" y="1142"/>
                    <a:pt x="640" y="1119"/>
                    <a:pt x="640" y="1097"/>
                  </a:cubicBezTo>
                  <a:cubicBezTo>
                    <a:pt x="617" y="1051"/>
                    <a:pt x="594" y="1005"/>
                    <a:pt x="571" y="960"/>
                  </a:cubicBezTo>
                  <a:cubicBezTo>
                    <a:pt x="549" y="891"/>
                    <a:pt x="549" y="846"/>
                    <a:pt x="526" y="777"/>
                  </a:cubicBezTo>
                  <a:cubicBezTo>
                    <a:pt x="480" y="663"/>
                    <a:pt x="457" y="572"/>
                    <a:pt x="435" y="480"/>
                  </a:cubicBezTo>
                  <a:cubicBezTo>
                    <a:pt x="435" y="389"/>
                    <a:pt x="435" y="321"/>
                    <a:pt x="412" y="252"/>
                  </a:cubicBezTo>
                  <a:cubicBezTo>
                    <a:pt x="412" y="229"/>
                    <a:pt x="412" y="229"/>
                    <a:pt x="412" y="206"/>
                  </a:cubicBezTo>
                  <a:cubicBezTo>
                    <a:pt x="412" y="161"/>
                    <a:pt x="389" y="138"/>
                    <a:pt x="366" y="115"/>
                  </a:cubicBezTo>
                  <a:cubicBezTo>
                    <a:pt x="343" y="92"/>
                    <a:pt x="320" y="69"/>
                    <a:pt x="275" y="69"/>
                  </a:cubicBezTo>
                  <a:cubicBezTo>
                    <a:pt x="275" y="69"/>
                    <a:pt x="252" y="92"/>
                    <a:pt x="229" y="92"/>
                  </a:cubicBezTo>
                  <a:cubicBezTo>
                    <a:pt x="229" y="69"/>
                    <a:pt x="229" y="69"/>
                    <a:pt x="229" y="47"/>
                  </a:cubicBezTo>
                  <a:cubicBezTo>
                    <a:pt x="206" y="24"/>
                    <a:pt x="183" y="1"/>
                    <a:pt x="16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 name="Google Shape;9799;p58"/>
            <p:cNvSpPr/>
            <p:nvPr/>
          </p:nvSpPr>
          <p:spPr>
            <a:xfrm>
              <a:off x="5205540" y="3624336"/>
              <a:ext cx="331178" cy="100046"/>
            </a:xfrm>
            <a:custGeom>
              <a:avLst/>
              <a:gdLst/>
              <a:ahLst/>
              <a:cxnLst/>
              <a:rect l="l" t="t" r="r" b="b"/>
              <a:pathLst>
                <a:path w="7031" h="2124" extrusionOk="0">
                  <a:moveTo>
                    <a:pt x="6802" y="1"/>
                  </a:moveTo>
                  <a:cubicBezTo>
                    <a:pt x="6779" y="1"/>
                    <a:pt x="6756" y="1"/>
                    <a:pt x="6734" y="24"/>
                  </a:cubicBezTo>
                  <a:cubicBezTo>
                    <a:pt x="6711" y="24"/>
                    <a:pt x="6688" y="46"/>
                    <a:pt x="6665" y="69"/>
                  </a:cubicBezTo>
                  <a:cubicBezTo>
                    <a:pt x="6665" y="69"/>
                    <a:pt x="6642" y="92"/>
                    <a:pt x="6642" y="92"/>
                  </a:cubicBezTo>
                  <a:cubicBezTo>
                    <a:pt x="6597" y="115"/>
                    <a:pt x="6574" y="160"/>
                    <a:pt x="6551" y="183"/>
                  </a:cubicBezTo>
                  <a:cubicBezTo>
                    <a:pt x="6437" y="297"/>
                    <a:pt x="6323" y="389"/>
                    <a:pt x="6209" y="503"/>
                  </a:cubicBezTo>
                  <a:cubicBezTo>
                    <a:pt x="6186" y="526"/>
                    <a:pt x="6163" y="548"/>
                    <a:pt x="6140" y="571"/>
                  </a:cubicBezTo>
                  <a:cubicBezTo>
                    <a:pt x="6026" y="640"/>
                    <a:pt x="5912" y="708"/>
                    <a:pt x="5821" y="777"/>
                  </a:cubicBezTo>
                  <a:cubicBezTo>
                    <a:pt x="5706" y="845"/>
                    <a:pt x="5592" y="891"/>
                    <a:pt x="5478" y="959"/>
                  </a:cubicBezTo>
                  <a:cubicBezTo>
                    <a:pt x="5364" y="1005"/>
                    <a:pt x="5250" y="1073"/>
                    <a:pt x="5136" y="1119"/>
                  </a:cubicBezTo>
                  <a:cubicBezTo>
                    <a:pt x="5022" y="1165"/>
                    <a:pt x="4908" y="1210"/>
                    <a:pt x="4793" y="1256"/>
                  </a:cubicBezTo>
                  <a:cubicBezTo>
                    <a:pt x="4679" y="1302"/>
                    <a:pt x="4565" y="1347"/>
                    <a:pt x="4428" y="1370"/>
                  </a:cubicBezTo>
                  <a:cubicBezTo>
                    <a:pt x="4428" y="1370"/>
                    <a:pt x="4405" y="1393"/>
                    <a:pt x="4383" y="1393"/>
                  </a:cubicBezTo>
                  <a:lnTo>
                    <a:pt x="4428" y="1393"/>
                  </a:lnTo>
                  <a:cubicBezTo>
                    <a:pt x="4314" y="1416"/>
                    <a:pt x="4200" y="1439"/>
                    <a:pt x="4109" y="1462"/>
                  </a:cubicBezTo>
                  <a:cubicBezTo>
                    <a:pt x="3926" y="1507"/>
                    <a:pt x="3766" y="1553"/>
                    <a:pt x="3584" y="1576"/>
                  </a:cubicBezTo>
                  <a:cubicBezTo>
                    <a:pt x="3492" y="1598"/>
                    <a:pt x="3401" y="1598"/>
                    <a:pt x="3310" y="1598"/>
                  </a:cubicBezTo>
                  <a:cubicBezTo>
                    <a:pt x="3219" y="1621"/>
                    <a:pt x="3127" y="1621"/>
                    <a:pt x="3036" y="1621"/>
                  </a:cubicBezTo>
                  <a:cubicBezTo>
                    <a:pt x="2739" y="1621"/>
                    <a:pt x="2442" y="1598"/>
                    <a:pt x="2146" y="1576"/>
                  </a:cubicBezTo>
                  <a:cubicBezTo>
                    <a:pt x="2009" y="1553"/>
                    <a:pt x="1872" y="1530"/>
                    <a:pt x="1735" y="1530"/>
                  </a:cubicBezTo>
                  <a:cubicBezTo>
                    <a:pt x="1666" y="1507"/>
                    <a:pt x="1575" y="1484"/>
                    <a:pt x="1507" y="1484"/>
                  </a:cubicBezTo>
                  <a:cubicBezTo>
                    <a:pt x="1438" y="1462"/>
                    <a:pt x="1370" y="1462"/>
                    <a:pt x="1301" y="1439"/>
                  </a:cubicBezTo>
                  <a:cubicBezTo>
                    <a:pt x="1210" y="1439"/>
                    <a:pt x="1141" y="1416"/>
                    <a:pt x="1073" y="1393"/>
                  </a:cubicBezTo>
                  <a:cubicBezTo>
                    <a:pt x="982" y="1393"/>
                    <a:pt x="890" y="1370"/>
                    <a:pt x="822" y="1347"/>
                  </a:cubicBezTo>
                  <a:lnTo>
                    <a:pt x="845" y="1347"/>
                  </a:lnTo>
                  <a:cubicBezTo>
                    <a:pt x="776" y="1325"/>
                    <a:pt x="708" y="1325"/>
                    <a:pt x="639" y="1302"/>
                  </a:cubicBezTo>
                  <a:lnTo>
                    <a:pt x="594" y="1279"/>
                  </a:lnTo>
                  <a:lnTo>
                    <a:pt x="616" y="1302"/>
                  </a:lnTo>
                  <a:cubicBezTo>
                    <a:pt x="594" y="1279"/>
                    <a:pt x="571" y="1279"/>
                    <a:pt x="525" y="1256"/>
                  </a:cubicBezTo>
                  <a:cubicBezTo>
                    <a:pt x="502" y="1256"/>
                    <a:pt x="479" y="1256"/>
                    <a:pt x="434" y="1233"/>
                  </a:cubicBezTo>
                  <a:cubicBezTo>
                    <a:pt x="365" y="1233"/>
                    <a:pt x="297" y="1256"/>
                    <a:pt x="251" y="1302"/>
                  </a:cubicBezTo>
                  <a:cubicBezTo>
                    <a:pt x="228" y="1347"/>
                    <a:pt x="228" y="1393"/>
                    <a:pt x="251" y="1439"/>
                  </a:cubicBezTo>
                  <a:cubicBezTo>
                    <a:pt x="251" y="1462"/>
                    <a:pt x="274" y="1484"/>
                    <a:pt x="297" y="1507"/>
                  </a:cubicBezTo>
                  <a:cubicBezTo>
                    <a:pt x="251" y="1484"/>
                    <a:pt x="228" y="1484"/>
                    <a:pt x="183" y="1462"/>
                  </a:cubicBezTo>
                  <a:cubicBezTo>
                    <a:pt x="183" y="1462"/>
                    <a:pt x="183" y="1462"/>
                    <a:pt x="160" y="1439"/>
                  </a:cubicBezTo>
                  <a:cubicBezTo>
                    <a:pt x="145" y="1439"/>
                    <a:pt x="129" y="1429"/>
                    <a:pt x="114" y="1429"/>
                  </a:cubicBezTo>
                  <a:cubicBezTo>
                    <a:pt x="107" y="1429"/>
                    <a:pt x="99" y="1431"/>
                    <a:pt x="91" y="1439"/>
                  </a:cubicBezTo>
                  <a:cubicBezTo>
                    <a:pt x="69" y="1439"/>
                    <a:pt x="46" y="1439"/>
                    <a:pt x="23" y="1462"/>
                  </a:cubicBezTo>
                  <a:cubicBezTo>
                    <a:pt x="0" y="1484"/>
                    <a:pt x="0" y="1530"/>
                    <a:pt x="0" y="1553"/>
                  </a:cubicBezTo>
                  <a:cubicBezTo>
                    <a:pt x="0" y="1576"/>
                    <a:pt x="23" y="1598"/>
                    <a:pt x="46" y="1621"/>
                  </a:cubicBezTo>
                  <a:cubicBezTo>
                    <a:pt x="91" y="1644"/>
                    <a:pt x="114" y="1667"/>
                    <a:pt x="160" y="1690"/>
                  </a:cubicBezTo>
                  <a:cubicBezTo>
                    <a:pt x="206" y="1690"/>
                    <a:pt x="228" y="1713"/>
                    <a:pt x="274" y="1735"/>
                  </a:cubicBezTo>
                  <a:cubicBezTo>
                    <a:pt x="343" y="1758"/>
                    <a:pt x="411" y="1781"/>
                    <a:pt x="479" y="1804"/>
                  </a:cubicBezTo>
                  <a:cubicBezTo>
                    <a:pt x="616" y="1850"/>
                    <a:pt x="776" y="1895"/>
                    <a:pt x="936" y="1941"/>
                  </a:cubicBezTo>
                  <a:cubicBezTo>
                    <a:pt x="1050" y="1964"/>
                    <a:pt x="1187" y="2009"/>
                    <a:pt x="1324" y="2032"/>
                  </a:cubicBezTo>
                  <a:cubicBezTo>
                    <a:pt x="1484" y="2055"/>
                    <a:pt x="1644" y="2078"/>
                    <a:pt x="1803" y="2078"/>
                  </a:cubicBezTo>
                  <a:cubicBezTo>
                    <a:pt x="1940" y="2101"/>
                    <a:pt x="2100" y="2101"/>
                    <a:pt x="2260" y="2101"/>
                  </a:cubicBezTo>
                  <a:cubicBezTo>
                    <a:pt x="2420" y="2101"/>
                    <a:pt x="2602" y="2123"/>
                    <a:pt x="2762" y="2123"/>
                  </a:cubicBezTo>
                  <a:cubicBezTo>
                    <a:pt x="2922" y="2101"/>
                    <a:pt x="3104" y="2101"/>
                    <a:pt x="3264" y="2101"/>
                  </a:cubicBezTo>
                  <a:cubicBezTo>
                    <a:pt x="3424" y="2078"/>
                    <a:pt x="3584" y="2055"/>
                    <a:pt x="3766" y="2032"/>
                  </a:cubicBezTo>
                  <a:cubicBezTo>
                    <a:pt x="3858" y="2009"/>
                    <a:pt x="3972" y="2009"/>
                    <a:pt x="4063" y="1986"/>
                  </a:cubicBezTo>
                  <a:cubicBezTo>
                    <a:pt x="4177" y="1964"/>
                    <a:pt x="4291" y="1941"/>
                    <a:pt x="4405" y="1895"/>
                  </a:cubicBezTo>
                  <a:lnTo>
                    <a:pt x="4405" y="1895"/>
                  </a:lnTo>
                  <a:lnTo>
                    <a:pt x="4383" y="1918"/>
                  </a:lnTo>
                  <a:cubicBezTo>
                    <a:pt x="4451" y="1895"/>
                    <a:pt x="4542" y="1872"/>
                    <a:pt x="4634" y="1827"/>
                  </a:cubicBezTo>
                  <a:cubicBezTo>
                    <a:pt x="4702" y="1804"/>
                    <a:pt x="4771" y="1781"/>
                    <a:pt x="4839" y="1758"/>
                  </a:cubicBezTo>
                  <a:cubicBezTo>
                    <a:pt x="4999" y="1713"/>
                    <a:pt x="5136" y="1644"/>
                    <a:pt x="5296" y="1576"/>
                  </a:cubicBezTo>
                  <a:cubicBezTo>
                    <a:pt x="5433" y="1530"/>
                    <a:pt x="5570" y="1462"/>
                    <a:pt x="5706" y="1393"/>
                  </a:cubicBezTo>
                  <a:cubicBezTo>
                    <a:pt x="5866" y="1325"/>
                    <a:pt x="5980" y="1233"/>
                    <a:pt x="6117" y="1142"/>
                  </a:cubicBezTo>
                  <a:cubicBezTo>
                    <a:pt x="6231" y="1073"/>
                    <a:pt x="6368" y="1005"/>
                    <a:pt x="6460" y="914"/>
                  </a:cubicBezTo>
                  <a:cubicBezTo>
                    <a:pt x="6574" y="822"/>
                    <a:pt x="6665" y="731"/>
                    <a:pt x="6756" y="617"/>
                  </a:cubicBezTo>
                  <a:cubicBezTo>
                    <a:pt x="6825" y="571"/>
                    <a:pt x="6893" y="480"/>
                    <a:pt x="6939" y="412"/>
                  </a:cubicBezTo>
                  <a:cubicBezTo>
                    <a:pt x="6985" y="389"/>
                    <a:pt x="7008" y="343"/>
                    <a:pt x="7030" y="297"/>
                  </a:cubicBezTo>
                  <a:cubicBezTo>
                    <a:pt x="7030" y="275"/>
                    <a:pt x="7030" y="229"/>
                    <a:pt x="7030" y="206"/>
                  </a:cubicBezTo>
                  <a:cubicBezTo>
                    <a:pt x="7030" y="183"/>
                    <a:pt x="7008" y="160"/>
                    <a:pt x="7008" y="115"/>
                  </a:cubicBezTo>
                  <a:cubicBezTo>
                    <a:pt x="6985" y="92"/>
                    <a:pt x="6962" y="92"/>
                    <a:pt x="6939" y="69"/>
                  </a:cubicBezTo>
                  <a:cubicBezTo>
                    <a:pt x="6939" y="69"/>
                    <a:pt x="6916" y="46"/>
                    <a:pt x="6916" y="46"/>
                  </a:cubicBezTo>
                  <a:cubicBezTo>
                    <a:pt x="6916" y="46"/>
                    <a:pt x="6893" y="24"/>
                    <a:pt x="6893" y="24"/>
                  </a:cubicBezTo>
                  <a:cubicBezTo>
                    <a:pt x="6871" y="24"/>
                    <a:pt x="6848" y="1"/>
                    <a:pt x="682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 name="Google Shape;9800;p58"/>
            <p:cNvSpPr/>
            <p:nvPr/>
          </p:nvSpPr>
          <p:spPr>
            <a:xfrm>
              <a:off x="5745266" y="3857642"/>
              <a:ext cx="41968" cy="124115"/>
            </a:xfrm>
            <a:custGeom>
              <a:avLst/>
              <a:gdLst/>
              <a:ahLst/>
              <a:cxnLst/>
              <a:rect l="l" t="t" r="r" b="b"/>
              <a:pathLst>
                <a:path w="891" h="2635" extrusionOk="0">
                  <a:moveTo>
                    <a:pt x="115" y="1"/>
                  </a:moveTo>
                  <a:cubicBezTo>
                    <a:pt x="115" y="1"/>
                    <a:pt x="92" y="24"/>
                    <a:pt x="92" y="24"/>
                  </a:cubicBezTo>
                  <a:cubicBezTo>
                    <a:pt x="46" y="46"/>
                    <a:pt x="46" y="92"/>
                    <a:pt x="69" y="115"/>
                  </a:cubicBezTo>
                  <a:cubicBezTo>
                    <a:pt x="92" y="161"/>
                    <a:pt x="115" y="183"/>
                    <a:pt x="115" y="206"/>
                  </a:cubicBezTo>
                  <a:cubicBezTo>
                    <a:pt x="160" y="297"/>
                    <a:pt x="183" y="389"/>
                    <a:pt x="206" y="480"/>
                  </a:cubicBezTo>
                  <a:cubicBezTo>
                    <a:pt x="206" y="571"/>
                    <a:pt x="229" y="663"/>
                    <a:pt x="229" y="777"/>
                  </a:cubicBezTo>
                  <a:cubicBezTo>
                    <a:pt x="252" y="868"/>
                    <a:pt x="252" y="982"/>
                    <a:pt x="252" y="1074"/>
                  </a:cubicBezTo>
                  <a:cubicBezTo>
                    <a:pt x="274" y="1188"/>
                    <a:pt x="274" y="1279"/>
                    <a:pt x="274" y="1370"/>
                  </a:cubicBezTo>
                  <a:cubicBezTo>
                    <a:pt x="297" y="1462"/>
                    <a:pt x="297" y="1576"/>
                    <a:pt x="274" y="1667"/>
                  </a:cubicBezTo>
                  <a:cubicBezTo>
                    <a:pt x="274" y="1758"/>
                    <a:pt x="274" y="1827"/>
                    <a:pt x="252" y="1918"/>
                  </a:cubicBezTo>
                  <a:cubicBezTo>
                    <a:pt x="252" y="1964"/>
                    <a:pt x="252" y="2009"/>
                    <a:pt x="229" y="2055"/>
                  </a:cubicBezTo>
                  <a:cubicBezTo>
                    <a:pt x="229" y="2101"/>
                    <a:pt x="206" y="2146"/>
                    <a:pt x="206" y="2192"/>
                  </a:cubicBezTo>
                  <a:cubicBezTo>
                    <a:pt x="183" y="2238"/>
                    <a:pt x="160" y="2283"/>
                    <a:pt x="115" y="2329"/>
                  </a:cubicBezTo>
                  <a:cubicBezTo>
                    <a:pt x="92" y="2352"/>
                    <a:pt x="69" y="2397"/>
                    <a:pt x="46" y="2443"/>
                  </a:cubicBezTo>
                  <a:cubicBezTo>
                    <a:pt x="46" y="2420"/>
                    <a:pt x="46" y="2420"/>
                    <a:pt x="46" y="2420"/>
                  </a:cubicBezTo>
                  <a:cubicBezTo>
                    <a:pt x="46" y="2420"/>
                    <a:pt x="23" y="2443"/>
                    <a:pt x="23" y="2466"/>
                  </a:cubicBezTo>
                  <a:cubicBezTo>
                    <a:pt x="23" y="2466"/>
                    <a:pt x="23" y="2489"/>
                    <a:pt x="0" y="2489"/>
                  </a:cubicBezTo>
                  <a:cubicBezTo>
                    <a:pt x="0" y="2534"/>
                    <a:pt x="23" y="2557"/>
                    <a:pt x="23" y="2580"/>
                  </a:cubicBezTo>
                  <a:cubicBezTo>
                    <a:pt x="40" y="2613"/>
                    <a:pt x="69" y="2635"/>
                    <a:pt x="101" y="2635"/>
                  </a:cubicBezTo>
                  <a:cubicBezTo>
                    <a:pt x="113" y="2635"/>
                    <a:pt x="125" y="2632"/>
                    <a:pt x="137" y="2626"/>
                  </a:cubicBezTo>
                  <a:cubicBezTo>
                    <a:pt x="183" y="2626"/>
                    <a:pt x="229" y="2626"/>
                    <a:pt x="252" y="2603"/>
                  </a:cubicBezTo>
                  <a:cubicBezTo>
                    <a:pt x="274" y="2580"/>
                    <a:pt x="297" y="2580"/>
                    <a:pt x="320" y="2557"/>
                  </a:cubicBezTo>
                  <a:lnTo>
                    <a:pt x="411" y="2557"/>
                  </a:lnTo>
                  <a:cubicBezTo>
                    <a:pt x="457" y="2534"/>
                    <a:pt x="503" y="2512"/>
                    <a:pt x="525" y="2489"/>
                  </a:cubicBezTo>
                  <a:cubicBezTo>
                    <a:pt x="571" y="2443"/>
                    <a:pt x="594" y="2397"/>
                    <a:pt x="617" y="2375"/>
                  </a:cubicBezTo>
                  <a:cubicBezTo>
                    <a:pt x="662" y="2306"/>
                    <a:pt x="708" y="2238"/>
                    <a:pt x="754" y="2169"/>
                  </a:cubicBezTo>
                  <a:cubicBezTo>
                    <a:pt x="799" y="2101"/>
                    <a:pt x="822" y="2009"/>
                    <a:pt x="845" y="1941"/>
                  </a:cubicBezTo>
                  <a:cubicBezTo>
                    <a:pt x="845" y="1850"/>
                    <a:pt x="868" y="1781"/>
                    <a:pt x="868" y="1713"/>
                  </a:cubicBezTo>
                  <a:cubicBezTo>
                    <a:pt x="891" y="1553"/>
                    <a:pt x="891" y="1393"/>
                    <a:pt x="891" y="1233"/>
                  </a:cubicBezTo>
                  <a:cubicBezTo>
                    <a:pt x="868" y="1074"/>
                    <a:pt x="868" y="937"/>
                    <a:pt x="845" y="777"/>
                  </a:cubicBezTo>
                  <a:cubicBezTo>
                    <a:pt x="845" y="754"/>
                    <a:pt x="845" y="708"/>
                    <a:pt x="822" y="663"/>
                  </a:cubicBezTo>
                  <a:cubicBezTo>
                    <a:pt x="822" y="640"/>
                    <a:pt x="799" y="617"/>
                    <a:pt x="799" y="594"/>
                  </a:cubicBezTo>
                  <a:cubicBezTo>
                    <a:pt x="776" y="526"/>
                    <a:pt x="754" y="457"/>
                    <a:pt x="708" y="412"/>
                  </a:cubicBezTo>
                  <a:cubicBezTo>
                    <a:pt x="685" y="366"/>
                    <a:pt x="662" y="297"/>
                    <a:pt x="617" y="252"/>
                  </a:cubicBezTo>
                  <a:cubicBezTo>
                    <a:pt x="594" y="229"/>
                    <a:pt x="571" y="206"/>
                    <a:pt x="548" y="183"/>
                  </a:cubicBezTo>
                  <a:cubicBezTo>
                    <a:pt x="548" y="183"/>
                    <a:pt x="525" y="161"/>
                    <a:pt x="525" y="161"/>
                  </a:cubicBezTo>
                  <a:cubicBezTo>
                    <a:pt x="503" y="138"/>
                    <a:pt x="457" y="115"/>
                    <a:pt x="434" y="115"/>
                  </a:cubicBezTo>
                  <a:lnTo>
                    <a:pt x="388" y="115"/>
                  </a:lnTo>
                  <a:cubicBezTo>
                    <a:pt x="366" y="115"/>
                    <a:pt x="320" y="115"/>
                    <a:pt x="297" y="138"/>
                  </a:cubicBezTo>
                  <a:cubicBezTo>
                    <a:pt x="297" y="138"/>
                    <a:pt x="274" y="161"/>
                    <a:pt x="274" y="183"/>
                  </a:cubicBezTo>
                  <a:cubicBezTo>
                    <a:pt x="252" y="161"/>
                    <a:pt x="252" y="161"/>
                    <a:pt x="252" y="138"/>
                  </a:cubicBezTo>
                  <a:cubicBezTo>
                    <a:pt x="229" y="115"/>
                    <a:pt x="206" y="69"/>
                    <a:pt x="183" y="46"/>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 name="Google Shape;9801;p58"/>
            <p:cNvSpPr/>
            <p:nvPr/>
          </p:nvSpPr>
          <p:spPr>
            <a:xfrm>
              <a:off x="5671170" y="3953357"/>
              <a:ext cx="50494" cy="130286"/>
            </a:xfrm>
            <a:custGeom>
              <a:avLst/>
              <a:gdLst/>
              <a:ahLst/>
              <a:cxnLst/>
              <a:rect l="l" t="t" r="r" b="b"/>
              <a:pathLst>
                <a:path w="1072" h="2766" extrusionOk="0">
                  <a:moveTo>
                    <a:pt x="820" y="0"/>
                  </a:moveTo>
                  <a:cubicBezTo>
                    <a:pt x="797" y="0"/>
                    <a:pt x="775" y="46"/>
                    <a:pt x="775" y="69"/>
                  </a:cubicBezTo>
                  <a:cubicBezTo>
                    <a:pt x="775" y="137"/>
                    <a:pt x="775" y="183"/>
                    <a:pt x="775" y="251"/>
                  </a:cubicBezTo>
                  <a:cubicBezTo>
                    <a:pt x="775" y="320"/>
                    <a:pt x="775" y="365"/>
                    <a:pt x="775" y="434"/>
                  </a:cubicBezTo>
                  <a:cubicBezTo>
                    <a:pt x="775" y="502"/>
                    <a:pt x="775" y="571"/>
                    <a:pt x="775" y="639"/>
                  </a:cubicBezTo>
                  <a:cubicBezTo>
                    <a:pt x="775" y="700"/>
                    <a:pt x="775" y="761"/>
                    <a:pt x="775" y="822"/>
                  </a:cubicBezTo>
                  <a:cubicBezTo>
                    <a:pt x="775" y="868"/>
                    <a:pt x="775" y="936"/>
                    <a:pt x="752" y="1005"/>
                  </a:cubicBezTo>
                  <a:cubicBezTo>
                    <a:pt x="752" y="1141"/>
                    <a:pt x="729" y="1278"/>
                    <a:pt x="706" y="1415"/>
                  </a:cubicBezTo>
                  <a:cubicBezTo>
                    <a:pt x="683" y="1507"/>
                    <a:pt x="660" y="1575"/>
                    <a:pt x="638" y="1644"/>
                  </a:cubicBezTo>
                  <a:cubicBezTo>
                    <a:pt x="615" y="1712"/>
                    <a:pt x="592" y="1781"/>
                    <a:pt x="569" y="1826"/>
                  </a:cubicBezTo>
                  <a:cubicBezTo>
                    <a:pt x="569" y="1872"/>
                    <a:pt x="546" y="1918"/>
                    <a:pt x="523" y="1963"/>
                  </a:cubicBezTo>
                  <a:cubicBezTo>
                    <a:pt x="501" y="2009"/>
                    <a:pt x="478" y="2054"/>
                    <a:pt x="432" y="2100"/>
                  </a:cubicBezTo>
                  <a:cubicBezTo>
                    <a:pt x="409" y="2146"/>
                    <a:pt x="364" y="2191"/>
                    <a:pt x="341" y="2237"/>
                  </a:cubicBezTo>
                  <a:cubicBezTo>
                    <a:pt x="295" y="2283"/>
                    <a:pt x="272" y="2328"/>
                    <a:pt x="227" y="2374"/>
                  </a:cubicBezTo>
                  <a:cubicBezTo>
                    <a:pt x="204" y="2420"/>
                    <a:pt x="158" y="2443"/>
                    <a:pt x="135" y="2488"/>
                  </a:cubicBezTo>
                  <a:cubicBezTo>
                    <a:pt x="113" y="2488"/>
                    <a:pt x="113" y="2511"/>
                    <a:pt x="90" y="2511"/>
                  </a:cubicBezTo>
                  <a:cubicBezTo>
                    <a:pt x="90" y="2534"/>
                    <a:pt x="67" y="2557"/>
                    <a:pt x="44" y="2557"/>
                  </a:cubicBezTo>
                  <a:lnTo>
                    <a:pt x="67" y="2557"/>
                  </a:lnTo>
                  <a:cubicBezTo>
                    <a:pt x="44" y="2579"/>
                    <a:pt x="21" y="2602"/>
                    <a:pt x="21" y="2648"/>
                  </a:cubicBezTo>
                  <a:cubicBezTo>
                    <a:pt x="1" y="2689"/>
                    <a:pt x="53" y="2766"/>
                    <a:pt x="97" y="2766"/>
                  </a:cubicBezTo>
                  <a:cubicBezTo>
                    <a:pt x="102" y="2766"/>
                    <a:pt x="108" y="2765"/>
                    <a:pt x="113" y="2762"/>
                  </a:cubicBezTo>
                  <a:cubicBezTo>
                    <a:pt x="158" y="2762"/>
                    <a:pt x="204" y="2739"/>
                    <a:pt x="227" y="2716"/>
                  </a:cubicBezTo>
                  <a:cubicBezTo>
                    <a:pt x="272" y="2716"/>
                    <a:pt x="295" y="2694"/>
                    <a:pt x="341" y="2671"/>
                  </a:cubicBezTo>
                  <a:cubicBezTo>
                    <a:pt x="387" y="2625"/>
                    <a:pt x="455" y="2602"/>
                    <a:pt x="523" y="2557"/>
                  </a:cubicBezTo>
                  <a:cubicBezTo>
                    <a:pt x="592" y="2488"/>
                    <a:pt x="660" y="2443"/>
                    <a:pt x="729" y="2351"/>
                  </a:cubicBezTo>
                  <a:cubicBezTo>
                    <a:pt x="775" y="2306"/>
                    <a:pt x="820" y="2214"/>
                    <a:pt x="866" y="2146"/>
                  </a:cubicBezTo>
                  <a:cubicBezTo>
                    <a:pt x="912" y="2077"/>
                    <a:pt x="934" y="2009"/>
                    <a:pt x="957" y="1940"/>
                  </a:cubicBezTo>
                  <a:cubicBezTo>
                    <a:pt x="1003" y="1849"/>
                    <a:pt x="1026" y="1758"/>
                    <a:pt x="1048" y="1666"/>
                  </a:cubicBezTo>
                  <a:cubicBezTo>
                    <a:pt x="1048" y="1575"/>
                    <a:pt x="1071" y="1484"/>
                    <a:pt x="1071" y="1393"/>
                  </a:cubicBezTo>
                  <a:cubicBezTo>
                    <a:pt x="1071" y="1324"/>
                    <a:pt x="1071" y="1256"/>
                    <a:pt x="1071" y="1164"/>
                  </a:cubicBezTo>
                  <a:cubicBezTo>
                    <a:pt x="1071" y="1119"/>
                    <a:pt x="1071" y="1073"/>
                    <a:pt x="1048" y="1027"/>
                  </a:cubicBezTo>
                  <a:cubicBezTo>
                    <a:pt x="1048" y="1005"/>
                    <a:pt x="1048" y="959"/>
                    <a:pt x="1048" y="936"/>
                  </a:cubicBezTo>
                  <a:cubicBezTo>
                    <a:pt x="1026" y="913"/>
                    <a:pt x="1026" y="890"/>
                    <a:pt x="1003" y="890"/>
                  </a:cubicBezTo>
                  <a:cubicBezTo>
                    <a:pt x="1003" y="890"/>
                    <a:pt x="1003" y="868"/>
                    <a:pt x="1003" y="868"/>
                  </a:cubicBezTo>
                  <a:cubicBezTo>
                    <a:pt x="980" y="799"/>
                    <a:pt x="980" y="708"/>
                    <a:pt x="980" y="639"/>
                  </a:cubicBezTo>
                  <a:cubicBezTo>
                    <a:pt x="957" y="525"/>
                    <a:pt x="934" y="434"/>
                    <a:pt x="934" y="343"/>
                  </a:cubicBezTo>
                  <a:cubicBezTo>
                    <a:pt x="912" y="251"/>
                    <a:pt x="889" y="160"/>
                    <a:pt x="889" y="69"/>
                  </a:cubicBezTo>
                  <a:cubicBezTo>
                    <a:pt x="889" y="23"/>
                    <a:pt x="866" y="0"/>
                    <a:pt x="8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 name="Google Shape;9802;p58"/>
            <p:cNvSpPr/>
            <p:nvPr/>
          </p:nvSpPr>
          <p:spPr>
            <a:xfrm>
              <a:off x="5524863" y="4027546"/>
              <a:ext cx="84973" cy="147808"/>
            </a:xfrm>
            <a:custGeom>
              <a:avLst/>
              <a:gdLst/>
              <a:ahLst/>
              <a:cxnLst/>
              <a:rect l="l" t="t" r="r" b="b"/>
              <a:pathLst>
                <a:path w="1804" h="3138" extrusionOk="0">
                  <a:moveTo>
                    <a:pt x="1689" y="0"/>
                  </a:moveTo>
                  <a:cubicBezTo>
                    <a:pt x="1644" y="0"/>
                    <a:pt x="1621" y="46"/>
                    <a:pt x="1621" y="91"/>
                  </a:cubicBezTo>
                  <a:cubicBezTo>
                    <a:pt x="1621" y="183"/>
                    <a:pt x="1621" y="274"/>
                    <a:pt x="1621" y="388"/>
                  </a:cubicBezTo>
                  <a:cubicBezTo>
                    <a:pt x="1621" y="457"/>
                    <a:pt x="1598" y="548"/>
                    <a:pt x="1598" y="639"/>
                  </a:cubicBezTo>
                  <a:cubicBezTo>
                    <a:pt x="1575" y="685"/>
                    <a:pt x="1575" y="731"/>
                    <a:pt x="1552" y="776"/>
                  </a:cubicBezTo>
                  <a:cubicBezTo>
                    <a:pt x="1552" y="822"/>
                    <a:pt x="1530" y="868"/>
                    <a:pt x="1530" y="913"/>
                  </a:cubicBezTo>
                  <a:cubicBezTo>
                    <a:pt x="1507" y="1004"/>
                    <a:pt x="1484" y="1096"/>
                    <a:pt x="1461" y="1187"/>
                  </a:cubicBezTo>
                  <a:cubicBezTo>
                    <a:pt x="1438" y="1278"/>
                    <a:pt x="1415" y="1370"/>
                    <a:pt x="1393" y="1438"/>
                  </a:cubicBezTo>
                  <a:cubicBezTo>
                    <a:pt x="1347" y="1575"/>
                    <a:pt x="1301" y="1689"/>
                    <a:pt x="1233" y="1803"/>
                  </a:cubicBezTo>
                  <a:cubicBezTo>
                    <a:pt x="1210" y="1872"/>
                    <a:pt x="1164" y="1940"/>
                    <a:pt x="1142" y="1986"/>
                  </a:cubicBezTo>
                  <a:cubicBezTo>
                    <a:pt x="1096" y="2054"/>
                    <a:pt x="1073" y="2123"/>
                    <a:pt x="1027" y="2191"/>
                  </a:cubicBezTo>
                  <a:cubicBezTo>
                    <a:pt x="982" y="2260"/>
                    <a:pt x="936" y="2328"/>
                    <a:pt x="868" y="2374"/>
                  </a:cubicBezTo>
                  <a:cubicBezTo>
                    <a:pt x="822" y="2420"/>
                    <a:pt x="799" y="2465"/>
                    <a:pt x="753" y="2488"/>
                  </a:cubicBezTo>
                  <a:cubicBezTo>
                    <a:pt x="731" y="2534"/>
                    <a:pt x="685" y="2557"/>
                    <a:pt x="662" y="2579"/>
                  </a:cubicBezTo>
                  <a:cubicBezTo>
                    <a:pt x="594" y="2648"/>
                    <a:pt x="525" y="2694"/>
                    <a:pt x="457" y="2762"/>
                  </a:cubicBezTo>
                  <a:cubicBezTo>
                    <a:pt x="373" y="2804"/>
                    <a:pt x="270" y="2865"/>
                    <a:pt x="183" y="2910"/>
                  </a:cubicBezTo>
                  <a:lnTo>
                    <a:pt x="183" y="2910"/>
                  </a:lnTo>
                  <a:cubicBezTo>
                    <a:pt x="183" y="2907"/>
                    <a:pt x="183" y="2904"/>
                    <a:pt x="183" y="2899"/>
                  </a:cubicBezTo>
                  <a:lnTo>
                    <a:pt x="183" y="2899"/>
                  </a:lnTo>
                  <a:cubicBezTo>
                    <a:pt x="137" y="2922"/>
                    <a:pt x="114" y="2945"/>
                    <a:pt x="69" y="2967"/>
                  </a:cubicBezTo>
                  <a:cubicBezTo>
                    <a:pt x="69" y="2967"/>
                    <a:pt x="69" y="2945"/>
                    <a:pt x="69" y="2945"/>
                  </a:cubicBezTo>
                  <a:cubicBezTo>
                    <a:pt x="23" y="2967"/>
                    <a:pt x="0" y="2990"/>
                    <a:pt x="0" y="3036"/>
                  </a:cubicBezTo>
                  <a:cubicBezTo>
                    <a:pt x="0" y="3082"/>
                    <a:pt x="46" y="3127"/>
                    <a:pt x="92" y="3127"/>
                  </a:cubicBezTo>
                  <a:cubicBezTo>
                    <a:pt x="107" y="3135"/>
                    <a:pt x="125" y="3137"/>
                    <a:pt x="143" y="3137"/>
                  </a:cubicBezTo>
                  <a:cubicBezTo>
                    <a:pt x="180" y="3137"/>
                    <a:pt x="221" y="3127"/>
                    <a:pt x="251" y="3127"/>
                  </a:cubicBezTo>
                  <a:cubicBezTo>
                    <a:pt x="297" y="3104"/>
                    <a:pt x="343" y="3104"/>
                    <a:pt x="365" y="3082"/>
                  </a:cubicBezTo>
                  <a:cubicBezTo>
                    <a:pt x="457" y="3059"/>
                    <a:pt x="525" y="3036"/>
                    <a:pt x="594" y="2990"/>
                  </a:cubicBezTo>
                  <a:cubicBezTo>
                    <a:pt x="685" y="2967"/>
                    <a:pt x="753" y="2922"/>
                    <a:pt x="799" y="2876"/>
                  </a:cubicBezTo>
                  <a:cubicBezTo>
                    <a:pt x="890" y="2830"/>
                    <a:pt x="959" y="2785"/>
                    <a:pt x="1005" y="2716"/>
                  </a:cubicBezTo>
                  <a:cubicBezTo>
                    <a:pt x="1073" y="2671"/>
                    <a:pt x="1119" y="2602"/>
                    <a:pt x="1164" y="2557"/>
                  </a:cubicBezTo>
                  <a:cubicBezTo>
                    <a:pt x="1233" y="2488"/>
                    <a:pt x="1278" y="2397"/>
                    <a:pt x="1324" y="2328"/>
                  </a:cubicBezTo>
                  <a:cubicBezTo>
                    <a:pt x="1415" y="2214"/>
                    <a:pt x="1507" y="2100"/>
                    <a:pt x="1575" y="1963"/>
                  </a:cubicBezTo>
                  <a:cubicBezTo>
                    <a:pt x="1621" y="1849"/>
                    <a:pt x="1666" y="1758"/>
                    <a:pt x="1689" y="1644"/>
                  </a:cubicBezTo>
                  <a:cubicBezTo>
                    <a:pt x="1712" y="1575"/>
                    <a:pt x="1735" y="1529"/>
                    <a:pt x="1735" y="1484"/>
                  </a:cubicBezTo>
                  <a:cubicBezTo>
                    <a:pt x="1735" y="1461"/>
                    <a:pt x="1758" y="1438"/>
                    <a:pt x="1758" y="1393"/>
                  </a:cubicBezTo>
                  <a:cubicBezTo>
                    <a:pt x="1758" y="1393"/>
                    <a:pt x="1758" y="1370"/>
                    <a:pt x="1758" y="1347"/>
                  </a:cubicBezTo>
                  <a:cubicBezTo>
                    <a:pt x="1758" y="1324"/>
                    <a:pt x="1758" y="1324"/>
                    <a:pt x="1758" y="1324"/>
                  </a:cubicBezTo>
                  <a:cubicBezTo>
                    <a:pt x="1758" y="1301"/>
                    <a:pt x="1735" y="1278"/>
                    <a:pt x="1735" y="1278"/>
                  </a:cubicBezTo>
                  <a:cubicBezTo>
                    <a:pt x="1735" y="1256"/>
                    <a:pt x="1735" y="1256"/>
                    <a:pt x="1712" y="1256"/>
                  </a:cubicBezTo>
                  <a:cubicBezTo>
                    <a:pt x="1735" y="1187"/>
                    <a:pt x="1735" y="1141"/>
                    <a:pt x="1735" y="1096"/>
                  </a:cubicBezTo>
                  <a:cubicBezTo>
                    <a:pt x="1758" y="982"/>
                    <a:pt x="1758" y="890"/>
                    <a:pt x="1781" y="776"/>
                  </a:cubicBezTo>
                  <a:cubicBezTo>
                    <a:pt x="1781" y="639"/>
                    <a:pt x="1803" y="525"/>
                    <a:pt x="1803" y="411"/>
                  </a:cubicBezTo>
                  <a:cubicBezTo>
                    <a:pt x="1803" y="297"/>
                    <a:pt x="1781" y="206"/>
                    <a:pt x="1781" y="91"/>
                  </a:cubicBezTo>
                  <a:cubicBezTo>
                    <a:pt x="1781" y="46"/>
                    <a:pt x="1735" y="0"/>
                    <a:pt x="171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 name="Google Shape;9803;p58"/>
            <p:cNvSpPr/>
            <p:nvPr/>
          </p:nvSpPr>
          <p:spPr>
            <a:xfrm>
              <a:off x="6133408" y="3086785"/>
              <a:ext cx="164529" cy="197830"/>
            </a:xfrm>
            <a:custGeom>
              <a:avLst/>
              <a:gdLst/>
              <a:ahLst/>
              <a:cxnLst/>
              <a:rect l="l" t="t" r="r" b="b"/>
              <a:pathLst>
                <a:path w="3493" h="4200" extrusionOk="0">
                  <a:moveTo>
                    <a:pt x="3379" y="0"/>
                  </a:moveTo>
                  <a:cubicBezTo>
                    <a:pt x="3333" y="23"/>
                    <a:pt x="3287" y="46"/>
                    <a:pt x="3219" y="46"/>
                  </a:cubicBezTo>
                  <a:cubicBezTo>
                    <a:pt x="3173" y="69"/>
                    <a:pt x="3105" y="91"/>
                    <a:pt x="3036" y="137"/>
                  </a:cubicBezTo>
                  <a:cubicBezTo>
                    <a:pt x="2990" y="183"/>
                    <a:pt x="2922" y="228"/>
                    <a:pt x="2854" y="274"/>
                  </a:cubicBezTo>
                  <a:cubicBezTo>
                    <a:pt x="2808" y="297"/>
                    <a:pt x="2762" y="365"/>
                    <a:pt x="2717" y="411"/>
                  </a:cubicBezTo>
                  <a:cubicBezTo>
                    <a:pt x="2694" y="457"/>
                    <a:pt x="2671" y="502"/>
                    <a:pt x="2648" y="548"/>
                  </a:cubicBezTo>
                  <a:cubicBezTo>
                    <a:pt x="2602" y="594"/>
                    <a:pt x="2580" y="639"/>
                    <a:pt x="2557" y="685"/>
                  </a:cubicBezTo>
                  <a:cubicBezTo>
                    <a:pt x="2511" y="753"/>
                    <a:pt x="2466" y="822"/>
                    <a:pt x="2443" y="913"/>
                  </a:cubicBezTo>
                  <a:cubicBezTo>
                    <a:pt x="2420" y="959"/>
                    <a:pt x="2374" y="1027"/>
                    <a:pt x="2351" y="1096"/>
                  </a:cubicBezTo>
                  <a:cubicBezTo>
                    <a:pt x="2329" y="1118"/>
                    <a:pt x="2329" y="1164"/>
                    <a:pt x="2306" y="1187"/>
                  </a:cubicBezTo>
                  <a:cubicBezTo>
                    <a:pt x="2237" y="1347"/>
                    <a:pt x="2123" y="1507"/>
                    <a:pt x="2032" y="1666"/>
                  </a:cubicBezTo>
                  <a:cubicBezTo>
                    <a:pt x="1941" y="1849"/>
                    <a:pt x="1826" y="2009"/>
                    <a:pt x="1689" y="2168"/>
                  </a:cubicBezTo>
                  <a:cubicBezTo>
                    <a:pt x="1644" y="2214"/>
                    <a:pt x="1598" y="2260"/>
                    <a:pt x="1552" y="2305"/>
                  </a:cubicBezTo>
                  <a:cubicBezTo>
                    <a:pt x="1507" y="2351"/>
                    <a:pt x="1461" y="2397"/>
                    <a:pt x="1416" y="2442"/>
                  </a:cubicBezTo>
                  <a:cubicBezTo>
                    <a:pt x="1393" y="2442"/>
                    <a:pt x="1370" y="2465"/>
                    <a:pt x="1347" y="2465"/>
                  </a:cubicBezTo>
                  <a:cubicBezTo>
                    <a:pt x="1301" y="2511"/>
                    <a:pt x="1233" y="2534"/>
                    <a:pt x="1233" y="2625"/>
                  </a:cubicBezTo>
                  <a:cubicBezTo>
                    <a:pt x="1233" y="2671"/>
                    <a:pt x="1256" y="2716"/>
                    <a:pt x="1301" y="2739"/>
                  </a:cubicBezTo>
                  <a:cubicBezTo>
                    <a:pt x="1301" y="2739"/>
                    <a:pt x="1324" y="2762"/>
                    <a:pt x="1324" y="2762"/>
                  </a:cubicBezTo>
                  <a:lnTo>
                    <a:pt x="1484" y="2762"/>
                  </a:lnTo>
                  <a:cubicBezTo>
                    <a:pt x="1484" y="2762"/>
                    <a:pt x="1484" y="2762"/>
                    <a:pt x="1484" y="2785"/>
                  </a:cubicBezTo>
                  <a:cubicBezTo>
                    <a:pt x="1507" y="2785"/>
                    <a:pt x="1507" y="2785"/>
                    <a:pt x="1530" y="2808"/>
                  </a:cubicBezTo>
                  <a:cubicBezTo>
                    <a:pt x="1530" y="2808"/>
                    <a:pt x="1530" y="2808"/>
                    <a:pt x="1530" y="2830"/>
                  </a:cubicBezTo>
                  <a:cubicBezTo>
                    <a:pt x="1530" y="2853"/>
                    <a:pt x="1552" y="2876"/>
                    <a:pt x="1552" y="2899"/>
                  </a:cubicBezTo>
                  <a:cubicBezTo>
                    <a:pt x="1552" y="2922"/>
                    <a:pt x="1552" y="2945"/>
                    <a:pt x="1552" y="2967"/>
                  </a:cubicBezTo>
                  <a:cubicBezTo>
                    <a:pt x="1530" y="3036"/>
                    <a:pt x="1507" y="3104"/>
                    <a:pt x="1484" y="3150"/>
                  </a:cubicBezTo>
                  <a:cubicBezTo>
                    <a:pt x="1438" y="3218"/>
                    <a:pt x="1416" y="3287"/>
                    <a:pt x="1347" y="3333"/>
                  </a:cubicBezTo>
                  <a:cubicBezTo>
                    <a:pt x="1256" y="3447"/>
                    <a:pt x="1164" y="3538"/>
                    <a:pt x="1050" y="3629"/>
                  </a:cubicBezTo>
                  <a:cubicBezTo>
                    <a:pt x="982" y="3675"/>
                    <a:pt x="936" y="3698"/>
                    <a:pt x="868" y="3721"/>
                  </a:cubicBezTo>
                  <a:cubicBezTo>
                    <a:pt x="822" y="3743"/>
                    <a:pt x="776" y="3766"/>
                    <a:pt x="731" y="3789"/>
                  </a:cubicBezTo>
                  <a:cubicBezTo>
                    <a:pt x="662" y="3812"/>
                    <a:pt x="594" y="3835"/>
                    <a:pt x="525" y="3835"/>
                  </a:cubicBezTo>
                  <a:cubicBezTo>
                    <a:pt x="457" y="3858"/>
                    <a:pt x="411" y="3880"/>
                    <a:pt x="343" y="3880"/>
                  </a:cubicBezTo>
                  <a:lnTo>
                    <a:pt x="274" y="3880"/>
                  </a:lnTo>
                  <a:cubicBezTo>
                    <a:pt x="229" y="3880"/>
                    <a:pt x="206" y="3858"/>
                    <a:pt x="160" y="3858"/>
                  </a:cubicBezTo>
                  <a:cubicBezTo>
                    <a:pt x="137" y="3858"/>
                    <a:pt x="115" y="3880"/>
                    <a:pt x="92" y="3880"/>
                  </a:cubicBezTo>
                  <a:cubicBezTo>
                    <a:pt x="46" y="3903"/>
                    <a:pt x="23" y="3926"/>
                    <a:pt x="0" y="3972"/>
                  </a:cubicBezTo>
                  <a:cubicBezTo>
                    <a:pt x="0" y="4017"/>
                    <a:pt x="0" y="4063"/>
                    <a:pt x="0" y="4086"/>
                  </a:cubicBezTo>
                  <a:cubicBezTo>
                    <a:pt x="23" y="4131"/>
                    <a:pt x="69" y="4177"/>
                    <a:pt x="115" y="4177"/>
                  </a:cubicBezTo>
                  <a:cubicBezTo>
                    <a:pt x="137" y="4177"/>
                    <a:pt x="183" y="4177"/>
                    <a:pt x="229" y="4200"/>
                  </a:cubicBezTo>
                  <a:lnTo>
                    <a:pt x="320" y="4200"/>
                  </a:lnTo>
                  <a:cubicBezTo>
                    <a:pt x="411" y="4200"/>
                    <a:pt x="503" y="4177"/>
                    <a:pt x="571" y="4154"/>
                  </a:cubicBezTo>
                  <a:cubicBezTo>
                    <a:pt x="685" y="4131"/>
                    <a:pt x="776" y="4109"/>
                    <a:pt x="868" y="4063"/>
                  </a:cubicBezTo>
                  <a:cubicBezTo>
                    <a:pt x="959" y="4040"/>
                    <a:pt x="1050" y="3994"/>
                    <a:pt x="1142" y="3949"/>
                  </a:cubicBezTo>
                  <a:cubicBezTo>
                    <a:pt x="1256" y="3880"/>
                    <a:pt x="1370" y="3789"/>
                    <a:pt x="1461" y="3698"/>
                  </a:cubicBezTo>
                  <a:cubicBezTo>
                    <a:pt x="1552" y="3606"/>
                    <a:pt x="1644" y="3515"/>
                    <a:pt x="1712" y="3424"/>
                  </a:cubicBezTo>
                  <a:cubicBezTo>
                    <a:pt x="1758" y="3355"/>
                    <a:pt x="1781" y="3264"/>
                    <a:pt x="1804" y="3196"/>
                  </a:cubicBezTo>
                  <a:cubicBezTo>
                    <a:pt x="1826" y="3104"/>
                    <a:pt x="1849" y="3036"/>
                    <a:pt x="1849" y="2945"/>
                  </a:cubicBezTo>
                  <a:cubicBezTo>
                    <a:pt x="1872" y="2922"/>
                    <a:pt x="1849" y="2876"/>
                    <a:pt x="1849" y="2830"/>
                  </a:cubicBezTo>
                  <a:cubicBezTo>
                    <a:pt x="1849" y="2830"/>
                    <a:pt x="1849" y="2808"/>
                    <a:pt x="1849" y="2785"/>
                  </a:cubicBezTo>
                  <a:cubicBezTo>
                    <a:pt x="1826" y="2693"/>
                    <a:pt x="1781" y="2625"/>
                    <a:pt x="1735" y="2579"/>
                  </a:cubicBezTo>
                  <a:cubicBezTo>
                    <a:pt x="1804" y="2511"/>
                    <a:pt x="1872" y="2442"/>
                    <a:pt x="1941" y="2351"/>
                  </a:cubicBezTo>
                  <a:cubicBezTo>
                    <a:pt x="2032" y="2237"/>
                    <a:pt x="2123" y="2146"/>
                    <a:pt x="2192" y="2032"/>
                  </a:cubicBezTo>
                  <a:cubicBezTo>
                    <a:pt x="2260" y="1917"/>
                    <a:pt x="2329" y="1803"/>
                    <a:pt x="2397" y="1689"/>
                  </a:cubicBezTo>
                  <a:cubicBezTo>
                    <a:pt x="2466" y="1575"/>
                    <a:pt x="2534" y="1461"/>
                    <a:pt x="2580" y="1324"/>
                  </a:cubicBezTo>
                  <a:cubicBezTo>
                    <a:pt x="2602" y="1278"/>
                    <a:pt x="2648" y="1210"/>
                    <a:pt x="2671" y="1164"/>
                  </a:cubicBezTo>
                  <a:cubicBezTo>
                    <a:pt x="2694" y="1096"/>
                    <a:pt x="2717" y="1050"/>
                    <a:pt x="2739" y="982"/>
                  </a:cubicBezTo>
                  <a:cubicBezTo>
                    <a:pt x="2785" y="890"/>
                    <a:pt x="2854" y="776"/>
                    <a:pt x="2899" y="685"/>
                  </a:cubicBezTo>
                  <a:cubicBezTo>
                    <a:pt x="2945" y="594"/>
                    <a:pt x="2990" y="502"/>
                    <a:pt x="3059" y="434"/>
                  </a:cubicBezTo>
                  <a:cubicBezTo>
                    <a:pt x="3105" y="365"/>
                    <a:pt x="3173" y="297"/>
                    <a:pt x="3242" y="251"/>
                  </a:cubicBezTo>
                  <a:cubicBezTo>
                    <a:pt x="3287" y="228"/>
                    <a:pt x="3333" y="205"/>
                    <a:pt x="3379" y="183"/>
                  </a:cubicBezTo>
                  <a:lnTo>
                    <a:pt x="3424" y="183"/>
                  </a:lnTo>
                  <a:cubicBezTo>
                    <a:pt x="3470" y="160"/>
                    <a:pt x="3493" y="114"/>
                    <a:pt x="3493" y="69"/>
                  </a:cubicBezTo>
                  <a:cubicBezTo>
                    <a:pt x="3470" y="23"/>
                    <a:pt x="3447" y="0"/>
                    <a:pt x="34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 name="Google Shape;9804;p58"/>
            <p:cNvSpPr/>
            <p:nvPr/>
          </p:nvSpPr>
          <p:spPr>
            <a:xfrm>
              <a:off x="6148435" y="3267382"/>
              <a:ext cx="152753" cy="69947"/>
            </a:xfrm>
            <a:custGeom>
              <a:avLst/>
              <a:gdLst/>
              <a:ahLst/>
              <a:cxnLst/>
              <a:rect l="l" t="t" r="r" b="b"/>
              <a:pathLst>
                <a:path w="3243" h="1485" extrusionOk="0">
                  <a:moveTo>
                    <a:pt x="3037" y="1"/>
                  </a:moveTo>
                  <a:cubicBezTo>
                    <a:pt x="3014" y="1"/>
                    <a:pt x="2968" y="46"/>
                    <a:pt x="2968" y="92"/>
                  </a:cubicBezTo>
                  <a:cubicBezTo>
                    <a:pt x="2968" y="92"/>
                    <a:pt x="2968" y="115"/>
                    <a:pt x="2968" y="138"/>
                  </a:cubicBezTo>
                  <a:cubicBezTo>
                    <a:pt x="2945" y="160"/>
                    <a:pt x="2945" y="183"/>
                    <a:pt x="2945" y="206"/>
                  </a:cubicBezTo>
                  <a:cubicBezTo>
                    <a:pt x="2923" y="252"/>
                    <a:pt x="2900" y="275"/>
                    <a:pt x="2877" y="320"/>
                  </a:cubicBezTo>
                  <a:cubicBezTo>
                    <a:pt x="2786" y="412"/>
                    <a:pt x="2671" y="503"/>
                    <a:pt x="2580" y="571"/>
                  </a:cubicBezTo>
                  <a:cubicBezTo>
                    <a:pt x="2489" y="617"/>
                    <a:pt x="2398" y="663"/>
                    <a:pt x="2306" y="708"/>
                  </a:cubicBezTo>
                  <a:cubicBezTo>
                    <a:pt x="2221" y="751"/>
                    <a:pt x="2137" y="793"/>
                    <a:pt x="2052" y="836"/>
                  </a:cubicBezTo>
                  <a:lnTo>
                    <a:pt x="2052" y="836"/>
                  </a:lnTo>
                  <a:cubicBezTo>
                    <a:pt x="2054" y="832"/>
                    <a:pt x="2055" y="828"/>
                    <a:pt x="2055" y="822"/>
                  </a:cubicBezTo>
                  <a:lnTo>
                    <a:pt x="2055" y="822"/>
                  </a:lnTo>
                  <a:cubicBezTo>
                    <a:pt x="2055" y="823"/>
                    <a:pt x="2055" y="830"/>
                    <a:pt x="2051" y="836"/>
                  </a:cubicBezTo>
                  <a:lnTo>
                    <a:pt x="2051" y="836"/>
                  </a:lnTo>
                  <a:cubicBezTo>
                    <a:pt x="2051" y="836"/>
                    <a:pt x="2052" y="836"/>
                    <a:pt x="2052" y="836"/>
                  </a:cubicBezTo>
                  <a:lnTo>
                    <a:pt x="2052" y="836"/>
                  </a:lnTo>
                  <a:cubicBezTo>
                    <a:pt x="2051" y="837"/>
                    <a:pt x="2050" y="838"/>
                    <a:pt x="2049" y="839"/>
                  </a:cubicBezTo>
                  <a:lnTo>
                    <a:pt x="2049" y="839"/>
                  </a:lnTo>
                  <a:cubicBezTo>
                    <a:pt x="2050" y="838"/>
                    <a:pt x="2051" y="837"/>
                    <a:pt x="2051" y="836"/>
                  </a:cubicBezTo>
                  <a:lnTo>
                    <a:pt x="2051" y="836"/>
                  </a:lnTo>
                  <a:cubicBezTo>
                    <a:pt x="2045" y="839"/>
                    <a:pt x="2039" y="842"/>
                    <a:pt x="2032" y="845"/>
                  </a:cubicBezTo>
                  <a:cubicBezTo>
                    <a:pt x="1918" y="868"/>
                    <a:pt x="1804" y="914"/>
                    <a:pt x="1713" y="937"/>
                  </a:cubicBezTo>
                  <a:cubicBezTo>
                    <a:pt x="1576" y="982"/>
                    <a:pt x="1439" y="982"/>
                    <a:pt x="1302" y="1005"/>
                  </a:cubicBezTo>
                  <a:lnTo>
                    <a:pt x="960" y="1005"/>
                  </a:lnTo>
                  <a:cubicBezTo>
                    <a:pt x="891" y="982"/>
                    <a:pt x="845" y="982"/>
                    <a:pt x="777" y="959"/>
                  </a:cubicBezTo>
                  <a:cubicBezTo>
                    <a:pt x="709" y="959"/>
                    <a:pt x="640" y="959"/>
                    <a:pt x="594" y="937"/>
                  </a:cubicBezTo>
                  <a:cubicBezTo>
                    <a:pt x="526" y="937"/>
                    <a:pt x="457" y="914"/>
                    <a:pt x="389" y="914"/>
                  </a:cubicBezTo>
                  <a:cubicBezTo>
                    <a:pt x="366" y="891"/>
                    <a:pt x="320" y="891"/>
                    <a:pt x="275" y="868"/>
                  </a:cubicBezTo>
                  <a:cubicBezTo>
                    <a:pt x="260" y="868"/>
                    <a:pt x="234" y="858"/>
                    <a:pt x="212" y="858"/>
                  </a:cubicBezTo>
                  <a:cubicBezTo>
                    <a:pt x="201" y="858"/>
                    <a:pt x="191" y="860"/>
                    <a:pt x="184" y="868"/>
                  </a:cubicBezTo>
                  <a:cubicBezTo>
                    <a:pt x="69" y="868"/>
                    <a:pt x="1" y="1005"/>
                    <a:pt x="92" y="1096"/>
                  </a:cubicBezTo>
                  <a:cubicBezTo>
                    <a:pt x="92" y="1119"/>
                    <a:pt x="92" y="1119"/>
                    <a:pt x="92" y="1119"/>
                  </a:cubicBezTo>
                  <a:cubicBezTo>
                    <a:pt x="115" y="1119"/>
                    <a:pt x="138" y="1142"/>
                    <a:pt x="161" y="1165"/>
                  </a:cubicBezTo>
                  <a:cubicBezTo>
                    <a:pt x="161" y="1165"/>
                    <a:pt x="184" y="1165"/>
                    <a:pt x="184" y="1188"/>
                  </a:cubicBezTo>
                  <a:cubicBezTo>
                    <a:pt x="206" y="1210"/>
                    <a:pt x="229" y="1210"/>
                    <a:pt x="252" y="1233"/>
                  </a:cubicBezTo>
                  <a:cubicBezTo>
                    <a:pt x="320" y="1279"/>
                    <a:pt x="389" y="1325"/>
                    <a:pt x="457" y="1347"/>
                  </a:cubicBezTo>
                  <a:cubicBezTo>
                    <a:pt x="526" y="1370"/>
                    <a:pt x="594" y="1393"/>
                    <a:pt x="663" y="1416"/>
                  </a:cubicBezTo>
                  <a:cubicBezTo>
                    <a:pt x="731" y="1439"/>
                    <a:pt x="823" y="1462"/>
                    <a:pt x="891" y="1462"/>
                  </a:cubicBezTo>
                  <a:cubicBezTo>
                    <a:pt x="982" y="1484"/>
                    <a:pt x="1051" y="1484"/>
                    <a:pt x="1142" y="1484"/>
                  </a:cubicBezTo>
                  <a:cubicBezTo>
                    <a:pt x="1211" y="1462"/>
                    <a:pt x="1279" y="1462"/>
                    <a:pt x="1370" y="1462"/>
                  </a:cubicBezTo>
                  <a:lnTo>
                    <a:pt x="1507" y="1462"/>
                  </a:lnTo>
                  <a:cubicBezTo>
                    <a:pt x="1553" y="1462"/>
                    <a:pt x="1576" y="1439"/>
                    <a:pt x="1622" y="1439"/>
                  </a:cubicBezTo>
                  <a:cubicBezTo>
                    <a:pt x="1690" y="1416"/>
                    <a:pt x="1781" y="1393"/>
                    <a:pt x="1850" y="1370"/>
                  </a:cubicBezTo>
                  <a:cubicBezTo>
                    <a:pt x="1941" y="1370"/>
                    <a:pt x="2010" y="1347"/>
                    <a:pt x="2101" y="1325"/>
                  </a:cubicBezTo>
                  <a:cubicBezTo>
                    <a:pt x="2238" y="1256"/>
                    <a:pt x="2375" y="1210"/>
                    <a:pt x="2512" y="1119"/>
                  </a:cubicBezTo>
                  <a:cubicBezTo>
                    <a:pt x="2580" y="1073"/>
                    <a:pt x="2649" y="1028"/>
                    <a:pt x="2717" y="982"/>
                  </a:cubicBezTo>
                  <a:cubicBezTo>
                    <a:pt x="2786" y="937"/>
                    <a:pt x="2831" y="891"/>
                    <a:pt x="2900" y="845"/>
                  </a:cubicBezTo>
                  <a:cubicBezTo>
                    <a:pt x="2923" y="822"/>
                    <a:pt x="2968" y="800"/>
                    <a:pt x="2991" y="777"/>
                  </a:cubicBezTo>
                  <a:cubicBezTo>
                    <a:pt x="3014" y="731"/>
                    <a:pt x="3060" y="685"/>
                    <a:pt x="3082" y="640"/>
                  </a:cubicBezTo>
                  <a:cubicBezTo>
                    <a:pt x="3128" y="617"/>
                    <a:pt x="3151" y="571"/>
                    <a:pt x="3174" y="549"/>
                  </a:cubicBezTo>
                  <a:cubicBezTo>
                    <a:pt x="3174" y="526"/>
                    <a:pt x="3196" y="503"/>
                    <a:pt x="3196" y="480"/>
                  </a:cubicBezTo>
                  <a:cubicBezTo>
                    <a:pt x="3219" y="457"/>
                    <a:pt x="3219" y="434"/>
                    <a:pt x="3219" y="412"/>
                  </a:cubicBezTo>
                  <a:cubicBezTo>
                    <a:pt x="3242" y="389"/>
                    <a:pt x="3242" y="366"/>
                    <a:pt x="3242" y="343"/>
                  </a:cubicBezTo>
                  <a:cubicBezTo>
                    <a:pt x="3242" y="275"/>
                    <a:pt x="3196" y="206"/>
                    <a:pt x="3128" y="183"/>
                  </a:cubicBezTo>
                  <a:lnTo>
                    <a:pt x="3105" y="183"/>
                  </a:lnTo>
                  <a:cubicBezTo>
                    <a:pt x="3128" y="160"/>
                    <a:pt x="3128" y="115"/>
                    <a:pt x="3128" y="92"/>
                  </a:cubicBezTo>
                  <a:cubicBezTo>
                    <a:pt x="3128" y="46"/>
                    <a:pt x="3082" y="24"/>
                    <a:pt x="30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 name="Google Shape;9805;p58"/>
            <p:cNvSpPr/>
            <p:nvPr/>
          </p:nvSpPr>
          <p:spPr>
            <a:xfrm>
              <a:off x="6259178" y="3182453"/>
              <a:ext cx="67780" cy="78520"/>
            </a:xfrm>
            <a:custGeom>
              <a:avLst/>
              <a:gdLst/>
              <a:ahLst/>
              <a:cxnLst/>
              <a:rect l="l" t="t" r="r" b="b"/>
              <a:pathLst>
                <a:path w="1439" h="1667" extrusionOk="0">
                  <a:moveTo>
                    <a:pt x="1097" y="137"/>
                  </a:moveTo>
                  <a:cubicBezTo>
                    <a:pt x="1097" y="145"/>
                    <a:pt x="1099" y="151"/>
                    <a:pt x="1103" y="154"/>
                  </a:cubicBezTo>
                  <a:lnTo>
                    <a:pt x="1103" y="154"/>
                  </a:lnTo>
                  <a:cubicBezTo>
                    <a:pt x="1097" y="147"/>
                    <a:pt x="1097" y="138"/>
                    <a:pt x="1097" y="137"/>
                  </a:cubicBezTo>
                  <a:close/>
                  <a:moveTo>
                    <a:pt x="1165" y="1"/>
                  </a:moveTo>
                  <a:cubicBezTo>
                    <a:pt x="1165" y="1"/>
                    <a:pt x="1142" y="23"/>
                    <a:pt x="1142" y="23"/>
                  </a:cubicBezTo>
                  <a:cubicBezTo>
                    <a:pt x="1119" y="23"/>
                    <a:pt x="1097" y="46"/>
                    <a:pt x="1097" y="69"/>
                  </a:cubicBezTo>
                  <a:cubicBezTo>
                    <a:pt x="1097" y="92"/>
                    <a:pt x="1097" y="115"/>
                    <a:pt x="1097" y="137"/>
                  </a:cubicBezTo>
                  <a:cubicBezTo>
                    <a:pt x="1104" y="145"/>
                    <a:pt x="1109" y="152"/>
                    <a:pt x="1112" y="159"/>
                  </a:cubicBezTo>
                  <a:lnTo>
                    <a:pt x="1112" y="159"/>
                  </a:lnTo>
                  <a:cubicBezTo>
                    <a:pt x="1109" y="158"/>
                    <a:pt x="1106" y="157"/>
                    <a:pt x="1103" y="154"/>
                  </a:cubicBezTo>
                  <a:lnTo>
                    <a:pt x="1103" y="154"/>
                  </a:lnTo>
                  <a:cubicBezTo>
                    <a:pt x="1105" y="156"/>
                    <a:pt x="1108" y="158"/>
                    <a:pt x="1113" y="160"/>
                  </a:cubicBezTo>
                  <a:lnTo>
                    <a:pt x="1113" y="160"/>
                  </a:lnTo>
                  <a:cubicBezTo>
                    <a:pt x="1119" y="173"/>
                    <a:pt x="1119" y="183"/>
                    <a:pt x="1119" y="183"/>
                  </a:cubicBezTo>
                  <a:cubicBezTo>
                    <a:pt x="1119" y="206"/>
                    <a:pt x="1119" y="229"/>
                    <a:pt x="1119" y="252"/>
                  </a:cubicBezTo>
                  <a:cubicBezTo>
                    <a:pt x="1097" y="297"/>
                    <a:pt x="1097" y="343"/>
                    <a:pt x="1074" y="389"/>
                  </a:cubicBezTo>
                  <a:cubicBezTo>
                    <a:pt x="1028" y="457"/>
                    <a:pt x="1005" y="503"/>
                    <a:pt x="960" y="571"/>
                  </a:cubicBezTo>
                  <a:cubicBezTo>
                    <a:pt x="914" y="617"/>
                    <a:pt x="868" y="685"/>
                    <a:pt x="823" y="731"/>
                  </a:cubicBezTo>
                  <a:cubicBezTo>
                    <a:pt x="800" y="754"/>
                    <a:pt x="777" y="799"/>
                    <a:pt x="754" y="822"/>
                  </a:cubicBezTo>
                  <a:cubicBezTo>
                    <a:pt x="640" y="959"/>
                    <a:pt x="503" y="1096"/>
                    <a:pt x="366" y="1210"/>
                  </a:cubicBezTo>
                  <a:cubicBezTo>
                    <a:pt x="320" y="1256"/>
                    <a:pt x="298" y="1279"/>
                    <a:pt x="275" y="1302"/>
                  </a:cubicBezTo>
                  <a:cubicBezTo>
                    <a:pt x="229" y="1347"/>
                    <a:pt x="184" y="1370"/>
                    <a:pt x="161" y="1393"/>
                  </a:cubicBezTo>
                  <a:cubicBezTo>
                    <a:pt x="138" y="1416"/>
                    <a:pt x="92" y="1438"/>
                    <a:pt x="69" y="1461"/>
                  </a:cubicBezTo>
                  <a:cubicBezTo>
                    <a:pt x="47" y="1484"/>
                    <a:pt x="1" y="1507"/>
                    <a:pt x="1" y="1553"/>
                  </a:cubicBezTo>
                  <a:cubicBezTo>
                    <a:pt x="1" y="1598"/>
                    <a:pt x="24" y="1621"/>
                    <a:pt x="47" y="1644"/>
                  </a:cubicBezTo>
                  <a:cubicBezTo>
                    <a:pt x="47" y="1644"/>
                    <a:pt x="69" y="1667"/>
                    <a:pt x="69" y="1667"/>
                  </a:cubicBezTo>
                  <a:lnTo>
                    <a:pt x="92" y="1667"/>
                  </a:lnTo>
                  <a:cubicBezTo>
                    <a:pt x="115" y="1667"/>
                    <a:pt x="161" y="1644"/>
                    <a:pt x="184" y="1644"/>
                  </a:cubicBezTo>
                  <a:cubicBezTo>
                    <a:pt x="206" y="1621"/>
                    <a:pt x="229" y="1598"/>
                    <a:pt x="275" y="1598"/>
                  </a:cubicBezTo>
                  <a:cubicBezTo>
                    <a:pt x="320" y="1553"/>
                    <a:pt x="366" y="1530"/>
                    <a:pt x="412" y="1507"/>
                  </a:cubicBezTo>
                  <a:cubicBezTo>
                    <a:pt x="457" y="1461"/>
                    <a:pt x="503" y="1438"/>
                    <a:pt x="549" y="1416"/>
                  </a:cubicBezTo>
                  <a:cubicBezTo>
                    <a:pt x="640" y="1370"/>
                    <a:pt x="709" y="1302"/>
                    <a:pt x="777" y="1256"/>
                  </a:cubicBezTo>
                  <a:cubicBezTo>
                    <a:pt x="845" y="1210"/>
                    <a:pt x="914" y="1165"/>
                    <a:pt x="982" y="1096"/>
                  </a:cubicBezTo>
                  <a:cubicBezTo>
                    <a:pt x="1028" y="1050"/>
                    <a:pt x="1097" y="1005"/>
                    <a:pt x="1142" y="959"/>
                  </a:cubicBezTo>
                  <a:cubicBezTo>
                    <a:pt x="1211" y="891"/>
                    <a:pt x="1256" y="845"/>
                    <a:pt x="1302" y="754"/>
                  </a:cubicBezTo>
                  <a:cubicBezTo>
                    <a:pt x="1325" y="731"/>
                    <a:pt x="1348" y="685"/>
                    <a:pt x="1370" y="640"/>
                  </a:cubicBezTo>
                  <a:cubicBezTo>
                    <a:pt x="1370" y="617"/>
                    <a:pt x="1393" y="571"/>
                    <a:pt x="1393" y="548"/>
                  </a:cubicBezTo>
                  <a:cubicBezTo>
                    <a:pt x="1416" y="480"/>
                    <a:pt x="1439" y="434"/>
                    <a:pt x="1439" y="366"/>
                  </a:cubicBezTo>
                  <a:cubicBezTo>
                    <a:pt x="1439" y="343"/>
                    <a:pt x="1439" y="320"/>
                    <a:pt x="1439" y="297"/>
                  </a:cubicBezTo>
                  <a:cubicBezTo>
                    <a:pt x="1439" y="274"/>
                    <a:pt x="1416" y="252"/>
                    <a:pt x="1393" y="252"/>
                  </a:cubicBezTo>
                  <a:cubicBezTo>
                    <a:pt x="1370" y="206"/>
                    <a:pt x="1348" y="206"/>
                    <a:pt x="1302" y="206"/>
                  </a:cubicBezTo>
                  <a:lnTo>
                    <a:pt x="1279" y="206"/>
                  </a:lnTo>
                  <a:cubicBezTo>
                    <a:pt x="1279" y="160"/>
                    <a:pt x="1279" y="137"/>
                    <a:pt x="1279" y="115"/>
                  </a:cubicBezTo>
                  <a:cubicBezTo>
                    <a:pt x="1256" y="92"/>
                    <a:pt x="1256" y="69"/>
                    <a:pt x="1256" y="46"/>
                  </a:cubicBezTo>
                  <a:cubicBezTo>
                    <a:pt x="1234" y="23"/>
                    <a:pt x="1211" y="1"/>
                    <a:pt x="116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 name="Google Shape;9806;p58"/>
            <p:cNvSpPr/>
            <p:nvPr/>
          </p:nvSpPr>
          <p:spPr>
            <a:xfrm>
              <a:off x="6139861" y="3278121"/>
              <a:ext cx="25859" cy="41733"/>
            </a:xfrm>
            <a:custGeom>
              <a:avLst/>
              <a:gdLst/>
              <a:ahLst/>
              <a:cxnLst/>
              <a:rect l="l" t="t" r="r" b="b"/>
              <a:pathLst>
                <a:path w="549" h="886" extrusionOk="0">
                  <a:moveTo>
                    <a:pt x="23" y="1"/>
                  </a:moveTo>
                  <a:cubicBezTo>
                    <a:pt x="23" y="24"/>
                    <a:pt x="0" y="47"/>
                    <a:pt x="0" y="47"/>
                  </a:cubicBezTo>
                  <a:cubicBezTo>
                    <a:pt x="0" y="69"/>
                    <a:pt x="0" y="92"/>
                    <a:pt x="23" y="115"/>
                  </a:cubicBezTo>
                  <a:cubicBezTo>
                    <a:pt x="23" y="138"/>
                    <a:pt x="46" y="161"/>
                    <a:pt x="46" y="184"/>
                  </a:cubicBezTo>
                  <a:cubicBezTo>
                    <a:pt x="46" y="206"/>
                    <a:pt x="69" y="229"/>
                    <a:pt x="69" y="252"/>
                  </a:cubicBezTo>
                  <a:cubicBezTo>
                    <a:pt x="92" y="298"/>
                    <a:pt x="137" y="343"/>
                    <a:pt x="160" y="412"/>
                  </a:cubicBezTo>
                  <a:cubicBezTo>
                    <a:pt x="206" y="503"/>
                    <a:pt x="251" y="617"/>
                    <a:pt x="297" y="731"/>
                  </a:cubicBezTo>
                  <a:cubicBezTo>
                    <a:pt x="297" y="731"/>
                    <a:pt x="297" y="754"/>
                    <a:pt x="320" y="754"/>
                  </a:cubicBezTo>
                  <a:cubicBezTo>
                    <a:pt x="320" y="777"/>
                    <a:pt x="320" y="800"/>
                    <a:pt x="343" y="800"/>
                  </a:cubicBezTo>
                  <a:cubicBezTo>
                    <a:pt x="343" y="845"/>
                    <a:pt x="366" y="868"/>
                    <a:pt x="388" y="868"/>
                  </a:cubicBezTo>
                  <a:cubicBezTo>
                    <a:pt x="400" y="880"/>
                    <a:pt x="417" y="885"/>
                    <a:pt x="434" y="885"/>
                  </a:cubicBezTo>
                  <a:cubicBezTo>
                    <a:pt x="451" y="885"/>
                    <a:pt x="468" y="880"/>
                    <a:pt x="480" y="868"/>
                  </a:cubicBezTo>
                  <a:cubicBezTo>
                    <a:pt x="502" y="868"/>
                    <a:pt x="525" y="845"/>
                    <a:pt x="525" y="823"/>
                  </a:cubicBezTo>
                  <a:cubicBezTo>
                    <a:pt x="548" y="800"/>
                    <a:pt x="548" y="754"/>
                    <a:pt x="525" y="731"/>
                  </a:cubicBezTo>
                  <a:cubicBezTo>
                    <a:pt x="502" y="686"/>
                    <a:pt x="480" y="617"/>
                    <a:pt x="457" y="572"/>
                  </a:cubicBezTo>
                  <a:cubicBezTo>
                    <a:pt x="434" y="503"/>
                    <a:pt x="411" y="457"/>
                    <a:pt x="388" y="412"/>
                  </a:cubicBezTo>
                  <a:cubicBezTo>
                    <a:pt x="366" y="343"/>
                    <a:pt x="320" y="298"/>
                    <a:pt x="297" y="229"/>
                  </a:cubicBezTo>
                  <a:cubicBezTo>
                    <a:pt x="274" y="206"/>
                    <a:pt x="274" y="184"/>
                    <a:pt x="251" y="161"/>
                  </a:cubicBezTo>
                  <a:cubicBezTo>
                    <a:pt x="229" y="115"/>
                    <a:pt x="206" y="69"/>
                    <a:pt x="183" y="47"/>
                  </a:cubicBezTo>
                  <a:cubicBezTo>
                    <a:pt x="160" y="24"/>
                    <a:pt x="137" y="24"/>
                    <a:pt x="137" y="24"/>
                  </a:cubicBezTo>
                  <a:cubicBezTo>
                    <a:pt x="114" y="1"/>
                    <a:pt x="92" y="1"/>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 name="Google Shape;9807;p58"/>
            <p:cNvSpPr/>
            <p:nvPr/>
          </p:nvSpPr>
          <p:spPr>
            <a:xfrm>
              <a:off x="5091547" y="2912594"/>
              <a:ext cx="110785" cy="116155"/>
            </a:xfrm>
            <a:custGeom>
              <a:avLst/>
              <a:gdLst/>
              <a:ahLst/>
              <a:cxnLst/>
              <a:rect l="l" t="t" r="r" b="b"/>
              <a:pathLst>
                <a:path w="2352" h="2466" extrusionOk="0">
                  <a:moveTo>
                    <a:pt x="138" y="0"/>
                  </a:moveTo>
                  <a:cubicBezTo>
                    <a:pt x="115" y="0"/>
                    <a:pt x="69" y="23"/>
                    <a:pt x="69" y="69"/>
                  </a:cubicBezTo>
                  <a:cubicBezTo>
                    <a:pt x="69" y="114"/>
                    <a:pt x="46" y="160"/>
                    <a:pt x="46" y="206"/>
                  </a:cubicBezTo>
                  <a:cubicBezTo>
                    <a:pt x="46" y="251"/>
                    <a:pt x="46" y="274"/>
                    <a:pt x="46" y="320"/>
                  </a:cubicBezTo>
                  <a:cubicBezTo>
                    <a:pt x="46" y="320"/>
                    <a:pt x="46" y="343"/>
                    <a:pt x="23" y="343"/>
                  </a:cubicBezTo>
                  <a:cubicBezTo>
                    <a:pt x="23" y="343"/>
                    <a:pt x="23" y="366"/>
                    <a:pt x="23" y="366"/>
                  </a:cubicBezTo>
                  <a:cubicBezTo>
                    <a:pt x="1" y="388"/>
                    <a:pt x="1" y="434"/>
                    <a:pt x="1" y="457"/>
                  </a:cubicBezTo>
                  <a:cubicBezTo>
                    <a:pt x="1" y="480"/>
                    <a:pt x="23" y="503"/>
                    <a:pt x="23" y="548"/>
                  </a:cubicBezTo>
                  <a:cubicBezTo>
                    <a:pt x="46" y="617"/>
                    <a:pt x="46" y="708"/>
                    <a:pt x="69" y="776"/>
                  </a:cubicBezTo>
                  <a:cubicBezTo>
                    <a:pt x="92" y="845"/>
                    <a:pt x="138" y="913"/>
                    <a:pt x="160" y="959"/>
                  </a:cubicBezTo>
                  <a:cubicBezTo>
                    <a:pt x="183" y="1050"/>
                    <a:pt x="206" y="1119"/>
                    <a:pt x="252" y="1187"/>
                  </a:cubicBezTo>
                  <a:cubicBezTo>
                    <a:pt x="252" y="1233"/>
                    <a:pt x="275" y="1279"/>
                    <a:pt x="297" y="1301"/>
                  </a:cubicBezTo>
                  <a:cubicBezTo>
                    <a:pt x="320" y="1347"/>
                    <a:pt x="366" y="1370"/>
                    <a:pt x="389" y="1416"/>
                  </a:cubicBezTo>
                  <a:cubicBezTo>
                    <a:pt x="434" y="1461"/>
                    <a:pt x="480" y="1530"/>
                    <a:pt x="526" y="1598"/>
                  </a:cubicBezTo>
                  <a:cubicBezTo>
                    <a:pt x="594" y="1667"/>
                    <a:pt x="663" y="1712"/>
                    <a:pt x="708" y="1781"/>
                  </a:cubicBezTo>
                  <a:cubicBezTo>
                    <a:pt x="754" y="1826"/>
                    <a:pt x="822" y="1872"/>
                    <a:pt x="868" y="1918"/>
                  </a:cubicBezTo>
                  <a:cubicBezTo>
                    <a:pt x="936" y="1986"/>
                    <a:pt x="1028" y="2032"/>
                    <a:pt x="1096" y="2077"/>
                  </a:cubicBezTo>
                  <a:lnTo>
                    <a:pt x="1073" y="2077"/>
                  </a:lnTo>
                  <a:cubicBezTo>
                    <a:pt x="1142" y="2123"/>
                    <a:pt x="1210" y="2169"/>
                    <a:pt x="1279" y="2214"/>
                  </a:cubicBezTo>
                  <a:cubicBezTo>
                    <a:pt x="1347" y="2237"/>
                    <a:pt x="1416" y="2283"/>
                    <a:pt x="1484" y="2306"/>
                  </a:cubicBezTo>
                  <a:cubicBezTo>
                    <a:pt x="1553" y="2329"/>
                    <a:pt x="1644" y="2374"/>
                    <a:pt x="1713" y="2397"/>
                  </a:cubicBezTo>
                  <a:cubicBezTo>
                    <a:pt x="1781" y="2420"/>
                    <a:pt x="1849" y="2420"/>
                    <a:pt x="1918" y="2443"/>
                  </a:cubicBezTo>
                  <a:lnTo>
                    <a:pt x="2032" y="2443"/>
                  </a:lnTo>
                  <a:cubicBezTo>
                    <a:pt x="2078" y="2465"/>
                    <a:pt x="2123" y="2465"/>
                    <a:pt x="2169" y="2465"/>
                  </a:cubicBezTo>
                  <a:lnTo>
                    <a:pt x="2215" y="2465"/>
                  </a:lnTo>
                  <a:cubicBezTo>
                    <a:pt x="2283" y="2465"/>
                    <a:pt x="2352" y="2397"/>
                    <a:pt x="2329" y="2306"/>
                  </a:cubicBezTo>
                  <a:cubicBezTo>
                    <a:pt x="2306" y="2260"/>
                    <a:pt x="2238" y="2237"/>
                    <a:pt x="2169" y="2214"/>
                  </a:cubicBezTo>
                  <a:cubicBezTo>
                    <a:pt x="2146" y="2214"/>
                    <a:pt x="2123" y="2192"/>
                    <a:pt x="2078" y="2192"/>
                  </a:cubicBezTo>
                  <a:cubicBezTo>
                    <a:pt x="1964" y="2146"/>
                    <a:pt x="1827" y="2077"/>
                    <a:pt x="1713" y="2032"/>
                  </a:cubicBezTo>
                  <a:cubicBezTo>
                    <a:pt x="1644" y="1986"/>
                    <a:pt x="1598" y="1963"/>
                    <a:pt x="1530" y="1918"/>
                  </a:cubicBezTo>
                  <a:cubicBezTo>
                    <a:pt x="1484" y="1895"/>
                    <a:pt x="1416" y="1872"/>
                    <a:pt x="1370" y="1826"/>
                  </a:cubicBezTo>
                  <a:cubicBezTo>
                    <a:pt x="1279" y="1781"/>
                    <a:pt x="1188" y="1712"/>
                    <a:pt x="1119" y="1621"/>
                  </a:cubicBezTo>
                  <a:cubicBezTo>
                    <a:pt x="1028" y="1575"/>
                    <a:pt x="959" y="1507"/>
                    <a:pt x="891" y="1416"/>
                  </a:cubicBezTo>
                  <a:cubicBezTo>
                    <a:pt x="800" y="1324"/>
                    <a:pt x="708" y="1210"/>
                    <a:pt x="617" y="1096"/>
                  </a:cubicBezTo>
                  <a:cubicBezTo>
                    <a:pt x="526" y="959"/>
                    <a:pt x="457" y="822"/>
                    <a:pt x="389" y="685"/>
                  </a:cubicBezTo>
                  <a:cubicBezTo>
                    <a:pt x="320" y="548"/>
                    <a:pt x="252" y="411"/>
                    <a:pt x="229" y="274"/>
                  </a:cubicBezTo>
                  <a:cubicBezTo>
                    <a:pt x="229" y="229"/>
                    <a:pt x="206" y="183"/>
                    <a:pt x="206" y="137"/>
                  </a:cubicBezTo>
                  <a:cubicBezTo>
                    <a:pt x="229" y="114"/>
                    <a:pt x="229" y="114"/>
                    <a:pt x="229" y="92"/>
                  </a:cubicBezTo>
                  <a:cubicBezTo>
                    <a:pt x="229" y="69"/>
                    <a:pt x="229" y="69"/>
                    <a:pt x="206" y="46"/>
                  </a:cubicBezTo>
                  <a:cubicBezTo>
                    <a:pt x="206"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 name="Google Shape;9808;p58"/>
            <p:cNvSpPr/>
            <p:nvPr/>
          </p:nvSpPr>
          <p:spPr>
            <a:xfrm>
              <a:off x="5115193" y="2825499"/>
              <a:ext cx="29109" cy="94676"/>
            </a:xfrm>
            <a:custGeom>
              <a:avLst/>
              <a:gdLst/>
              <a:ahLst/>
              <a:cxnLst/>
              <a:rect l="l" t="t" r="r" b="b"/>
              <a:pathLst>
                <a:path w="618" h="2010" extrusionOk="0">
                  <a:moveTo>
                    <a:pt x="229" y="1"/>
                  </a:moveTo>
                  <a:cubicBezTo>
                    <a:pt x="206" y="1"/>
                    <a:pt x="183" y="1"/>
                    <a:pt x="161" y="23"/>
                  </a:cubicBezTo>
                  <a:cubicBezTo>
                    <a:pt x="115" y="69"/>
                    <a:pt x="92" y="115"/>
                    <a:pt x="69" y="183"/>
                  </a:cubicBezTo>
                  <a:cubicBezTo>
                    <a:pt x="46" y="229"/>
                    <a:pt x="24" y="274"/>
                    <a:pt x="24" y="320"/>
                  </a:cubicBezTo>
                  <a:cubicBezTo>
                    <a:pt x="1" y="457"/>
                    <a:pt x="1" y="594"/>
                    <a:pt x="24" y="731"/>
                  </a:cubicBezTo>
                  <a:cubicBezTo>
                    <a:pt x="24" y="868"/>
                    <a:pt x="46" y="1005"/>
                    <a:pt x="69" y="1142"/>
                  </a:cubicBezTo>
                  <a:cubicBezTo>
                    <a:pt x="92" y="1210"/>
                    <a:pt x="115" y="1279"/>
                    <a:pt x="138" y="1324"/>
                  </a:cubicBezTo>
                  <a:cubicBezTo>
                    <a:pt x="161" y="1393"/>
                    <a:pt x="183" y="1484"/>
                    <a:pt x="229" y="1530"/>
                  </a:cubicBezTo>
                  <a:cubicBezTo>
                    <a:pt x="252" y="1598"/>
                    <a:pt x="298" y="1667"/>
                    <a:pt x="320" y="1735"/>
                  </a:cubicBezTo>
                  <a:cubicBezTo>
                    <a:pt x="343" y="1804"/>
                    <a:pt x="389" y="1849"/>
                    <a:pt x="412" y="1895"/>
                  </a:cubicBezTo>
                  <a:cubicBezTo>
                    <a:pt x="412" y="1918"/>
                    <a:pt x="434" y="1941"/>
                    <a:pt x="434" y="1941"/>
                  </a:cubicBezTo>
                  <a:cubicBezTo>
                    <a:pt x="434" y="1986"/>
                    <a:pt x="503" y="2009"/>
                    <a:pt x="549" y="2009"/>
                  </a:cubicBezTo>
                  <a:cubicBezTo>
                    <a:pt x="594" y="1986"/>
                    <a:pt x="617" y="1941"/>
                    <a:pt x="594" y="1895"/>
                  </a:cubicBezTo>
                  <a:cubicBezTo>
                    <a:pt x="571" y="1827"/>
                    <a:pt x="549" y="1781"/>
                    <a:pt x="526" y="1712"/>
                  </a:cubicBezTo>
                  <a:cubicBezTo>
                    <a:pt x="503" y="1644"/>
                    <a:pt x="480" y="1598"/>
                    <a:pt x="457" y="1530"/>
                  </a:cubicBezTo>
                  <a:cubicBezTo>
                    <a:pt x="434" y="1461"/>
                    <a:pt x="412" y="1393"/>
                    <a:pt x="389" y="1324"/>
                  </a:cubicBezTo>
                  <a:cubicBezTo>
                    <a:pt x="366" y="1256"/>
                    <a:pt x="366" y="1187"/>
                    <a:pt x="343" y="1119"/>
                  </a:cubicBezTo>
                  <a:cubicBezTo>
                    <a:pt x="320" y="1005"/>
                    <a:pt x="320" y="868"/>
                    <a:pt x="298" y="731"/>
                  </a:cubicBezTo>
                  <a:cubicBezTo>
                    <a:pt x="298" y="662"/>
                    <a:pt x="275" y="594"/>
                    <a:pt x="275" y="503"/>
                  </a:cubicBezTo>
                  <a:cubicBezTo>
                    <a:pt x="275" y="434"/>
                    <a:pt x="275" y="366"/>
                    <a:pt x="275" y="297"/>
                  </a:cubicBezTo>
                  <a:cubicBezTo>
                    <a:pt x="275" y="274"/>
                    <a:pt x="275" y="229"/>
                    <a:pt x="298" y="206"/>
                  </a:cubicBezTo>
                  <a:cubicBezTo>
                    <a:pt x="298" y="183"/>
                    <a:pt x="298" y="183"/>
                    <a:pt x="298" y="160"/>
                  </a:cubicBezTo>
                  <a:cubicBezTo>
                    <a:pt x="320" y="137"/>
                    <a:pt x="320" y="137"/>
                    <a:pt x="320" y="137"/>
                  </a:cubicBezTo>
                  <a:cubicBezTo>
                    <a:pt x="343" y="92"/>
                    <a:pt x="320" y="46"/>
                    <a:pt x="298" y="23"/>
                  </a:cubicBezTo>
                  <a:cubicBezTo>
                    <a:pt x="275" y="1"/>
                    <a:pt x="252"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 name="Google Shape;9809;p58"/>
            <p:cNvSpPr/>
            <p:nvPr/>
          </p:nvSpPr>
          <p:spPr>
            <a:xfrm>
              <a:off x="5189383" y="2761014"/>
              <a:ext cx="66697" cy="234853"/>
            </a:xfrm>
            <a:custGeom>
              <a:avLst/>
              <a:gdLst/>
              <a:ahLst/>
              <a:cxnLst/>
              <a:rect l="l" t="t" r="r" b="b"/>
              <a:pathLst>
                <a:path w="1416" h="4986" extrusionOk="0">
                  <a:moveTo>
                    <a:pt x="275" y="0"/>
                  </a:moveTo>
                  <a:cubicBezTo>
                    <a:pt x="252" y="0"/>
                    <a:pt x="229" y="0"/>
                    <a:pt x="229" y="23"/>
                  </a:cubicBezTo>
                  <a:cubicBezTo>
                    <a:pt x="206" y="46"/>
                    <a:pt x="206" y="91"/>
                    <a:pt x="229" y="114"/>
                  </a:cubicBezTo>
                  <a:cubicBezTo>
                    <a:pt x="252" y="137"/>
                    <a:pt x="275" y="160"/>
                    <a:pt x="275" y="160"/>
                  </a:cubicBezTo>
                  <a:cubicBezTo>
                    <a:pt x="297" y="205"/>
                    <a:pt x="297" y="228"/>
                    <a:pt x="297" y="251"/>
                  </a:cubicBezTo>
                  <a:cubicBezTo>
                    <a:pt x="320" y="297"/>
                    <a:pt x="320" y="320"/>
                    <a:pt x="343" y="342"/>
                  </a:cubicBezTo>
                  <a:cubicBezTo>
                    <a:pt x="343" y="388"/>
                    <a:pt x="343" y="434"/>
                    <a:pt x="343" y="479"/>
                  </a:cubicBezTo>
                  <a:cubicBezTo>
                    <a:pt x="343" y="525"/>
                    <a:pt x="343" y="548"/>
                    <a:pt x="343" y="593"/>
                  </a:cubicBezTo>
                  <a:cubicBezTo>
                    <a:pt x="366" y="662"/>
                    <a:pt x="343" y="730"/>
                    <a:pt x="343" y="799"/>
                  </a:cubicBezTo>
                  <a:cubicBezTo>
                    <a:pt x="343" y="936"/>
                    <a:pt x="297" y="1073"/>
                    <a:pt x="275" y="1210"/>
                  </a:cubicBezTo>
                  <a:cubicBezTo>
                    <a:pt x="275" y="1278"/>
                    <a:pt x="252" y="1370"/>
                    <a:pt x="252" y="1438"/>
                  </a:cubicBezTo>
                  <a:cubicBezTo>
                    <a:pt x="229" y="1506"/>
                    <a:pt x="206" y="1598"/>
                    <a:pt x="183" y="1666"/>
                  </a:cubicBezTo>
                  <a:cubicBezTo>
                    <a:pt x="183" y="1735"/>
                    <a:pt x="161" y="1826"/>
                    <a:pt x="161" y="1895"/>
                  </a:cubicBezTo>
                  <a:cubicBezTo>
                    <a:pt x="138" y="1963"/>
                    <a:pt x="115" y="2031"/>
                    <a:pt x="115" y="2100"/>
                  </a:cubicBezTo>
                  <a:cubicBezTo>
                    <a:pt x="69" y="2237"/>
                    <a:pt x="69" y="2397"/>
                    <a:pt x="46" y="2556"/>
                  </a:cubicBezTo>
                  <a:cubicBezTo>
                    <a:pt x="1" y="2830"/>
                    <a:pt x="1" y="3127"/>
                    <a:pt x="46" y="3401"/>
                  </a:cubicBezTo>
                  <a:cubicBezTo>
                    <a:pt x="46" y="3538"/>
                    <a:pt x="69" y="3675"/>
                    <a:pt x="115" y="3835"/>
                  </a:cubicBezTo>
                  <a:cubicBezTo>
                    <a:pt x="138" y="3903"/>
                    <a:pt x="183" y="3972"/>
                    <a:pt x="206" y="4063"/>
                  </a:cubicBezTo>
                  <a:cubicBezTo>
                    <a:pt x="229" y="4131"/>
                    <a:pt x="252" y="4177"/>
                    <a:pt x="297" y="4246"/>
                  </a:cubicBezTo>
                  <a:cubicBezTo>
                    <a:pt x="343" y="4291"/>
                    <a:pt x="366" y="4360"/>
                    <a:pt x="434" y="4405"/>
                  </a:cubicBezTo>
                  <a:cubicBezTo>
                    <a:pt x="457" y="4428"/>
                    <a:pt x="480" y="4474"/>
                    <a:pt x="503" y="4497"/>
                  </a:cubicBezTo>
                  <a:cubicBezTo>
                    <a:pt x="549" y="4519"/>
                    <a:pt x="571" y="4519"/>
                    <a:pt x="617" y="4542"/>
                  </a:cubicBezTo>
                  <a:lnTo>
                    <a:pt x="708" y="4542"/>
                  </a:lnTo>
                  <a:cubicBezTo>
                    <a:pt x="754" y="4519"/>
                    <a:pt x="777" y="4497"/>
                    <a:pt x="800" y="4474"/>
                  </a:cubicBezTo>
                  <a:cubicBezTo>
                    <a:pt x="822" y="4451"/>
                    <a:pt x="845" y="4428"/>
                    <a:pt x="845" y="4405"/>
                  </a:cubicBezTo>
                  <a:cubicBezTo>
                    <a:pt x="845" y="4382"/>
                    <a:pt x="868" y="4382"/>
                    <a:pt x="868" y="4360"/>
                  </a:cubicBezTo>
                  <a:cubicBezTo>
                    <a:pt x="868" y="4405"/>
                    <a:pt x="891" y="4428"/>
                    <a:pt x="914" y="4474"/>
                  </a:cubicBezTo>
                  <a:cubicBezTo>
                    <a:pt x="937" y="4519"/>
                    <a:pt x="937" y="4565"/>
                    <a:pt x="982" y="4634"/>
                  </a:cubicBezTo>
                  <a:cubicBezTo>
                    <a:pt x="1005" y="4679"/>
                    <a:pt x="1028" y="4725"/>
                    <a:pt x="1051" y="4770"/>
                  </a:cubicBezTo>
                  <a:cubicBezTo>
                    <a:pt x="1074" y="4816"/>
                    <a:pt x="1096" y="4839"/>
                    <a:pt x="1096" y="4862"/>
                  </a:cubicBezTo>
                  <a:cubicBezTo>
                    <a:pt x="1119" y="4885"/>
                    <a:pt x="1119" y="4885"/>
                    <a:pt x="1142" y="4907"/>
                  </a:cubicBezTo>
                  <a:cubicBezTo>
                    <a:pt x="1142" y="4930"/>
                    <a:pt x="1165" y="4930"/>
                    <a:pt x="1165" y="4953"/>
                  </a:cubicBezTo>
                  <a:cubicBezTo>
                    <a:pt x="1188" y="4976"/>
                    <a:pt x="1210" y="4976"/>
                    <a:pt x="1233" y="4976"/>
                  </a:cubicBezTo>
                  <a:cubicBezTo>
                    <a:pt x="1247" y="4983"/>
                    <a:pt x="1260" y="4985"/>
                    <a:pt x="1273" y="4985"/>
                  </a:cubicBezTo>
                  <a:cubicBezTo>
                    <a:pt x="1304" y="4985"/>
                    <a:pt x="1331" y="4969"/>
                    <a:pt x="1347" y="4953"/>
                  </a:cubicBezTo>
                  <a:cubicBezTo>
                    <a:pt x="1393" y="4930"/>
                    <a:pt x="1416" y="4885"/>
                    <a:pt x="1416" y="4839"/>
                  </a:cubicBezTo>
                  <a:cubicBezTo>
                    <a:pt x="1416" y="4793"/>
                    <a:pt x="1393" y="4748"/>
                    <a:pt x="1370" y="4702"/>
                  </a:cubicBezTo>
                  <a:cubicBezTo>
                    <a:pt x="1347" y="4679"/>
                    <a:pt x="1347" y="4656"/>
                    <a:pt x="1325" y="4634"/>
                  </a:cubicBezTo>
                  <a:cubicBezTo>
                    <a:pt x="1325" y="4611"/>
                    <a:pt x="1302" y="4588"/>
                    <a:pt x="1302" y="4565"/>
                  </a:cubicBezTo>
                  <a:cubicBezTo>
                    <a:pt x="1302" y="4565"/>
                    <a:pt x="1279" y="4542"/>
                    <a:pt x="1279" y="4542"/>
                  </a:cubicBezTo>
                  <a:cubicBezTo>
                    <a:pt x="1279" y="4542"/>
                    <a:pt x="1279" y="4519"/>
                    <a:pt x="1279" y="4519"/>
                  </a:cubicBezTo>
                  <a:cubicBezTo>
                    <a:pt x="1256" y="4474"/>
                    <a:pt x="1233" y="4405"/>
                    <a:pt x="1210" y="4360"/>
                  </a:cubicBezTo>
                  <a:cubicBezTo>
                    <a:pt x="1188" y="4291"/>
                    <a:pt x="1142" y="4223"/>
                    <a:pt x="1119" y="4154"/>
                  </a:cubicBezTo>
                  <a:cubicBezTo>
                    <a:pt x="1074" y="4017"/>
                    <a:pt x="1051" y="3880"/>
                    <a:pt x="982" y="3766"/>
                  </a:cubicBezTo>
                  <a:cubicBezTo>
                    <a:pt x="982" y="3743"/>
                    <a:pt x="959" y="3721"/>
                    <a:pt x="959" y="3675"/>
                  </a:cubicBezTo>
                  <a:cubicBezTo>
                    <a:pt x="937" y="3652"/>
                    <a:pt x="914" y="3629"/>
                    <a:pt x="891" y="3606"/>
                  </a:cubicBezTo>
                  <a:cubicBezTo>
                    <a:pt x="857" y="3584"/>
                    <a:pt x="817" y="3572"/>
                    <a:pt x="777" y="3572"/>
                  </a:cubicBezTo>
                  <a:cubicBezTo>
                    <a:pt x="737" y="3572"/>
                    <a:pt x="697" y="3584"/>
                    <a:pt x="663" y="3606"/>
                  </a:cubicBezTo>
                  <a:cubicBezTo>
                    <a:pt x="640" y="3629"/>
                    <a:pt x="617" y="3652"/>
                    <a:pt x="594" y="3698"/>
                  </a:cubicBezTo>
                  <a:cubicBezTo>
                    <a:pt x="571" y="3721"/>
                    <a:pt x="571" y="3743"/>
                    <a:pt x="571" y="3766"/>
                  </a:cubicBezTo>
                  <a:cubicBezTo>
                    <a:pt x="549" y="3835"/>
                    <a:pt x="549" y="3926"/>
                    <a:pt x="549" y="4017"/>
                  </a:cubicBezTo>
                  <a:cubicBezTo>
                    <a:pt x="549" y="4040"/>
                    <a:pt x="571" y="4040"/>
                    <a:pt x="571" y="4063"/>
                  </a:cubicBezTo>
                  <a:cubicBezTo>
                    <a:pt x="549" y="4040"/>
                    <a:pt x="526" y="4040"/>
                    <a:pt x="526" y="4017"/>
                  </a:cubicBezTo>
                  <a:cubicBezTo>
                    <a:pt x="503" y="3949"/>
                    <a:pt x="480" y="3880"/>
                    <a:pt x="457" y="3812"/>
                  </a:cubicBezTo>
                  <a:cubicBezTo>
                    <a:pt x="434" y="3721"/>
                    <a:pt x="412" y="3652"/>
                    <a:pt x="389" y="3584"/>
                  </a:cubicBezTo>
                  <a:cubicBezTo>
                    <a:pt x="366" y="3447"/>
                    <a:pt x="343" y="3310"/>
                    <a:pt x="343" y="3196"/>
                  </a:cubicBezTo>
                  <a:cubicBezTo>
                    <a:pt x="343" y="3104"/>
                    <a:pt x="343" y="3036"/>
                    <a:pt x="343" y="2967"/>
                  </a:cubicBezTo>
                  <a:cubicBezTo>
                    <a:pt x="343" y="2899"/>
                    <a:pt x="343" y="2830"/>
                    <a:pt x="343" y="2739"/>
                  </a:cubicBezTo>
                  <a:cubicBezTo>
                    <a:pt x="343" y="2671"/>
                    <a:pt x="366" y="2602"/>
                    <a:pt x="366" y="2534"/>
                  </a:cubicBezTo>
                  <a:cubicBezTo>
                    <a:pt x="389" y="2442"/>
                    <a:pt x="389" y="2374"/>
                    <a:pt x="389" y="2283"/>
                  </a:cubicBezTo>
                  <a:cubicBezTo>
                    <a:pt x="412" y="2214"/>
                    <a:pt x="434" y="2146"/>
                    <a:pt x="434" y="2054"/>
                  </a:cubicBezTo>
                  <a:cubicBezTo>
                    <a:pt x="457" y="1986"/>
                    <a:pt x="457" y="1917"/>
                    <a:pt x="480" y="1849"/>
                  </a:cubicBezTo>
                  <a:cubicBezTo>
                    <a:pt x="503" y="1712"/>
                    <a:pt x="549" y="1552"/>
                    <a:pt x="571" y="1415"/>
                  </a:cubicBezTo>
                  <a:cubicBezTo>
                    <a:pt x="571" y="1324"/>
                    <a:pt x="571" y="1255"/>
                    <a:pt x="594" y="1187"/>
                  </a:cubicBezTo>
                  <a:cubicBezTo>
                    <a:pt x="594" y="1096"/>
                    <a:pt x="617" y="1027"/>
                    <a:pt x="617" y="959"/>
                  </a:cubicBezTo>
                  <a:cubicBezTo>
                    <a:pt x="617" y="913"/>
                    <a:pt x="617" y="845"/>
                    <a:pt x="617" y="799"/>
                  </a:cubicBezTo>
                  <a:cubicBezTo>
                    <a:pt x="617" y="776"/>
                    <a:pt x="617" y="730"/>
                    <a:pt x="617" y="708"/>
                  </a:cubicBezTo>
                  <a:cubicBezTo>
                    <a:pt x="617" y="662"/>
                    <a:pt x="594" y="639"/>
                    <a:pt x="594" y="593"/>
                  </a:cubicBezTo>
                  <a:cubicBezTo>
                    <a:pt x="594" y="548"/>
                    <a:pt x="571" y="502"/>
                    <a:pt x="571" y="457"/>
                  </a:cubicBezTo>
                  <a:cubicBezTo>
                    <a:pt x="549" y="411"/>
                    <a:pt x="526" y="388"/>
                    <a:pt x="526" y="342"/>
                  </a:cubicBezTo>
                  <a:cubicBezTo>
                    <a:pt x="503" y="297"/>
                    <a:pt x="480" y="251"/>
                    <a:pt x="457" y="228"/>
                  </a:cubicBezTo>
                  <a:cubicBezTo>
                    <a:pt x="434" y="183"/>
                    <a:pt x="412" y="137"/>
                    <a:pt x="389" y="91"/>
                  </a:cubicBezTo>
                  <a:cubicBezTo>
                    <a:pt x="366" y="68"/>
                    <a:pt x="343" y="46"/>
                    <a:pt x="320" y="23"/>
                  </a:cubicBezTo>
                  <a:cubicBezTo>
                    <a:pt x="297" y="0"/>
                    <a:pt x="297" y="0"/>
                    <a:pt x="27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 name="Google Shape;9810;p58"/>
            <p:cNvSpPr/>
            <p:nvPr/>
          </p:nvSpPr>
          <p:spPr>
            <a:xfrm>
              <a:off x="5186180" y="2986783"/>
              <a:ext cx="62411" cy="38765"/>
            </a:xfrm>
            <a:custGeom>
              <a:avLst/>
              <a:gdLst/>
              <a:ahLst/>
              <a:cxnLst/>
              <a:rect l="l" t="t" r="r" b="b"/>
              <a:pathLst>
                <a:path w="1325" h="823" extrusionOk="0">
                  <a:moveTo>
                    <a:pt x="1187" y="0"/>
                  </a:moveTo>
                  <a:cubicBezTo>
                    <a:pt x="1164" y="23"/>
                    <a:pt x="1164" y="23"/>
                    <a:pt x="1142" y="23"/>
                  </a:cubicBezTo>
                  <a:cubicBezTo>
                    <a:pt x="1119" y="23"/>
                    <a:pt x="1096" y="46"/>
                    <a:pt x="1073" y="46"/>
                  </a:cubicBezTo>
                  <a:cubicBezTo>
                    <a:pt x="1005" y="69"/>
                    <a:pt x="959" y="92"/>
                    <a:pt x="913" y="114"/>
                  </a:cubicBezTo>
                  <a:cubicBezTo>
                    <a:pt x="890" y="137"/>
                    <a:pt x="868" y="160"/>
                    <a:pt x="845" y="160"/>
                  </a:cubicBezTo>
                  <a:cubicBezTo>
                    <a:pt x="822" y="183"/>
                    <a:pt x="776" y="183"/>
                    <a:pt x="754" y="206"/>
                  </a:cubicBezTo>
                  <a:cubicBezTo>
                    <a:pt x="708" y="229"/>
                    <a:pt x="639" y="274"/>
                    <a:pt x="594" y="297"/>
                  </a:cubicBezTo>
                  <a:cubicBezTo>
                    <a:pt x="548" y="320"/>
                    <a:pt x="502" y="366"/>
                    <a:pt x="434" y="388"/>
                  </a:cubicBezTo>
                  <a:cubicBezTo>
                    <a:pt x="388" y="411"/>
                    <a:pt x="343" y="457"/>
                    <a:pt x="297" y="480"/>
                  </a:cubicBezTo>
                  <a:cubicBezTo>
                    <a:pt x="251" y="502"/>
                    <a:pt x="183" y="548"/>
                    <a:pt x="137" y="594"/>
                  </a:cubicBezTo>
                  <a:cubicBezTo>
                    <a:pt x="114" y="594"/>
                    <a:pt x="92" y="617"/>
                    <a:pt x="69" y="639"/>
                  </a:cubicBezTo>
                  <a:lnTo>
                    <a:pt x="46" y="662"/>
                  </a:lnTo>
                  <a:cubicBezTo>
                    <a:pt x="23" y="662"/>
                    <a:pt x="23" y="685"/>
                    <a:pt x="23" y="685"/>
                  </a:cubicBezTo>
                  <a:cubicBezTo>
                    <a:pt x="0" y="708"/>
                    <a:pt x="0" y="708"/>
                    <a:pt x="0" y="731"/>
                  </a:cubicBezTo>
                  <a:cubicBezTo>
                    <a:pt x="0" y="754"/>
                    <a:pt x="0" y="776"/>
                    <a:pt x="23" y="776"/>
                  </a:cubicBezTo>
                  <a:cubicBezTo>
                    <a:pt x="23" y="799"/>
                    <a:pt x="23" y="799"/>
                    <a:pt x="23" y="799"/>
                  </a:cubicBezTo>
                  <a:cubicBezTo>
                    <a:pt x="23" y="822"/>
                    <a:pt x="69" y="822"/>
                    <a:pt x="92" y="822"/>
                  </a:cubicBezTo>
                  <a:cubicBezTo>
                    <a:pt x="114" y="822"/>
                    <a:pt x="137" y="799"/>
                    <a:pt x="160" y="799"/>
                  </a:cubicBezTo>
                  <a:cubicBezTo>
                    <a:pt x="183" y="776"/>
                    <a:pt x="206" y="754"/>
                    <a:pt x="229" y="754"/>
                  </a:cubicBezTo>
                  <a:cubicBezTo>
                    <a:pt x="229" y="754"/>
                    <a:pt x="251" y="731"/>
                    <a:pt x="251" y="731"/>
                  </a:cubicBezTo>
                  <a:cubicBezTo>
                    <a:pt x="263" y="742"/>
                    <a:pt x="280" y="748"/>
                    <a:pt x="297" y="748"/>
                  </a:cubicBezTo>
                  <a:cubicBezTo>
                    <a:pt x="314" y="748"/>
                    <a:pt x="331" y="742"/>
                    <a:pt x="343" y="731"/>
                  </a:cubicBezTo>
                  <a:lnTo>
                    <a:pt x="365" y="731"/>
                  </a:lnTo>
                  <a:cubicBezTo>
                    <a:pt x="388" y="708"/>
                    <a:pt x="434" y="685"/>
                    <a:pt x="457" y="662"/>
                  </a:cubicBezTo>
                  <a:cubicBezTo>
                    <a:pt x="502" y="617"/>
                    <a:pt x="548" y="594"/>
                    <a:pt x="594" y="571"/>
                  </a:cubicBezTo>
                  <a:cubicBezTo>
                    <a:pt x="685" y="502"/>
                    <a:pt x="799" y="434"/>
                    <a:pt x="913" y="366"/>
                  </a:cubicBezTo>
                  <a:cubicBezTo>
                    <a:pt x="982" y="343"/>
                    <a:pt x="1050" y="297"/>
                    <a:pt x="1096" y="274"/>
                  </a:cubicBezTo>
                  <a:cubicBezTo>
                    <a:pt x="1142" y="251"/>
                    <a:pt x="1164" y="251"/>
                    <a:pt x="1187" y="229"/>
                  </a:cubicBezTo>
                  <a:cubicBezTo>
                    <a:pt x="1187" y="229"/>
                    <a:pt x="1210" y="206"/>
                    <a:pt x="1233" y="206"/>
                  </a:cubicBezTo>
                  <a:cubicBezTo>
                    <a:pt x="1256" y="206"/>
                    <a:pt x="1278" y="183"/>
                    <a:pt x="1301" y="183"/>
                  </a:cubicBezTo>
                  <a:cubicBezTo>
                    <a:pt x="1301" y="160"/>
                    <a:pt x="1324" y="114"/>
                    <a:pt x="1324" y="92"/>
                  </a:cubicBezTo>
                  <a:cubicBezTo>
                    <a:pt x="1301" y="69"/>
                    <a:pt x="1301" y="46"/>
                    <a:pt x="1256" y="46"/>
                  </a:cubicBezTo>
                  <a:cubicBezTo>
                    <a:pt x="1256" y="23"/>
                    <a:pt x="1256" y="23"/>
                    <a:pt x="1256" y="23"/>
                  </a:cubicBezTo>
                  <a:cubicBezTo>
                    <a:pt x="1233" y="23"/>
                    <a:pt x="1233" y="0"/>
                    <a:pt x="121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 name="Google Shape;9811;p58"/>
            <p:cNvSpPr/>
            <p:nvPr/>
          </p:nvSpPr>
          <p:spPr>
            <a:xfrm>
              <a:off x="4991544" y="2981413"/>
              <a:ext cx="350537" cy="445119"/>
            </a:xfrm>
            <a:custGeom>
              <a:avLst/>
              <a:gdLst/>
              <a:ahLst/>
              <a:cxnLst/>
              <a:rect l="l" t="t" r="r" b="b"/>
              <a:pathLst>
                <a:path w="7442" h="9450" extrusionOk="0">
                  <a:moveTo>
                    <a:pt x="6392" y="365"/>
                  </a:moveTo>
                  <a:cubicBezTo>
                    <a:pt x="6324" y="388"/>
                    <a:pt x="6278" y="411"/>
                    <a:pt x="6232" y="434"/>
                  </a:cubicBezTo>
                  <a:lnTo>
                    <a:pt x="6209" y="434"/>
                  </a:lnTo>
                  <a:cubicBezTo>
                    <a:pt x="6232" y="434"/>
                    <a:pt x="6255" y="411"/>
                    <a:pt x="6255" y="388"/>
                  </a:cubicBezTo>
                  <a:cubicBezTo>
                    <a:pt x="6301" y="388"/>
                    <a:pt x="6346" y="365"/>
                    <a:pt x="6392" y="365"/>
                  </a:cubicBezTo>
                  <a:close/>
                  <a:moveTo>
                    <a:pt x="823" y="8697"/>
                  </a:moveTo>
                  <a:cubicBezTo>
                    <a:pt x="823" y="8742"/>
                    <a:pt x="823" y="8765"/>
                    <a:pt x="800" y="8811"/>
                  </a:cubicBezTo>
                  <a:lnTo>
                    <a:pt x="800" y="8788"/>
                  </a:lnTo>
                  <a:lnTo>
                    <a:pt x="800" y="8742"/>
                  </a:lnTo>
                  <a:lnTo>
                    <a:pt x="777" y="8719"/>
                  </a:lnTo>
                  <a:cubicBezTo>
                    <a:pt x="800" y="8719"/>
                    <a:pt x="800" y="8719"/>
                    <a:pt x="823" y="8697"/>
                  </a:cubicBezTo>
                  <a:close/>
                  <a:moveTo>
                    <a:pt x="7351" y="0"/>
                  </a:moveTo>
                  <a:cubicBezTo>
                    <a:pt x="7282" y="23"/>
                    <a:pt x="7214" y="46"/>
                    <a:pt x="7122" y="69"/>
                  </a:cubicBezTo>
                  <a:cubicBezTo>
                    <a:pt x="7077" y="91"/>
                    <a:pt x="7008" y="114"/>
                    <a:pt x="6963" y="114"/>
                  </a:cubicBezTo>
                  <a:cubicBezTo>
                    <a:pt x="6940" y="91"/>
                    <a:pt x="6917" y="46"/>
                    <a:pt x="6871" y="46"/>
                  </a:cubicBezTo>
                  <a:cubicBezTo>
                    <a:pt x="6826" y="23"/>
                    <a:pt x="6780" y="23"/>
                    <a:pt x="6757" y="23"/>
                  </a:cubicBezTo>
                  <a:lnTo>
                    <a:pt x="6689" y="23"/>
                  </a:lnTo>
                  <a:cubicBezTo>
                    <a:pt x="6597" y="23"/>
                    <a:pt x="6529" y="46"/>
                    <a:pt x="6460" y="46"/>
                  </a:cubicBezTo>
                  <a:lnTo>
                    <a:pt x="6438" y="46"/>
                  </a:lnTo>
                  <a:lnTo>
                    <a:pt x="6438" y="69"/>
                  </a:lnTo>
                  <a:lnTo>
                    <a:pt x="6324" y="69"/>
                  </a:lnTo>
                  <a:cubicBezTo>
                    <a:pt x="6278" y="91"/>
                    <a:pt x="6232" y="114"/>
                    <a:pt x="6187" y="114"/>
                  </a:cubicBezTo>
                  <a:lnTo>
                    <a:pt x="6118" y="137"/>
                  </a:lnTo>
                  <a:lnTo>
                    <a:pt x="6050" y="160"/>
                  </a:lnTo>
                  <a:lnTo>
                    <a:pt x="6004" y="160"/>
                  </a:lnTo>
                  <a:cubicBezTo>
                    <a:pt x="5981" y="183"/>
                    <a:pt x="5958" y="183"/>
                    <a:pt x="5935" y="183"/>
                  </a:cubicBezTo>
                  <a:lnTo>
                    <a:pt x="5913" y="206"/>
                  </a:lnTo>
                  <a:cubicBezTo>
                    <a:pt x="5844" y="206"/>
                    <a:pt x="5799" y="228"/>
                    <a:pt x="5730" y="251"/>
                  </a:cubicBezTo>
                  <a:cubicBezTo>
                    <a:pt x="5684" y="274"/>
                    <a:pt x="5616" y="320"/>
                    <a:pt x="5547" y="343"/>
                  </a:cubicBezTo>
                  <a:cubicBezTo>
                    <a:pt x="5502" y="365"/>
                    <a:pt x="5456" y="388"/>
                    <a:pt x="5410" y="411"/>
                  </a:cubicBezTo>
                  <a:cubicBezTo>
                    <a:pt x="5410" y="434"/>
                    <a:pt x="5388" y="434"/>
                    <a:pt x="5388" y="434"/>
                  </a:cubicBezTo>
                  <a:lnTo>
                    <a:pt x="5342" y="480"/>
                  </a:lnTo>
                  <a:cubicBezTo>
                    <a:pt x="5205" y="525"/>
                    <a:pt x="5091" y="594"/>
                    <a:pt x="4977" y="662"/>
                  </a:cubicBezTo>
                  <a:cubicBezTo>
                    <a:pt x="4840" y="753"/>
                    <a:pt x="4726" y="822"/>
                    <a:pt x="4589" y="890"/>
                  </a:cubicBezTo>
                  <a:cubicBezTo>
                    <a:pt x="4452" y="982"/>
                    <a:pt x="4315" y="1073"/>
                    <a:pt x="4201" y="1164"/>
                  </a:cubicBezTo>
                  <a:cubicBezTo>
                    <a:pt x="4064" y="1256"/>
                    <a:pt x="3950" y="1347"/>
                    <a:pt x="3836" y="1438"/>
                  </a:cubicBezTo>
                  <a:cubicBezTo>
                    <a:pt x="3767" y="1484"/>
                    <a:pt x="3721" y="1507"/>
                    <a:pt x="3676" y="1552"/>
                  </a:cubicBezTo>
                  <a:lnTo>
                    <a:pt x="3653" y="1575"/>
                  </a:lnTo>
                  <a:lnTo>
                    <a:pt x="3630" y="1575"/>
                  </a:lnTo>
                  <a:cubicBezTo>
                    <a:pt x="3562" y="1621"/>
                    <a:pt x="3493" y="1666"/>
                    <a:pt x="3425" y="1735"/>
                  </a:cubicBezTo>
                  <a:cubicBezTo>
                    <a:pt x="3379" y="1758"/>
                    <a:pt x="3333" y="1803"/>
                    <a:pt x="3288" y="1849"/>
                  </a:cubicBezTo>
                  <a:cubicBezTo>
                    <a:pt x="3265" y="1872"/>
                    <a:pt x="3219" y="1895"/>
                    <a:pt x="3174" y="1940"/>
                  </a:cubicBezTo>
                  <a:cubicBezTo>
                    <a:pt x="3128" y="1986"/>
                    <a:pt x="3082" y="2032"/>
                    <a:pt x="3037" y="2077"/>
                  </a:cubicBezTo>
                  <a:cubicBezTo>
                    <a:pt x="2991" y="2100"/>
                    <a:pt x="2945" y="2146"/>
                    <a:pt x="2923" y="2169"/>
                  </a:cubicBezTo>
                  <a:cubicBezTo>
                    <a:pt x="2877" y="2191"/>
                    <a:pt x="2854" y="2214"/>
                    <a:pt x="2808" y="2237"/>
                  </a:cubicBezTo>
                  <a:lnTo>
                    <a:pt x="2786" y="2283"/>
                  </a:lnTo>
                  <a:cubicBezTo>
                    <a:pt x="2763" y="2306"/>
                    <a:pt x="2740" y="2306"/>
                    <a:pt x="2717" y="2328"/>
                  </a:cubicBezTo>
                  <a:lnTo>
                    <a:pt x="2671" y="2374"/>
                  </a:lnTo>
                  <a:cubicBezTo>
                    <a:pt x="2626" y="2420"/>
                    <a:pt x="2580" y="2465"/>
                    <a:pt x="2535" y="2511"/>
                  </a:cubicBezTo>
                  <a:cubicBezTo>
                    <a:pt x="2466" y="2579"/>
                    <a:pt x="2398" y="2648"/>
                    <a:pt x="2329" y="2716"/>
                  </a:cubicBezTo>
                  <a:cubicBezTo>
                    <a:pt x="2215" y="2853"/>
                    <a:pt x="2101" y="2990"/>
                    <a:pt x="2010" y="3127"/>
                  </a:cubicBezTo>
                  <a:lnTo>
                    <a:pt x="1987" y="3173"/>
                  </a:lnTo>
                  <a:lnTo>
                    <a:pt x="1964" y="3196"/>
                  </a:lnTo>
                  <a:lnTo>
                    <a:pt x="1873" y="3310"/>
                  </a:lnTo>
                  <a:lnTo>
                    <a:pt x="1758" y="3470"/>
                  </a:lnTo>
                  <a:cubicBezTo>
                    <a:pt x="1667" y="3561"/>
                    <a:pt x="1553" y="3721"/>
                    <a:pt x="1439" y="3858"/>
                  </a:cubicBezTo>
                  <a:cubicBezTo>
                    <a:pt x="1439" y="3858"/>
                    <a:pt x="1416" y="3858"/>
                    <a:pt x="1416" y="3880"/>
                  </a:cubicBezTo>
                  <a:cubicBezTo>
                    <a:pt x="1370" y="3903"/>
                    <a:pt x="1325" y="3949"/>
                    <a:pt x="1302" y="3972"/>
                  </a:cubicBezTo>
                  <a:lnTo>
                    <a:pt x="1279" y="3995"/>
                  </a:lnTo>
                  <a:cubicBezTo>
                    <a:pt x="1279" y="4017"/>
                    <a:pt x="1256" y="4040"/>
                    <a:pt x="1233" y="4063"/>
                  </a:cubicBezTo>
                  <a:lnTo>
                    <a:pt x="1233" y="4086"/>
                  </a:lnTo>
                  <a:cubicBezTo>
                    <a:pt x="1165" y="4154"/>
                    <a:pt x="1119" y="4223"/>
                    <a:pt x="1051" y="4314"/>
                  </a:cubicBezTo>
                  <a:cubicBezTo>
                    <a:pt x="982" y="4405"/>
                    <a:pt x="914" y="4520"/>
                    <a:pt x="845" y="4611"/>
                  </a:cubicBezTo>
                  <a:lnTo>
                    <a:pt x="823" y="4679"/>
                  </a:lnTo>
                  <a:cubicBezTo>
                    <a:pt x="731" y="4793"/>
                    <a:pt x="663" y="4930"/>
                    <a:pt x="594" y="5090"/>
                  </a:cubicBezTo>
                  <a:cubicBezTo>
                    <a:pt x="572" y="5159"/>
                    <a:pt x="549" y="5250"/>
                    <a:pt x="549" y="5318"/>
                  </a:cubicBezTo>
                  <a:cubicBezTo>
                    <a:pt x="526" y="5341"/>
                    <a:pt x="526" y="5364"/>
                    <a:pt x="526" y="5410"/>
                  </a:cubicBezTo>
                  <a:cubicBezTo>
                    <a:pt x="526" y="5410"/>
                    <a:pt x="503" y="5433"/>
                    <a:pt x="503" y="5455"/>
                  </a:cubicBezTo>
                  <a:lnTo>
                    <a:pt x="503" y="5478"/>
                  </a:lnTo>
                  <a:cubicBezTo>
                    <a:pt x="480" y="5524"/>
                    <a:pt x="457" y="5592"/>
                    <a:pt x="412" y="5661"/>
                  </a:cubicBezTo>
                  <a:lnTo>
                    <a:pt x="412" y="5684"/>
                  </a:lnTo>
                  <a:cubicBezTo>
                    <a:pt x="343" y="5866"/>
                    <a:pt x="275" y="6026"/>
                    <a:pt x="229" y="6186"/>
                  </a:cubicBezTo>
                  <a:cubicBezTo>
                    <a:pt x="183" y="6323"/>
                    <a:pt x="138" y="6460"/>
                    <a:pt x="115" y="6642"/>
                  </a:cubicBezTo>
                  <a:lnTo>
                    <a:pt x="92" y="6711"/>
                  </a:lnTo>
                  <a:cubicBezTo>
                    <a:pt x="69" y="6825"/>
                    <a:pt x="47" y="6962"/>
                    <a:pt x="24" y="7076"/>
                  </a:cubicBezTo>
                  <a:cubicBezTo>
                    <a:pt x="24" y="7122"/>
                    <a:pt x="24" y="7144"/>
                    <a:pt x="1" y="7190"/>
                  </a:cubicBezTo>
                  <a:cubicBezTo>
                    <a:pt x="1" y="7259"/>
                    <a:pt x="1" y="7327"/>
                    <a:pt x="1" y="7373"/>
                  </a:cubicBezTo>
                  <a:cubicBezTo>
                    <a:pt x="1" y="7441"/>
                    <a:pt x="24" y="7510"/>
                    <a:pt x="24" y="7578"/>
                  </a:cubicBezTo>
                  <a:cubicBezTo>
                    <a:pt x="47" y="7647"/>
                    <a:pt x="69" y="7715"/>
                    <a:pt x="69" y="7761"/>
                  </a:cubicBezTo>
                  <a:lnTo>
                    <a:pt x="92" y="7784"/>
                  </a:lnTo>
                  <a:cubicBezTo>
                    <a:pt x="92" y="7806"/>
                    <a:pt x="92" y="7829"/>
                    <a:pt x="115" y="7852"/>
                  </a:cubicBezTo>
                  <a:cubicBezTo>
                    <a:pt x="115" y="7875"/>
                    <a:pt x="138" y="7921"/>
                    <a:pt x="138" y="7943"/>
                  </a:cubicBezTo>
                  <a:cubicBezTo>
                    <a:pt x="183" y="8057"/>
                    <a:pt x="229" y="8172"/>
                    <a:pt x="275" y="8263"/>
                  </a:cubicBezTo>
                  <a:lnTo>
                    <a:pt x="252" y="8240"/>
                  </a:lnTo>
                  <a:lnTo>
                    <a:pt x="252" y="8240"/>
                  </a:lnTo>
                  <a:cubicBezTo>
                    <a:pt x="298" y="8309"/>
                    <a:pt x="320" y="8377"/>
                    <a:pt x="343" y="8446"/>
                  </a:cubicBezTo>
                  <a:cubicBezTo>
                    <a:pt x="366" y="8560"/>
                    <a:pt x="412" y="8651"/>
                    <a:pt x="457" y="8742"/>
                  </a:cubicBezTo>
                  <a:lnTo>
                    <a:pt x="457" y="8719"/>
                  </a:lnTo>
                  <a:cubicBezTo>
                    <a:pt x="480" y="8788"/>
                    <a:pt x="503" y="8856"/>
                    <a:pt x="549" y="8948"/>
                  </a:cubicBezTo>
                  <a:lnTo>
                    <a:pt x="549" y="8971"/>
                  </a:lnTo>
                  <a:lnTo>
                    <a:pt x="572" y="9016"/>
                  </a:lnTo>
                  <a:cubicBezTo>
                    <a:pt x="594" y="9062"/>
                    <a:pt x="617" y="9130"/>
                    <a:pt x="663" y="9176"/>
                  </a:cubicBezTo>
                  <a:cubicBezTo>
                    <a:pt x="686" y="9199"/>
                    <a:pt x="686" y="9222"/>
                    <a:pt x="708" y="9244"/>
                  </a:cubicBezTo>
                  <a:lnTo>
                    <a:pt x="731" y="9267"/>
                  </a:lnTo>
                  <a:cubicBezTo>
                    <a:pt x="731" y="9290"/>
                    <a:pt x="754" y="9290"/>
                    <a:pt x="754" y="9313"/>
                  </a:cubicBezTo>
                  <a:cubicBezTo>
                    <a:pt x="754" y="9313"/>
                    <a:pt x="777" y="9336"/>
                    <a:pt x="777" y="9359"/>
                  </a:cubicBezTo>
                  <a:cubicBezTo>
                    <a:pt x="800" y="9381"/>
                    <a:pt x="823" y="9404"/>
                    <a:pt x="845" y="9427"/>
                  </a:cubicBezTo>
                  <a:cubicBezTo>
                    <a:pt x="868" y="9427"/>
                    <a:pt x="891" y="9450"/>
                    <a:pt x="914" y="9450"/>
                  </a:cubicBezTo>
                  <a:cubicBezTo>
                    <a:pt x="960" y="9427"/>
                    <a:pt x="982" y="9427"/>
                    <a:pt x="1005" y="9427"/>
                  </a:cubicBezTo>
                  <a:cubicBezTo>
                    <a:pt x="1028" y="9404"/>
                    <a:pt x="1028" y="9404"/>
                    <a:pt x="1051" y="9381"/>
                  </a:cubicBezTo>
                  <a:cubicBezTo>
                    <a:pt x="1051" y="9359"/>
                    <a:pt x="1074" y="9313"/>
                    <a:pt x="1074" y="9313"/>
                  </a:cubicBezTo>
                  <a:cubicBezTo>
                    <a:pt x="1074" y="9290"/>
                    <a:pt x="1074" y="9267"/>
                    <a:pt x="1074" y="9267"/>
                  </a:cubicBezTo>
                  <a:cubicBezTo>
                    <a:pt x="1074" y="9222"/>
                    <a:pt x="1097" y="9199"/>
                    <a:pt x="1097" y="9153"/>
                  </a:cubicBezTo>
                  <a:cubicBezTo>
                    <a:pt x="1097" y="9107"/>
                    <a:pt x="1097" y="9062"/>
                    <a:pt x="1097" y="9039"/>
                  </a:cubicBezTo>
                  <a:cubicBezTo>
                    <a:pt x="1119" y="8971"/>
                    <a:pt x="1119" y="8925"/>
                    <a:pt x="1119" y="8879"/>
                  </a:cubicBezTo>
                  <a:lnTo>
                    <a:pt x="1119" y="8811"/>
                  </a:lnTo>
                  <a:cubicBezTo>
                    <a:pt x="1119" y="8811"/>
                    <a:pt x="1119" y="8811"/>
                    <a:pt x="1142" y="8788"/>
                  </a:cubicBezTo>
                  <a:lnTo>
                    <a:pt x="1142" y="8765"/>
                  </a:lnTo>
                  <a:lnTo>
                    <a:pt x="1142" y="8742"/>
                  </a:lnTo>
                  <a:cubicBezTo>
                    <a:pt x="1142" y="8628"/>
                    <a:pt x="1165" y="8514"/>
                    <a:pt x="1188" y="8400"/>
                  </a:cubicBezTo>
                  <a:cubicBezTo>
                    <a:pt x="1211" y="8309"/>
                    <a:pt x="1233" y="8240"/>
                    <a:pt x="1233" y="8149"/>
                  </a:cubicBezTo>
                  <a:lnTo>
                    <a:pt x="1279" y="7989"/>
                  </a:lnTo>
                  <a:cubicBezTo>
                    <a:pt x="1348" y="7692"/>
                    <a:pt x="1416" y="7418"/>
                    <a:pt x="1462" y="7144"/>
                  </a:cubicBezTo>
                  <a:cubicBezTo>
                    <a:pt x="1507" y="6985"/>
                    <a:pt x="1553" y="6825"/>
                    <a:pt x="1599" y="6711"/>
                  </a:cubicBezTo>
                  <a:lnTo>
                    <a:pt x="1621" y="6642"/>
                  </a:lnTo>
                  <a:cubicBezTo>
                    <a:pt x="1644" y="6597"/>
                    <a:pt x="1644" y="6551"/>
                    <a:pt x="1667" y="6505"/>
                  </a:cubicBezTo>
                  <a:cubicBezTo>
                    <a:pt x="1690" y="6437"/>
                    <a:pt x="1713" y="6391"/>
                    <a:pt x="1736" y="6323"/>
                  </a:cubicBezTo>
                  <a:lnTo>
                    <a:pt x="1758" y="6277"/>
                  </a:lnTo>
                  <a:lnTo>
                    <a:pt x="1736" y="6300"/>
                  </a:lnTo>
                  <a:lnTo>
                    <a:pt x="1781" y="6209"/>
                  </a:lnTo>
                  <a:lnTo>
                    <a:pt x="1781" y="6163"/>
                  </a:lnTo>
                  <a:cubicBezTo>
                    <a:pt x="1827" y="6095"/>
                    <a:pt x="1827" y="6049"/>
                    <a:pt x="1850" y="5980"/>
                  </a:cubicBezTo>
                  <a:lnTo>
                    <a:pt x="1887" y="5887"/>
                  </a:lnTo>
                  <a:lnTo>
                    <a:pt x="1887" y="5887"/>
                  </a:lnTo>
                  <a:cubicBezTo>
                    <a:pt x="1948" y="5781"/>
                    <a:pt x="1990" y="5675"/>
                    <a:pt x="2032" y="5570"/>
                  </a:cubicBezTo>
                  <a:lnTo>
                    <a:pt x="2055" y="5478"/>
                  </a:lnTo>
                  <a:cubicBezTo>
                    <a:pt x="2101" y="5364"/>
                    <a:pt x="2169" y="5204"/>
                    <a:pt x="2261" y="5045"/>
                  </a:cubicBezTo>
                  <a:lnTo>
                    <a:pt x="2283" y="4999"/>
                  </a:lnTo>
                  <a:lnTo>
                    <a:pt x="2352" y="4839"/>
                  </a:lnTo>
                  <a:cubicBezTo>
                    <a:pt x="2375" y="4771"/>
                    <a:pt x="2420" y="4725"/>
                    <a:pt x="2443" y="4657"/>
                  </a:cubicBezTo>
                  <a:lnTo>
                    <a:pt x="2466" y="4611"/>
                  </a:lnTo>
                  <a:lnTo>
                    <a:pt x="2512" y="4565"/>
                  </a:lnTo>
                  <a:cubicBezTo>
                    <a:pt x="2557" y="4428"/>
                    <a:pt x="2626" y="4314"/>
                    <a:pt x="2694" y="4200"/>
                  </a:cubicBezTo>
                  <a:cubicBezTo>
                    <a:pt x="2786" y="4063"/>
                    <a:pt x="2854" y="3926"/>
                    <a:pt x="2945" y="3812"/>
                  </a:cubicBezTo>
                  <a:lnTo>
                    <a:pt x="2968" y="3789"/>
                  </a:lnTo>
                  <a:cubicBezTo>
                    <a:pt x="3059" y="3629"/>
                    <a:pt x="3151" y="3492"/>
                    <a:pt x="3242" y="3355"/>
                  </a:cubicBezTo>
                  <a:lnTo>
                    <a:pt x="3242" y="3378"/>
                  </a:lnTo>
                  <a:lnTo>
                    <a:pt x="3288" y="3310"/>
                  </a:lnTo>
                  <a:cubicBezTo>
                    <a:pt x="3356" y="3219"/>
                    <a:pt x="3425" y="3127"/>
                    <a:pt x="3516" y="3036"/>
                  </a:cubicBezTo>
                  <a:cubicBezTo>
                    <a:pt x="3607" y="2899"/>
                    <a:pt x="3721" y="2785"/>
                    <a:pt x="3813" y="2671"/>
                  </a:cubicBezTo>
                  <a:cubicBezTo>
                    <a:pt x="3881" y="2602"/>
                    <a:pt x="3972" y="2534"/>
                    <a:pt x="4041" y="2442"/>
                  </a:cubicBezTo>
                  <a:cubicBezTo>
                    <a:pt x="4087" y="2420"/>
                    <a:pt x="4132" y="2374"/>
                    <a:pt x="4178" y="2328"/>
                  </a:cubicBezTo>
                  <a:cubicBezTo>
                    <a:pt x="4292" y="2214"/>
                    <a:pt x="4406" y="2100"/>
                    <a:pt x="4520" y="1986"/>
                  </a:cubicBezTo>
                  <a:cubicBezTo>
                    <a:pt x="4589" y="1940"/>
                    <a:pt x="4634" y="1872"/>
                    <a:pt x="4703" y="1826"/>
                  </a:cubicBezTo>
                  <a:cubicBezTo>
                    <a:pt x="4771" y="1758"/>
                    <a:pt x="4840" y="1712"/>
                    <a:pt x="4908" y="1666"/>
                  </a:cubicBezTo>
                  <a:cubicBezTo>
                    <a:pt x="4977" y="1598"/>
                    <a:pt x="5045" y="1552"/>
                    <a:pt x="5091" y="1507"/>
                  </a:cubicBezTo>
                  <a:lnTo>
                    <a:pt x="5251" y="1393"/>
                  </a:lnTo>
                  <a:cubicBezTo>
                    <a:pt x="5342" y="1301"/>
                    <a:pt x="5456" y="1233"/>
                    <a:pt x="5547" y="1164"/>
                  </a:cubicBezTo>
                  <a:lnTo>
                    <a:pt x="5593" y="1141"/>
                  </a:lnTo>
                  <a:cubicBezTo>
                    <a:pt x="5707" y="1050"/>
                    <a:pt x="5844" y="982"/>
                    <a:pt x="5981" y="890"/>
                  </a:cubicBezTo>
                  <a:lnTo>
                    <a:pt x="6095" y="822"/>
                  </a:lnTo>
                  <a:cubicBezTo>
                    <a:pt x="6187" y="753"/>
                    <a:pt x="6301" y="685"/>
                    <a:pt x="6392" y="616"/>
                  </a:cubicBezTo>
                  <a:cubicBezTo>
                    <a:pt x="6483" y="571"/>
                    <a:pt x="6597" y="502"/>
                    <a:pt x="6712" y="457"/>
                  </a:cubicBezTo>
                  <a:lnTo>
                    <a:pt x="6757" y="434"/>
                  </a:lnTo>
                  <a:lnTo>
                    <a:pt x="6780" y="411"/>
                  </a:lnTo>
                  <a:cubicBezTo>
                    <a:pt x="6871" y="365"/>
                    <a:pt x="6985" y="297"/>
                    <a:pt x="7122" y="251"/>
                  </a:cubicBezTo>
                  <a:cubicBezTo>
                    <a:pt x="7214" y="206"/>
                    <a:pt x="7305" y="183"/>
                    <a:pt x="7396" y="160"/>
                  </a:cubicBezTo>
                  <a:cubicBezTo>
                    <a:pt x="7419" y="160"/>
                    <a:pt x="7419" y="137"/>
                    <a:pt x="7442" y="114"/>
                  </a:cubicBezTo>
                  <a:cubicBezTo>
                    <a:pt x="7442" y="114"/>
                    <a:pt x="7442" y="91"/>
                    <a:pt x="7442" y="69"/>
                  </a:cubicBezTo>
                  <a:cubicBezTo>
                    <a:pt x="7442" y="23"/>
                    <a:pt x="7419" y="0"/>
                    <a:pt x="737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 name="Google Shape;9812;p58"/>
            <p:cNvSpPr/>
            <p:nvPr/>
          </p:nvSpPr>
          <p:spPr>
            <a:xfrm>
              <a:off x="5625478" y="3163093"/>
              <a:ext cx="254212" cy="322841"/>
            </a:xfrm>
            <a:custGeom>
              <a:avLst/>
              <a:gdLst/>
              <a:ahLst/>
              <a:cxnLst/>
              <a:rect l="l" t="t" r="r" b="b"/>
              <a:pathLst>
                <a:path w="5397" h="6854" extrusionOk="0">
                  <a:moveTo>
                    <a:pt x="717" y="5479"/>
                  </a:moveTo>
                  <a:lnTo>
                    <a:pt x="717" y="5479"/>
                  </a:lnTo>
                  <a:cubicBezTo>
                    <a:pt x="711" y="5485"/>
                    <a:pt x="705" y="5492"/>
                    <a:pt x="700" y="5501"/>
                  </a:cubicBezTo>
                  <a:lnTo>
                    <a:pt x="700" y="5501"/>
                  </a:lnTo>
                  <a:cubicBezTo>
                    <a:pt x="717" y="5498"/>
                    <a:pt x="717" y="5479"/>
                    <a:pt x="717" y="5479"/>
                  </a:cubicBezTo>
                  <a:close/>
                  <a:moveTo>
                    <a:pt x="5260" y="1"/>
                  </a:moveTo>
                  <a:cubicBezTo>
                    <a:pt x="5009" y="115"/>
                    <a:pt x="4757" y="206"/>
                    <a:pt x="4506" y="343"/>
                  </a:cubicBezTo>
                  <a:cubicBezTo>
                    <a:pt x="4461" y="366"/>
                    <a:pt x="4438" y="389"/>
                    <a:pt x="4392" y="412"/>
                  </a:cubicBezTo>
                  <a:cubicBezTo>
                    <a:pt x="4392" y="389"/>
                    <a:pt x="4392" y="389"/>
                    <a:pt x="4392" y="389"/>
                  </a:cubicBezTo>
                  <a:cubicBezTo>
                    <a:pt x="4376" y="355"/>
                    <a:pt x="4334" y="334"/>
                    <a:pt x="4287" y="334"/>
                  </a:cubicBezTo>
                  <a:cubicBezTo>
                    <a:pt x="4269" y="334"/>
                    <a:pt x="4251" y="337"/>
                    <a:pt x="4233" y="343"/>
                  </a:cubicBezTo>
                  <a:cubicBezTo>
                    <a:pt x="4096" y="434"/>
                    <a:pt x="3959" y="526"/>
                    <a:pt x="3822" y="594"/>
                  </a:cubicBezTo>
                  <a:cubicBezTo>
                    <a:pt x="3685" y="685"/>
                    <a:pt x="3548" y="800"/>
                    <a:pt x="3411" y="891"/>
                  </a:cubicBezTo>
                  <a:cubicBezTo>
                    <a:pt x="3388" y="891"/>
                    <a:pt x="3388" y="914"/>
                    <a:pt x="3365" y="914"/>
                  </a:cubicBezTo>
                  <a:cubicBezTo>
                    <a:pt x="3342" y="914"/>
                    <a:pt x="3319" y="914"/>
                    <a:pt x="3297" y="936"/>
                  </a:cubicBezTo>
                  <a:cubicBezTo>
                    <a:pt x="3274" y="959"/>
                    <a:pt x="3251" y="959"/>
                    <a:pt x="3251" y="982"/>
                  </a:cubicBezTo>
                  <a:cubicBezTo>
                    <a:pt x="3183" y="1028"/>
                    <a:pt x="3137" y="1073"/>
                    <a:pt x="3068" y="1119"/>
                  </a:cubicBezTo>
                  <a:cubicBezTo>
                    <a:pt x="3000" y="1188"/>
                    <a:pt x="2931" y="1233"/>
                    <a:pt x="2863" y="1302"/>
                  </a:cubicBezTo>
                  <a:cubicBezTo>
                    <a:pt x="2840" y="1325"/>
                    <a:pt x="2817" y="1347"/>
                    <a:pt x="2795" y="1370"/>
                  </a:cubicBezTo>
                  <a:cubicBezTo>
                    <a:pt x="2772" y="1393"/>
                    <a:pt x="2726" y="1439"/>
                    <a:pt x="2703" y="1461"/>
                  </a:cubicBezTo>
                  <a:cubicBezTo>
                    <a:pt x="2680" y="1484"/>
                    <a:pt x="2658" y="1507"/>
                    <a:pt x="2612" y="1553"/>
                  </a:cubicBezTo>
                  <a:cubicBezTo>
                    <a:pt x="2589" y="1576"/>
                    <a:pt x="2566" y="1598"/>
                    <a:pt x="2543" y="1621"/>
                  </a:cubicBezTo>
                  <a:cubicBezTo>
                    <a:pt x="2543" y="1644"/>
                    <a:pt x="2521" y="1644"/>
                    <a:pt x="2521" y="1644"/>
                  </a:cubicBezTo>
                  <a:cubicBezTo>
                    <a:pt x="2452" y="1713"/>
                    <a:pt x="2406" y="1781"/>
                    <a:pt x="2338" y="1849"/>
                  </a:cubicBezTo>
                  <a:cubicBezTo>
                    <a:pt x="2270" y="1918"/>
                    <a:pt x="2201" y="1986"/>
                    <a:pt x="2155" y="2078"/>
                  </a:cubicBezTo>
                  <a:cubicBezTo>
                    <a:pt x="2110" y="2123"/>
                    <a:pt x="2064" y="2192"/>
                    <a:pt x="2018" y="2260"/>
                  </a:cubicBezTo>
                  <a:cubicBezTo>
                    <a:pt x="1996" y="2283"/>
                    <a:pt x="1973" y="2306"/>
                    <a:pt x="1950" y="2352"/>
                  </a:cubicBezTo>
                  <a:cubicBezTo>
                    <a:pt x="1882" y="2443"/>
                    <a:pt x="1813" y="2534"/>
                    <a:pt x="1745" y="2648"/>
                  </a:cubicBezTo>
                  <a:cubicBezTo>
                    <a:pt x="1699" y="2694"/>
                    <a:pt x="1676" y="2763"/>
                    <a:pt x="1630" y="2808"/>
                  </a:cubicBezTo>
                  <a:cubicBezTo>
                    <a:pt x="1608" y="2854"/>
                    <a:pt x="1585" y="2877"/>
                    <a:pt x="1562" y="2922"/>
                  </a:cubicBezTo>
                  <a:cubicBezTo>
                    <a:pt x="1562" y="2945"/>
                    <a:pt x="1539" y="2968"/>
                    <a:pt x="1539" y="2991"/>
                  </a:cubicBezTo>
                  <a:cubicBezTo>
                    <a:pt x="1516" y="3014"/>
                    <a:pt x="1516" y="3014"/>
                    <a:pt x="1516" y="3036"/>
                  </a:cubicBezTo>
                  <a:cubicBezTo>
                    <a:pt x="1493" y="3059"/>
                    <a:pt x="1493" y="3082"/>
                    <a:pt x="1493" y="3105"/>
                  </a:cubicBezTo>
                  <a:cubicBezTo>
                    <a:pt x="1425" y="3196"/>
                    <a:pt x="1357" y="3310"/>
                    <a:pt x="1288" y="3402"/>
                  </a:cubicBezTo>
                  <a:cubicBezTo>
                    <a:pt x="1220" y="3561"/>
                    <a:pt x="1128" y="3698"/>
                    <a:pt x="1037" y="3858"/>
                  </a:cubicBezTo>
                  <a:cubicBezTo>
                    <a:pt x="1014" y="3927"/>
                    <a:pt x="991" y="3972"/>
                    <a:pt x="946" y="4041"/>
                  </a:cubicBezTo>
                  <a:cubicBezTo>
                    <a:pt x="900" y="4155"/>
                    <a:pt x="832" y="4269"/>
                    <a:pt x="786" y="4383"/>
                  </a:cubicBezTo>
                  <a:cubicBezTo>
                    <a:pt x="695" y="4543"/>
                    <a:pt x="649" y="4703"/>
                    <a:pt x="580" y="4862"/>
                  </a:cubicBezTo>
                  <a:cubicBezTo>
                    <a:pt x="535" y="4931"/>
                    <a:pt x="512" y="4999"/>
                    <a:pt x="466" y="5091"/>
                  </a:cubicBezTo>
                  <a:cubicBezTo>
                    <a:pt x="444" y="5159"/>
                    <a:pt x="421" y="5228"/>
                    <a:pt x="398" y="5319"/>
                  </a:cubicBezTo>
                  <a:cubicBezTo>
                    <a:pt x="352" y="5479"/>
                    <a:pt x="307" y="5638"/>
                    <a:pt x="261" y="5798"/>
                  </a:cubicBezTo>
                  <a:cubicBezTo>
                    <a:pt x="215" y="5935"/>
                    <a:pt x="170" y="6095"/>
                    <a:pt x="147" y="6255"/>
                  </a:cubicBezTo>
                  <a:cubicBezTo>
                    <a:pt x="124" y="6346"/>
                    <a:pt x="101" y="6415"/>
                    <a:pt x="78" y="6506"/>
                  </a:cubicBezTo>
                  <a:cubicBezTo>
                    <a:pt x="78" y="6529"/>
                    <a:pt x="78" y="6552"/>
                    <a:pt x="78" y="6574"/>
                  </a:cubicBezTo>
                  <a:cubicBezTo>
                    <a:pt x="55" y="6620"/>
                    <a:pt x="55" y="6643"/>
                    <a:pt x="33" y="6666"/>
                  </a:cubicBezTo>
                  <a:cubicBezTo>
                    <a:pt x="33" y="6688"/>
                    <a:pt x="33" y="6711"/>
                    <a:pt x="33" y="6757"/>
                  </a:cubicBezTo>
                  <a:cubicBezTo>
                    <a:pt x="0" y="6805"/>
                    <a:pt x="48" y="6854"/>
                    <a:pt x="95" y="6854"/>
                  </a:cubicBezTo>
                  <a:cubicBezTo>
                    <a:pt x="114" y="6854"/>
                    <a:pt x="133" y="6845"/>
                    <a:pt x="147" y="6825"/>
                  </a:cubicBezTo>
                  <a:cubicBezTo>
                    <a:pt x="170" y="6803"/>
                    <a:pt x="192" y="6780"/>
                    <a:pt x="192" y="6757"/>
                  </a:cubicBezTo>
                  <a:cubicBezTo>
                    <a:pt x="192" y="6734"/>
                    <a:pt x="215" y="6711"/>
                    <a:pt x="215" y="6688"/>
                  </a:cubicBezTo>
                  <a:cubicBezTo>
                    <a:pt x="238" y="6643"/>
                    <a:pt x="261" y="6597"/>
                    <a:pt x="261" y="6552"/>
                  </a:cubicBezTo>
                  <a:cubicBezTo>
                    <a:pt x="307" y="6437"/>
                    <a:pt x="352" y="6323"/>
                    <a:pt x="398" y="6232"/>
                  </a:cubicBezTo>
                  <a:cubicBezTo>
                    <a:pt x="421" y="6141"/>
                    <a:pt x="466" y="6049"/>
                    <a:pt x="489" y="5958"/>
                  </a:cubicBezTo>
                  <a:cubicBezTo>
                    <a:pt x="535" y="5844"/>
                    <a:pt x="580" y="5753"/>
                    <a:pt x="626" y="5661"/>
                  </a:cubicBezTo>
                  <a:cubicBezTo>
                    <a:pt x="626" y="5638"/>
                    <a:pt x="649" y="5616"/>
                    <a:pt x="672" y="5593"/>
                  </a:cubicBezTo>
                  <a:cubicBezTo>
                    <a:pt x="672" y="5559"/>
                    <a:pt x="684" y="5526"/>
                    <a:pt x="700" y="5501"/>
                  </a:cubicBezTo>
                  <a:lnTo>
                    <a:pt x="700" y="5501"/>
                  </a:lnTo>
                  <a:cubicBezTo>
                    <a:pt x="698" y="5501"/>
                    <a:pt x="696" y="5502"/>
                    <a:pt x="695" y="5502"/>
                  </a:cubicBezTo>
                  <a:cubicBezTo>
                    <a:pt x="832" y="5250"/>
                    <a:pt x="946" y="4999"/>
                    <a:pt x="1083" y="4748"/>
                  </a:cubicBezTo>
                  <a:cubicBezTo>
                    <a:pt x="1220" y="4474"/>
                    <a:pt x="1357" y="4223"/>
                    <a:pt x="1493" y="3972"/>
                  </a:cubicBezTo>
                  <a:cubicBezTo>
                    <a:pt x="1562" y="3858"/>
                    <a:pt x="1653" y="3721"/>
                    <a:pt x="1722" y="3607"/>
                  </a:cubicBezTo>
                  <a:cubicBezTo>
                    <a:pt x="1790" y="3470"/>
                    <a:pt x="1859" y="3356"/>
                    <a:pt x="1927" y="3219"/>
                  </a:cubicBezTo>
                  <a:cubicBezTo>
                    <a:pt x="2018" y="3082"/>
                    <a:pt x="2110" y="2945"/>
                    <a:pt x="2224" y="2831"/>
                  </a:cubicBezTo>
                  <a:cubicBezTo>
                    <a:pt x="2315" y="2694"/>
                    <a:pt x="2406" y="2580"/>
                    <a:pt x="2498" y="2443"/>
                  </a:cubicBezTo>
                  <a:cubicBezTo>
                    <a:pt x="2566" y="2374"/>
                    <a:pt x="2635" y="2283"/>
                    <a:pt x="2680" y="2215"/>
                  </a:cubicBezTo>
                  <a:cubicBezTo>
                    <a:pt x="2726" y="2169"/>
                    <a:pt x="2795" y="2101"/>
                    <a:pt x="2840" y="2055"/>
                  </a:cubicBezTo>
                  <a:cubicBezTo>
                    <a:pt x="2886" y="1986"/>
                    <a:pt x="2954" y="1918"/>
                    <a:pt x="3000" y="1872"/>
                  </a:cubicBezTo>
                  <a:cubicBezTo>
                    <a:pt x="3114" y="1758"/>
                    <a:pt x="3228" y="1644"/>
                    <a:pt x="3342" y="1530"/>
                  </a:cubicBezTo>
                  <a:cubicBezTo>
                    <a:pt x="3411" y="1484"/>
                    <a:pt x="3479" y="1416"/>
                    <a:pt x="3525" y="1347"/>
                  </a:cubicBezTo>
                  <a:cubicBezTo>
                    <a:pt x="3593" y="1302"/>
                    <a:pt x="3662" y="1233"/>
                    <a:pt x="3730" y="1188"/>
                  </a:cubicBezTo>
                  <a:cubicBezTo>
                    <a:pt x="3844" y="1096"/>
                    <a:pt x="3981" y="982"/>
                    <a:pt x="4118" y="891"/>
                  </a:cubicBezTo>
                  <a:cubicBezTo>
                    <a:pt x="4164" y="868"/>
                    <a:pt x="4187" y="822"/>
                    <a:pt x="4233" y="800"/>
                  </a:cubicBezTo>
                  <a:cubicBezTo>
                    <a:pt x="4301" y="754"/>
                    <a:pt x="4369" y="708"/>
                    <a:pt x="4438" y="685"/>
                  </a:cubicBezTo>
                  <a:cubicBezTo>
                    <a:pt x="4461" y="640"/>
                    <a:pt x="4506" y="617"/>
                    <a:pt x="4552" y="594"/>
                  </a:cubicBezTo>
                  <a:cubicBezTo>
                    <a:pt x="4598" y="571"/>
                    <a:pt x="4621" y="548"/>
                    <a:pt x="4643" y="526"/>
                  </a:cubicBezTo>
                  <a:cubicBezTo>
                    <a:pt x="4757" y="457"/>
                    <a:pt x="4872" y="389"/>
                    <a:pt x="4986" y="343"/>
                  </a:cubicBezTo>
                  <a:cubicBezTo>
                    <a:pt x="5100" y="275"/>
                    <a:pt x="5214" y="206"/>
                    <a:pt x="5328" y="160"/>
                  </a:cubicBezTo>
                  <a:cubicBezTo>
                    <a:pt x="5374" y="138"/>
                    <a:pt x="5397" y="92"/>
                    <a:pt x="5374" y="46"/>
                  </a:cubicBezTo>
                  <a:cubicBezTo>
                    <a:pt x="5351" y="1"/>
                    <a:pt x="5328" y="1"/>
                    <a:pt x="530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 name="Google Shape;9813;p58"/>
            <p:cNvSpPr/>
            <p:nvPr/>
          </p:nvSpPr>
          <p:spPr>
            <a:xfrm>
              <a:off x="4637835" y="3254475"/>
              <a:ext cx="372016" cy="732208"/>
            </a:xfrm>
            <a:custGeom>
              <a:avLst/>
              <a:gdLst/>
              <a:ahLst/>
              <a:cxnLst/>
              <a:rect l="l" t="t" r="r" b="b"/>
              <a:pathLst>
                <a:path w="7898" h="15545" extrusionOk="0">
                  <a:moveTo>
                    <a:pt x="2077" y="4269"/>
                  </a:moveTo>
                  <a:cubicBezTo>
                    <a:pt x="2077" y="4292"/>
                    <a:pt x="2077" y="4292"/>
                    <a:pt x="2100" y="4292"/>
                  </a:cubicBezTo>
                  <a:lnTo>
                    <a:pt x="2077" y="4269"/>
                  </a:lnTo>
                  <a:close/>
                  <a:moveTo>
                    <a:pt x="4406" y="9062"/>
                  </a:moveTo>
                  <a:cubicBezTo>
                    <a:pt x="4406" y="9062"/>
                    <a:pt x="4406" y="9075"/>
                    <a:pt x="4415" y="9081"/>
                  </a:cubicBezTo>
                  <a:lnTo>
                    <a:pt x="4415" y="9081"/>
                  </a:lnTo>
                  <a:cubicBezTo>
                    <a:pt x="4412" y="9075"/>
                    <a:pt x="4409" y="9069"/>
                    <a:pt x="4406" y="9062"/>
                  </a:cubicBezTo>
                  <a:close/>
                  <a:moveTo>
                    <a:pt x="5995" y="11646"/>
                  </a:moveTo>
                  <a:cubicBezTo>
                    <a:pt x="5998" y="11652"/>
                    <a:pt x="6001" y="11658"/>
                    <a:pt x="6003" y="11665"/>
                  </a:cubicBezTo>
                  <a:cubicBezTo>
                    <a:pt x="6003" y="11665"/>
                    <a:pt x="6003" y="11653"/>
                    <a:pt x="5995" y="11646"/>
                  </a:cubicBezTo>
                  <a:close/>
                  <a:moveTo>
                    <a:pt x="137" y="1"/>
                  </a:moveTo>
                  <a:cubicBezTo>
                    <a:pt x="114" y="1"/>
                    <a:pt x="92" y="1"/>
                    <a:pt x="69" y="24"/>
                  </a:cubicBezTo>
                  <a:cubicBezTo>
                    <a:pt x="23" y="46"/>
                    <a:pt x="0" y="115"/>
                    <a:pt x="46" y="183"/>
                  </a:cubicBezTo>
                  <a:cubicBezTo>
                    <a:pt x="69" y="206"/>
                    <a:pt x="92" y="252"/>
                    <a:pt x="114" y="298"/>
                  </a:cubicBezTo>
                  <a:cubicBezTo>
                    <a:pt x="160" y="412"/>
                    <a:pt x="206" y="526"/>
                    <a:pt x="251" y="640"/>
                  </a:cubicBezTo>
                  <a:cubicBezTo>
                    <a:pt x="320" y="777"/>
                    <a:pt x="366" y="914"/>
                    <a:pt x="434" y="1028"/>
                  </a:cubicBezTo>
                  <a:cubicBezTo>
                    <a:pt x="457" y="1051"/>
                    <a:pt x="457" y="1074"/>
                    <a:pt x="480" y="1096"/>
                  </a:cubicBezTo>
                  <a:cubicBezTo>
                    <a:pt x="525" y="1188"/>
                    <a:pt x="571" y="1302"/>
                    <a:pt x="617" y="1393"/>
                  </a:cubicBezTo>
                  <a:lnTo>
                    <a:pt x="639" y="1416"/>
                  </a:lnTo>
                  <a:cubicBezTo>
                    <a:pt x="662" y="1484"/>
                    <a:pt x="708" y="1553"/>
                    <a:pt x="754" y="1621"/>
                  </a:cubicBezTo>
                  <a:cubicBezTo>
                    <a:pt x="754" y="1667"/>
                    <a:pt x="776" y="1690"/>
                    <a:pt x="799" y="1713"/>
                  </a:cubicBezTo>
                  <a:lnTo>
                    <a:pt x="776" y="1713"/>
                  </a:lnTo>
                  <a:cubicBezTo>
                    <a:pt x="799" y="1713"/>
                    <a:pt x="799" y="1713"/>
                    <a:pt x="799" y="1736"/>
                  </a:cubicBezTo>
                  <a:cubicBezTo>
                    <a:pt x="799" y="1736"/>
                    <a:pt x="799" y="1758"/>
                    <a:pt x="822" y="1758"/>
                  </a:cubicBezTo>
                  <a:cubicBezTo>
                    <a:pt x="891" y="1895"/>
                    <a:pt x="936" y="2032"/>
                    <a:pt x="1005" y="2169"/>
                  </a:cubicBezTo>
                  <a:cubicBezTo>
                    <a:pt x="1073" y="2306"/>
                    <a:pt x="1119" y="2443"/>
                    <a:pt x="1187" y="2580"/>
                  </a:cubicBezTo>
                  <a:cubicBezTo>
                    <a:pt x="1324" y="2854"/>
                    <a:pt x="1484" y="3105"/>
                    <a:pt x="1621" y="3379"/>
                  </a:cubicBezTo>
                  <a:cubicBezTo>
                    <a:pt x="1644" y="3425"/>
                    <a:pt x="1667" y="3470"/>
                    <a:pt x="1689" y="3516"/>
                  </a:cubicBezTo>
                  <a:lnTo>
                    <a:pt x="1689" y="3493"/>
                  </a:lnTo>
                  <a:cubicBezTo>
                    <a:pt x="1689" y="3505"/>
                    <a:pt x="1695" y="3516"/>
                    <a:pt x="1701" y="3528"/>
                  </a:cubicBezTo>
                  <a:lnTo>
                    <a:pt x="1701" y="3528"/>
                  </a:lnTo>
                  <a:cubicBezTo>
                    <a:pt x="1698" y="3525"/>
                    <a:pt x="1694" y="3521"/>
                    <a:pt x="1689" y="3516"/>
                  </a:cubicBezTo>
                  <a:lnTo>
                    <a:pt x="1689" y="3516"/>
                  </a:lnTo>
                  <a:cubicBezTo>
                    <a:pt x="1697" y="3527"/>
                    <a:pt x="1703" y="3537"/>
                    <a:pt x="1710" y="3547"/>
                  </a:cubicBezTo>
                  <a:lnTo>
                    <a:pt x="1710" y="3547"/>
                  </a:lnTo>
                  <a:cubicBezTo>
                    <a:pt x="1711" y="3552"/>
                    <a:pt x="1712" y="3557"/>
                    <a:pt x="1712" y="3562"/>
                  </a:cubicBezTo>
                  <a:cubicBezTo>
                    <a:pt x="1712" y="3557"/>
                    <a:pt x="1712" y="3554"/>
                    <a:pt x="1712" y="3551"/>
                  </a:cubicBezTo>
                  <a:lnTo>
                    <a:pt x="1712" y="3551"/>
                  </a:lnTo>
                  <a:cubicBezTo>
                    <a:pt x="1743" y="3602"/>
                    <a:pt x="1762" y="3642"/>
                    <a:pt x="1781" y="3698"/>
                  </a:cubicBezTo>
                  <a:cubicBezTo>
                    <a:pt x="1849" y="3813"/>
                    <a:pt x="1895" y="3927"/>
                    <a:pt x="1963" y="4041"/>
                  </a:cubicBezTo>
                  <a:cubicBezTo>
                    <a:pt x="1963" y="4049"/>
                    <a:pt x="1963" y="4058"/>
                    <a:pt x="1964" y="4065"/>
                  </a:cubicBezTo>
                  <a:lnTo>
                    <a:pt x="1964" y="4065"/>
                  </a:lnTo>
                  <a:cubicBezTo>
                    <a:pt x="1964" y="4065"/>
                    <a:pt x="1964" y="4064"/>
                    <a:pt x="1964" y="4064"/>
                  </a:cubicBezTo>
                  <a:lnTo>
                    <a:pt x="1964" y="4064"/>
                  </a:lnTo>
                  <a:cubicBezTo>
                    <a:pt x="1964" y="4064"/>
                    <a:pt x="1964" y="4065"/>
                    <a:pt x="1964" y="4065"/>
                  </a:cubicBezTo>
                  <a:lnTo>
                    <a:pt x="1964" y="4065"/>
                  </a:lnTo>
                  <a:cubicBezTo>
                    <a:pt x="1966" y="4076"/>
                    <a:pt x="1971" y="4085"/>
                    <a:pt x="1983" y="4086"/>
                  </a:cubicBezTo>
                  <a:lnTo>
                    <a:pt x="1983" y="4086"/>
                  </a:lnTo>
                  <a:cubicBezTo>
                    <a:pt x="1986" y="4092"/>
                    <a:pt x="1986" y="4098"/>
                    <a:pt x="1986" y="4109"/>
                  </a:cubicBezTo>
                  <a:cubicBezTo>
                    <a:pt x="1986" y="4109"/>
                    <a:pt x="1986" y="4109"/>
                    <a:pt x="1986" y="4087"/>
                  </a:cubicBezTo>
                  <a:cubicBezTo>
                    <a:pt x="2009" y="4155"/>
                    <a:pt x="2055" y="4223"/>
                    <a:pt x="2100" y="4292"/>
                  </a:cubicBezTo>
                  <a:cubicBezTo>
                    <a:pt x="2100" y="4338"/>
                    <a:pt x="2123" y="4360"/>
                    <a:pt x="2123" y="4383"/>
                  </a:cubicBezTo>
                  <a:cubicBezTo>
                    <a:pt x="2169" y="4452"/>
                    <a:pt x="2192" y="4520"/>
                    <a:pt x="2237" y="4566"/>
                  </a:cubicBezTo>
                  <a:cubicBezTo>
                    <a:pt x="2260" y="4657"/>
                    <a:pt x="2306" y="4748"/>
                    <a:pt x="2351" y="4840"/>
                  </a:cubicBezTo>
                  <a:cubicBezTo>
                    <a:pt x="2374" y="4931"/>
                    <a:pt x="2420" y="5000"/>
                    <a:pt x="2466" y="5091"/>
                  </a:cubicBezTo>
                  <a:cubicBezTo>
                    <a:pt x="2534" y="5251"/>
                    <a:pt x="2625" y="5433"/>
                    <a:pt x="2694" y="5593"/>
                  </a:cubicBezTo>
                  <a:cubicBezTo>
                    <a:pt x="2717" y="5639"/>
                    <a:pt x="2739" y="5661"/>
                    <a:pt x="2762" y="5707"/>
                  </a:cubicBezTo>
                  <a:cubicBezTo>
                    <a:pt x="2740" y="5685"/>
                    <a:pt x="2739" y="5684"/>
                    <a:pt x="2739" y="5684"/>
                  </a:cubicBezTo>
                  <a:lnTo>
                    <a:pt x="2739" y="5684"/>
                  </a:lnTo>
                  <a:cubicBezTo>
                    <a:pt x="2808" y="5798"/>
                    <a:pt x="2854" y="5935"/>
                    <a:pt x="2922" y="6049"/>
                  </a:cubicBezTo>
                  <a:cubicBezTo>
                    <a:pt x="2990" y="6186"/>
                    <a:pt x="3036" y="6301"/>
                    <a:pt x="3105" y="6438"/>
                  </a:cubicBezTo>
                  <a:cubicBezTo>
                    <a:pt x="3150" y="6552"/>
                    <a:pt x="3219" y="6689"/>
                    <a:pt x="3287" y="6803"/>
                  </a:cubicBezTo>
                  <a:cubicBezTo>
                    <a:pt x="3356" y="6963"/>
                    <a:pt x="3424" y="7099"/>
                    <a:pt x="3493" y="7236"/>
                  </a:cubicBezTo>
                  <a:cubicBezTo>
                    <a:pt x="3561" y="7328"/>
                    <a:pt x="3607" y="7419"/>
                    <a:pt x="3652" y="7533"/>
                  </a:cubicBezTo>
                  <a:cubicBezTo>
                    <a:pt x="3652" y="7533"/>
                    <a:pt x="3652" y="7533"/>
                    <a:pt x="3652" y="7510"/>
                  </a:cubicBezTo>
                  <a:cubicBezTo>
                    <a:pt x="3652" y="7522"/>
                    <a:pt x="3658" y="7533"/>
                    <a:pt x="3664" y="7545"/>
                  </a:cubicBezTo>
                  <a:lnTo>
                    <a:pt x="3664" y="7545"/>
                  </a:lnTo>
                  <a:cubicBezTo>
                    <a:pt x="3661" y="7542"/>
                    <a:pt x="3657" y="7538"/>
                    <a:pt x="3652" y="7533"/>
                  </a:cubicBezTo>
                  <a:lnTo>
                    <a:pt x="3652" y="7533"/>
                  </a:lnTo>
                  <a:cubicBezTo>
                    <a:pt x="3659" y="7545"/>
                    <a:pt x="3666" y="7559"/>
                    <a:pt x="3675" y="7574"/>
                  </a:cubicBezTo>
                  <a:lnTo>
                    <a:pt x="3675" y="7574"/>
                  </a:lnTo>
                  <a:cubicBezTo>
                    <a:pt x="3675" y="7576"/>
                    <a:pt x="3675" y="7577"/>
                    <a:pt x="3675" y="7579"/>
                  </a:cubicBezTo>
                  <a:cubicBezTo>
                    <a:pt x="3675" y="7577"/>
                    <a:pt x="3675" y="7576"/>
                    <a:pt x="3675" y="7575"/>
                  </a:cubicBezTo>
                  <a:lnTo>
                    <a:pt x="3675" y="7575"/>
                  </a:lnTo>
                  <a:cubicBezTo>
                    <a:pt x="3690" y="7600"/>
                    <a:pt x="3706" y="7627"/>
                    <a:pt x="3721" y="7651"/>
                  </a:cubicBezTo>
                  <a:lnTo>
                    <a:pt x="3721" y="7651"/>
                  </a:lnTo>
                  <a:cubicBezTo>
                    <a:pt x="3721" y="7650"/>
                    <a:pt x="3721" y="7649"/>
                    <a:pt x="3721" y="7647"/>
                  </a:cubicBezTo>
                  <a:lnTo>
                    <a:pt x="3721" y="7647"/>
                  </a:lnTo>
                  <a:cubicBezTo>
                    <a:pt x="3722" y="7651"/>
                    <a:pt x="3723" y="7654"/>
                    <a:pt x="3725" y="7658"/>
                  </a:cubicBezTo>
                  <a:lnTo>
                    <a:pt x="3725" y="7658"/>
                  </a:lnTo>
                  <a:cubicBezTo>
                    <a:pt x="3723" y="7656"/>
                    <a:pt x="3722" y="7654"/>
                    <a:pt x="3721" y="7651"/>
                  </a:cubicBezTo>
                  <a:lnTo>
                    <a:pt x="3721" y="7651"/>
                  </a:lnTo>
                  <a:cubicBezTo>
                    <a:pt x="3721" y="7667"/>
                    <a:pt x="3722" y="7671"/>
                    <a:pt x="3735" y="7684"/>
                  </a:cubicBezTo>
                  <a:lnTo>
                    <a:pt x="3735" y="7684"/>
                  </a:lnTo>
                  <a:cubicBezTo>
                    <a:pt x="3731" y="7675"/>
                    <a:pt x="3728" y="7667"/>
                    <a:pt x="3725" y="7658"/>
                  </a:cubicBezTo>
                  <a:lnTo>
                    <a:pt x="3725" y="7658"/>
                  </a:lnTo>
                  <a:cubicBezTo>
                    <a:pt x="3732" y="7670"/>
                    <a:pt x="3738" y="7682"/>
                    <a:pt x="3744" y="7693"/>
                  </a:cubicBezTo>
                  <a:cubicBezTo>
                    <a:pt x="3740" y="7690"/>
                    <a:pt x="3738" y="7687"/>
                    <a:pt x="3735" y="7684"/>
                  </a:cubicBezTo>
                  <a:lnTo>
                    <a:pt x="3735" y="7684"/>
                  </a:lnTo>
                  <a:cubicBezTo>
                    <a:pt x="3759" y="7740"/>
                    <a:pt x="3793" y="7797"/>
                    <a:pt x="3812" y="7853"/>
                  </a:cubicBezTo>
                  <a:cubicBezTo>
                    <a:pt x="3858" y="7921"/>
                    <a:pt x="3903" y="8012"/>
                    <a:pt x="3926" y="8104"/>
                  </a:cubicBezTo>
                  <a:cubicBezTo>
                    <a:pt x="3995" y="8264"/>
                    <a:pt x="4086" y="8423"/>
                    <a:pt x="4177" y="8583"/>
                  </a:cubicBezTo>
                  <a:lnTo>
                    <a:pt x="4155" y="8583"/>
                  </a:lnTo>
                  <a:cubicBezTo>
                    <a:pt x="4177" y="8606"/>
                    <a:pt x="4177" y="8629"/>
                    <a:pt x="4200" y="8652"/>
                  </a:cubicBezTo>
                  <a:cubicBezTo>
                    <a:pt x="4246" y="8743"/>
                    <a:pt x="4269" y="8811"/>
                    <a:pt x="4314" y="8903"/>
                  </a:cubicBezTo>
                  <a:cubicBezTo>
                    <a:pt x="4337" y="8948"/>
                    <a:pt x="4360" y="8994"/>
                    <a:pt x="4406" y="9040"/>
                  </a:cubicBezTo>
                  <a:cubicBezTo>
                    <a:pt x="4383" y="9040"/>
                    <a:pt x="4383" y="9017"/>
                    <a:pt x="4383" y="9017"/>
                  </a:cubicBezTo>
                  <a:lnTo>
                    <a:pt x="4383" y="9017"/>
                  </a:lnTo>
                  <a:cubicBezTo>
                    <a:pt x="4383" y="9040"/>
                    <a:pt x="4406" y="9062"/>
                    <a:pt x="4428" y="9085"/>
                  </a:cubicBezTo>
                  <a:cubicBezTo>
                    <a:pt x="4422" y="9085"/>
                    <a:pt x="4418" y="9084"/>
                    <a:pt x="4415" y="9081"/>
                  </a:cubicBezTo>
                  <a:lnTo>
                    <a:pt x="4415" y="9081"/>
                  </a:lnTo>
                  <a:cubicBezTo>
                    <a:pt x="4455" y="9166"/>
                    <a:pt x="4477" y="9250"/>
                    <a:pt x="4520" y="9314"/>
                  </a:cubicBezTo>
                  <a:cubicBezTo>
                    <a:pt x="4565" y="9405"/>
                    <a:pt x="4611" y="9473"/>
                    <a:pt x="4634" y="9565"/>
                  </a:cubicBezTo>
                  <a:cubicBezTo>
                    <a:pt x="4680" y="9633"/>
                    <a:pt x="4702" y="9724"/>
                    <a:pt x="4748" y="9793"/>
                  </a:cubicBezTo>
                  <a:cubicBezTo>
                    <a:pt x="4794" y="9884"/>
                    <a:pt x="4839" y="9975"/>
                    <a:pt x="4885" y="10067"/>
                  </a:cubicBezTo>
                  <a:cubicBezTo>
                    <a:pt x="4885" y="10090"/>
                    <a:pt x="4908" y="10112"/>
                    <a:pt x="4908" y="10135"/>
                  </a:cubicBezTo>
                  <a:lnTo>
                    <a:pt x="4908" y="10090"/>
                  </a:lnTo>
                  <a:cubicBezTo>
                    <a:pt x="4931" y="10181"/>
                    <a:pt x="4976" y="10249"/>
                    <a:pt x="5022" y="10318"/>
                  </a:cubicBezTo>
                  <a:cubicBezTo>
                    <a:pt x="5068" y="10409"/>
                    <a:pt x="5113" y="10523"/>
                    <a:pt x="5159" y="10615"/>
                  </a:cubicBezTo>
                  <a:cubicBezTo>
                    <a:pt x="5205" y="10706"/>
                    <a:pt x="5250" y="10797"/>
                    <a:pt x="5296" y="10888"/>
                  </a:cubicBezTo>
                  <a:cubicBezTo>
                    <a:pt x="5341" y="10980"/>
                    <a:pt x="5387" y="11094"/>
                    <a:pt x="5433" y="11208"/>
                  </a:cubicBezTo>
                  <a:cubicBezTo>
                    <a:pt x="5524" y="11413"/>
                    <a:pt x="5615" y="11619"/>
                    <a:pt x="5730" y="11801"/>
                  </a:cubicBezTo>
                  <a:cubicBezTo>
                    <a:pt x="5752" y="11870"/>
                    <a:pt x="5775" y="11938"/>
                    <a:pt x="5821" y="12007"/>
                  </a:cubicBezTo>
                  <a:cubicBezTo>
                    <a:pt x="5844" y="12075"/>
                    <a:pt x="5889" y="12144"/>
                    <a:pt x="5912" y="12212"/>
                  </a:cubicBezTo>
                  <a:cubicBezTo>
                    <a:pt x="6049" y="12463"/>
                    <a:pt x="6163" y="12714"/>
                    <a:pt x="6277" y="12943"/>
                  </a:cubicBezTo>
                  <a:cubicBezTo>
                    <a:pt x="6391" y="13171"/>
                    <a:pt x="6528" y="13399"/>
                    <a:pt x="6643" y="13627"/>
                  </a:cubicBezTo>
                  <a:cubicBezTo>
                    <a:pt x="6620" y="13605"/>
                    <a:pt x="6620" y="13605"/>
                    <a:pt x="6620" y="13605"/>
                  </a:cubicBezTo>
                  <a:lnTo>
                    <a:pt x="6620" y="13605"/>
                  </a:lnTo>
                  <a:cubicBezTo>
                    <a:pt x="6643" y="13650"/>
                    <a:pt x="6665" y="13673"/>
                    <a:pt x="6665" y="13696"/>
                  </a:cubicBezTo>
                  <a:cubicBezTo>
                    <a:pt x="6688" y="13742"/>
                    <a:pt x="6711" y="13787"/>
                    <a:pt x="6757" y="13833"/>
                  </a:cubicBezTo>
                  <a:cubicBezTo>
                    <a:pt x="6757" y="13856"/>
                    <a:pt x="6757" y="13879"/>
                    <a:pt x="6779" y="13901"/>
                  </a:cubicBezTo>
                  <a:cubicBezTo>
                    <a:pt x="6779" y="13924"/>
                    <a:pt x="6802" y="13947"/>
                    <a:pt x="6802" y="13970"/>
                  </a:cubicBezTo>
                  <a:cubicBezTo>
                    <a:pt x="6871" y="14084"/>
                    <a:pt x="6916" y="14198"/>
                    <a:pt x="6962" y="14289"/>
                  </a:cubicBezTo>
                  <a:cubicBezTo>
                    <a:pt x="6962" y="14289"/>
                    <a:pt x="6962" y="14267"/>
                    <a:pt x="6962" y="14267"/>
                  </a:cubicBezTo>
                  <a:cubicBezTo>
                    <a:pt x="7031" y="14404"/>
                    <a:pt x="7099" y="14540"/>
                    <a:pt x="7168" y="14677"/>
                  </a:cubicBezTo>
                  <a:cubicBezTo>
                    <a:pt x="7236" y="14792"/>
                    <a:pt x="7304" y="14906"/>
                    <a:pt x="7373" y="15020"/>
                  </a:cubicBezTo>
                  <a:cubicBezTo>
                    <a:pt x="7393" y="15079"/>
                    <a:pt x="7412" y="15121"/>
                    <a:pt x="7432" y="15160"/>
                  </a:cubicBezTo>
                  <a:lnTo>
                    <a:pt x="7432" y="15160"/>
                  </a:lnTo>
                  <a:cubicBezTo>
                    <a:pt x="7429" y="15158"/>
                    <a:pt x="7424" y="15157"/>
                    <a:pt x="7419" y="15157"/>
                  </a:cubicBezTo>
                  <a:cubicBezTo>
                    <a:pt x="7464" y="15202"/>
                    <a:pt x="7487" y="15248"/>
                    <a:pt x="7510" y="15294"/>
                  </a:cubicBezTo>
                  <a:cubicBezTo>
                    <a:pt x="7533" y="15362"/>
                    <a:pt x="7578" y="15408"/>
                    <a:pt x="7601" y="15476"/>
                  </a:cubicBezTo>
                  <a:cubicBezTo>
                    <a:pt x="7624" y="15499"/>
                    <a:pt x="7670" y="15545"/>
                    <a:pt x="7692" y="15545"/>
                  </a:cubicBezTo>
                  <a:cubicBezTo>
                    <a:pt x="7738" y="15545"/>
                    <a:pt x="7784" y="15545"/>
                    <a:pt x="7829" y="15522"/>
                  </a:cubicBezTo>
                  <a:cubicBezTo>
                    <a:pt x="7852" y="15499"/>
                    <a:pt x="7875" y="15453"/>
                    <a:pt x="7898" y="15408"/>
                  </a:cubicBezTo>
                  <a:cubicBezTo>
                    <a:pt x="7898" y="15362"/>
                    <a:pt x="7875" y="15339"/>
                    <a:pt x="7875" y="15294"/>
                  </a:cubicBezTo>
                  <a:cubicBezTo>
                    <a:pt x="7829" y="15248"/>
                    <a:pt x="7807" y="15180"/>
                    <a:pt x="7784" y="15134"/>
                  </a:cubicBezTo>
                  <a:cubicBezTo>
                    <a:pt x="7784" y="15134"/>
                    <a:pt x="7784" y="15157"/>
                    <a:pt x="7784" y="15180"/>
                  </a:cubicBezTo>
                  <a:cubicBezTo>
                    <a:pt x="7761" y="15134"/>
                    <a:pt x="7738" y="15088"/>
                    <a:pt x="7715" y="15043"/>
                  </a:cubicBezTo>
                  <a:cubicBezTo>
                    <a:pt x="7692" y="14997"/>
                    <a:pt x="7692" y="14951"/>
                    <a:pt x="7670" y="14906"/>
                  </a:cubicBezTo>
                  <a:cubicBezTo>
                    <a:pt x="7670" y="14929"/>
                    <a:pt x="7670" y="14929"/>
                    <a:pt x="7670" y="14929"/>
                  </a:cubicBezTo>
                  <a:cubicBezTo>
                    <a:pt x="7601" y="14814"/>
                    <a:pt x="7533" y="14677"/>
                    <a:pt x="7464" y="14563"/>
                  </a:cubicBezTo>
                  <a:cubicBezTo>
                    <a:pt x="7396" y="14449"/>
                    <a:pt x="7327" y="14312"/>
                    <a:pt x="7259" y="14175"/>
                  </a:cubicBezTo>
                  <a:cubicBezTo>
                    <a:pt x="7259" y="14152"/>
                    <a:pt x="7236" y="14130"/>
                    <a:pt x="7236" y="14130"/>
                  </a:cubicBezTo>
                  <a:cubicBezTo>
                    <a:pt x="7190" y="14038"/>
                    <a:pt x="7145" y="13947"/>
                    <a:pt x="7099" y="13856"/>
                  </a:cubicBezTo>
                  <a:cubicBezTo>
                    <a:pt x="7099" y="13833"/>
                    <a:pt x="7099" y="13810"/>
                    <a:pt x="7076" y="13810"/>
                  </a:cubicBezTo>
                  <a:cubicBezTo>
                    <a:pt x="7053" y="13742"/>
                    <a:pt x="7008" y="13673"/>
                    <a:pt x="6985" y="13605"/>
                  </a:cubicBezTo>
                  <a:cubicBezTo>
                    <a:pt x="6962" y="13582"/>
                    <a:pt x="6962" y="13536"/>
                    <a:pt x="6939" y="13513"/>
                  </a:cubicBezTo>
                  <a:cubicBezTo>
                    <a:pt x="6802" y="13239"/>
                    <a:pt x="6643" y="12966"/>
                    <a:pt x="6506" y="12692"/>
                  </a:cubicBezTo>
                  <a:cubicBezTo>
                    <a:pt x="6391" y="12441"/>
                    <a:pt x="6277" y="12189"/>
                    <a:pt x="6140" y="11938"/>
                  </a:cubicBezTo>
                  <a:cubicBezTo>
                    <a:pt x="6095" y="11847"/>
                    <a:pt x="6049" y="11733"/>
                    <a:pt x="5981" y="11642"/>
                  </a:cubicBezTo>
                  <a:cubicBezTo>
                    <a:pt x="5987" y="11642"/>
                    <a:pt x="5992" y="11644"/>
                    <a:pt x="5995" y="11646"/>
                  </a:cubicBezTo>
                  <a:lnTo>
                    <a:pt x="5995" y="11646"/>
                  </a:lnTo>
                  <a:cubicBezTo>
                    <a:pt x="5907" y="11447"/>
                    <a:pt x="5817" y="11248"/>
                    <a:pt x="5707" y="11048"/>
                  </a:cubicBezTo>
                  <a:cubicBezTo>
                    <a:pt x="5684" y="11003"/>
                    <a:pt x="5661" y="10934"/>
                    <a:pt x="5638" y="10888"/>
                  </a:cubicBezTo>
                  <a:cubicBezTo>
                    <a:pt x="5615" y="10820"/>
                    <a:pt x="5593" y="10751"/>
                    <a:pt x="5547" y="10706"/>
                  </a:cubicBezTo>
                  <a:cubicBezTo>
                    <a:pt x="5501" y="10592"/>
                    <a:pt x="5456" y="10478"/>
                    <a:pt x="5387" y="10363"/>
                  </a:cubicBezTo>
                  <a:cubicBezTo>
                    <a:pt x="5341" y="10249"/>
                    <a:pt x="5273" y="10135"/>
                    <a:pt x="5205" y="10021"/>
                  </a:cubicBezTo>
                  <a:cubicBezTo>
                    <a:pt x="5205" y="9998"/>
                    <a:pt x="5182" y="9975"/>
                    <a:pt x="5182" y="9930"/>
                  </a:cubicBezTo>
                  <a:lnTo>
                    <a:pt x="5182" y="9975"/>
                  </a:lnTo>
                  <a:cubicBezTo>
                    <a:pt x="5159" y="9907"/>
                    <a:pt x="5113" y="9838"/>
                    <a:pt x="5090" y="9770"/>
                  </a:cubicBezTo>
                  <a:cubicBezTo>
                    <a:pt x="5022" y="9633"/>
                    <a:pt x="4953" y="9496"/>
                    <a:pt x="4908" y="9359"/>
                  </a:cubicBezTo>
                  <a:cubicBezTo>
                    <a:pt x="4817" y="9222"/>
                    <a:pt x="4748" y="9062"/>
                    <a:pt x="4680" y="8903"/>
                  </a:cubicBezTo>
                  <a:cubicBezTo>
                    <a:pt x="4680" y="8880"/>
                    <a:pt x="4657" y="8880"/>
                    <a:pt x="4657" y="8857"/>
                  </a:cubicBezTo>
                  <a:cubicBezTo>
                    <a:pt x="4634" y="8811"/>
                    <a:pt x="4588" y="8743"/>
                    <a:pt x="4565" y="8674"/>
                  </a:cubicBezTo>
                  <a:cubicBezTo>
                    <a:pt x="4520" y="8606"/>
                    <a:pt x="4497" y="8537"/>
                    <a:pt x="4451" y="8469"/>
                  </a:cubicBezTo>
                  <a:cubicBezTo>
                    <a:pt x="4428" y="8400"/>
                    <a:pt x="4406" y="8355"/>
                    <a:pt x="4383" y="8309"/>
                  </a:cubicBezTo>
                  <a:cubicBezTo>
                    <a:pt x="4314" y="8172"/>
                    <a:pt x="4246" y="8035"/>
                    <a:pt x="4200" y="7898"/>
                  </a:cubicBezTo>
                  <a:cubicBezTo>
                    <a:pt x="4132" y="7761"/>
                    <a:pt x="4063" y="7647"/>
                    <a:pt x="3995" y="7510"/>
                  </a:cubicBezTo>
                  <a:cubicBezTo>
                    <a:pt x="3972" y="7465"/>
                    <a:pt x="3949" y="7419"/>
                    <a:pt x="3949" y="7373"/>
                  </a:cubicBezTo>
                  <a:cubicBezTo>
                    <a:pt x="3949" y="7396"/>
                    <a:pt x="3949" y="7396"/>
                    <a:pt x="3949" y="7396"/>
                  </a:cubicBezTo>
                  <a:lnTo>
                    <a:pt x="3926" y="7373"/>
                  </a:lnTo>
                  <a:lnTo>
                    <a:pt x="3949" y="7373"/>
                  </a:lnTo>
                  <a:cubicBezTo>
                    <a:pt x="3835" y="7168"/>
                    <a:pt x="3721" y="6985"/>
                    <a:pt x="3607" y="6780"/>
                  </a:cubicBezTo>
                  <a:cubicBezTo>
                    <a:pt x="3515" y="6574"/>
                    <a:pt x="3424" y="6369"/>
                    <a:pt x="3333" y="6164"/>
                  </a:cubicBezTo>
                  <a:cubicBezTo>
                    <a:pt x="3219" y="5958"/>
                    <a:pt x="3127" y="5753"/>
                    <a:pt x="3036" y="5547"/>
                  </a:cubicBezTo>
                  <a:cubicBezTo>
                    <a:pt x="3013" y="5525"/>
                    <a:pt x="3013" y="5502"/>
                    <a:pt x="2990" y="5479"/>
                  </a:cubicBezTo>
                  <a:cubicBezTo>
                    <a:pt x="2990" y="5456"/>
                    <a:pt x="2968" y="5433"/>
                    <a:pt x="2945" y="5388"/>
                  </a:cubicBezTo>
                  <a:cubicBezTo>
                    <a:pt x="2876" y="5251"/>
                    <a:pt x="2808" y="5091"/>
                    <a:pt x="2739" y="4931"/>
                  </a:cubicBezTo>
                  <a:cubicBezTo>
                    <a:pt x="2717" y="4863"/>
                    <a:pt x="2671" y="4771"/>
                    <a:pt x="2625" y="4703"/>
                  </a:cubicBezTo>
                  <a:cubicBezTo>
                    <a:pt x="2580" y="4612"/>
                    <a:pt x="2557" y="4520"/>
                    <a:pt x="2511" y="4429"/>
                  </a:cubicBezTo>
                  <a:cubicBezTo>
                    <a:pt x="2466" y="4338"/>
                    <a:pt x="2420" y="4246"/>
                    <a:pt x="2374" y="4155"/>
                  </a:cubicBezTo>
                  <a:lnTo>
                    <a:pt x="2374" y="4155"/>
                  </a:lnTo>
                  <a:lnTo>
                    <a:pt x="2397" y="4178"/>
                  </a:lnTo>
                  <a:cubicBezTo>
                    <a:pt x="2351" y="4109"/>
                    <a:pt x="2306" y="4041"/>
                    <a:pt x="2260" y="3950"/>
                  </a:cubicBezTo>
                  <a:cubicBezTo>
                    <a:pt x="2260" y="3950"/>
                    <a:pt x="2260" y="3950"/>
                    <a:pt x="2260" y="3927"/>
                  </a:cubicBezTo>
                  <a:cubicBezTo>
                    <a:pt x="2249" y="3915"/>
                    <a:pt x="2243" y="3904"/>
                    <a:pt x="2237" y="3892"/>
                  </a:cubicBezTo>
                  <a:lnTo>
                    <a:pt x="2237" y="3892"/>
                  </a:lnTo>
                  <a:cubicBezTo>
                    <a:pt x="2237" y="3895"/>
                    <a:pt x="2237" y="3899"/>
                    <a:pt x="2237" y="3904"/>
                  </a:cubicBezTo>
                  <a:cubicBezTo>
                    <a:pt x="2230" y="3889"/>
                    <a:pt x="2223" y="3874"/>
                    <a:pt x="2215" y="3859"/>
                  </a:cubicBezTo>
                  <a:lnTo>
                    <a:pt x="2215" y="3859"/>
                  </a:lnTo>
                  <a:cubicBezTo>
                    <a:pt x="2226" y="3870"/>
                    <a:pt x="2232" y="3881"/>
                    <a:pt x="2237" y="3892"/>
                  </a:cubicBezTo>
                  <a:lnTo>
                    <a:pt x="2237" y="3892"/>
                  </a:lnTo>
                  <a:cubicBezTo>
                    <a:pt x="2236" y="3880"/>
                    <a:pt x="2233" y="3876"/>
                    <a:pt x="2215" y="3859"/>
                  </a:cubicBezTo>
                  <a:lnTo>
                    <a:pt x="2215" y="3859"/>
                  </a:lnTo>
                  <a:cubicBezTo>
                    <a:pt x="2215" y="3859"/>
                    <a:pt x="2215" y="3859"/>
                    <a:pt x="2215" y="3859"/>
                  </a:cubicBezTo>
                  <a:lnTo>
                    <a:pt x="2215" y="3859"/>
                  </a:lnTo>
                  <a:cubicBezTo>
                    <a:pt x="2215" y="3859"/>
                    <a:pt x="2215" y="3859"/>
                    <a:pt x="2214" y="3858"/>
                  </a:cubicBezTo>
                  <a:lnTo>
                    <a:pt x="2214" y="3858"/>
                  </a:lnTo>
                  <a:cubicBezTo>
                    <a:pt x="2215" y="3859"/>
                    <a:pt x="2215" y="3859"/>
                    <a:pt x="2215" y="3859"/>
                  </a:cubicBezTo>
                  <a:lnTo>
                    <a:pt x="2215" y="3859"/>
                  </a:lnTo>
                  <a:cubicBezTo>
                    <a:pt x="2154" y="3733"/>
                    <a:pt x="2093" y="3592"/>
                    <a:pt x="2032" y="3470"/>
                  </a:cubicBezTo>
                  <a:cubicBezTo>
                    <a:pt x="2009" y="3447"/>
                    <a:pt x="1986" y="3402"/>
                    <a:pt x="1963" y="3356"/>
                  </a:cubicBezTo>
                  <a:lnTo>
                    <a:pt x="1963" y="3356"/>
                  </a:lnTo>
                  <a:cubicBezTo>
                    <a:pt x="1986" y="3379"/>
                    <a:pt x="1986" y="3379"/>
                    <a:pt x="1986" y="3379"/>
                  </a:cubicBezTo>
                  <a:cubicBezTo>
                    <a:pt x="1918" y="3242"/>
                    <a:pt x="1826" y="3082"/>
                    <a:pt x="1758" y="2945"/>
                  </a:cubicBezTo>
                  <a:cubicBezTo>
                    <a:pt x="1667" y="2785"/>
                    <a:pt x="1598" y="2671"/>
                    <a:pt x="1530" y="2512"/>
                  </a:cubicBezTo>
                  <a:cubicBezTo>
                    <a:pt x="1438" y="2329"/>
                    <a:pt x="1347" y="2146"/>
                    <a:pt x="1256" y="1964"/>
                  </a:cubicBezTo>
                  <a:cubicBezTo>
                    <a:pt x="1210" y="1872"/>
                    <a:pt x="1164" y="1758"/>
                    <a:pt x="1119" y="1667"/>
                  </a:cubicBezTo>
                  <a:cubicBezTo>
                    <a:pt x="1073" y="1576"/>
                    <a:pt x="1028" y="1484"/>
                    <a:pt x="982" y="1393"/>
                  </a:cubicBezTo>
                  <a:cubicBezTo>
                    <a:pt x="936" y="1325"/>
                    <a:pt x="913" y="1256"/>
                    <a:pt x="868" y="1188"/>
                  </a:cubicBezTo>
                  <a:cubicBezTo>
                    <a:pt x="822" y="1119"/>
                    <a:pt x="776" y="1028"/>
                    <a:pt x="731" y="959"/>
                  </a:cubicBezTo>
                  <a:cubicBezTo>
                    <a:pt x="708" y="891"/>
                    <a:pt x="662" y="823"/>
                    <a:pt x="617" y="754"/>
                  </a:cubicBezTo>
                  <a:cubicBezTo>
                    <a:pt x="571" y="686"/>
                    <a:pt x="525" y="617"/>
                    <a:pt x="503" y="526"/>
                  </a:cubicBezTo>
                  <a:cubicBezTo>
                    <a:pt x="411" y="366"/>
                    <a:pt x="320" y="206"/>
                    <a:pt x="229" y="46"/>
                  </a:cubicBezTo>
                  <a:cubicBezTo>
                    <a:pt x="206" y="24"/>
                    <a:pt x="183" y="1"/>
                    <a:pt x="13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 name="Google Shape;9814;p58"/>
            <p:cNvSpPr/>
            <p:nvPr/>
          </p:nvSpPr>
          <p:spPr>
            <a:xfrm>
              <a:off x="4907697" y="3842615"/>
              <a:ext cx="14037" cy="12953"/>
            </a:xfrm>
            <a:custGeom>
              <a:avLst/>
              <a:gdLst/>
              <a:ahLst/>
              <a:cxnLst/>
              <a:rect l="l" t="t" r="r" b="b"/>
              <a:pathLst>
                <a:path w="298" h="275" extrusionOk="0">
                  <a:moveTo>
                    <a:pt x="137" y="0"/>
                  </a:moveTo>
                  <a:cubicBezTo>
                    <a:pt x="69" y="0"/>
                    <a:pt x="1" y="69"/>
                    <a:pt x="1" y="137"/>
                  </a:cubicBezTo>
                  <a:cubicBezTo>
                    <a:pt x="23" y="228"/>
                    <a:pt x="92" y="274"/>
                    <a:pt x="160" y="274"/>
                  </a:cubicBezTo>
                  <a:cubicBezTo>
                    <a:pt x="229" y="274"/>
                    <a:pt x="297" y="206"/>
                    <a:pt x="297" y="114"/>
                  </a:cubicBezTo>
                  <a:cubicBezTo>
                    <a:pt x="297" y="46"/>
                    <a:pt x="229" y="0"/>
                    <a:pt x="13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 name="Google Shape;9815;p58"/>
            <p:cNvSpPr/>
            <p:nvPr/>
          </p:nvSpPr>
          <p:spPr>
            <a:xfrm>
              <a:off x="4875431" y="3514678"/>
              <a:ext cx="255955" cy="162409"/>
            </a:xfrm>
            <a:custGeom>
              <a:avLst/>
              <a:gdLst/>
              <a:ahLst/>
              <a:cxnLst/>
              <a:rect l="l" t="t" r="r" b="b"/>
              <a:pathLst>
                <a:path w="5434" h="3448" extrusionOk="0">
                  <a:moveTo>
                    <a:pt x="343" y="1"/>
                  </a:moveTo>
                  <a:cubicBezTo>
                    <a:pt x="320" y="1"/>
                    <a:pt x="275" y="1"/>
                    <a:pt x="252" y="23"/>
                  </a:cubicBezTo>
                  <a:cubicBezTo>
                    <a:pt x="229" y="46"/>
                    <a:pt x="229" y="46"/>
                    <a:pt x="206" y="69"/>
                  </a:cubicBezTo>
                  <a:cubicBezTo>
                    <a:pt x="183" y="69"/>
                    <a:pt x="183" y="92"/>
                    <a:pt x="183" y="92"/>
                  </a:cubicBezTo>
                  <a:cubicBezTo>
                    <a:pt x="161" y="115"/>
                    <a:pt x="161" y="115"/>
                    <a:pt x="161" y="115"/>
                  </a:cubicBezTo>
                  <a:cubicBezTo>
                    <a:pt x="115" y="137"/>
                    <a:pt x="115" y="160"/>
                    <a:pt x="115" y="206"/>
                  </a:cubicBezTo>
                  <a:cubicBezTo>
                    <a:pt x="92" y="206"/>
                    <a:pt x="69" y="206"/>
                    <a:pt x="46" y="229"/>
                  </a:cubicBezTo>
                  <a:cubicBezTo>
                    <a:pt x="24" y="229"/>
                    <a:pt x="1" y="274"/>
                    <a:pt x="24" y="297"/>
                  </a:cubicBezTo>
                  <a:cubicBezTo>
                    <a:pt x="24" y="343"/>
                    <a:pt x="69" y="343"/>
                    <a:pt x="92" y="343"/>
                  </a:cubicBezTo>
                  <a:cubicBezTo>
                    <a:pt x="115" y="343"/>
                    <a:pt x="138" y="343"/>
                    <a:pt x="138" y="320"/>
                  </a:cubicBezTo>
                  <a:cubicBezTo>
                    <a:pt x="138" y="320"/>
                    <a:pt x="138" y="343"/>
                    <a:pt x="138" y="343"/>
                  </a:cubicBezTo>
                  <a:cubicBezTo>
                    <a:pt x="138" y="320"/>
                    <a:pt x="161" y="320"/>
                    <a:pt x="183" y="320"/>
                  </a:cubicBezTo>
                  <a:cubicBezTo>
                    <a:pt x="183" y="320"/>
                    <a:pt x="206" y="343"/>
                    <a:pt x="229" y="343"/>
                  </a:cubicBezTo>
                  <a:cubicBezTo>
                    <a:pt x="275" y="366"/>
                    <a:pt x="343" y="389"/>
                    <a:pt x="389" y="411"/>
                  </a:cubicBezTo>
                  <a:lnTo>
                    <a:pt x="366" y="411"/>
                  </a:lnTo>
                  <a:cubicBezTo>
                    <a:pt x="480" y="480"/>
                    <a:pt x="571" y="548"/>
                    <a:pt x="663" y="640"/>
                  </a:cubicBezTo>
                  <a:cubicBezTo>
                    <a:pt x="708" y="685"/>
                    <a:pt x="754" y="754"/>
                    <a:pt x="800" y="822"/>
                  </a:cubicBezTo>
                  <a:cubicBezTo>
                    <a:pt x="822" y="868"/>
                    <a:pt x="868" y="936"/>
                    <a:pt x="914" y="982"/>
                  </a:cubicBezTo>
                  <a:cubicBezTo>
                    <a:pt x="982" y="1096"/>
                    <a:pt x="1051" y="1210"/>
                    <a:pt x="1119" y="1324"/>
                  </a:cubicBezTo>
                  <a:cubicBezTo>
                    <a:pt x="1188" y="1439"/>
                    <a:pt x="1256" y="1553"/>
                    <a:pt x="1347" y="1644"/>
                  </a:cubicBezTo>
                  <a:cubicBezTo>
                    <a:pt x="1393" y="1712"/>
                    <a:pt x="1439" y="1758"/>
                    <a:pt x="1484" y="1827"/>
                  </a:cubicBezTo>
                  <a:cubicBezTo>
                    <a:pt x="1507" y="1849"/>
                    <a:pt x="1530" y="1872"/>
                    <a:pt x="1576" y="1918"/>
                  </a:cubicBezTo>
                  <a:cubicBezTo>
                    <a:pt x="1599" y="1941"/>
                    <a:pt x="1621" y="1963"/>
                    <a:pt x="1644" y="1986"/>
                  </a:cubicBezTo>
                  <a:cubicBezTo>
                    <a:pt x="1758" y="2100"/>
                    <a:pt x="1872" y="2215"/>
                    <a:pt x="1987" y="2306"/>
                  </a:cubicBezTo>
                  <a:cubicBezTo>
                    <a:pt x="2101" y="2397"/>
                    <a:pt x="2215" y="2488"/>
                    <a:pt x="2352" y="2557"/>
                  </a:cubicBezTo>
                  <a:cubicBezTo>
                    <a:pt x="2466" y="2625"/>
                    <a:pt x="2580" y="2694"/>
                    <a:pt x="2717" y="2762"/>
                  </a:cubicBezTo>
                  <a:cubicBezTo>
                    <a:pt x="2831" y="2831"/>
                    <a:pt x="2968" y="2899"/>
                    <a:pt x="3105" y="2968"/>
                  </a:cubicBezTo>
                  <a:cubicBezTo>
                    <a:pt x="3219" y="3013"/>
                    <a:pt x="3356" y="3082"/>
                    <a:pt x="3470" y="3128"/>
                  </a:cubicBezTo>
                  <a:cubicBezTo>
                    <a:pt x="3630" y="3196"/>
                    <a:pt x="3790" y="3242"/>
                    <a:pt x="3950" y="3265"/>
                  </a:cubicBezTo>
                  <a:cubicBezTo>
                    <a:pt x="4086" y="3310"/>
                    <a:pt x="4223" y="3333"/>
                    <a:pt x="4360" y="3379"/>
                  </a:cubicBezTo>
                  <a:cubicBezTo>
                    <a:pt x="4429" y="3379"/>
                    <a:pt x="4497" y="3401"/>
                    <a:pt x="4566" y="3424"/>
                  </a:cubicBezTo>
                  <a:cubicBezTo>
                    <a:pt x="4634" y="3424"/>
                    <a:pt x="4703" y="3447"/>
                    <a:pt x="4771" y="3447"/>
                  </a:cubicBezTo>
                  <a:lnTo>
                    <a:pt x="5319" y="3447"/>
                  </a:lnTo>
                  <a:cubicBezTo>
                    <a:pt x="5342" y="3447"/>
                    <a:pt x="5388" y="3401"/>
                    <a:pt x="5410" y="3379"/>
                  </a:cubicBezTo>
                  <a:cubicBezTo>
                    <a:pt x="5433" y="3310"/>
                    <a:pt x="5410" y="3242"/>
                    <a:pt x="5365" y="3219"/>
                  </a:cubicBezTo>
                  <a:cubicBezTo>
                    <a:pt x="5342" y="3207"/>
                    <a:pt x="5319" y="3207"/>
                    <a:pt x="5296" y="3207"/>
                  </a:cubicBezTo>
                  <a:cubicBezTo>
                    <a:pt x="5273" y="3207"/>
                    <a:pt x="5251" y="3207"/>
                    <a:pt x="5228" y="3196"/>
                  </a:cubicBezTo>
                  <a:lnTo>
                    <a:pt x="5114" y="3196"/>
                  </a:lnTo>
                  <a:cubicBezTo>
                    <a:pt x="5091" y="3207"/>
                    <a:pt x="5074" y="3213"/>
                    <a:pt x="5057" y="3213"/>
                  </a:cubicBezTo>
                  <a:cubicBezTo>
                    <a:pt x="5039" y="3213"/>
                    <a:pt x="5022" y="3207"/>
                    <a:pt x="5000" y="3196"/>
                  </a:cubicBezTo>
                  <a:cubicBezTo>
                    <a:pt x="4908" y="3196"/>
                    <a:pt x="4840" y="3196"/>
                    <a:pt x="4748" y="3173"/>
                  </a:cubicBezTo>
                  <a:cubicBezTo>
                    <a:pt x="4703" y="3173"/>
                    <a:pt x="4657" y="3173"/>
                    <a:pt x="4589" y="3150"/>
                  </a:cubicBezTo>
                  <a:cubicBezTo>
                    <a:pt x="4543" y="3150"/>
                    <a:pt x="4475" y="3128"/>
                    <a:pt x="4406" y="3128"/>
                  </a:cubicBezTo>
                  <a:cubicBezTo>
                    <a:pt x="4315" y="3105"/>
                    <a:pt x="4223" y="3082"/>
                    <a:pt x="4132" y="3059"/>
                  </a:cubicBezTo>
                  <a:cubicBezTo>
                    <a:pt x="4041" y="3036"/>
                    <a:pt x="3950" y="3013"/>
                    <a:pt x="3858" y="2991"/>
                  </a:cubicBezTo>
                  <a:cubicBezTo>
                    <a:pt x="3835" y="2968"/>
                    <a:pt x="3835" y="2968"/>
                    <a:pt x="3813" y="2968"/>
                  </a:cubicBezTo>
                  <a:cubicBezTo>
                    <a:pt x="3744" y="2945"/>
                    <a:pt x="3676" y="2922"/>
                    <a:pt x="3607" y="2899"/>
                  </a:cubicBezTo>
                  <a:cubicBezTo>
                    <a:pt x="3562" y="2876"/>
                    <a:pt x="3493" y="2854"/>
                    <a:pt x="3447" y="2831"/>
                  </a:cubicBezTo>
                  <a:cubicBezTo>
                    <a:pt x="3310" y="2762"/>
                    <a:pt x="3173" y="2717"/>
                    <a:pt x="3059" y="2648"/>
                  </a:cubicBezTo>
                  <a:cubicBezTo>
                    <a:pt x="3037" y="2625"/>
                    <a:pt x="2991" y="2625"/>
                    <a:pt x="2968" y="2603"/>
                  </a:cubicBezTo>
                  <a:cubicBezTo>
                    <a:pt x="2945" y="2580"/>
                    <a:pt x="2922" y="2580"/>
                    <a:pt x="2900" y="2557"/>
                  </a:cubicBezTo>
                  <a:cubicBezTo>
                    <a:pt x="2785" y="2488"/>
                    <a:pt x="2694" y="2443"/>
                    <a:pt x="2603" y="2374"/>
                  </a:cubicBezTo>
                  <a:cubicBezTo>
                    <a:pt x="2512" y="2306"/>
                    <a:pt x="2397" y="2237"/>
                    <a:pt x="2306" y="2146"/>
                  </a:cubicBezTo>
                  <a:cubicBezTo>
                    <a:pt x="2215" y="2078"/>
                    <a:pt x="2124" y="1986"/>
                    <a:pt x="2055" y="1895"/>
                  </a:cubicBezTo>
                  <a:cubicBezTo>
                    <a:pt x="1918" y="1758"/>
                    <a:pt x="1804" y="1575"/>
                    <a:pt x="1690" y="1416"/>
                  </a:cubicBezTo>
                  <a:cubicBezTo>
                    <a:pt x="1644" y="1347"/>
                    <a:pt x="1576" y="1256"/>
                    <a:pt x="1530" y="1165"/>
                  </a:cubicBezTo>
                  <a:cubicBezTo>
                    <a:pt x="1462" y="1073"/>
                    <a:pt x="1416" y="982"/>
                    <a:pt x="1370" y="891"/>
                  </a:cubicBezTo>
                  <a:cubicBezTo>
                    <a:pt x="1370" y="914"/>
                    <a:pt x="1370" y="914"/>
                    <a:pt x="1370" y="914"/>
                  </a:cubicBezTo>
                  <a:cubicBezTo>
                    <a:pt x="1347" y="845"/>
                    <a:pt x="1302" y="799"/>
                    <a:pt x="1279" y="731"/>
                  </a:cubicBezTo>
                  <a:cubicBezTo>
                    <a:pt x="1233" y="662"/>
                    <a:pt x="1211" y="594"/>
                    <a:pt x="1165" y="548"/>
                  </a:cubicBezTo>
                  <a:cubicBezTo>
                    <a:pt x="1142" y="480"/>
                    <a:pt x="1096" y="434"/>
                    <a:pt x="1051" y="389"/>
                  </a:cubicBezTo>
                  <a:cubicBezTo>
                    <a:pt x="1005" y="320"/>
                    <a:pt x="937" y="274"/>
                    <a:pt x="868" y="206"/>
                  </a:cubicBezTo>
                  <a:cubicBezTo>
                    <a:pt x="822" y="160"/>
                    <a:pt x="754" y="115"/>
                    <a:pt x="708" y="92"/>
                  </a:cubicBezTo>
                  <a:cubicBezTo>
                    <a:pt x="640" y="46"/>
                    <a:pt x="571" y="23"/>
                    <a:pt x="50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 name="Google Shape;9816;p58"/>
            <p:cNvSpPr/>
            <p:nvPr/>
          </p:nvSpPr>
          <p:spPr>
            <a:xfrm>
              <a:off x="4982971" y="3344821"/>
              <a:ext cx="131180" cy="281720"/>
            </a:xfrm>
            <a:custGeom>
              <a:avLst/>
              <a:gdLst/>
              <a:ahLst/>
              <a:cxnLst/>
              <a:rect l="l" t="t" r="r" b="b"/>
              <a:pathLst>
                <a:path w="2785" h="5981" extrusionOk="0">
                  <a:moveTo>
                    <a:pt x="160" y="0"/>
                  </a:moveTo>
                  <a:cubicBezTo>
                    <a:pt x="114" y="0"/>
                    <a:pt x="92" y="23"/>
                    <a:pt x="69" y="46"/>
                  </a:cubicBezTo>
                  <a:cubicBezTo>
                    <a:pt x="46" y="69"/>
                    <a:pt x="23" y="91"/>
                    <a:pt x="23" y="137"/>
                  </a:cubicBezTo>
                  <a:cubicBezTo>
                    <a:pt x="0" y="160"/>
                    <a:pt x="0" y="206"/>
                    <a:pt x="0" y="228"/>
                  </a:cubicBezTo>
                  <a:cubicBezTo>
                    <a:pt x="23" y="320"/>
                    <a:pt x="23" y="388"/>
                    <a:pt x="23" y="479"/>
                  </a:cubicBezTo>
                  <a:lnTo>
                    <a:pt x="23" y="434"/>
                  </a:lnTo>
                  <a:cubicBezTo>
                    <a:pt x="46" y="594"/>
                    <a:pt x="46" y="776"/>
                    <a:pt x="46" y="936"/>
                  </a:cubicBezTo>
                  <a:cubicBezTo>
                    <a:pt x="69" y="1073"/>
                    <a:pt x="92" y="1233"/>
                    <a:pt x="92" y="1370"/>
                  </a:cubicBezTo>
                  <a:cubicBezTo>
                    <a:pt x="114" y="1438"/>
                    <a:pt x="137" y="1529"/>
                    <a:pt x="137" y="1598"/>
                  </a:cubicBezTo>
                  <a:cubicBezTo>
                    <a:pt x="160" y="1666"/>
                    <a:pt x="160" y="1758"/>
                    <a:pt x="183" y="1826"/>
                  </a:cubicBezTo>
                  <a:cubicBezTo>
                    <a:pt x="183" y="1872"/>
                    <a:pt x="206" y="1895"/>
                    <a:pt x="206" y="1940"/>
                  </a:cubicBezTo>
                  <a:cubicBezTo>
                    <a:pt x="229" y="1986"/>
                    <a:pt x="229" y="2009"/>
                    <a:pt x="251" y="2054"/>
                  </a:cubicBezTo>
                  <a:cubicBezTo>
                    <a:pt x="251" y="2146"/>
                    <a:pt x="274" y="2214"/>
                    <a:pt x="297" y="2305"/>
                  </a:cubicBezTo>
                  <a:cubicBezTo>
                    <a:pt x="343" y="2442"/>
                    <a:pt x="388" y="2602"/>
                    <a:pt x="434" y="2739"/>
                  </a:cubicBezTo>
                  <a:lnTo>
                    <a:pt x="434" y="2716"/>
                  </a:lnTo>
                  <a:cubicBezTo>
                    <a:pt x="480" y="2876"/>
                    <a:pt x="548" y="3013"/>
                    <a:pt x="617" y="3173"/>
                  </a:cubicBezTo>
                  <a:cubicBezTo>
                    <a:pt x="639" y="3241"/>
                    <a:pt x="662" y="3310"/>
                    <a:pt x="708" y="3378"/>
                  </a:cubicBezTo>
                  <a:cubicBezTo>
                    <a:pt x="754" y="3515"/>
                    <a:pt x="799" y="3652"/>
                    <a:pt x="868" y="3789"/>
                  </a:cubicBezTo>
                  <a:cubicBezTo>
                    <a:pt x="936" y="3903"/>
                    <a:pt x="982" y="4040"/>
                    <a:pt x="1050" y="4154"/>
                  </a:cubicBezTo>
                  <a:cubicBezTo>
                    <a:pt x="1187" y="4405"/>
                    <a:pt x="1347" y="4656"/>
                    <a:pt x="1530" y="4885"/>
                  </a:cubicBezTo>
                  <a:cubicBezTo>
                    <a:pt x="1575" y="4953"/>
                    <a:pt x="1644" y="5022"/>
                    <a:pt x="1712" y="5090"/>
                  </a:cubicBezTo>
                  <a:cubicBezTo>
                    <a:pt x="1735" y="5113"/>
                    <a:pt x="1758" y="5159"/>
                    <a:pt x="1781" y="5181"/>
                  </a:cubicBezTo>
                  <a:cubicBezTo>
                    <a:pt x="1826" y="5227"/>
                    <a:pt x="1849" y="5250"/>
                    <a:pt x="1895" y="5273"/>
                  </a:cubicBezTo>
                  <a:cubicBezTo>
                    <a:pt x="1940" y="5341"/>
                    <a:pt x="2009" y="5410"/>
                    <a:pt x="2055" y="5478"/>
                  </a:cubicBezTo>
                  <a:cubicBezTo>
                    <a:pt x="2123" y="5547"/>
                    <a:pt x="2192" y="5592"/>
                    <a:pt x="2260" y="5661"/>
                  </a:cubicBezTo>
                  <a:cubicBezTo>
                    <a:pt x="2283" y="5661"/>
                    <a:pt x="2283" y="5661"/>
                    <a:pt x="2283" y="5684"/>
                  </a:cubicBezTo>
                  <a:cubicBezTo>
                    <a:pt x="2328" y="5706"/>
                    <a:pt x="2351" y="5729"/>
                    <a:pt x="2397" y="5752"/>
                  </a:cubicBezTo>
                  <a:lnTo>
                    <a:pt x="2374" y="5752"/>
                  </a:lnTo>
                  <a:cubicBezTo>
                    <a:pt x="2420" y="5798"/>
                    <a:pt x="2488" y="5821"/>
                    <a:pt x="2534" y="5866"/>
                  </a:cubicBezTo>
                  <a:lnTo>
                    <a:pt x="2625" y="5935"/>
                  </a:lnTo>
                  <a:cubicBezTo>
                    <a:pt x="2625" y="5958"/>
                    <a:pt x="2648" y="5958"/>
                    <a:pt x="2671" y="5980"/>
                  </a:cubicBezTo>
                  <a:cubicBezTo>
                    <a:pt x="2694" y="5980"/>
                    <a:pt x="2717" y="5980"/>
                    <a:pt x="2762" y="5958"/>
                  </a:cubicBezTo>
                  <a:cubicBezTo>
                    <a:pt x="2785" y="5935"/>
                    <a:pt x="2785" y="5889"/>
                    <a:pt x="2762" y="5866"/>
                  </a:cubicBezTo>
                  <a:cubicBezTo>
                    <a:pt x="2739" y="5843"/>
                    <a:pt x="2717" y="5821"/>
                    <a:pt x="2717" y="5821"/>
                  </a:cubicBezTo>
                  <a:cubicBezTo>
                    <a:pt x="2671" y="5775"/>
                    <a:pt x="2648" y="5752"/>
                    <a:pt x="2625" y="5729"/>
                  </a:cubicBezTo>
                  <a:cubicBezTo>
                    <a:pt x="2602" y="5706"/>
                    <a:pt x="2580" y="5706"/>
                    <a:pt x="2557" y="5684"/>
                  </a:cubicBezTo>
                  <a:cubicBezTo>
                    <a:pt x="2511" y="5638"/>
                    <a:pt x="2465" y="5592"/>
                    <a:pt x="2420" y="5547"/>
                  </a:cubicBezTo>
                  <a:cubicBezTo>
                    <a:pt x="2374" y="5478"/>
                    <a:pt x="2328" y="5433"/>
                    <a:pt x="2260" y="5364"/>
                  </a:cubicBezTo>
                  <a:cubicBezTo>
                    <a:pt x="2214" y="5296"/>
                    <a:pt x="2169" y="5250"/>
                    <a:pt x="2123" y="5181"/>
                  </a:cubicBezTo>
                  <a:cubicBezTo>
                    <a:pt x="2055" y="5113"/>
                    <a:pt x="2009" y="5045"/>
                    <a:pt x="1940" y="4976"/>
                  </a:cubicBezTo>
                  <a:cubicBezTo>
                    <a:pt x="1895" y="4908"/>
                    <a:pt x="1849" y="4862"/>
                    <a:pt x="1803" y="4793"/>
                  </a:cubicBezTo>
                  <a:cubicBezTo>
                    <a:pt x="1712" y="4656"/>
                    <a:pt x="1598" y="4542"/>
                    <a:pt x="1507" y="4428"/>
                  </a:cubicBezTo>
                  <a:cubicBezTo>
                    <a:pt x="1507" y="4405"/>
                    <a:pt x="1507" y="4405"/>
                    <a:pt x="1507" y="4405"/>
                  </a:cubicBezTo>
                  <a:cubicBezTo>
                    <a:pt x="1438" y="4314"/>
                    <a:pt x="1370" y="4200"/>
                    <a:pt x="1301" y="4086"/>
                  </a:cubicBezTo>
                  <a:cubicBezTo>
                    <a:pt x="1233" y="3995"/>
                    <a:pt x="1187" y="3880"/>
                    <a:pt x="1119" y="3766"/>
                  </a:cubicBezTo>
                  <a:cubicBezTo>
                    <a:pt x="1119" y="3743"/>
                    <a:pt x="1096" y="3721"/>
                    <a:pt x="1096" y="3698"/>
                  </a:cubicBezTo>
                  <a:cubicBezTo>
                    <a:pt x="1005" y="3515"/>
                    <a:pt x="936" y="3333"/>
                    <a:pt x="868" y="3173"/>
                  </a:cubicBezTo>
                  <a:lnTo>
                    <a:pt x="868" y="3173"/>
                  </a:lnTo>
                  <a:cubicBezTo>
                    <a:pt x="868" y="3173"/>
                    <a:pt x="868" y="3173"/>
                    <a:pt x="890" y="3196"/>
                  </a:cubicBezTo>
                  <a:cubicBezTo>
                    <a:pt x="822" y="3059"/>
                    <a:pt x="776" y="2899"/>
                    <a:pt x="731" y="2762"/>
                  </a:cubicBezTo>
                  <a:cubicBezTo>
                    <a:pt x="708" y="2671"/>
                    <a:pt x="685" y="2602"/>
                    <a:pt x="685" y="2534"/>
                  </a:cubicBezTo>
                  <a:cubicBezTo>
                    <a:pt x="662" y="2442"/>
                    <a:pt x="639" y="2374"/>
                    <a:pt x="617" y="2283"/>
                  </a:cubicBezTo>
                  <a:cubicBezTo>
                    <a:pt x="617" y="2214"/>
                    <a:pt x="594" y="2123"/>
                    <a:pt x="571" y="2054"/>
                  </a:cubicBezTo>
                  <a:cubicBezTo>
                    <a:pt x="548" y="1963"/>
                    <a:pt x="525" y="1895"/>
                    <a:pt x="525" y="1803"/>
                  </a:cubicBezTo>
                  <a:cubicBezTo>
                    <a:pt x="502" y="1735"/>
                    <a:pt x="502" y="1666"/>
                    <a:pt x="480" y="1575"/>
                  </a:cubicBezTo>
                  <a:cubicBezTo>
                    <a:pt x="480" y="1507"/>
                    <a:pt x="457" y="1438"/>
                    <a:pt x="457" y="1347"/>
                  </a:cubicBezTo>
                  <a:cubicBezTo>
                    <a:pt x="434" y="1278"/>
                    <a:pt x="434" y="1233"/>
                    <a:pt x="434" y="1164"/>
                  </a:cubicBezTo>
                  <a:cubicBezTo>
                    <a:pt x="434" y="1146"/>
                    <a:pt x="434" y="1127"/>
                    <a:pt x="434" y="1096"/>
                  </a:cubicBezTo>
                  <a:cubicBezTo>
                    <a:pt x="411" y="1004"/>
                    <a:pt x="411" y="890"/>
                    <a:pt x="411" y="799"/>
                  </a:cubicBezTo>
                  <a:cubicBezTo>
                    <a:pt x="411" y="685"/>
                    <a:pt x="411" y="594"/>
                    <a:pt x="411" y="479"/>
                  </a:cubicBezTo>
                  <a:cubicBezTo>
                    <a:pt x="411" y="457"/>
                    <a:pt x="388" y="434"/>
                    <a:pt x="365" y="434"/>
                  </a:cubicBezTo>
                  <a:lnTo>
                    <a:pt x="320" y="434"/>
                  </a:lnTo>
                  <a:cubicBezTo>
                    <a:pt x="320" y="411"/>
                    <a:pt x="320" y="365"/>
                    <a:pt x="320" y="342"/>
                  </a:cubicBezTo>
                  <a:cubicBezTo>
                    <a:pt x="320" y="274"/>
                    <a:pt x="320" y="228"/>
                    <a:pt x="297" y="183"/>
                  </a:cubicBezTo>
                  <a:cubicBezTo>
                    <a:pt x="297" y="137"/>
                    <a:pt x="274" y="91"/>
                    <a:pt x="251" y="46"/>
                  </a:cubicBezTo>
                  <a:cubicBezTo>
                    <a:pt x="229"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 name="Google Shape;9817;p58"/>
            <p:cNvSpPr/>
            <p:nvPr/>
          </p:nvSpPr>
          <p:spPr>
            <a:xfrm>
              <a:off x="5075437" y="3664138"/>
              <a:ext cx="195711" cy="508566"/>
            </a:xfrm>
            <a:custGeom>
              <a:avLst/>
              <a:gdLst/>
              <a:ahLst/>
              <a:cxnLst/>
              <a:rect l="l" t="t" r="r" b="b"/>
              <a:pathLst>
                <a:path w="4155" h="10797" extrusionOk="0">
                  <a:moveTo>
                    <a:pt x="1301" y="0"/>
                  </a:moveTo>
                  <a:cubicBezTo>
                    <a:pt x="1278" y="0"/>
                    <a:pt x="1256" y="23"/>
                    <a:pt x="1256" y="46"/>
                  </a:cubicBezTo>
                  <a:cubicBezTo>
                    <a:pt x="1233" y="92"/>
                    <a:pt x="1233" y="114"/>
                    <a:pt x="1210" y="137"/>
                  </a:cubicBezTo>
                  <a:cubicBezTo>
                    <a:pt x="1187" y="183"/>
                    <a:pt x="1164" y="251"/>
                    <a:pt x="1142" y="297"/>
                  </a:cubicBezTo>
                  <a:cubicBezTo>
                    <a:pt x="1119" y="343"/>
                    <a:pt x="1073" y="411"/>
                    <a:pt x="1050" y="457"/>
                  </a:cubicBezTo>
                  <a:cubicBezTo>
                    <a:pt x="1027" y="525"/>
                    <a:pt x="1005" y="571"/>
                    <a:pt x="982" y="617"/>
                  </a:cubicBezTo>
                  <a:cubicBezTo>
                    <a:pt x="936" y="708"/>
                    <a:pt x="913" y="776"/>
                    <a:pt x="890" y="845"/>
                  </a:cubicBezTo>
                  <a:cubicBezTo>
                    <a:pt x="890" y="845"/>
                    <a:pt x="890" y="822"/>
                    <a:pt x="890" y="822"/>
                  </a:cubicBezTo>
                  <a:cubicBezTo>
                    <a:pt x="845" y="913"/>
                    <a:pt x="799" y="1005"/>
                    <a:pt x="776" y="1119"/>
                  </a:cubicBezTo>
                  <a:cubicBezTo>
                    <a:pt x="754" y="1119"/>
                    <a:pt x="731" y="1141"/>
                    <a:pt x="731" y="1141"/>
                  </a:cubicBezTo>
                  <a:cubicBezTo>
                    <a:pt x="617" y="1438"/>
                    <a:pt x="525" y="1735"/>
                    <a:pt x="434" y="2054"/>
                  </a:cubicBezTo>
                  <a:cubicBezTo>
                    <a:pt x="434" y="2054"/>
                    <a:pt x="411" y="2054"/>
                    <a:pt x="411" y="2077"/>
                  </a:cubicBezTo>
                  <a:cubicBezTo>
                    <a:pt x="388" y="2100"/>
                    <a:pt x="365" y="2146"/>
                    <a:pt x="365" y="2191"/>
                  </a:cubicBezTo>
                  <a:cubicBezTo>
                    <a:pt x="343" y="2237"/>
                    <a:pt x="343" y="2260"/>
                    <a:pt x="320" y="2306"/>
                  </a:cubicBezTo>
                  <a:cubicBezTo>
                    <a:pt x="297" y="2397"/>
                    <a:pt x="274" y="2465"/>
                    <a:pt x="274" y="2534"/>
                  </a:cubicBezTo>
                  <a:lnTo>
                    <a:pt x="251" y="2625"/>
                  </a:lnTo>
                  <a:cubicBezTo>
                    <a:pt x="251" y="2648"/>
                    <a:pt x="229" y="2671"/>
                    <a:pt x="229" y="2694"/>
                  </a:cubicBezTo>
                  <a:cubicBezTo>
                    <a:pt x="229" y="2716"/>
                    <a:pt x="229" y="2739"/>
                    <a:pt x="229" y="2739"/>
                  </a:cubicBezTo>
                  <a:cubicBezTo>
                    <a:pt x="206" y="2762"/>
                    <a:pt x="206" y="2785"/>
                    <a:pt x="206" y="2785"/>
                  </a:cubicBezTo>
                  <a:cubicBezTo>
                    <a:pt x="183" y="2831"/>
                    <a:pt x="183" y="2853"/>
                    <a:pt x="183" y="2899"/>
                  </a:cubicBezTo>
                  <a:cubicBezTo>
                    <a:pt x="160" y="2945"/>
                    <a:pt x="160" y="2990"/>
                    <a:pt x="160" y="3036"/>
                  </a:cubicBezTo>
                  <a:cubicBezTo>
                    <a:pt x="137" y="3104"/>
                    <a:pt x="137" y="3196"/>
                    <a:pt x="114" y="3264"/>
                  </a:cubicBezTo>
                  <a:cubicBezTo>
                    <a:pt x="92" y="3424"/>
                    <a:pt x="69" y="3561"/>
                    <a:pt x="46" y="3721"/>
                  </a:cubicBezTo>
                  <a:cubicBezTo>
                    <a:pt x="23" y="3881"/>
                    <a:pt x="0" y="4040"/>
                    <a:pt x="0" y="4200"/>
                  </a:cubicBezTo>
                  <a:cubicBezTo>
                    <a:pt x="0" y="4269"/>
                    <a:pt x="0" y="4337"/>
                    <a:pt x="0" y="4405"/>
                  </a:cubicBezTo>
                  <a:cubicBezTo>
                    <a:pt x="0" y="4451"/>
                    <a:pt x="0" y="4497"/>
                    <a:pt x="0" y="4542"/>
                  </a:cubicBezTo>
                  <a:cubicBezTo>
                    <a:pt x="0" y="4542"/>
                    <a:pt x="0" y="4565"/>
                    <a:pt x="0" y="4588"/>
                  </a:cubicBezTo>
                  <a:cubicBezTo>
                    <a:pt x="0" y="4611"/>
                    <a:pt x="0" y="4657"/>
                    <a:pt x="0" y="4702"/>
                  </a:cubicBezTo>
                  <a:cubicBezTo>
                    <a:pt x="0" y="4862"/>
                    <a:pt x="0" y="5022"/>
                    <a:pt x="0" y="5182"/>
                  </a:cubicBezTo>
                  <a:cubicBezTo>
                    <a:pt x="23" y="5273"/>
                    <a:pt x="23" y="5364"/>
                    <a:pt x="23" y="5455"/>
                  </a:cubicBezTo>
                  <a:cubicBezTo>
                    <a:pt x="46" y="5478"/>
                    <a:pt x="46" y="5524"/>
                    <a:pt x="46" y="5547"/>
                  </a:cubicBezTo>
                  <a:cubicBezTo>
                    <a:pt x="46" y="5570"/>
                    <a:pt x="46" y="5570"/>
                    <a:pt x="46" y="5592"/>
                  </a:cubicBezTo>
                  <a:cubicBezTo>
                    <a:pt x="46" y="5638"/>
                    <a:pt x="69" y="5684"/>
                    <a:pt x="69" y="5729"/>
                  </a:cubicBezTo>
                  <a:cubicBezTo>
                    <a:pt x="69" y="5729"/>
                    <a:pt x="69" y="5729"/>
                    <a:pt x="69" y="5752"/>
                  </a:cubicBezTo>
                  <a:cubicBezTo>
                    <a:pt x="69" y="5798"/>
                    <a:pt x="69" y="5866"/>
                    <a:pt x="69" y="5912"/>
                  </a:cubicBezTo>
                  <a:cubicBezTo>
                    <a:pt x="92" y="6003"/>
                    <a:pt x="92" y="6095"/>
                    <a:pt x="114" y="6186"/>
                  </a:cubicBezTo>
                  <a:cubicBezTo>
                    <a:pt x="114" y="6232"/>
                    <a:pt x="137" y="6277"/>
                    <a:pt x="137" y="6323"/>
                  </a:cubicBezTo>
                  <a:cubicBezTo>
                    <a:pt x="137" y="6368"/>
                    <a:pt x="160" y="6414"/>
                    <a:pt x="160" y="6460"/>
                  </a:cubicBezTo>
                  <a:cubicBezTo>
                    <a:pt x="183" y="6505"/>
                    <a:pt x="183" y="6528"/>
                    <a:pt x="183" y="6574"/>
                  </a:cubicBezTo>
                  <a:cubicBezTo>
                    <a:pt x="206" y="6597"/>
                    <a:pt x="206" y="6642"/>
                    <a:pt x="229" y="6688"/>
                  </a:cubicBezTo>
                  <a:cubicBezTo>
                    <a:pt x="251" y="6756"/>
                    <a:pt x="274" y="6848"/>
                    <a:pt x="320" y="6939"/>
                  </a:cubicBezTo>
                  <a:cubicBezTo>
                    <a:pt x="388" y="7099"/>
                    <a:pt x="457" y="7259"/>
                    <a:pt x="525" y="7418"/>
                  </a:cubicBezTo>
                  <a:cubicBezTo>
                    <a:pt x="571" y="7464"/>
                    <a:pt x="594" y="7533"/>
                    <a:pt x="617" y="7601"/>
                  </a:cubicBezTo>
                  <a:cubicBezTo>
                    <a:pt x="639" y="7624"/>
                    <a:pt x="662" y="7670"/>
                    <a:pt x="685" y="7692"/>
                  </a:cubicBezTo>
                  <a:cubicBezTo>
                    <a:pt x="754" y="7875"/>
                    <a:pt x="868" y="8035"/>
                    <a:pt x="982" y="8172"/>
                  </a:cubicBezTo>
                  <a:cubicBezTo>
                    <a:pt x="1073" y="8309"/>
                    <a:pt x="1164" y="8446"/>
                    <a:pt x="1256" y="8583"/>
                  </a:cubicBezTo>
                  <a:cubicBezTo>
                    <a:pt x="1256" y="8605"/>
                    <a:pt x="1278" y="8605"/>
                    <a:pt x="1301" y="8628"/>
                  </a:cubicBezTo>
                  <a:cubicBezTo>
                    <a:pt x="1301" y="8628"/>
                    <a:pt x="1301" y="8628"/>
                    <a:pt x="1301" y="8651"/>
                  </a:cubicBezTo>
                  <a:cubicBezTo>
                    <a:pt x="1347" y="8697"/>
                    <a:pt x="1370" y="8719"/>
                    <a:pt x="1393" y="8765"/>
                  </a:cubicBezTo>
                  <a:cubicBezTo>
                    <a:pt x="1425" y="8781"/>
                    <a:pt x="1446" y="8797"/>
                    <a:pt x="1471" y="8797"/>
                  </a:cubicBezTo>
                  <a:cubicBezTo>
                    <a:pt x="1482" y="8797"/>
                    <a:pt x="1493" y="8795"/>
                    <a:pt x="1507" y="8788"/>
                  </a:cubicBezTo>
                  <a:cubicBezTo>
                    <a:pt x="1530" y="8811"/>
                    <a:pt x="1530" y="8834"/>
                    <a:pt x="1552" y="8856"/>
                  </a:cubicBezTo>
                  <a:cubicBezTo>
                    <a:pt x="1621" y="8925"/>
                    <a:pt x="1667" y="8993"/>
                    <a:pt x="1712" y="9062"/>
                  </a:cubicBezTo>
                  <a:cubicBezTo>
                    <a:pt x="1803" y="9153"/>
                    <a:pt x="1872" y="9244"/>
                    <a:pt x="1963" y="9313"/>
                  </a:cubicBezTo>
                  <a:cubicBezTo>
                    <a:pt x="2009" y="9359"/>
                    <a:pt x="2055" y="9404"/>
                    <a:pt x="2077" y="9450"/>
                  </a:cubicBezTo>
                  <a:cubicBezTo>
                    <a:pt x="2146" y="9496"/>
                    <a:pt x="2191" y="9564"/>
                    <a:pt x="2260" y="9610"/>
                  </a:cubicBezTo>
                  <a:cubicBezTo>
                    <a:pt x="2374" y="9724"/>
                    <a:pt x="2511" y="9838"/>
                    <a:pt x="2648" y="9929"/>
                  </a:cubicBezTo>
                  <a:cubicBezTo>
                    <a:pt x="2716" y="9998"/>
                    <a:pt x="2808" y="10043"/>
                    <a:pt x="2876" y="10112"/>
                  </a:cubicBezTo>
                  <a:cubicBezTo>
                    <a:pt x="2945" y="10157"/>
                    <a:pt x="2990" y="10203"/>
                    <a:pt x="3059" y="10249"/>
                  </a:cubicBezTo>
                  <a:cubicBezTo>
                    <a:pt x="3150" y="10294"/>
                    <a:pt x="3241" y="10340"/>
                    <a:pt x="3310" y="10409"/>
                  </a:cubicBezTo>
                  <a:cubicBezTo>
                    <a:pt x="3401" y="10454"/>
                    <a:pt x="3470" y="10500"/>
                    <a:pt x="3561" y="10545"/>
                  </a:cubicBezTo>
                  <a:cubicBezTo>
                    <a:pt x="3629" y="10591"/>
                    <a:pt x="3721" y="10637"/>
                    <a:pt x="3812" y="10682"/>
                  </a:cubicBezTo>
                  <a:cubicBezTo>
                    <a:pt x="3835" y="10705"/>
                    <a:pt x="3881" y="10728"/>
                    <a:pt x="3926" y="10751"/>
                  </a:cubicBezTo>
                  <a:cubicBezTo>
                    <a:pt x="3949" y="10751"/>
                    <a:pt x="3949" y="10774"/>
                    <a:pt x="3972" y="10774"/>
                  </a:cubicBezTo>
                  <a:cubicBezTo>
                    <a:pt x="3995" y="10774"/>
                    <a:pt x="4018" y="10797"/>
                    <a:pt x="4018" y="10797"/>
                  </a:cubicBezTo>
                  <a:cubicBezTo>
                    <a:pt x="4063" y="10797"/>
                    <a:pt x="4086" y="10797"/>
                    <a:pt x="4109" y="10774"/>
                  </a:cubicBezTo>
                  <a:cubicBezTo>
                    <a:pt x="4154" y="10728"/>
                    <a:pt x="4154" y="10682"/>
                    <a:pt x="4132" y="10637"/>
                  </a:cubicBezTo>
                  <a:cubicBezTo>
                    <a:pt x="4109" y="10614"/>
                    <a:pt x="4063" y="10591"/>
                    <a:pt x="4040" y="10568"/>
                  </a:cubicBezTo>
                  <a:cubicBezTo>
                    <a:pt x="4018" y="10523"/>
                    <a:pt x="3972" y="10500"/>
                    <a:pt x="3949" y="10477"/>
                  </a:cubicBezTo>
                  <a:cubicBezTo>
                    <a:pt x="3835" y="10386"/>
                    <a:pt x="3721" y="10294"/>
                    <a:pt x="3629" y="10203"/>
                  </a:cubicBezTo>
                  <a:cubicBezTo>
                    <a:pt x="3401" y="10021"/>
                    <a:pt x="3173" y="9815"/>
                    <a:pt x="2968" y="9610"/>
                  </a:cubicBezTo>
                  <a:cubicBezTo>
                    <a:pt x="2876" y="9518"/>
                    <a:pt x="2808" y="9450"/>
                    <a:pt x="2716" y="9359"/>
                  </a:cubicBezTo>
                  <a:cubicBezTo>
                    <a:pt x="2648" y="9267"/>
                    <a:pt x="2557" y="9199"/>
                    <a:pt x="2488" y="9108"/>
                  </a:cubicBezTo>
                  <a:cubicBezTo>
                    <a:pt x="2351" y="8948"/>
                    <a:pt x="2191" y="8765"/>
                    <a:pt x="2055" y="8583"/>
                  </a:cubicBezTo>
                  <a:cubicBezTo>
                    <a:pt x="1963" y="8468"/>
                    <a:pt x="1872" y="8331"/>
                    <a:pt x="1803" y="8194"/>
                  </a:cubicBezTo>
                  <a:cubicBezTo>
                    <a:pt x="1758" y="8126"/>
                    <a:pt x="1712" y="8058"/>
                    <a:pt x="1667" y="7989"/>
                  </a:cubicBezTo>
                  <a:cubicBezTo>
                    <a:pt x="1621" y="7943"/>
                    <a:pt x="1575" y="7875"/>
                    <a:pt x="1530" y="7806"/>
                  </a:cubicBezTo>
                  <a:cubicBezTo>
                    <a:pt x="1484" y="7738"/>
                    <a:pt x="1438" y="7647"/>
                    <a:pt x="1415" y="7578"/>
                  </a:cubicBezTo>
                  <a:cubicBezTo>
                    <a:pt x="1370" y="7510"/>
                    <a:pt x="1324" y="7441"/>
                    <a:pt x="1301" y="7373"/>
                  </a:cubicBezTo>
                  <a:cubicBezTo>
                    <a:pt x="1233" y="7236"/>
                    <a:pt x="1142" y="7076"/>
                    <a:pt x="1073" y="6939"/>
                  </a:cubicBezTo>
                  <a:cubicBezTo>
                    <a:pt x="1050" y="6871"/>
                    <a:pt x="1027" y="6825"/>
                    <a:pt x="1005" y="6756"/>
                  </a:cubicBezTo>
                  <a:cubicBezTo>
                    <a:pt x="890" y="6483"/>
                    <a:pt x="799" y="6209"/>
                    <a:pt x="731" y="5935"/>
                  </a:cubicBezTo>
                  <a:cubicBezTo>
                    <a:pt x="685" y="5775"/>
                    <a:pt x="662" y="5638"/>
                    <a:pt x="617" y="5478"/>
                  </a:cubicBezTo>
                  <a:cubicBezTo>
                    <a:pt x="594" y="5341"/>
                    <a:pt x="571" y="5204"/>
                    <a:pt x="548" y="5067"/>
                  </a:cubicBezTo>
                  <a:cubicBezTo>
                    <a:pt x="525" y="4930"/>
                    <a:pt x="502" y="4771"/>
                    <a:pt x="502" y="4611"/>
                  </a:cubicBezTo>
                  <a:cubicBezTo>
                    <a:pt x="502" y="4520"/>
                    <a:pt x="480" y="4428"/>
                    <a:pt x="480" y="4337"/>
                  </a:cubicBezTo>
                  <a:cubicBezTo>
                    <a:pt x="480" y="4269"/>
                    <a:pt x="480" y="4177"/>
                    <a:pt x="480" y="4109"/>
                  </a:cubicBezTo>
                  <a:cubicBezTo>
                    <a:pt x="480" y="3789"/>
                    <a:pt x="480" y="3470"/>
                    <a:pt x="525" y="3150"/>
                  </a:cubicBezTo>
                  <a:cubicBezTo>
                    <a:pt x="525" y="3059"/>
                    <a:pt x="548" y="2990"/>
                    <a:pt x="548" y="2899"/>
                  </a:cubicBezTo>
                  <a:cubicBezTo>
                    <a:pt x="571" y="2762"/>
                    <a:pt x="594" y="2602"/>
                    <a:pt x="639" y="2443"/>
                  </a:cubicBezTo>
                  <a:cubicBezTo>
                    <a:pt x="662" y="2283"/>
                    <a:pt x="708" y="2123"/>
                    <a:pt x="754" y="1963"/>
                  </a:cubicBezTo>
                  <a:cubicBezTo>
                    <a:pt x="776" y="1803"/>
                    <a:pt x="822" y="1644"/>
                    <a:pt x="868" y="1507"/>
                  </a:cubicBezTo>
                  <a:cubicBezTo>
                    <a:pt x="868" y="1415"/>
                    <a:pt x="890" y="1347"/>
                    <a:pt x="913" y="1278"/>
                  </a:cubicBezTo>
                  <a:cubicBezTo>
                    <a:pt x="936" y="1187"/>
                    <a:pt x="982" y="1119"/>
                    <a:pt x="1005" y="1027"/>
                  </a:cubicBezTo>
                  <a:cubicBezTo>
                    <a:pt x="1050" y="890"/>
                    <a:pt x="1096" y="753"/>
                    <a:pt x="1164" y="594"/>
                  </a:cubicBezTo>
                  <a:cubicBezTo>
                    <a:pt x="1187" y="548"/>
                    <a:pt x="1210" y="480"/>
                    <a:pt x="1233" y="411"/>
                  </a:cubicBezTo>
                  <a:lnTo>
                    <a:pt x="1233" y="434"/>
                  </a:lnTo>
                  <a:cubicBezTo>
                    <a:pt x="1278" y="320"/>
                    <a:pt x="1324" y="206"/>
                    <a:pt x="1370" y="92"/>
                  </a:cubicBezTo>
                  <a:cubicBezTo>
                    <a:pt x="1370" y="69"/>
                    <a:pt x="1347" y="23"/>
                    <a:pt x="1324" y="23"/>
                  </a:cubicBezTo>
                  <a:cubicBezTo>
                    <a:pt x="1324" y="0"/>
                    <a:pt x="1324" y="0"/>
                    <a:pt x="13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 name="Google Shape;9818;p58"/>
            <p:cNvSpPr/>
            <p:nvPr/>
          </p:nvSpPr>
          <p:spPr>
            <a:xfrm>
              <a:off x="6085032" y="3055602"/>
              <a:ext cx="175268" cy="151623"/>
            </a:xfrm>
            <a:custGeom>
              <a:avLst/>
              <a:gdLst/>
              <a:ahLst/>
              <a:cxnLst/>
              <a:rect l="l" t="t" r="r" b="b"/>
              <a:pathLst>
                <a:path w="3721" h="3219" extrusionOk="0">
                  <a:moveTo>
                    <a:pt x="3675" y="0"/>
                  </a:moveTo>
                  <a:cubicBezTo>
                    <a:pt x="3652" y="0"/>
                    <a:pt x="3652" y="0"/>
                    <a:pt x="3652" y="23"/>
                  </a:cubicBezTo>
                  <a:cubicBezTo>
                    <a:pt x="3629" y="69"/>
                    <a:pt x="3584" y="114"/>
                    <a:pt x="3584" y="160"/>
                  </a:cubicBezTo>
                  <a:cubicBezTo>
                    <a:pt x="3561" y="206"/>
                    <a:pt x="3538" y="251"/>
                    <a:pt x="3515" y="297"/>
                  </a:cubicBezTo>
                  <a:cubicBezTo>
                    <a:pt x="3470" y="388"/>
                    <a:pt x="3401" y="502"/>
                    <a:pt x="3356" y="616"/>
                  </a:cubicBezTo>
                  <a:cubicBezTo>
                    <a:pt x="3310" y="708"/>
                    <a:pt x="3241" y="776"/>
                    <a:pt x="3173" y="867"/>
                  </a:cubicBezTo>
                  <a:cubicBezTo>
                    <a:pt x="3150" y="936"/>
                    <a:pt x="3104" y="982"/>
                    <a:pt x="3082" y="1027"/>
                  </a:cubicBezTo>
                  <a:cubicBezTo>
                    <a:pt x="3036" y="1096"/>
                    <a:pt x="3013" y="1141"/>
                    <a:pt x="2968" y="1187"/>
                  </a:cubicBezTo>
                  <a:cubicBezTo>
                    <a:pt x="2922" y="1256"/>
                    <a:pt x="2876" y="1347"/>
                    <a:pt x="2808" y="1415"/>
                  </a:cubicBezTo>
                  <a:cubicBezTo>
                    <a:pt x="2739" y="1484"/>
                    <a:pt x="2671" y="1575"/>
                    <a:pt x="2602" y="1644"/>
                  </a:cubicBezTo>
                  <a:cubicBezTo>
                    <a:pt x="2534" y="1735"/>
                    <a:pt x="2443" y="1803"/>
                    <a:pt x="2351" y="1895"/>
                  </a:cubicBezTo>
                  <a:cubicBezTo>
                    <a:pt x="2260" y="1986"/>
                    <a:pt x="2169" y="2054"/>
                    <a:pt x="2077" y="2146"/>
                  </a:cubicBezTo>
                  <a:cubicBezTo>
                    <a:pt x="2009" y="2214"/>
                    <a:pt x="1918" y="2283"/>
                    <a:pt x="1826" y="2351"/>
                  </a:cubicBezTo>
                  <a:cubicBezTo>
                    <a:pt x="1758" y="2374"/>
                    <a:pt x="1712" y="2420"/>
                    <a:pt x="1644" y="2465"/>
                  </a:cubicBezTo>
                  <a:cubicBezTo>
                    <a:pt x="1575" y="2511"/>
                    <a:pt x="1507" y="2557"/>
                    <a:pt x="1415" y="2579"/>
                  </a:cubicBezTo>
                  <a:cubicBezTo>
                    <a:pt x="1347" y="2625"/>
                    <a:pt x="1278" y="2648"/>
                    <a:pt x="1210" y="2694"/>
                  </a:cubicBezTo>
                  <a:cubicBezTo>
                    <a:pt x="1142" y="2716"/>
                    <a:pt x="1073" y="2739"/>
                    <a:pt x="1005" y="2762"/>
                  </a:cubicBezTo>
                  <a:lnTo>
                    <a:pt x="1005" y="2762"/>
                  </a:lnTo>
                  <a:lnTo>
                    <a:pt x="1005" y="2762"/>
                  </a:lnTo>
                  <a:lnTo>
                    <a:pt x="936" y="2785"/>
                  </a:lnTo>
                  <a:cubicBezTo>
                    <a:pt x="920" y="2769"/>
                    <a:pt x="904" y="2753"/>
                    <a:pt x="880" y="2753"/>
                  </a:cubicBezTo>
                  <a:cubicBezTo>
                    <a:pt x="870" y="2753"/>
                    <a:pt x="858" y="2755"/>
                    <a:pt x="845" y="2762"/>
                  </a:cubicBezTo>
                  <a:cubicBezTo>
                    <a:pt x="731" y="2762"/>
                    <a:pt x="617" y="2785"/>
                    <a:pt x="525" y="2808"/>
                  </a:cubicBezTo>
                  <a:lnTo>
                    <a:pt x="388" y="2808"/>
                  </a:lnTo>
                  <a:cubicBezTo>
                    <a:pt x="365" y="2808"/>
                    <a:pt x="343" y="2808"/>
                    <a:pt x="297" y="2785"/>
                  </a:cubicBezTo>
                  <a:cubicBezTo>
                    <a:pt x="274" y="2785"/>
                    <a:pt x="228" y="2785"/>
                    <a:pt x="206" y="2762"/>
                  </a:cubicBezTo>
                  <a:cubicBezTo>
                    <a:pt x="175" y="2762"/>
                    <a:pt x="145" y="2752"/>
                    <a:pt x="114" y="2752"/>
                  </a:cubicBezTo>
                  <a:cubicBezTo>
                    <a:pt x="99" y="2752"/>
                    <a:pt x="84" y="2754"/>
                    <a:pt x="69" y="2762"/>
                  </a:cubicBezTo>
                  <a:cubicBezTo>
                    <a:pt x="23" y="2785"/>
                    <a:pt x="0" y="2830"/>
                    <a:pt x="0" y="2876"/>
                  </a:cubicBezTo>
                  <a:cubicBezTo>
                    <a:pt x="0" y="2922"/>
                    <a:pt x="0" y="2945"/>
                    <a:pt x="0" y="2967"/>
                  </a:cubicBezTo>
                  <a:cubicBezTo>
                    <a:pt x="0" y="2990"/>
                    <a:pt x="23" y="2990"/>
                    <a:pt x="23" y="3013"/>
                  </a:cubicBezTo>
                  <a:cubicBezTo>
                    <a:pt x="23" y="3036"/>
                    <a:pt x="23" y="3059"/>
                    <a:pt x="46" y="3059"/>
                  </a:cubicBezTo>
                  <a:cubicBezTo>
                    <a:pt x="46" y="3082"/>
                    <a:pt x="69" y="3104"/>
                    <a:pt x="69" y="3104"/>
                  </a:cubicBezTo>
                  <a:cubicBezTo>
                    <a:pt x="92" y="3127"/>
                    <a:pt x="114" y="3150"/>
                    <a:pt x="137" y="3173"/>
                  </a:cubicBezTo>
                  <a:cubicBezTo>
                    <a:pt x="160" y="3196"/>
                    <a:pt x="206" y="3196"/>
                    <a:pt x="274" y="3218"/>
                  </a:cubicBezTo>
                  <a:lnTo>
                    <a:pt x="457" y="3218"/>
                  </a:lnTo>
                  <a:cubicBezTo>
                    <a:pt x="548" y="3218"/>
                    <a:pt x="617" y="3196"/>
                    <a:pt x="708" y="3173"/>
                  </a:cubicBezTo>
                  <a:cubicBezTo>
                    <a:pt x="776" y="3173"/>
                    <a:pt x="845" y="3150"/>
                    <a:pt x="913" y="3127"/>
                  </a:cubicBezTo>
                  <a:cubicBezTo>
                    <a:pt x="1050" y="3082"/>
                    <a:pt x="1210" y="3036"/>
                    <a:pt x="1347" y="2967"/>
                  </a:cubicBezTo>
                  <a:cubicBezTo>
                    <a:pt x="1461" y="2922"/>
                    <a:pt x="1598" y="2853"/>
                    <a:pt x="1712" y="2785"/>
                  </a:cubicBezTo>
                  <a:cubicBezTo>
                    <a:pt x="1849" y="2716"/>
                    <a:pt x="1963" y="2625"/>
                    <a:pt x="2100" y="2534"/>
                  </a:cubicBezTo>
                  <a:cubicBezTo>
                    <a:pt x="2214" y="2442"/>
                    <a:pt x="2306" y="2328"/>
                    <a:pt x="2420" y="2237"/>
                  </a:cubicBezTo>
                  <a:cubicBezTo>
                    <a:pt x="2625" y="2032"/>
                    <a:pt x="2831" y="1803"/>
                    <a:pt x="3013" y="1575"/>
                  </a:cubicBezTo>
                  <a:cubicBezTo>
                    <a:pt x="3036" y="1529"/>
                    <a:pt x="3059" y="1484"/>
                    <a:pt x="3082" y="1438"/>
                  </a:cubicBezTo>
                  <a:cubicBezTo>
                    <a:pt x="3127" y="1392"/>
                    <a:pt x="3150" y="1347"/>
                    <a:pt x="3173" y="1301"/>
                  </a:cubicBezTo>
                  <a:cubicBezTo>
                    <a:pt x="3196" y="1233"/>
                    <a:pt x="3219" y="1187"/>
                    <a:pt x="3264" y="1119"/>
                  </a:cubicBezTo>
                  <a:cubicBezTo>
                    <a:pt x="3287" y="1073"/>
                    <a:pt x="3333" y="1004"/>
                    <a:pt x="3356" y="959"/>
                  </a:cubicBezTo>
                  <a:cubicBezTo>
                    <a:pt x="3356" y="936"/>
                    <a:pt x="3378" y="913"/>
                    <a:pt x="3378" y="890"/>
                  </a:cubicBezTo>
                  <a:cubicBezTo>
                    <a:pt x="3378" y="890"/>
                    <a:pt x="3401" y="867"/>
                    <a:pt x="3401" y="845"/>
                  </a:cubicBezTo>
                  <a:cubicBezTo>
                    <a:pt x="3401" y="845"/>
                    <a:pt x="3401" y="867"/>
                    <a:pt x="3401" y="867"/>
                  </a:cubicBezTo>
                  <a:cubicBezTo>
                    <a:pt x="3424" y="822"/>
                    <a:pt x="3447" y="753"/>
                    <a:pt x="3447" y="708"/>
                  </a:cubicBezTo>
                  <a:cubicBezTo>
                    <a:pt x="3470" y="662"/>
                    <a:pt x="3493" y="594"/>
                    <a:pt x="3515" y="548"/>
                  </a:cubicBezTo>
                  <a:cubicBezTo>
                    <a:pt x="3538" y="479"/>
                    <a:pt x="3561" y="434"/>
                    <a:pt x="3584" y="365"/>
                  </a:cubicBezTo>
                  <a:cubicBezTo>
                    <a:pt x="3607" y="320"/>
                    <a:pt x="3607" y="251"/>
                    <a:pt x="3629" y="206"/>
                  </a:cubicBezTo>
                  <a:cubicBezTo>
                    <a:pt x="3652" y="160"/>
                    <a:pt x="3675" y="91"/>
                    <a:pt x="3698" y="46"/>
                  </a:cubicBezTo>
                  <a:cubicBezTo>
                    <a:pt x="3721" y="46"/>
                    <a:pt x="3721" y="23"/>
                    <a:pt x="36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 name="Google Shape;9819;p58"/>
            <p:cNvSpPr/>
            <p:nvPr/>
          </p:nvSpPr>
          <p:spPr>
            <a:xfrm>
              <a:off x="5846352" y="2908308"/>
              <a:ext cx="138717" cy="154826"/>
            </a:xfrm>
            <a:custGeom>
              <a:avLst/>
              <a:gdLst/>
              <a:ahLst/>
              <a:cxnLst/>
              <a:rect l="l" t="t" r="r" b="b"/>
              <a:pathLst>
                <a:path w="2945" h="3287" extrusionOk="0">
                  <a:moveTo>
                    <a:pt x="2830" y="0"/>
                  </a:moveTo>
                  <a:cubicBezTo>
                    <a:pt x="2808" y="0"/>
                    <a:pt x="2785" y="0"/>
                    <a:pt x="2762" y="23"/>
                  </a:cubicBezTo>
                  <a:cubicBezTo>
                    <a:pt x="2716" y="23"/>
                    <a:pt x="2693" y="46"/>
                    <a:pt x="2671" y="46"/>
                  </a:cubicBezTo>
                  <a:lnTo>
                    <a:pt x="2625" y="69"/>
                  </a:lnTo>
                  <a:cubicBezTo>
                    <a:pt x="2556" y="91"/>
                    <a:pt x="2511" y="114"/>
                    <a:pt x="2465" y="137"/>
                  </a:cubicBezTo>
                  <a:lnTo>
                    <a:pt x="2397" y="160"/>
                  </a:lnTo>
                  <a:cubicBezTo>
                    <a:pt x="2374" y="160"/>
                    <a:pt x="2351" y="183"/>
                    <a:pt x="2305" y="205"/>
                  </a:cubicBezTo>
                  <a:cubicBezTo>
                    <a:pt x="2283" y="205"/>
                    <a:pt x="2260" y="205"/>
                    <a:pt x="2237" y="228"/>
                  </a:cubicBezTo>
                  <a:cubicBezTo>
                    <a:pt x="2214" y="251"/>
                    <a:pt x="2168" y="251"/>
                    <a:pt x="2100" y="274"/>
                  </a:cubicBezTo>
                  <a:cubicBezTo>
                    <a:pt x="2054" y="274"/>
                    <a:pt x="2031" y="297"/>
                    <a:pt x="1986" y="297"/>
                  </a:cubicBezTo>
                  <a:lnTo>
                    <a:pt x="1917" y="320"/>
                  </a:lnTo>
                  <a:cubicBezTo>
                    <a:pt x="1895" y="342"/>
                    <a:pt x="1849" y="342"/>
                    <a:pt x="1826" y="342"/>
                  </a:cubicBezTo>
                  <a:cubicBezTo>
                    <a:pt x="1803" y="365"/>
                    <a:pt x="1758" y="365"/>
                    <a:pt x="1735" y="365"/>
                  </a:cubicBezTo>
                  <a:cubicBezTo>
                    <a:pt x="1712" y="388"/>
                    <a:pt x="1666" y="388"/>
                    <a:pt x="1643" y="411"/>
                  </a:cubicBezTo>
                  <a:lnTo>
                    <a:pt x="1598" y="434"/>
                  </a:lnTo>
                  <a:lnTo>
                    <a:pt x="1575" y="434"/>
                  </a:lnTo>
                  <a:cubicBezTo>
                    <a:pt x="1506" y="479"/>
                    <a:pt x="1461" y="502"/>
                    <a:pt x="1392" y="525"/>
                  </a:cubicBezTo>
                  <a:lnTo>
                    <a:pt x="1278" y="525"/>
                  </a:lnTo>
                  <a:cubicBezTo>
                    <a:pt x="1233" y="525"/>
                    <a:pt x="1187" y="502"/>
                    <a:pt x="1141" y="502"/>
                  </a:cubicBezTo>
                  <a:cubicBezTo>
                    <a:pt x="1096" y="479"/>
                    <a:pt x="1027" y="457"/>
                    <a:pt x="982" y="434"/>
                  </a:cubicBezTo>
                  <a:lnTo>
                    <a:pt x="936" y="411"/>
                  </a:lnTo>
                  <a:cubicBezTo>
                    <a:pt x="845" y="365"/>
                    <a:pt x="776" y="342"/>
                    <a:pt x="708" y="297"/>
                  </a:cubicBezTo>
                  <a:cubicBezTo>
                    <a:pt x="685" y="274"/>
                    <a:pt x="662" y="274"/>
                    <a:pt x="639" y="251"/>
                  </a:cubicBezTo>
                  <a:lnTo>
                    <a:pt x="593" y="251"/>
                  </a:lnTo>
                  <a:cubicBezTo>
                    <a:pt x="571" y="228"/>
                    <a:pt x="548" y="205"/>
                    <a:pt x="502" y="183"/>
                  </a:cubicBezTo>
                  <a:cubicBezTo>
                    <a:pt x="457" y="183"/>
                    <a:pt x="411" y="228"/>
                    <a:pt x="411" y="274"/>
                  </a:cubicBezTo>
                  <a:cubicBezTo>
                    <a:pt x="388" y="342"/>
                    <a:pt x="388" y="434"/>
                    <a:pt x="365" y="502"/>
                  </a:cubicBezTo>
                  <a:lnTo>
                    <a:pt x="342" y="616"/>
                  </a:lnTo>
                  <a:cubicBezTo>
                    <a:pt x="342" y="639"/>
                    <a:pt x="342" y="685"/>
                    <a:pt x="320" y="730"/>
                  </a:cubicBezTo>
                  <a:lnTo>
                    <a:pt x="320" y="822"/>
                  </a:lnTo>
                  <a:cubicBezTo>
                    <a:pt x="297" y="867"/>
                    <a:pt x="297" y="913"/>
                    <a:pt x="274" y="959"/>
                  </a:cubicBezTo>
                  <a:cubicBezTo>
                    <a:pt x="274" y="1050"/>
                    <a:pt x="251" y="1119"/>
                    <a:pt x="251" y="1210"/>
                  </a:cubicBezTo>
                  <a:lnTo>
                    <a:pt x="228" y="1370"/>
                  </a:lnTo>
                  <a:cubicBezTo>
                    <a:pt x="205" y="1461"/>
                    <a:pt x="205" y="1575"/>
                    <a:pt x="183" y="1666"/>
                  </a:cubicBezTo>
                  <a:cubicBezTo>
                    <a:pt x="183" y="1758"/>
                    <a:pt x="183" y="1826"/>
                    <a:pt x="160" y="1895"/>
                  </a:cubicBezTo>
                  <a:cubicBezTo>
                    <a:pt x="160" y="1940"/>
                    <a:pt x="160" y="1986"/>
                    <a:pt x="137" y="2032"/>
                  </a:cubicBezTo>
                  <a:cubicBezTo>
                    <a:pt x="137" y="2054"/>
                    <a:pt x="137" y="2100"/>
                    <a:pt x="137" y="2146"/>
                  </a:cubicBezTo>
                  <a:cubicBezTo>
                    <a:pt x="114" y="2168"/>
                    <a:pt x="114" y="2214"/>
                    <a:pt x="114" y="2237"/>
                  </a:cubicBezTo>
                  <a:cubicBezTo>
                    <a:pt x="114" y="2283"/>
                    <a:pt x="91" y="2305"/>
                    <a:pt x="91" y="2351"/>
                  </a:cubicBezTo>
                  <a:cubicBezTo>
                    <a:pt x="91" y="2420"/>
                    <a:pt x="68" y="2511"/>
                    <a:pt x="68" y="2579"/>
                  </a:cubicBezTo>
                  <a:lnTo>
                    <a:pt x="68" y="2671"/>
                  </a:lnTo>
                  <a:cubicBezTo>
                    <a:pt x="46" y="2716"/>
                    <a:pt x="46" y="2762"/>
                    <a:pt x="46" y="2830"/>
                  </a:cubicBezTo>
                  <a:cubicBezTo>
                    <a:pt x="46" y="2876"/>
                    <a:pt x="23" y="2945"/>
                    <a:pt x="23" y="3013"/>
                  </a:cubicBezTo>
                  <a:lnTo>
                    <a:pt x="23" y="3036"/>
                  </a:lnTo>
                  <a:cubicBezTo>
                    <a:pt x="23" y="3081"/>
                    <a:pt x="0" y="3150"/>
                    <a:pt x="23" y="3196"/>
                  </a:cubicBezTo>
                  <a:cubicBezTo>
                    <a:pt x="46" y="3264"/>
                    <a:pt x="114" y="3287"/>
                    <a:pt x="183" y="3287"/>
                  </a:cubicBezTo>
                  <a:lnTo>
                    <a:pt x="297" y="3287"/>
                  </a:lnTo>
                  <a:cubicBezTo>
                    <a:pt x="342" y="3287"/>
                    <a:pt x="411" y="3264"/>
                    <a:pt x="479" y="3264"/>
                  </a:cubicBezTo>
                  <a:cubicBezTo>
                    <a:pt x="525" y="3241"/>
                    <a:pt x="548" y="3241"/>
                    <a:pt x="593" y="3241"/>
                  </a:cubicBezTo>
                  <a:cubicBezTo>
                    <a:pt x="639" y="3218"/>
                    <a:pt x="685" y="3218"/>
                    <a:pt x="730" y="3218"/>
                  </a:cubicBezTo>
                  <a:lnTo>
                    <a:pt x="753" y="3196"/>
                  </a:lnTo>
                  <a:lnTo>
                    <a:pt x="776" y="3196"/>
                  </a:lnTo>
                  <a:cubicBezTo>
                    <a:pt x="867" y="3173"/>
                    <a:pt x="959" y="3173"/>
                    <a:pt x="1050" y="3150"/>
                  </a:cubicBezTo>
                  <a:lnTo>
                    <a:pt x="1141" y="3150"/>
                  </a:lnTo>
                  <a:cubicBezTo>
                    <a:pt x="1210" y="3127"/>
                    <a:pt x="1255" y="3127"/>
                    <a:pt x="1324" y="3127"/>
                  </a:cubicBezTo>
                  <a:lnTo>
                    <a:pt x="1506" y="3127"/>
                  </a:lnTo>
                  <a:cubicBezTo>
                    <a:pt x="1621" y="3127"/>
                    <a:pt x="1735" y="3104"/>
                    <a:pt x="1849" y="3104"/>
                  </a:cubicBezTo>
                  <a:cubicBezTo>
                    <a:pt x="1895" y="3081"/>
                    <a:pt x="1963" y="3081"/>
                    <a:pt x="2031" y="3059"/>
                  </a:cubicBezTo>
                  <a:cubicBezTo>
                    <a:pt x="2054" y="3059"/>
                    <a:pt x="2054" y="3036"/>
                    <a:pt x="2077" y="3036"/>
                  </a:cubicBezTo>
                  <a:lnTo>
                    <a:pt x="2100" y="3036"/>
                  </a:lnTo>
                  <a:cubicBezTo>
                    <a:pt x="2146" y="3013"/>
                    <a:pt x="2191" y="2990"/>
                    <a:pt x="2214" y="2945"/>
                  </a:cubicBezTo>
                  <a:lnTo>
                    <a:pt x="2374" y="2945"/>
                  </a:lnTo>
                  <a:cubicBezTo>
                    <a:pt x="2420" y="2945"/>
                    <a:pt x="2465" y="2922"/>
                    <a:pt x="2511" y="2876"/>
                  </a:cubicBezTo>
                  <a:cubicBezTo>
                    <a:pt x="2556" y="2853"/>
                    <a:pt x="2556" y="2785"/>
                    <a:pt x="2579" y="2716"/>
                  </a:cubicBezTo>
                  <a:cubicBezTo>
                    <a:pt x="2602" y="2602"/>
                    <a:pt x="2602" y="2511"/>
                    <a:pt x="2625" y="2397"/>
                  </a:cubicBezTo>
                  <a:lnTo>
                    <a:pt x="2625" y="2283"/>
                  </a:lnTo>
                  <a:cubicBezTo>
                    <a:pt x="2625" y="2237"/>
                    <a:pt x="2625" y="2191"/>
                    <a:pt x="2648" y="2146"/>
                  </a:cubicBezTo>
                  <a:lnTo>
                    <a:pt x="2648" y="2054"/>
                  </a:lnTo>
                  <a:lnTo>
                    <a:pt x="2671" y="1986"/>
                  </a:lnTo>
                  <a:cubicBezTo>
                    <a:pt x="2671" y="1940"/>
                    <a:pt x="2671" y="1895"/>
                    <a:pt x="2693" y="1849"/>
                  </a:cubicBezTo>
                  <a:cubicBezTo>
                    <a:pt x="2693" y="1803"/>
                    <a:pt x="2693" y="1780"/>
                    <a:pt x="2693" y="1735"/>
                  </a:cubicBezTo>
                  <a:cubicBezTo>
                    <a:pt x="2716" y="1712"/>
                    <a:pt x="2716" y="1666"/>
                    <a:pt x="2716" y="1621"/>
                  </a:cubicBezTo>
                  <a:cubicBezTo>
                    <a:pt x="2716" y="1575"/>
                    <a:pt x="2739" y="1552"/>
                    <a:pt x="2739" y="1507"/>
                  </a:cubicBezTo>
                  <a:cubicBezTo>
                    <a:pt x="2739" y="1484"/>
                    <a:pt x="2739" y="1438"/>
                    <a:pt x="2739" y="1392"/>
                  </a:cubicBezTo>
                  <a:cubicBezTo>
                    <a:pt x="2762" y="1278"/>
                    <a:pt x="2785" y="1141"/>
                    <a:pt x="2808" y="1004"/>
                  </a:cubicBezTo>
                  <a:lnTo>
                    <a:pt x="2830" y="959"/>
                  </a:lnTo>
                  <a:cubicBezTo>
                    <a:pt x="2830" y="867"/>
                    <a:pt x="2853" y="799"/>
                    <a:pt x="2853" y="730"/>
                  </a:cubicBezTo>
                  <a:cubicBezTo>
                    <a:pt x="2876" y="685"/>
                    <a:pt x="2876" y="639"/>
                    <a:pt x="2876" y="594"/>
                  </a:cubicBezTo>
                  <a:cubicBezTo>
                    <a:pt x="2899" y="571"/>
                    <a:pt x="2899" y="525"/>
                    <a:pt x="2899" y="479"/>
                  </a:cubicBezTo>
                  <a:cubicBezTo>
                    <a:pt x="2922" y="388"/>
                    <a:pt x="2944" y="297"/>
                    <a:pt x="2944" y="183"/>
                  </a:cubicBezTo>
                  <a:lnTo>
                    <a:pt x="2944" y="160"/>
                  </a:lnTo>
                  <a:lnTo>
                    <a:pt x="2944" y="137"/>
                  </a:lnTo>
                  <a:cubicBezTo>
                    <a:pt x="2944" y="137"/>
                    <a:pt x="2944" y="137"/>
                    <a:pt x="2944" y="114"/>
                  </a:cubicBezTo>
                  <a:cubicBezTo>
                    <a:pt x="2944" y="91"/>
                    <a:pt x="2944" y="46"/>
                    <a:pt x="2899" y="23"/>
                  </a:cubicBezTo>
                  <a:cubicBezTo>
                    <a:pt x="2876" y="23"/>
                    <a:pt x="2853" y="0"/>
                    <a:pt x="283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 name="Google Shape;9820;p58"/>
            <p:cNvSpPr/>
            <p:nvPr/>
          </p:nvSpPr>
          <p:spPr>
            <a:xfrm>
              <a:off x="5842019" y="2919048"/>
              <a:ext cx="29062" cy="143050"/>
            </a:xfrm>
            <a:custGeom>
              <a:avLst/>
              <a:gdLst/>
              <a:ahLst/>
              <a:cxnLst/>
              <a:rect l="l" t="t" r="r" b="b"/>
              <a:pathLst>
                <a:path w="617" h="3037" extrusionOk="0">
                  <a:moveTo>
                    <a:pt x="549" y="0"/>
                  </a:moveTo>
                  <a:cubicBezTo>
                    <a:pt x="503" y="0"/>
                    <a:pt x="480" y="46"/>
                    <a:pt x="457" y="69"/>
                  </a:cubicBezTo>
                  <a:cubicBezTo>
                    <a:pt x="457" y="137"/>
                    <a:pt x="434" y="229"/>
                    <a:pt x="412" y="297"/>
                  </a:cubicBezTo>
                  <a:cubicBezTo>
                    <a:pt x="389" y="366"/>
                    <a:pt x="389" y="457"/>
                    <a:pt x="366" y="525"/>
                  </a:cubicBezTo>
                  <a:cubicBezTo>
                    <a:pt x="343" y="685"/>
                    <a:pt x="297" y="845"/>
                    <a:pt x="275" y="1005"/>
                  </a:cubicBezTo>
                  <a:cubicBezTo>
                    <a:pt x="252" y="1073"/>
                    <a:pt x="229" y="1164"/>
                    <a:pt x="229" y="1233"/>
                  </a:cubicBezTo>
                  <a:cubicBezTo>
                    <a:pt x="206" y="1301"/>
                    <a:pt x="206" y="1393"/>
                    <a:pt x="206" y="1461"/>
                  </a:cubicBezTo>
                  <a:cubicBezTo>
                    <a:pt x="183" y="1552"/>
                    <a:pt x="183" y="1621"/>
                    <a:pt x="160" y="1689"/>
                  </a:cubicBezTo>
                  <a:cubicBezTo>
                    <a:pt x="138" y="1758"/>
                    <a:pt x="138" y="1849"/>
                    <a:pt x="115" y="1918"/>
                  </a:cubicBezTo>
                  <a:cubicBezTo>
                    <a:pt x="115" y="2077"/>
                    <a:pt x="69" y="2260"/>
                    <a:pt x="69" y="2420"/>
                  </a:cubicBezTo>
                  <a:cubicBezTo>
                    <a:pt x="46" y="2511"/>
                    <a:pt x="46" y="2580"/>
                    <a:pt x="24" y="2671"/>
                  </a:cubicBezTo>
                  <a:cubicBezTo>
                    <a:pt x="24" y="2717"/>
                    <a:pt x="24" y="2762"/>
                    <a:pt x="24" y="2808"/>
                  </a:cubicBezTo>
                  <a:cubicBezTo>
                    <a:pt x="24" y="2853"/>
                    <a:pt x="1" y="2899"/>
                    <a:pt x="24" y="2922"/>
                  </a:cubicBezTo>
                  <a:cubicBezTo>
                    <a:pt x="24" y="2990"/>
                    <a:pt x="46" y="3013"/>
                    <a:pt x="92" y="3036"/>
                  </a:cubicBezTo>
                  <a:cubicBezTo>
                    <a:pt x="138" y="3036"/>
                    <a:pt x="206" y="3013"/>
                    <a:pt x="229" y="2968"/>
                  </a:cubicBezTo>
                  <a:cubicBezTo>
                    <a:pt x="252" y="2899"/>
                    <a:pt x="252" y="2831"/>
                    <a:pt x="275" y="2762"/>
                  </a:cubicBezTo>
                  <a:cubicBezTo>
                    <a:pt x="275" y="2694"/>
                    <a:pt x="297" y="2625"/>
                    <a:pt x="297" y="2557"/>
                  </a:cubicBezTo>
                  <a:cubicBezTo>
                    <a:pt x="297" y="2465"/>
                    <a:pt x="320" y="2397"/>
                    <a:pt x="320" y="2328"/>
                  </a:cubicBezTo>
                  <a:cubicBezTo>
                    <a:pt x="343" y="2260"/>
                    <a:pt x="343" y="2192"/>
                    <a:pt x="366" y="2123"/>
                  </a:cubicBezTo>
                  <a:cubicBezTo>
                    <a:pt x="366" y="2032"/>
                    <a:pt x="366" y="1963"/>
                    <a:pt x="389" y="1895"/>
                  </a:cubicBezTo>
                  <a:cubicBezTo>
                    <a:pt x="389" y="1804"/>
                    <a:pt x="389" y="1735"/>
                    <a:pt x="412" y="1667"/>
                  </a:cubicBezTo>
                  <a:cubicBezTo>
                    <a:pt x="434" y="1507"/>
                    <a:pt x="434" y="1347"/>
                    <a:pt x="457" y="1187"/>
                  </a:cubicBezTo>
                  <a:cubicBezTo>
                    <a:pt x="457" y="1096"/>
                    <a:pt x="480" y="1005"/>
                    <a:pt x="480" y="913"/>
                  </a:cubicBezTo>
                  <a:cubicBezTo>
                    <a:pt x="503" y="822"/>
                    <a:pt x="503" y="731"/>
                    <a:pt x="526" y="639"/>
                  </a:cubicBezTo>
                  <a:cubicBezTo>
                    <a:pt x="526" y="548"/>
                    <a:pt x="549" y="457"/>
                    <a:pt x="549" y="366"/>
                  </a:cubicBezTo>
                  <a:cubicBezTo>
                    <a:pt x="571" y="274"/>
                    <a:pt x="594" y="183"/>
                    <a:pt x="617" y="92"/>
                  </a:cubicBezTo>
                  <a:cubicBezTo>
                    <a:pt x="617" y="69"/>
                    <a:pt x="594" y="23"/>
                    <a:pt x="54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 name="Google Shape;9821;p58"/>
            <p:cNvSpPr/>
            <p:nvPr/>
          </p:nvSpPr>
          <p:spPr>
            <a:xfrm>
              <a:off x="5473236" y="2805056"/>
              <a:ext cx="419354" cy="138764"/>
            </a:xfrm>
            <a:custGeom>
              <a:avLst/>
              <a:gdLst/>
              <a:ahLst/>
              <a:cxnLst/>
              <a:rect l="l" t="t" r="r" b="b"/>
              <a:pathLst>
                <a:path w="8903" h="2946" extrusionOk="0">
                  <a:moveTo>
                    <a:pt x="2704" y="1033"/>
                  </a:moveTo>
                  <a:lnTo>
                    <a:pt x="2740" y="1051"/>
                  </a:lnTo>
                  <a:cubicBezTo>
                    <a:pt x="2730" y="1042"/>
                    <a:pt x="2717" y="1036"/>
                    <a:pt x="2704" y="1033"/>
                  </a:cubicBezTo>
                  <a:close/>
                  <a:moveTo>
                    <a:pt x="115" y="1"/>
                  </a:moveTo>
                  <a:cubicBezTo>
                    <a:pt x="69" y="1"/>
                    <a:pt x="46" y="24"/>
                    <a:pt x="23" y="46"/>
                  </a:cubicBezTo>
                  <a:cubicBezTo>
                    <a:pt x="1" y="92"/>
                    <a:pt x="23" y="161"/>
                    <a:pt x="69" y="183"/>
                  </a:cubicBezTo>
                  <a:cubicBezTo>
                    <a:pt x="206" y="229"/>
                    <a:pt x="366" y="275"/>
                    <a:pt x="503" y="320"/>
                  </a:cubicBezTo>
                  <a:cubicBezTo>
                    <a:pt x="640" y="366"/>
                    <a:pt x="777" y="412"/>
                    <a:pt x="936" y="480"/>
                  </a:cubicBezTo>
                  <a:cubicBezTo>
                    <a:pt x="1073" y="526"/>
                    <a:pt x="1210" y="571"/>
                    <a:pt x="1347" y="617"/>
                  </a:cubicBezTo>
                  <a:cubicBezTo>
                    <a:pt x="1484" y="663"/>
                    <a:pt x="1621" y="708"/>
                    <a:pt x="1758" y="754"/>
                  </a:cubicBezTo>
                  <a:cubicBezTo>
                    <a:pt x="1918" y="800"/>
                    <a:pt x="2055" y="845"/>
                    <a:pt x="2215" y="891"/>
                  </a:cubicBezTo>
                  <a:cubicBezTo>
                    <a:pt x="2352" y="937"/>
                    <a:pt x="2511" y="982"/>
                    <a:pt x="2671" y="1028"/>
                  </a:cubicBezTo>
                  <a:lnTo>
                    <a:pt x="2648" y="1028"/>
                  </a:lnTo>
                  <a:cubicBezTo>
                    <a:pt x="2662" y="1028"/>
                    <a:pt x="2683" y="1028"/>
                    <a:pt x="2704" y="1033"/>
                  </a:cubicBezTo>
                  <a:lnTo>
                    <a:pt x="2704" y="1033"/>
                  </a:lnTo>
                  <a:lnTo>
                    <a:pt x="2694" y="1028"/>
                  </a:lnTo>
                  <a:lnTo>
                    <a:pt x="2694" y="1028"/>
                  </a:lnTo>
                  <a:cubicBezTo>
                    <a:pt x="2854" y="1074"/>
                    <a:pt x="2991" y="1119"/>
                    <a:pt x="3151" y="1165"/>
                  </a:cubicBezTo>
                  <a:cubicBezTo>
                    <a:pt x="3287" y="1211"/>
                    <a:pt x="3447" y="1256"/>
                    <a:pt x="3584" y="1302"/>
                  </a:cubicBezTo>
                  <a:cubicBezTo>
                    <a:pt x="3676" y="1325"/>
                    <a:pt x="3744" y="1348"/>
                    <a:pt x="3812" y="1370"/>
                  </a:cubicBezTo>
                  <a:cubicBezTo>
                    <a:pt x="3904" y="1393"/>
                    <a:pt x="3972" y="1416"/>
                    <a:pt x="4064" y="1462"/>
                  </a:cubicBezTo>
                  <a:cubicBezTo>
                    <a:pt x="4200" y="1507"/>
                    <a:pt x="4360" y="1553"/>
                    <a:pt x="4520" y="1599"/>
                  </a:cubicBezTo>
                  <a:cubicBezTo>
                    <a:pt x="4680" y="1644"/>
                    <a:pt x="4817" y="1690"/>
                    <a:pt x="4977" y="1736"/>
                  </a:cubicBezTo>
                  <a:cubicBezTo>
                    <a:pt x="5136" y="1781"/>
                    <a:pt x="5296" y="1827"/>
                    <a:pt x="5433" y="1895"/>
                  </a:cubicBezTo>
                  <a:cubicBezTo>
                    <a:pt x="5593" y="1941"/>
                    <a:pt x="5753" y="1987"/>
                    <a:pt x="5890" y="2032"/>
                  </a:cubicBezTo>
                  <a:cubicBezTo>
                    <a:pt x="6049" y="2101"/>
                    <a:pt x="6209" y="2146"/>
                    <a:pt x="6369" y="2192"/>
                  </a:cubicBezTo>
                  <a:cubicBezTo>
                    <a:pt x="6666" y="2283"/>
                    <a:pt x="6962" y="2375"/>
                    <a:pt x="7259" y="2466"/>
                  </a:cubicBezTo>
                  <a:cubicBezTo>
                    <a:pt x="7579" y="2580"/>
                    <a:pt x="7898" y="2671"/>
                    <a:pt x="8218" y="2786"/>
                  </a:cubicBezTo>
                  <a:cubicBezTo>
                    <a:pt x="8286" y="2808"/>
                    <a:pt x="8378" y="2831"/>
                    <a:pt x="8446" y="2854"/>
                  </a:cubicBezTo>
                  <a:cubicBezTo>
                    <a:pt x="8492" y="2877"/>
                    <a:pt x="8537" y="2877"/>
                    <a:pt x="8583" y="2900"/>
                  </a:cubicBezTo>
                  <a:cubicBezTo>
                    <a:pt x="8583" y="2900"/>
                    <a:pt x="8606" y="2900"/>
                    <a:pt x="8629" y="2922"/>
                  </a:cubicBezTo>
                  <a:cubicBezTo>
                    <a:pt x="8651" y="2922"/>
                    <a:pt x="8674" y="2945"/>
                    <a:pt x="8720" y="2945"/>
                  </a:cubicBezTo>
                  <a:cubicBezTo>
                    <a:pt x="8743" y="2945"/>
                    <a:pt x="8766" y="2945"/>
                    <a:pt x="8788" y="2922"/>
                  </a:cubicBezTo>
                  <a:cubicBezTo>
                    <a:pt x="8811" y="2922"/>
                    <a:pt x="8834" y="2900"/>
                    <a:pt x="8857" y="2877"/>
                  </a:cubicBezTo>
                  <a:cubicBezTo>
                    <a:pt x="8903" y="2831"/>
                    <a:pt x="8903" y="2740"/>
                    <a:pt x="8857" y="2694"/>
                  </a:cubicBezTo>
                  <a:cubicBezTo>
                    <a:pt x="8834" y="2649"/>
                    <a:pt x="8766" y="2626"/>
                    <a:pt x="8720" y="2603"/>
                  </a:cubicBezTo>
                  <a:cubicBezTo>
                    <a:pt x="8697" y="2603"/>
                    <a:pt x="8674" y="2580"/>
                    <a:pt x="8651" y="2580"/>
                  </a:cubicBezTo>
                  <a:cubicBezTo>
                    <a:pt x="8583" y="2557"/>
                    <a:pt x="8537" y="2534"/>
                    <a:pt x="8492" y="2512"/>
                  </a:cubicBezTo>
                  <a:cubicBezTo>
                    <a:pt x="8378" y="2466"/>
                    <a:pt x="8286" y="2420"/>
                    <a:pt x="8172" y="2397"/>
                  </a:cubicBezTo>
                  <a:cubicBezTo>
                    <a:pt x="8058" y="2352"/>
                    <a:pt x="7967" y="2329"/>
                    <a:pt x="7853" y="2306"/>
                  </a:cubicBezTo>
                  <a:cubicBezTo>
                    <a:pt x="7761" y="2283"/>
                    <a:pt x="7670" y="2261"/>
                    <a:pt x="7579" y="2238"/>
                  </a:cubicBezTo>
                  <a:cubicBezTo>
                    <a:pt x="7373" y="2169"/>
                    <a:pt x="7145" y="2101"/>
                    <a:pt x="6940" y="2032"/>
                  </a:cubicBezTo>
                  <a:cubicBezTo>
                    <a:pt x="6780" y="1987"/>
                    <a:pt x="6643" y="1941"/>
                    <a:pt x="6483" y="1895"/>
                  </a:cubicBezTo>
                  <a:cubicBezTo>
                    <a:pt x="6346" y="1850"/>
                    <a:pt x="6186" y="1804"/>
                    <a:pt x="6027" y="1736"/>
                  </a:cubicBezTo>
                  <a:cubicBezTo>
                    <a:pt x="5867" y="1690"/>
                    <a:pt x="5707" y="1644"/>
                    <a:pt x="5570" y="1599"/>
                  </a:cubicBezTo>
                  <a:cubicBezTo>
                    <a:pt x="5410" y="1530"/>
                    <a:pt x="5250" y="1484"/>
                    <a:pt x="5114" y="1439"/>
                  </a:cubicBezTo>
                  <a:cubicBezTo>
                    <a:pt x="4954" y="1393"/>
                    <a:pt x="4794" y="1348"/>
                    <a:pt x="4634" y="1302"/>
                  </a:cubicBezTo>
                  <a:cubicBezTo>
                    <a:pt x="4497" y="1256"/>
                    <a:pt x="4337" y="1211"/>
                    <a:pt x="4178" y="1165"/>
                  </a:cubicBezTo>
                  <a:cubicBezTo>
                    <a:pt x="4109" y="1142"/>
                    <a:pt x="4018" y="1096"/>
                    <a:pt x="3949" y="1074"/>
                  </a:cubicBezTo>
                  <a:cubicBezTo>
                    <a:pt x="3858" y="1051"/>
                    <a:pt x="3790" y="1028"/>
                    <a:pt x="3721" y="1005"/>
                  </a:cubicBezTo>
                  <a:cubicBezTo>
                    <a:pt x="3561" y="960"/>
                    <a:pt x="3424" y="914"/>
                    <a:pt x="3265" y="868"/>
                  </a:cubicBezTo>
                  <a:cubicBezTo>
                    <a:pt x="3173" y="845"/>
                    <a:pt x="3082" y="823"/>
                    <a:pt x="3014" y="800"/>
                  </a:cubicBezTo>
                  <a:lnTo>
                    <a:pt x="3036" y="800"/>
                  </a:lnTo>
                  <a:cubicBezTo>
                    <a:pt x="2922" y="777"/>
                    <a:pt x="2808" y="731"/>
                    <a:pt x="2694" y="708"/>
                  </a:cubicBezTo>
                  <a:cubicBezTo>
                    <a:pt x="2511" y="663"/>
                    <a:pt x="2306" y="594"/>
                    <a:pt x="2123" y="549"/>
                  </a:cubicBezTo>
                  <a:cubicBezTo>
                    <a:pt x="2009" y="503"/>
                    <a:pt x="1918" y="480"/>
                    <a:pt x="1804" y="457"/>
                  </a:cubicBezTo>
                  <a:cubicBezTo>
                    <a:pt x="1690" y="412"/>
                    <a:pt x="1598" y="389"/>
                    <a:pt x="1484" y="366"/>
                  </a:cubicBezTo>
                  <a:cubicBezTo>
                    <a:pt x="1393" y="343"/>
                    <a:pt x="1302" y="320"/>
                    <a:pt x="1210" y="275"/>
                  </a:cubicBezTo>
                  <a:cubicBezTo>
                    <a:pt x="1119" y="252"/>
                    <a:pt x="1005" y="229"/>
                    <a:pt x="891" y="206"/>
                  </a:cubicBezTo>
                  <a:cubicBezTo>
                    <a:pt x="800" y="183"/>
                    <a:pt x="685" y="161"/>
                    <a:pt x="594" y="138"/>
                  </a:cubicBezTo>
                  <a:cubicBezTo>
                    <a:pt x="480" y="92"/>
                    <a:pt x="389" y="69"/>
                    <a:pt x="297" y="46"/>
                  </a:cubicBezTo>
                  <a:cubicBezTo>
                    <a:pt x="229" y="46"/>
                    <a:pt x="183" y="24"/>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 name="Google Shape;9822;p58"/>
            <p:cNvSpPr/>
            <p:nvPr/>
          </p:nvSpPr>
          <p:spPr>
            <a:xfrm>
              <a:off x="5810835" y="2940527"/>
              <a:ext cx="21573" cy="88506"/>
            </a:xfrm>
            <a:custGeom>
              <a:avLst/>
              <a:gdLst/>
              <a:ahLst/>
              <a:cxnLst/>
              <a:rect l="l" t="t" r="r" b="b"/>
              <a:pathLst>
                <a:path w="458" h="1879" extrusionOk="0">
                  <a:moveTo>
                    <a:pt x="389" y="1"/>
                  </a:moveTo>
                  <a:cubicBezTo>
                    <a:pt x="366" y="1"/>
                    <a:pt x="343" y="24"/>
                    <a:pt x="343" y="46"/>
                  </a:cubicBezTo>
                  <a:cubicBezTo>
                    <a:pt x="343" y="80"/>
                    <a:pt x="343" y="113"/>
                    <a:pt x="343" y="138"/>
                  </a:cubicBezTo>
                  <a:cubicBezTo>
                    <a:pt x="320" y="275"/>
                    <a:pt x="275" y="412"/>
                    <a:pt x="252" y="526"/>
                  </a:cubicBezTo>
                  <a:cubicBezTo>
                    <a:pt x="252" y="594"/>
                    <a:pt x="229" y="663"/>
                    <a:pt x="206" y="731"/>
                  </a:cubicBezTo>
                  <a:cubicBezTo>
                    <a:pt x="206" y="800"/>
                    <a:pt x="183" y="868"/>
                    <a:pt x="161" y="937"/>
                  </a:cubicBezTo>
                  <a:cubicBezTo>
                    <a:pt x="138" y="1074"/>
                    <a:pt x="115" y="1188"/>
                    <a:pt x="92" y="1325"/>
                  </a:cubicBezTo>
                  <a:cubicBezTo>
                    <a:pt x="69" y="1393"/>
                    <a:pt x="46" y="1439"/>
                    <a:pt x="46" y="1507"/>
                  </a:cubicBezTo>
                  <a:cubicBezTo>
                    <a:pt x="46" y="1553"/>
                    <a:pt x="24" y="1576"/>
                    <a:pt x="24" y="1599"/>
                  </a:cubicBezTo>
                  <a:cubicBezTo>
                    <a:pt x="24" y="1644"/>
                    <a:pt x="1" y="1690"/>
                    <a:pt x="1" y="1736"/>
                  </a:cubicBezTo>
                  <a:cubicBezTo>
                    <a:pt x="1" y="1758"/>
                    <a:pt x="1" y="1781"/>
                    <a:pt x="24" y="1804"/>
                  </a:cubicBezTo>
                  <a:cubicBezTo>
                    <a:pt x="46" y="1850"/>
                    <a:pt x="69" y="1872"/>
                    <a:pt x="115" y="1872"/>
                  </a:cubicBezTo>
                  <a:cubicBezTo>
                    <a:pt x="127" y="1877"/>
                    <a:pt x="140" y="1878"/>
                    <a:pt x="153" y="1878"/>
                  </a:cubicBezTo>
                  <a:cubicBezTo>
                    <a:pt x="214" y="1878"/>
                    <a:pt x="279" y="1838"/>
                    <a:pt x="298" y="1781"/>
                  </a:cubicBezTo>
                  <a:cubicBezTo>
                    <a:pt x="298" y="1758"/>
                    <a:pt x="298" y="1713"/>
                    <a:pt x="298" y="1690"/>
                  </a:cubicBezTo>
                  <a:cubicBezTo>
                    <a:pt x="320" y="1644"/>
                    <a:pt x="320" y="1599"/>
                    <a:pt x="320" y="1553"/>
                  </a:cubicBezTo>
                  <a:cubicBezTo>
                    <a:pt x="343" y="1484"/>
                    <a:pt x="343" y="1416"/>
                    <a:pt x="343" y="1348"/>
                  </a:cubicBezTo>
                  <a:cubicBezTo>
                    <a:pt x="366" y="1279"/>
                    <a:pt x="366" y="1211"/>
                    <a:pt x="389" y="1142"/>
                  </a:cubicBezTo>
                  <a:cubicBezTo>
                    <a:pt x="389" y="1074"/>
                    <a:pt x="389" y="982"/>
                    <a:pt x="412" y="914"/>
                  </a:cubicBezTo>
                  <a:cubicBezTo>
                    <a:pt x="412" y="777"/>
                    <a:pt x="412" y="640"/>
                    <a:pt x="434" y="480"/>
                  </a:cubicBezTo>
                  <a:cubicBezTo>
                    <a:pt x="434" y="343"/>
                    <a:pt x="457" y="206"/>
                    <a:pt x="457" y="46"/>
                  </a:cubicBezTo>
                  <a:cubicBezTo>
                    <a:pt x="457" y="24"/>
                    <a:pt x="434" y="1"/>
                    <a:pt x="412"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 name="Google Shape;9823;p58"/>
            <p:cNvSpPr/>
            <p:nvPr/>
          </p:nvSpPr>
          <p:spPr>
            <a:xfrm>
              <a:off x="5750636" y="2794316"/>
              <a:ext cx="362360" cy="50588"/>
            </a:xfrm>
            <a:custGeom>
              <a:avLst/>
              <a:gdLst/>
              <a:ahLst/>
              <a:cxnLst/>
              <a:rect l="l" t="t" r="r" b="b"/>
              <a:pathLst>
                <a:path w="7693" h="1074" extrusionOk="0">
                  <a:moveTo>
                    <a:pt x="115" y="1"/>
                  </a:moveTo>
                  <a:cubicBezTo>
                    <a:pt x="92" y="1"/>
                    <a:pt x="69" y="23"/>
                    <a:pt x="69" y="23"/>
                  </a:cubicBezTo>
                  <a:cubicBezTo>
                    <a:pt x="23" y="46"/>
                    <a:pt x="23" y="69"/>
                    <a:pt x="1" y="92"/>
                  </a:cubicBezTo>
                  <a:cubicBezTo>
                    <a:pt x="1" y="138"/>
                    <a:pt x="1" y="160"/>
                    <a:pt x="23" y="183"/>
                  </a:cubicBezTo>
                  <a:cubicBezTo>
                    <a:pt x="46" y="206"/>
                    <a:pt x="69" y="229"/>
                    <a:pt x="115" y="229"/>
                  </a:cubicBezTo>
                  <a:cubicBezTo>
                    <a:pt x="138" y="252"/>
                    <a:pt x="183" y="252"/>
                    <a:pt x="229" y="274"/>
                  </a:cubicBezTo>
                  <a:cubicBezTo>
                    <a:pt x="252" y="274"/>
                    <a:pt x="297" y="274"/>
                    <a:pt x="343" y="297"/>
                  </a:cubicBezTo>
                  <a:cubicBezTo>
                    <a:pt x="411" y="297"/>
                    <a:pt x="480" y="320"/>
                    <a:pt x="548" y="320"/>
                  </a:cubicBezTo>
                  <a:cubicBezTo>
                    <a:pt x="685" y="343"/>
                    <a:pt x="822" y="366"/>
                    <a:pt x="982" y="389"/>
                  </a:cubicBezTo>
                  <a:cubicBezTo>
                    <a:pt x="1256" y="434"/>
                    <a:pt x="1553" y="457"/>
                    <a:pt x="1849" y="503"/>
                  </a:cubicBezTo>
                  <a:cubicBezTo>
                    <a:pt x="1918" y="503"/>
                    <a:pt x="1986" y="526"/>
                    <a:pt x="2055" y="526"/>
                  </a:cubicBezTo>
                  <a:cubicBezTo>
                    <a:pt x="2123" y="548"/>
                    <a:pt x="2192" y="548"/>
                    <a:pt x="2260" y="571"/>
                  </a:cubicBezTo>
                  <a:cubicBezTo>
                    <a:pt x="2329" y="571"/>
                    <a:pt x="2397" y="594"/>
                    <a:pt x="2443" y="594"/>
                  </a:cubicBezTo>
                  <a:cubicBezTo>
                    <a:pt x="2534" y="617"/>
                    <a:pt x="2603" y="617"/>
                    <a:pt x="2694" y="617"/>
                  </a:cubicBezTo>
                  <a:cubicBezTo>
                    <a:pt x="2831" y="640"/>
                    <a:pt x="2968" y="663"/>
                    <a:pt x="3105" y="685"/>
                  </a:cubicBezTo>
                  <a:cubicBezTo>
                    <a:pt x="3265" y="685"/>
                    <a:pt x="3402" y="731"/>
                    <a:pt x="3561" y="754"/>
                  </a:cubicBezTo>
                  <a:cubicBezTo>
                    <a:pt x="3835" y="799"/>
                    <a:pt x="4109" y="822"/>
                    <a:pt x="4406" y="868"/>
                  </a:cubicBezTo>
                  <a:cubicBezTo>
                    <a:pt x="4543" y="891"/>
                    <a:pt x="4680" y="891"/>
                    <a:pt x="4817" y="914"/>
                  </a:cubicBezTo>
                  <a:cubicBezTo>
                    <a:pt x="4976" y="914"/>
                    <a:pt x="5113" y="936"/>
                    <a:pt x="5250" y="959"/>
                  </a:cubicBezTo>
                  <a:cubicBezTo>
                    <a:pt x="5387" y="959"/>
                    <a:pt x="5547" y="982"/>
                    <a:pt x="5684" y="1005"/>
                  </a:cubicBezTo>
                  <a:cubicBezTo>
                    <a:pt x="5844" y="1005"/>
                    <a:pt x="5981" y="1028"/>
                    <a:pt x="6141" y="1051"/>
                  </a:cubicBezTo>
                  <a:cubicBezTo>
                    <a:pt x="6278" y="1051"/>
                    <a:pt x="6437" y="1073"/>
                    <a:pt x="6574" y="1073"/>
                  </a:cubicBezTo>
                  <a:lnTo>
                    <a:pt x="7510" y="1073"/>
                  </a:lnTo>
                  <a:cubicBezTo>
                    <a:pt x="7533" y="1051"/>
                    <a:pt x="7556" y="1051"/>
                    <a:pt x="7579" y="1051"/>
                  </a:cubicBezTo>
                  <a:cubicBezTo>
                    <a:pt x="7601" y="1051"/>
                    <a:pt x="7624" y="1028"/>
                    <a:pt x="7624" y="1028"/>
                  </a:cubicBezTo>
                  <a:cubicBezTo>
                    <a:pt x="7647" y="1005"/>
                    <a:pt x="7670" y="982"/>
                    <a:pt x="7670" y="959"/>
                  </a:cubicBezTo>
                  <a:cubicBezTo>
                    <a:pt x="7693" y="936"/>
                    <a:pt x="7693" y="891"/>
                    <a:pt x="7693" y="845"/>
                  </a:cubicBezTo>
                  <a:cubicBezTo>
                    <a:pt x="7670" y="799"/>
                    <a:pt x="7624" y="777"/>
                    <a:pt x="7579" y="754"/>
                  </a:cubicBezTo>
                  <a:lnTo>
                    <a:pt x="7419" y="754"/>
                  </a:lnTo>
                  <a:cubicBezTo>
                    <a:pt x="7373" y="731"/>
                    <a:pt x="7327" y="731"/>
                    <a:pt x="7282" y="731"/>
                  </a:cubicBezTo>
                  <a:cubicBezTo>
                    <a:pt x="7213" y="731"/>
                    <a:pt x="7122" y="708"/>
                    <a:pt x="7054" y="708"/>
                  </a:cubicBezTo>
                  <a:cubicBezTo>
                    <a:pt x="6894" y="708"/>
                    <a:pt x="6734" y="685"/>
                    <a:pt x="6574" y="685"/>
                  </a:cubicBezTo>
                  <a:cubicBezTo>
                    <a:pt x="6414" y="663"/>
                    <a:pt x="6255" y="663"/>
                    <a:pt x="6072" y="640"/>
                  </a:cubicBezTo>
                  <a:cubicBezTo>
                    <a:pt x="6004" y="640"/>
                    <a:pt x="5935" y="617"/>
                    <a:pt x="5844" y="617"/>
                  </a:cubicBezTo>
                  <a:cubicBezTo>
                    <a:pt x="5775" y="594"/>
                    <a:pt x="5684" y="594"/>
                    <a:pt x="5616" y="571"/>
                  </a:cubicBezTo>
                  <a:cubicBezTo>
                    <a:pt x="5296" y="548"/>
                    <a:pt x="4999" y="480"/>
                    <a:pt x="4680" y="480"/>
                  </a:cubicBezTo>
                  <a:cubicBezTo>
                    <a:pt x="4520" y="480"/>
                    <a:pt x="4360" y="457"/>
                    <a:pt x="4200" y="457"/>
                  </a:cubicBezTo>
                  <a:cubicBezTo>
                    <a:pt x="4041" y="434"/>
                    <a:pt x="3904" y="434"/>
                    <a:pt x="3744" y="411"/>
                  </a:cubicBezTo>
                  <a:cubicBezTo>
                    <a:pt x="3721" y="411"/>
                    <a:pt x="3675" y="411"/>
                    <a:pt x="3675" y="434"/>
                  </a:cubicBezTo>
                  <a:cubicBezTo>
                    <a:pt x="3630" y="434"/>
                    <a:pt x="3584" y="434"/>
                    <a:pt x="3538" y="411"/>
                  </a:cubicBezTo>
                  <a:cubicBezTo>
                    <a:pt x="3447" y="411"/>
                    <a:pt x="3379" y="389"/>
                    <a:pt x="3310" y="389"/>
                  </a:cubicBezTo>
                  <a:cubicBezTo>
                    <a:pt x="3242" y="366"/>
                    <a:pt x="3173" y="366"/>
                    <a:pt x="3082" y="343"/>
                  </a:cubicBezTo>
                  <a:cubicBezTo>
                    <a:pt x="3014" y="343"/>
                    <a:pt x="2945" y="343"/>
                    <a:pt x="2877" y="320"/>
                  </a:cubicBezTo>
                  <a:cubicBezTo>
                    <a:pt x="2808" y="320"/>
                    <a:pt x="2740" y="297"/>
                    <a:pt x="2671" y="297"/>
                  </a:cubicBezTo>
                  <a:cubicBezTo>
                    <a:pt x="2534" y="297"/>
                    <a:pt x="2374" y="274"/>
                    <a:pt x="2237" y="252"/>
                  </a:cubicBezTo>
                  <a:cubicBezTo>
                    <a:pt x="2100" y="229"/>
                    <a:pt x="1964" y="206"/>
                    <a:pt x="1827" y="183"/>
                  </a:cubicBezTo>
                  <a:cubicBezTo>
                    <a:pt x="1758" y="160"/>
                    <a:pt x="1690" y="160"/>
                    <a:pt x="1621" y="160"/>
                  </a:cubicBezTo>
                  <a:cubicBezTo>
                    <a:pt x="1530" y="138"/>
                    <a:pt x="1461" y="138"/>
                    <a:pt x="1393" y="138"/>
                  </a:cubicBezTo>
                  <a:cubicBezTo>
                    <a:pt x="1302" y="115"/>
                    <a:pt x="1187" y="115"/>
                    <a:pt x="1096" y="115"/>
                  </a:cubicBezTo>
                  <a:cubicBezTo>
                    <a:pt x="982" y="92"/>
                    <a:pt x="868" y="92"/>
                    <a:pt x="754" y="92"/>
                  </a:cubicBezTo>
                  <a:cubicBezTo>
                    <a:pt x="662" y="69"/>
                    <a:pt x="571" y="69"/>
                    <a:pt x="480" y="69"/>
                  </a:cubicBezTo>
                  <a:cubicBezTo>
                    <a:pt x="411" y="69"/>
                    <a:pt x="366" y="46"/>
                    <a:pt x="320" y="46"/>
                  </a:cubicBezTo>
                  <a:cubicBezTo>
                    <a:pt x="252" y="46"/>
                    <a:pt x="206" y="23"/>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 name="Google Shape;9824;p58"/>
            <p:cNvSpPr/>
            <p:nvPr/>
          </p:nvSpPr>
          <p:spPr>
            <a:xfrm>
              <a:off x="5495799" y="2759930"/>
              <a:ext cx="363443" cy="117238"/>
            </a:xfrm>
            <a:custGeom>
              <a:avLst/>
              <a:gdLst/>
              <a:ahLst/>
              <a:cxnLst/>
              <a:rect l="l" t="t" r="r" b="b"/>
              <a:pathLst>
                <a:path w="7716" h="2489" extrusionOk="0">
                  <a:moveTo>
                    <a:pt x="4118" y="1410"/>
                  </a:moveTo>
                  <a:cubicBezTo>
                    <a:pt x="4124" y="1415"/>
                    <a:pt x="4132" y="1415"/>
                    <a:pt x="4132" y="1415"/>
                  </a:cubicBezTo>
                  <a:cubicBezTo>
                    <a:pt x="4127" y="1414"/>
                    <a:pt x="4122" y="1412"/>
                    <a:pt x="4118" y="1410"/>
                  </a:cubicBezTo>
                  <a:close/>
                  <a:moveTo>
                    <a:pt x="4944" y="1656"/>
                  </a:moveTo>
                  <a:cubicBezTo>
                    <a:pt x="4955" y="1666"/>
                    <a:pt x="4960" y="1666"/>
                    <a:pt x="4977" y="1666"/>
                  </a:cubicBezTo>
                  <a:cubicBezTo>
                    <a:pt x="4966" y="1663"/>
                    <a:pt x="4955" y="1660"/>
                    <a:pt x="4944" y="1656"/>
                  </a:cubicBezTo>
                  <a:close/>
                  <a:moveTo>
                    <a:pt x="6734" y="1940"/>
                  </a:moveTo>
                  <a:cubicBezTo>
                    <a:pt x="6745" y="1943"/>
                    <a:pt x="6756" y="1946"/>
                    <a:pt x="6766" y="1949"/>
                  </a:cubicBezTo>
                  <a:lnTo>
                    <a:pt x="6766" y="1949"/>
                  </a:lnTo>
                  <a:cubicBezTo>
                    <a:pt x="6756" y="1940"/>
                    <a:pt x="6751" y="1940"/>
                    <a:pt x="6734" y="1940"/>
                  </a:cubicBezTo>
                  <a:close/>
                  <a:moveTo>
                    <a:pt x="47" y="0"/>
                  </a:moveTo>
                  <a:cubicBezTo>
                    <a:pt x="24" y="0"/>
                    <a:pt x="1" y="0"/>
                    <a:pt x="1" y="23"/>
                  </a:cubicBezTo>
                  <a:cubicBezTo>
                    <a:pt x="1" y="46"/>
                    <a:pt x="1" y="69"/>
                    <a:pt x="24" y="69"/>
                  </a:cubicBezTo>
                  <a:cubicBezTo>
                    <a:pt x="92" y="91"/>
                    <a:pt x="138" y="114"/>
                    <a:pt x="184" y="114"/>
                  </a:cubicBezTo>
                  <a:lnTo>
                    <a:pt x="206" y="114"/>
                  </a:lnTo>
                  <a:cubicBezTo>
                    <a:pt x="298" y="160"/>
                    <a:pt x="389" y="183"/>
                    <a:pt x="480" y="206"/>
                  </a:cubicBezTo>
                  <a:cubicBezTo>
                    <a:pt x="549" y="228"/>
                    <a:pt x="640" y="251"/>
                    <a:pt x="709" y="297"/>
                  </a:cubicBezTo>
                  <a:cubicBezTo>
                    <a:pt x="777" y="320"/>
                    <a:pt x="846" y="343"/>
                    <a:pt x="914" y="365"/>
                  </a:cubicBezTo>
                  <a:cubicBezTo>
                    <a:pt x="1074" y="411"/>
                    <a:pt x="1211" y="480"/>
                    <a:pt x="1370" y="525"/>
                  </a:cubicBezTo>
                  <a:cubicBezTo>
                    <a:pt x="1530" y="571"/>
                    <a:pt x="1667" y="639"/>
                    <a:pt x="1827" y="685"/>
                  </a:cubicBezTo>
                  <a:cubicBezTo>
                    <a:pt x="1964" y="731"/>
                    <a:pt x="2124" y="776"/>
                    <a:pt x="2261" y="845"/>
                  </a:cubicBezTo>
                  <a:cubicBezTo>
                    <a:pt x="2398" y="890"/>
                    <a:pt x="2557" y="936"/>
                    <a:pt x="2694" y="959"/>
                  </a:cubicBezTo>
                  <a:cubicBezTo>
                    <a:pt x="2831" y="1004"/>
                    <a:pt x="2968" y="1050"/>
                    <a:pt x="3105" y="1096"/>
                  </a:cubicBezTo>
                  <a:cubicBezTo>
                    <a:pt x="3105" y="1087"/>
                    <a:pt x="3102" y="1081"/>
                    <a:pt x="3097" y="1078"/>
                  </a:cubicBezTo>
                  <a:lnTo>
                    <a:pt x="3097" y="1078"/>
                  </a:lnTo>
                  <a:cubicBezTo>
                    <a:pt x="3161" y="1099"/>
                    <a:pt x="3224" y="1120"/>
                    <a:pt x="3288" y="1141"/>
                  </a:cubicBezTo>
                  <a:cubicBezTo>
                    <a:pt x="3356" y="1164"/>
                    <a:pt x="3448" y="1187"/>
                    <a:pt x="3516" y="1210"/>
                  </a:cubicBezTo>
                  <a:lnTo>
                    <a:pt x="3470" y="1210"/>
                  </a:lnTo>
                  <a:cubicBezTo>
                    <a:pt x="3516" y="1210"/>
                    <a:pt x="3562" y="1233"/>
                    <a:pt x="3607" y="1233"/>
                  </a:cubicBezTo>
                  <a:cubicBezTo>
                    <a:pt x="3607" y="1256"/>
                    <a:pt x="3607" y="1256"/>
                    <a:pt x="3630" y="1256"/>
                  </a:cubicBezTo>
                  <a:lnTo>
                    <a:pt x="3607" y="1256"/>
                  </a:lnTo>
                  <a:cubicBezTo>
                    <a:pt x="3721" y="1278"/>
                    <a:pt x="3813" y="1324"/>
                    <a:pt x="3927" y="1347"/>
                  </a:cubicBezTo>
                  <a:cubicBezTo>
                    <a:pt x="3990" y="1368"/>
                    <a:pt x="4054" y="1389"/>
                    <a:pt x="4118" y="1410"/>
                  </a:cubicBezTo>
                  <a:lnTo>
                    <a:pt x="4118" y="1410"/>
                  </a:lnTo>
                  <a:cubicBezTo>
                    <a:pt x="4113" y="1407"/>
                    <a:pt x="4110" y="1402"/>
                    <a:pt x="4110" y="1393"/>
                  </a:cubicBezTo>
                  <a:lnTo>
                    <a:pt x="4110" y="1393"/>
                  </a:lnTo>
                  <a:cubicBezTo>
                    <a:pt x="4373" y="1480"/>
                    <a:pt x="4659" y="1568"/>
                    <a:pt x="4944" y="1656"/>
                  </a:cubicBezTo>
                  <a:lnTo>
                    <a:pt x="4944" y="1656"/>
                  </a:lnTo>
                  <a:cubicBezTo>
                    <a:pt x="4941" y="1653"/>
                    <a:pt x="4937" y="1649"/>
                    <a:pt x="4931" y="1644"/>
                  </a:cubicBezTo>
                  <a:lnTo>
                    <a:pt x="4931" y="1644"/>
                  </a:lnTo>
                  <a:cubicBezTo>
                    <a:pt x="5114" y="1712"/>
                    <a:pt x="5296" y="1781"/>
                    <a:pt x="5479" y="1826"/>
                  </a:cubicBezTo>
                  <a:cubicBezTo>
                    <a:pt x="5639" y="1872"/>
                    <a:pt x="5799" y="1918"/>
                    <a:pt x="5936" y="1986"/>
                  </a:cubicBezTo>
                  <a:cubicBezTo>
                    <a:pt x="6095" y="2032"/>
                    <a:pt x="6278" y="2100"/>
                    <a:pt x="6438" y="2146"/>
                  </a:cubicBezTo>
                  <a:cubicBezTo>
                    <a:pt x="6597" y="2214"/>
                    <a:pt x="6757" y="2260"/>
                    <a:pt x="6917" y="2306"/>
                  </a:cubicBezTo>
                  <a:cubicBezTo>
                    <a:pt x="7054" y="2351"/>
                    <a:pt x="7214" y="2397"/>
                    <a:pt x="7351" y="2442"/>
                  </a:cubicBezTo>
                  <a:cubicBezTo>
                    <a:pt x="7419" y="2465"/>
                    <a:pt x="7465" y="2465"/>
                    <a:pt x="7510" y="2488"/>
                  </a:cubicBezTo>
                  <a:cubicBezTo>
                    <a:pt x="7579" y="2488"/>
                    <a:pt x="7647" y="2465"/>
                    <a:pt x="7670" y="2397"/>
                  </a:cubicBezTo>
                  <a:cubicBezTo>
                    <a:pt x="7716" y="2328"/>
                    <a:pt x="7670" y="2214"/>
                    <a:pt x="7602" y="2191"/>
                  </a:cubicBezTo>
                  <a:cubicBezTo>
                    <a:pt x="7533" y="2169"/>
                    <a:pt x="7442" y="2146"/>
                    <a:pt x="7374" y="2123"/>
                  </a:cubicBezTo>
                  <a:cubicBezTo>
                    <a:pt x="7305" y="2100"/>
                    <a:pt x="7237" y="2077"/>
                    <a:pt x="7168" y="2054"/>
                  </a:cubicBezTo>
                  <a:cubicBezTo>
                    <a:pt x="7040" y="2033"/>
                    <a:pt x="6912" y="1992"/>
                    <a:pt x="6766" y="1949"/>
                  </a:cubicBezTo>
                  <a:lnTo>
                    <a:pt x="6766" y="1949"/>
                  </a:lnTo>
                  <a:cubicBezTo>
                    <a:pt x="6770" y="1953"/>
                    <a:pt x="6774" y="1957"/>
                    <a:pt x="6780" y="1963"/>
                  </a:cubicBezTo>
                  <a:cubicBezTo>
                    <a:pt x="6552" y="1872"/>
                    <a:pt x="6346" y="1803"/>
                    <a:pt x="6118" y="1735"/>
                  </a:cubicBezTo>
                  <a:cubicBezTo>
                    <a:pt x="6004" y="1689"/>
                    <a:pt x="5890" y="1666"/>
                    <a:pt x="5776" y="1621"/>
                  </a:cubicBezTo>
                  <a:cubicBezTo>
                    <a:pt x="5662" y="1598"/>
                    <a:pt x="5548" y="1552"/>
                    <a:pt x="5433" y="1529"/>
                  </a:cubicBezTo>
                  <a:lnTo>
                    <a:pt x="5456" y="1529"/>
                  </a:lnTo>
                  <a:cubicBezTo>
                    <a:pt x="5296" y="1484"/>
                    <a:pt x="5137" y="1438"/>
                    <a:pt x="4977" y="1393"/>
                  </a:cubicBezTo>
                  <a:cubicBezTo>
                    <a:pt x="4817" y="1347"/>
                    <a:pt x="4657" y="1301"/>
                    <a:pt x="4498" y="1256"/>
                  </a:cubicBezTo>
                  <a:cubicBezTo>
                    <a:pt x="4338" y="1210"/>
                    <a:pt x="4178" y="1164"/>
                    <a:pt x="4018" y="1119"/>
                  </a:cubicBezTo>
                  <a:cubicBezTo>
                    <a:pt x="3881" y="1073"/>
                    <a:pt x="3721" y="1027"/>
                    <a:pt x="3562" y="982"/>
                  </a:cubicBezTo>
                  <a:cubicBezTo>
                    <a:pt x="3402" y="936"/>
                    <a:pt x="3265" y="890"/>
                    <a:pt x="3105" y="845"/>
                  </a:cubicBezTo>
                  <a:cubicBezTo>
                    <a:pt x="2945" y="799"/>
                    <a:pt x="2808" y="776"/>
                    <a:pt x="2649" y="731"/>
                  </a:cubicBezTo>
                  <a:cubicBezTo>
                    <a:pt x="2489" y="685"/>
                    <a:pt x="2352" y="662"/>
                    <a:pt x="2192" y="616"/>
                  </a:cubicBezTo>
                  <a:cubicBezTo>
                    <a:pt x="2055" y="571"/>
                    <a:pt x="1895" y="525"/>
                    <a:pt x="1759" y="480"/>
                  </a:cubicBezTo>
                  <a:cubicBezTo>
                    <a:pt x="1644" y="457"/>
                    <a:pt x="1553" y="434"/>
                    <a:pt x="1462" y="388"/>
                  </a:cubicBezTo>
                  <a:cubicBezTo>
                    <a:pt x="1370" y="365"/>
                    <a:pt x="1256" y="343"/>
                    <a:pt x="1165" y="320"/>
                  </a:cubicBezTo>
                  <a:cubicBezTo>
                    <a:pt x="982" y="274"/>
                    <a:pt x="777" y="228"/>
                    <a:pt x="594" y="160"/>
                  </a:cubicBezTo>
                  <a:lnTo>
                    <a:pt x="617" y="160"/>
                  </a:lnTo>
                  <a:cubicBezTo>
                    <a:pt x="480" y="137"/>
                    <a:pt x="366" y="91"/>
                    <a:pt x="252" y="46"/>
                  </a:cubicBezTo>
                  <a:cubicBezTo>
                    <a:pt x="184" y="46"/>
                    <a:pt x="115" y="23"/>
                    <a:pt x="4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 name="Google Shape;9825;p58"/>
            <p:cNvSpPr/>
            <p:nvPr/>
          </p:nvSpPr>
          <p:spPr>
            <a:xfrm>
              <a:off x="5881822" y="2873875"/>
              <a:ext cx="11870" cy="10786"/>
            </a:xfrm>
            <a:custGeom>
              <a:avLst/>
              <a:gdLst/>
              <a:ahLst/>
              <a:cxnLst/>
              <a:rect l="l" t="t" r="r" b="b"/>
              <a:pathLst>
                <a:path w="252" h="229" extrusionOk="0">
                  <a:moveTo>
                    <a:pt x="114" y="1"/>
                  </a:moveTo>
                  <a:cubicBezTo>
                    <a:pt x="46" y="1"/>
                    <a:pt x="0" y="69"/>
                    <a:pt x="0" y="115"/>
                  </a:cubicBezTo>
                  <a:cubicBezTo>
                    <a:pt x="0" y="160"/>
                    <a:pt x="23" y="183"/>
                    <a:pt x="46" y="206"/>
                  </a:cubicBezTo>
                  <a:cubicBezTo>
                    <a:pt x="69" y="229"/>
                    <a:pt x="92" y="229"/>
                    <a:pt x="137" y="229"/>
                  </a:cubicBezTo>
                  <a:cubicBezTo>
                    <a:pt x="206" y="229"/>
                    <a:pt x="251" y="160"/>
                    <a:pt x="229" y="115"/>
                  </a:cubicBezTo>
                  <a:cubicBezTo>
                    <a:pt x="229" y="69"/>
                    <a:pt x="229" y="46"/>
                    <a:pt x="206" y="23"/>
                  </a:cubicBezTo>
                  <a:cubicBezTo>
                    <a:pt x="183" y="1"/>
                    <a:pt x="137" y="1"/>
                    <a:pt x="114" y="1"/>
                  </a:cubicBezTo>
                  <a:close/>
                </a:path>
              </a:pathLst>
            </a:custGeom>
            <a:solidFill>
              <a:srgbClr val="3E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 name="Google Shape;9826;p58"/>
            <p:cNvSpPr/>
            <p:nvPr/>
          </p:nvSpPr>
          <p:spPr>
            <a:xfrm>
              <a:off x="5790439" y="2823332"/>
              <a:ext cx="152706" cy="60009"/>
            </a:xfrm>
            <a:custGeom>
              <a:avLst/>
              <a:gdLst/>
              <a:ahLst/>
              <a:cxnLst/>
              <a:rect l="l" t="t" r="r" b="b"/>
              <a:pathLst>
                <a:path w="3242" h="1274" extrusionOk="0">
                  <a:moveTo>
                    <a:pt x="1415" y="457"/>
                  </a:moveTo>
                  <a:cubicBezTo>
                    <a:pt x="1423" y="459"/>
                    <a:pt x="1430" y="462"/>
                    <a:pt x="1437" y="464"/>
                  </a:cubicBezTo>
                  <a:lnTo>
                    <a:pt x="1437" y="464"/>
                  </a:lnTo>
                  <a:cubicBezTo>
                    <a:pt x="1435" y="457"/>
                    <a:pt x="1430" y="457"/>
                    <a:pt x="1415" y="457"/>
                  </a:cubicBezTo>
                  <a:close/>
                  <a:moveTo>
                    <a:pt x="2054" y="663"/>
                  </a:moveTo>
                  <a:lnTo>
                    <a:pt x="2054" y="663"/>
                  </a:lnTo>
                  <a:cubicBezTo>
                    <a:pt x="2058" y="664"/>
                    <a:pt x="2062" y="665"/>
                    <a:pt x="2066" y="666"/>
                  </a:cubicBezTo>
                  <a:lnTo>
                    <a:pt x="2066" y="666"/>
                  </a:lnTo>
                  <a:cubicBezTo>
                    <a:pt x="2060" y="663"/>
                    <a:pt x="2054" y="663"/>
                    <a:pt x="2054" y="663"/>
                  </a:cubicBezTo>
                  <a:close/>
                  <a:moveTo>
                    <a:pt x="46" y="1"/>
                  </a:moveTo>
                  <a:cubicBezTo>
                    <a:pt x="46" y="1"/>
                    <a:pt x="23" y="1"/>
                    <a:pt x="23" y="24"/>
                  </a:cubicBezTo>
                  <a:cubicBezTo>
                    <a:pt x="0" y="47"/>
                    <a:pt x="23" y="69"/>
                    <a:pt x="23" y="69"/>
                  </a:cubicBezTo>
                  <a:lnTo>
                    <a:pt x="160" y="138"/>
                  </a:lnTo>
                  <a:cubicBezTo>
                    <a:pt x="183" y="161"/>
                    <a:pt x="228" y="161"/>
                    <a:pt x="274" y="183"/>
                  </a:cubicBezTo>
                  <a:cubicBezTo>
                    <a:pt x="342" y="206"/>
                    <a:pt x="411" y="252"/>
                    <a:pt x="479" y="275"/>
                  </a:cubicBezTo>
                  <a:cubicBezTo>
                    <a:pt x="639" y="320"/>
                    <a:pt x="799" y="389"/>
                    <a:pt x="936" y="435"/>
                  </a:cubicBezTo>
                  <a:cubicBezTo>
                    <a:pt x="1096" y="503"/>
                    <a:pt x="1255" y="572"/>
                    <a:pt x="1415" y="640"/>
                  </a:cubicBezTo>
                  <a:cubicBezTo>
                    <a:pt x="1552" y="686"/>
                    <a:pt x="1712" y="754"/>
                    <a:pt x="1872" y="823"/>
                  </a:cubicBezTo>
                  <a:cubicBezTo>
                    <a:pt x="2077" y="891"/>
                    <a:pt x="2283" y="982"/>
                    <a:pt x="2488" y="1051"/>
                  </a:cubicBezTo>
                  <a:cubicBezTo>
                    <a:pt x="2579" y="1096"/>
                    <a:pt x="2671" y="1119"/>
                    <a:pt x="2762" y="1142"/>
                  </a:cubicBezTo>
                  <a:cubicBezTo>
                    <a:pt x="2808" y="1165"/>
                    <a:pt x="2853" y="1188"/>
                    <a:pt x="2922" y="1211"/>
                  </a:cubicBezTo>
                  <a:cubicBezTo>
                    <a:pt x="2922" y="1211"/>
                    <a:pt x="2945" y="1211"/>
                    <a:pt x="2967" y="1233"/>
                  </a:cubicBezTo>
                  <a:cubicBezTo>
                    <a:pt x="3013" y="1233"/>
                    <a:pt x="3036" y="1256"/>
                    <a:pt x="3082" y="1256"/>
                  </a:cubicBezTo>
                  <a:cubicBezTo>
                    <a:pt x="3093" y="1268"/>
                    <a:pt x="3104" y="1273"/>
                    <a:pt x="3116" y="1273"/>
                  </a:cubicBezTo>
                  <a:cubicBezTo>
                    <a:pt x="3127" y="1273"/>
                    <a:pt x="3139" y="1268"/>
                    <a:pt x="3150" y="1256"/>
                  </a:cubicBezTo>
                  <a:cubicBezTo>
                    <a:pt x="3196" y="1256"/>
                    <a:pt x="3218" y="1211"/>
                    <a:pt x="3241" y="1188"/>
                  </a:cubicBezTo>
                  <a:cubicBezTo>
                    <a:pt x="3241" y="1142"/>
                    <a:pt x="3241" y="1119"/>
                    <a:pt x="3241" y="1074"/>
                  </a:cubicBezTo>
                  <a:cubicBezTo>
                    <a:pt x="3218" y="1028"/>
                    <a:pt x="3196" y="1005"/>
                    <a:pt x="3173" y="1005"/>
                  </a:cubicBezTo>
                  <a:cubicBezTo>
                    <a:pt x="3104" y="960"/>
                    <a:pt x="3059" y="960"/>
                    <a:pt x="3013" y="937"/>
                  </a:cubicBezTo>
                  <a:cubicBezTo>
                    <a:pt x="2967" y="937"/>
                    <a:pt x="2922" y="914"/>
                    <a:pt x="2876" y="914"/>
                  </a:cubicBezTo>
                  <a:cubicBezTo>
                    <a:pt x="2785" y="868"/>
                    <a:pt x="2693" y="845"/>
                    <a:pt x="2625" y="823"/>
                  </a:cubicBezTo>
                  <a:cubicBezTo>
                    <a:pt x="2511" y="800"/>
                    <a:pt x="2420" y="777"/>
                    <a:pt x="2328" y="754"/>
                  </a:cubicBezTo>
                  <a:cubicBezTo>
                    <a:pt x="2241" y="732"/>
                    <a:pt x="2154" y="690"/>
                    <a:pt x="2066" y="666"/>
                  </a:cubicBezTo>
                  <a:lnTo>
                    <a:pt x="2066" y="666"/>
                  </a:lnTo>
                  <a:cubicBezTo>
                    <a:pt x="2072" y="669"/>
                    <a:pt x="2077" y="675"/>
                    <a:pt x="2077" y="686"/>
                  </a:cubicBezTo>
                  <a:cubicBezTo>
                    <a:pt x="2032" y="663"/>
                    <a:pt x="1963" y="640"/>
                    <a:pt x="1895" y="617"/>
                  </a:cubicBezTo>
                  <a:cubicBezTo>
                    <a:pt x="1742" y="574"/>
                    <a:pt x="1590" y="509"/>
                    <a:pt x="1437" y="464"/>
                  </a:cubicBezTo>
                  <a:lnTo>
                    <a:pt x="1437" y="464"/>
                  </a:lnTo>
                  <a:cubicBezTo>
                    <a:pt x="1438" y="467"/>
                    <a:pt x="1438" y="472"/>
                    <a:pt x="1438" y="480"/>
                  </a:cubicBezTo>
                  <a:cubicBezTo>
                    <a:pt x="1278" y="412"/>
                    <a:pt x="1119" y="366"/>
                    <a:pt x="959" y="320"/>
                  </a:cubicBezTo>
                  <a:cubicBezTo>
                    <a:pt x="822" y="275"/>
                    <a:pt x="662" y="229"/>
                    <a:pt x="525" y="183"/>
                  </a:cubicBezTo>
                  <a:cubicBezTo>
                    <a:pt x="457" y="161"/>
                    <a:pt x="388" y="138"/>
                    <a:pt x="320" y="115"/>
                  </a:cubicBezTo>
                  <a:cubicBezTo>
                    <a:pt x="274" y="92"/>
                    <a:pt x="228" y="69"/>
                    <a:pt x="206" y="69"/>
                  </a:cubicBezTo>
                  <a:cubicBezTo>
                    <a:pt x="160" y="47"/>
                    <a:pt x="114" y="24"/>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 name="Google Shape;9827;p58"/>
            <p:cNvSpPr/>
            <p:nvPr/>
          </p:nvSpPr>
          <p:spPr>
            <a:xfrm>
              <a:off x="6120501" y="2938407"/>
              <a:ext cx="35515" cy="64389"/>
            </a:xfrm>
            <a:custGeom>
              <a:avLst/>
              <a:gdLst/>
              <a:ahLst/>
              <a:cxnLst/>
              <a:rect l="l" t="t" r="r" b="b"/>
              <a:pathLst>
                <a:path w="754" h="1367" extrusionOk="0">
                  <a:moveTo>
                    <a:pt x="115" y="0"/>
                  </a:moveTo>
                  <a:cubicBezTo>
                    <a:pt x="69" y="0"/>
                    <a:pt x="46" y="23"/>
                    <a:pt x="23" y="46"/>
                  </a:cubicBezTo>
                  <a:cubicBezTo>
                    <a:pt x="0" y="114"/>
                    <a:pt x="0" y="183"/>
                    <a:pt x="69" y="206"/>
                  </a:cubicBezTo>
                  <a:cubicBezTo>
                    <a:pt x="69" y="206"/>
                    <a:pt x="92" y="228"/>
                    <a:pt x="92" y="228"/>
                  </a:cubicBezTo>
                  <a:cubicBezTo>
                    <a:pt x="115" y="228"/>
                    <a:pt x="115" y="251"/>
                    <a:pt x="115" y="251"/>
                  </a:cubicBezTo>
                  <a:cubicBezTo>
                    <a:pt x="137" y="297"/>
                    <a:pt x="160" y="320"/>
                    <a:pt x="183" y="365"/>
                  </a:cubicBezTo>
                  <a:cubicBezTo>
                    <a:pt x="229" y="480"/>
                    <a:pt x="252" y="571"/>
                    <a:pt x="274" y="662"/>
                  </a:cubicBezTo>
                  <a:cubicBezTo>
                    <a:pt x="274" y="731"/>
                    <a:pt x="274" y="799"/>
                    <a:pt x="274" y="868"/>
                  </a:cubicBezTo>
                  <a:cubicBezTo>
                    <a:pt x="274" y="913"/>
                    <a:pt x="252" y="936"/>
                    <a:pt x="252" y="959"/>
                  </a:cubicBezTo>
                  <a:cubicBezTo>
                    <a:pt x="252" y="982"/>
                    <a:pt x="229" y="1004"/>
                    <a:pt x="229" y="1027"/>
                  </a:cubicBezTo>
                  <a:cubicBezTo>
                    <a:pt x="206" y="1050"/>
                    <a:pt x="206" y="1096"/>
                    <a:pt x="183" y="1119"/>
                  </a:cubicBezTo>
                  <a:cubicBezTo>
                    <a:pt x="183" y="1119"/>
                    <a:pt x="183" y="1141"/>
                    <a:pt x="183" y="1141"/>
                  </a:cubicBezTo>
                  <a:cubicBezTo>
                    <a:pt x="160" y="1164"/>
                    <a:pt x="137" y="1210"/>
                    <a:pt x="137" y="1233"/>
                  </a:cubicBezTo>
                  <a:cubicBezTo>
                    <a:pt x="137" y="1310"/>
                    <a:pt x="211" y="1366"/>
                    <a:pt x="279" y="1366"/>
                  </a:cubicBezTo>
                  <a:cubicBezTo>
                    <a:pt x="312" y="1366"/>
                    <a:pt x="344" y="1354"/>
                    <a:pt x="366" y="1324"/>
                  </a:cubicBezTo>
                  <a:cubicBezTo>
                    <a:pt x="389" y="1324"/>
                    <a:pt x="389" y="1301"/>
                    <a:pt x="411" y="1301"/>
                  </a:cubicBezTo>
                  <a:cubicBezTo>
                    <a:pt x="434" y="1256"/>
                    <a:pt x="480" y="1210"/>
                    <a:pt x="503" y="1164"/>
                  </a:cubicBezTo>
                  <a:lnTo>
                    <a:pt x="548" y="1164"/>
                  </a:lnTo>
                  <a:cubicBezTo>
                    <a:pt x="594" y="1141"/>
                    <a:pt x="617" y="1119"/>
                    <a:pt x="640" y="1096"/>
                  </a:cubicBezTo>
                  <a:cubicBezTo>
                    <a:pt x="685" y="1027"/>
                    <a:pt x="708" y="959"/>
                    <a:pt x="731" y="890"/>
                  </a:cubicBezTo>
                  <a:cubicBezTo>
                    <a:pt x="754" y="822"/>
                    <a:pt x="754" y="731"/>
                    <a:pt x="754" y="662"/>
                  </a:cubicBezTo>
                  <a:cubicBezTo>
                    <a:pt x="754" y="571"/>
                    <a:pt x="731" y="502"/>
                    <a:pt x="685" y="411"/>
                  </a:cubicBezTo>
                  <a:cubicBezTo>
                    <a:pt x="662" y="343"/>
                    <a:pt x="640" y="297"/>
                    <a:pt x="594" y="251"/>
                  </a:cubicBezTo>
                  <a:cubicBezTo>
                    <a:pt x="548" y="183"/>
                    <a:pt x="480" y="114"/>
                    <a:pt x="411" y="114"/>
                  </a:cubicBezTo>
                  <a:cubicBezTo>
                    <a:pt x="389" y="114"/>
                    <a:pt x="343" y="137"/>
                    <a:pt x="320" y="137"/>
                  </a:cubicBezTo>
                  <a:cubicBezTo>
                    <a:pt x="320" y="114"/>
                    <a:pt x="297" y="91"/>
                    <a:pt x="274" y="69"/>
                  </a:cubicBezTo>
                  <a:cubicBezTo>
                    <a:pt x="252" y="46"/>
                    <a:pt x="206" y="23"/>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 name="Google Shape;9828;p58"/>
            <p:cNvSpPr/>
            <p:nvPr/>
          </p:nvSpPr>
          <p:spPr>
            <a:xfrm>
              <a:off x="6134492" y="2996440"/>
              <a:ext cx="34432" cy="100046"/>
            </a:xfrm>
            <a:custGeom>
              <a:avLst/>
              <a:gdLst/>
              <a:ahLst/>
              <a:cxnLst/>
              <a:rect l="l" t="t" r="r" b="b"/>
              <a:pathLst>
                <a:path w="731" h="2124" extrusionOk="0">
                  <a:moveTo>
                    <a:pt x="251" y="1"/>
                  </a:moveTo>
                  <a:cubicBezTo>
                    <a:pt x="206" y="1"/>
                    <a:pt x="160" y="24"/>
                    <a:pt x="137" y="46"/>
                  </a:cubicBezTo>
                  <a:cubicBezTo>
                    <a:pt x="114" y="46"/>
                    <a:pt x="92" y="46"/>
                    <a:pt x="69" y="69"/>
                  </a:cubicBezTo>
                  <a:cubicBezTo>
                    <a:pt x="23" y="92"/>
                    <a:pt x="0" y="138"/>
                    <a:pt x="23" y="183"/>
                  </a:cubicBezTo>
                  <a:cubicBezTo>
                    <a:pt x="46" y="206"/>
                    <a:pt x="46" y="252"/>
                    <a:pt x="69" y="275"/>
                  </a:cubicBezTo>
                  <a:cubicBezTo>
                    <a:pt x="114" y="389"/>
                    <a:pt x="137" y="503"/>
                    <a:pt x="160" y="617"/>
                  </a:cubicBezTo>
                  <a:cubicBezTo>
                    <a:pt x="160" y="640"/>
                    <a:pt x="160" y="663"/>
                    <a:pt x="160" y="708"/>
                  </a:cubicBezTo>
                  <a:cubicBezTo>
                    <a:pt x="160" y="708"/>
                    <a:pt x="183" y="708"/>
                    <a:pt x="183" y="731"/>
                  </a:cubicBezTo>
                  <a:cubicBezTo>
                    <a:pt x="183" y="750"/>
                    <a:pt x="183" y="785"/>
                    <a:pt x="183" y="822"/>
                  </a:cubicBezTo>
                  <a:cubicBezTo>
                    <a:pt x="183" y="891"/>
                    <a:pt x="206" y="959"/>
                    <a:pt x="206" y="1005"/>
                  </a:cubicBezTo>
                  <a:cubicBezTo>
                    <a:pt x="206" y="1096"/>
                    <a:pt x="206" y="1165"/>
                    <a:pt x="206" y="1233"/>
                  </a:cubicBezTo>
                  <a:cubicBezTo>
                    <a:pt x="206" y="1370"/>
                    <a:pt x="206" y="1507"/>
                    <a:pt x="183" y="1644"/>
                  </a:cubicBezTo>
                  <a:cubicBezTo>
                    <a:pt x="183" y="1690"/>
                    <a:pt x="160" y="1758"/>
                    <a:pt x="137" y="1804"/>
                  </a:cubicBezTo>
                  <a:lnTo>
                    <a:pt x="137" y="1804"/>
                  </a:lnTo>
                  <a:cubicBezTo>
                    <a:pt x="122" y="1834"/>
                    <a:pt x="107" y="1865"/>
                    <a:pt x="92" y="1895"/>
                  </a:cubicBezTo>
                  <a:cubicBezTo>
                    <a:pt x="92" y="1895"/>
                    <a:pt x="92" y="1918"/>
                    <a:pt x="92" y="1918"/>
                  </a:cubicBezTo>
                  <a:cubicBezTo>
                    <a:pt x="92" y="1941"/>
                    <a:pt x="69" y="1941"/>
                    <a:pt x="69" y="1964"/>
                  </a:cubicBezTo>
                  <a:cubicBezTo>
                    <a:pt x="69" y="1987"/>
                    <a:pt x="69" y="2009"/>
                    <a:pt x="69" y="2032"/>
                  </a:cubicBezTo>
                  <a:cubicBezTo>
                    <a:pt x="69" y="2055"/>
                    <a:pt x="114" y="2078"/>
                    <a:pt x="137" y="2101"/>
                  </a:cubicBezTo>
                  <a:cubicBezTo>
                    <a:pt x="137" y="2101"/>
                    <a:pt x="160" y="2123"/>
                    <a:pt x="183" y="2123"/>
                  </a:cubicBezTo>
                  <a:cubicBezTo>
                    <a:pt x="228" y="2123"/>
                    <a:pt x="274" y="2078"/>
                    <a:pt x="320" y="2055"/>
                  </a:cubicBezTo>
                  <a:cubicBezTo>
                    <a:pt x="343" y="2032"/>
                    <a:pt x="343" y="2009"/>
                    <a:pt x="365" y="1964"/>
                  </a:cubicBezTo>
                  <a:cubicBezTo>
                    <a:pt x="379" y="1970"/>
                    <a:pt x="394" y="1973"/>
                    <a:pt x="410" y="1973"/>
                  </a:cubicBezTo>
                  <a:cubicBezTo>
                    <a:pt x="449" y="1973"/>
                    <a:pt x="493" y="1957"/>
                    <a:pt x="525" y="1941"/>
                  </a:cubicBezTo>
                  <a:cubicBezTo>
                    <a:pt x="548" y="1895"/>
                    <a:pt x="594" y="1850"/>
                    <a:pt x="616" y="1781"/>
                  </a:cubicBezTo>
                  <a:cubicBezTo>
                    <a:pt x="639" y="1735"/>
                    <a:pt x="639" y="1713"/>
                    <a:pt x="662" y="1644"/>
                  </a:cubicBezTo>
                  <a:cubicBezTo>
                    <a:pt x="685" y="1576"/>
                    <a:pt x="708" y="1484"/>
                    <a:pt x="708" y="1393"/>
                  </a:cubicBezTo>
                  <a:cubicBezTo>
                    <a:pt x="731" y="1325"/>
                    <a:pt x="731" y="1233"/>
                    <a:pt x="731" y="1142"/>
                  </a:cubicBezTo>
                  <a:cubicBezTo>
                    <a:pt x="731" y="1119"/>
                    <a:pt x="708" y="1074"/>
                    <a:pt x="708" y="1051"/>
                  </a:cubicBezTo>
                  <a:cubicBezTo>
                    <a:pt x="708" y="1028"/>
                    <a:pt x="708" y="1005"/>
                    <a:pt x="708" y="982"/>
                  </a:cubicBezTo>
                  <a:cubicBezTo>
                    <a:pt x="708" y="982"/>
                    <a:pt x="708" y="959"/>
                    <a:pt x="708" y="937"/>
                  </a:cubicBezTo>
                  <a:cubicBezTo>
                    <a:pt x="708" y="914"/>
                    <a:pt x="685" y="891"/>
                    <a:pt x="685" y="845"/>
                  </a:cubicBezTo>
                  <a:cubicBezTo>
                    <a:pt x="685" y="777"/>
                    <a:pt x="662" y="685"/>
                    <a:pt x="639" y="617"/>
                  </a:cubicBezTo>
                  <a:cubicBezTo>
                    <a:pt x="616" y="526"/>
                    <a:pt x="594" y="457"/>
                    <a:pt x="571" y="366"/>
                  </a:cubicBezTo>
                  <a:cubicBezTo>
                    <a:pt x="548" y="320"/>
                    <a:pt x="525" y="275"/>
                    <a:pt x="525" y="229"/>
                  </a:cubicBezTo>
                  <a:cubicBezTo>
                    <a:pt x="480" y="161"/>
                    <a:pt x="457" y="92"/>
                    <a:pt x="388" y="46"/>
                  </a:cubicBezTo>
                  <a:cubicBezTo>
                    <a:pt x="343" y="24"/>
                    <a:pt x="320"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 name="Google Shape;9829;p58"/>
            <p:cNvSpPr/>
            <p:nvPr/>
          </p:nvSpPr>
          <p:spPr>
            <a:xfrm>
              <a:off x="6120501" y="3011513"/>
              <a:ext cx="17240" cy="66085"/>
            </a:xfrm>
            <a:custGeom>
              <a:avLst/>
              <a:gdLst/>
              <a:ahLst/>
              <a:cxnLst/>
              <a:rect l="l" t="t" r="r" b="b"/>
              <a:pathLst>
                <a:path w="366" h="1403" extrusionOk="0">
                  <a:moveTo>
                    <a:pt x="160" y="0"/>
                  </a:moveTo>
                  <a:cubicBezTo>
                    <a:pt x="137" y="23"/>
                    <a:pt x="115" y="46"/>
                    <a:pt x="115" y="69"/>
                  </a:cubicBezTo>
                  <a:cubicBezTo>
                    <a:pt x="115" y="92"/>
                    <a:pt x="137" y="114"/>
                    <a:pt x="137" y="137"/>
                  </a:cubicBezTo>
                  <a:cubicBezTo>
                    <a:pt x="137" y="183"/>
                    <a:pt x="137" y="251"/>
                    <a:pt x="137" y="297"/>
                  </a:cubicBezTo>
                  <a:cubicBezTo>
                    <a:pt x="137" y="365"/>
                    <a:pt x="160" y="434"/>
                    <a:pt x="160" y="502"/>
                  </a:cubicBezTo>
                  <a:cubicBezTo>
                    <a:pt x="160" y="548"/>
                    <a:pt x="137" y="617"/>
                    <a:pt x="137" y="685"/>
                  </a:cubicBezTo>
                  <a:cubicBezTo>
                    <a:pt x="137" y="754"/>
                    <a:pt x="137" y="822"/>
                    <a:pt x="115" y="890"/>
                  </a:cubicBezTo>
                  <a:cubicBezTo>
                    <a:pt x="115" y="982"/>
                    <a:pt x="92" y="1073"/>
                    <a:pt x="46" y="1164"/>
                  </a:cubicBezTo>
                  <a:cubicBezTo>
                    <a:pt x="46" y="1187"/>
                    <a:pt x="23" y="1210"/>
                    <a:pt x="23" y="1233"/>
                  </a:cubicBezTo>
                  <a:cubicBezTo>
                    <a:pt x="0" y="1301"/>
                    <a:pt x="46" y="1370"/>
                    <a:pt x="115" y="1393"/>
                  </a:cubicBezTo>
                  <a:cubicBezTo>
                    <a:pt x="128" y="1399"/>
                    <a:pt x="141" y="1402"/>
                    <a:pt x="154" y="1402"/>
                  </a:cubicBezTo>
                  <a:cubicBezTo>
                    <a:pt x="185" y="1402"/>
                    <a:pt x="213" y="1386"/>
                    <a:pt x="229" y="1370"/>
                  </a:cubicBezTo>
                  <a:lnTo>
                    <a:pt x="252" y="1370"/>
                  </a:lnTo>
                  <a:cubicBezTo>
                    <a:pt x="274" y="1347"/>
                    <a:pt x="297" y="1324"/>
                    <a:pt x="297" y="1301"/>
                  </a:cubicBezTo>
                  <a:cubicBezTo>
                    <a:pt x="320" y="1256"/>
                    <a:pt x="320" y="1210"/>
                    <a:pt x="320" y="1164"/>
                  </a:cubicBezTo>
                  <a:cubicBezTo>
                    <a:pt x="343" y="1119"/>
                    <a:pt x="343" y="1050"/>
                    <a:pt x="343" y="1005"/>
                  </a:cubicBezTo>
                  <a:cubicBezTo>
                    <a:pt x="366" y="936"/>
                    <a:pt x="343" y="890"/>
                    <a:pt x="343" y="845"/>
                  </a:cubicBezTo>
                  <a:cubicBezTo>
                    <a:pt x="343" y="776"/>
                    <a:pt x="343" y="731"/>
                    <a:pt x="343" y="662"/>
                  </a:cubicBezTo>
                  <a:cubicBezTo>
                    <a:pt x="320" y="457"/>
                    <a:pt x="252" y="251"/>
                    <a:pt x="229" y="46"/>
                  </a:cubicBezTo>
                  <a:cubicBezTo>
                    <a:pt x="229" y="23"/>
                    <a:pt x="206"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 name="Google Shape;9830;p58"/>
            <p:cNvSpPr/>
            <p:nvPr/>
          </p:nvSpPr>
          <p:spPr>
            <a:xfrm>
              <a:off x="6100058" y="3038362"/>
              <a:ext cx="19406" cy="48468"/>
            </a:xfrm>
            <a:custGeom>
              <a:avLst/>
              <a:gdLst/>
              <a:ahLst/>
              <a:cxnLst/>
              <a:rect l="l" t="t" r="r" b="b"/>
              <a:pathLst>
                <a:path w="412" h="1029" extrusionOk="0">
                  <a:moveTo>
                    <a:pt x="366" y="1"/>
                  </a:moveTo>
                  <a:cubicBezTo>
                    <a:pt x="343" y="1"/>
                    <a:pt x="320" y="1"/>
                    <a:pt x="320" y="47"/>
                  </a:cubicBezTo>
                  <a:cubicBezTo>
                    <a:pt x="320" y="92"/>
                    <a:pt x="320" y="161"/>
                    <a:pt x="320" y="206"/>
                  </a:cubicBezTo>
                  <a:cubicBezTo>
                    <a:pt x="298" y="252"/>
                    <a:pt x="298" y="320"/>
                    <a:pt x="275" y="366"/>
                  </a:cubicBezTo>
                  <a:cubicBezTo>
                    <a:pt x="275" y="412"/>
                    <a:pt x="252" y="457"/>
                    <a:pt x="229" y="503"/>
                  </a:cubicBezTo>
                  <a:cubicBezTo>
                    <a:pt x="206" y="572"/>
                    <a:pt x="161" y="640"/>
                    <a:pt x="138" y="709"/>
                  </a:cubicBezTo>
                  <a:cubicBezTo>
                    <a:pt x="115" y="731"/>
                    <a:pt x="92" y="777"/>
                    <a:pt x="69" y="800"/>
                  </a:cubicBezTo>
                  <a:cubicBezTo>
                    <a:pt x="46" y="823"/>
                    <a:pt x="46" y="845"/>
                    <a:pt x="24" y="891"/>
                  </a:cubicBezTo>
                  <a:cubicBezTo>
                    <a:pt x="1" y="937"/>
                    <a:pt x="1" y="982"/>
                    <a:pt x="46" y="1005"/>
                  </a:cubicBezTo>
                  <a:cubicBezTo>
                    <a:pt x="69" y="1028"/>
                    <a:pt x="115" y="1028"/>
                    <a:pt x="138" y="1028"/>
                  </a:cubicBezTo>
                  <a:cubicBezTo>
                    <a:pt x="161" y="1005"/>
                    <a:pt x="183" y="1005"/>
                    <a:pt x="183" y="982"/>
                  </a:cubicBezTo>
                  <a:cubicBezTo>
                    <a:pt x="229" y="914"/>
                    <a:pt x="252" y="845"/>
                    <a:pt x="275" y="777"/>
                  </a:cubicBezTo>
                  <a:cubicBezTo>
                    <a:pt x="320" y="686"/>
                    <a:pt x="343" y="617"/>
                    <a:pt x="366" y="526"/>
                  </a:cubicBezTo>
                  <a:cubicBezTo>
                    <a:pt x="389" y="457"/>
                    <a:pt x="389" y="366"/>
                    <a:pt x="412" y="298"/>
                  </a:cubicBezTo>
                  <a:cubicBezTo>
                    <a:pt x="412" y="206"/>
                    <a:pt x="412" y="115"/>
                    <a:pt x="412" y="47"/>
                  </a:cubicBezTo>
                  <a:cubicBezTo>
                    <a:pt x="412" y="1"/>
                    <a:pt x="389" y="1"/>
                    <a:pt x="366"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 name="Google Shape;9831;p58"/>
            <p:cNvSpPr/>
            <p:nvPr/>
          </p:nvSpPr>
          <p:spPr>
            <a:xfrm>
              <a:off x="5087260" y="3086785"/>
              <a:ext cx="446202" cy="451572"/>
            </a:xfrm>
            <a:custGeom>
              <a:avLst/>
              <a:gdLst/>
              <a:ahLst/>
              <a:cxnLst/>
              <a:rect l="l" t="t" r="r" b="b"/>
              <a:pathLst>
                <a:path w="9473" h="9587" extrusionOk="0">
                  <a:moveTo>
                    <a:pt x="4520" y="0"/>
                  </a:moveTo>
                  <a:cubicBezTo>
                    <a:pt x="4451" y="23"/>
                    <a:pt x="4360" y="23"/>
                    <a:pt x="4292" y="23"/>
                  </a:cubicBezTo>
                  <a:lnTo>
                    <a:pt x="4018" y="23"/>
                  </a:lnTo>
                  <a:cubicBezTo>
                    <a:pt x="3949" y="46"/>
                    <a:pt x="3881" y="46"/>
                    <a:pt x="3812" y="69"/>
                  </a:cubicBezTo>
                  <a:cubicBezTo>
                    <a:pt x="3744" y="91"/>
                    <a:pt x="3675" y="91"/>
                    <a:pt x="3607" y="114"/>
                  </a:cubicBezTo>
                  <a:cubicBezTo>
                    <a:pt x="3515" y="137"/>
                    <a:pt x="3424" y="183"/>
                    <a:pt x="3356" y="205"/>
                  </a:cubicBezTo>
                  <a:cubicBezTo>
                    <a:pt x="3287" y="251"/>
                    <a:pt x="3219" y="274"/>
                    <a:pt x="3150" y="320"/>
                  </a:cubicBezTo>
                  <a:cubicBezTo>
                    <a:pt x="2990" y="388"/>
                    <a:pt x="2854" y="457"/>
                    <a:pt x="2739" y="525"/>
                  </a:cubicBezTo>
                  <a:lnTo>
                    <a:pt x="2648" y="571"/>
                  </a:lnTo>
                  <a:cubicBezTo>
                    <a:pt x="2625" y="594"/>
                    <a:pt x="2580" y="616"/>
                    <a:pt x="2534" y="639"/>
                  </a:cubicBezTo>
                  <a:cubicBezTo>
                    <a:pt x="2465" y="685"/>
                    <a:pt x="2397" y="708"/>
                    <a:pt x="2329" y="753"/>
                  </a:cubicBezTo>
                  <a:lnTo>
                    <a:pt x="2283" y="776"/>
                  </a:lnTo>
                  <a:cubicBezTo>
                    <a:pt x="2214" y="799"/>
                    <a:pt x="2169" y="822"/>
                    <a:pt x="2100" y="845"/>
                  </a:cubicBezTo>
                  <a:cubicBezTo>
                    <a:pt x="2032" y="890"/>
                    <a:pt x="1963" y="936"/>
                    <a:pt x="1895" y="982"/>
                  </a:cubicBezTo>
                  <a:cubicBezTo>
                    <a:pt x="1781" y="1073"/>
                    <a:pt x="1644" y="1164"/>
                    <a:pt x="1484" y="1278"/>
                  </a:cubicBezTo>
                  <a:cubicBezTo>
                    <a:pt x="1416" y="1347"/>
                    <a:pt x="1370" y="1392"/>
                    <a:pt x="1301" y="1438"/>
                  </a:cubicBezTo>
                  <a:cubicBezTo>
                    <a:pt x="1256" y="1484"/>
                    <a:pt x="1210" y="1529"/>
                    <a:pt x="1142" y="1598"/>
                  </a:cubicBezTo>
                  <a:lnTo>
                    <a:pt x="1119" y="1621"/>
                  </a:lnTo>
                  <a:cubicBezTo>
                    <a:pt x="1027" y="1712"/>
                    <a:pt x="936" y="1826"/>
                    <a:pt x="845" y="1940"/>
                  </a:cubicBezTo>
                  <a:lnTo>
                    <a:pt x="776" y="2009"/>
                  </a:lnTo>
                  <a:lnTo>
                    <a:pt x="731" y="2054"/>
                  </a:lnTo>
                  <a:cubicBezTo>
                    <a:pt x="617" y="2191"/>
                    <a:pt x="503" y="2328"/>
                    <a:pt x="457" y="2488"/>
                  </a:cubicBezTo>
                  <a:cubicBezTo>
                    <a:pt x="457" y="2534"/>
                    <a:pt x="457" y="2579"/>
                    <a:pt x="480" y="2602"/>
                  </a:cubicBezTo>
                  <a:cubicBezTo>
                    <a:pt x="480" y="2625"/>
                    <a:pt x="503" y="2648"/>
                    <a:pt x="503" y="2648"/>
                  </a:cubicBezTo>
                  <a:cubicBezTo>
                    <a:pt x="434" y="2785"/>
                    <a:pt x="388" y="2922"/>
                    <a:pt x="343" y="3013"/>
                  </a:cubicBezTo>
                  <a:cubicBezTo>
                    <a:pt x="320" y="3081"/>
                    <a:pt x="274" y="3150"/>
                    <a:pt x="251" y="3218"/>
                  </a:cubicBezTo>
                  <a:cubicBezTo>
                    <a:pt x="229" y="3310"/>
                    <a:pt x="206" y="3378"/>
                    <a:pt x="206" y="3447"/>
                  </a:cubicBezTo>
                  <a:cubicBezTo>
                    <a:pt x="160" y="3606"/>
                    <a:pt x="137" y="3766"/>
                    <a:pt x="92" y="3926"/>
                  </a:cubicBezTo>
                  <a:cubicBezTo>
                    <a:pt x="69" y="4109"/>
                    <a:pt x="46" y="4268"/>
                    <a:pt x="23" y="4405"/>
                  </a:cubicBezTo>
                  <a:cubicBezTo>
                    <a:pt x="23" y="4474"/>
                    <a:pt x="23" y="4542"/>
                    <a:pt x="0" y="4634"/>
                  </a:cubicBezTo>
                  <a:lnTo>
                    <a:pt x="0" y="4656"/>
                  </a:lnTo>
                  <a:cubicBezTo>
                    <a:pt x="0" y="4748"/>
                    <a:pt x="0" y="4816"/>
                    <a:pt x="0" y="4885"/>
                  </a:cubicBezTo>
                  <a:cubicBezTo>
                    <a:pt x="0" y="5067"/>
                    <a:pt x="0" y="5227"/>
                    <a:pt x="23" y="5387"/>
                  </a:cubicBezTo>
                  <a:cubicBezTo>
                    <a:pt x="46" y="5501"/>
                    <a:pt x="69" y="5638"/>
                    <a:pt x="92" y="5752"/>
                  </a:cubicBezTo>
                  <a:cubicBezTo>
                    <a:pt x="114" y="5866"/>
                    <a:pt x="160" y="5980"/>
                    <a:pt x="206" y="6140"/>
                  </a:cubicBezTo>
                  <a:cubicBezTo>
                    <a:pt x="229" y="6277"/>
                    <a:pt x="274" y="6368"/>
                    <a:pt x="297" y="6460"/>
                  </a:cubicBezTo>
                  <a:cubicBezTo>
                    <a:pt x="343" y="6574"/>
                    <a:pt x="388" y="6688"/>
                    <a:pt x="434" y="6802"/>
                  </a:cubicBezTo>
                  <a:lnTo>
                    <a:pt x="457" y="6848"/>
                  </a:lnTo>
                  <a:lnTo>
                    <a:pt x="457" y="6893"/>
                  </a:lnTo>
                  <a:cubicBezTo>
                    <a:pt x="503" y="7007"/>
                    <a:pt x="548" y="7122"/>
                    <a:pt x="617" y="7236"/>
                  </a:cubicBezTo>
                  <a:cubicBezTo>
                    <a:pt x="685" y="7373"/>
                    <a:pt x="754" y="7487"/>
                    <a:pt x="845" y="7601"/>
                  </a:cubicBezTo>
                  <a:lnTo>
                    <a:pt x="845" y="7624"/>
                  </a:lnTo>
                  <a:cubicBezTo>
                    <a:pt x="959" y="7761"/>
                    <a:pt x="1050" y="7875"/>
                    <a:pt x="1164" y="7989"/>
                  </a:cubicBezTo>
                  <a:cubicBezTo>
                    <a:pt x="1256" y="8080"/>
                    <a:pt x="1347" y="8149"/>
                    <a:pt x="1461" y="8240"/>
                  </a:cubicBezTo>
                  <a:lnTo>
                    <a:pt x="1484" y="8263"/>
                  </a:lnTo>
                  <a:cubicBezTo>
                    <a:pt x="1484" y="8263"/>
                    <a:pt x="1507" y="8286"/>
                    <a:pt x="1507" y="8286"/>
                  </a:cubicBezTo>
                  <a:cubicBezTo>
                    <a:pt x="1507" y="8286"/>
                    <a:pt x="1530" y="8308"/>
                    <a:pt x="1552" y="8308"/>
                  </a:cubicBezTo>
                  <a:lnTo>
                    <a:pt x="1598" y="8354"/>
                  </a:lnTo>
                  <a:cubicBezTo>
                    <a:pt x="1644" y="8400"/>
                    <a:pt x="1667" y="8423"/>
                    <a:pt x="1689" y="8445"/>
                  </a:cubicBezTo>
                  <a:cubicBezTo>
                    <a:pt x="1758" y="8491"/>
                    <a:pt x="1804" y="8537"/>
                    <a:pt x="1872" y="8560"/>
                  </a:cubicBezTo>
                  <a:lnTo>
                    <a:pt x="1940" y="8628"/>
                  </a:lnTo>
                  <a:cubicBezTo>
                    <a:pt x="1986" y="8651"/>
                    <a:pt x="2032" y="8696"/>
                    <a:pt x="2077" y="8719"/>
                  </a:cubicBezTo>
                  <a:cubicBezTo>
                    <a:pt x="2214" y="8811"/>
                    <a:pt x="2351" y="8902"/>
                    <a:pt x="2465" y="8970"/>
                  </a:cubicBezTo>
                  <a:cubicBezTo>
                    <a:pt x="2511" y="8993"/>
                    <a:pt x="2557" y="9016"/>
                    <a:pt x="2580" y="9039"/>
                  </a:cubicBezTo>
                  <a:cubicBezTo>
                    <a:pt x="2671" y="9085"/>
                    <a:pt x="2762" y="9130"/>
                    <a:pt x="2854" y="9176"/>
                  </a:cubicBezTo>
                  <a:cubicBezTo>
                    <a:pt x="2922" y="9221"/>
                    <a:pt x="3013" y="9244"/>
                    <a:pt x="3082" y="9290"/>
                  </a:cubicBezTo>
                  <a:cubicBezTo>
                    <a:pt x="3150" y="9313"/>
                    <a:pt x="3196" y="9336"/>
                    <a:pt x="3242" y="9358"/>
                  </a:cubicBezTo>
                  <a:cubicBezTo>
                    <a:pt x="3310" y="9381"/>
                    <a:pt x="3378" y="9404"/>
                    <a:pt x="3447" y="9427"/>
                  </a:cubicBezTo>
                  <a:cubicBezTo>
                    <a:pt x="3515" y="9450"/>
                    <a:pt x="3607" y="9473"/>
                    <a:pt x="3675" y="9495"/>
                  </a:cubicBezTo>
                  <a:cubicBezTo>
                    <a:pt x="3835" y="9518"/>
                    <a:pt x="3995" y="9541"/>
                    <a:pt x="4177" y="9564"/>
                  </a:cubicBezTo>
                  <a:lnTo>
                    <a:pt x="4292" y="9564"/>
                  </a:lnTo>
                  <a:cubicBezTo>
                    <a:pt x="4337" y="9564"/>
                    <a:pt x="4383" y="9587"/>
                    <a:pt x="4428" y="9587"/>
                  </a:cubicBezTo>
                  <a:lnTo>
                    <a:pt x="4908" y="9587"/>
                  </a:lnTo>
                  <a:cubicBezTo>
                    <a:pt x="5022" y="9587"/>
                    <a:pt x="5113" y="9587"/>
                    <a:pt x="5205" y="9564"/>
                  </a:cubicBezTo>
                  <a:lnTo>
                    <a:pt x="5319" y="9564"/>
                  </a:lnTo>
                  <a:cubicBezTo>
                    <a:pt x="5433" y="9541"/>
                    <a:pt x="5524" y="9541"/>
                    <a:pt x="5638" y="9518"/>
                  </a:cubicBezTo>
                  <a:cubicBezTo>
                    <a:pt x="5661" y="9518"/>
                    <a:pt x="5707" y="9495"/>
                    <a:pt x="5752" y="9495"/>
                  </a:cubicBezTo>
                  <a:cubicBezTo>
                    <a:pt x="5775" y="9473"/>
                    <a:pt x="5798" y="9473"/>
                    <a:pt x="5844" y="9450"/>
                  </a:cubicBezTo>
                  <a:lnTo>
                    <a:pt x="5889" y="9450"/>
                  </a:lnTo>
                  <a:lnTo>
                    <a:pt x="5912" y="9427"/>
                  </a:lnTo>
                  <a:lnTo>
                    <a:pt x="6003" y="9404"/>
                  </a:lnTo>
                  <a:cubicBezTo>
                    <a:pt x="6026" y="9381"/>
                    <a:pt x="6072" y="9381"/>
                    <a:pt x="6095" y="9358"/>
                  </a:cubicBezTo>
                  <a:cubicBezTo>
                    <a:pt x="6163" y="9336"/>
                    <a:pt x="6209" y="9313"/>
                    <a:pt x="6277" y="9290"/>
                  </a:cubicBezTo>
                  <a:lnTo>
                    <a:pt x="6300" y="9290"/>
                  </a:lnTo>
                  <a:cubicBezTo>
                    <a:pt x="6346" y="9267"/>
                    <a:pt x="6414" y="9244"/>
                    <a:pt x="6483" y="9199"/>
                  </a:cubicBezTo>
                  <a:cubicBezTo>
                    <a:pt x="6551" y="9176"/>
                    <a:pt x="6620" y="9130"/>
                    <a:pt x="6665" y="9107"/>
                  </a:cubicBezTo>
                  <a:cubicBezTo>
                    <a:pt x="6734" y="9062"/>
                    <a:pt x="6802" y="9039"/>
                    <a:pt x="6871" y="8993"/>
                  </a:cubicBezTo>
                  <a:lnTo>
                    <a:pt x="6894" y="8993"/>
                  </a:lnTo>
                  <a:cubicBezTo>
                    <a:pt x="6962" y="8948"/>
                    <a:pt x="7008" y="8925"/>
                    <a:pt x="7053" y="8879"/>
                  </a:cubicBezTo>
                  <a:cubicBezTo>
                    <a:pt x="7122" y="8833"/>
                    <a:pt x="7190" y="8788"/>
                    <a:pt x="7259" y="8742"/>
                  </a:cubicBezTo>
                  <a:lnTo>
                    <a:pt x="7282" y="8719"/>
                  </a:lnTo>
                  <a:lnTo>
                    <a:pt x="7327" y="8674"/>
                  </a:lnTo>
                  <a:cubicBezTo>
                    <a:pt x="7373" y="8651"/>
                    <a:pt x="7419" y="8605"/>
                    <a:pt x="7441" y="8560"/>
                  </a:cubicBezTo>
                  <a:cubicBezTo>
                    <a:pt x="7510" y="8514"/>
                    <a:pt x="7556" y="8468"/>
                    <a:pt x="7624" y="8400"/>
                  </a:cubicBezTo>
                  <a:cubicBezTo>
                    <a:pt x="7670" y="8354"/>
                    <a:pt x="7738" y="8286"/>
                    <a:pt x="7784" y="8240"/>
                  </a:cubicBezTo>
                  <a:cubicBezTo>
                    <a:pt x="7829" y="8194"/>
                    <a:pt x="7875" y="8172"/>
                    <a:pt x="7921" y="8126"/>
                  </a:cubicBezTo>
                  <a:lnTo>
                    <a:pt x="7966" y="8080"/>
                  </a:lnTo>
                  <a:cubicBezTo>
                    <a:pt x="8012" y="8035"/>
                    <a:pt x="8058" y="8012"/>
                    <a:pt x="8103" y="7966"/>
                  </a:cubicBezTo>
                  <a:lnTo>
                    <a:pt x="8149" y="7920"/>
                  </a:lnTo>
                  <a:cubicBezTo>
                    <a:pt x="8263" y="7829"/>
                    <a:pt x="8354" y="7715"/>
                    <a:pt x="8469" y="7624"/>
                  </a:cubicBezTo>
                  <a:cubicBezTo>
                    <a:pt x="8514" y="7555"/>
                    <a:pt x="8583" y="7487"/>
                    <a:pt x="8628" y="7441"/>
                  </a:cubicBezTo>
                  <a:cubicBezTo>
                    <a:pt x="8674" y="7373"/>
                    <a:pt x="8720" y="7327"/>
                    <a:pt x="8742" y="7258"/>
                  </a:cubicBezTo>
                  <a:cubicBezTo>
                    <a:pt x="8811" y="7167"/>
                    <a:pt x="8879" y="7030"/>
                    <a:pt x="8948" y="6893"/>
                  </a:cubicBezTo>
                  <a:cubicBezTo>
                    <a:pt x="8994" y="6802"/>
                    <a:pt x="9016" y="6734"/>
                    <a:pt x="9062" y="6665"/>
                  </a:cubicBezTo>
                  <a:lnTo>
                    <a:pt x="9085" y="6597"/>
                  </a:lnTo>
                  <a:cubicBezTo>
                    <a:pt x="9108" y="6551"/>
                    <a:pt x="9130" y="6505"/>
                    <a:pt x="9130" y="6460"/>
                  </a:cubicBezTo>
                  <a:cubicBezTo>
                    <a:pt x="9199" y="6323"/>
                    <a:pt x="9222" y="6186"/>
                    <a:pt x="9267" y="6049"/>
                  </a:cubicBezTo>
                  <a:lnTo>
                    <a:pt x="9290" y="6003"/>
                  </a:lnTo>
                  <a:cubicBezTo>
                    <a:pt x="9313" y="5889"/>
                    <a:pt x="9359" y="5752"/>
                    <a:pt x="9382" y="5638"/>
                  </a:cubicBezTo>
                  <a:cubicBezTo>
                    <a:pt x="9404" y="5455"/>
                    <a:pt x="9427" y="5296"/>
                    <a:pt x="9450" y="5113"/>
                  </a:cubicBezTo>
                  <a:cubicBezTo>
                    <a:pt x="9450" y="5044"/>
                    <a:pt x="9473" y="4953"/>
                    <a:pt x="9473" y="4885"/>
                  </a:cubicBezTo>
                  <a:cubicBezTo>
                    <a:pt x="9473" y="4793"/>
                    <a:pt x="9473" y="4702"/>
                    <a:pt x="9473" y="4634"/>
                  </a:cubicBezTo>
                  <a:cubicBezTo>
                    <a:pt x="9473" y="4428"/>
                    <a:pt x="9473" y="4291"/>
                    <a:pt x="9450" y="4131"/>
                  </a:cubicBezTo>
                  <a:lnTo>
                    <a:pt x="9427" y="4063"/>
                  </a:lnTo>
                  <a:cubicBezTo>
                    <a:pt x="9427" y="3949"/>
                    <a:pt x="9404" y="3812"/>
                    <a:pt x="9382" y="3698"/>
                  </a:cubicBezTo>
                  <a:cubicBezTo>
                    <a:pt x="9336" y="3561"/>
                    <a:pt x="9290" y="3424"/>
                    <a:pt x="9245" y="3310"/>
                  </a:cubicBezTo>
                  <a:cubicBezTo>
                    <a:pt x="9222" y="3218"/>
                    <a:pt x="9176" y="3104"/>
                    <a:pt x="9130" y="3013"/>
                  </a:cubicBezTo>
                  <a:cubicBezTo>
                    <a:pt x="9108" y="2945"/>
                    <a:pt x="9085" y="2899"/>
                    <a:pt x="9039" y="2830"/>
                  </a:cubicBezTo>
                  <a:cubicBezTo>
                    <a:pt x="8994" y="2693"/>
                    <a:pt x="8948" y="2556"/>
                    <a:pt x="8857" y="2420"/>
                  </a:cubicBezTo>
                  <a:cubicBezTo>
                    <a:pt x="8765" y="2283"/>
                    <a:pt x="8674" y="2168"/>
                    <a:pt x="8583" y="2054"/>
                  </a:cubicBezTo>
                  <a:cubicBezTo>
                    <a:pt x="8560" y="2009"/>
                    <a:pt x="8514" y="1986"/>
                    <a:pt x="8491" y="1963"/>
                  </a:cubicBezTo>
                  <a:cubicBezTo>
                    <a:pt x="8469" y="1940"/>
                    <a:pt x="8469" y="1917"/>
                    <a:pt x="8446" y="1895"/>
                  </a:cubicBezTo>
                  <a:cubicBezTo>
                    <a:pt x="8400" y="1872"/>
                    <a:pt x="8377" y="1826"/>
                    <a:pt x="8354" y="1780"/>
                  </a:cubicBezTo>
                  <a:lnTo>
                    <a:pt x="8309" y="1735"/>
                  </a:lnTo>
                  <a:cubicBezTo>
                    <a:pt x="8263" y="1666"/>
                    <a:pt x="8217" y="1621"/>
                    <a:pt x="8149" y="1552"/>
                  </a:cubicBezTo>
                  <a:cubicBezTo>
                    <a:pt x="8103" y="1507"/>
                    <a:pt x="8058" y="1438"/>
                    <a:pt x="7989" y="1392"/>
                  </a:cubicBezTo>
                  <a:cubicBezTo>
                    <a:pt x="7944" y="1324"/>
                    <a:pt x="7875" y="1278"/>
                    <a:pt x="7807" y="1210"/>
                  </a:cubicBezTo>
                  <a:cubicBezTo>
                    <a:pt x="7761" y="1187"/>
                    <a:pt x="7715" y="1141"/>
                    <a:pt x="7670" y="1118"/>
                  </a:cubicBezTo>
                  <a:cubicBezTo>
                    <a:pt x="7647" y="1096"/>
                    <a:pt x="7601" y="1050"/>
                    <a:pt x="7556" y="1027"/>
                  </a:cubicBezTo>
                  <a:lnTo>
                    <a:pt x="7533" y="1004"/>
                  </a:lnTo>
                  <a:cubicBezTo>
                    <a:pt x="7487" y="959"/>
                    <a:pt x="7419" y="913"/>
                    <a:pt x="7373" y="867"/>
                  </a:cubicBezTo>
                  <a:cubicBezTo>
                    <a:pt x="7304" y="822"/>
                    <a:pt x="7259" y="776"/>
                    <a:pt x="7190" y="753"/>
                  </a:cubicBezTo>
                  <a:lnTo>
                    <a:pt x="7167" y="730"/>
                  </a:lnTo>
                  <a:cubicBezTo>
                    <a:pt x="7099" y="685"/>
                    <a:pt x="7031" y="662"/>
                    <a:pt x="6939" y="616"/>
                  </a:cubicBezTo>
                  <a:cubicBezTo>
                    <a:pt x="6894" y="571"/>
                    <a:pt x="6825" y="548"/>
                    <a:pt x="6757" y="502"/>
                  </a:cubicBezTo>
                  <a:lnTo>
                    <a:pt x="6734" y="479"/>
                  </a:lnTo>
                  <a:cubicBezTo>
                    <a:pt x="6688" y="457"/>
                    <a:pt x="6620" y="434"/>
                    <a:pt x="6574" y="411"/>
                  </a:cubicBezTo>
                  <a:cubicBezTo>
                    <a:pt x="6528" y="365"/>
                    <a:pt x="6460" y="342"/>
                    <a:pt x="6369" y="297"/>
                  </a:cubicBezTo>
                  <a:cubicBezTo>
                    <a:pt x="6323" y="297"/>
                    <a:pt x="6277" y="274"/>
                    <a:pt x="6254" y="251"/>
                  </a:cubicBezTo>
                  <a:lnTo>
                    <a:pt x="6186" y="228"/>
                  </a:lnTo>
                  <a:lnTo>
                    <a:pt x="6118" y="205"/>
                  </a:lnTo>
                  <a:cubicBezTo>
                    <a:pt x="6072" y="183"/>
                    <a:pt x="6003" y="160"/>
                    <a:pt x="5958" y="137"/>
                  </a:cubicBezTo>
                  <a:cubicBezTo>
                    <a:pt x="5798" y="91"/>
                    <a:pt x="5638" y="69"/>
                    <a:pt x="5478" y="46"/>
                  </a:cubicBezTo>
                  <a:lnTo>
                    <a:pt x="5387" y="46"/>
                  </a:lnTo>
                  <a:cubicBezTo>
                    <a:pt x="5341" y="23"/>
                    <a:pt x="5273" y="23"/>
                    <a:pt x="5227" y="23"/>
                  </a:cubicBezTo>
                  <a:cubicBezTo>
                    <a:pt x="5159" y="23"/>
                    <a:pt x="5068" y="0"/>
                    <a:pt x="49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 name="Google Shape;9832;p58"/>
            <p:cNvSpPr/>
            <p:nvPr/>
          </p:nvSpPr>
          <p:spPr>
            <a:xfrm>
              <a:off x="5680732" y="3254475"/>
              <a:ext cx="444082" cy="449452"/>
            </a:xfrm>
            <a:custGeom>
              <a:avLst/>
              <a:gdLst/>
              <a:ahLst/>
              <a:cxnLst/>
              <a:rect l="l" t="t" r="r" b="b"/>
              <a:pathLst>
                <a:path w="9428" h="9542" extrusionOk="0">
                  <a:moveTo>
                    <a:pt x="3858" y="1"/>
                  </a:moveTo>
                  <a:cubicBezTo>
                    <a:pt x="3699" y="24"/>
                    <a:pt x="3539" y="69"/>
                    <a:pt x="3402" y="92"/>
                  </a:cubicBezTo>
                  <a:cubicBezTo>
                    <a:pt x="3242" y="138"/>
                    <a:pt x="3082" y="183"/>
                    <a:pt x="2945" y="252"/>
                  </a:cubicBezTo>
                  <a:cubicBezTo>
                    <a:pt x="2854" y="275"/>
                    <a:pt x="2786" y="320"/>
                    <a:pt x="2694" y="366"/>
                  </a:cubicBezTo>
                  <a:lnTo>
                    <a:pt x="2671" y="366"/>
                  </a:lnTo>
                  <a:cubicBezTo>
                    <a:pt x="2580" y="412"/>
                    <a:pt x="2512" y="457"/>
                    <a:pt x="2420" y="526"/>
                  </a:cubicBezTo>
                  <a:cubicBezTo>
                    <a:pt x="2329" y="571"/>
                    <a:pt x="2238" y="640"/>
                    <a:pt x="2146" y="708"/>
                  </a:cubicBezTo>
                  <a:cubicBezTo>
                    <a:pt x="2101" y="754"/>
                    <a:pt x="2032" y="800"/>
                    <a:pt x="1964" y="845"/>
                  </a:cubicBezTo>
                  <a:lnTo>
                    <a:pt x="1918" y="891"/>
                  </a:lnTo>
                  <a:cubicBezTo>
                    <a:pt x="1827" y="937"/>
                    <a:pt x="1758" y="1005"/>
                    <a:pt x="1667" y="1051"/>
                  </a:cubicBezTo>
                  <a:cubicBezTo>
                    <a:pt x="1622" y="1074"/>
                    <a:pt x="1553" y="1119"/>
                    <a:pt x="1507" y="1165"/>
                  </a:cubicBezTo>
                  <a:cubicBezTo>
                    <a:pt x="1416" y="1211"/>
                    <a:pt x="1348" y="1279"/>
                    <a:pt x="1256" y="1347"/>
                  </a:cubicBezTo>
                  <a:cubicBezTo>
                    <a:pt x="1233" y="1370"/>
                    <a:pt x="1211" y="1393"/>
                    <a:pt x="1188" y="1416"/>
                  </a:cubicBezTo>
                  <a:lnTo>
                    <a:pt x="1165" y="1439"/>
                  </a:lnTo>
                  <a:cubicBezTo>
                    <a:pt x="1119" y="1484"/>
                    <a:pt x="1074" y="1530"/>
                    <a:pt x="1051" y="1576"/>
                  </a:cubicBezTo>
                  <a:cubicBezTo>
                    <a:pt x="1005" y="1621"/>
                    <a:pt x="982" y="1690"/>
                    <a:pt x="982" y="1736"/>
                  </a:cubicBezTo>
                  <a:cubicBezTo>
                    <a:pt x="982" y="1758"/>
                    <a:pt x="982" y="1758"/>
                    <a:pt x="982" y="1781"/>
                  </a:cubicBezTo>
                  <a:lnTo>
                    <a:pt x="960" y="1804"/>
                  </a:lnTo>
                  <a:lnTo>
                    <a:pt x="937" y="1850"/>
                  </a:lnTo>
                  <a:cubicBezTo>
                    <a:pt x="891" y="1918"/>
                    <a:pt x="823" y="1987"/>
                    <a:pt x="777" y="2055"/>
                  </a:cubicBezTo>
                  <a:cubicBezTo>
                    <a:pt x="754" y="2101"/>
                    <a:pt x="731" y="2146"/>
                    <a:pt x="686" y="2169"/>
                  </a:cubicBezTo>
                  <a:lnTo>
                    <a:pt x="640" y="2238"/>
                  </a:lnTo>
                  <a:cubicBezTo>
                    <a:pt x="594" y="2306"/>
                    <a:pt x="572" y="2375"/>
                    <a:pt x="526" y="2443"/>
                  </a:cubicBezTo>
                  <a:cubicBezTo>
                    <a:pt x="503" y="2512"/>
                    <a:pt x="457" y="2603"/>
                    <a:pt x="435" y="2671"/>
                  </a:cubicBezTo>
                  <a:cubicBezTo>
                    <a:pt x="389" y="2763"/>
                    <a:pt x="366" y="2831"/>
                    <a:pt x="343" y="2900"/>
                  </a:cubicBezTo>
                  <a:cubicBezTo>
                    <a:pt x="275" y="3059"/>
                    <a:pt x="229" y="3196"/>
                    <a:pt x="206" y="3356"/>
                  </a:cubicBezTo>
                  <a:cubicBezTo>
                    <a:pt x="161" y="3516"/>
                    <a:pt x="115" y="3676"/>
                    <a:pt x="92" y="3835"/>
                  </a:cubicBezTo>
                  <a:cubicBezTo>
                    <a:pt x="69" y="3995"/>
                    <a:pt x="69" y="4155"/>
                    <a:pt x="47" y="4315"/>
                  </a:cubicBezTo>
                  <a:lnTo>
                    <a:pt x="47" y="4406"/>
                  </a:lnTo>
                  <a:cubicBezTo>
                    <a:pt x="47" y="4452"/>
                    <a:pt x="47" y="4497"/>
                    <a:pt x="47" y="4566"/>
                  </a:cubicBezTo>
                  <a:cubicBezTo>
                    <a:pt x="24" y="4634"/>
                    <a:pt x="24" y="4726"/>
                    <a:pt x="24" y="4794"/>
                  </a:cubicBezTo>
                  <a:cubicBezTo>
                    <a:pt x="1" y="4954"/>
                    <a:pt x="24" y="5114"/>
                    <a:pt x="24" y="5273"/>
                  </a:cubicBezTo>
                  <a:cubicBezTo>
                    <a:pt x="47" y="5433"/>
                    <a:pt x="69" y="5616"/>
                    <a:pt x="69" y="5753"/>
                  </a:cubicBezTo>
                  <a:cubicBezTo>
                    <a:pt x="92" y="5890"/>
                    <a:pt x="115" y="6072"/>
                    <a:pt x="161" y="6232"/>
                  </a:cubicBezTo>
                  <a:cubicBezTo>
                    <a:pt x="206" y="6346"/>
                    <a:pt x="252" y="6483"/>
                    <a:pt x="343" y="6666"/>
                  </a:cubicBezTo>
                  <a:cubicBezTo>
                    <a:pt x="412" y="6803"/>
                    <a:pt x="503" y="6940"/>
                    <a:pt x="572" y="7054"/>
                  </a:cubicBezTo>
                  <a:cubicBezTo>
                    <a:pt x="663" y="7191"/>
                    <a:pt x="754" y="7328"/>
                    <a:pt x="845" y="7465"/>
                  </a:cubicBezTo>
                  <a:cubicBezTo>
                    <a:pt x="1028" y="7761"/>
                    <a:pt x="1233" y="8012"/>
                    <a:pt x="1462" y="8218"/>
                  </a:cubicBezTo>
                  <a:cubicBezTo>
                    <a:pt x="1553" y="8309"/>
                    <a:pt x="1644" y="8378"/>
                    <a:pt x="1758" y="8469"/>
                  </a:cubicBezTo>
                  <a:cubicBezTo>
                    <a:pt x="1827" y="8537"/>
                    <a:pt x="1941" y="8583"/>
                    <a:pt x="2032" y="8629"/>
                  </a:cubicBezTo>
                  <a:lnTo>
                    <a:pt x="2055" y="8629"/>
                  </a:lnTo>
                  <a:lnTo>
                    <a:pt x="2101" y="8652"/>
                  </a:lnTo>
                  <a:lnTo>
                    <a:pt x="2192" y="8697"/>
                  </a:lnTo>
                  <a:cubicBezTo>
                    <a:pt x="2238" y="8720"/>
                    <a:pt x="2261" y="8743"/>
                    <a:pt x="2306" y="8766"/>
                  </a:cubicBezTo>
                  <a:cubicBezTo>
                    <a:pt x="2306" y="8789"/>
                    <a:pt x="2306" y="8834"/>
                    <a:pt x="2329" y="8857"/>
                  </a:cubicBezTo>
                  <a:cubicBezTo>
                    <a:pt x="2352" y="8880"/>
                    <a:pt x="2352" y="8903"/>
                    <a:pt x="2398" y="8925"/>
                  </a:cubicBezTo>
                  <a:cubicBezTo>
                    <a:pt x="2420" y="8925"/>
                    <a:pt x="2443" y="8948"/>
                    <a:pt x="2466" y="8948"/>
                  </a:cubicBezTo>
                  <a:cubicBezTo>
                    <a:pt x="2466" y="8948"/>
                    <a:pt x="2489" y="8971"/>
                    <a:pt x="2512" y="8971"/>
                  </a:cubicBezTo>
                  <a:cubicBezTo>
                    <a:pt x="2535" y="8994"/>
                    <a:pt x="2580" y="8994"/>
                    <a:pt x="2603" y="9017"/>
                  </a:cubicBezTo>
                  <a:lnTo>
                    <a:pt x="2649" y="9017"/>
                  </a:lnTo>
                  <a:cubicBezTo>
                    <a:pt x="2740" y="9062"/>
                    <a:pt x="2831" y="9085"/>
                    <a:pt x="2900" y="9131"/>
                  </a:cubicBezTo>
                  <a:lnTo>
                    <a:pt x="2945" y="9154"/>
                  </a:lnTo>
                  <a:cubicBezTo>
                    <a:pt x="3037" y="9199"/>
                    <a:pt x="3151" y="9245"/>
                    <a:pt x="3242" y="9268"/>
                  </a:cubicBezTo>
                  <a:cubicBezTo>
                    <a:pt x="3311" y="9291"/>
                    <a:pt x="3356" y="9314"/>
                    <a:pt x="3425" y="9336"/>
                  </a:cubicBezTo>
                  <a:cubicBezTo>
                    <a:pt x="3470" y="9336"/>
                    <a:pt x="3516" y="9336"/>
                    <a:pt x="3562" y="9359"/>
                  </a:cubicBezTo>
                  <a:lnTo>
                    <a:pt x="3630" y="9359"/>
                  </a:lnTo>
                  <a:cubicBezTo>
                    <a:pt x="3676" y="9382"/>
                    <a:pt x="3699" y="9405"/>
                    <a:pt x="3744" y="9405"/>
                  </a:cubicBezTo>
                  <a:cubicBezTo>
                    <a:pt x="3767" y="9428"/>
                    <a:pt x="3813" y="9450"/>
                    <a:pt x="3858" y="9473"/>
                  </a:cubicBezTo>
                  <a:cubicBezTo>
                    <a:pt x="3904" y="9473"/>
                    <a:pt x="3973" y="9496"/>
                    <a:pt x="4018" y="9519"/>
                  </a:cubicBezTo>
                  <a:lnTo>
                    <a:pt x="4087" y="9519"/>
                  </a:lnTo>
                  <a:cubicBezTo>
                    <a:pt x="4109" y="9542"/>
                    <a:pt x="4109" y="9542"/>
                    <a:pt x="4132" y="9542"/>
                  </a:cubicBezTo>
                  <a:lnTo>
                    <a:pt x="4155" y="9542"/>
                  </a:lnTo>
                  <a:cubicBezTo>
                    <a:pt x="4201" y="9542"/>
                    <a:pt x="4246" y="9519"/>
                    <a:pt x="4269" y="9496"/>
                  </a:cubicBezTo>
                  <a:cubicBezTo>
                    <a:pt x="4292" y="9473"/>
                    <a:pt x="4292" y="9450"/>
                    <a:pt x="4315" y="9428"/>
                  </a:cubicBezTo>
                  <a:cubicBezTo>
                    <a:pt x="4383" y="9450"/>
                    <a:pt x="4452" y="9450"/>
                    <a:pt x="4520" y="9473"/>
                  </a:cubicBezTo>
                  <a:cubicBezTo>
                    <a:pt x="4657" y="9473"/>
                    <a:pt x="4817" y="9496"/>
                    <a:pt x="4977" y="9496"/>
                  </a:cubicBezTo>
                  <a:lnTo>
                    <a:pt x="5251" y="9496"/>
                  </a:lnTo>
                  <a:cubicBezTo>
                    <a:pt x="5274" y="9496"/>
                    <a:pt x="5319" y="9473"/>
                    <a:pt x="5365" y="9473"/>
                  </a:cubicBezTo>
                  <a:lnTo>
                    <a:pt x="5456" y="9473"/>
                  </a:lnTo>
                  <a:cubicBezTo>
                    <a:pt x="5547" y="9450"/>
                    <a:pt x="5639" y="9450"/>
                    <a:pt x="5730" y="9428"/>
                  </a:cubicBezTo>
                  <a:cubicBezTo>
                    <a:pt x="5799" y="9382"/>
                    <a:pt x="5890" y="9359"/>
                    <a:pt x="5958" y="9336"/>
                  </a:cubicBezTo>
                  <a:lnTo>
                    <a:pt x="5981" y="9314"/>
                  </a:lnTo>
                  <a:cubicBezTo>
                    <a:pt x="6004" y="9314"/>
                    <a:pt x="6050" y="9291"/>
                    <a:pt x="6072" y="9291"/>
                  </a:cubicBezTo>
                  <a:cubicBezTo>
                    <a:pt x="6118" y="9268"/>
                    <a:pt x="6187" y="9245"/>
                    <a:pt x="6255" y="9222"/>
                  </a:cubicBezTo>
                  <a:cubicBezTo>
                    <a:pt x="6301" y="9199"/>
                    <a:pt x="6369" y="9154"/>
                    <a:pt x="6415" y="9131"/>
                  </a:cubicBezTo>
                  <a:cubicBezTo>
                    <a:pt x="6483" y="9085"/>
                    <a:pt x="6552" y="9062"/>
                    <a:pt x="6620" y="9017"/>
                  </a:cubicBezTo>
                  <a:cubicBezTo>
                    <a:pt x="6689" y="8994"/>
                    <a:pt x="6734" y="8948"/>
                    <a:pt x="6803" y="8925"/>
                  </a:cubicBezTo>
                  <a:lnTo>
                    <a:pt x="6849" y="8880"/>
                  </a:lnTo>
                  <a:cubicBezTo>
                    <a:pt x="6940" y="8834"/>
                    <a:pt x="7031" y="8789"/>
                    <a:pt x="7145" y="8743"/>
                  </a:cubicBezTo>
                  <a:cubicBezTo>
                    <a:pt x="7259" y="8652"/>
                    <a:pt x="7396" y="8583"/>
                    <a:pt x="7533" y="8492"/>
                  </a:cubicBezTo>
                  <a:lnTo>
                    <a:pt x="7533" y="8469"/>
                  </a:lnTo>
                  <a:cubicBezTo>
                    <a:pt x="7602" y="8423"/>
                    <a:pt x="7647" y="8378"/>
                    <a:pt x="7716" y="8332"/>
                  </a:cubicBezTo>
                  <a:cubicBezTo>
                    <a:pt x="7762" y="8309"/>
                    <a:pt x="7807" y="8286"/>
                    <a:pt x="7830" y="8241"/>
                  </a:cubicBezTo>
                  <a:lnTo>
                    <a:pt x="7876" y="8195"/>
                  </a:lnTo>
                  <a:cubicBezTo>
                    <a:pt x="7967" y="8127"/>
                    <a:pt x="8058" y="8058"/>
                    <a:pt x="8150" y="7990"/>
                  </a:cubicBezTo>
                  <a:lnTo>
                    <a:pt x="8218" y="7898"/>
                  </a:lnTo>
                  <a:cubicBezTo>
                    <a:pt x="8241" y="7898"/>
                    <a:pt x="8264" y="7876"/>
                    <a:pt x="8287" y="7853"/>
                  </a:cubicBezTo>
                  <a:cubicBezTo>
                    <a:pt x="8332" y="7830"/>
                    <a:pt x="8355" y="7807"/>
                    <a:pt x="8401" y="7761"/>
                  </a:cubicBezTo>
                  <a:cubicBezTo>
                    <a:pt x="8446" y="7716"/>
                    <a:pt x="8515" y="7647"/>
                    <a:pt x="8560" y="7579"/>
                  </a:cubicBezTo>
                  <a:cubicBezTo>
                    <a:pt x="8652" y="7465"/>
                    <a:pt x="8743" y="7328"/>
                    <a:pt x="8811" y="7191"/>
                  </a:cubicBezTo>
                  <a:cubicBezTo>
                    <a:pt x="8880" y="7054"/>
                    <a:pt x="8948" y="6917"/>
                    <a:pt x="8994" y="6780"/>
                  </a:cubicBezTo>
                  <a:cubicBezTo>
                    <a:pt x="9017" y="6711"/>
                    <a:pt x="9040" y="6666"/>
                    <a:pt x="9063" y="6597"/>
                  </a:cubicBezTo>
                  <a:cubicBezTo>
                    <a:pt x="9085" y="6529"/>
                    <a:pt x="9108" y="6483"/>
                    <a:pt x="9131" y="6415"/>
                  </a:cubicBezTo>
                  <a:lnTo>
                    <a:pt x="9131" y="6392"/>
                  </a:lnTo>
                  <a:cubicBezTo>
                    <a:pt x="9200" y="6141"/>
                    <a:pt x="9268" y="5867"/>
                    <a:pt x="9314" y="5593"/>
                  </a:cubicBezTo>
                  <a:cubicBezTo>
                    <a:pt x="9336" y="5456"/>
                    <a:pt x="9359" y="5342"/>
                    <a:pt x="9359" y="5205"/>
                  </a:cubicBezTo>
                  <a:lnTo>
                    <a:pt x="9382" y="5114"/>
                  </a:lnTo>
                  <a:cubicBezTo>
                    <a:pt x="9405" y="4954"/>
                    <a:pt x="9428" y="4771"/>
                    <a:pt x="9428" y="4612"/>
                  </a:cubicBezTo>
                  <a:cubicBezTo>
                    <a:pt x="9428" y="4452"/>
                    <a:pt x="9382" y="4292"/>
                    <a:pt x="9359" y="4132"/>
                  </a:cubicBezTo>
                  <a:lnTo>
                    <a:pt x="9359" y="4109"/>
                  </a:lnTo>
                  <a:cubicBezTo>
                    <a:pt x="9336" y="4064"/>
                    <a:pt x="9336" y="3995"/>
                    <a:pt x="9314" y="3927"/>
                  </a:cubicBezTo>
                  <a:cubicBezTo>
                    <a:pt x="9291" y="3858"/>
                    <a:pt x="9268" y="3790"/>
                    <a:pt x="9245" y="3721"/>
                  </a:cubicBezTo>
                  <a:cubicBezTo>
                    <a:pt x="9222" y="3698"/>
                    <a:pt x="9222" y="3698"/>
                    <a:pt x="9222" y="3698"/>
                  </a:cubicBezTo>
                  <a:cubicBezTo>
                    <a:pt x="9222" y="3676"/>
                    <a:pt x="9222" y="3653"/>
                    <a:pt x="9200" y="3630"/>
                  </a:cubicBezTo>
                  <a:cubicBezTo>
                    <a:pt x="9200" y="3584"/>
                    <a:pt x="9177" y="3562"/>
                    <a:pt x="9177" y="3516"/>
                  </a:cubicBezTo>
                  <a:lnTo>
                    <a:pt x="9177" y="3470"/>
                  </a:lnTo>
                  <a:cubicBezTo>
                    <a:pt x="9154" y="3425"/>
                    <a:pt x="9154" y="3356"/>
                    <a:pt x="9131" y="3288"/>
                  </a:cubicBezTo>
                  <a:cubicBezTo>
                    <a:pt x="9131" y="3219"/>
                    <a:pt x="9108" y="3151"/>
                    <a:pt x="9063" y="3059"/>
                  </a:cubicBezTo>
                  <a:cubicBezTo>
                    <a:pt x="9040" y="3014"/>
                    <a:pt x="9017" y="2968"/>
                    <a:pt x="8994" y="2945"/>
                  </a:cubicBezTo>
                  <a:cubicBezTo>
                    <a:pt x="8994" y="2900"/>
                    <a:pt x="8971" y="2877"/>
                    <a:pt x="8948" y="2831"/>
                  </a:cubicBezTo>
                  <a:cubicBezTo>
                    <a:pt x="8926" y="2808"/>
                    <a:pt x="8926" y="2785"/>
                    <a:pt x="8903" y="2740"/>
                  </a:cubicBezTo>
                  <a:cubicBezTo>
                    <a:pt x="8880" y="2717"/>
                    <a:pt x="8880" y="2671"/>
                    <a:pt x="8857" y="2626"/>
                  </a:cubicBezTo>
                  <a:cubicBezTo>
                    <a:pt x="8834" y="2603"/>
                    <a:pt x="8811" y="2557"/>
                    <a:pt x="8789" y="2512"/>
                  </a:cubicBezTo>
                  <a:cubicBezTo>
                    <a:pt x="8789" y="2489"/>
                    <a:pt x="8766" y="2466"/>
                    <a:pt x="8743" y="2443"/>
                  </a:cubicBezTo>
                  <a:cubicBezTo>
                    <a:pt x="8743" y="2397"/>
                    <a:pt x="8720" y="2375"/>
                    <a:pt x="8697" y="2329"/>
                  </a:cubicBezTo>
                  <a:cubicBezTo>
                    <a:pt x="8697" y="2306"/>
                    <a:pt x="8675" y="2283"/>
                    <a:pt x="8675" y="2260"/>
                  </a:cubicBezTo>
                  <a:cubicBezTo>
                    <a:pt x="8629" y="2192"/>
                    <a:pt x="8606" y="2124"/>
                    <a:pt x="8560" y="2055"/>
                  </a:cubicBezTo>
                  <a:cubicBezTo>
                    <a:pt x="8538" y="2032"/>
                    <a:pt x="8515" y="2009"/>
                    <a:pt x="8492" y="1964"/>
                  </a:cubicBezTo>
                  <a:lnTo>
                    <a:pt x="8469" y="1941"/>
                  </a:lnTo>
                  <a:cubicBezTo>
                    <a:pt x="8446" y="1895"/>
                    <a:pt x="8423" y="1850"/>
                    <a:pt x="8401" y="1804"/>
                  </a:cubicBezTo>
                  <a:cubicBezTo>
                    <a:pt x="8332" y="1690"/>
                    <a:pt x="8241" y="1599"/>
                    <a:pt x="8172" y="1507"/>
                  </a:cubicBezTo>
                  <a:lnTo>
                    <a:pt x="8081" y="1416"/>
                  </a:lnTo>
                  <a:cubicBezTo>
                    <a:pt x="8058" y="1370"/>
                    <a:pt x="8035" y="1347"/>
                    <a:pt x="8013" y="1325"/>
                  </a:cubicBezTo>
                  <a:lnTo>
                    <a:pt x="7967" y="1279"/>
                  </a:lnTo>
                  <a:cubicBezTo>
                    <a:pt x="7876" y="1211"/>
                    <a:pt x="7784" y="1142"/>
                    <a:pt x="7716" y="1074"/>
                  </a:cubicBezTo>
                  <a:cubicBezTo>
                    <a:pt x="7670" y="1028"/>
                    <a:pt x="7625" y="982"/>
                    <a:pt x="7602" y="959"/>
                  </a:cubicBezTo>
                  <a:cubicBezTo>
                    <a:pt x="7556" y="914"/>
                    <a:pt x="7510" y="868"/>
                    <a:pt x="7465" y="845"/>
                  </a:cubicBezTo>
                  <a:cubicBezTo>
                    <a:pt x="7396" y="777"/>
                    <a:pt x="7305" y="708"/>
                    <a:pt x="7191" y="640"/>
                  </a:cubicBezTo>
                  <a:cubicBezTo>
                    <a:pt x="7145" y="617"/>
                    <a:pt x="7077" y="571"/>
                    <a:pt x="7031" y="549"/>
                  </a:cubicBezTo>
                  <a:lnTo>
                    <a:pt x="6940" y="503"/>
                  </a:lnTo>
                  <a:cubicBezTo>
                    <a:pt x="6894" y="457"/>
                    <a:pt x="6849" y="434"/>
                    <a:pt x="6780" y="389"/>
                  </a:cubicBezTo>
                  <a:cubicBezTo>
                    <a:pt x="6757" y="389"/>
                    <a:pt x="6734" y="389"/>
                    <a:pt x="6712" y="366"/>
                  </a:cubicBezTo>
                  <a:lnTo>
                    <a:pt x="6666" y="366"/>
                  </a:lnTo>
                  <a:lnTo>
                    <a:pt x="6643" y="343"/>
                  </a:lnTo>
                  <a:lnTo>
                    <a:pt x="6620" y="320"/>
                  </a:lnTo>
                  <a:cubicBezTo>
                    <a:pt x="6597" y="320"/>
                    <a:pt x="6552" y="298"/>
                    <a:pt x="6529" y="275"/>
                  </a:cubicBezTo>
                  <a:cubicBezTo>
                    <a:pt x="6460" y="252"/>
                    <a:pt x="6392" y="229"/>
                    <a:pt x="6301" y="183"/>
                  </a:cubicBezTo>
                  <a:cubicBezTo>
                    <a:pt x="6232" y="161"/>
                    <a:pt x="6164" y="138"/>
                    <a:pt x="6095" y="138"/>
                  </a:cubicBezTo>
                  <a:cubicBezTo>
                    <a:pt x="6004" y="115"/>
                    <a:pt x="5913" y="92"/>
                    <a:pt x="5821" y="92"/>
                  </a:cubicBezTo>
                  <a:cubicBezTo>
                    <a:pt x="5776" y="69"/>
                    <a:pt x="5707" y="69"/>
                    <a:pt x="5662" y="69"/>
                  </a:cubicBezTo>
                  <a:lnTo>
                    <a:pt x="5570" y="69"/>
                  </a:lnTo>
                  <a:cubicBezTo>
                    <a:pt x="5547" y="69"/>
                    <a:pt x="5502" y="46"/>
                    <a:pt x="5479" y="46"/>
                  </a:cubicBezTo>
                  <a:lnTo>
                    <a:pt x="5342" y="46"/>
                  </a:lnTo>
                  <a:cubicBezTo>
                    <a:pt x="5251" y="24"/>
                    <a:pt x="5182" y="24"/>
                    <a:pt x="5091" y="24"/>
                  </a:cubicBezTo>
                  <a:lnTo>
                    <a:pt x="4840" y="24"/>
                  </a:lnTo>
                  <a:cubicBezTo>
                    <a:pt x="4703" y="24"/>
                    <a:pt x="4566" y="24"/>
                    <a:pt x="44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 name="Google Shape;9833;p58"/>
            <p:cNvSpPr/>
            <p:nvPr/>
          </p:nvSpPr>
          <p:spPr>
            <a:xfrm>
              <a:off x="5886109" y="3856558"/>
              <a:ext cx="78520" cy="292507"/>
            </a:xfrm>
            <a:custGeom>
              <a:avLst/>
              <a:gdLst/>
              <a:ahLst/>
              <a:cxnLst/>
              <a:rect l="l" t="t" r="r" b="b"/>
              <a:pathLst>
                <a:path w="1667" h="6210" extrusionOk="0">
                  <a:moveTo>
                    <a:pt x="868" y="1"/>
                  </a:moveTo>
                  <a:cubicBezTo>
                    <a:pt x="822" y="24"/>
                    <a:pt x="799" y="24"/>
                    <a:pt x="777" y="24"/>
                  </a:cubicBezTo>
                  <a:lnTo>
                    <a:pt x="685" y="24"/>
                  </a:lnTo>
                  <a:cubicBezTo>
                    <a:pt x="868" y="412"/>
                    <a:pt x="1028" y="823"/>
                    <a:pt x="1165" y="1211"/>
                  </a:cubicBezTo>
                  <a:cubicBezTo>
                    <a:pt x="1256" y="1485"/>
                    <a:pt x="1324" y="1758"/>
                    <a:pt x="1393" y="2055"/>
                  </a:cubicBezTo>
                  <a:cubicBezTo>
                    <a:pt x="1439" y="2329"/>
                    <a:pt x="1484" y="2603"/>
                    <a:pt x="1507" y="2877"/>
                  </a:cubicBezTo>
                  <a:lnTo>
                    <a:pt x="1507" y="2854"/>
                  </a:lnTo>
                  <a:cubicBezTo>
                    <a:pt x="1507" y="3151"/>
                    <a:pt x="1530" y="3448"/>
                    <a:pt x="1507" y="3744"/>
                  </a:cubicBezTo>
                  <a:cubicBezTo>
                    <a:pt x="1507" y="4064"/>
                    <a:pt x="1484" y="4383"/>
                    <a:pt x="1416" y="4703"/>
                  </a:cubicBezTo>
                  <a:lnTo>
                    <a:pt x="1416" y="4680"/>
                  </a:lnTo>
                  <a:cubicBezTo>
                    <a:pt x="1370" y="4954"/>
                    <a:pt x="1279" y="5228"/>
                    <a:pt x="1165" y="5479"/>
                  </a:cubicBezTo>
                  <a:cubicBezTo>
                    <a:pt x="1096" y="5593"/>
                    <a:pt x="1028" y="5730"/>
                    <a:pt x="914" y="5844"/>
                  </a:cubicBezTo>
                  <a:cubicBezTo>
                    <a:pt x="868" y="5890"/>
                    <a:pt x="822" y="5936"/>
                    <a:pt x="777" y="5958"/>
                  </a:cubicBezTo>
                  <a:cubicBezTo>
                    <a:pt x="731" y="6004"/>
                    <a:pt x="685" y="6027"/>
                    <a:pt x="640" y="6027"/>
                  </a:cubicBezTo>
                  <a:cubicBezTo>
                    <a:pt x="617" y="6050"/>
                    <a:pt x="571" y="6050"/>
                    <a:pt x="548" y="6050"/>
                  </a:cubicBezTo>
                  <a:lnTo>
                    <a:pt x="457" y="6050"/>
                  </a:lnTo>
                  <a:cubicBezTo>
                    <a:pt x="434" y="6050"/>
                    <a:pt x="411" y="6027"/>
                    <a:pt x="389" y="6027"/>
                  </a:cubicBezTo>
                  <a:cubicBezTo>
                    <a:pt x="366" y="6004"/>
                    <a:pt x="343" y="6004"/>
                    <a:pt x="320" y="5981"/>
                  </a:cubicBezTo>
                  <a:cubicBezTo>
                    <a:pt x="297" y="5958"/>
                    <a:pt x="274" y="5936"/>
                    <a:pt x="252" y="5913"/>
                  </a:cubicBezTo>
                  <a:cubicBezTo>
                    <a:pt x="229" y="5867"/>
                    <a:pt x="206" y="5821"/>
                    <a:pt x="206" y="5776"/>
                  </a:cubicBezTo>
                  <a:cubicBezTo>
                    <a:pt x="183" y="5730"/>
                    <a:pt x="183" y="5684"/>
                    <a:pt x="160" y="5639"/>
                  </a:cubicBezTo>
                  <a:cubicBezTo>
                    <a:pt x="160" y="5593"/>
                    <a:pt x="115" y="5570"/>
                    <a:pt x="69" y="5570"/>
                  </a:cubicBezTo>
                  <a:cubicBezTo>
                    <a:pt x="23" y="5593"/>
                    <a:pt x="1" y="5616"/>
                    <a:pt x="1" y="5662"/>
                  </a:cubicBezTo>
                  <a:cubicBezTo>
                    <a:pt x="46" y="5821"/>
                    <a:pt x="92" y="5981"/>
                    <a:pt x="206" y="6095"/>
                  </a:cubicBezTo>
                  <a:cubicBezTo>
                    <a:pt x="274" y="6141"/>
                    <a:pt x="320" y="6164"/>
                    <a:pt x="389" y="6187"/>
                  </a:cubicBezTo>
                  <a:cubicBezTo>
                    <a:pt x="434" y="6209"/>
                    <a:pt x="503" y="6209"/>
                    <a:pt x="571" y="6209"/>
                  </a:cubicBezTo>
                  <a:cubicBezTo>
                    <a:pt x="640" y="6209"/>
                    <a:pt x="708" y="6187"/>
                    <a:pt x="754" y="6164"/>
                  </a:cubicBezTo>
                  <a:cubicBezTo>
                    <a:pt x="822" y="6118"/>
                    <a:pt x="891" y="6072"/>
                    <a:pt x="959" y="6027"/>
                  </a:cubicBezTo>
                  <a:cubicBezTo>
                    <a:pt x="1005" y="5981"/>
                    <a:pt x="1073" y="5913"/>
                    <a:pt x="1119" y="5844"/>
                  </a:cubicBezTo>
                  <a:cubicBezTo>
                    <a:pt x="1165" y="5776"/>
                    <a:pt x="1210" y="5707"/>
                    <a:pt x="1256" y="5639"/>
                  </a:cubicBezTo>
                  <a:cubicBezTo>
                    <a:pt x="1439" y="5319"/>
                    <a:pt x="1530" y="4977"/>
                    <a:pt x="1598" y="4612"/>
                  </a:cubicBezTo>
                  <a:cubicBezTo>
                    <a:pt x="1667" y="4246"/>
                    <a:pt x="1667" y="3858"/>
                    <a:pt x="1667" y="3470"/>
                  </a:cubicBezTo>
                  <a:cubicBezTo>
                    <a:pt x="1667" y="3174"/>
                    <a:pt x="1667" y="2877"/>
                    <a:pt x="1644" y="2603"/>
                  </a:cubicBezTo>
                  <a:cubicBezTo>
                    <a:pt x="1598" y="2169"/>
                    <a:pt x="1507" y="1781"/>
                    <a:pt x="1370" y="1370"/>
                  </a:cubicBezTo>
                  <a:cubicBezTo>
                    <a:pt x="1233" y="914"/>
                    <a:pt x="1051" y="457"/>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 name="Google Shape;9834;p58"/>
            <p:cNvSpPr/>
            <p:nvPr/>
          </p:nvSpPr>
          <p:spPr>
            <a:xfrm>
              <a:off x="5952762" y="407804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 name="Google Shape;9835;p58"/>
            <p:cNvSpPr/>
            <p:nvPr/>
          </p:nvSpPr>
          <p:spPr>
            <a:xfrm>
              <a:off x="5656002" y="4120011"/>
              <a:ext cx="236596" cy="101365"/>
            </a:xfrm>
            <a:custGeom>
              <a:avLst/>
              <a:gdLst/>
              <a:ahLst/>
              <a:cxnLst/>
              <a:rect l="l" t="t" r="r" b="b"/>
              <a:pathLst>
                <a:path w="5023" h="2152" extrusionOk="0">
                  <a:moveTo>
                    <a:pt x="4954" y="0"/>
                  </a:moveTo>
                  <a:cubicBezTo>
                    <a:pt x="4931" y="0"/>
                    <a:pt x="4931" y="0"/>
                    <a:pt x="4908" y="23"/>
                  </a:cubicBezTo>
                  <a:cubicBezTo>
                    <a:pt x="4908" y="23"/>
                    <a:pt x="4886" y="23"/>
                    <a:pt x="4863" y="46"/>
                  </a:cubicBezTo>
                  <a:cubicBezTo>
                    <a:pt x="4794" y="251"/>
                    <a:pt x="4703" y="434"/>
                    <a:pt x="4612" y="616"/>
                  </a:cubicBezTo>
                  <a:lnTo>
                    <a:pt x="4589" y="616"/>
                  </a:lnTo>
                  <a:cubicBezTo>
                    <a:pt x="4452" y="822"/>
                    <a:pt x="4315" y="982"/>
                    <a:pt x="4132" y="1141"/>
                  </a:cubicBezTo>
                  <a:cubicBezTo>
                    <a:pt x="4132" y="1141"/>
                    <a:pt x="4132" y="1141"/>
                    <a:pt x="4155" y="1119"/>
                  </a:cubicBezTo>
                  <a:lnTo>
                    <a:pt x="4155" y="1119"/>
                  </a:lnTo>
                  <a:cubicBezTo>
                    <a:pt x="3927" y="1301"/>
                    <a:pt x="3699" y="1461"/>
                    <a:pt x="3425" y="1575"/>
                  </a:cubicBezTo>
                  <a:lnTo>
                    <a:pt x="3448" y="1575"/>
                  </a:lnTo>
                  <a:cubicBezTo>
                    <a:pt x="3128" y="1735"/>
                    <a:pt x="2786" y="1849"/>
                    <a:pt x="2420" y="1917"/>
                  </a:cubicBezTo>
                  <a:cubicBezTo>
                    <a:pt x="2147" y="1969"/>
                    <a:pt x="1860" y="1994"/>
                    <a:pt x="1579" y="1994"/>
                  </a:cubicBezTo>
                  <a:cubicBezTo>
                    <a:pt x="1486" y="1994"/>
                    <a:pt x="1393" y="1992"/>
                    <a:pt x="1302" y="1986"/>
                  </a:cubicBezTo>
                  <a:cubicBezTo>
                    <a:pt x="960" y="1963"/>
                    <a:pt x="640" y="1895"/>
                    <a:pt x="320" y="1803"/>
                  </a:cubicBezTo>
                  <a:cubicBezTo>
                    <a:pt x="275" y="1781"/>
                    <a:pt x="229" y="1758"/>
                    <a:pt x="206" y="1758"/>
                  </a:cubicBezTo>
                  <a:cubicBezTo>
                    <a:pt x="138" y="1781"/>
                    <a:pt x="69" y="1803"/>
                    <a:pt x="1" y="1849"/>
                  </a:cubicBezTo>
                  <a:cubicBezTo>
                    <a:pt x="457" y="2054"/>
                    <a:pt x="982" y="2146"/>
                    <a:pt x="1485" y="2146"/>
                  </a:cubicBezTo>
                  <a:cubicBezTo>
                    <a:pt x="1543" y="2150"/>
                    <a:pt x="1602" y="2152"/>
                    <a:pt x="1660" y="2152"/>
                  </a:cubicBezTo>
                  <a:cubicBezTo>
                    <a:pt x="1921" y="2152"/>
                    <a:pt x="2182" y="2115"/>
                    <a:pt x="2443" y="2077"/>
                  </a:cubicBezTo>
                  <a:cubicBezTo>
                    <a:pt x="2740" y="2009"/>
                    <a:pt x="3060" y="1917"/>
                    <a:pt x="3333" y="1803"/>
                  </a:cubicBezTo>
                  <a:cubicBezTo>
                    <a:pt x="3721" y="1644"/>
                    <a:pt x="4064" y="1415"/>
                    <a:pt x="4361" y="1141"/>
                  </a:cubicBezTo>
                  <a:cubicBezTo>
                    <a:pt x="4657" y="845"/>
                    <a:pt x="4886" y="502"/>
                    <a:pt x="5023" y="114"/>
                  </a:cubicBezTo>
                  <a:cubicBezTo>
                    <a:pt x="5023" y="91"/>
                    <a:pt x="5023" y="91"/>
                    <a:pt x="5023" y="69"/>
                  </a:cubicBezTo>
                  <a:cubicBezTo>
                    <a:pt x="5023" y="46"/>
                    <a:pt x="5000" y="23"/>
                    <a:pt x="4977" y="23"/>
                  </a:cubicBezTo>
                  <a:cubicBezTo>
                    <a:pt x="4977" y="0"/>
                    <a:pt x="4954" y="0"/>
                    <a:pt x="4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 name="Google Shape;9836;p58"/>
            <p:cNvSpPr/>
            <p:nvPr/>
          </p:nvSpPr>
          <p:spPr>
            <a:xfrm>
              <a:off x="5872118" y="414902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 name="Google Shape;9837;p58"/>
            <p:cNvSpPr/>
            <p:nvPr/>
          </p:nvSpPr>
          <p:spPr>
            <a:xfrm>
              <a:off x="5817289" y="4194200"/>
              <a:ext cx="47" cy="1083"/>
            </a:xfrm>
            <a:custGeom>
              <a:avLst/>
              <a:gdLst/>
              <a:ahLst/>
              <a:cxnLst/>
              <a:rect l="l" t="t" r="r" b="b"/>
              <a:pathLst>
                <a:path w="1" h="23" extrusionOk="0">
                  <a:moveTo>
                    <a:pt x="1" y="23"/>
                  </a:moveTo>
                  <a:cubicBezTo>
                    <a:pt x="1" y="23"/>
                    <a:pt x="1" y="23"/>
                    <a:pt x="1" y="0"/>
                  </a:cubicBezTo>
                  <a:cubicBezTo>
                    <a:pt x="1" y="23"/>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 name="Google Shape;9838;p58"/>
            <p:cNvSpPr/>
            <p:nvPr/>
          </p:nvSpPr>
          <p:spPr>
            <a:xfrm>
              <a:off x="4667934" y="3669508"/>
              <a:ext cx="258075" cy="248371"/>
            </a:xfrm>
            <a:custGeom>
              <a:avLst/>
              <a:gdLst/>
              <a:ahLst/>
              <a:cxnLst/>
              <a:rect l="l" t="t" r="r" b="b"/>
              <a:pathLst>
                <a:path w="5479" h="5273" extrusionOk="0">
                  <a:moveTo>
                    <a:pt x="982" y="0"/>
                  </a:moveTo>
                  <a:cubicBezTo>
                    <a:pt x="891" y="0"/>
                    <a:pt x="822" y="23"/>
                    <a:pt x="731" y="46"/>
                  </a:cubicBezTo>
                  <a:cubicBezTo>
                    <a:pt x="617" y="69"/>
                    <a:pt x="503" y="114"/>
                    <a:pt x="389" y="183"/>
                  </a:cubicBezTo>
                  <a:cubicBezTo>
                    <a:pt x="297" y="274"/>
                    <a:pt x="206" y="366"/>
                    <a:pt x="160" y="457"/>
                  </a:cubicBezTo>
                  <a:cubicBezTo>
                    <a:pt x="92" y="571"/>
                    <a:pt x="46" y="708"/>
                    <a:pt x="23" y="845"/>
                  </a:cubicBezTo>
                  <a:cubicBezTo>
                    <a:pt x="0" y="982"/>
                    <a:pt x="0" y="1142"/>
                    <a:pt x="23" y="1301"/>
                  </a:cubicBezTo>
                  <a:cubicBezTo>
                    <a:pt x="46" y="1484"/>
                    <a:pt x="92" y="1644"/>
                    <a:pt x="160" y="1804"/>
                  </a:cubicBezTo>
                  <a:cubicBezTo>
                    <a:pt x="206" y="1986"/>
                    <a:pt x="297" y="2146"/>
                    <a:pt x="389" y="2306"/>
                  </a:cubicBezTo>
                  <a:cubicBezTo>
                    <a:pt x="480" y="2443"/>
                    <a:pt x="548" y="2580"/>
                    <a:pt x="640" y="2694"/>
                  </a:cubicBezTo>
                  <a:cubicBezTo>
                    <a:pt x="845" y="2968"/>
                    <a:pt x="1050" y="3196"/>
                    <a:pt x="1279" y="3424"/>
                  </a:cubicBezTo>
                  <a:cubicBezTo>
                    <a:pt x="1781" y="3881"/>
                    <a:pt x="2329" y="4269"/>
                    <a:pt x="2945" y="4565"/>
                  </a:cubicBezTo>
                  <a:cubicBezTo>
                    <a:pt x="3561" y="4862"/>
                    <a:pt x="4223" y="5068"/>
                    <a:pt x="4885" y="5205"/>
                  </a:cubicBezTo>
                  <a:cubicBezTo>
                    <a:pt x="5091" y="5227"/>
                    <a:pt x="5296" y="5250"/>
                    <a:pt x="5479" y="5273"/>
                  </a:cubicBezTo>
                  <a:cubicBezTo>
                    <a:pt x="5456" y="5250"/>
                    <a:pt x="5456" y="5227"/>
                    <a:pt x="5433" y="5182"/>
                  </a:cubicBezTo>
                  <a:cubicBezTo>
                    <a:pt x="5410" y="5159"/>
                    <a:pt x="5410" y="5136"/>
                    <a:pt x="5387" y="5113"/>
                  </a:cubicBezTo>
                  <a:cubicBezTo>
                    <a:pt x="5091" y="5068"/>
                    <a:pt x="4817" y="5022"/>
                    <a:pt x="4520" y="4953"/>
                  </a:cubicBezTo>
                  <a:cubicBezTo>
                    <a:pt x="3881" y="4794"/>
                    <a:pt x="3242" y="4565"/>
                    <a:pt x="2671" y="4246"/>
                  </a:cubicBezTo>
                  <a:lnTo>
                    <a:pt x="2694" y="4246"/>
                  </a:lnTo>
                  <a:cubicBezTo>
                    <a:pt x="2192" y="3972"/>
                    <a:pt x="1758" y="3652"/>
                    <a:pt x="1347" y="3264"/>
                  </a:cubicBezTo>
                  <a:cubicBezTo>
                    <a:pt x="1050" y="2968"/>
                    <a:pt x="777" y="2648"/>
                    <a:pt x="571" y="2283"/>
                  </a:cubicBezTo>
                  <a:cubicBezTo>
                    <a:pt x="434" y="2055"/>
                    <a:pt x="297" y="1826"/>
                    <a:pt x="229" y="1552"/>
                  </a:cubicBezTo>
                  <a:cubicBezTo>
                    <a:pt x="183" y="1416"/>
                    <a:pt x="160" y="1256"/>
                    <a:pt x="160" y="1119"/>
                  </a:cubicBezTo>
                  <a:cubicBezTo>
                    <a:pt x="160" y="1005"/>
                    <a:pt x="160" y="913"/>
                    <a:pt x="183" y="799"/>
                  </a:cubicBezTo>
                  <a:cubicBezTo>
                    <a:pt x="183" y="799"/>
                    <a:pt x="183" y="776"/>
                    <a:pt x="183" y="776"/>
                  </a:cubicBezTo>
                  <a:cubicBezTo>
                    <a:pt x="206" y="708"/>
                    <a:pt x="229" y="639"/>
                    <a:pt x="274" y="571"/>
                  </a:cubicBezTo>
                  <a:cubicBezTo>
                    <a:pt x="297" y="503"/>
                    <a:pt x="343" y="457"/>
                    <a:pt x="389" y="388"/>
                  </a:cubicBezTo>
                  <a:cubicBezTo>
                    <a:pt x="434" y="366"/>
                    <a:pt x="480" y="320"/>
                    <a:pt x="548" y="274"/>
                  </a:cubicBezTo>
                  <a:cubicBezTo>
                    <a:pt x="594" y="251"/>
                    <a:pt x="662" y="229"/>
                    <a:pt x="731" y="206"/>
                  </a:cubicBezTo>
                  <a:cubicBezTo>
                    <a:pt x="799" y="183"/>
                    <a:pt x="868" y="183"/>
                    <a:pt x="936" y="160"/>
                  </a:cubicBezTo>
                  <a:cubicBezTo>
                    <a:pt x="1073" y="160"/>
                    <a:pt x="1187" y="183"/>
                    <a:pt x="1302" y="206"/>
                  </a:cubicBezTo>
                  <a:cubicBezTo>
                    <a:pt x="1461" y="251"/>
                    <a:pt x="1621" y="320"/>
                    <a:pt x="1758" y="388"/>
                  </a:cubicBezTo>
                  <a:cubicBezTo>
                    <a:pt x="1758" y="411"/>
                    <a:pt x="1758" y="411"/>
                    <a:pt x="1758" y="411"/>
                  </a:cubicBezTo>
                  <a:lnTo>
                    <a:pt x="1781" y="411"/>
                  </a:lnTo>
                  <a:cubicBezTo>
                    <a:pt x="1872" y="457"/>
                    <a:pt x="1963" y="525"/>
                    <a:pt x="2055" y="594"/>
                  </a:cubicBezTo>
                  <a:cubicBezTo>
                    <a:pt x="2074" y="603"/>
                    <a:pt x="2093" y="609"/>
                    <a:pt x="2110" y="609"/>
                  </a:cubicBezTo>
                  <a:cubicBezTo>
                    <a:pt x="2134" y="609"/>
                    <a:pt x="2156" y="598"/>
                    <a:pt x="2169" y="571"/>
                  </a:cubicBezTo>
                  <a:cubicBezTo>
                    <a:pt x="2192" y="548"/>
                    <a:pt x="2192" y="480"/>
                    <a:pt x="2146" y="457"/>
                  </a:cubicBezTo>
                  <a:cubicBezTo>
                    <a:pt x="1849" y="251"/>
                    <a:pt x="1507" y="69"/>
                    <a:pt x="1142" y="23"/>
                  </a:cubicBezTo>
                  <a:cubicBezTo>
                    <a:pt x="1096" y="23"/>
                    <a:pt x="1028" y="0"/>
                    <a:pt x="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 name="Google Shape;9839;p58"/>
            <p:cNvSpPr/>
            <p:nvPr/>
          </p:nvSpPr>
          <p:spPr>
            <a:xfrm>
              <a:off x="4693748" y="3682415"/>
              <a:ext cx="47" cy="47"/>
            </a:xfrm>
            <a:custGeom>
              <a:avLst/>
              <a:gdLst/>
              <a:ahLst/>
              <a:cxnLst/>
              <a:rect l="l" t="t" r="r" b="b"/>
              <a:pathLst>
                <a:path w="1" h="1" extrusionOk="0">
                  <a:moveTo>
                    <a:pt x="0" y="0"/>
                  </a:move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 name="Google Shape;9840;p58"/>
            <p:cNvSpPr/>
            <p:nvPr/>
          </p:nvSpPr>
          <p:spPr>
            <a:xfrm>
              <a:off x="4750744" y="3688868"/>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 name="Google Shape;9841;p58"/>
            <p:cNvSpPr/>
            <p:nvPr/>
          </p:nvSpPr>
          <p:spPr>
            <a:xfrm>
              <a:off x="4751781" y="3688868"/>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 name="Google Shape;9842;p58"/>
            <p:cNvSpPr/>
            <p:nvPr/>
          </p:nvSpPr>
          <p:spPr>
            <a:xfrm>
              <a:off x="4751781" y="3688868"/>
              <a:ext cx="47" cy="47"/>
            </a:xfrm>
            <a:custGeom>
              <a:avLst/>
              <a:gdLst/>
              <a:ahLst/>
              <a:cxnLst/>
              <a:rect l="l" t="t" r="r" b="b"/>
              <a:pathLst>
                <a:path w="1" h="1" extrusionOk="0">
                  <a:moveTo>
                    <a:pt x="1"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 name="Google Shape;9843;p58"/>
            <p:cNvSpPr/>
            <p:nvPr/>
          </p:nvSpPr>
          <p:spPr>
            <a:xfrm>
              <a:off x="4676555" y="3706061"/>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 name="Google Shape;9844;p58"/>
            <p:cNvSpPr/>
            <p:nvPr/>
          </p:nvSpPr>
          <p:spPr>
            <a:xfrm>
              <a:off x="4676555" y="3706061"/>
              <a:ext cx="47" cy="1130"/>
            </a:xfrm>
            <a:custGeom>
              <a:avLst/>
              <a:gdLst/>
              <a:ahLst/>
              <a:cxnLst/>
              <a:rect l="l" t="t" r="r" b="b"/>
              <a:pathLst>
                <a:path w="1" h="24" extrusionOk="0">
                  <a:moveTo>
                    <a:pt x="0" y="23"/>
                  </a:moveTo>
                  <a:lnTo>
                    <a:pt x="0" y="23"/>
                  </a:lnTo>
                  <a:cubicBezTo>
                    <a:pt x="0" y="23"/>
                    <a:pt x="0" y="23"/>
                    <a:pt x="0" y="0"/>
                  </a:cubicBezTo>
                  <a:cubicBezTo>
                    <a:pt x="0" y="23"/>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 name="Google Shape;9845;p58"/>
            <p:cNvSpPr/>
            <p:nvPr/>
          </p:nvSpPr>
          <p:spPr>
            <a:xfrm>
              <a:off x="4676555" y="370714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 name="Google Shape;9846;p58"/>
            <p:cNvSpPr/>
            <p:nvPr/>
          </p:nvSpPr>
          <p:spPr>
            <a:xfrm>
              <a:off x="4978637" y="3888824"/>
              <a:ext cx="94676" cy="30146"/>
            </a:xfrm>
            <a:custGeom>
              <a:avLst/>
              <a:gdLst/>
              <a:ahLst/>
              <a:cxnLst/>
              <a:rect l="l" t="t" r="r" b="b"/>
              <a:pathLst>
                <a:path w="2010" h="640" extrusionOk="0">
                  <a:moveTo>
                    <a:pt x="2010" y="1"/>
                  </a:moveTo>
                  <a:cubicBezTo>
                    <a:pt x="1781" y="115"/>
                    <a:pt x="1530" y="206"/>
                    <a:pt x="1279" y="275"/>
                  </a:cubicBezTo>
                  <a:cubicBezTo>
                    <a:pt x="868" y="389"/>
                    <a:pt x="435" y="457"/>
                    <a:pt x="1" y="480"/>
                  </a:cubicBezTo>
                  <a:cubicBezTo>
                    <a:pt x="24" y="526"/>
                    <a:pt x="24" y="549"/>
                    <a:pt x="47" y="571"/>
                  </a:cubicBezTo>
                  <a:cubicBezTo>
                    <a:pt x="47" y="594"/>
                    <a:pt x="69" y="617"/>
                    <a:pt x="69" y="640"/>
                  </a:cubicBezTo>
                  <a:cubicBezTo>
                    <a:pt x="161" y="640"/>
                    <a:pt x="229" y="640"/>
                    <a:pt x="321" y="617"/>
                  </a:cubicBezTo>
                  <a:cubicBezTo>
                    <a:pt x="891" y="571"/>
                    <a:pt x="1485" y="412"/>
                    <a:pt x="2010" y="183"/>
                  </a:cubicBezTo>
                  <a:cubicBezTo>
                    <a:pt x="2010" y="138"/>
                    <a:pt x="2010" y="92"/>
                    <a:pt x="2010" y="46"/>
                  </a:cubicBezTo>
                  <a:lnTo>
                    <a:pt x="201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 name="Google Shape;9847;p58"/>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 name="Google Shape;9848;p58"/>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 name="Google Shape;9849;p58"/>
            <p:cNvSpPr/>
            <p:nvPr/>
          </p:nvSpPr>
          <p:spPr>
            <a:xfrm>
              <a:off x="4693748" y="3682415"/>
              <a:ext cx="47" cy="47"/>
            </a:xfrm>
            <a:custGeom>
              <a:avLst/>
              <a:gdLst/>
              <a:ahLst/>
              <a:cxnLst/>
              <a:rect l="l" t="t" r="r" b="b"/>
              <a:pathLst>
                <a:path w="1" h="1" extrusionOk="0">
                  <a:moveTo>
                    <a:pt x="0"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 name="Google Shape;9850;p58"/>
            <p:cNvSpPr/>
            <p:nvPr/>
          </p:nvSpPr>
          <p:spPr>
            <a:xfrm>
              <a:off x="4693748" y="3682415"/>
              <a:ext cx="47" cy="47"/>
            </a:xfrm>
            <a:custGeom>
              <a:avLst/>
              <a:gdLst/>
              <a:ahLst/>
              <a:cxnLst/>
              <a:rect l="l" t="t" r="r" b="b"/>
              <a:pathLst>
                <a:path w="1" h="1" extrusionOk="0">
                  <a:moveTo>
                    <a:pt x="0" y="0"/>
                  </a:move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 name="Google Shape;9851;p58"/>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 name="Google Shape;9852;p58"/>
            <p:cNvSpPr/>
            <p:nvPr/>
          </p:nvSpPr>
          <p:spPr>
            <a:xfrm>
              <a:off x="4750744" y="3688868"/>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 name="Google Shape;9853;p58"/>
            <p:cNvSpPr/>
            <p:nvPr/>
          </p:nvSpPr>
          <p:spPr>
            <a:xfrm>
              <a:off x="4676555" y="3706061"/>
              <a:ext cx="47" cy="47"/>
            </a:xfrm>
            <a:custGeom>
              <a:avLst/>
              <a:gdLst/>
              <a:ahLst/>
              <a:cxnLst/>
              <a:rect l="l" t="t" r="r" b="b"/>
              <a:pathLst>
                <a:path w="1" h="1" extrusionOk="0">
                  <a:moveTo>
                    <a:pt x="0" y="0"/>
                  </a:moveTo>
                  <a:lnTo>
                    <a:pt x="0" y="0"/>
                  </a:ln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 name="Google Shape;9854;p58"/>
            <p:cNvSpPr/>
            <p:nvPr/>
          </p:nvSpPr>
          <p:spPr>
            <a:xfrm>
              <a:off x="4676555" y="3706061"/>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 name="Google Shape;9855;p58"/>
            <p:cNvSpPr/>
            <p:nvPr/>
          </p:nvSpPr>
          <p:spPr>
            <a:xfrm>
              <a:off x="4676555" y="3707144"/>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 name="Google Shape;9856;p58"/>
            <p:cNvSpPr/>
            <p:nvPr/>
          </p:nvSpPr>
          <p:spPr>
            <a:xfrm>
              <a:off x="4693748" y="3777000"/>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 name="Google Shape;9857;p58"/>
            <p:cNvSpPr/>
            <p:nvPr/>
          </p:nvSpPr>
          <p:spPr>
            <a:xfrm>
              <a:off x="5080807" y="3884538"/>
              <a:ext cx="47" cy="1130"/>
            </a:xfrm>
            <a:custGeom>
              <a:avLst/>
              <a:gdLst/>
              <a:ahLst/>
              <a:cxnLst/>
              <a:rect l="l" t="t" r="r" b="b"/>
              <a:pathLst>
                <a:path w="1" h="24" extrusionOk="0">
                  <a:moveTo>
                    <a:pt x="0" y="0"/>
                  </a:moveTo>
                  <a:cubicBezTo>
                    <a:pt x="0" y="23"/>
                    <a:pt x="0" y="23"/>
                    <a:pt x="0" y="23"/>
                  </a:cubicBezTo>
                  <a:cubicBezTo>
                    <a:pt x="0" y="23"/>
                    <a:pt x="0" y="23"/>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 name="Google Shape;9858;p58"/>
            <p:cNvSpPr/>
            <p:nvPr/>
          </p:nvSpPr>
          <p:spPr>
            <a:xfrm>
              <a:off x="4789417" y="3536204"/>
              <a:ext cx="63494" cy="88600"/>
            </a:xfrm>
            <a:custGeom>
              <a:avLst/>
              <a:gdLst/>
              <a:ahLst/>
              <a:cxnLst/>
              <a:rect l="l" t="t" r="r" b="b"/>
              <a:pathLst>
                <a:path w="1348" h="1881" extrusionOk="0">
                  <a:moveTo>
                    <a:pt x="1" y="0"/>
                  </a:moveTo>
                  <a:lnTo>
                    <a:pt x="1" y="0"/>
                  </a:lnTo>
                  <a:cubicBezTo>
                    <a:pt x="46" y="68"/>
                    <a:pt x="69" y="137"/>
                    <a:pt x="115" y="205"/>
                  </a:cubicBezTo>
                  <a:cubicBezTo>
                    <a:pt x="183" y="251"/>
                    <a:pt x="229" y="274"/>
                    <a:pt x="275" y="320"/>
                  </a:cubicBezTo>
                  <a:cubicBezTo>
                    <a:pt x="412" y="457"/>
                    <a:pt x="526" y="593"/>
                    <a:pt x="617" y="730"/>
                  </a:cubicBezTo>
                  <a:cubicBezTo>
                    <a:pt x="731" y="913"/>
                    <a:pt x="845" y="1118"/>
                    <a:pt x="937" y="1301"/>
                  </a:cubicBezTo>
                  <a:cubicBezTo>
                    <a:pt x="1028" y="1484"/>
                    <a:pt x="1096" y="1666"/>
                    <a:pt x="1188" y="1826"/>
                  </a:cubicBezTo>
                  <a:cubicBezTo>
                    <a:pt x="1204" y="1859"/>
                    <a:pt x="1233" y="1881"/>
                    <a:pt x="1266" y="1881"/>
                  </a:cubicBezTo>
                  <a:cubicBezTo>
                    <a:pt x="1277" y="1881"/>
                    <a:pt x="1290" y="1878"/>
                    <a:pt x="1302" y="1872"/>
                  </a:cubicBezTo>
                  <a:cubicBezTo>
                    <a:pt x="1325" y="1849"/>
                    <a:pt x="1347" y="1803"/>
                    <a:pt x="1325" y="1758"/>
                  </a:cubicBezTo>
                  <a:cubicBezTo>
                    <a:pt x="1210" y="1529"/>
                    <a:pt x="1119" y="1301"/>
                    <a:pt x="1005" y="1073"/>
                  </a:cubicBezTo>
                  <a:cubicBezTo>
                    <a:pt x="914" y="936"/>
                    <a:pt x="845" y="799"/>
                    <a:pt x="777" y="685"/>
                  </a:cubicBezTo>
                  <a:cubicBezTo>
                    <a:pt x="685" y="548"/>
                    <a:pt x="594" y="434"/>
                    <a:pt x="503" y="342"/>
                  </a:cubicBezTo>
                  <a:cubicBezTo>
                    <a:pt x="366" y="183"/>
                    <a:pt x="206" y="4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 name="Google Shape;9859;p58"/>
            <p:cNvSpPr/>
            <p:nvPr/>
          </p:nvSpPr>
          <p:spPr>
            <a:xfrm>
              <a:off x="4732421" y="3546944"/>
              <a:ext cx="38765" cy="149880"/>
            </a:xfrm>
            <a:custGeom>
              <a:avLst/>
              <a:gdLst/>
              <a:ahLst/>
              <a:cxnLst/>
              <a:rect l="l" t="t" r="r" b="b"/>
              <a:pathLst>
                <a:path w="823" h="3182" extrusionOk="0">
                  <a:moveTo>
                    <a:pt x="480" y="0"/>
                  </a:moveTo>
                  <a:cubicBezTo>
                    <a:pt x="412" y="46"/>
                    <a:pt x="366" y="92"/>
                    <a:pt x="343" y="137"/>
                  </a:cubicBezTo>
                  <a:cubicBezTo>
                    <a:pt x="252" y="229"/>
                    <a:pt x="184" y="343"/>
                    <a:pt x="138" y="457"/>
                  </a:cubicBezTo>
                  <a:cubicBezTo>
                    <a:pt x="92" y="571"/>
                    <a:pt x="47" y="708"/>
                    <a:pt x="24" y="822"/>
                  </a:cubicBezTo>
                  <a:cubicBezTo>
                    <a:pt x="24" y="959"/>
                    <a:pt x="1" y="1096"/>
                    <a:pt x="24" y="1210"/>
                  </a:cubicBezTo>
                  <a:cubicBezTo>
                    <a:pt x="24" y="1370"/>
                    <a:pt x="47" y="1507"/>
                    <a:pt x="69" y="1644"/>
                  </a:cubicBezTo>
                  <a:cubicBezTo>
                    <a:pt x="115" y="1918"/>
                    <a:pt x="206" y="2191"/>
                    <a:pt x="321" y="2443"/>
                  </a:cubicBezTo>
                  <a:cubicBezTo>
                    <a:pt x="412" y="2694"/>
                    <a:pt x="526" y="2922"/>
                    <a:pt x="663" y="3127"/>
                  </a:cubicBezTo>
                  <a:cubicBezTo>
                    <a:pt x="680" y="3161"/>
                    <a:pt x="709" y="3182"/>
                    <a:pt x="741" y="3182"/>
                  </a:cubicBezTo>
                  <a:cubicBezTo>
                    <a:pt x="753" y="3182"/>
                    <a:pt x="765" y="3179"/>
                    <a:pt x="777" y="3173"/>
                  </a:cubicBezTo>
                  <a:cubicBezTo>
                    <a:pt x="800" y="3150"/>
                    <a:pt x="823" y="3105"/>
                    <a:pt x="800" y="3059"/>
                  </a:cubicBezTo>
                  <a:cubicBezTo>
                    <a:pt x="617" y="2739"/>
                    <a:pt x="458" y="2397"/>
                    <a:pt x="343" y="2055"/>
                  </a:cubicBezTo>
                  <a:cubicBezTo>
                    <a:pt x="252" y="1781"/>
                    <a:pt x="184" y="1507"/>
                    <a:pt x="184" y="1210"/>
                  </a:cubicBezTo>
                  <a:cubicBezTo>
                    <a:pt x="184" y="1210"/>
                    <a:pt x="184" y="1233"/>
                    <a:pt x="184" y="1233"/>
                  </a:cubicBezTo>
                  <a:cubicBezTo>
                    <a:pt x="161" y="1073"/>
                    <a:pt x="184" y="913"/>
                    <a:pt x="206" y="776"/>
                  </a:cubicBezTo>
                  <a:cubicBezTo>
                    <a:pt x="229" y="662"/>
                    <a:pt x="275" y="548"/>
                    <a:pt x="321" y="457"/>
                  </a:cubicBezTo>
                  <a:cubicBezTo>
                    <a:pt x="366" y="365"/>
                    <a:pt x="412" y="297"/>
                    <a:pt x="458" y="229"/>
                  </a:cubicBezTo>
                  <a:cubicBezTo>
                    <a:pt x="480" y="206"/>
                    <a:pt x="503" y="183"/>
                    <a:pt x="526" y="160"/>
                  </a:cubicBezTo>
                  <a:cubicBezTo>
                    <a:pt x="526" y="114"/>
                    <a:pt x="503" y="46"/>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 name="Google Shape;9860;p58"/>
            <p:cNvSpPr/>
            <p:nvPr/>
          </p:nvSpPr>
          <p:spPr>
            <a:xfrm>
              <a:off x="4846414" y="3512511"/>
              <a:ext cx="293543" cy="157511"/>
            </a:xfrm>
            <a:custGeom>
              <a:avLst/>
              <a:gdLst/>
              <a:ahLst/>
              <a:cxnLst/>
              <a:rect l="l" t="t" r="r" b="b"/>
              <a:pathLst>
                <a:path w="6232" h="3344" extrusionOk="0">
                  <a:moveTo>
                    <a:pt x="1050" y="1"/>
                  </a:moveTo>
                  <a:cubicBezTo>
                    <a:pt x="913" y="1"/>
                    <a:pt x="799" y="47"/>
                    <a:pt x="708" y="115"/>
                  </a:cubicBezTo>
                  <a:cubicBezTo>
                    <a:pt x="617" y="183"/>
                    <a:pt x="525" y="275"/>
                    <a:pt x="457" y="366"/>
                  </a:cubicBezTo>
                  <a:cubicBezTo>
                    <a:pt x="366" y="457"/>
                    <a:pt x="297" y="571"/>
                    <a:pt x="252" y="708"/>
                  </a:cubicBezTo>
                  <a:cubicBezTo>
                    <a:pt x="137" y="960"/>
                    <a:pt x="69" y="1233"/>
                    <a:pt x="46" y="1507"/>
                  </a:cubicBezTo>
                  <a:cubicBezTo>
                    <a:pt x="23" y="1644"/>
                    <a:pt x="0" y="1781"/>
                    <a:pt x="0" y="1918"/>
                  </a:cubicBezTo>
                  <a:cubicBezTo>
                    <a:pt x="0" y="2009"/>
                    <a:pt x="0" y="2124"/>
                    <a:pt x="0" y="2238"/>
                  </a:cubicBezTo>
                  <a:cubicBezTo>
                    <a:pt x="0" y="2261"/>
                    <a:pt x="46" y="2306"/>
                    <a:pt x="92" y="2306"/>
                  </a:cubicBezTo>
                  <a:cubicBezTo>
                    <a:pt x="137" y="2306"/>
                    <a:pt x="160" y="2261"/>
                    <a:pt x="160" y="2215"/>
                  </a:cubicBezTo>
                  <a:cubicBezTo>
                    <a:pt x="160" y="2086"/>
                    <a:pt x="160" y="1977"/>
                    <a:pt x="160" y="1850"/>
                  </a:cubicBezTo>
                  <a:cubicBezTo>
                    <a:pt x="183" y="1530"/>
                    <a:pt x="229" y="1211"/>
                    <a:pt x="343" y="914"/>
                  </a:cubicBezTo>
                  <a:cubicBezTo>
                    <a:pt x="389" y="777"/>
                    <a:pt x="457" y="617"/>
                    <a:pt x="548" y="503"/>
                  </a:cubicBezTo>
                  <a:lnTo>
                    <a:pt x="525" y="503"/>
                  </a:lnTo>
                  <a:cubicBezTo>
                    <a:pt x="594" y="435"/>
                    <a:pt x="640" y="366"/>
                    <a:pt x="708" y="320"/>
                  </a:cubicBezTo>
                  <a:cubicBezTo>
                    <a:pt x="754" y="275"/>
                    <a:pt x="799" y="252"/>
                    <a:pt x="845" y="229"/>
                  </a:cubicBezTo>
                  <a:cubicBezTo>
                    <a:pt x="891" y="206"/>
                    <a:pt x="936" y="183"/>
                    <a:pt x="982" y="183"/>
                  </a:cubicBezTo>
                  <a:cubicBezTo>
                    <a:pt x="1028" y="161"/>
                    <a:pt x="1096" y="161"/>
                    <a:pt x="1142" y="161"/>
                  </a:cubicBezTo>
                  <a:cubicBezTo>
                    <a:pt x="1210" y="161"/>
                    <a:pt x="1256" y="183"/>
                    <a:pt x="1302" y="183"/>
                  </a:cubicBezTo>
                  <a:cubicBezTo>
                    <a:pt x="1347" y="206"/>
                    <a:pt x="1370" y="229"/>
                    <a:pt x="1416" y="252"/>
                  </a:cubicBezTo>
                  <a:cubicBezTo>
                    <a:pt x="1461" y="275"/>
                    <a:pt x="1507" y="320"/>
                    <a:pt x="1553" y="366"/>
                  </a:cubicBezTo>
                  <a:cubicBezTo>
                    <a:pt x="1621" y="480"/>
                    <a:pt x="1690" y="594"/>
                    <a:pt x="1758" y="708"/>
                  </a:cubicBezTo>
                  <a:cubicBezTo>
                    <a:pt x="1758" y="708"/>
                    <a:pt x="1758" y="708"/>
                    <a:pt x="1758" y="686"/>
                  </a:cubicBezTo>
                  <a:cubicBezTo>
                    <a:pt x="1781" y="777"/>
                    <a:pt x="1827" y="845"/>
                    <a:pt x="1849" y="914"/>
                  </a:cubicBezTo>
                  <a:cubicBezTo>
                    <a:pt x="1895" y="1005"/>
                    <a:pt x="1941" y="1074"/>
                    <a:pt x="1986" y="1165"/>
                  </a:cubicBezTo>
                  <a:cubicBezTo>
                    <a:pt x="2100" y="1348"/>
                    <a:pt x="2192" y="1507"/>
                    <a:pt x="2329" y="1667"/>
                  </a:cubicBezTo>
                  <a:cubicBezTo>
                    <a:pt x="2580" y="2009"/>
                    <a:pt x="2899" y="2283"/>
                    <a:pt x="3242" y="2534"/>
                  </a:cubicBezTo>
                  <a:cubicBezTo>
                    <a:pt x="3424" y="2649"/>
                    <a:pt x="3607" y="2763"/>
                    <a:pt x="3789" y="2854"/>
                  </a:cubicBezTo>
                  <a:cubicBezTo>
                    <a:pt x="3972" y="2945"/>
                    <a:pt x="4178" y="3037"/>
                    <a:pt x="4383" y="3105"/>
                  </a:cubicBezTo>
                  <a:cubicBezTo>
                    <a:pt x="4794" y="3242"/>
                    <a:pt x="5205" y="3311"/>
                    <a:pt x="5638" y="3333"/>
                  </a:cubicBezTo>
                  <a:cubicBezTo>
                    <a:pt x="5692" y="3341"/>
                    <a:pt x="5745" y="3343"/>
                    <a:pt x="5798" y="3343"/>
                  </a:cubicBezTo>
                  <a:cubicBezTo>
                    <a:pt x="5905" y="3343"/>
                    <a:pt x="6011" y="3333"/>
                    <a:pt x="6118" y="3333"/>
                  </a:cubicBezTo>
                  <a:cubicBezTo>
                    <a:pt x="6163" y="3288"/>
                    <a:pt x="6186" y="3242"/>
                    <a:pt x="6209" y="3196"/>
                  </a:cubicBezTo>
                  <a:cubicBezTo>
                    <a:pt x="6232" y="3174"/>
                    <a:pt x="6232" y="3174"/>
                    <a:pt x="6232" y="3151"/>
                  </a:cubicBezTo>
                  <a:lnTo>
                    <a:pt x="6232" y="3151"/>
                  </a:lnTo>
                  <a:cubicBezTo>
                    <a:pt x="6070" y="3167"/>
                    <a:pt x="5909" y="3183"/>
                    <a:pt x="5740" y="3183"/>
                  </a:cubicBezTo>
                  <a:cubicBezTo>
                    <a:pt x="5669" y="3183"/>
                    <a:pt x="5598" y="3180"/>
                    <a:pt x="5524" y="3174"/>
                  </a:cubicBezTo>
                  <a:cubicBezTo>
                    <a:pt x="5136" y="3151"/>
                    <a:pt x="4748" y="3059"/>
                    <a:pt x="4383" y="2945"/>
                  </a:cubicBezTo>
                  <a:cubicBezTo>
                    <a:pt x="4041" y="2808"/>
                    <a:pt x="3698" y="2649"/>
                    <a:pt x="3379" y="2443"/>
                  </a:cubicBezTo>
                  <a:cubicBezTo>
                    <a:pt x="3105" y="2238"/>
                    <a:pt x="2831" y="2009"/>
                    <a:pt x="2603" y="1758"/>
                  </a:cubicBezTo>
                  <a:cubicBezTo>
                    <a:pt x="2603" y="1758"/>
                    <a:pt x="2603" y="1758"/>
                    <a:pt x="2603" y="1781"/>
                  </a:cubicBezTo>
                  <a:cubicBezTo>
                    <a:pt x="2488" y="1644"/>
                    <a:pt x="2397" y="1485"/>
                    <a:pt x="2283" y="1348"/>
                  </a:cubicBezTo>
                  <a:cubicBezTo>
                    <a:pt x="2192" y="1188"/>
                    <a:pt x="2100" y="1051"/>
                    <a:pt x="2009" y="868"/>
                  </a:cubicBezTo>
                  <a:cubicBezTo>
                    <a:pt x="1941" y="731"/>
                    <a:pt x="1872" y="594"/>
                    <a:pt x="1804" y="435"/>
                  </a:cubicBezTo>
                  <a:cubicBezTo>
                    <a:pt x="1758" y="366"/>
                    <a:pt x="1712" y="320"/>
                    <a:pt x="1644" y="252"/>
                  </a:cubicBezTo>
                  <a:cubicBezTo>
                    <a:pt x="1598" y="183"/>
                    <a:pt x="1530" y="138"/>
                    <a:pt x="1461" y="92"/>
                  </a:cubicBezTo>
                  <a:cubicBezTo>
                    <a:pt x="1393" y="47"/>
                    <a:pt x="1324" y="24"/>
                    <a:pt x="1233" y="24"/>
                  </a:cubicBezTo>
                  <a:cubicBezTo>
                    <a:pt x="1187" y="1"/>
                    <a:pt x="1142" y="1"/>
                    <a:pt x="1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 name="Google Shape;9861;p58"/>
            <p:cNvSpPr/>
            <p:nvPr/>
          </p:nvSpPr>
          <p:spPr>
            <a:xfrm>
              <a:off x="5065733" y="3646945"/>
              <a:ext cx="204331" cy="532211"/>
            </a:xfrm>
            <a:custGeom>
              <a:avLst/>
              <a:gdLst/>
              <a:ahLst/>
              <a:cxnLst/>
              <a:rect l="l" t="t" r="r" b="b"/>
              <a:pathLst>
                <a:path w="4338" h="11299" extrusionOk="0">
                  <a:moveTo>
                    <a:pt x="1644" y="0"/>
                  </a:moveTo>
                  <a:cubicBezTo>
                    <a:pt x="1348" y="411"/>
                    <a:pt x="1096" y="867"/>
                    <a:pt x="891" y="1347"/>
                  </a:cubicBezTo>
                  <a:cubicBezTo>
                    <a:pt x="571" y="2009"/>
                    <a:pt x="343" y="2716"/>
                    <a:pt x="206" y="3424"/>
                  </a:cubicBezTo>
                  <a:cubicBezTo>
                    <a:pt x="69" y="4131"/>
                    <a:pt x="1" y="4862"/>
                    <a:pt x="69" y="5569"/>
                  </a:cubicBezTo>
                  <a:cubicBezTo>
                    <a:pt x="92" y="5935"/>
                    <a:pt x="138" y="6277"/>
                    <a:pt x="229" y="6642"/>
                  </a:cubicBezTo>
                  <a:cubicBezTo>
                    <a:pt x="298" y="6985"/>
                    <a:pt x="412" y="7327"/>
                    <a:pt x="549" y="7646"/>
                  </a:cubicBezTo>
                  <a:cubicBezTo>
                    <a:pt x="845" y="8331"/>
                    <a:pt x="1279" y="8948"/>
                    <a:pt x="1781" y="9473"/>
                  </a:cubicBezTo>
                  <a:cubicBezTo>
                    <a:pt x="1918" y="9632"/>
                    <a:pt x="2078" y="9769"/>
                    <a:pt x="2215" y="9906"/>
                  </a:cubicBezTo>
                  <a:cubicBezTo>
                    <a:pt x="2397" y="10043"/>
                    <a:pt x="2557" y="10180"/>
                    <a:pt x="2740" y="10317"/>
                  </a:cubicBezTo>
                  <a:cubicBezTo>
                    <a:pt x="3082" y="10591"/>
                    <a:pt x="3425" y="10842"/>
                    <a:pt x="3790" y="11047"/>
                  </a:cubicBezTo>
                  <a:cubicBezTo>
                    <a:pt x="3927" y="11139"/>
                    <a:pt x="4064" y="11207"/>
                    <a:pt x="4201" y="11299"/>
                  </a:cubicBezTo>
                  <a:cubicBezTo>
                    <a:pt x="4224" y="11276"/>
                    <a:pt x="4246" y="11253"/>
                    <a:pt x="4269" y="11230"/>
                  </a:cubicBezTo>
                  <a:cubicBezTo>
                    <a:pt x="4292" y="11207"/>
                    <a:pt x="4315" y="11207"/>
                    <a:pt x="4338" y="11184"/>
                  </a:cubicBezTo>
                  <a:cubicBezTo>
                    <a:pt x="3835" y="10910"/>
                    <a:pt x="3333" y="10591"/>
                    <a:pt x="2854" y="10226"/>
                  </a:cubicBezTo>
                  <a:cubicBezTo>
                    <a:pt x="2580" y="9997"/>
                    <a:pt x="2306" y="9769"/>
                    <a:pt x="2055" y="9541"/>
                  </a:cubicBezTo>
                  <a:cubicBezTo>
                    <a:pt x="1827" y="9313"/>
                    <a:pt x="1621" y="9084"/>
                    <a:pt x="1439" y="8856"/>
                  </a:cubicBezTo>
                  <a:cubicBezTo>
                    <a:pt x="1142" y="8445"/>
                    <a:pt x="891" y="8012"/>
                    <a:pt x="686" y="7555"/>
                  </a:cubicBezTo>
                  <a:cubicBezTo>
                    <a:pt x="480" y="7053"/>
                    <a:pt x="343" y="6528"/>
                    <a:pt x="275" y="5980"/>
                  </a:cubicBezTo>
                  <a:cubicBezTo>
                    <a:pt x="275" y="5980"/>
                    <a:pt x="275" y="6003"/>
                    <a:pt x="275" y="6003"/>
                  </a:cubicBezTo>
                  <a:cubicBezTo>
                    <a:pt x="183" y="5364"/>
                    <a:pt x="183" y="4702"/>
                    <a:pt x="252" y="4040"/>
                  </a:cubicBezTo>
                  <a:cubicBezTo>
                    <a:pt x="366" y="3241"/>
                    <a:pt x="571" y="2488"/>
                    <a:pt x="891" y="1735"/>
                  </a:cubicBezTo>
                  <a:cubicBezTo>
                    <a:pt x="1119" y="1164"/>
                    <a:pt x="1416" y="593"/>
                    <a:pt x="1781" y="68"/>
                  </a:cubicBezTo>
                  <a:cubicBezTo>
                    <a:pt x="1736" y="46"/>
                    <a:pt x="1690" y="23"/>
                    <a:pt x="1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 name="Google Shape;9862;p58"/>
            <p:cNvSpPr/>
            <p:nvPr/>
          </p:nvSpPr>
          <p:spPr>
            <a:xfrm>
              <a:off x="5401213" y="4221049"/>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 name="Google Shape;9863;p58"/>
            <p:cNvSpPr/>
            <p:nvPr/>
          </p:nvSpPr>
          <p:spPr>
            <a:xfrm>
              <a:off x="5405500" y="4222132"/>
              <a:ext cx="37682" cy="12953"/>
            </a:xfrm>
            <a:custGeom>
              <a:avLst/>
              <a:gdLst/>
              <a:ahLst/>
              <a:cxnLst/>
              <a:rect l="l" t="t" r="r" b="b"/>
              <a:pathLst>
                <a:path w="800" h="275" extrusionOk="0">
                  <a:moveTo>
                    <a:pt x="1" y="1"/>
                  </a:moveTo>
                  <a:cubicBezTo>
                    <a:pt x="23" y="23"/>
                    <a:pt x="23" y="46"/>
                    <a:pt x="23" y="69"/>
                  </a:cubicBezTo>
                  <a:cubicBezTo>
                    <a:pt x="23" y="92"/>
                    <a:pt x="23" y="137"/>
                    <a:pt x="23" y="160"/>
                  </a:cubicBezTo>
                  <a:cubicBezTo>
                    <a:pt x="275" y="206"/>
                    <a:pt x="503" y="229"/>
                    <a:pt x="754" y="274"/>
                  </a:cubicBezTo>
                  <a:cubicBezTo>
                    <a:pt x="754" y="274"/>
                    <a:pt x="754" y="252"/>
                    <a:pt x="777" y="252"/>
                  </a:cubicBezTo>
                  <a:cubicBezTo>
                    <a:pt x="777" y="252"/>
                    <a:pt x="777" y="229"/>
                    <a:pt x="777" y="229"/>
                  </a:cubicBezTo>
                  <a:cubicBezTo>
                    <a:pt x="777" y="183"/>
                    <a:pt x="800" y="160"/>
                    <a:pt x="800" y="137"/>
                  </a:cubicBezTo>
                  <a:cubicBezTo>
                    <a:pt x="800" y="115"/>
                    <a:pt x="800" y="115"/>
                    <a:pt x="800" y="115"/>
                  </a:cubicBezTo>
                  <a:cubicBezTo>
                    <a:pt x="754" y="115"/>
                    <a:pt x="731" y="115"/>
                    <a:pt x="708" y="92"/>
                  </a:cubicBezTo>
                  <a:lnTo>
                    <a:pt x="594" y="92"/>
                  </a:lnTo>
                  <a:cubicBezTo>
                    <a:pt x="389" y="69"/>
                    <a:pt x="206" y="23"/>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 name="Google Shape;9864;p58"/>
            <p:cNvSpPr/>
            <p:nvPr/>
          </p:nvSpPr>
          <p:spPr>
            <a:xfrm>
              <a:off x="5106620" y="3728624"/>
              <a:ext cx="1130" cy="1130"/>
            </a:xfrm>
            <a:custGeom>
              <a:avLst/>
              <a:gdLst/>
              <a:ahLst/>
              <a:cxnLst/>
              <a:rect l="l" t="t" r="r" b="b"/>
              <a:pathLst>
                <a:path w="24" h="24" extrusionOk="0">
                  <a:moveTo>
                    <a:pt x="0" y="24"/>
                  </a:moveTo>
                  <a:cubicBezTo>
                    <a:pt x="0" y="24"/>
                    <a:pt x="0" y="1"/>
                    <a:pt x="23" y="1"/>
                  </a:cubicBezTo>
                  <a:cubicBezTo>
                    <a:pt x="0" y="1"/>
                    <a:pt x="0" y="24"/>
                    <a:pt x="0"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 name="Google Shape;9865;p58"/>
            <p:cNvSpPr/>
            <p:nvPr/>
          </p:nvSpPr>
          <p:spPr>
            <a:xfrm>
              <a:off x="5077557" y="383724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 name="Google Shape;9866;p58"/>
            <p:cNvSpPr/>
            <p:nvPr/>
          </p:nvSpPr>
          <p:spPr>
            <a:xfrm>
              <a:off x="5433480" y="4226419"/>
              <a:ext cx="1083" cy="47"/>
            </a:xfrm>
            <a:custGeom>
              <a:avLst/>
              <a:gdLst/>
              <a:ahLst/>
              <a:cxnLst/>
              <a:rect l="l" t="t" r="r" b="b"/>
              <a:pathLst>
                <a:path w="23" h="1" extrusionOk="0">
                  <a:moveTo>
                    <a:pt x="23" y="1"/>
                  </a:moveTo>
                  <a:cubicBezTo>
                    <a:pt x="0" y="1"/>
                    <a:pt x="0" y="1"/>
                    <a:pt x="0" y="1"/>
                  </a:cubicBezTo>
                  <a:cubicBezTo>
                    <a:pt x="0" y="1"/>
                    <a:pt x="0"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 name="Google Shape;9867;p58"/>
            <p:cNvSpPr/>
            <p:nvPr/>
          </p:nvSpPr>
          <p:spPr>
            <a:xfrm>
              <a:off x="5593683" y="3860892"/>
              <a:ext cx="270981" cy="368813"/>
            </a:xfrm>
            <a:custGeom>
              <a:avLst/>
              <a:gdLst/>
              <a:ahLst/>
              <a:cxnLst/>
              <a:rect l="l" t="t" r="r" b="b"/>
              <a:pathLst>
                <a:path w="5753" h="7830" extrusionOk="0">
                  <a:moveTo>
                    <a:pt x="5569" y="0"/>
                  </a:moveTo>
                  <a:lnTo>
                    <a:pt x="5569" y="0"/>
                  </a:lnTo>
                  <a:cubicBezTo>
                    <a:pt x="5592" y="365"/>
                    <a:pt x="5569" y="731"/>
                    <a:pt x="5547" y="1096"/>
                  </a:cubicBezTo>
                  <a:cubicBezTo>
                    <a:pt x="5478" y="1895"/>
                    <a:pt x="5296" y="2671"/>
                    <a:pt x="5022" y="3424"/>
                  </a:cubicBezTo>
                  <a:cubicBezTo>
                    <a:pt x="4793" y="4040"/>
                    <a:pt x="4497" y="4634"/>
                    <a:pt x="4109" y="5159"/>
                  </a:cubicBezTo>
                  <a:cubicBezTo>
                    <a:pt x="4109" y="5159"/>
                    <a:pt x="4131" y="5136"/>
                    <a:pt x="4131" y="5136"/>
                  </a:cubicBezTo>
                  <a:lnTo>
                    <a:pt x="4131" y="5136"/>
                  </a:lnTo>
                  <a:cubicBezTo>
                    <a:pt x="3812" y="5592"/>
                    <a:pt x="3424" y="5980"/>
                    <a:pt x="3013" y="6346"/>
                  </a:cubicBezTo>
                  <a:lnTo>
                    <a:pt x="3013" y="6323"/>
                  </a:lnTo>
                  <a:cubicBezTo>
                    <a:pt x="2625" y="6642"/>
                    <a:pt x="2214" y="6916"/>
                    <a:pt x="1758" y="7122"/>
                  </a:cubicBezTo>
                  <a:cubicBezTo>
                    <a:pt x="1461" y="7259"/>
                    <a:pt x="1187" y="7373"/>
                    <a:pt x="890" y="7464"/>
                  </a:cubicBezTo>
                  <a:cubicBezTo>
                    <a:pt x="594" y="7533"/>
                    <a:pt x="297" y="7601"/>
                    <a:pt x="0" y="7670"/>
                  </a:cubicBezTo>
                  <a:cubicBezTo>
                    <a:pt x="23" y="7692"/>
                    <a:pt x="23" y="7738"/>
                    <a:pt x="46" y="7784"/>
                  </a:cubicBezTo>
                  <a:cubicBezTo>
                    <a:pt x="46" y="7784"/>
                    <a:pt x="46" y="7806"/>
                    <a:pt x="46" y="7829"/>
                  </a:cubicBezTo>
                  <a:cubicBezTo>
                    <a:pt x="228" y="7784"/>
                    <a:pt x="388" y="7738"/>
                    <a:pt x="571" y="7715"/>
                  </a:cubicBezTo>
                  <a:cubicBezTo>
                    <a:pt x="776" y="7647"/>
                    <a:pt x="959" y="7601"/>
                    <a:pt x="1164" y="7533"/>
                  </a:cubicBezTo>
                  <a:cubicBezTo>
                    <a:pt x="1849" y="7304"/>
                    <a:pt x="2511" y="6939"/>
                    <a:pt x="3081" y="6483"/>
                  </a:cubicBezTo>
                  <a:cubicBezTo>
                    <a:pt x="3378" y="6254"/>
                    <a:pt x="3629" y="6003"/>
                    <a:pt x="3858" y="5729"/>
                  </a:cubicBezTo>
                  <a:cubicBezTo>
                    <a:pt x="4086" y="5455"/>
                    <a:pt x="4314" y="5182"/>
                    <a:pt x="4497" y="4885"/>
                  </a:cubicBezTo>
                  <a:cubicBezTo>
                    <a:pt x="4885" y="4269"/>
                    <a:pt x="5159" y="3607"/>
                    <a:pt x="5364" y="2899"/>
                  </a:cubicBezTo>
                  <a:cubicBezTo>
                    <a:pt x="5569" y="2191"/>
                    <a:pt x="5684" y="1461"/>
                    <a:pt x="5729" y="731"/>
                  </a:cubicBezTo>
                  <a:cubicBezTo>
                    <a:pt x="5752" y="502"/>
                    <a:pt x="5752" y="251"/>
                    <a:pt x="5729" y="23"/>
                  </a:cubicBezTo>
                  <a:lnTo>
                    <a:pt x="5638" y="23"/>
                  </a:lnTo>
                  <a:cubicBezTo>
                    <a:pt x="5615" y="23"/>
                    <a:pt x="5592" y="23"/>
                    <a:pt x="5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 name="Google Shape;9868;p58"/>
            <p:cNvSpPr/>
            <p:nvPr/>
          </p:nvSpPr>
          <p:spPr>
            <a:xfrm>
              <a:off x="5405500" y="4222132"/>
              <a:ext cx="38765" cy="12953"/>
            </a:xfrm>
            <a:custGeom>
              <a:avLst/>
              <a:gdLst/>
              <a:ahLst/>
              <a:cxnLst/>
              <a:rect l="l" t="t" r="r" b="b"/>
              <a:pathLst>
                <a:path w="823" h="275" extrusionOk="0">
                  <a:moveTo>
                    <a:pt x="1" y="1"/>
                  </a:moveTo>
                  <a:cubicBezTo>
                    <a:pt x="1" y="23"/>
                    <a:pt x="23" y="46"/>
                    <a:pt x="23" y="69"/>
                  </a:cubicBezTo>
                  <a:cubicBezTo>
                    <a:pt x="23" y="92"/>
                    <a:pt x="23" y="137"/>
                    <a:pt x="23" y="160"/>
                  </a:cubicBezTo>
                  <a:cubicBezTo>
                    <a:pt x="160" y="183"/>
                    <a:pt x="297" y="206"/>
                    <a:pt x="434" y="229"/>
                  </a:cubicBezTo>
                  <a:cubicBezTo>
                    <a:pt x="548" y="252"/>
                    <a:pt x="663" y="252"/>
                    <a:pt x="777" y="274"/>
                  </a:cubicBezTo>
                  <a:cubicBezTo>
                    <a:pt x="777" y="252"/>
                    <a:pt x="777" y="252"/>
                    <a:pt x="777" y="229"/>
                  </a:cubicBezTo>
                  <a:cubicBezTo>
                    <a:pt x="777" y="183"/>
                    <a:pt x="800" y="160"/>
                    <a:pt x="822" y="115"/>
                  </a:cubicBezTo>
                  <a:cubicBezTo>
                    <a:pt x="548" y="92"/>
                    <a:pt x="275" y="46"/>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 name="Google Shape;9869;p58"/>
            <p:cNvSpPr/>
            <p:nvPr/>
          </p:nvSpPr>
          <p:spPr>
            <a:xfrm>
              <a:off x="5854925" y="391247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 name="Google Shape;9870;p58"/>
            <p:cNvSpPr/>
            <p:nvPr/>
          </p:nvSpPr>
          <p:spPr>
            <a:xfrm>
              <a:off x="5431313" y="4196319"/>
              <a:ext cx="78520" cy="130144"/>
            </a:xfrm>
            <a:custGeom>
              <a:avLst/>
              <a:gdLst/>
              <a:ahLst/>
              <a:cxnLst/>
              <a:rect l="l" t="t" r="r" b="b"/>
              <a:pathLst>
                <a:path w="1667" h="2763" extrusionOk="0">
                  <a:moveTo>
                    <a:pt x="982" y="161"/>
                  </a:moveTo>
                  <a:cubicBezTo>
                    <a:pt x="1005" y="161"/>
                    <a:pt x="1028" y="183"/>
                    <a:pt x="1050" y="183"/>
                  </a:cubicBezTo>
                  <a:cubicBezTo>
                    <a:pt x="1096" y="206"/>
                    <a:pt x="1119" y="229"/>
                    <a:pt x="1142" y="252"/>
                  </a:cubicBezTo>
                  <a:cubicBezTo>
                    <a:pt x="1187" y="275"/>
                    <a:pt x="1210" y="320"/>
                    <a:pt x="1256" y="366"/>
                  </a:cubicBezTo>
                  <a:cubicBezTo>
                    <a:pt x="1301" y="434"/>
                    <a:pt x="1347" y="503"/>
                    <a:pt x="1370" y="594"/>
                  </a:cubicBezTo>
                  <a:cubicBezTo>
                    <a:pt x="1416" y="731"/>
                    <a:pt x="1461" y="891"/>
                    <a:pt x="1484" y="1028"/>
                  </a:cubicBezTo>
                  <a:cubicBezTo>
                    <a:pt x="1484" y="1233"/>
                    <a:pt x="1484" y="1416"/>
                    <a:pt x="1438" y="1621"/>
                  </a:cubicBezTo>
                  <a:cubicBezTo>
                    <a:pt x="1416" y="1781"/>
                    <a:pt x="1370" y="1941"/>
                    <a:pt x="1301" y="2101"/>
                  </a:cubicBezTo>
                  <a:cubicBezTo>
                    <a:pt x="1256" y="2192"/>
                    <a:pt x="1210" y="2283"/>
                    <a:pt x="1142" y="2375"/>
                  </a:cubicBezTo>
                  <a:cubicBezTo>
                    <a:pt x="1096" y="2420"/>
                    <a:pt x="1050" y="2466"/>
                    <a:pt x="1005" y="2512"/>
                  </a:cubicBezTo>
                  <a:cubicBezTo>
                    <a:pt x="959" y="2534"/>
                    <a:pt x="913" y="2557"/>
                    <a:pt x="868" y="2580"/>
                  </a:cubicBezTo>
                  <a:cubicBezTo>
                    <a:pt x="845" y="2580"/>
                    <a:pt x="822" y="2603"/>
                    <a:pt x="777" y="2603"/>
                  </a:cubicBezTo>
                  <a:lnTo>
                    <a:pt x="708" y="2603"/>
                  </a:lnTo>
                  <a:cubicBezTo>
                    <a:pt x="662" y="2603"/>
                    <a:pt x="640" y="2580"/>
                    <a:pt x="617" y="2580"/>
                  </a:cubicBezTo>
                  <a:cubicBezTo>
                    <a:pt x="571" y="2557"/>
                    <a:pt x="548" y="2534"/>
                    <a:pt x="503" y="2512"/>
                  </a:cubicBezTo>
                  <a:cubicBezTo>
                    <a:pt x="480" y="2489"/>
                    <a:pt x="434" y="2443"/>
                    <a:pt x="411" y="2397"/>
                  </a:cubicBezTo>
                  <a:cubicBezTo>
                    <a:pt x="366" y="2329"/>
                    <a:pt x="320" y="2260"/>
                    <a:pt x="297" y="2169"/>
                  </a:cubicBezTo>
                  <a:cubicBezTo>
                    <a:pt x="297" y="2169"/>
                    <a:pt x="297" y="2169"/>
                    <a:pt x="297" y="2192"/>
                  </a:cubicBezTo>
                  <a:cubicBezTo>
                    <a:pt x="297" y="2169"/>
                    <a:pt x="297" y="2169"/>
                    <a:pt x="274" y="2169"/>
                  </a:cubicBezTo>
                  <a:cubicBezTo>
                    <a:pt x="229" y="2032"/>
                    <a:pt x="206" y="1895"/>
                    <a:pt x="183" y="1735"/>
                  </a:cubicBezTo>
                  <a:cubicBezTo>
                    <a:pt x="183" y="1553"/>
                    <a:pt x="183" y="1347"/>
                    <a:pt x="206" y="1142"/>
                  </a:cubicBezTo>
                  <a:cubicBezTo>
                    <a:pt x="206" y="1142"/>
                    <a:pt x="206" y="1165"/>
                    <a:pt x="206" y="1165"/>
                  </a:cubicBezTo>
                  <a:cubicBezTo>
                    <a:pt x="206" y="1142"/>
                    <a:pt x="229" y="1119"/>
                    <a:pt x="229" y="1096"/>
                  </a:cubicBezTo>
                  <a:cubicBezTo>
                    <a:pt x="229" y="1074"/>
                    <a:pt x="229" y="1028"/>
                    <a:pt x="252" y="982"/>
                  </a:cubicBezTo>
                  <a:cubicBezTo>
                    <a:pt x="252" y="982"/>
                    <a:pt x="252" y="982"/>
                    <a:pt x="252" y="959"/>
                  </a:cubicBezTo>
                  <a:cubicBezTo>
                    <a:pt x="252" y="959"/>
                    <a:pt x="252" y="959"/>
                    <a:pt x="252" y="937"/>
                  </a:cubicBezTo>
                  <a:cubicBezTo>
                    <a:pt x="297" y="845"/>
                    <a:pt x="320" y="754"/>
                    <a:pt x="366" y="663"/>
                  </a:cubicBezTo>
                  <a:cubicBezTo>
                    <a:pt x="411" y="571"/>
                    <a:pt x="457" y="480"/>
                    <a:pt x="525" y="389"/>
                  </a:cubicBezTo>
                  <a:cubicBezTo>
                    <a:pt x="548" y="366"/>
                    <a:pt x="571" y="343"/>
                    <a:pt x="594" y="320"/>
                  </a:cubicBezTo>
                  <a:cubicBezTo>
                    <a:pt x="594" y="320"/>
                    <a:pt x="594" y="320"/>
                    <a:pt x="594" y="297"/>
                  </a:cubicBezTo>
                  <a:lnTo>
                    <a:pt x="617" y="297"/>
                  </a:lnTo>
                  <a:cubicBezTo>
                    <a:pt x="640" y="275"/>
                    <a:pt x="640" y="275"/>
                    <a:pt x="662" y="252"/>
                  </a:cubicBezTo>
                  <a:cubicBezTo>
                    <a:pt x="685" y="229"/>
                    <a:pt x="708" y="229"/>
                    <a:pt x="731" y="206"/>
                  </a:cubicBezTo>
                  <a:lnTo>
                    <a:pt x="754" y="206"/>
                  </a:lnTo>
                  <a:cubicBezTo>
                    <a:pt x="754" y="206"/>
                    <a:pt x="777" y="183"/>
                    <a:pt x="777" y="183"/>
                  </a:cubicBezTo>
                  <a:lnTo>
                    <a:pt x="799" y="183"/>
                  </a:lnTo>
                  <a:cubicBezTo>
                    <a:pt x="822" y="183"/>
                    <a:pt x="845" y="161"/>
                    <a:pt x="868" y="161"/>
                  </a:cubicBezTo>
                  <a:close/>
                  <a:moveTo>
                    <a:pt x="845" y="1"/>
                  </a:moveTo>
                  <a:cubicBezTo>
                    <a:pt x="822" y="1"/>
                    <a:pt x="799" y="24"/>
                    <a:pt x="777" y="24"/>
                  </a:cubicBezTo>
                  <a:cubicBezTo>
                    <a:pt x="731" y="24"/>
                    <a:pt x="685" y="46"/>
                    <a:pt x="662" y="69"/>
                  </a:cubicBezTo>
                  <a:cubicBezTo>
                    <a:pt x="617" y="92"/>
                    <a:pt x="571" y="138"/>
                    <a:pt x="525" y="161"/>
                  </a:cubicBezTo>
                  <a:cubicBezTo>
                    <a:pt x="525" y="161"/>
                    <a:pt x="525" y="161"/>
                    <a:pt x="525" y="183"/>
                  </a:cubicBezTo>
                  <a:cubicBezTo>
                    <a:pt x="457" y="229"/>
                    <a:pt x="388" y="297"/>
                    <a:pt x="343" y="366"/>
                  </a:cubicBezTo>
                  <a:cubicBezTo>
                    <a:pt x="320" y="389"/>
                    <a:pt x="320" y="412"/>
                    <a:pt x="297" y="434"/>
                  </a:cubicBezTo>
                  <a:cubicBezTo>
                    <a:pt x="252" y="503"/>
                    <a:pt x="229" y="571"/>
                    <a:pt x="206" y="640"/>
                  </a:cubicBezTo>
                  <a:cubicBezTo>
                    <a:pt x="183" y="663"/>
                    <a:pt x="183" y="685"/>
                    <a:pt x="160" y="708"/>
                  </a:cubicBezTo>
                  <a:cubicBezTo>
                    <a:pt x="92" y="914"/>
                    <a:pt x="46" y="1142"/>
                    <a:pt x="23" y="1370"/>
                  </a:cubicBezTo>
                  <a:cubicBezTo>
                    <a:pt x="0" y="1598"/>
                    <a:pt x="23" y="1827"/>
                    <a:pt x="69" y="2032"/>
                  </a:cubicBezTo>
                  <a:cubicBezTo>
                    <a:pt x="115" y="2238"/>
                    <a:pt x="206" y="2420"/>
                    <a:pt x="343" y="2557"/>
                  </a:cubicBezTo>
                  <a:cubicBezTo>
                    <a:pt x="388" y="2626"/>
                    <a:pt x="480" y="2694"/>
                    <a:pt x="548" y="2717"/>
                  </a:cubicBezTo>
                  <a:cubicBezTo>
                    <a:pt x="594" y="2740"/>
                    <a:pt x="640" y="2763"/>
                    <a:pt x="685" y="2763"/>
                  </a:cubicBezTo>
                  <a:lnTo>
                    <a:pt x="845" y="2763"/>
                  </a:lnTo>
                  <a:cubicBezTo>
                    <a:pt x="891" y="2740"/>
                    <a:pt x="936" y="2717"/>
                    <a:pt x="982" y="2694"/>
                  </a:cubicBezTo>
                  <a:cubicBezTo>
                    <a:pt x="1028" y="2671"/>
                    <a:pt x="1073" y="2648"/>
                    <a:pt x="1119" y="2626"/>
                  </a:cubicBezTo>
                  <a:cubicBezTo>
                    <a:pt x="1210" y="2557"/>
                    <a:pt x="1279" y="2466"/>
                    <a:pt x="1347" y="2375"/>
                  </a:cubicBezTo>
                  <a:cubicBezTo>
                    <a:pt x="1393" y="2283"/>
                    <a:pt x="1438" y="2192"/>
                    <a:pt x="1484" y="2078"/>
                  </a:cubicBezTo>
                  <a:cubicBezTo>
                    <a:pt x="1530" y="1964"/>
                    <a:pt x="1553" y="1850"/>
                    <a:pt x="1598" y="1735"/>
                  </a:cubicBezTo>
                  <a:cubicBezTo>
                    <a:pt x="1644" y="1439"/>
                    <a:pt x="1667" y="1142"/>
                    <a:pt x="1598" y="845"/>
                  </a:cubicBezTo>
                  <a:cubicBezTo>
                    <a:pt x="1575" y="708"/>
                    <a:pt x="1530" y="549"/>
                    <a:pt x="1484" y="434"/>
                  </a:cubicBezTo>
                  <a:cubicBezTo>
                    <a:pt x="1416" y="297"/>
                    <a:pt x="1324" y="183"/>
                    <a:pt x="1210" y="92"/>
                  </a:cubicBezTo>
                  <a:cubicBezTo>
                    <a:pt x="1165" y="69"/>
                    <a:pt x="1096" y="46"/>
                    <a:pt x="1050" y="24"/>
                  </a:cubicBezTo>
                  <a:cubicBezTo>
                    <a:pt x="1005" y="1"/>
                    <a:pt x="982" y="1"/>
                    <a:pt x="9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 name="Google Shape;9871;p58"/>
            <p:cNvSpPr/>
            <p:nvPr/>
          </p:nvSpPr>
          <p:spPr>
            <a:xfrm>
              <a:off x="5489393" y="4199569"/>
              <a:ext cx="69900" cy="130144"/>
            </a:xfrm>
            <a:custGeom>
              <a:avLst/>
              <a:gdLst/>
              <a:ahLst/>
              <a:cxnLst/>
              <a:rect l="l" t="t" r="r" b="b"/>
              <a:pathLst>
                <a:path w="1484" h="2763" extrusionOk="0">
                  <a:moveTo>
                    <a:pt x="685" y="0"/>
                  </a:moveTo>
                  <a:cubicBezTo>
                    <a:pt x="639" y="23"/>
                    <a:pt x="571" y="46"/>
                    <a:pt x="525" y="69"/>
                  </a:cubicBezTo>
                  <a:cubicBezTo>
                    <a:pt x="457" y="92"/>
                    <a:pt x="388" y="137"/>
                    <a:pt x="342" y="183"/>
                  </a:cubicBezTo>
                  <a:cubicBezTo>
                    <a:pt x="274" y="251"/>
                    <a:pt x="228" y="320"/>
                    <a:pt x="183" y="388"/>
                  </a:cubicBezTo>
                  <a:cubicBezTo>
                    <a:pt x="160" y="434"/>
                    <a:pt x="160" y="480"/>
                    <a:pt x="205" y="502"/>
                  </a:cubicBezTo>
                  <a:cubicBezTo>
                    <a:pt x="212" y="509"/>
                    <a:pt x="223" y="512"/>
                    <a:pt x="235" y="512"/>
                  </a:cubicBezTo>
                  <a:cubicBezTo>
                    <a:pt x="264" y="512"/>
                    <a:pt x="303" y="496"/>
                    <a:pt x="320" y="480"/>
                  </a:cubicBezTo>
                  <a:cubicBezTo>
                    <a:pt x="320" y="457"/>
                    <a:pt x="342" y="411"/>
                    <a:pt x="365" y="388"/>
                  </a:cubicBezTo>
                  <a:cubicBezTo>
                    <a:pt x="411" y="343"/>
                    <a:pt x="457" y="297"/>
                    <a:pt x="525" y="251"/>
                  </a:cubicBezTo>
                  <a:cubicBezTo>
                    <a:pt x="548" y="228"/>
                    <a:pt x="593" y="206"/>
                    <a:pt x="616" y="183"/>
                  </a:cubicBezTo>
                  <a:cubicBezTo>
                    <a:pt x="662" y="183"/>
                    <a:pt x="685" y="160"/>
                    <a:pt x="730" y="160"/>
                  </a:cubicBezTo>
                  <a:lnTo>
                    <a:pt x="822" y="160"/>
                  </a:lnTo>
                  <a:cubicBezTo>
                    <a:pt x="845" y="183"/>
                    <a:pt x="867" y="183"/>
                    <a:pt x="913" y="183"/>
                  </a:cubicBezTo>
                  <a:cubicBezTo>
                    <a:pt x="936" y="206"/>
                    <a:pt x="959" y="228"/>
                    <a:pt x="982" y="251"/>
                  </a:cubicBezTo>
                  <a:cubicBezTo>
                    <a:pt x="1027" y="274"/>
                    <a:pt x="1073" y="320"/>
                    <a:pt x="1096" y="365"/>
                  </a:cubicBezTo>
                  <a:cubicBezTo>
                    <a:pt x="1141" y="434"/>
                    <a:pt x="1187" y="502"/>
                    <a:pt x="1210" y="594"/>
                  </a:cubicBezTo>
                  <a:cubicBezTo>
                    <a:pt x="1278" y="731"/>
                    <a:pt x="1301" y="868"/>
                    <a:pt x="1324" y="1005"/>
                  </a:cubicBezTo>
                  <a:cubicBezTo>
                    <a:pt x="1347" y="1210"/>
                    <a:pt x="1324" y="1415"/>
                    <a:pt x="1301" y="1598"/>
                  </a:cubicBezTo>
                  <a:cubicBezTo>
                    <a:pt x="1255" y="1781"/>
                    <a:pt x="1210" y="1963"/>
                    <a:pt x="1141" y="2123"/>
                  </a:cubicBezTo>
                  <a:cubicBezTo>
                    <a:pt x="1096" y="2214"/>
                    <a:pt x="1050" y="2306"/>
                    <a:pt x="982" y="2374"/>
                  </a:cubicBezTo>
                  <a:cubicBezTo>
                    <a:pt x="936" y="2420"/>
                    <a:pt x="890" y="2465"/>
                    <a:pt x="845" y="2511"/>
                  </a:cubicBezTo>
                  <a:cubicBezTo>
                    <a:pt x="799" y="2534"/>
                    <a:pt x="776" y="2557"/>
                    <a:pt x="730" y="2579"/>
                  </a:cubicBezTo>
                  <a:cubicBezTo>
                    <a:pt x="685" y="2579"/>
                    <a:pt x="662" y="2602"/>
                    <a:pt x="639" y="2602"/>
                  </a:cubicBezTo>
                  <a:lnTo>
                    <a:pt x="548" y="2602"/>
                  </a:lnTo>
                  <a:cubicBezTo>
                    <a:pt x="502" y="2602"/>
                    <a:pt x="479" y="2579"/>
                    <a:pt x="457" y="2579"/>
                  </a:cubicBezTo>
                  <a:cubicBezTo>
                    <a:pt x="411" y="2557"/>
                    <a:pt x="388" y="2534"/>
                    <a:pt x="365" y="2511"/>
                  </a:cubicBezTo>
                  <a:cubicBezTo>
                    <a:pt x="320" y="2488"/>
                    <a:pt x="297" y="2443"/>
                    <a:pt x="251" y="2397"/>
                  </a:cubicBezTo>
                  <a:cubicBezTo>
                    <a:pt x="251" y="2397"/>
                    <a:pt x="228" y="2374"/>
                    <a:pt x="228" y="2351"/>
                  </a:cubicBezTo>
                  <a:cubicBezTo>
                    <a:pt x="205" y="2328"/>
                    <a:pt x="205" y="2328"/>
                    <a:pt x="205" y="2328"/>
                  </a:cubicBezTo>
                  <a:cubicBezTo>
                    <a:pt x="205" y="2306"/>
                    <a:pt x="205" y="2306"/>
                    <a:pt x="205" y="2306"/>
                  </a:cubicBezTo>
                  <a:cubicBezTo>
                    <a:pt x="183" y="2306"/>
                    <a:pt x="183" y="2306"/>
                    <a:pt x="183" y="2283"/>
                  </a:cubicBezTo>
                  <a:cubicBezTo>
                    <a:pt x="183" y="2283"/>
                    <a:pt x="160" y="2260"/>
                    <a:pt x="160" y="2237"/>
                  </a:cubicBezTo>
                  <a:cubicBezTo>
                    <a:pt x="146" y="2210"/>
                    <a:pt x="125" y="2199"/>
                    <a:pt x="101" y="2199"/>
                  </a:cubicBezTo>
                  <a:cubicBezTo>
                    <a:pt x="83" y="2199"/>
                    <a:pt x="65" y="2205"/>
                    <a:pt x="46" y="2214"/>
                  </a:cubicBezTo>
                  <a:cubicBezTo>
                    <a:pt x="23" y="2237"/>
                    <a:pt x="0" y="2283"/>
                    <a:pt x="23" y="2306"/>
                  </a:cubicBezTo>
                  <a:cubicBezTo>
                    <a:pt x="23" y="2328"/>
                    <a:pt x="46" y="2351"/>
                    <a:pt x="46" y="2374"/>
                  </a:cubicBezTo>
                  <a:cubicBezTo>
                    <a:pt x="68" y="2374"/>
                    <a:pt x="68" y="2397"/>
                    <a:pt x="68" y="2397"/>
                  </a:cubicBezTo>
                  <a:cubicBezTo>
                    <a:pt x="68" y="2397"/>
                    <a:pt x="68" y="2420"/>
                    <a:pt x="68" y="2420"/>
                  </a:cubicBezTo>
                  <a:lnTo>
                    <a:pt x="91" y="2420"/>
                  </a:lnTo>
                  <a:cubicBezTo>
                    <a:pt x="91" y="2420"/>
                    <a:pt x="91" y="2443"/>
                    <a:pt x="91" y="2443"/>
                  </a:cubicBezTo>
                  <a:cubicBezTo>
                    <a:pt x="114" y="2465"/>
                    <a:pt x="114" y="2488"/>
                    <a:pt x="137" y="2511"/>
                  </a:cubicBezTo>
                  <a:cubicBezTo>
                    <a:pt x="160" y="2534"/>
                    <a:pt x="183" y="2557"/>
                    <a:pt x="183" y="2579"/>
                  </a:cubicBezTo>
                  <a:cubicBezTo>
                    <a:pt x="228" y="2602"/>
                    <a:pt x="251" y="2625"/>
                    <a:pt x="274" y="2648"/>
                  </a:cubicBezTo>
                  <a:cubicBezTo>
                    <a:pt x="320" y="2694"/>
                    <a:pt x="365" y="2716"/>
                    <a:pt x="411" y="2716"/>
                  </a:cubicBezTo>
                  <a:cubicBezTo>
                    <a:pt x="457" y="2739"/>
                    <a:pt x="502" y="2762"/>
                    <a:pt x="548" y="2762"/>
                  </a:cubicBezTo>
                  <a:lnTo>
                    <a:pt x="685" y="2762"/>
                  </a:lnTo>
                  <a:cubicBezTo>
                    <a:pt x="708" y="2739"/>
                    <a:pt x="753" y="2739"/>
                    <a:pt x="776" y="2716"/>
                  </a:cubicBezTo>
                  <a:cubicBezTo>
                    <a:pt x="845" y="2694"/>
                    <a:pt x="913" y="2671"/>
                    <a:pt x="959" y="2625"/>
                  </a:cubicBezTo>
                  <a:cubicBezTo>
                    <a:pt x="1050" y="2557"/>
                    <a:pt x="1118" y="2443"/>
                    <a:pt x="1187" y="2351"/>
                  </a:cubicBezTo>
                  <a:cubicBezTo>
                    <a:pt x="1278" y="2214"/>
                    <a:pt x="1347" y="2054"/>
                    <a:pt x="1392" y="1872"/>
                  </a:cubicBezTo>
                  <a:cubicBezTo>
                    <a:pt x="1438" y="1712"/>
                    <a:pt x="1484" y="1529"/>
                    <a:pt x="1484" y="1347"/>
                  </a:cubicBezTo>
                  <a:cubicBezTo>
                    <a:pt x="1484" y="1187"/>
                    <a:pt x="1484" y="1027"/>
                    <a:pt x="1461" y="868"/>
                  </a:cubicBezTo>
                  <a:cubicBezTo>
                    <a:pt x="1438" y="708"/>
                    <a:pt x="1392" y="548"/>
                    <a:pt x="1301" y="411"/>
                  </a:cubicBezTo>
                  <a:cubicBezTo>
                    <a:pt x="1278" y="320"/>
                    <a:pt x="1233" y="274"/>
                    <a:pt x="1164" y="206"/>
                  </a:cubicBezTo>
                  <a:cubicBezTo>
                    <a:pt x="1118" y="137"/>
                    <a:pt x="1050" y="92"/>
                    <a:pt x="982" y="69"/>
                  </a:cubicBezTo>
                  <a:cubicBezTo>
                    <a:pt x="913" y="23"/>
                    <a:pt x="845"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 name="Google Shape;9872;p58"/>
            <p:cNvSpPr/>
            <p:nvPr/>
          </p:nvSpPr>
          <p:spPr>
            <a:xfrm>
              <a:off x="5538806" y="4199805"/>
              <a:ext cx="67780" cy="129909"/>
            </a:xfrm>
            <a:custGeom>
              <a:avLst/>
              <a:gdLst/>
              <a:ahLst/>
              <a:cxnLst/>
              <a:rect l="l" t="t" r="r" b="b"/>
              <a:pathLst>
                <a:path w="1439" h="2758" extrusionOk="0">
                  <a:moveTo>
                    <a:pt x="711" y="1"/>
                  </a:moveTo>
                  <a:cubicBezTo>
                    <a:pt x="686" y="1"/>
                    <a:pt x="663" y="7"/>
                    <a:pt x="640" y="18"/>
                  </a:cubicBezTo>
                  <a:lnTo>
                    <a:pt x="549" y="18"/>
                  </a:lnTo>
                  <a:cubicBezTo>
                    <a:pt x="389" y="87"/>
                    <a:pt x="275" y="201"/>
                    <a:pt x="184" y="315"/>
                  </a:cubicBezTo>
                  <a:cubicBezTo>
                    <a:pt x="161" y="338"/>
                    <a:pt x="161" y="360"/>
                    <a:pt x="161" y="383"/>
                  </a:cubicBezTo>
                  <a:cubicBezTo>
                    <a:pt x="184" y="406"/>
                    <a:pt x="184" y="406"/>
                    <a:pt x="206" y="429"/>
                  </a:cubicBezTo>
                  <a:cubicBezTo>
                    <a:pt x="222" y="429"/>
                    <a:pt x="237" y="439"/>
                    <a:pt x="252" y="439"/>
                  </a:cubicBezTo>
                  <a:cubicBezTo>
                    <a:pt x="260" y="439"/>
                    <a:pt x="267" y="436"/>
                    <a:pt x="275" y="429"/>
                  </a:cubicBezTo>
                  <a:cubicBezTo>
                    <a:pt x="298" y="429"/>
                    <a:pt x="298" y="429"/>
                    <a:pt x="321" y="406"/>
                  </a:cubicBezTo>
                  <a:cubicBezTo>
                    <a:pt x="321" y="406"/>
                    <a:pt x="321" y="383"/>
                    <a:pt x="321" y="383"/>
                  </a:cubicBezTo>
                  <a:cubicBezTo>
                    <a:pt x="366" y="338"/>
                    <a:pt x="412" y="292"/>
                    <a:pt x="457" y="246"/>
                  </a:cubicBezTo>
                  <a:cubicBezTo>
                    <a:pt x="503" y="223"/>
                    <a:pt x="549" y="201"/>
                    <a:pt x="572" y="178"/>
                  </a:cubicBezTo>
                  <a:cubicBezTo>
                    <a:pt x="617" y="178"/>
                    <a:pt x="640" y="178"/>
                    <a:pt x="663" y="155"/>
                  </a:cubicBezTo>
                  <a:lnTo>
                    <a:pt x="754" y="155"/>
                  </a:lnTo>
                  <a:cubicBezTo>
                    <a:pt x="800" y="178"/>
                    <a:pt x="823" y="178"/>
                    <a:pt x="868" y="201"/>
                  </a:cubicBezTo>
                  <a:cubicBezTo>
                    <a:pt x="891" y="201"/>
                    <a:pt x="914" y="223"/>
                    <a:pt x="937" y="246"/>
                  </a:cubicBezTo>
                  <a:cubicBezTo>
                    <a:pt x="982" y="292"/>
                    <a:pt x="1028" y="315"/>
                    <a:pt x="1051" y="360"/>
                  </a:cubicBezTo>
                  <a:cubicBezTo>
                    <a:pt x="1097" y="429"/>
                    <a:pt x="1142" y="497"/>
                    <a:pt x="1165" y="589"/>
                  </a:cubicBezTo>
                  <a:cubicBezTo>
                    <a:pt x="1211" y="726"/>
                    <a:pt x="1256" y="863"/>
                    <a:pt x="1256" y="1000"/>
                  </a:cubicBezTo>
                  <a:cubicBezTo>
                    <a:pt x="1279" y="1205"/>
                    <a:pt x="1279" y="1410"/>
                    <a:pt x="1256" y="1616"/>
                  </a:cubicBezTo>
                  <a:cubicBezTo>
                    <a:pt x="1211" y="1776"/>
                    <a:pt x="1165" y="1935"/>
                    <a:pt x="1097" y="2095"/>
                  </a:cubicBezTo>
                  <a:cubicBezTo>
                    <a:pt x="1051" y="2209"/>
                    <a:pt x="1005" y="2301"/>
                    <a:pt x="914" y="2392"/>
                  </a:cubicBezTo>
                  <a:cubicBezTo>
                    <a:pt x="891" y="2415"/>
                    <a:pt x="846" y="2460"/>
                    <a:pt x="800" y="2506"/>
                  </a:cubicBezTo>
                  <a:lnTo>
                    <a:pt x="777" y="2506"/>
                  </a:lnTo>
                  <a:cubicBezTo>
                    <a:pt x="754" y="2552"/>
                    <a:pt x="709" y="2574"/>
                    <a:pt x="663" y="2574"/>
                  </a:cubicBezTo>
                  <a:cubicBezTo>
                    <a:pt x="640" y="2597"/>
                    <a:pt x="617" y="2597"/>
                    <a:pt x="572" y="2597"/>
                  </a:cubicBezTo>
                  <a:lnTo>
                    <a:pt x="480" y="2597"/>
                  </a:lnTo>
                  <a:cubicBezTo>
                    <a:pt x="457" y="2597"/>
                    <a:pt x="435" y="2574"/>
                    <a:pt x="412" y="2574"/>
                  </a:cubicBezTo>
                  <a:cubicBezTo>
                    <a:pt x="366" y="2552"/>
                    <a:pt x="343" y="2529"/>
                    <a:pt x="321" y="2506"/>
                  </a:cubicBezTo>
                  <a:cubicBezTo>
                    <a:pt x="275" y="2483"/>
                    <a:pt x="229" y="2438"/>
                    <a:pt x="206" y="2415"/>
                  </a:cubicBezTo>
                  <a:lnTo>
                    <a:pt x="206" y="2392"/>
                  </a:lnTo>
                  <a:cubicBezTo>
                    <a:pt x="184" y="2392"/>
                    <a:pt x="184" y="2369"/>
                    <a:pt x="184" y="2369"/>
                  </a:cubicBezTo>
                  <a:cubicBezTo>
                    <a:pt x="184" y="2369"/>
                    <a:pt x="184" y="2346"/>
                    <a:pt x="184" y="2346"/>
                  </a:cubicBezTo>
                  <a:lnTo>
                    <a:pt x="161" y="2346"/>
                  </a:lnTo>
                  <a:cubicBezTo>
                    <a:pt x="147" y="2319"/>
                    <a:pt x="126" y="2308"/>
                    <a:pt x="106" y="2308"/>
                  </a:cubicBezTo>
                  <a:cubicBezTo>
                    <a:pt x="92" y="2308"/>
                    <a:pt x="79" y="2314"/>
                    <a:pt x="69" y="2323"/>
                  </a:cubicBezTo>
                  <a:cubicBezTo>
                    <a:pt x="24" y="2346"/>
                    <a:pt x="1" y="2392"/>
                    <a:pt x="24" y="2415"/>
                  </a:cubicBezTo>
                  <a:lnTo>
                    <a:pt x="24" y="2438"/>
                  </a:lnTo>
                  <a:lnTo>
                    <a:pt x="47" y="2438"/>
                  </a:lnTo>
                  <a:cubicBezTo>
                    <a:pt x="47" y="2460"/>
                    <a:pt x="69" y="2483"/>
                    <a:pt x="69" y="2506"/>
                  </a:cubicBezTo>
                  <a:lnTo>
                    <a:pt x="92" y="2506"/>
                  </a:lnTo>
                  <a:cubicBezTo>
                    <a:pt x="115" y="2552"/>
                    <a:pt x="138" y="2574"/>
                    <a:pt x="184" y="2620"/>
                  </a:cubicBezTo>
                  <a:cubicBezTo>
                    <a:pt x="252" y="2666"/>
                    <a:pt x="321" y="2711"/>
                    <a:pt x="389" y="2734"/>
                  </a:cubicBezTo>
                  <a:cubicBezTo>
                    <a:pt x="435" y="2757"/>
                    <a:pt x="457" y="2757"/>
                    <a:pt x="503" y="2757"/>
                  </a:cubicBezTo>
                  <a:lnTo>
                    <a:pt x="640" y="2757"/>
                  </a:lnTo>
                  <a:cubicBezTo>
                    <a:pt x="686" y="2734"/>
                    <a:pt x="731" y="2734"/>
                    <a:pt x="777" y="2711"/>
                  </a:cubicBezTo>
                  <a:cubicBezTo>
                    <a:pt x="823" y="2689"/>
                    <a:pt x="868" y="2643"/>
                    <a:pt x="914" y="2620"/>
                  </a:cubicBezTo>
                  <a:cubicBezTo>
                    <a:pt x="1028" y="2529"/>
                    <a:pt x="1097" y="2438"/>
                    <a:pt x="1165" y="2323"/>
                  </a:cubicBezTo>
                  <a:cubicBezTo>
                    <a:pt x="1256" y="2186"/>
                    <a:pt x="1302" y="2027"/>
                    <a:pt x="1348" y="1867"/>
                  </a:cubicBezTo>
                  <a:cubicBezTo>
                    <a:pt x="1393" y="1730"/>
                    <a:pt x="1416" y="1593"/>
                    <a:pt x="1439" y="1456"/>
                  </a:cubicBezTo>
                  <a:cubicBezTo>
                    <a:pt x="1439" y="1273"/>
                    <a:pt x="1439" y="1114"/>
                    <a:pt x="1416" y="954"/>
                  </a:cubicBezTo>
                  <a:cubicBezTo>
                    <a:pt x="1393" y="794"/>
                    <a:pt x="1370" y="634"/>
                    <a:pt x="1302" y="475"/>
                  </a:cubicBezTo>
                  <a:cubicBezTo>
                    <a:pt x="1256" y="406"/>
                    <a:pt x="1234" y="338"/>
                    <a:pt x="1165" y="269"/>
                  </a:cubicBezTo>
                  <a:cubicBezTo>
                    <a:pt x="1119" y="201"/>
                    <a:pt x="1074" y="155"/>
                    <a:pt x="1005" y="109"/>
                  </a:cubicBezTo>
                  <a:cubicBezTo>
                    <a:pt x="960" y="64"/>
                    <a:pt x="868" y="18"/>
                    <a:pt x="800" y="18"/>
                  </a:cubicBezTo>
                  <a:cubicBezTo>
                    <a:pt x="766" y="7"/>
                    <a:pt x="737"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 name="Google Shape;9873;p58"/>
            <p:cNvSpPr/>
            <p:nvPr/>
          </p:nvSpPr>
          <p:spPr>
            <a:xfrm>
              <a:off x="5335596" y="4179739"/>
              <a:ext cx="77484" cy="129532"/>
            </a:xfrm>
            <a:custGeom>
              <a:avLst/>
              <a:gdLst/>
              <a:ahLst/>
              <a:cxnLst/>
              <a:rect l="l" t="t" r="r" b="b"/>
              <a:pathLst>
                <a:path w="1645" h="2750" extrusionOk="0">
                  <a:moveTo>
                    <a:pt x="914" y="147"/>
                  </a:moveTo>
                  <a:cubicBezTo>
                    <a:pt x="937" y="170"/>
                    <a:pt x="960" y="170"/>
                    <a:pt x="960" y="170"/>
                  </a:cubicBezTo>
                  <a:lnTo>
                    <a:pt x="1005" y="170"/>
                  </a:lnTo>
                  <a:cubicBezTo>
                    <a:pt x="1028" y="193"/>
                    <a:pt x="1074" y="193"/>
                    <a:pt x="1097" y="216"/>
                  </a:cubicBezTo>
                  <a:cubicBezTo>
                    <a:pt x="1119" y="216"/>
                    <a:pt x="1119" y="216"/>
                    <a:pt x="1119" y="239"/>
                  </a:cubicBezTo>
                  <a:lnTo>
                    <a:pt x="1142" y="239"/>
                  </a:lnTo>
                  <a:cubicBezTo>
                    <a:pt x="1165" y="261"/>
                    <a:pt x="1188" y="284"/>
                    <a:pt x="1188" y="307"/>
                  </a:cubicBezTo>
                  <a:cubicBezTo>
                    <a:pt x="1211" y="330"/>
                    <a:pt x="1234" y="353"/>
                    <a:pt x="1234" y="353"/>
                  </a:cubicBezTo>
                  <a:cubicBezTo>
                    <a:pt x="1234" y="353"/>
                    <a:pt x="1256" y="376"/>
                    <a:pt x="1256" y="376"/>
                  </a:cubicBezTo>
                  <a:cubicBezTo>
                    <a:pt x="1279" y="398"/>
                    <a:pt x="1279" y="421"/>
                    <a:pt x="1302" y="467"/>
                  </a:cubicBezTo>
                  <a:cubicBezTo>
                    <a:pt x="1348" y="558"/>
                    <a:pt x="1393" y="649"/>
                    <a:pt x="1416" y="764"/>
                  </a:cubicBezTo>
                  <a:cubicBezTo>
                    <a:pt x="1439" y="855"/>
                    <a:pt x="1462" y="946"/>
                    <a:pt x="1462" y="1060"/>
                  </a:cubicBezTo>
                  <a:cubicBezTo>
                    <a:pt x="1462" y="1060"/>
                    <a:pt x="1462" y="1083"/>
                    <a:pt x="1462" y="1083"/>
                  </a:cubicBezTo>
                  <a:cubicBezTo>
                    <a:pt x="1462" y="1083"/>
                    <a:pt x="1462" y="1083"/>
                    <a:pt x="1462" y="1106"/>
                  </a:cubicBezTo>
                  <a:cubicBezTo>
                    <a:pt x="1462" y="1152"/>
                    <a:pt x="1462" y="1174"/>
                    <a:pt x="1462" y="1220"/>
                  </a:cubicBezTo>
                  <a:cubicBezTo>
                    <a:pt x="1462" y="1235"/>
                    <a:pt x="1462" y="1251"/>
                    <a:pt x="1462" y="1266"/>
                  </a:cubicBezTo>
                  <a:cubicBezTo>
                    <a:pt x="1462" y="1471"/>
                    <a:pt x="1439" y="1654"/>
                    <a:pt x="1371" y="1859"/>
                  </a:cubicBezTo>
                  <a:cubicBezTo>
                    <a:pt x="1325" y="1996"/>
                    <a:pt x="1279" y="2133"/>
                    <a:pt x="1188" y="2247"/>
                  </a:cubicBezTo>
                  <a:cubicBezTo>
                    <a:pt x="1142" y="2339"/>
                    <a:pt x="1097" y="2407"/>
                    <a:pt x="1028" y="2453"/>
                  </a:cubicBezTo>
                  <a:cubicBezTo>
                    <a:pt x="982" y="2498"/>
                    <a:pt x="960" y="2521"/>
                    <a:pt x="914" y="2544"/>
                  </a:cubicBezTo>
                  <a:cubicBezTo>
                    <a:pt x="868" y="2567"/>
                    <a:pt x="846" y="2590"/>
                    <a:pt x="800" y="2590"/>
                  </a:cubicBezTo>
                  <a:lnTo>
                    <a:pt x="617" y="2590"/>
                  </a:lnTo>
                  <a:cubicBezTo>
                    <a:pt x="594" y="2567"/>
                    <a:pt x="572" y="2567"/>
                    <a:pt x="549" y="2544"/>
                  </a:cubicBezTo>
                  <a:cubicBezTo>
                    <a:pt x="503" y="2521"/>
                    <a:pt x="458" y="2498"/>
                    <a:pt x="435" y="2453"/>
                  </a:cubicBezTo>
                  <a:cubicBezTo>
                    <a:pt x="389" y="2407"/>
                    <a:pt x="366" y="2361"/>
                    <a:pt x="321" y="2293"/>
                  </a:cubicBezTo>
                  <a:cubicBezTo>
                    <a:pt x="275" y="2202"/>
                    <a:pt x="229" y="2087"/>
                    <a:pt x="206" y="1973"/>
                  </a:cubicBezTo>
                  <a:cubicBezTo>
                    <a:pt x="184" y="1814"/>
                    <a:pt x="161" y="1654"/>
                    <a:pt x="161" y="1494"/>
                  </a:cubicBezTo>
                  <a:cubicBezTo>
                    <a:pt x="161" y="1289"/>
                    <a:pt x="206" y="1106"/>
                    <a:pt x="252" y="901"/>
                  </a:cubicBezTo>
                  <a:cubicBezTo>
                    <a:pt x="298" y="764"/>
                    <a:pt x="366" y="627"/>
                    <a:pt x="435" y="490"/>
                  </a:cubicBezTo>
                  <a:cubicBezTo>
                    <a:pt x="480" y="421"/>
                    <a:pt x="549" y="353"/>
                    <a:pt x="594" y="284"/>
                  </a:cubicBezTo>
                  <a:cubicBezTo>
                    <a:pt x="640" y="261"/>
                    <a:pt x="686" y="239"/>
                    <a:pt x="731" y="216"/>
                  </a:cubicBezTo>
                  <a:cubicBezTo>
                    <a:pt x="754" y="193"/>
                    <a:pt x="800" y="170"/>
                    <a:pt x="823" y="170"/>
                  </a:cubicBezTo>
                  <a:cubicBezTo>
                    <a:pt x="868" y="170"/>
                    <a:pt x="891" y="147"/>
                    <a:pt x="914" y="147"/>
                  </a:cubicBezTo>
                  <a:close/>
                  <a:moveTo>
                    <a:pt x="907" y="0"/>
                  </a:moveTo>
                  <a:cubicBezTo>
                    <a:pt x="896" y="0"/>
                    <a:pt x="884" y="3"/>
                    <a:pt x="868" y="10"/>
                  </a:cubicBezTo>
                  <a:cubicBezTo>
                    <a:pt x="823" y="10"/>
                    <a:pt x="754" y="10"/>
                    <a:pt x="709" y="33"/>
                  </a:cubicBezTo>
                  <a:cubicBezTo>
                    <a:pt x="572" y="102"/>
                    <a:pt x="458" y="193"/>
                    <a:pt x="366" y="307"/>
                  </a:cubicBezTo>
                  <a:cubicBezTo>
                    <a:pt x="275" y="421"/>
                    <a:pt x="206" y="558"/>
                    <a:pt x="161" y="695"/>
                  </a:cubicBezTo>
                  <a:cubicBezTo>
                    <a:pt x="47" y="969"/>
                    <a:pt x="1" y="1266"/>
                    <a:pt x="1" y="1562"/>
                  </a:cubicBezTo>
                  <a:cubicBezTo>
                    <a:pt x="1" y="1699"/>
                    <a:pt x="24" y="1814"/>
                    <a:pt x="47" y="1928"/>
                  </a:cubicBezTo>
                  <a:cubicBezTo>
                    <a:pt x="69" y="2042"/>
                    <a:pt x="92" y="2156"/>
                    <a:pt x="115" y="2247"/>
                  </a:cubicBezTo>
                  <a:cubicBezTo>
                    <a:pt x="161" y="2339"/>
                    <a:pt x="206" y="2453"/>
                    <a:pt x="298" y="2521"/>
                  </a:cubicBezTo>
                  <a:cubicBezTo>
                    <a:pt x="321" y="2567"/>
                    <a:pt x="366" y="2612"/>
                    <a:pt x="389" y="2635"/>
                  </a:cubicBezTo>
                  <a:cubicBezTo>
                    <a:pt x="435" y="2681"/>
                    <a:pt x="480" y="2704"/>
                    <a:pt x="526" y="2727"/>
                  </a:cubicBezTo>
                  <a:cubicBezTo>
                    <a:pt x="572" y="2749"/>
                    <a:pt x="640" y="2749"/>
                    <a:pt x="686" y="2749"/>
                  </a:cubicBezTo>
                  <a:lnTo>
                    <a:pt x="823" y="2749"/>
                  </a:lnTo>
                  <a:cubicBezTo>
                    <a:pt x="914" y="2727"/>
                    <a:pt x="1005" y="2681"/>
                    <a:pt x="1074" y="2635"/>
                  </a:cubicBezTo>
                  <a:cubicBezTo>
                    <a:pt x="1234" y="2521"/>
                    <a:pt x="1348" y="2339"/>
                    <a:pt x="1416" y="2179"/>
                  </a:cubicBezTo>
                  <a:cubicBezTo>
                    <a:pt x="1507" y="1973"/>
                    <a:pt x="1576" y="1745"/>
                    <a:pt x="1599" y="1540"/>
                  </a:cubicBezTo>
                  <a:cubicBezTo>
                    <a:pt x="1644" y="1311"/>
                    <a:pt x="1644" y="1083"/>
                    <a:pt x="1599" y="855"/>
                  </a:cubicBezTo>
                  <a:cubicBezTo>
                    <a:pt x="1599" y="832"/>
                    <a:pt x="1576" y="809"/>
                    <a:pt x="1576" y="786"/>
                  </a:cubicBezTo>
                  <a:cubicBezTo>
                    <a:pt x="1576" y="695"/>
                    <a:pt x="1553" y="627"/>
                    <a:pt x="1530" y="558"/>
                  </a:cubicBezTo>
                  <a:cubicBezTo>
                    <a:pt x="1507" y="535"/>
                    <a:pt x="1507" y="513"/>
                    <a:pt x="1485" y="490"/>
                  </a:cubicBezTo>
                  <a:cubicBezTo>
                    <a:pt x="1462" y="398"/>
                    <a:pt x="1416" y="330"/>
                    <a:pt x="1371" y="261"/>
                  </a:cubicBezTo>
                  <a:cubicBezTo>
                    <a:pt x="1348" y="239"/>
                    <a:pt x="1348" y="239"/>
                    <a:pt x="1348" y="239"/>
                  </a:cubicBezTo>
                  <a:cubicBezTo>
                    <a:pt x="1325" y="193"/>
                    <a:pt x="1279" y="170"/>
                    <a:pt x="1234" y="124"/>
                  </a:cubicBezTo>
                  <a:cubicBezTo>
                    <a:pt x="1211" y="102"/>
                    <a:pt x="1165" y="79"/>
                    <a:pt x="1119" y="56"/>
                  </a:cubicBezTo>
                  <a:cubicBezTo>
                    <a:pt x="1119" y="33"/>
                    <a:pt x="1097" y="33"/>
                    <a:pt x="1074" y="33"/>
                  </a:cubicBezTo>
                  <a:cubicBezTo>
                    <a:pt x="1051" y="10"/>
                    <a:pt x="1051" y="10"/>
                    <a:pt x="1028" y="10"/>
                  </a:cubicBezTo>
                  <a:lnTo>
                    <a:pt x="960" y="10"/>
                  </a:lnTo>
                  <a:cubicBezTo>
                    <a:pt x="944" y="10"/>
                    <a:pt x="929"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 name="Google Shape;9874;p58"/>
            <p:cNvSpPr/>
            <p:nvPr/>
          </p:nvSpPr>
          <p:spPr>
            <a:xfrm>
              <a:off x="5285100" y="4172956"/>
              <a:ext cx="70983" cy="129862"/>
            </a:xfrm>
            <a:custGeom>
              <a:avLst/>
              <a:gdLst/>
              <a:ahLst/>
              <a:cxnLst/>
              <a:rect l="l" t="t" r="r" b="b"/>
              <a:pathLst>
                <a:path w="1507" h="2757" extrusionOk="0">
                  <a:moveTo>
                    <a:pt x="882" y="0"/>
                  </a:moveTo>
                  <a:cubicBezTo>
                    <a:pt x="845" y="0"/>
                    <a:pt x="811" y="6"/>
                    <a:pt x="776" y="17"/>
                  </a:cubicBezTo>
                  <a:cubicBezTo>
                    <a:pt x="685" y="40"/>
                    <a:pt x="616" y="86"/>
                    <a:pt x="548" y="132"/>
                  </a:cubicBezTo>
                  <a:cubicBezTo>
                    <a:pt x="502" y="177"/>
                    <a:pt x="434" y="223"/>
                    <a:pt x="388" y="291"/>
                  </a:cubicBezTo>
                  <a:cubicBezTo>
                    <a:pt x="297" y="428"/>
                    <a:pt x="206" y="565"/>
                    <a:pt x="160" y="725"/>
                  </a:cubicBezTo>
                  <a:cubicBezTo>
                    <a:pt x="92" y="862"/>
                    <a:pt x="46" y="1022"/>
                    <a:pt x="23" y="1204"/>
                  </a:cubicBezTo>
                  <a:cubicBezTo>
                    <a:pt x="0" y="1364"/>
                    <a:pt x="0" y="1547"/>
                    <a:pt x="0" y="1729"/>
                  </a:cubicBezTo>
                  <a:cubicBezTo>
                    <a:pt x="23" y="1889"/>
                    <a:pt x="46" y="2072"/>
                    <a:pt x="114" y="2231"/>
                  </a:cubicBezTo>
                  <a:cubicBezTo>
                    <a:pt x="160" y="2346"/>
                    <a:pt x="228" y="2437"/>
                    <a:pt x="297" y="2528"/>
                  </a:cubicBezTo>
                  <a:cubicBezTo>
                    <a:pt x="297" y="2528"/>
                    <a:pt x="297" y="2551"/>
                    <a:pt x="297" y="2551"/>
                  </a:cubicBezTo>
                  <a:cubicBezTo>
                    <a:pt x="343" y="2597"/>
                    <a:pt x="388" y="2642"/>
                    <a:pt x="457" y="2665"/>
                  </a:cubicBezTo>
                  <a:cubicBezTo>
                    <a:pt x="480" y="2688"/>
                    <a:pt x="502" y="2711"/>
                    <a:pt x="548" y="2734"/>
                  </a:cubicBezTo>
                  <a:cubicBezTo>
                    <a:pt x="594" y="2734"/>
                    <a:pt x="616" y="2756"/>
                    <a:pt x="662" y="2756"/>
                  </a:cubicBezTo>
                  <a:lnTo>
                    <a:pt x="822" y="2756"/>
                  </a:lnTo>
                  <a:cubicBezTo>
                    <a:pt x="868" y="2734"/>
                    <a:pt x="913" y="2734"/>
                    <a:pt x="959" y="2711"/>
                  </a:cubicBezTo>
                  <a:cubicBezTo>
                    <a:pt x="982" y="2688"/>
                    <a:pt x="1027" y="2665"/>
                    <a:pt x="1050" y="2642"/>
                  </a:cubicBezTo>
                  <a:cubicBezTo>
                    <a:pt x="1073" y="2619"/>
                    <a:pt x="1096" y="2597"/>
                    <a:pt x="1119" y="2597"/>
                  </a:cubicBezTo>
                  <a:cubicBezTo>
                    <a:pt x="1141" y="2574"/>
                    <a:pt x="1164" y="2551"/>
                    <a:pt x="1187" y="2528"/>
                  </a:cubicBezTo>
                  <a:cubicBezTo>
                    <a:pt x="1187" y="2528"/>
                    <a:pt x="1187" y="2528"/>
                    <a:pt x="1187" y="2505"/>
                  </a:cubicBezTo>
                  <a:cubicBezTo>
                    <a:pt x="1210" y="2505"/>
                    <a:pt x="1210" y="2505"/>
                    <a:pt x="1233" y="2483"/>
                  </a:cubicBezTo>
                  <a:cubicBezTo>
                    <a:pt x="1233" y="2483"/>
                    <a:pt x="1233" y="2483"/>
                    <a:pt x="1233" y="2460"/>
                  </a:cubicBezTo>
                  <a:cubicBezTo>
                    <a:pt x="1256" y="2460"/>
                    <a:pt x="1256" y="2437"/>
                    <a:pt x="1278" y="2414"/>
                  </a:cubicBezTo>
                  <a:cubicBezTo>
                    <a:pt x="1301" y="2391"/>
                    <a:pt x="1301" y="2346"/>
                    <a:pt x="1256" y="2300"/>
                  </a:cubicBezTo>
                  <a:cubicBezTo>
                    <a:pt x="1246" y="2290"/>
                    <a:pt x="1233" y="2285"/>
                    <a:pt x="1219" y="2285"/>
                  </a:cubicBezTo>
                  <a:cubicBezTo>
                    <a:pt x="1199" y="2285"/>
                    <a:pt x="1178" y="2296"/>
                    <a:pt x="1164" y="2323"/>
                  </a:cubicBezTo>
                  <a:cubicBezTo>
                    <a:pt x="1141" y="2323"/>
                    <a:pt x="1119" y="2346"/>
                    <a:pt x="1119" y="2368"/>
                  </a:cubicBezTo>
                  <a:lnTo>
                    <a:pt x="1096" y="2368"/>
                  </a:lnTo>
                  <a:cubicBezTo>
                    <a:pt x="1096" y="2368"/>
                    <a:pt x="1096" y="2391"/>
                    <a:pt x="1096" y="2391"/>
                  </a:cubicBezTo>
                  <a:cubicBezTo>
                    <a:pt x="1096" y="2391"/>
                    <a:pt x="1073" y="2414"/>
                    <a:pt x="1073" y="2414"/>
                  </a:cubicBezTo>
                  <a:cubicBezTo>
                    <a:pt x="1050" y="2437"/>
                    <a:pt x="1050" y="2437"/>
                    <a:pt x="1027" y="2460"/>
                  </a:cubicBezTo>
                  <a:cubicBezTo>
                    <a:pt x="982" y="2483"/>
                    <a:pt x="959" y="2528"/>
                    <a:pt x="913" y="2551"/>
                  </a:cubicBezTo>
                  <a:cubicBezTo>
                    <a:pt x="868" y="2574"/>
                    <a:pt x="845" y="2574"/>
                    <a:pt x="799" y="2597"/>
                  </a:cubicBezTo>
                  <a:lnTo>
                    <a:pt x="708" y="2597"/>
                  </a:lnTo>
                  <a:cubicBezTo>
                    <a:pt x="685" y="2597"/>
                    <a:pt x="662" y="2597"/>
                    <a:pt x="616" y="2574"/>
                  </a:cubicBezTo>
                  <a:cubicBezTo>
                    <a:pt x="594" y="2574"/>
                    <a:pt x="571" y="2551"/>
                    <a:pt x="525" y="2551"/>
                  </a:cubicBezTo>
                  <a:cubicBezTo>
                    <a:pt x="502" y="2505"/>
                    <a:pt x="457" y="2483"/>
                    <a:pt x="434" y="2460"/>
                  </a:cubicBezTo>
                  <a:cubicBezTo>
                    <a:pt x="388" y="2391"/>
                    <a:pt x="343" y="2346"/>
                    <a:pt x="320" y="2300"/>
                  </a:cubicBezTo>
                  <a:cubicBezTo>
                    <a:pt x="274" y="2209"/>
                    <a:pt x="251" y="2117"/>
                    <a:pt x="206" y="2003"/>
                  </a:cubicBezTo>
                  <a:cubicBezTo>
                    <a:pt x="183" y="1843"/>
                    <a:pt x="160" y="1661"/>
                    <a:pt x="160" y="1478"/>
                  </a:cubicBezTo>
                  <a:cubicBezTo>
                    <a:pt x="183" y="1273"/>
                    <a:pt x="206" y="1067"/>
                    <a:pt x="274" y="885"/>
                  </a:cubicBezTo>
                  <a:lnTo>
                    <a:pt x="251" y="885"/>
                  </a:lnTo>
                  <a:cubicBezTo>
                    <a:pt x="297" y="748"/>
                    <a:pt x="365" y="611"/>
                    <a:pt x="434" y="497"/>
                  </a:cubicBezTo>
                  <a:cubicBezTo>
                    <a:pt x="480" y="428"/>
                    <a:pt x="548" y="360"/>
                    <a:pt x="594" y="291"/>
                  </a:cubicBezTo>
                  <a:cubicBezTo>
                    <a:pt x="639" y="268"/>
                    <a:pt x="685" y="223"/>
                    <a:pt x="731" y="200"/>
                  </a:cubicBezTo>
                  <a:cubicBezTo>
                    <a:pt x="753" y="177"/>
                    <a:pt x="799" y="177"/>
                    <a:pt x="822" y="177"/>
                  </a:cubicBezTo>
                  <a:cubicBezTo>
                    <a:pt x="845" y="154"/>
                    <a:pt x="890" y="154"/>
                    <a:pt x="913" y="154"/>
                  </a:cubicBezTo>
                  <a:cubicBezTo>
                    <a:pt x="936" y="154"/>
                    <a:pt x="982" y="154"/>
                    <a:pt x="1005" y="177"/>
                  </a:cubicBezTo>
                  <a:cubicBezTo>
                    <a:pt x="1027" y="177"/>
                    <a:pt x="1073" y="200"/>
                    <a:pt x="1096" y="223"/>
                  </a:cubicBezTo>
                  <a:cubicBezTo>
                    <a:pt x="1141" y="246"/>
                    <a:pt x="1164" y="268"/>
                    <a:pt x="1187" y="291"/>
                  </a:cubicBezTo>
                  <a:cubicBezTo>
                    <a:pt x="1233" y="337"/>
                    <a:pt x="1278" y="405"/>
                    <a:pt x="1301" y="451"/>
                  </a:cubicBezTo>
                  <a:cubicBezTo>
                    <a:pt x="1324" y="497"/>
                    <a:pt x="1347" y="520"/>
                    <a:pt x="1347" y="565"/>
                  </a:cubicBezTo>
                  <a:cubicBezTo>
                    <a:pt x="1364" y="599"/>
                    <a:pt x="1393" y="620"/>
                    <a:pt x="1425" y="620"/>
                  </a:cubicBezTo>
                  <a:cubicBezTo>
                    <a:pt x="1437" y="620"/>
                    <a:pt x="1449" y="617"/>
                    <a:pt x="1461" y="611"/>
                  </a:cubicBezTo>
                  <a:cubicBezTo>
                    <a:pt x="1484" y="588"/>
                    <a:pt x="1507" y="542"/>
                    <a:pt x="1507" y="497"/>
                  </a:cubicBezTo>
                  <a:cubicBezTo>
                    <a:pt x="1461" y="428"/>
                    <a:pt x="1415" y="337"/>
                    <a:pt x="1370" y="268"/>
                  </a:cubicBezTo>
                  <a:cubicBezTo>
                    <a:pt x="1324" y="223"/>
                    <a:pt x="1278" y="154"/>
                    <a:pt x="1233" y="109"/>
                  </a:cubicBezTo>
                  <a:cubicBezTo>
                    <a:pt x="1187" y="86"/>
                    <a:pt x="1119" y="40"/>
                    <a:pt x="1073" y="17"/>
                  </a:cubicBezTo>
                  <a:lnTo>
                    <a:pt x="1005" y="17"/>
                  </a:lnTo>
                  <a:cubicBezTo>
                    <a:pt x="959" y="6"/>
                    <a:pt x="919" y="0"/>
                    <a:pt x="8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 name="Google Shape;9875;p58"/>
            <p:cNvSpPr/>
            <p:nvPr/>
          </p:nvSpPr>
          <p:spPr>
            <a:xfrm>
              <a:off x="5238843" y="4164053"/>
              <a:ext cx="68864" cy="130144"/>
            </a:xfrm>
            <a:custGeom>
              <a:avLst/>
              <a:gdLst/>
              <a:ahLst/>
              <a:cxnLst/>
              <a:rect l="l" t="t" r="r" b="b"/>
              <a:pathLst>
                <a:path w="1462" h="2763" extrusionOk="0">
                  <a:moveTo>
                    <a:pt x="914" y="1"/>
                  </a:moveTo>
                  <a:cubicBezTo>
                    <a:pt x="845" y="1"/>
                    <a:pt x="754" y="1"/>
                    <a:pt x="685" y="47"/>
                  </a:cubicBezTo>
                  <a:cubicBezTo>
                    <a:pt x="617" y="92"/>
                    <a:pt x="549" y="115"/>
                    <a:pt x="503" y="184"/>
                  </a:cubicBezTo>
                  <a:cubicBezTo>
                    <a:pt x="434" y="229"/>
                    <a:pt x="389" y="298"/>
                    <a:pt x="343" y="366"/>
                  </a:cubicBezTo>
                  <a:cubicBezTo>
                    <a:pt x="252" y="503"/>
                    <a:pt x="160" y="640"/>
                    <a:pt x="115" y="800"/>
                  </a:cubicBezTo>
                  <a:cubicBezTo>
                    <a:pt x="69" y="960"/>
                    <a:pt x="46" y="1119"/>
                    <a:pt x="24" y="1279"/>
                  </a:cubicBezTo>
                  <a:cubicBezTo>
                    <a:pt x="1" y="1439"/>
                    <a:pt x="1" y="1576"/>
                    <a:pt x="1" y="1713"/>
                  </a:cubicBezTo>
                  <a:cubicBezTo>
                    <a:pt x="24" y="1873"/>
                    <a:pt x="46" y="2032"/>
                    <a:pt x="115" y="2192"/>
                  </a:cubicBezTo>
                  <a:cubicBezTo>
                    <a:pt x="160" y="2306"/>
                    <a:pt x="206" y="2420"/>
                    <a:pt x="297" y="2535"/>
                  </a:cubicBezTo>
                  <a:cubicBezTo>
                    <a:pt x="320" y="2580"/>
                    <a:pt x="366" y="2603"/>
                    <a:pt x="412" y="2649"/>
                  </a:cubicBezTo>
                  <a:cubicBezTo>
                    <a:pt x="434" y="2672"/>
                    <a:pt x="480" y="2694"/>
                    <a:pt x="526" y="2717"/>
                  </a:cubicBezTo>
                  <a:cubicBezTo>
                    <a:pt x="571" y="2740"/>
                    <a:pt x="617" y="2740"/>
                    <a:pt x="663" y="2763"/>
                  </a:cubicBezTo>
                  <a:lnTo>
                    <a:pt x="777" y="2763"/>
                  </a:lnTo>
                  <a:cubicBezTo>
                    <a:pt x="868" y="2740"/>
                    <a:pt x="937" y="2717"/>
                    <a:pt x="1005" y="2672"/>
                  </a:cubicBezTo>
                  <a:cubicBezTo>
                    <a:pt x="1051" y="2649"/>
                    <a:pt x="1096" y="2626"/>
                    <a:pt x="1119" y="2580"/>
                  </a:cubicBezTo>
                  <a:lnTo>
                    <a:pt x="1142" y="2580"/>
                  </a:lnTo>
                  <a:cubicBezTo>
                    <a:pt x="1165" y="2557"/>
                    <a:pt x="1165" y="2535"/>
                    <a:pt x="1188" y="2535"/>
                  </a:cubicBezTo>
                  <a:cubicBezTo>
                    <a:pt x="1188" y="2512"/>
                    <a:pt x="1188" y="2512"/>
                    <a:pt x="1188" y="2512"/>
                  </a:cubicBezTo>
                  <a:lnTo>
                    <a:pt x="1210" y="2512"/>
                  </a:lnTo>
                  <a:cubicBezTo>
                    <a:pt x="1233" y="2489"/>
                    <a:pt x="1210" y="2420"/>
                    <a:pt x="1188" y="2398"/>
                  </a:cubicBezTo>
                  <a:cubicBezTo>
                    <a:pt x="1178" y="2388"/>
                    <a:pt x="1161" y="2383"/>
                    <a:pt x="1142" y="2383"/>
                  </a:cubicBezTo>
                  <a:cubicBezTo>
                    <a:pt x="1116" y="2383"/>
                    <a:pt x="1087" y="2394"/>
                    <a:pt x="1074" y="2420"/>
                  </a:cubicBezTo>
                  <a:cubicBezTo>
                    <a:pt x="1051" y="2443"/>
                    <a:pt x="1051" y="2443"/>
                    <a:pt x="1028" y="2466"/>
                  </a:cubicBezTo>
                  <a:cubicBezTo>
                    <a:pt x="982" y="2489"/>
                    <a:pt x="937" y="2535"/>
                    <a:pt x="914" y="2557"/>
                  </a:cubicBezTo>
                  <a:cubicBezTo>
                    <a:pt x="868" y="2557"/>
                    <a:pt x="845" y="2580"/>
                    <a:pt x="800" y="2580"/>
                  </a:cubicBezTo>
                  <a:cubicBezTo>
                    <a:pt x="777" y="2603"/>
                    <a:pt x="754" y="2603"/>
                    <a:pt x="708" y="2603"/>
                  </a:cubicBezTo>
                  <a:cubicBezTo>
                    <a:pt x="685" y="2603"/>
                    <a:pt x="663" y="2603"/>
                    <a:pt x="617" y="2580"/>
                  </a:cubicBezTo>
                  <a:cubicBezTo>
                    <a:pt x="594" y="2580"/>
                    <a:pt x="571" y="2557"/>
                    <a:pt x="549" y="2535"/>
                  </a:cubicBezTo>
                  <a:cubicBezTo>
                    <a:pt x="503" y="2512"/>
                    <a:pt x="480" y="2489"/>
                    <a:pt x="434" y="2466"/>
                  </a:cubicBezTo>
                  <a:cubicBezTo>
                    <a:pt x="434" y="2443"/>
                    <a:pt x="434" y="2443"/>
                    <a:pt x="412" y="2443"/>
                  </a:cubicBezTo>
                  <a:cubicBezTo>
                    <a:pt x="389" y="2398"/>
                    <a:pt x="366" y="2352"/>
                    <a:pt x="320" y="2306"/>
                  </a:cubicBezTo>
                  <a:cubicBezTo>
                    <a:pt x="275" y="2192"/>
                    <a:pt x="229" y="2101"/>
                    <a:pt x="206" y="1987"/>
                  </a:cubicBezTo>
                  <a:cubicBezTo>
                    <a:pt x="183" y="1827"/>
                    <a:pt x="160" y="1644"/>
                    <a:pt x="160" y="1485"/>
                  </a:cubicBezTo>
                  <a:cubicBezTo>
                    <a:pt x="183" y="1279"/>
                    <a:pt x="206" y="1074"/>
                    <a:pt x="275" y="868"/>
                  </a:cubicBezTo>
                  <a:cubicBezTo>
                    <a:pt x="320" y="731"/>
                    <a:pt x="366" y="617"/>
                    <a:pt x="434" y="480"/>
                  </a:cubicBezTo>
                  <a:cubicBezTo>
                    <a:pt x="480" y="412"/>
                    <a:pt x="549" y="366"/>
                    <a:pt x="594" y="298"/>
                  </a:cubicBezTo>
                  <a:cubicBezTo>
                    <a:pt x="640" y="252"/>
                    <a:pt x="685" y="229"/>
                    <a:pt x="731" y="206"/>
                  </a:cubicBezTo>
                  <a:cubicBezTo>
                    <a:pt x="754" y="184"/>
                    <a:pt x="800" y="184"/>
                    <a:pt x="822" y="161"/>
                  </a:cubicBezTo>
                  <a:lnTo>
                    <a:pt x="914" y="161"/>
                  </a:lnTo>
                  <a:cubicBezTo>
                    <a:pt x="959" y="161"/>
                    <a:pt x="982" y="161"/>
                    <a:pt x="1005" y="184"/>
                  </a:cubicBezTo>
                  <a:cubicBezTo>
                    <a:pt x="1051" y="184"/>
                    <a:pt x="1074" y="206"/>
                    <a:pt x="1096" y="206"/>
                  </a:cubicBezTo>
                  <a:cubicBezTo>
                    <a:pt x="1142" y="229"/>
                    <a:pt x="1165" y="275"/>
                    <a:pt x="1188" y="298"/>
                  </a:cubicBezTo>
                  <a:cubicBezTo>
                    <a:pt x="1233" y="343"/>
                    <a:pt x="1279" y="389"/>
                    <a:pt x="1302" y="457"/>
                  </a:cubicBezTo>
                  <a:cubicBezTo>
                    <a:pt x="1302" y="457"/>
                    <a:pt x="1302" y="480"/>
                    <a:pt x="1325" y="480"/>
                  </a:cubicBezTo>
                  <a:cubicBezTo>
                    <a:pt x="1325" y="503"/>
                    <a:pt x="1325" y="503"/>
                    <a:pt x="1347" y="526"/>
                  </a:cubicBezTo>
                  <a:lnTo>
                    <a:pt x="1416" y="526"/>
                  </a:lnTo>
                  <a:cubicBezTo>
                    <a:pt x="1439" y="503"/>
                    <a:pt x="1462" y="503"/>
                    <a:pt x="1462" y="480"/>
                  </a:cubicBezTo>
                  <a:cubicBezTo>
                    <a:pt x="1462" y="457"/>
                    <a:pt x="1462" y="435"/>
                    <a:pt x="1462" y="412"/>
                  </a:cubicBezTo>
                  <a:cubicBezTo>
                    <a:pt x="1393" y="275"/>
                    <a:pt x="1302" y="138"/>
                    <a:pt x="1165" y="69"/>
                  </a:cubicBezTo>
                  <a:cubicBezTo>
                    <a:pt x="1119" y="47"/>
                    <a:pt x="1096" y="47"/>
                    <a:pt x="1074" y="24"/>
                  </a:cubicBezTo>
                  <a:cubicBezTo>
                    <a:pt x="1028" y="1"/>
                    <a:pt x="982"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 name="Google Shape;9876;p58"/>
            <p:cNvSpPr/>
            <p:nvPr/>
          </p:nvSpPr>
          <p:spPr>
            <a:xfrm>
              <a:off x="5124897" y="3679165"/>
              <a:ext cx="104332" cy="177435"/>
            </a:xfrm>
            <a:custGeom>
              <a:avLst/>
              <a:gdLst/>
              <a:ahLst/>
              <a:cxnLst/>
              <a:rect l="l" t="t" r="r" b="b"/>
              <a:pathLst>
                <a:path w="2215" h="3767" extrusionOk="0">
                  <a:moveTo>
                    <a:pt x="2055" y="1"/>
                  </a:moveTo>
                  <a:cubicBezTo>
                    <a:pt x="2009" y="46"/>
                    <a:pt x="1940" y="69"/>
                    <a:pt x="1895" y="115"/>
                  </a:cubicBezTo>
                  <a:cubicBezTo>
                    <a:pt x="1552" y="389"/>
                    <a:pt x="1256" y="686"/>
                    <a:pt x="959" y="1028"/>
                  </a:cubicBezTo>
                  <a:cubicBezTo>
                    <a:pt x="708" y="1347"/>
                    <a:pt x="457" y="1690"/>
                    <a:pt x="274" y="2055"/>
                  </a:cubicBezTo>
                  <a:cubicBezTo>
                    <a:pt x="183" y="2238"/>
                    <a:pt x="114" y="2397"/>
                    <a:pt x="69" y="2580"/>
                  </a:cubicBezTo>
                  <a:cubicBezTo>
                    <a:pt x="23" y="2717"/>
                    <a:pt x="0" y="2877"/>
                    <a:pt x="23" y="3037"/>
                  </a:cubicBezTo>
                  <a:cubicBezTo>
                    <a:pt x="46" y="3173"/>
                    <a:pt x="69" y="3333"/>
                    <a:pt x="160" y="3447"/>
                  </a:cubicBezTo>
                  <a:cubicBezTo>
                    <a:pt x="228" y="3562"/>
                    <a:pt x="320" y="3653"/>
                    <a:pt x="434" y="3698"/>
                  </a:cubicBezTo>
                  <a:cubicBezTo>
                    <a:pt x="480" y="3721"/>
                    <a:pt x="502" y="3744"/>
                    <a:pt x="525" y="3744"/>
                  </a:cubicBezTo>
                  <a:cubicBezTo>
                    <a:pt x="571" y="3744"/>
                    <a:pt x="617" y="3767"/>
                    <a:pt x="639" y="3767"/>
                  </a:cubicBezTo>
                  <a:cubicBezTo>
                    <a:pt x="731" y="3767"/>
                    <a:pt x="799" y="3767"/>
                    <a:pt x="890" y="3744"/>
                  </a:cubicBezTo>
                  <a:cubicBezTo>
                    <a:pt x="982" y="3721"/>
                    <a:pt x="1073" y="3698"/>
                    <a:pt x="1141" y="3653"/>
                  </a:cubicBezTo>
                  <a:cubicBezTo>
                    <a:pt x="1256" y="3607"/>
                    <a:pt x="1370" y="3539"/>
                    <a:pt x="1461" y="3470"/>
                  </a:cubicBezTo>
                  <a:cubicBezTo>
                    <a:pt x="1484" y="3425"/>
                    <a:pt x="1484" y="3379"/>
                    <a:pt x="1461" y="3356"/>
                  </a:cubicBezTo>
                  <a:cubicBezTo>
                    <a:pt x="1450" y="3333"/>
                    <a:pt x="1427" y="3322"/>
                    <a:pt x="1404" y="3322"/>
                  </a:cubicBezTo>
                  <a:cubicBezTo>
                    <a:pt x="1381" y="3322"/>
                    <a:pt x="1358" y="3333"/>
                    <a:pt x="1347" y="3356"/>
                  </a:cubicBezTo>
                  <a:cubicBezTo>
                    <a:pt x="1324" y="3356"/>
                    <a:pt x="1301" y="3379"/>
                    <a:pt x="1301" y="3402"/>
                  </a:cubicBezTo>
                  <a:cubicBezTo>
                    <a:pt x="1210" y="3447"/>
                    <a:pt x="1119" y="3493"/>
                    <a:pt x="1027" y="3539"/>
                  </a:cubicBezTo>
                  <a:cubicBezTo>
                    <a:pt x="959" y="3562"/>
                    <a:pt x="868" y="3584"/>
                    <a:pt x="799" y="3607"/>
                  </a:cubicBezTo>
                  <a:lnTo>
                    <a:pt x="617" y="3607"/>
                  </a:lnTo>
                  <a:cubicBezTo>
                    <a:pt x="594" y="3584"/>
                    <a:pt x="548" y="3584"/>
                    <a:pt x="502" y="3562"/>
                  </a:cubicBezTo>
                  <a:cubicBezTo>
                    <a:pt x="480" y="3562"/>
                    <a:pt x="434" y="3539"/>
                    <a:pt x="411" y="3493"/>
                  </a:cubicBezTo>
                  <a:cubicBezTo>
                    <a:pt x="365" y="3470"/>
                    <a:pt x="343" y="3447"/>
                    <a:pt x="320" y="3425"/>
                  </a:cubicBezTo>
                  <a:cubicBezTo>
                    <a:pt x="297" y="3379"/>
                    <a:pt x="274" y="3333"/>
                    <a:pt x="251" y="3288"/>
                  </a:cubicBezTo>
                  <a:cubicBezTo>
                    <a:pt x="206" y="3219"/>
                    <a:pt x="206" y="3128"/>
                    <a:pt x="183" y="3059"/>
                  </a:cubicBezTo>
                  <a:cubicBezTo>
                    <a:pt x="183" y="2953"/>
                    <a:pt x="183" y="2866"/>
                    <a:pt x="183" y="2763"/>
                  </a:cubicBezTo>
                  <a:cubicBezTo>
                    <a:pt x="206" y="2626"/>
                    <a:pt x="251" y="2512"/>
                    <a:pt x="297" y="2397"/>
                  </a:cubicBezTo>
                  <a:cubicBezTo>
                    <a:pt x="480" y="1987"/>
                    <a:pt x="708" y="1599"/>
                    <a:pt x="982" y="1256"/>
                  </a:cubicBezTo>
                  <a:cubicBezTo>
                    <a:pt x="1301" y="845"/>
                    <a:pt x="1666" y="503"/>
                    <a:pt x="2055" y="183"/>
                  </a:cubicBezTo>
                  <a:cubicBezTo>
                    <a:pt x="2123" y="161"/>
                    <a:pt x="2169" y="115"/>
                    <a:pt x="2214" y="69"/>
                  </a:cubicBezTo>
                  <a:cubicBezTo>
                    <a:pt x="2169" y="46"/>
                    <a:pt x="2100" y="24"/>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 name="Google Shape;9877;p58"/>
            <p:cNvSpPr/>
            <p:nvPr/>
          </p:nvSpPr>
          <p:spPr>
            <a:xfrm>
              <a:off x="5133470" y="3823256"/>
              <a:ext cx="47" cy="47"/>
            </a:xfrm>
            <a:custGeom>
              <a:avLst/>
              <a:gdLst/>
              <a:ahLst/>
              <a:cxnLst/>
              <a:rect l="l" t="t" r="r" b="b"/>
              <a:pathLst>
                <a:path w="1" h="1" extrusionOk="0">
                  <a:moveTo>
                    <a:pt x="1" y="0"/>
                  </a:moveTo>
                  <a:lnTo>
                    <a:pt x="1"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 name="Google Shape;9878;p58"/>
            <p:cNvSpPr/>
            <p:nvPr/>
          </p:nvSpPr>
          <p:spPr>
            <a:xfrm>
              <a:off x="5161450" y="3849069"/>
              <a:ext cx="47" cy="47"/>
            </a:xfrm>
            <a:custGeom>
              <a:avLst/>
              <a:gdLst/>
              <a:ahLst/>
              <a:cxnLst/>
              <a:rect l="l" t="t" r="r" b="b"/>
              <a:pathLst>
                <a:path w="1" h="1" extrusionOk="0">
                  <a:moveTo>
                    <a:pt x="0" y="0"/>
                  </a:move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 name="Google Shape;9879;p58"/>
            <p:cNvSpPr/>
            <p:nvPr/>
          </p:nvSpPr>
          <p:spPr>
            <a:xfrm>
              <a:off x="5133470" y="3823256"/>
              <a:ext cx="47" cy="4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 name="Google Shape;9880;p58"/>
            <p:cNvSpPr/>
            <p:nvPr/>
          </p:nvSpPr>
          <p:spPr>
            <a:xfrm>
              <a:off x="5133470" y="382325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 name="Google Shape;9881;p58"/>
            <p:cNvSpPr/>
            <p:nvPr/>
          </p:nvSpPr>
          <p:spPr>
            <a:xfrm>
              <a:off x="5162534" y="3849069"/>
              <a:ext cx="47" cy="47"/>
            </a:xfrm>
            <a:custGeom>
              <a:avLst/>
              <a:gdLst/>
              <a:ahLst/>
              <a:cxnLst/>
              <a:rect l="l" t="t" r="r" b="b"/>
              <a:pathLst>
                <a:path w="1" h="1" extrusionOk="0">
                  <a:moveTo>
                    <a:pt x="0" y="0"/>
                  </a:moveTo>
                  <a:lnTo>
                    <a:pt x="0" y="0"/>
                  </a:ln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 name="Google Shape;9882;p58"/>
            <p:cNvSpPr/>
            <p:nvPr/>
          </p:nvSpPr>
          <p:spPr>
            <a:xfrm>
              <a:off x="5161450" y="3849069"/>
              <a:ext cx="1130" cy="47"/>
            </a:xfrm>
            <a:custGeom>
              <a:avLst/>
              <a:gdLst/>
              <a:ahLst/>
              <a:cxnLst/>
              <a:rect l="l" t="t" r="r" b="b"/>
              <a:pathLst>
                <a:path w="24" h="1" extrusionOk="0">
                  <a:moveTo>
                    <a:pt x="0" y="0"/>
                  </a:moveTo>
                  <a:lnTo>
                    <a:pt x="0" y="0"/>
                  </a:lnTo>
                  <a:cubicBezTo>
                    <a:pt x="0" y="0"/>
                    <a:pt x="23" y="0"/>
                    <a:pt x="23" y="0"/>
                  </a:cubicBezTo>
                  <a:cubicBezTo>
                    <a:pt x="23" y="0"/>
                    <a:pt x="0" y="0"/>
                    <a:pt x="0"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 name="Google Shape;9883;p58"/>
            <p:cNvSpPr/>
            <p:nvPr/>
          </p:nvSpPr>
          <p:spPr>
            <a:xfrm>
              <a:off x="5146377" y="3838282"/>
              <a:ext cx="111868" cy="140083"/>
            </a:xfrm>
            <a:custGeom>
              <a:avLst/>
              <a:gdLst/>
              <a:ahLst/>
              <a:cxnLst/>
              <a:rect l="l" t="t" r="r" b="b"/>
              <a:pathLst>
                <a:path w="2375" h="2974" extrusionOk="0">
                  <a:moveTo>
                    <a:pt x="982" y="1"/>
                  </a:moveTo>
                  <a:cubicBezTo>
                    <a:pt x="959" y="1"/>
                    <a:pt x="937" y="1"/>
                    <a:pt x="914" y="24"/>
                  </a:cubicBezTo>
                  <a:cubicBezTo>
                    <a:pt x="663" y="343"/>
                    <a:pt x="412" y="663"/>
                    <a:pt x="229" y="1028"/>
                  </a:cubicBezTo>
                  <a:cubicBezTo>
                    <a:pt x="138" y="1211"/>
                    <a:pt x="69" y="1416"/>
                    <a:pt x="24" y="1622"/>
                  </a:cubicBezTo>
                  <a:cubicBezTo>
                    <a:pt x="1" y="1713"/>
                    <a:pt x="1" y="1804"/>
                    <a:pt x="1" y="1895"/>
                  </a:cubicBezTo>
                  <a:cubicBezTo>
                    <a:pt x="1" y="2010"/>
                    <a:pt x="1" y="2101"/>
                    <a:pt x="24" y="2215"/>
                  </a:cubicBezTo>
                  <a:cubicBezTo>
                    <a:pt x="46" y="2283"/>
                    <a:pt x="69" y="2375"/>
                    <a:pt x="92" y="2443"/>
                  </a:cubicBezTo>
                  <a:cubicBezTo>
                    <a:pt x="138" y="2512"/>
                    <a:pt x="183" y="2580"/>
                    <a:pt x="229" y="2649"/>
                  </a:cubicBezTo>
                  <a:cubicBezTo>
                    <a:pt x="320" y="2740"/>
                    <a:pt x="434" y="2831"/>
                    <a:pt x="549" y="2877"/>
                  </a:cubicBezTo>
                  <a:cubicBezTo>
                    <a:pt x="716" y="2947"/>
                    <a:pt x="893" y="2974"/>
                    <a:pt x="1072" y="2974"/>
                  </a:cubicBezTo>
                  <a:cubicBezTo>
                    <a:pt x="1186" y="2974"/>
                    <a:pt x="1301" y="2963"/>
                    <a:pt x="1416" y="2945"/>
                  </a:cubicBezTo>
                  <a:cubicBezTo>
                    <a:pt x="1576" y="2900"/>
                    <a:pt x="1735" y="2854"/>
                    <a:pt x="1872" y="2786"/>
                  </a:cubicBezTo>
                  <a:cubicBezTo>
                    <a:pt x="2055" y="2694"/>
                    <a:pt x="2215" y="2580"/>
                    <a:pt x="2352" y="2443"/>
                  </a:cubicBezTo>
                  <a:cubicBezTo>
                    <a:pt x="2375" y="2398"/>
                    <a:pt x="2375" y="2352"/>
                    <a:pt x="2352" y="2329"/>
                  </a:cubicBezTo>
                  <a:cubicBezTo>
                    <a:pt x="2329" y="2306"/>
                    <a:pt x="2306" y="2295"/>
                    <a:pt x="2286" y="2295"/>
                  </a:cubicBezTo>
                  <a:cubicBezTo>
                    <a:pt x="2266" y="2295"/>
                    <a:pt x="2249" y="2306"/>
                    <a:pt x="2238" y="2329"/>
                  </a:cubicBezTo>
                  <a:cubicBezTo>
                    <a:pt x="2169" y="2375"/>
                    <a:pt x="2101" y="2443"/>
                    <a:pt x="2032" y="2489"/>
                  </a:cubicBezTo>
                  <a:cubicBezTo>
                    <a:pt x="1918" y="2580"/>
                    <a:pt x="1804" y="2649"/>
                    <a:pt x="1667" y="2694"/>
                  </a:cubicBezTo>
                  <a:cubicBezTo>
                    <a:pt x="1530" y="2740"/>
                    <a:pt x="1393" y="2786"/>
                    <a:pt x="1233" y="2808"/>
                  </a:cubicBezTo>
                  <a:cubicBezTo>
                    <a:pt x="1176" y="2820"/>
                    <a:pt x="1119" y="2826"/>
                    <a:pt x="1059" y="2826"/>
                  </a:cubicBezTo>
                  <a:cubicBezTo>
                    <a:pt x="999" y="2826"/>
                    <a:pt x="937" y="2820"/>
                    <a:pt x="868" y="2808"/>
                  </a:cubicBezTo>
                  <a:cubicBezTo>
                    <a:pt x="777" y="2786"/>
                    <a:pt x="708" y="2763"/>
                    <a:pt x="617" y="2740"/>
                  </a:cubicBezTo>
                  <a:cubicBezTo>
                    <a:pt x="549" y="2717"/>
                    <a:pt x="503" y="2671"/>
                    <a:pt x="457" y="2649"/>
                  </a:cubicBezTo>
                  <a:cubicBezTo>
                    <a:pt x="412" y="2603"/>
                    <a:pt x="366" y="2557"/>
                    <a:pt x="320" y="2512"/>
                  </a:cubicBezTo>
                  <a:cubicBezTo>
                    <a:pt x="297" y="2466"/>
                    <a:pt x="252" y="2398"/>
                    <a:pt x="229" y="2329"/>
                  </a:cubicBezTo>
                  <a:cubicBezTo>
                    <a:pt x="206" y="2261"/>
                    <a:pt x="183" y="2169"/>
                    <a:pt x="161" y="2101"/>
                  </a:cubicBezTo>
                  <a:cubicBezTo>
                    <a:pt x="161" y="1987"/>
                    <a:pt x="161" y="1850"/>
                    <a:pt x="161" y="1736"/>
                  </a:cubicBezTo>
                  <a:cubicBezTo>
                    <a:pt x="183" y="1576"/>
                    <a:pt x="252" y="1393"/>
                    <a:pt x="320" y="1233"/>
                  </a:cubicBezTo>
                  <a:cubicBezTo>
                    <a:pt x="457" y="891"/>
                    <a:pt x="685" y="549"/>
                    <a:pt x="937" y="252"/>
                  </a:cubicBezTo>
                  <a:cubicBezTo>
                    <a:pt x="959" y="206"/>
                    <a:pt x="1005" y="161"/>
                    <a:pt x="1028" y="138"/>
                  </a:cubicBezTo>
                  <a:cubicBezTo>
                    <a:pt x="1051" y="115"/>
                    <a:pt x="1051" y="92"/>
                    <a:pt x="1051" y="69"/>
                  </a:cubicBezTo>
                  <a:cubicBezTo>
                    <a:pt x="1051" y="47"/>
                    <a:pt x="1051" y="24"/>
                    <a:pt x="1028" y="24"/>
                  </a:cubicBezTo>
                  <a:cubicBezTo>
                    <a:pt x="1028" y="1"/>
                    <a:pt x="1005" y="1"/>
                    <a:pt x="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 name="Google Shape;9884;p58"/>
            <p:cNvSpPr/>
            <p:nvPr/>
          </p:nvSpPr>
          <p:spPr>
            <a:xfrm>
              <a:off x="5221650" y="3947987"/>
              <a:ext cx="194628" cy="184312"/>
            </a:xfrm>
            <a:custGeom>
              <a:avLst/>
              <a:gdLst/>
              <a:ahLst/>
              <a:cxnLst/>
              <a:rect l="l" t="t" r="r" b="b"/>
              <a:pathLst>
                <a:path w="4132" h="3913" extrusionOk="0">
                  <a:moveTo>
                    <a:pt x="179" y="2285"/>
                  </a:moveTo>
                  <a:lnTo>
                    <a:pt x="179" y="2285"/>
                  </a:lnTo>
                  <a:cubicBezTo>
                    <a:pt x="180" y="2292"/>
                    <a:pt x="182" y="2298"/>
                    <a:pt x="183" y="2305"/>
                  </a:cubicBezTo>
                  <a:cubicBezTo>
                    <a:pt x="183" y="2293"/>
                    <a:pt x="183" y="2287"/>
                    <a:pt x="179" y="2285"/>
                  </a:cubicBezTo>
                  <a:close/>
                  <a:moveTo>
                    <a:pt x="731" y="0"/>
                  </a:moveTo>
                  <a:cubicBezTo>
                    <a:pt x="708" y="23"/>
                    <a:pt x="685" y="23"/>
                    <a:pt x="662" y="46"/>
                  </a:cubicBezTo>
                  <a:cubicBezTo>
                    <a:pt x="480" y="320"/>
                    <a:pt x="320" y="616"/>
                    <a:pt x="206" y="936"/>
                  </a:cubicBezTo>
                  <a:cubicBezTo>
                    <a:pt x="69" y="1255"/>
                    <a:pt x="1" y="1598"/>
                    <a:pt x="1" y="1963"/>
                  </a:cubicBezTo>
                  <a:cubicBezTo>
                    <a:pt x="1" y="2123"/>
                    <a:pt x="1" y="2283"/>
                    <a:pt x="46" y="2442"/>
                  </a:cubicBezTo>
                  <a:cubicBezTo>
                    <a:pt x="69" y="2602"/>
                    <a:pt x="137" y="2762"/>
                    <a:pt x="206" y="2922"/>
                  </a:cubicBezTo>
                  <a:cubicBezTo>
                    <a:pt x="366" y="3218"/>
                    <a:pt x="617" y="3470"/>
                    <a:pt x="914" y="3629"/>
                  </a:cubicBezTo>
                  <a:cubicBezTo>
                    <a:pt x="1050" y="3698"/>
                    <a:pt x="1165" y="3766"/>
                    <a:pt x="1302" y="3812"/>
                  </a:cubicBezTo>
                  <a:cubicBezTo>
                    <a:pt x="1439" y="3858"/>
                    <a:pt x="1598" y="3880"/>
                    <a:pt x="1735" y="3903"/>
                  </a:cubicBezTo>
                  <a:cubicBezTo>
                    <a:pt x="1815" y="3909"/>
                    <a:pt x="1896" y="3912"/>
                    <a:pt x="1978" y="3912"/>
                  </a:cubicBezTo>
                  <a:cubicBezTo>
                    <a:pt x="2202" y="3912"/>
                    <a:pt x="2431" y="3891"/>
                    <a:pt x="2648" y="3858"/>
                  </a:cubicBezTo>
                  <a:cubicBezTo>
                    <a:pt x="2922" y="3789"/>
                    <a:pt x="3196" y="3675"/>
                    <a:pt x="3447" y="3515"/>
                  </a:cubicBezTo>
                  <a:cubicBezTo>
                    <a:pt x="3561" y="3447"/>
                    <a:pt x="3675" y="3355"/>
                    <a:pt x="3790" y="3264"/>
                  </a:cubicBezTo>
                  <a:cubicBezTo>
                    <a:pt x="3904" y="3150"/>
                    <a:pt x="4018" y="3013"/>
                    <a:pt x="4109" y="2876"/>
                  </a:cubicBezTo>
                  <a:cubicBezTo>
                    <a:pt x="4132" y="2830"/>
                    <a:pt x="4109" y="2785"/>
                    <a:pt x="4086" y="2762"/>
                  </a:cubicBezTo>
                  <a:cubicBezTo>
                    <a:pt x="4073" y="2755"/>
                    <a:pt x="4060" y="2752"/>
                    <a:pt x="4047" y="2752"/>
                  </a:cubicBezTo>
                  <a:cubicBezTo>
                    <a:pt x="4016" y="2752"/>
                    <a:pt x="3988" y="2769"/>
                    <a:pt x="3972" y="2785"/>
                  </a:cubicBezTo>
                  <a:cubicBezTo>
                    <a:pt x="3926" y="2853"/>
                    <a:pt x="3904" y="2899"/>
                    <a:pt x="3858" y="2945"/>
                  </a:cubicBezTo>
                  <a:cubicBezTo>
                    <a:pt x="3744" y="3082"/>
                    <a:pt x="3630" y="3196"/>
                    <a:pt x="3493" y="3310"/>
                  </a:cubicBezTo>
                  <a:cubicBezTo>
                    <a:pt x="3493" y="3287"/>
                    <a:pt x="3493" y="3287"/>
                    <a:pt x="3493" y="3287"/>
                  </a:cubicBezTo>
                  <a:cubicBezTo>
                    <a:pt x="3356" y="3401"/>
                    <a:pt x="3173" y="3492"/>
                    <a:pt x="3013" y="3561"/>
                  </a:cubicBezTo>
                  <a:cubicBezTo>
                    <a:pt x="2808" y="3652"/>
                    <a:pt x="2580" y="3698"/>
                    <a:pt x="2374" y="3743"/>
                  </a:cubicBezTo>
                  <a:cubicBezTo>
                    <a:pt x="2260" y="3755"/>
                    <a:pt x="2152" y="3761"/>
                    <a:pt x="2043" y="3761"/>
                  </a:cubicBezTo>
                  <a:cubicBezTo>
                    <a:pt x="1935" y="3761"/>
                    <a:pt x="1827" y="3755"/>
                    <a:pt x="1712" y="3743"/>
                  </a:cubicBezTo>
                  <a:lnTo>
                    <a:pt x="1735" y="3743"/>
                  </a:lnTo>
                  <a:cubicBezTo>
                    <a:pt x="1530" y="3721"/>
                    <a:pt x="1347" y="3652"/>
                    <a:pt x="1165" y="3584"/>
                  </a:cubicBezTo>
                  <a:lnTo>
                    <a:pt x="1187" y="3584"/>
                  </a:lnTo>
                  <a:cubicBezTo>
                    <a:pt x="1028" y="3515"/>
                    <a:pt x="868" y="3424"/>
                    <a:pt x="731" y="3333"/>
                  </a:cubicBezTo>
                  <a:cubicBezTo>
                    <a:pt x="640" y="3241"/>
                    <a:pt x="571" y="3173"/>
                    <a:pt x="480" y="3059"/>
                  </a:cubicBezTo>
                  <a:cubicBezTo>
                    <a:pt x="411" y="2967"/>
                    <a:pt x="343" y="2830"/>
                    <a:pt x="274" y="2716"/>
                  </a:cubicBezTo>
                  <a:cubicBezTo>
                    <a:pt x="229" y="2579"/>
                    <a:pt x="183" y="2420"/>
                    <a:pt x="160" y="2283"/>
                  </a:cubicBezTo>
                  <a:cubicBezTo>
                    <a:pt x="170" y="2283"/>
                    <a:pt x="176" y="2283"/>
                    <a:pt x="179" y="2285"/>
                  </a:cubicBezTo>
                  <a:lnTo>
                    <a:pt x="179" y="2285"/>
                  </a:lnTo>
                  <a:cubicBezTo>
                    <a:pt x="139" y="2065"/>
                    <a:pt x="161" y="1865"/>
                    <a:pt x="183" y="1644"/>
                  </a:cubicBezTo>
                  <a:cubicBezTo>
                    <a:pt x="229" y="1370"/>
                    <a:pt x="297" y="1096"/>
                    <a:pt x="411" y="822"/>
                  </a:cubicBezTo>
                  <a:cubicBezTo>
                    <a:pt x="411" y="822"/>
                    <a:pt x="411" y="845"/>
                    <a:pt x="411" y="845"/>
                  </a:cubicBezTo>
                  <a:cubicBezTo>
                    <a:pt x="525" y="594"/>
                    <a:pt x="640" y="342"/>
                    <a:pt x="799" y="137"/>
                  </a:cubicBezTo>
                  <a:cubicBezTo>
                    <a:pt x="845" y="91"/>
                    <a:pt x="822" y="46"/>
                    <a:pt x="777" y="23"/>
                  </a:cubicBezTo>
                  <a:cubicBezTo>
                    <a:pt x="777" y="0"/>
                    <a:pt x="754" y="0"/>
                    <a:pt x="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 name="Google Shape;9885;p58"/>
            <p:cNvSpPr/>
            <p:nvPr/>
          </p:nvSpPr>
          <p:spPr>
            <a:xfrm>
              <a:off x="5710879" y="3845818"/>
              <a:ext cx="79603" cy="140884"/>
            </a:xfrm>
            <a:custGeom>
              <a:avLst/>
              <a:gdLst/>
              <a:ahLst/>
              <a:cxnLst/>
              <a:rect l="l" t="t" r="r" b="b"/>
              <a:pathLst>
                <a:path w="1690" h="2991" extrusionOk="0">
                  <a:moveTo>
                    <a:pt x="1210" y="1"/>
                  </a:moveTo>
                  <a:lnTo>
                    <a:pt x="1210" y="1"/>
                  </a:lnTo>
                  <a:cubicBezTo>
                    <a:pt x="1278" y="183"/>
                    <a:pt x="1324" y="343"/>
                    <a:pt x="1370" y="526"/>
                  </a:cubicBezTo>
                  <a:cubicBezTo>
                    <a:pt x="1370" y="526"/>
                    <a:pt x="1370" y="526"/>
                    <a:pt x="1370" y="503"/>
                  </a:cubicBezTo>
                  <a:cubicBezTo>
                    <a:pt x="1461" y="959"/>
                    <a:pt x="1529" y="1393"/>
                    <a:pt x="1506" y="1850"/>
                  </a:cubicBezTo>
                  <a:cubicBezTo>
                    <a:pt x="1506" y="1986"/>
                    <a:pt x="1484" y="2101"/>
                    <a:pt x="1461" y="2238"/>
                  </a:cubicBezTo>
                  <a:cubicBezTo>
                    <a:pt x="1461" y="2238"/>
                    <a:pt x="1461" y="2215"/>
                    <a:pt x="1461" y="2215"/>
                  </a:cubicBezTo>
                  <a:cubicBezTo>
                    <a:pt x="1438" y="2306"/>
                    <a:pt x="1392" y="2397"/>
                    <a:pt x="1324" y="2489"/>
                  </a:cubicBezTo>
                  <a:lnTo>
                    <a:pt x="1347" y="2489"/>
                  </a:lnTo>
                  <a:cubicBezTo>
                    <a:pt x="1324" y="2489"/>
                    <a:pt x="1324" y="2489"/>
                    <a:pt x="1324" y="2511"/>
                  </a:cubicBezTo>
                  <a:cubicBezTo>
                    <a:pt x="1278" y="2580"/>
                    <a:pt x="1233" y="2626"/>
                    <a:pt x="1187" y="2671"/>
                  </a:cubicBezTo>
                  <a:cubicBezTo>
                    <a:pt x="1141" y="2717"/>
                    <a:pt x="1118" y="2740"/>
                    <a:pt x="1050" y="2763"/>
                  </a:cubicBezTo>
                  <a:cubicBezTo>
                    <a:pt x="1027" y="2785"/>
                    <a:pt x="982" y="2808"/>
                    <a:pt x="959" y="2808"/>
                  </a:cubicBezTo>
                  <a:cubicBezTo>
                    <a:pt x="913" y="2831"/>
                    <a:pt x="867" y="2831"/>
                    <a:pt x="822" y="2831"/>
                  </a:cubicBezTo>
                  <a:cubicBezTo>
                    <a:pt x="776" y="2831"/>
                    <a:pt x="753" y="2808"/>
                    <a:pt x="708" y="2808"/>
                  </a:cubicBezTo>
                  <a:cubicBezTo>
                    <a:pt x="662" y="2785"/>
                    <a:pt x="616" y="2763"/>
                    <a:pt x="548" y="2740"/>
                  </a:cubicBezTo>
                  <a:cubicBezTo>
                    <a:pt x="479" y="2694"/>
                    <a:pt x="434" y="2626"/>
                    <a:pt x="365" y="2580"/>
                  </a:cubicBezTo>
                  <a:cubicBezTo>
                    <a:pt x="297" y="2511"/>
                    <a:pt x="251" y="2420"/>
                    <a:pt x="183" y="2329"/>
                  </a:cubicBezTo>
                  <a:cubicBezTo>
                    <a:pt x="183" y="2329"/>
                    <a:pt x="160" y="2306"/>
                    <a:pt x="160" y="2283"/>
                  </a:cubicBezTo>
                  <a:cubicBezTo>
                    <a:pt x="143" y="2250"/>
                    <a:pt x="114" y="2229"/>
                    <a:pt x="82" y="2229"/>
                  </a:cubicBezTo>
                  <a:cubicBezTo>
                    <a:pt x="70" y="2229"/>
                    <a:pt x="58" y="2231"/>
                    <a:pt x="46" y="2238"/>
                  </a:cubicBezTo>
                  <a:cubicBezTo>
                    <a:pt x="23" y="2238"/>
                    <a:pt x="0" y="2283"/>
                    <a:pt x="0" y="2329"/>
                  </a:cubicBezTo>
                  <a:cubicBezTo>
                    <a:pt x="69" y="2443"/>
                    <a:pt x="137" y="2534"/>
                    <a:pt x="205" y="2648"/>
                  </a:cubicBezTo>
                  <a:cubicBezTo>
                    <a:pt x="274" y="2717"/>
                    <a:pt x="342" y="2785"/>
                    <a:pt x="411" y="2831"/>
                  </a:cubicBezTo>
                  <a:cubicBezTo>
                    <a:pt x="479" y="2877"/>
                    <a:pt x="548" y="2922"/>
                    <a:pt x="616" y="2945"/>
                  </a:cubicBezTo>
                  <a:cubicBezTo>
                    <a:pt x="662" y="2945"/>
                    <a:pt x="685" y="2968"/>
                    <a:pt x="730" y="2968"/>
                  </a:cubicBezTo>
                  <a:cubicBezTo>
                    <a:pt x="753" y="2991"/>
                    <a:pt x="799" y="2991"/>
                    <a:pt x="822" y="2991"/>
                  </a:cubicBezTo>
                  <a:cubicBezTo>
                    <a:pt x="959" y="2991"/>
                    <a:pt x="1096" y="2945"/>
                    <a:pt x="1210" y="2877"/>
                  </a:cubicBezTo>
                  <a:cubicBezTo>
                    <a:pt x="1324" y="2785"/>
                    <a:pt x="1415" y="2671"/>
                    <a:pt x="1484" y="2557"/>
                  </a:cubicBezTo>
                  <a:cubicBezTo>
                    <a:pt x="1575" y="2420"/>
                    <a:pt x="1621" y="2260"/>
                    <a:pt x="1643" y="2101"/>
                  </a:cubicBezTo>
                  <a:cubicBezTo>
                    <a:pt x="1689" y="1918"/>
                    <a:pt x="1689" y="1735"/>
                    <a:pt x="1666" y="1553"/>
                  </a:cubicBezTo>
                  <a:cubicBezTo>
                    <a:pt x="1666" y="1142"/>
                    <a:pt x="1598" y="731"/>
                    <a:pt x="1484" y="320"/>
                  </a:cubicBezTo>
                  <a:cubicBezTo>
                    <a:pt x="1461" y="229"/>
                    <a:pt x="1438" y="160"/>
                    <a:pt x="1415" y="69"/>
                  </a:cubicBezTo>
                  <a:lnTo>
                    <a:pt x="1392" y="69"/>
                  </a:lnTo>
                  <a:cubicBezTo>
                    <a:pt x="1392" y="69"/>
                    <a:pt x="1370" y="69"/>
                    <a:pt x="1370" y="46"/>
                  </a:cubicBezTo>
                  <a:cubicBezTo>
                    <a:pt x="1324" y="46"/>
                    <a:pt x="1255" y="24"/>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 name="Google Shape;9886;p58"/>
            <p:cNvSpPr/>
            <p:nvPr/>
          </p:nvSpPr>
          <p:spPr>
            <a:xfrm>
              <a:off x="5773199" y="3963013"/>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 name="Google Shape;9887;p58"/>
            <p:cNvSpPr/>
            <p:nvPr/>
          </p:nvSpPr>
          <p:spPr>
            <a:xfrm>
              <a:off x="5773199" y="3963013"/>
              <a:ext cx="47" cy="1130"/>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 name="Google Shape;9888;p58"/>
            <p:cNvSpPr/>
            <p:nvPr/>
          </p:nvSpPr>
          <p:spPr>
            <a:xfrm>
              <a:off x="5773199" y="396409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 name="Google Shape;9889;p58"/>
            <p:cNvSpPr/>
            <p:nvPr/>
          </p:nvSpPr>
          <p:spPr>
            <a:xfrm>
              <a:off x="5736645" y="3974836"/>
              <a:ext cx="47" cy="47"/>
            </a:xfrm>
            <a:custGeom>
              <a:avLst/>
              <a:gdLst/>
              <a:ahLst/>
              <a:cxnLst/>
              <a:rect l="l" t="t" r="r" b="b"/>
              <a:pathLst>
                <a:path w="1" h="1" extrusionOk="0">
                  <a:moveTo>
                    <a:pt x="1" y="1"/>
                  </a:moveTo>
                  <a:cubicBezTo>
                    <a:pt x="1" y="1"/>
                    <a:pt x="1" y="1"/>
                    <a:pt x="1" y="1"/>
                  </a:cubicBezTo>
                  <a:cubicBezTo>
                    <a:pt x="1" y="1"/>
                    <a:pt x="1" y="1"/>
                    <a:pt x="1" y="1"/>
                  </a:cubicBezTo>
                  <a:lnTo>
                    <a:pt x="1" y="1"/>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 name="Google Shape;9890;p58"/>
            <p:cNvSpPr/>
            <p:nvPr/>
          </p:nvSpPr>
          <p:spPr>
            <a:xfrm>
              <a:off x="5606542" y="3951473"/>
              <a:ext cx="119405" cy="133065"/>
            </a:xfrm>
            <a:custGeom>
              <a:avLst/>
              <a:gdLst/>
              <a:ahLst/>
              <a:cxnLst/>
              <a:rect l="l" t="t" r="r" b="b"/>
              <a:pathLst>
                <a:path w="2535" h="2825" extrusionOk="0">
                  <a:moveTo>
                    <a:pt x="2249" y="0"/>
                  </a:moveTo>
                  <a:cubicBezTo>
                    <a:pt x="2238" y="0"/>
                    <a:pt x="2226" y="6"/>
                    <a:pt x="2215" y="17"/>
                  </a:cubicBezTo>
                  <a:cubicBezTo>
                    <a:pt x="2192" y="17"/>
                    <a:pt x="2192" y="40"/>
                    <a:pt x="2169" y="63"/>
                  </a:cubicBezTo>
                  <a:cubicBezTo>
                    <a:pt x="2169" y="63"/>
                    <a:pt x="2169" y="86"/>
                    <a:pt x="2169" y="109"/>
                  </a:cubicBezTo>
                  <a:cubicBezTo>
                    <a:pt x="2192" y="177"/>
                    <a:pt x="2215" y="223"/>
                    <a:pt x="2215" y="268"/>
                  </a:cubicBezTo>
                  <a:cubicBezTo>
                    <a:pt x="2306" y="656"/>
                    <a:pt x="2375" y="1045"/>
                    <a:pt x="2375" y="1433"/>
                  </a:cubicBezTo>
                  <a:cubicBezTo>
                    <a:pt x="2352" y="1592"/>
                    <a:pt x="2329" y="1775"/>
                    <a:pt x="2284" y="1935"/>
                  </a:cubicBezTo>
                  <a:cubicBezTo>
                    <a:pt x="2261" y="2049"/>
                    <a:pt x="2192" y="2163"/>
                    <a:pt x="2147" y="2277"/>
                  </a:cubicBezTo>
                  <a:cubicBezTo>
                    <a:pt x="2101" y="2346"/>
                    <a:pt x="2032" y="2391"/>
                    <a:pt x="1987" y="2460"/>
                  </a:cubicBezTo>
                  <a:cubicBezTo>
                    <a:pt x="1918" y="2505"/>
                    <a:pt x="1873" y="2551"/>
                    <a:pt x="1827" y="2574"/>
                  </a:cubicBezTo>
                  <a:cubicBezTo>
                    <a:pt x="1759" y="2597"/>
                    <a:pt x="1713" y="2619"/>
                    <a:pt x="1644" y="2642"/>
                  </a:cubicBezTo>
                  <a:cubicBezTo>
                    <a:pt x="1599" y="2665"/>
                    <a:pt x="1530" y="2665"/>
                    <a:pt x="1462" y="2665"/>
                  </a:cubicBezTo>
                  <a:cubicBezTo>
                    <a:pt x="1370" y="2665"/>
                    <a:pt x="1279" y="2642"/>
                    <a:pt x="1211" y="2619"/>
                  </a:cubicBezTo>
                  <a:cubicBezTo>
                    <a:pt x="1074" y="2574"/>
                    <a:pt x="960" y="2528"/>
                    <a:pt x="868" y="2460"/>
                  </a:cubicBezTo>
                  <a:cubicBezTo>
                    <a:pt x="731" y="2368"/>
                    <a:pt x="617" y="2277"/>
                    <a:pt x="526" y="2186"/>
                  </a:cubicBezTo>
                  <a:cubicBezTo>
                    <a:pt x="435" y="2072"/>
                    <a:pt x="343" y="1958"/>
                    <a:pt x="275" y="1843"/>
                  </a:cubicBezTo>
                  <a:cubicBezTo>
                    <a:pt x="229" y="1775"/>
                    <a:pt x="206" y="1684"/>
                    <a:pt x="161" y="1592"/>
                  </a:cubicBezTo>
                  <a:cubicBezTo>
                    <a:pt x="161" y="1570"/>
                    <a:pt x="115" y="1547"/>
                    <a:pt x="69" y="1547"/>
                  </a:cubicBezTo>
                  <a:cubicBezTo>
                    <a:pt x="24" y="1570"/>
                    <a:pt x="1" y="1615"/>
                    <a:pt x="24" y="1661"/>
                  </a:cubicBezTo>
                  <a:cubicBezTo>
                    <a:pt x="92" y="1843"/>
                    <a:pt x="184" y="2003"/>
                    <a:pt x="298" y="2163"/>
                  </a:cubicBezTo>
                  <a:cubicBezTo>
                    <a:pt x="412" y="2300"/>
                    <a:pt x="526" y="2414"/>
                    <a:pt x="663" y="2505"/>
                  </a:cubicBezTo>
                  <a:cubicBezTo>
                    <a:pt x="891" y="2688"/>
                    <a:pt x="1165" y="2825"/>
                    <a:pt x="1462" y="2825"/>
                  </a:cubicBezTo>
                  <a:cubicBezTo>
                    <a:pt x="1599" y="2825"/>
                    <a:pt x="1736" y="2802"/>
                    <a:pt x="1850" y="2734"/>
                  </a:cubicBezTo>
                  <a:cubicBezTo>
                    <a:pt x="1918" y="2711"/>
                    <a:pt x="1987" y="2665"/>
                    <a:pt x="2055" y="2619"/>
                  </a:cubicBezTo>
                  <a:cubicBezTo>
                    <a:pt x="2101" y="2551"/>
                    <a:pt x="2169" y="2505"/>
                    <a:pt x="2215" y="2437"/>
                  </a:cubicBezTo>
                  <a:cubicBezTo>
                    <a:pt x="2284" y="2346"/>
                    <a:pt x="2329" y="2254"/>
                    <a:pt x="2375" y="2163"/>
                  </a:cubicBezTo>
                  <a:cubicBezTo>
                    <a:pt x="2420" y="2072"/>
                    <a:pt x="2443" y="1980"/>
                    <a:pt x="2466" y="1889"/>
                  </a:cubicBezTo>
                  <a:cubicBezTo>
                    <a:pt x="2512" y="1684"/>
                    <a:pt x="2535" y="1478"/>
                    <a:pt x="2535" y="1273"/>
                  </a:cubicBezTo>
                  <a:cubicBezTo>
                    <a:pt x="2512" y="862"/>
                    <a:pt x="2420" y="451"/>
                    <a:pt x="2329" y="63"/>
                  </a:cubicBezTo>
                  <a:cubicBezTo>
                    <a:pt x="2329" y="40"/>
                    <a:pt x="2306" y="17"/>
                    <a:pt x="2284" y="17"/>
                  </a:cubicBezTo>
                  <a:cubicBezTo>
                    <a:pt x="2272" y="6"/>
                    <a:pt x="2261" y="0"/>
                    <a:pt x="2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 name="Google Shape;9891;p58"/>
            <p:cNvSpPr/>
            <p:nvPr/>
          </p:nvSpPr>
          <p:spPr>
            <a:xfrm>
              <a:off x="5408750" y="4025379"/>
              <a:ext cx="206450" cy="152141"/>
            </a:xfrm>
            <a:custGeom>
              <a:avLst/>
              <a:gdLst/>
              <a:ahLst/>
              <a:cxnLst/>
              <a:rect l="l" t="t" r="r" b="b"/>
              <a:pathLst>
                <a:path w="4383" h="3230" extrusionOk="0">
                  <a:moveTo>
                    <a:pt x="4223" y="1"/>
                  </a:moveTo>
                  <a:cubicBezTo>
                    <a:pt x="4177" y="1"/>
                    <a:pt x="4154" y="46"/>
                    <a:pt x="4154" y="92"/>
                  </a:cubicBezTo>
                  <a:cubicBezTo>
                    <a:pt x="4200" y="343"/>
                    <a:pt x="4223" y="617"/>
                    <a:pt x="4223" y="891"/>
                  </a:cubicBezTo>
                  <a:cubicBezTo>
                    <a:pt x="4200" y="1165"/>
                    <a:pt x="4154" y="1461"/>
                    <a:pt x="4086" y="1735"/>
                  </a:cubicBezTo>
                  <a:cubicBezTo>
                    <a:pt x="4017" y="1941"/>
                    <a:pt x="3926" y="2123"/>
                    <a:pt x="3812" y="2306"/>
                  </a:cubicBezTo>
                  <a:lnTo>
                    <a:pt x="3835" y="2306"/>
                  </a:lnTo>
                  <a:cubicBezTo>
                    <a:pt x="3743" y="2420"/>
                    <a:pt x="3652" y="2557"/>
                    <a:pt x="3538" y="2648"/>
                  </a:cubicBezTo>
                  <a:cubicBezTo>
                    <a:pt x="3447" y="2740"/>
                    <a:pt x="3333" y="2831"/>
                    <a:pt x="3218" y="2876"/>
                  </a:cubicBezTo>
                  <a:cubicBezTo>
                    <a:pt x="3104" y="2945"/>
                    <a:pt x="2990" y="2991"/>
                    <a:pt x="2876" y="3013"/>
                  </a:cubicBezTo>
                  <a:cubicBezTo>
                    <a:pt x="2742" y="3047"/>
                    <a:pt x="2621" y="3068"/>
                    <a:pt x="2494" y="3068"/>
                  </a:cubicBezTo>
                  <a:cubicBezTo>
                    <a:pt x="2447" y="3068"/>
                    <a:pt x="2400" y="3065"/>
                    <a:pt x="2351" y="3059"/>
                  </a:cubicBezTo>
                  <a:lnTo>
                    <a:pt x="2374" y="3059"/>
                  </a:lnTo>
                  <a:cubicBezTo>
                    <a:pt x="2191" y="3059"/>
                    <a:pt x="1986" y="3036"/>
                    <a:pt x="1803" y="2968"/>
                  </a:cubicBezTo>
                  <a:cubicBezTo>
                    <a:pt x="1598" y="2899"/>
                    <a:pt x="1415" y="2808"/>
                    <a:pt x="1210" y="2694"/>
                  </a:cubicBezTo>
                  <a:lnTo>
                    <a:pt x="1233" y="2694"/>
                  </a:lnTo>
                  <a:cubicBezTo>
                    <a:pt x="1027" y="2580"/>
                    <a:pt x="867" y="2443"/>
                    <a:pt x="708" y="2283"/>
                  </a:cubicBezTo>
                  <a:cubicBezTo>
                    <a:pt x="594" y="2146"/>
                    <a:pt x="479" y="1986"/>
                    <a:pt x="388" y="1827"/>
                  </a:cubicBezTo>
                  <a:cubicBezTo>
                    <a:pt x="297" y="1690"/>
                    <a:pt x="251" y="1530"/>
                    <a:pt x="206" y="1370"/>
                  </a:cubicBezTo>
                  <a:cubicBezTo>
                    <a:pt x="183" y="1302"/>
                    <a:pt x="183" y="1233"/>
                    <a:pt x="160" y="1187"/>
                  </a:cubicBezTo>
                  <a:cubicBezTo>
                    <a:pt x="160" y="1142"/>
                    <a:pt x="114" y="1096"/>
                    <a:pt x="69" y="1096"/>
                  </a:cubicBezTo>
                  <a:cubicBezTo>
                    <a:pt x="46" y="1119"/>
                    <a:pt x="0" y="1142"/>
                    <a:pt x="0" y="1187"/>
                  </a:cubicBezTo>
                  <a:cubicBezTo>
                    <a:pt x="46" y="1347"/>
                    <a:pt x="69" y="1507"/>
                    <a:pt x="137" y="1667"/>
                  </a:cubicBezTo>
                  <a:cubicBezTo>
                    <a:pt x="183" y="1804"/>
                    <a:pt x="251" y="1941"/>
                    <a:pt x="342" y="2055"/>
                  </a:cubicBezTo>
                  <a:cubicBezTo>
                    <a:pt x="502" y="2306"/>
                    <a:pt x="685" y="2511"/>
                    <a:pt x="936" y="2694"/>
                  </a:cubicBezTo>
                  <a:cubicBezTo>
                    <a:pt x="1164" y="2876"/>
                    <a:pt x="1438" y="3013"/>
                    <a:pt x="1735" y="3105"/>
                  </a:cubicBezTo>
                  <a:cubicBezTo>
                    <a:pt x="1872" y="3150"/>
                    <a:pt x="2009" y="3196"/>
                    <a:pt x="2146" y="3219"/>
                  </a:cubicBezTo>
                  <a:cubicBezTo>
                    <a:pt x="2252" y="3219"/>
                    <a:pt x="2349" y="3229"/>
                    <a:pt x="2442" y="3229"/>
                  </a:cubicBezTo>
                  <a:cubicBezTo>
                    <a:pt x="2488" y="3229"/>
                    <a:pt x="2534" y="3226"/>
                    <a:pt x="2579" y="3219"/>
                  </a:cubicBezTo>
                  <a:cubicBezTo>
                    <a:pt x="2922" y="3196"/>
                    <a:pt x="3264" y="3082"/>
                    <a:pt x="3538" y="2876"/>
                  </a:cubicBezTo>
                  <a:cubicBezTo>
                    <a:pt x="3652" y="2762"/>
                    <a:pt x="3766" y="2648"/>
                    <a:pt x="3880" y="2511"/>
                  </a:cubicBezTo>
                  <a:cubicBezTo>
                    <a:pt x="3972" y="2374"/>
                    <a:pt x="4063" y="2237"/>
                    <a:pt x="4131" y="2078"/>
                  </a:cubicBezTo>
                  <a:cubicBezTo>
                    <a:pt x="4268" y="1758"/>
                    <a:pt x="4337" y="1416"/>
                    <a:pt x="4360" y="1073"/>
                  </a:cubicBezTo>
                  <a:cubicBezTo>
                    <a:pt x="4383" y="731"/>
                    <a:pt x="4383" y="389"/>
                    <a:pt x="4314" y="69"/>
                  </a:cubicBezTo>
                  <a:cubicBezTo>
                    <a:pt x="4314" y="46"/>
                    <a:pt x="4291" y="23"/>
                    <a:pt x="4291" y="23"/>
                  </a:cubicBezTo>
                  <a:cubicBezTo>
                    <a:pt x="4268" y="1"/>
                    <a:pt x="4268" y="1"/>
                    <a:pt x="4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 name="Google Shape;9892;p58"/>
            <p:cNvSpPr/>
            <p:nvPr/>
          </p:nvSpPr>
          <p:spPr>
            <a:xfrm>
              <a:off x="4980804" y="3297481"/>
              <a:ext cx="47" cy="2214"/>
            </a:xfrm>
            <a:custGeom>
              <a:avLst/>
              <a:gdLst/>
              <a:ahLst/>
              <a:cxnLst/>
              <a:rect l="l" t="t" r="r" b="b"/>
              <a:pathLst>
                <a:path w="1" h="47" extrusionOk="0">
                  <a:moveTo>
                    <a:pt x="1" y="46"/>
                  </a:moveTo>
                  <a:cubicBezTo>
                    <a:pt x="1" y="24"/>
                    <a:pt x="1" y="24"/>
                    <a:pt x="1" y="1"/>
                  </a:cubicBezTo>
                  <a:cubicBezTo>
                    <a:pt x="1" y="24"/>
                    <a:pt x="1" y="24"/>
                    <a:pt x="1" y="46"/>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 name="Google Shape;9893;p58"/>
            <p:cNvSpPr/>
            <p:nvPr/>
          </p:nvSpPr>
          <p:spPr>
            <a:xfrm>
              <a:off x="4989424" y="3310388"/>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 name="Google Shape;9894;p58"/>
            <p:cNvSpPr/>
            <p:nvPr/>
          </p:nvSpPr>
          <p:spPr>
            <a:xfrm>
              <a:off x="4986174" y="3310388"/>
              <a:ext cx="510732" cy="310876"/>
            </a:xfrm>
            <a:custGeom>
              <a:avLst/>
              <a:gdLst/>
              <a:ahLst/>
              <a:cxnLst/>
              <a:rect l="l" t="t" r="r" b="b"/>
              <a:pathLst>
                <a:path w="10843" h="6600" extrusionOk="0">
                  <a:moveTo>
                    <a:pt x="69" y="1"/>
                  </a:moveTo>
                  <a:cubicBezTo>
                    <a:pt x="46" y="138"/>
                    <a:pt x="24" y="275"/>
                    <a:pt x="1" y="412"/>
                  </a:cubicBezTo>
                  <a:cubicBezTo>
                    <a:pt x="46" y="571"/>
                    <a:pt x="92" y="731"/>
                    <a:pt x="138" y="891"/>
                  </a:cubicBezTo>
                  <a:cubicBezTo>
                    <a:pt x="252" y="1256"/>
                    <a:pt x="412" y="1598"/>
                    <a:pt x="594" y="1964"/>
                  </a:cubicBezTo>
                  <a:cubicBezTo>
                    <a:pt x="959" y="2671"/>
                    <a:pt x="1439" y="3310"/>
                    <a:pt x="1987" y="3904"/>
                  </a:cubicBezTo>
                  <a:cubicBezTo>
                    <a:pt x="2534" y="4497"/>
                    <a:pt x="3173" y="4999"/>
                    <a:pt x="3858" y="5433"/>
                  </a:cubicBezTo>
                  <a:cubicBezTo>
                    <a:pt x="4520" y="5844"/>
                    <a:pt x="5251" y="6164"/>
                    <a:pt x="6004" y="6369"/>
                  </a:cubicBezTo>
                  <a:cubicBezTo>
                    <a:pt x="6392" y="6483"/>
                    <a:pt x="6803" y="6552"/>
                    <a:pt x="7191" y="6574"/>
                  </a:cubicBezTo>
                  <a:cubicBezTo>
                    <a:pt x="7374" y="6592"/>
                    <a:pt x="7554" y="6599"/>
                    <a:pt x="7731" y="6599"/>
                  </a:cubicBezTo>
                  <a:cubicBezTo>
                    <a:pt x="8019" y="6599"/>
                    <a:pt x="8301" y="6580"/>
                    <a:pt x="8583" y="6552"/>
                  </a:cubicBezTo>
                  <a:cubicBezTo>
                    <a:pt x="9040" y="6506"/>
                    <a:pt x="9473" y="6415"/>
                    <a:pt x="9907" y="6278"/>
                  </a:cubicBezTo>
                  <a:cubicBezTo>
                    <a:pt x="10227" y="6164"/>
                    <a:pt x="10523" y="6027"/>
                    <a:pt x="10843" y="5890"/>
                  </a:cubicBezTo>
                  <a:cubicBezTo>
                    <a:pt x="10797" y="5844"/>
                    <a:pt x="10774" y="5821"/>
                    <a:pt x="10751" y="5776"/>
                  </a:cubicBezTo>
                  <a:cubicBezTo>
                    <a:pt x="10751" y="5776"/>
                    <a:pt x="10751" y="5753"/>
                    <a:pt x="10751" y="5753"/>
                  </a:cubicBezTo>
                  <a:cubicBezTo>
                    <a:pt x="10683" y="5776"/>
                    <a:pt x="10637" y="5798"/>
                    <a:pt x="10569" y="5844"/>
                  </a:cubicBezTo>
                  <a:cubicBezTo>
                    <a:pt x="10067" y="6072"/>
                    <a:pt x="9519" y="6232"/>
                    <a:pt x="8971" y="6346"/>
                  </a:cubicBezTo>
                  <a:lnTo>
                    <a:pt x="8994" y="6346"/>
                  </a:lnTo>
                  <a:cubicBezTo>
                    <a:pt x="8598" y="6407"/>
                    <a:pt x="8193" y="6437"/>
                    <a:pt x="7790" y="6437"/>
                  </a:cubicBezTo>
                  <a:cubicBezTo>
                    <a:pt x="7589" y="6437"/>
                    <a:pt x="7389" y="6430"/>
                    <a:pt x="7191" y="6415"/>
                  </a:cubicBezTo>
                  <a:lnTo>
                    <a:pt x="7214" y="6415"/>
                  </a:lnTo>
                  <a:cubicBezTo>
                    <a:pt x="6894" y="6392"/>
                    <a:pt x="6574" y="6346"/>
                    <a:pt x="6278" y="6278"/>
                  </a:cubicBezTo>
                  <a:cubicBezTo>
                    <a:pt x="5981" y="6209"/>
                    <a:pt x="5707" y="6118"/>
                    <a:pt x="5433" y="6027"/>
                  </a:cubicBezTo>
                  <a:cubicBezTo>
                    <a:pt x="4748" y="5776"/>
                    <a:pt x="4086" y="5410"/>
                    <a:pt x="3470" y="4999"/>
                  </a:cubicBezTo>
                  <a:cubicBezTo>
                    <a:pt x="3470" y="4999"/>
                    <a:pt x="3470" y="4977"/>
                    <a:pt x="3470" y="4977"/>
                  </a:cubicBezTo>
                  <a:cubicBezTo>
                    <a:pt x="2808" y="4520"/>
                    <a:pt x="2192" y="3949"/>
                    <a:pt x="1690" y="3333"/>
                  </a:cubicBezTo>
                  <a:cubicBezTo>
                    <a:pt x="1690" y="3333"/>
                    <a:pt x="1690" y="3333"/>
                    <a:pt x="1690" y="3356"/>
                  </a:cubicBezTo>
                  <a:cubicBezTo>
                    <a:pt x="1256" y="2808"/>
                    <a:pt x="868" y="2215"/>
                    <a:pt x="594" y="1598"/>
                  </a:cubicBezTo>
                  <a:cubicBezTo>
                    <a:pt x="343" y="1073"/>
                    <a:pt x="183" y="549"/>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 name="Google Shape;9895;p58"/>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 name="Google Shape;9896;p58"/>
            <p:cNvSpPr/>
            <p:nvPr/>
          </p:nvSpPr>
          <p:spPr>
            <a:xfrm>
              <a:off x="5149627" y="3544777"/>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 name="Google Shape;9897;p58"/>
            <p:cNvSpPr/>
            <p:nvPr/>
          </p:nvSpPr>
          <p:spPr>
            <a:xfrm>
              <a:off x="5149627" y="3544777"/>
              <a:ext cx="47" cy="1130"/>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 name="Google Shape;9898;p58"/>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 name="Google Shape;9899;p58"/>
            <p:cNvSpPr/>
            <p:nvPr/>
          </p:nvSpPr>
          <p:spPr>
            <a:xfrm>
              <a:off x="5244213" y="2977080"/>
              <a:ext cx="348417" cy="499993"/>
            </a:xfrm>
            <a:custGeom>
              <a:avLst/>
              <a:gdLst/>
              <a:ahLst/>
              <a:cxnLst/>
              <a:rect l="l" t="t" r="r" b="b"/>
              <a:pathLst>
                <a:path w="7397" h="10615" extrusionOk="0">
                  <a:moveTo>
                    <a:pt x="4705" y="1016"/>
                  </a:moveTo>
                  <a:cubicBezTo>
                    <a:pt x="4708" y="1022"/>
                    <a:pt x="4714" y="1028"/>
                    <a:pt x="4726" y="1028"/>
                  </a:cubicBezTo>
                  <a:cubicBezTo>
                    <a:pt x="4719" y="1024"/>
                    <a:pt x="4712" y="1020"/>
                    <a:pt x="4705" y="1016"/>
                  </a:cubicBezTo>
                  <a:close/>
                  <a:moveTo>
                    <a:pt x="1713" y="1"/>
                  </a:moveTo>
                  <a:cubicBezTo>
                    <a:pt x="1348" y="1"/>
                    <a:pt x="1005" y="47"/>
                    <a:pt x="640" y="115"/>
                  </a:cubicBezTo>
                  <a:cubicBezTo>
                    <a:pt x="594" y="115"/>
                    <a:pt x="549" y="138"/>
                    <a:pt x="480" y="138"/>
                  </a:cubicBezTo>
                  <a:cubicBezTo>
                    <a:pt x="320" y="252"/>
                    <a:pt x="161" y="343"/>
                    <a:pt x="1" y="435"/>
                  </a:cubicBezTo>
                  <a:cubicBezTo>
                    <a:pt x="138" y="412"/>
                    <a:pt x="252" y="366"/>
                    <a:pt x="389" y="320"/>
                  </a:cubicBezTo>
                  <a:cubicBezTo>
                    <a:pt x="845" y="206"/>
                    <a:pt x="1348" y="161"/>
                    <a:pt x="1827" y="161"/>
                  </a:cubicBezTo>
                  <a:cubicBezTo>
                    <a:pt x="2329" y="183"/>
                    <a:pt x="2831" y="252"/>
                    <a:pt x="3333" y="412"/>
                  </a:cubicBezTo>
                  <a:lnTo>
                    <a:pt x="3311" y="389"/>
                  </a:lnTo>
                  <a:lnTo>
                    <a:pt x="3311" y="389"/>
                  </a:lnTo>
                  <a:cubicBezTo>
                    <a:pt x="3805" y="546"/>
                    <a:pt x="4256" y="748"/>
                    <a:pt x="4705" y="1016"/>
                  </a:cubicBezTo>
                  <a:lnTo>
                    <a:pt x="4705" y="1016"/>
                  </a:lnTo>
                  <a:cubicBezTo>
                    <a:pt x="4703" y="1010"/>
                    <a:pt x="4703" y="1005"/>
                    <a:pt x="4703" y="1005"/>
                  </a:cubicBezTo>
                  <a:lnTo>
                    <a:pt x="4703" y="1005"/>
                  </a:lnTo>
                  <a:cubicBezTo>
                    <a:pt x="5091" y="1256"/>
                    <a:pt x="5456" y="1553"/>
                    <a:pt x="5776" y="1873"/>
                  </a:cubicBezTo>
                  <a:cubicBezTo>
                    <a:pt x="5776" y="1873"/>
                    <a:pt x="5798" y="1895"/>
                    <a:pt x="5798" y="1895"/>
                  </a:cubicBezTo>
                  <a:cubicBezTo>
                    <a:pt x="6095" y="2192"/>
                    <a:pt x="6346" y="2534"/>
                    <a:pt x="6552" y="2923"/>
                  </a:cubicBezTo>
                  <a:cubicBezTo>
                    <a:pt x="6666" y="3105"/>
                    <a:pt x="6734" y="3288"/>
                    <a:pt x="6826" y="3493"/>
                  </a:cubicBezTo>
                  <a:cubicBezTo>
                    <a:pt x="6894" y="3699"/>
                    <a:pt x="6985" y="3904"/>
                    <a:pt x="7031" y="4132"/>
                  </a:cubicBezTo>
                  <a:cubicBezTo>
                    <a:pt x="7168" y="4726"/>
                    <a:pt x="7236" y="5319"/>
                    <a:pt x="7214" y="5913"/>
                  </a:cubicBezTo>
                  <a:lnTo>
                    <a:pt x="7214" y="5890"/>
                  </a:lnTo>
                  <a:cubicBezTo>
                    <a:pt x="7191" y="6917"/>
                    <a:pt x="7008" y="7921"/>
                    <a:pt x="6711" y="8903"/>
                  </a:cubicBezTo>
                  <a:lnTo>
                    <a:pt x="6711" y="8880"/>
                  </a:lnTo>
                  <a:cubicBezTo>
                    <a:pt x="6552" y="9473"/>
                    <a:pt x="6346" y="10044"/>
                    <a:pt x="6095" y="10615"/>
                  </a:cubicBezTo>
                  <a:cubicBezTo>
                    <a:pt x="6164" y="10569"/>
                    <a:pt x="6255" y="10523"/>
                    <a:pt x="6323" y="10501"/>
                  </a:cubicBezTo>
                  <a:cubicBezTo>
                    <a:pt x="6620" y="9793"/>
                    <a:pt x="6848" y="9063"/>
                    <a:pt x="7031" y="8309"/>
                  </a:cubicBezTo>
                  <a:cubicBezTo>
                    <a:pt x="7259" y="7442"/>
                    <a:pt x="7396" y="6529"/>
                    <a:pt x="7373" y="5639"/>
                  </a:cubicBezTo>
                  <a:cubicBezTo>
                    <a:pt x="7373" y="4817"/>
                    <a:pt x="7236" y="4018"/>
                    <a:pt x="6894" y="3265"/>
                  </a:cubicBezTo>
                  <a:cubicBezTo>
                    <a:pt x="6780" y="2968"/>
                    <a:pt x="6597" y="2671"/>
                    <a:pt x="6415" y="2398"/>
                  </a:cubicBezTo>
                  <a:cubicBezTo>
                    <a:pt x="6232" y="2124"/>
                    <a:pt x="6004" y="1873"/>
                    <a:pt x="5776" y="1644"/>
                  </a:cubicBezTo>
                  <a:cubicBezTo>
                    <a:pt x="5296" y="1165"/>
                    <a:pt x="4726" y="800"/>
                    <a:pt x="4132" y="526"/>
                  </a:cubicBezTo>
                  <a:cubicBezTo>
                    <a:pt x="3539" y="252"/>
                    <a:pt x="2877" y="92"/>
                    <a:pt x="2215" y="24"/>
                  </a:cubicBezTo>
                  <a:cubicBezTo>
                    <a:pt x="2055" y="24"/>
                    <a:pt x="1873" y="1"/>
                    <a:pt x="1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 name="Google Shape;9900;p58"/>
            <p:cNvSpPr/>
            <p:nvPr/>
          </p:nvSpPr>
          <p:spPr>
            <a:xfrm>
              <a:off x="5552796" y="3114718"/>
              <a:ext cx="47" cy="4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 name="Google Shape;9901;p58"/>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 name="Google Shape;9902;p58"/>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 name="Google Shape;9903;p58"/>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 name="Google Shape;9904;p58"/>
            <p:cNvSpPr/>
            <p:nvPr/>
          </p:nvSpPr>
          <p:spPr>
            <a:xfrm>
              <a:off x="4980804" y="2906141"/>
              <a:ext cx="548367" cy="797257"/>
            </a:xfrm>
            <a:custGeom>
              <a:avLst/>
              <a:gdLst/>
              <a:ahLst/>
              <a:cxnLst/>
              <a:rect l="l" t="t" r="r" b="b"/>
              <a:pathLst>
                <a:path w="11642" h="16926" extrusionOk="0">
                  <a:moveTo>
                    <a:pt x="10181" y="0"/>
                  </a:moveTo>
                  <a:lnTo>
                    <a:pt x="10181" y="0"/>
                  </a:lnTo>
                  <a:cubicBezTo>
                    <a:pt x="8971" y="366"/>
                    <a:pt x="7761" y="799"/>
                    <a:pt x="6620" y="1347"/>
                  </a:cubicBezTo>
                  <a:cubicBezTo>
                    <a:pt x="5091" y="2055"/>
                    <a:pt x="3653" y="2991"/>
                    <a:pt x="2489" y="4200"/>
                  </a:cubicBezTo>
                  <a:cubicBezTo>
                    <a:pt x="1918" y="4817"/>
                    <a:pt x="1393" y="5501"/>
                    <a:pt x="982" y="6255"/>
                  </a:cubicBezTo>
                  <a:cubicBezTo>
                    <a:pt x="777" y="6597"/>
                    <a:pt x="617" y="6962"/>
                    <a:pt x="480" y="7350"/>
                  </a:cubicBezTo>
                  <a:cubicBezTo>
                    <a:pt x="343" y="7715"/>
                    <a:pt x="229" y="8081"/>
                    <a:pt x="160" y="8469"/>
                  </a:cubicBezTo>
                  <a:cubicBezTo>
                    <a:pt x="92" y="8834"/>
                    <a:pt x="46" y="9199"/>
                    <a:pt x="23" y="9564"/>
                  </a:cubicBezTo>
                  <a:cubicBezTo>
                    <a:pt x="1" y="9929"/>
                    <a:pt x="23" y="10295"/>
                    <a:pt x="69" y="10660"/>
                  </a:cubicBezTo>
                  <a:cubicBezTo>
                    <a:pt x="138" y="11367"/>
                    <a:pt x="343" y="12052"/>
                    <a:pt x="640" y="12714"/>
                  </a:cubicBezTo>
                  <a:cubicBezTo>
                    <a:pt x="936" y="13376"/>
                    <a:pt x="1325" y="13969"/>
                    <a:pt x="1804" y="14494"/>
                  </a:cubicBezTo>
                  <a:cubicBezTo>
                    <a:pt x="2306" y="15042"/>
                    <a:pt x="2877" y="15499"/>
                    <a:pt x="3516" y="15887"/>
                  </a:cubicBezTo>
                  <a:cubicBezTo>
                    <a:pt x="4178" y="16275"/>
                    <a:pt x="4931" y="16549"/>
                    <a:pt x="5684" y="16709"/>
                  </a:cubicBezTo>
                  <a:cubicBezTo>
                    <a:pt x="6118" y="16800"/>
                    <a:pt x="6529" y="16868"/>
                    <a:pt x="6962" y="16891"/>
                  </a:cubicBezTo>
                  <a:cubicBezTo>
                    <a:pt x="7168" y="16914"/>
                    <a:pt x="7373" y="16925"/>
                    <a:pt x="7579" y="16925"/>
                  </a:cubicBezTo>
                  <a:cubicBezTo>
                    <a:pt x="7784" y="16925"/>
                    <a:pt x="7990" y="16914"/>
                    <a:pt x="8195" y="16891"/>
                  </a:cubicBezTo>
                  <a:cubicBezTo>
                    <a:pt x="8560" y="16868"/>
                    <a:pt x="8925" y="16800"/>
                    <a:pt x="9291" y="16686"/>
                  </a:cubicBezTo>
                  <a:cubicBezTo>
                    <a:pt x="9656" y="16572"/>
                    <a:pt x="9998" y="16435"/>
                    <a:pt x="10318" y="16252"/>
                  </a:cubicBezTo>
                  <a:cubicBezTo>
                    <a:pt x="10660" y="16069"/>
                    <a:pt x="10957" y="15841"/>
                    <a:pt x="11231" y="15567"/>
                  </a:cubicBezTo>
                  <a:cubicBezTo>
                    <a:pt x="11390" y="15430"/>
                    <a:pt x="11505" y="15293"/>
                    <a:pt x="11642" y="15156"/>
                  </a:cubicBezTo>
                  <a:lnTo>
                    <a:pt x="11619" y="15156"/>
                  </a:lnTo>
                  <a:cubicBezTo>
                    <a:pt x="11573" y="15111"/>
                    <a:pt x="11550" y="15088"/>
                    <a:pt x="11505" y="15065"/>
                  </a:cubicBezTo>
                  <a:cubicBezTo>
                    <a:pt x="11254" y="15362"/>
                    <a:pt x="10957" y="15636"/>
                    <a:pt x="10637" y="15864"/>
                  </a:cubicBezTo>
                  <a:cubicBezTo>
                    <a:pt x="10300" y="16089"/>
                    <a:pt x="9963" y="16269"/>
                    <a:pt x="9582" y="16428"/>
                  </a:cubicBezTo>
                  <a:lnTo>
                    <a:pt x="9582" y="16428"/>
                  </a:lnTo>
                  <a:cubicBezTo>
                    <a:pt x="9587" y="16421"/>
                    <a:pt x="9587" y="16412"/>
                    <a:pt x="9587" y="16412"/>
                  </a:cubicBezTo>
                  <a:lnTo>
                    <a:pt x="9587" y="16412"/>
                  </a:lnTo>
                  <a:cubicBezTo>
                    <a:pt x="9176" y="16572"/>
                    <a:pt x="8720" y="16686"/>
                    <a:pt x="8263" y="16731"/>
                  </a:cubicBezTo>
                  <a:lnTo>
                    <a:pt x="8286" y="16731"/>
                  </a:lnTo>
                  <a:cubicBezTo>
                    <a:pt x="8066" y="16754"/>
                    <a:pt x="7845" y="16764"/>
                    <a:pt x="7625" y="16764"/>
                  </a:cubicBezTo>
                  <a:cubicBezTo>
                    <a:pt x="7186" y="16764"/>
                    <a:pt x="6749" y="16724"/>
                    <a:pt x="6323" y="16663"/>
                  </a:cubicBezTo>
                  <a:lnTo>
                    <a:pt x="6300" y="16663"/>
                  </a:lnTo>
                  <a:cubicBezTo>
                    <a:pt x="5958" y="16594"/>
                    <a:pt x="5593" y="16526"/>
                    <a:pt x="5250" y="16435"/>
                  </a:cubicBezTo>
                  <a:cubicBezTo>
                    <a:pt x="4908" y="16343"/>
                    <a:pt x="4566" y="16206"/>
                    <a:pt x="4246" y="16069"/>
                  </a:cubicBezTo>
                  <a:lnTo>
                    <a:pt x="4269" y="16069"/>
                  </a:lnTo>
                  <a:cubicBezTo>
                    <a:pt x="3698" y="15818"/>
                    <a:pt x="3173" y="15499"/>
                    <a:pt x="2671" y="15111"/>
                  </a:cubicBezTo>
                  <a:cubicBezTo>
                    <a:pt x="2215" y="14723"/>
                    <a:pt x="1781" y="14266"/>
                    <a:pt x="1416" y="13764"/>
                  </a:cubicBezTo>
                  <a:lnTo>
                    <a:pt x="1416" y="13764"/>
                  </a:lnTo>
                  <a:cubicBezTo>
                    <a:pt x="1439" y="13787"/>
                    <a:pt x="1439" y="13787"/>
                    <a:pt x="1439" y="13787"/>
                  </a:cubicBezTo>
                  <a:cubicBezTo>
                    <a:pt x="1096" y="13308"/>
                    <a:pt x="822" y="12783"/>
                    <a:pt x="617" y="12235"/>
                  </a:cubicBezTo>
                  <a:cubicBezTo>
                    <a:pt x="411" y="11710"/>
                    <a:pt x="275" y="11139"/>
                    <a:pt x="206" y="10546"/>
                  </a:cubicBezTo>
                  <a:lnTo>
                    <a:pt x="206" y="10569"/>
                  </a:lnTo>
                  <a:cubicBezTo>
                    <a:pt x="160" y="9998"/>
                    <a:pt x="160" y="9404"/>
                    <a:pt x="252" y="8811"/>
                  </a:cubicBezTo>
                  <a:cubicBezTo>
                    <a:pt x="343" y="8172"/>
                    <a:pt x="548" y="7556"/>
                    <a:pt x="800" y="6962"/>
                  </a:cubicBezTo>
                  <a:cubicBezTo>
                    <a:pt x="959" y="6597"/>
                    <a:pt x="1165" y="6255"/>
                    <a:pt x="1370" y="5912"/>
                  </a:cubicBezTo>
                  <a:cubicBezTo>
                    <a:pt x="1598" y="5547"/>
                    <a:pt x="1827" y="5205"/>
                    <a:pt x="2101" y="4885"/>
                  </a:cubicBezTo>
                  <a:lnTo>
                    <a:pt x="2101" y="4885"/>
                  </a:lnTo>
                  <a:cubicBezTo>
                    <a:pt x="2101" y="4885"/>
                    <a:pt x="2100" y="4885"/>
                    <a:pt x="2078" y="4908"/>
                  </a:cubicBezTo>
                  <a:cubicBezTo>
                    <a:pt x="2397" y="4520"/>
                    <a:pt x="2740" y="4155"/>
                    <a:pt x="3105" y="3835"/>
                  </a:cubicBezTo>
                  <a:cubicBezTo>
                    <a:pt x="3470" y="3493"/>
                    <a:pt x="3858" y="3196"/>
                    <a:pt x="4246" y="2899"/>
                  </a:cubicBezTo>
                  <a:cubicBezTo>
                    <a:pt x="5502" y="2009"/>
                    <a:pt x="6894" y="1347"/>
                    <a:pt x="8332" y="799"/>
                  </a:cubicBezTo>
                  <a:cubicBezTo>
                    <a:pt x="8925" y="571"/>
                    <a:pt x="9542" y="366"/>
                    <a:pt x="10158" y="183"/>
                  </a:cubicBezTo>
                  <a:cubicBezTo>
                    <a:pt x="10181" y="115"/>
                    <a:pt x="10181" y="46"/>
                    <a:pt x="10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9905;p58"/>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 name="Google Shape;9906;p58"/>
            <p:cNvSpPr/>
            <p:nvPr/>
          </p:nvSpPr>
          <p:spPr>
            <a:xfrm>
              <a:off x="5278647" y="3690988"/>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9907;p58"/>
            <p:cNvSpPr/>
            <p:nvPr/>
          </p:nvSpPr>
          <p:spPr>
            <a:xfrm>
              <a:off x="5372197" y="2943777"/>
              <a:ext cx="1083" cy="47"/>
            </a:xfrm>
            <a:custGeom>
              <a:avLst/>
              <a:gdLst/>
              <a:ahLst/>
              <a:cxnLst/>
              <a:rect l="l" t="t" r="r" b="b"/>
              <a:pathLst>
                <a:path w="23" h="1" extrusionOk="0">
                  <a:moveTo>
                    <a:pt x="0" y="0"/>
                  </a:moveTo>
                  <a:cubicBezTo>
                    <a:pt x="0" y="0"/>
                    <a:pt x="0" y="0"/>
                    <a:pt x="23"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 name="Google Shape;9908;p58"/>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 name="Google Shape;9909;p58"/>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 name="Google Shape;9910;p58"/>
            <p:cNvSpPr/>
            <p:nvPr/>
          </p:nvSpPr>
          <p:spPr>
            <a:xfrm>
              <a:off x="4992627" y="3321127"/>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9911;p58"/>
            <p:cNvSpPr/>
            <p:nvPr/>
          </p:nvSpPr>
          <p:spPr>
            <a:xfrm>
              <a:off x="5008784" y="3482411"/>
              <a:ext cx="1083" cy="4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9912;p58"/>
            <p:cNvSpPr/>
            <p:nvPr/>
          </p:nvSpPr>
          <p:spPr>
            <a:xfrm>
              <a:off x="5181847" y="3663055"/>
              <a:ext cx="47" cy="1130"/>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9913;p58"/>
            <p:cNvSpPr/>
            <p:nvPr/>
          </p:nvSpPr>
          <p:spPr>
            <a:xfrm>
              <a:off x="5170023" y="2726581"/>
              <a:ext cx="162409" cy="232262"/>
            </a:xfrm>
            <a:custGeom>
              <a:avLst/>
              <a:gdLst/>
              <a:ahLst/>
              <a:cxnLst/>
              <a:rect l="l" t="t" r="r" b="b"/>
              <a:pathLst>
                <a:path w="3448" h="4931" extrusionOk="0">
                  <a:moveTo>
                    <a:pt x="1599" y="1"/>
                  </a:moveTo>
                  <a:cubicBezTo>
                    <a:pt x="1507" y="1"/>
                    <a:pt x="1439" y="23"/>
                    <a:pt x="1393" y="46"/>
                  </a:cubicBezTo>
                  <a:cubicBezTo>
                    <a:pt x="1233" y="115"/>
                    <a:pt x="1097" y="206"/>
                    <a:pt x="960" y="297"/>
                  </a:cubicBezTo>
                  <a:cubicBezTo>
                    <a:pt x="845" y="411"/>
                    <a:pt x="731" y="526"/>
                    <a:pt x="617" y="663"/>
                  </a:cubicBezTo>
                  <a:cubicBezTo>
                    <a:pt x="503" y="799"/>
                    <a:pt x="412" y="936"/>
                    <a:pt x="343" y="1096"/>
                  </a:cubicBezTo>
                  <a:cubicBezTo>
                    <a:pt x="252" y="1256"/>
                    <a:pt x="206" y="1416"/>
                    <a:pt x="138" y="1576"/>
                  </a:cubicBezTo>
                  <a:cubicBezTo>
                    <a:pt x="92" y="1758"/>
                    <a:pt x="47" y="1941"/>
                    <a:pt x="24" y="2101"/>
                  </a:cubicBezTo>
                  <a:cubicBezTo>
                    <a:pt x="1" y="2443"/>
                    <a:pt x="1" y="2785"/>
                    <a:pt x="115" y="3105"/>
                  </a:cubicBezTo>
                  <a:cubicBezTo>
                    <a:pt x="115" y="3138"/>
                    <a:pt x="139" y="3159"/>
                    <a:pt x="171" y="3159"/>
                  </a:cubicBezTo>
                  <a:cubicBezTo>
                    <a:pt x="182" y="3159"/>
                    <a:pt x="194" y="3157"/>
                    <a:pt x="206" y="3150"/>
                  </a:cubicBezTo>
                  <a:cubicBezTo>
                    <a:pt x="252" y="3150"/>
                    <a:pt x="275" y="3105"/>
                    <a:pt x="252" y="3059"/>
                  </a:cubicBezTo>
                  <a:cubicBezTo>
                    <a:pt x="229" y="2945"/>
                    <a:pt x="206" y="2854"/>
                    <a:pt x="183" y="2740"/>
                  </a:cubicBezTo>
                  <a:cubicBezTo>
                    <a:pt x="183" y="2762"/>
                    <a:pt x="183" y="2762"/>
                    <a:pt x="183" y="2762"/>
                  </a:cubicBezTo>
                  <a:cubicBezTo>
                    <a:pt x="161" y="2534"/>
                    <a:pt x="161" y="2306"/>
                    <a:pt x="206" y="2101"/>
                  </a:cubicBezTo>
                  <a:lnTo>
                    <a:pt x="183" y="2101"/>
                  </a:lnTo>
                  <a:cubicBezTo>
                    <a:pt x="229" y="1849"/>
                    <a:pt x="298" y="1598"/>
                    <a:pt x="389" y="1347"/>
                  </a:cubicBezTo>
                  <a:cubicBezTo>
                    <a:pt x="480" y="1142"/>
                    <a:pt x="594" y="959"/>
                    <a:pt x="731" y="777"/>
                  </a:cubicBezTo>
                  <a:cubicBezTo>
                    <a:pt x="738" y="769"/>
                    <a:pt x="744" y="762"/>
                    <a:pt x="750" y="754"/>
                  </a:cubicBezTo>
                  <a:lnTo>
                    <a:pt x="750" y="754"/>
                  </a:lnTo>
                  <a:cubicBezTo>
                    <a:pt x="751" y="754"/>
                    <a:pt x="753" y="754"/>
                    <a:pt x="754" y="754"/>
                  </a:cubicBezTo>
                  <a:cubicBezTo>
                    <a:pt x="753" y="754"/>
                    <a:pt x="752" y="754"/>
                    <a:pt x="750" y="754"/>
                  </a:cubicBezTo>
                  <a:lnTo>
                    <a:pt x="750" y="754"/>
                  </a:lnTo>
                  <a:cubicBezTo>
                    <a:pt x="858" y="625"/>
                    <a:pt x="967" y="498"/>
                    <a:pt x="1097" y="411"/>
                  </a:cubicBezTo>
                  <a:cubicBezTo>
                    <a:pt x="1211" y="320"/>
                    <a:pt x="1325" y="252"/>
                    <a:pt x="1439" y="206"/>
                  </a:cubicBezTo>
                  <a:cubicBezTo>
                    <a:pt x="1507" y="183"/>
                    <a:pt x="1553" y="160"/>
                    <a:pt x="1599" y="160"/>
                  </a:cubicBezTo>
                  <a:lnTo>
                    <a:pt x="1690" y="160"/>
                  </a:lnTo>
                  <a:cubicBezTo>
                    <a:pt x="1690" y="160"/>
                    <a:pt x="1713" y="160"/>
                    <a:pt x="1713" y="183"/>
                  </a:cubicBezTo>
                  <a:cubicBezTo>
                    <a:pt x="1713" y="183"/>
                    <a:pt x="1736" y="183"/>
                    <a:pt x="1736" y="206"/>
                  </a:cubicBezTo>
                  <a:cubicBezTo>
                    <a:pt x="1736" y="206"/>
                    <a:pt x="1758" y="229"/>
                    <a:pt x="1758" y="229"/>
                  </a:cubicBezTo>
                  <a:cubicBezTo>
                    <a:pt x="1758" y="252"/>
                    <a:pt x="1781" y="297"/>
                    <a:pt x="1781" y="320"/>
                  </a:cubicBezTo>
                  <a:cubicBezTo>
                    <a:pt x="1781" y="434"/>
                    <a:pt x="1781" y="571"/>
                    <a:pt x="1758" y="685"/>
                  </a:cubicBezTo>
                  <a:cubicBezTo>
                    <a:pt x="1758" y="799"/>
                    <a:pt x="1736" y="936"/>
                    <a:pt x="1713" y="1051"/>
                  </a:cubicBezTo>
                  <a:cubicBezTo>
                    <a:pt x="1690" y="1165"/>
                    <a:pt x="1667" y="1279"/>
                    <a:pt x="1644" y="1393"/>
                  </a:cubicBezTo>
                  <a:cubicBezTo>
                    <a:pt x="1621" y="1735"/>
                    <a:pt x="1644" y="2055"/>
                    <a:pt x="1667" y="2374"/>
                  </a:cubicBezTo>
                  <a:cubicBezTo>
                    <a:pt x="1713" y="2717"/>
                    <a:pt x="1781" y="3059"/>
                    <a:pt x="1918" y="3379"/>
                  </a:cubicBezTo>
                  <a:cubicBezTo>
                    <a:pt x="1964" y="3539"/>
                    <a:pt x="2032" y="3675"/>
                    <a:pt x="2124" y="3835"/>
                  </a:cubicBezTo>
                  <a:cubicBezTo>
                    <a:pt x="2192" y="3972"/>
                    <a:pt x="2283" y="4109"/>
                    <a:pt x="2398" y="4246"/>
                  </a:cubicBezTo>
                  <a:cubicBezTo>
                    <a:pt x="2512" y="4383"/>
                    <a:pt x="2649" y="4520"/>
                    <a:pt x="2808" y="4634"/>
                  </a:cubicBezTo>
                  <a:cubicBezTo>
                    <a:pt x="2968" y="4748"/>
                    <a:pt x="3151" y="4840"/>
                    <a:pt x="3333" y="4931"/>
                  </a:cubicBezTo>
                  <a:cubicBezTo>
                    <a:pt x="3356" y="4931"/>
                    <a:pt x="3379" y="4931"/>
                    <a:pt x="3402" y="4908"/>
                  </a:cubicBezTo>
                  <a:cubicBezTo>
                    <a:pt x="3425" y="4908"/>
                    <a:pt x="3425" y="4885"/>
                    <a:pt x="3425" y="4862"/>
                  </a:cubicBezTo>
                  <a:cubicBezTo>
                    <a:pt x="3448" y="4840"/>
                    <a:pt x="3448" y="4817"/>
                    <a:pt x="3425" y="4794"/>
                  </a:cubicBezTo>
                  <a:cubicBezTo>
                    <a:pt x="3425" y="4794"/>
                    <a:pt x="3402" y="4771"/>
                    <a:pt x="3379" y="4771"/>
                  </a:cubicBezTo>
                  <a:cubicBezTo>
                    <a:pt x="3356" y="4748"/>
                    <a:pt x="3333" y="4748"/>
                    <a:pt x="3311" y="4748"/>
                  </a:cubicBezTo>
                  <a:cubicBezTo>
                    <a:pt x="3151" y="4680"/>
                    <a:pt x="2991" y="4588"/>
                    <a:pt x="2854" y="4474"/>
                  </a:cubicBezTo>
                  <a:cubicBezTo>
                    <a:pt x="2717" y="4360"/>
                    <a:pt x="2580" y="4223"/>
                    <a:pt x="2466" y="4086"/>
                  </a:cubicBezTo>
                  <a:cubicBezTo>
                    <a:pt x="2329" y="3881"/>
                    <a:pt x="2192" y="3675"/>
                    <a:pt x="2101" y="3447"/>
                  </a:cubicBezTo>
                  <a:cubicBezTo>
                    <a:pt x="1964" y="3128"/>
                    <a:pt x="1895" y="2785"/>
                    <a:pt x="1850" y="2420"/>
                  </a:cubicBezTo>
                  <a:cubicBezTo>
                    <a:pt x="1827" y="2237"/>
                    <a:pt x="1804" y="2032"/>
                    <a:pt x="1804" y="1827"/>
                  </a:cubicBezTo>
                  <a:cubicBezTo>
                    <a:pt x="1804" y="1712"/>
                    <a:pt x="1804" y="1621"/>
                    <a:pt x="1804" y="1507"/>
                  </a:cubicBezTo>
                  <a:cubicBezTo>
                    <a:pt x="1804" y="1416"/>
                    <a:pt x="1827" y="1347"/>
                    <a:pt x="1827" y="1256"/>
                  </a:cubicBezTo>
                  <a:cubicBezTo>
                    <a:pt x="1827" y="1256"/>
                    <a:pt x="1827" y="1256"/>
                    <a:pt x="1827" y="1279"/>
                  </a:cubicBezTo>
                  <a:cubicBezTo>
                    <a:pt x="1850" y="1165"/>
                    <a:pt x="1873" y="1051"/>
                    <a:pt x="1895" y="936"/>
                  </a:cubicBezTo>
                  <a:cubicBezTo>
                    <a:pt x="1918" y="799"/>
                    <a:pt x="1941" y="663"/>
                    <a:pt x="1941" y="548"/>
                  </a:cubicBezTo>
                  <a:cubicBezTo>
                    <a:pt x="1941" y="434"/>
                    <a:pt x="1941" y="320"/>
                    <a:pt x="1918" y="206"/>
                  </a:cubicBezTo>
                  <a:cubicBezTo>
                    <a:pt x="1895" y="160"/>
                    <a:pt x="1873" y="115"/>
                    <a:pt x="1850" y="92"/>
                  </a:cubicBezTo>
                  <a:cubicBezTo>
                    <a:pt x="1827" y="46"/>
                    <a:pt x="1781" y="23"/>
                    <a:pt x="1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 name="Google Shape;9914;p58"/>
            <p:cNvSpPr/>
            <p:nvPr/>
          </p:nvSpPr>
          <p:spPr>
            <a:xfrm>
              <a:off x="5109823" y="2821213"/>
              <a:ext cx="72067" cy="99669"/>
            </a:xfrm>
            <a:custGeom>
              <a:avLst/>
              <a:gdLst/>
              <a:ahLst/>
              <a:cxnLst/>
              <a:rect l="l" t="t" r="r" b="b"/>
              <a:pathLst>
                <a:path w="1530" h="2116" extrusionOk="0">
                  <a:moveTo>
                    <a:pt x="526" y="0"/>
                  </a:moveTo>
                  <a:cubicBezTo>
                    <a:pt x="480" y="0"/>
                    <a:pt x="434" y="23"/>
                    <a:pt x="389" y="23"/>
                  </a:cubicBezTo>
                  <a:cubicBezTo>
                    <a:pt x="343" y="46"/>
                    <a:pt x="275" y="92"/>
                    <a:pt x="229" y="114"/>
                  </a:cubicBezTo>
                  <a:cubicBezTo>
                    <a:pt x="183" y="160"/>
                    <a:pt x="138" y="206"/>
                    <a:pt x="115" y="251"/>
                  </a:cubicBezTo>
                  <a:cubicBezTo>
                    <a:pt x="92" y="297"/>
                    <a:pt x="69" y="365"/>
                    <a:pt x="46" y="411"/>
                  </a:cubicBezTo>
                  <a:cubicBezTo>
                    <a:pt x="1" y="548"/>
                    <a:pt x="1" y="685"/>
                    <a:pt x="24" y="822"/>
                  </a:cubicBezTo>
                  <a:cubicBezTo>
                    <a:pt x="46" y="1119"/>
                    <a:pt x="138" y="1393"/>
                    <a:pt x="252" y="1666"/>
                  </a:cubicBezTo>
                  <a:cubicBezTo>
                    <a:pt x="297" y="1758"/>
                    <a:pt x="343" y="1826"/>
                    <a:pt x="389" y="1895"/>
                  </a:cubicBezTo>
                  <a:cubicBezTo>
                    <a:pt x="434" y="1963"/>
                    <a:pt x="480" y="2032"/>
                    <a:pt x="526" y="2077"/>
                  </a:cubicBezTo>
                  <a:cubicBezTo>
                    <a:pt x="552" y="2104"/>
                    <a:pt x="579" y="2115"/>
                    <a:pt x="601" y="2115"/>
                  </a:cubicBezTo>
                  <a:cubicBezTo>
                    <a:pt x="617" y="2115"/>
                    <a:pt x="630" y="2110"/>
                    <a:pt x="640" y="2100"/>
                  </a:cubicBezTo>
                  <a:cubicBezTo>
                    <a:pt x="663" y="2054"/>
                    <a:pt x="685" y="2009"/>
                    <a:pt x="640" y="1986"/>
                  </a:cubicBezTo>
                  <a:cubicBezTo>
                    <a:pt x="617" y="1940"/>
                    <a:pt x="571" y="1918"/>
                    <a:pt x="548" y="1872"/>
                  </a:cubicBezTo>
                  <a:cubicBezTo>
                    <a:pt x="434" y="1712"/>
                    <a:pt x="366" y="1530"/>
                    <a:pt x="297" y="1347"/>
                  </a:cubicBezTo>
                  <a:cubicBezTo>
                    <a:pt x="297" y="1370"/>
                    <a:pt x="297" y="1370"/>
                    <a:pt x="297" y="1370"/>
                  </a:cubicBezTo>
                  <a:cubicBezTo>
                    <a:pt x="252" y="1187"/>
                    <a:pt x="183" y="1005"/>
                    <a:pt x="183" y="822"/>
                  </a:cubicBezTo>
                  <a:cubicBezTo>
                    <a:pt x="160" y="731"/>
                    <a:pt x="160" y="639"/>
                    <a:pt x="183" y="525"/>
                  </a:cubicBezTo>
                  <a:cubicBezTo>
                    <a:pt x="183" y="480"/>
                    <a:pt x="206" y="434"/>
                    <a:pt x="229" y="388"/>
                  </a:cubicBezTo>
                  <a:cubicBezTo>
                    <a:pt x="229" y="343"/>
                    <a:pt x="252" y="320"/>
                    <a:pt x="275" y="297"/>
                  </a:cubicBezTo>
                  <a:cubicBezTo>
                    <a:pt x="297" y="274"/>
                    <a:pt x="320" y="251"/>
                    <a:pt x="343" y="228"/>
                  </a:cubicBezTo>
                  <a:cubicBezTo>
                    <a:pt x="366" y="206"/>
                    <a:pt x="412" y="206"/>
                    <a:pt x="434" y="183"/>
                  </a:cubicBezTo>
                  <a:cubicBezTo>
                    <a:pt x="457" y="183"/>
                    <a:pt x="480" y="183"/>
                    <a:pt x="503" y="160"/>
                  </a:cubicBezTo>
                  <a:lnTo>
                    <a:pt x="571" y="160"/>
                  </a:lnTo>
                  <a:cubicBezTo>
                    <a:pt x="594" y="183"/>
                    <a:pt x="617" y="183"/>
                    <a:pt x="640" y="206"/>
                  </a:cubicBezTo>
                  <a:cubicBezTo>
                    <a:pt x="708" y="228"/>
                    <a:pt x="754" y="251"/>
                    <a:pt x="800" y="297"/>
                  </a:cubicBezTo>
                  <a:cubicBezTo>
                    <a:pt x="914" y="388"/>
                    <a:pt x="1005" y="525"/>
                    <a:pt x="1096" y="662"/>
                  </a:cubicBezTo>
                  <a:cubicBezTo>
                    <a:pt x="1096" y="639"/>
                    <a:pt x="1096" y="639"/>
                    <a:pt x="1096" y="639"/>
                  </a:cubicBezTo>
                  <a:cubicBezTo>
                    <a:pt x="1188" y="776"/>
                    <a:pt x="1279" y="936"/>
                    <a:pt x="1370" y="1073"/>
                  </a:cubicBezTo>
                  <a:cubicBezTo>
                    <a:pt x="1393" y="1096"/>
                    <a:pt x="1416" y="1096"/>
                    <a:pt x="1439" y="1096"/>
                  </a:cubicBezTo>
                  <a:cubicBezTo>
                    <a:pt x="1461" y="1096"/>
                    <a:pt x="1484" y="1096"/>
                    <a:pt x="1484" y="1073"/>
                  </a:cubicBezTo>
                  <a:cubicBezTo>
                    <a:pt x="1507" y="1073"/>
                    <a:pt x="1507" y="1050"/>
                    <a:pt x="1507" y="1027"/>
                  </a:cubicBezTo>
                  <a:cubicBezTo>
                    <a:pt x="1530" y="1005"/>
                    <a:pt x="1507" y="982"/>
                    <a:pt x="1507" y="959"/>
                  </a:cubicBezTo>
                  <a:lnTo>
                    <a:pt x="1484" y="959"/>
                  </a:lnTo>
                  <a:cubicBezTo>
                    <a:pt x="1416" y="845"/>
                    <a:pt x="1325" y="708"/>
                    <a:pt x="1256" y="594"/>
                  </a:cubicBezTo>
                  <a:cubicBezTo>
                    <a:pt x="1165" y="457"/>
                    <a:pt x="1073" y="343"/>
                    <a:pt x="959" y="228"/>
                  </a:cubicBezTo>
                  <a:cubicBezTo>
                    <a:pt x="845" y="114"/>
                    <a:pt x="731" y="46"/>
                    <a:pt x="594" y="23"/>
                  </a:cubicBezTo>
                  <a:cubicBezTo>
                    <a:pt x="571" y="0"/>
                    <a:pt x="548" y="0"/>
                    <a:pt x="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 name="Google Shape;9915;p58"/>
            <p:cNvSpPr/>
            <p:nvPr/>
          </p:nvSpPr>
          <p:spPr>
            <a:xfrm>
              <a:off x="5087260" y="2905058"/>
              <a:ext cx="105415" cy="128260"/>
            </a:xfrm>
            <a:custGeom>
              <a:avLst/>
              <a:gdLst/>
              <a:ahLst/>
              <a:cxnLst/>
              <a:rect l="l" t="t" r="r" b="b"/>
              <a:pathLst>
                <a:path w="2238" h="2723" extrusionOk="0">
                  <a:moveTo>
                    <a:pt x="411" y="1"/>
                  </a:moveTo>
                  <a:cubicBezTo>
                    <a:pt x="388" y="1"/>
                    <a:pt x="366" y="1"/>
                    <a:pt x="320" y="23"/>
                  </a:cubicBezTo>
                  <a:cubicBezTo>
                    <a:pt x="274" y="23"/>
                    <a:pt x="229" y="46"/>
                    <a:pt x="206" y="69"/>
                  </a:cubicBezTo>
                  <a:cubicBezTo>
                    <a:pt x="137" y="92"/>
                    <a:pt x="114" y="138"/>
                    <a:pt x="69" y="206"/>
                  </a:cubicBezTo>
                  <a:cubicBezTo>
                    <a:pt x="46" y="252"/>
                    <a:pt x="23" y="320"/>
                    <a:pt x="23" y="389"/>
                  </a:cubicBezTo>
                  <a:cubicBezTo>
                    <a:pt x="0" y="480"/>
                    <a:pt x="0" y="571"/>
                    <a:pt x="0" y="663"/>
                  </a:cubicBezTo>
                  <a:cubicBezTo>
                    <a:pt x="23" y="868"/>
                    <a:pt x="69" y="1073"/>
                    <a:pt x="160" y="1256"/>
                  </a:cubicBezTo>
                  <a:cubicBezTo>
                    <a:pt x="229" y="1439"/>
                    <a:pt x="343" y="1621"/>
                    <a:pt x="480" y="1781"/>
                  </a:cubicBezTo>
                  <a:cubicBezTo>
                    <a:pt x="594" y="1941"/>
                    <a:pt x="754" y="2078"/>
                    <a:pt x="913" y="2215"/>
                  </a:cubicBezTo>
                  <a:cubicBezTo>
                    <a:pt x="1073" y="2329"/>
                    <a:pt x="1256" y="2443"/>
                    <a:pt x="1438" y="2534"/>
                  </a:cubicBezTo>
                  <a:cubicBezTo>
                    <a:pt x="1667" y="2648"/>
                    <a:pt x="1895" y="2717"/>
                    <a:pt x="2146" y="2717"/>
                  </a:cubicBezTo>
                  <a:cubicBezTo>
                    <a:pt x="2154" y="2721"/>
                    <a:pt x="2163" y="2723"/>
                    <a:pt x="2171" y="2723"/>
                  </a:cubicBezTo>
                  <a:cubicBezTo>
                    <a:pt x="2207" y="2723"/>
                    <a:pt x="2237" y="2686"/>
                    <a:pt x="2237" y="2648"/>
                  </a:cubicBezTo>
                  <a:cubicBezTo>
                    <a:pt x="2237" y="2603"/>
                    <a:pt x="2192" y="2580"/>
                    <a:pt x="2146" y="2557"/>
                  </a:cubicBezTo>
                  <a:lnTo>
                    <a:pt x="1986" y="2557"/>
                  </a:lnTo>
                  <a:cubicBezTo>
                    <a:pt x="1826" y="2511"/>
                    <a:pt x="1667" y="2466"/>
                    <a:pt x="1530" y="2397"/>
                  </a:cubicBezTo>
                  <a:cubicBezTo>
                    <a:pt x="1438" y="2352"/>
                    <a:pt x="1324" y="2306"/>
                    <a:pt x="1233" y="2237"/>
                  </a:cubicBezTo>
                  <a:cubicBezTo>
                    <a:pt x="1142" y="2192"/>
                    <a:pt x="1050" y="2123"/>
                    <a:pt x="959" y="2032"/>
                  </a:cubicBezTo>
                  <a:cubicBezTo>
                    <a:pt x="799" y="1895"/>
                    <a:pt x="639" y="1735"/>
                    <a:pt x="503" y="1553"/>
                  </a:cubicBezTo>
                  <a:cubicBezTo>
                    <a:pt x="411" y="1416"/>
                    <a:pt x="320" y="1256"/>
                    <a:pt x="251" y="1096"/>
                  </a:cubicBezTo>
                  <a:cubicBezTo>
                    <a:pt x="206" y="959"/>
                    <a:pt x="183" y="822"/>
                    <a:pt x="183" y="685"/>
                  </a:cubicBezTo>
                  <a:cubicBezTo>
                    <a:pt x="160" y="594"/>
                    <a:pt x="160" y="503"/>
                    <a:pt x="183" y="411"/>
                  </a:cubicBezTo>
                  <a:cubicBezTo>
                    <a:pt x="183" y="366"/>
                    <a:pt x="206" y="320"/>
                    <a:pt x="206" y="274"/>
                  </a:cubicBezTo>
                  <a:cubicBezTo>
                    <a:pt x="229" y="274"/>
                    <a:pt x="229" y="252"/>
                    <a:pt x="251" y="229"/>
                  </a:cubicBezTo>
                  <a:cubicBezTo>
                    <a:pt x="251" y="229"/>
                    <a:pt x="274" y="206"/>
                    <a:pt x="274" y="206"/>
                  </a:cubicBezTo>
                  <a:cubicBezTo>
                    <a:pt x="297" y="206"/>
                    <a:pt x="297" y="183"/>
                    <a:pt x="320" y="183"/>
                  </a:cubicBezTo>
                  <a:cubicBezTo>
                    <a:pt x="343" y="183"/>
                    <a:pt x="366" y="160"/>
                    <a:pt x="388" y="160"/>
                  </a:cubicBezTo>
                  <a:cubicBezTo>
                    <a:pt x="434" y="160"/>
                    <a:pt x="480" y="160"/>
                    <a:pt x="525" y="183"/>
                  </a:cubicBezTo>
                  <a:lnTo>
                    <a:pt x="503" y="183"/>
                  </a:lnTo>
                  <a:cubicBezTo>
                    <a:pt x="708" y="206"/>
                    <a:pt x="868" y="274"/>
                    <a:pt x="1050" y="343"/>
                  </a:cubicBezTo>
                  <a:cubicBezTo>
                    <a:pt x="1063" y="349"/>
                    <a:pt x="1075" y="352"/>
                    <a:pt x="1087" y="352"/>
                  </a:cubicBezTo>
                  <a:cubicBezTo>
                    <a:pt x="1119" y="352"/>
                    <a:pt x="1148" y="331"/>
                    <a:pt x="1164" y="297"/>
                  </a:cubicBezTo>
                  <a:cubicBezTo>
                    <a:pt x="1164" y="252"/>
                    <a:pt x="1142" y="206"/>
                    <a:pt x="1096" y="206"/>
                  </a:cubicBezTo>
                  <a:cubicBezTo>
                    <a:pt x="959" y="138"/>
                    <a:pt x="822" y="92"/>
                    <a:pt x="685" y="46"/>
                  </a:cubicBezTo>
                  <a:cubicBezTo>
                    <a:pt x="594" y="23"/>
                    <a:pt x="503" y="1"/>
                    <a:pt x="4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 name="Google Shape;9916;p58"/>
            <p:cNvSpPr/>
            <p:nvPr/>
          </p:nvSpPr>
          <p:spPr>
            <a:xfrm>
              <a:off x="6181785" y="3663055"/>
              <a:ext cx="47" cy="113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 name="Google Shape;9917;p58"/>
            <p:cNvSpPr/>
            <p:nvPr/>
          </p:nvSpPr>
          <p:spPr>
            <a:xfrm>
              <a:off x="6167795" y="3668425"/>
              <a:ext cx="47" cy="47"/>
            </a:xfrm>
            <a:custGeom>
              <a:avLst/>
              <a:gdLst/>
              <a:ahLst/>
              <a:cxnLst/>
              <a:rect l="l" t="t" r="r" b="b"/>
              <a:pathLst>
                <a:path w="1" h="1" extrusionOk="0">
                  <a:moveTo>
                    <a:pt x="1" y="1"/>
                  </a:moveTo>
                  <a:lnTo>
                    <a:pt x="1" y="1"/>
                  </a:ln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 name="Google Shape;9918;p58"/>
            <p:cNvSpPr/>
            <p:nvPr/>
          </p:nvSpPr>
          <p:spPr>
            <a:xfrm>
              <a:off x="5591516" y="3613596"/>
              <a:ext cx="576299" cy="168297"/>
            </a:xfrm>
            <a:custGeom>
              <a:avLst/>
              <a:gdLst/>
              <a:ahLst/>
              <a:cxnLst/>
              <a:rect l="l" t="t" r="r" b="b"/>
              <a:pathLst>
                <a:path w="12235" h="3573" extrusionOk="0">
                  <a:moveTo>
                    <a:pt x="2717" y="2511"/>
                  </a:moveTo>
                  <a:cubicBezTo>
                    <a:pt x="2717" y="2511"/>
                    <a:pt x="2739" y="2534"/>
                    <a:pt x="2739" y="2534"/>
                  </a:cubicBezTo>
                  <a:cubicBezTo>
                    <a:pt x="2739" y="2511"/>
                    <a:pt x="2717" y="2511"/>
                    <a:pt x="2717" y="2511"/>
                  </a:cubicBezTo>
                  <a:close/>
                  <a:moveTo>
                    <a:pt x="160" y="0"/>
                  </a:moveTo>
                  <a:cubicBezTo>
                    <a:pt x="137" y="0"/>
                    <a:pt x="137" y="0"/>
                    <a:pt x="115" y="23"/>
                  </a:cubicBezTo>
                  <a:cubicBezTo>
                    <a:pt x="69" y="23"/>
                    <a:pt x="46" y="46"/>
                    <a:pt x="0" y="46"/>
                  </a:cubicBezTo>
                  <a:cubicBezTo>
                    <a:pt x="183" y="343"/>
                    <a:pt x="366" y="640"/>
                    <a:pt x="571" y="891"/>
                  </a:cubicBezTo>
                  <a:cubicBezTo>
                    <a:pt x="845" y="1256"/>
                    <a:pt x="1165" y="1575"/>
                    <a:pt x="1507" y="1872"/>
                  </a:cubicBezTo>
                  <a:cubicBezTo>
                    <a:pt x="1872" y="2169"/>
                    <a:pt x="2237" y="2443"/>
                    <a:pt x="2648" y="2648"/>
                  </a:cubicBezTo>
                  <a:cubicBezTo>
                    <a:pt x="2991" y="2854"/>
                    <a:pt x="3379" y="3013"/>
                    <a:pt x="3744" y="3150"/>
                  </a:cubicBezTo>
                  <a:cubicBezTo>
                    <a:pt x="4497" y="3401"/>
                    <a:pt x="5273" y="3538"/>
                    <a:pt x="6072" y="3561"/>
                  </a:cubicBezTo>
                  <a:cubicBezTo>
                    <a:pt x="6211" y="3569"/>
                    <a:pt x="6351" y="3573"/>
                    <a:pt x="6491" y="3573"/>
                  </a:cubicBezTo>
                  <a:cubicBezTo>
                    <a:pt x="7156" y="3573"/>
                    <a:pt x="7828" y="3488"/>
                    <a:pt x="8469" y="3356"/>
                  </a:cubicBezTo>
                  <a:cubicBezTo>
                    <a:pt x="9267" y="3173"/>
                    <a:pt x="10021" y="2899"/>
                    <a:pt x="10728" y="2511"/>
                  </a:cubicBezTo>
                  <a:cubicBezTo>
                    <a:pt x="11048" y="2306"/>
                    <a:pt x="11390" y="2100"/>
                    <a:pt x="11687" y="1872"/>
                  </a:cubicBezTo>
                  <a:cubicBezTo>
                    <a:pt x="11824" y="1758"/>
                    <a:pt x="11938" y="1667"/>
                    <a:pt x="12052" y="1553"/>
                  </a:cubicBezTo>
                  <a:cubicBezTo>
                    <a:pt x="12121" y="1416"/>
                    <a:pt x="12166" y="1279"/>
                    <a:pt x="12235" y="1165"/>
                  </a:cubicBezTo>
                  <a:lnTo>
                    <a:pt x="12235" y="1165"/>
                  </a:lnTo>
                  <a:cubicBezTo>
                    <a:pt x="11847" y="1553"/>
                    <a:pt x="11390" y="1918"/>
                    <a:pt x="10911" y="2192"/>
                  </a:cubicBezTo>
                  <a:cubicBezTo>
                    <a:pt x="10340" y="2557"/>
                    <a:pt x="9701" y="2831"/>
                    <a:pt x="9039" y="3036"/>
                  </a:cubicBezTo>
                  <a:cubicBezTo>
                    <a:pt x="8263" y="3264"/>
                    <a:pt x="7441" y="3401"/>
                    <a:pt x="6643" y="3424"/>
                  </a:cubicBezTo>
                  <a:lnTo>
                    <a:pt x="6620" y="3424"/>
                  </a:lnTo>
                  <a:cubicBezTo>
                    <a:pt x="5889" y="3424"/>
                    <a:pt x="5159" y="3356"/>
                    <a:pt x="4429" y="3196"/>
                  </a:cubicBezTo>
                  <a:cubicBezTo>
                    <a:pt x="4155" y="3105"/>
                    <a:pt x="3858" y="3036"/>
                    <a:pt x="3584" y="2922"/>
                  </a:cubicBezTo>
                  <a:cubicBezTo>
                    <a:pt x="3287" y="2808"/>
                    <a:pt x="3013" y="2671"/>
                    <a:pt x="2739" y="2534"/>
                  </a:cubicBezTo>
                  <a:cubicBezTo>
                    <a:pt x="2214" y="2237"/>
                    <a:pt x="1735" y="1872"/>
                    <a:pt x="1301" y="1461"/>
                  </a:cubicBezTo>
                  <a:cubicBezTo>
                    <a:pt x="913" y="1073"/>
                    <a:pt x="548" y="640"/>
                    <a:pt x="251" y="160"/>
                  </a:cubicBezTo>
                  <a:cubicBezTo>
                    <a:pt x="229" y="115"/>
                    <a:pt x="183" y="46"/>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 name="Google Shape;9919;p58"/>
            <p:cNvSpPr/>
            <p:nvPr/>
          </p:nvSpPr>
          <p:spPr>
            <a:xfrm>
              <a:off x="5800095" y="3764093"/>
              <a:ext cx="47" cy="4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 name="Google Shape;9920;p58"/>
            <p:cNvSpPr/>
            <p:nvPr/>
          </p:nvSpPr>
          <p:spPr>
            <a:xfrm>
              <a:off x="5904385"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 name="Google Shape;9921;p58"/>
            <p:cNvSpPr/>
            <p:nvPr/>
          </p:nvSpPr>
          <p:spPr>
            <a:xfrm>
              <a:off x="5903302" y="3774880"/>
              <a:ext cx="1130" cy="47"/>
            </a:xfrm>
            <a:custGeom>
              <a:avLst/>
              <a:gdLst/>
              <a:ahLst/>
              <a:cxnLst/>
              <a:rect l="l" t="t" r="r" b="b"/>
              <a:pathLst>
                <a:path w="24" h="1" extrusionOk="0">
                  <a:moveTo>
                    <a:pt x="1" y="0"/>
                  </a:moveTo>
                  <a:cubicBezTo>
                    <a:pt x="1" y="0"/>
                    <a:pt x="24" y="0"/>
                    <a:pt x="24" y="0"/>
                  </a:cubicBez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 name="Google Shape;9922;p58"/>
            <p:cNvSpPr/>
            <p:nvPr/>
          </p:nvSpPr>
          <p:spPr>
            <a:xfrm>
              <a:off x="5903302"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 name="Google Shape;9923;p58"/>
            <p:cNvSpPr/>
            <p:nvPr/>
          </p:nvSpPr>
          <p:spPr>
            <a:xfrm>
              <a:off x="5618413" y="3158807"/>
              <a:ext cx="511769" cy="349453"/>
            </a:xfrm>
            <a:custGeom>
              <a:avLst/>
              <a:gdLst/>
              <a:ahLst/>
              <a:cxnLst/>
              <a:rect l="l" t="t" r="r" b="b"/>
              <a:pathLst>
                <a:path w="10865" h="7419" extrusionOk="0">
                  <a:moveTo>
                    <a:pt x="6414" y="0"/>
                  </a:moveTo>
                  <a:cubicBezTo>
                    <a:pt x="6072" y="0"/>
                    <a:pt x="5729" y="23"/>
                    <a:pt x="5410" y="92"/>
                  </a:cubicBezTo>
                  <a:cubicBezTo>
                    <a:pt x="5067" y="137"/>
                    <a:pt x="4748" y="229"/>
                    <a:pt x="4451" y="343"/>
                  </a:cubicBezTo>
                  <a:cubicBezTo>
                    <a:pt x="4131" y="480"/>
                    <a:pt x="3835" y="617"/>
                    <a:pt x="3538" y="799"/>
                  </a:cubicBezTo>
                  <a:cubicBezTo>
                    <a:pt x="2876" y="1233"/>
                    <a:pt x="2305" y="1849"/>
                    <a:pt x="1849" y="2511"/>
                  </a:cubicBezTo>
                  <a:cubicBezTo>
                    <a:pt x="1324" y="3242"/>
                    <a:pt x="936" y="4063"/>
                    <a:pt x="639" y="4931"/>
                  </a:cubicBezTo>
                  <a:cubicBezTo>
                    <a:pt x="365" y="5661"/>
                    <a:pt x="160" y="6437"/>
                    <a:pt x="0" y="7213"/>
                  </a:cubicBezTo>
                  <a:cubicBezTo>
                    <a:pt x="23" y="7259"/>
                    <a:pt x="46" y="7304"/>
                    <a:pt x="69" y="7350"/>
                  </a:cubicBezTo>
                  <a:cubicBezTo>
                    <a:pt x="91" y="7373"/>
                    <a:pt x="91" y="7373"/>
                    <a:pt x="91" y="7396"/>
                  </a:cubicBezTo>
                  <a:cubicBezTo>
                    <a:pt x="91" y="7396"/>
                    <a:pt x="114" y="7419"/>
                    <a:pt x="114" y="7419"/>
                  </a:cubicBezTo>
                  <a:cubicBezTo>
                    <a:pt x="228" y="6802"/>
                    <a:pt x="388" y="6186"/>
                    <a:pt x="594" y="5570"/>
                  </a:cubicBezTo>
                  <a:cubicBezTo>
                    <a:pt x="586" y="5570"/>
                    <a:pt x="581" y="5570"/>
                    <a:pt x="578" y="5570"/>
                  </a:cubicBezTo>
                  <a:lnTo>
                    <a:pt x="578" y="5570"/>
                  </a:lnTo>
                  <a:cubicBezTo>
                    <a:pt x="896" y="4597"/>
                    <a:pt x="1282" y="3669"/>
                    <a:pt x="1826" y="2808"/>
                  </a:cubicBezTo>
                  <a:cubicBezTo>
                    <a:pt x="2146" y="2306"/>
                    <a:pt x="2534" y="1849"/>
                    <a:pt x="2967" y="1461"/>
                  </a:cubicBezTo>
                  <a:cubicBezTo>
                    <a:pt x="3127" y="1301"/>
                    <a:pt x="3310" y="1164"/>
                    <a:pt x="3492" y="1027"/>
                  </a:cubicBezTo>
                  <a:cubicBezTo>
                    <a:pt x="3675" y="913"/>
                    <a:pt x="3858" y="799"/>
                    <a:pt x="4040" y="708"/>
                  </a:cubicBezTo>
                  <a:cubicBezTo>
                    <a:pt x="4428" y="525"/>
                    <a:pt x="4816" y="366"/>
                    <a:pt x="5250" y="274"/>
                  </a:cubicBezTo>
                  <a:cubicBezTo>
                    <a:pt x="5628" y="199"/>
                    <a:pt x="6006" y="154"/>
                    <a:pt x="6397" y="154"/>
                  </a:cubicBezTo>
                  <a:cubicBezTo>
                    <a:pt x="6478" y="154"/>
                    <a:pt x="6560" y="156"/>
                    <a:pt x="6642" y="160"/>
                  </a:cubicBezTo>
                  <a:lnTo>
                    <a:pt x="6619" y="160"/>
                  </a:lnTo>
                  <a:cubicBezTo>
                    <a:pt x="7144" y="183"/>
                    <a:pt x="7647" y="274"/>
                    <a:pt x="8126" y="411"/>
                  </a:cubicBezTo>
                  <a:cubicBezTo>
                    <a:pt x="8605" y="571"/>
                    <a:pt x="9062" y="776"/>
                    <a:pt x="9495" y="1050"/>
                  </a:cubicBezTo>
                  <a:cubicBezTo>
                    <a:pt x="9906" y="1324"/>
                    <a:pt x="10271" y="1621"/>
                    <a:pt x="10614" y="1986"/>
                  </a:cubicBezTo>
                  <a:cubicBezTo>
                    <a:pt x="10682" y="2100"/>
                    <a:pt x="10774" y="2192"/>
                    <a:pt x="10865" y="2306"/>
                  </a:cubicBezTo>
                  <a:cubicBezTo>
                    <a:pt x="10774" y="2123"/>
                    <a:pt x="10705" y="1963"/>
                    <a:pt x="10614" y="1781"/>
                  </a:cubicBezTo>
                  <a:cubicBezTo>
                    <a:pt x="10591" y="1735"/>
                    <a:pt x="10545" y="1689"/>
                    <a:pt x="10500" y="1667"/>
                  </a:cubicBezTo>
                  <a:cubicBezTo>
                    <a:pt x="10249" y="1416"/>
                    <a:pt x="9975" y="1187"/>
                    <a:pt x="9678" y="982"/>
                  </a:cubicBezTo>
                  <a:cubicBezTo>
                    <a:pt x="9541" y="891"/>
                    <a:pt x="9404" y="799"/>
                    <a:pt x="9244" y="731"/>
                  </a:cubicBezTo>
                  <a:cubicBezTo>
                    <a:pt x="8674" y="411"/>
                    <a:pt x="8035" y="183"/>
                    <a:pt x="7373" y="69"/>
                  </a:cubicBezTo>
                  <a:cubicBezTo>
                    <a:pt x="7053" y="23"/>
                    <a:pt x="6734" y="0"/>
                    <a:pt x="6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 name="Google Shape;9924;p58"/>
            <p:cNvSpPr/>
            <p:nvPr/>
          </p:nvSpPr>
          <p:spPr>
            <a:xfrm>
              <a:off x="5931282" y="3166344"/>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 name="Google Shape;9925;p58"/>
            <p:cNvSpPr/>
            <p:nvPr/>
          </p:nvSpPr>
          <p:spPr>
            <a:xfrm>
              <a:off x="6065672" y="3208266"/>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 name="Google Shape;9926;p58"/>
            <p:cNvSpPr/>
            <p:nvPr/>
          </p:nvSpPr>
          <p:spPr>
            <a:xfrm>
              <a:off x="5808716" y="3192109"/>
              <a:ext cx="47" cy="4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 name="Google Shape;9927;p58"/>
            <p:cNvSpPr/>
            <p:nvPr/>
          </p:nvSpPr>
          <p:spPr>
            <a:xfrm>
              <a:off x="5547426" y="3027622"/>
              <a:ext cx="653736" cy="839414"/>
            </a:xfrm>
            <a:custGeom>
              <a:avLst/>
              <a:gdLst/>
              <a:ahLst/>
              <a:cxnLst/>
              <a:rect l="l" t="t" r="r" b="b"/>
              <a:pathLst>
                <a:path w="13879" h="17821" extrusionOk="0">
                  <a:moveTo>
                    <a:pt x="1" y="12692"/>
                  </a:moveTo>
                  <a:cubicBezTo>
                    <a:pt x="1" y="12694"/>
                    <a:pt x="1" y="12696"/>
                    <a:pt x="1" y="12698"/>
                  </a:cubicBezTo>
                  <a:lnTo>
                    <a:pt x="1" y="12698"/>
                  </a:lnTo>
                  <a:cubicBezTo>
                    <a:pt x="1" y="12696"/>
                    <a:pt x="1" y="12694"/>
                    <a:pt x="1" y="12692"/>
                  </a:cubicBezTo>
                  <a:close/>
                  <a:moveTo>
                    <a:pt x="990" y="14883"/>
                  </a:moveTo>
                  <a:cubicBezTo>
                    <a:pt x="995" y="14890"/>
                    <a:pt x="1000" y="14898"/>
                    <a:pt x="1005" y="14906"/>
                  </a:cubicBezTo>
                  <a:cubicBezTo>
                    <a:pt x="1005" y="14886"/>
                    <a:pt x="1005" y="14883"/>
                    <a:pt x="990" y="14883"/>
                  </a:cubicBezTo>
                  <a:close/>
                  <a:moveTo>
                    <a:pt x="8880" y="1"/>
                  </a:moveTo>
                  <a:cubicBezTo>
                    <a:pt x="8880" y="23"/>
                    <a:pt x="8880" y="23"/>
                    <a:pt x="8880" y="23"/>
                  </a:cubicBezTo>
                  <a:cubicBezTo>
                    <a:pt x="8880" y="46"/>
                    <a:pt x="8880" y="69"/>
                    <a:pt x="8880" y="69"/>
                  </a:cubicBezTo>
                  <a:cubicBezTo>
                    <a:pt x="8857" y="115"/>
                    <a:pt x="8857" y="138"/>
                    <a:pt x="8834" y="183"/>
                  </a:cubicBezTo>
                  <a:cubicBezTo>
                    <a:pt x="9496" y="982"/>
                    <a:pt x="10135" y="1781"/>
                    <a:pt x="10728" y="2603"/>
                  </a:cubicBezTo>
                  <a:cubicBezTo>
                    <a:pt x="11619" y="3858"/>
                    <a:pt x="12418" y="5182"/>
                    <a:pt x="12943" y="6620"/>
                  </a:cubicBezTo>
                  <a:cubicBezTo>
                    <a:pt x="13125" y="7076"/>
                    <a:pt x="13262" y="7556"/>
                    <a:pt x="13376" y="8035"/>
                  </a:cubicBezTo>
                  <a:cubicBezTo>
                    <a:pt x="13513" y="8514"/>
                    <a:pt x="13582" y="8994"/>
                    <a:pt x="13627" y="9496"/>
                  </a:cubicBezTo>
                  <a:cubicBezTo>
                    <a:pt x="13627" y="9473"/>
                    <a:pt x="13627" y="9473"/>
                    <a:pt x="13627" y="9473"/>
                  </a:cubicBezTo>
                  <a:cubicBezTo>
                    <a:pt x="13673" y="9884"/>
                    <a:pt x="13696" y="10295"/>
                    <a:pt x="13673" y="10729"/>
                  </a:cubicBezTo>
                  <a:cubicBezTo>
                    <a:pt x="13650" y="11117"/>
                    <a:pt x="13627" y="11527"/>
                    <a:pt x="13559" y="11938"/>
                  </a:cubicBezTo>
                  <a:lnTo>
                    <a:pt x="13559" y="11915"/>
                  </a:lnTo>
                  <a:cubicBezTo>
                    <a:pt x="13445" y="12555"/>
                    <a:pt x="13262" y="13171"/>
                    <a:pt x="12988" y="13764"/>
                  </a:cubicBezTo>
                  <a:cubicBezTo>
                    <a:pt x="12737" y="14289"/>
                    <a:pt x="12418" y="14791"/>
                    <a:pt x="12030" y="15248"/>
                  </a:cubicBezTo>
                  <a:cubicBezTo>
                    <a:pt x="12030" y="15248"/>
                    <a:pt x="12052" y="15225"/>
                    <a:pt x="12052" y="15225"/>
                  </a:cubicBezTo>
                  <a:lnTo>
                    <a:pt x="12052" y="15225"/>
                  </a:lnTo>
                  <a:cubicBezTo>
                    <a:pt x="11664" y="15682"/>
                    <a:pt x="11253" y="16070"/>
                    <a:pt x="10774" y="16412"/>
                  </a:cubicBezTo>
                  <a:cubicBezTo>
                    <a:pt x="10318" y="16732"/>
                    <a:pt x="9793" y="17005"/>
                    <a:pt x="9245" y="17234"/>
                  </a:cubicBezTo>
                  <a:cubicBezTo>
                    <a:pt x="8674" y="17439"/>
                    <a:pt x="8081" y="17576"/>
                    <a:pt x="7464" y="17645"/>
                  </a:cubicBezTo>
                  <a:cubicBezTo>
                    <a:pt x="7269" y="17659"/>
                    <a:pt x="7072" y="17667"/>
                    <a:pt x="6874" y="17667"/>
                  </a:cubicBezTo>
                  <a:cubicBezTo>
                    <a:pt x="6446" y="17667"/>
                    <a:pt x="6014" y="17631"/>
                    <a:pt x="5593" y="17553"/>
                  </a:cubicBezTo>
                  <a:lnTo>
                    <a:pt x="5616" y="17553"/>
                  </a:lnTo>
                  <a:cubicBezTo>
                    <a:pt x="5273" y="17508"/>
                    <a:pt x="4931" y="17416"/>
                    <a:pt x="4588" y="17302"/>
                  </a:cubicBezTo>
                  <a:cubicBezTo>
                    <a:pt x="4246" y="17188"/>
                    <a:pt x="3904" y="17051"/>
                    <a:pt x="3584" y="16914"/>
                  </a:cubicBezTo>
                  <a:cubicBezTo>
                    <a:pt x="3584" y="16891"/>
                    <a:pt x="3561" y="16891"/>
                    <a:pt x="3561" y="16891"/>
                  </a:cubicBezTo>
                  <a:cubicBezTo>
                    <a:pt x="2968" y="16617"/>
                    <a:pt x="2420" y="16275"/>
                    <a:pt x="1918" y="15864"/>
                  </a:cubicBezTo>
                  <a:cubicBezTo>
                    <a:pt x="1576" y="15567"/>
                    <a:pt x="1256" y="15248"/>
                    <a:pt x="982" y="14883"/>
                  </a:cubicBezTo>
                  <a:cubicBezTo>
                    <a:pt x="985" y="14883"/>
                    <a:pt x="988" y="14883"/>
                    <a:pt x="990" y="14883"/>
                  </a:cubicBezTo>
                  <a:lnTo>
                    <a:pt x="990" y="14883"/>
                  </a:lnTo>
                  <a:cubicBezTo>
                    <a:pt x="768" y="14548"/>
                    <a:pt x="568" y="14213"/>
                    <a:pt x="434" y="13856"/>
                  </a:cubicBezTo>
                  <a:cubicBezTo>
                    <a:pt x="297" y="13468"/>
                    <a:pt x="206" y="13102"/>
                    <a:pt x="160" y="12714"/>
                  </a:cubicBezTo>
                  <a:lnTo>
                    <a:pt x="23" y="12714"/>
                  </a:lnTo>
                  <a:cubicBezTo>
                    <a:pt x="23" y="12714"/>
                    <a:pt x="5" y="12714"/>
                    <a:pt x="1" y="12698"/>
                  </a:cubicBezTo>
                  <a:lnTo>
                    <a:pt x="1" y="12698"/>
                  </a:lnTo>
                  <a:cubicBezTo>
                    <a:pt x="24" y="12901"/>
                    <a:pt x="47" y="13081"/>
                    <a:pt x="92" y="13262"/>
                  </a:cubicBezTo>
                  <a:cubicBezTo>
                    <a:pt x="183" y="13627"/>
                    <a:pt x="297" y="13993"/>
                    <a:pt x="480" y="14335"/>
                  </a:cubicBezTo>
                  <a:cubicBezTo>
                    <a:pt x="640" y="14677"/>
                    <a:pt x="845" y="14974"/>
                    <a:pt x="1096" y="15271"/>
                  </a:cubicBezTo>
                  <a:cubicBezTo>
                    <a:pt x="1324" y="15545"/>
                    <a:pt x="1598" y="15819"/>
                    <a:pt x="1895" y="16047"/>
                  </a:cubicBezTo>
                  <a:cubicBezTo>
                    <a:pt x="2215" y="16321"/>
                    <a:pt x="2557" y="16549"/>
                    <a:pt x="2899" y="16732"/>
                  </a:cubicBezTo>
                  <a:cubicBezTo>
                    <a:pt x="3287" y="16960"/>
                    <a:pt x="3675" y="17142"/>
                    <a:pt x="4063" y="17302"/>
                  </a:cubicBezTo>
                  <a:cubicBezTo>
                    <a:pt x="4794" y="17576"/>
                    <a:pt x="5570" y="17759"/>
                    <a:pt x="6346" y="17804"/>
                  </a:cubicBezTo>
                  <a:cubicBezTo>
                    <a:pt x="6518" y="17815"/>
                    <a:pt x="6691" y="17821"/>
                    <a:pt x="6863" y="17821"/>
                  </a:cubicBezTo>
                  <a:cubicBezTo>
                    <a:pt x="7420" y="17821"/>
                    <a:pt x="7974" y="17761"/>
                    <a:pt x="8514" y="17622"/>
                  </a:cubicBezTo>
                  <a:cubicBezTo>
                    <a:pt x="9222" y="17439"/>
                    <a:pt x="9884" y="17165"/>
                    <a:pt x="10500" y="16777"/>
                  </a:cubicBezTo>
                  <a:cubicBezTo>
                    <a:pt x="11094" y="16412"/>
                    <a:pt x="11641" y="15933"/>
                    <a:pt x="12121" y="15385"/>
                  </a:cubicBezTo>
                  <a:cubicBezTo>
                    <a:pt x="12349" y="15111"/>
                    <a:pt x="12555" y="14814"/>
                    <a:pt x="12760" y="14518"/>
                  </a:cubicBezTo>
                  <a:cubicBezTo>
                    <a:pt x="12943" y="14198"/>
                    <a:pt x="13125" y="13856"/>
                    <a:pt x="13262" y="13513"/>
                  </a:cubicBezTo>
                  <a:cubicBezTo>
                    <a:pt x="13399" y="13171"/>
                    <a:pt x="13536" y="12806"/>
                    <a:pt x="13604" y="12418"/>
                  </a:cubicBezTo>
                  <a:cubicBezTo>
                    <a:pt x="13719" y="12030"/>
                    <a:pt x="13764" y="11619"/>
                    <a:pt x="13810" y="11231"/>
                  </a:cubicBezTo>
                  <a:cubicBezTo>
                    <a:pt x="13878" y="10363"/>
                    <a:pt x="13833" y="9519"/>
                    <a:pt x="13696" y="8674"/>
                  </a:cubicBezTo>
                  <a:cubicBezTo>
                    <a:pt x="13399" y="7031"/>
                    <a:pt x="12714" y="5456"/>
                    <a:pt x="11847" y="4018"/>
                  </a:cubicBezTo>
                  <a:cubicBezTo>
                    <a:pt x="11002" y="2603"/>
                    <a:pt x="9975" y="1279"/>
                    <a:pt x="88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 name="Google Shape;9928;p58"/>
            <p:cNvSpPr/>
            <p:nvPr/>
          </p:nvSpPr>
          <p:spPr>
            <a:xfrm>
              <a:off x="5982862" y="3839365"/>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 name="Google Shape;9929;p58"/>
            <p:cNvSpPr/>
            <p:nvPr/>
          </p:nvSpPr>
          <p:spPr>
            <a:xfrm>
              <a:off x="5636689" y="3774880"/>
              <a:ext cx="1083" cy="47"/>
            </a:xfrm>
            <a:custGeom>
              <a:avLst/>
              <a:gdLst/>
              <a:ahLst/>
              <a:cxnLst/>
              <a:rect l="l" t="t" r="r" b="b"/>
              <a:pathLst>
                <a:path w="23" h="1" extrusionOk="0">
                  <a:moveTo>
                    <a:pt x="23" y="0"/>
                  </a:moveTo>
                  <a:cubicBezTo>
                    <a:pt x="0" y="0"/>
                    <a:pt x="0" y="0"/>
                    <a:pt x="0" y="0"/>
                  </a:cubicBezTo>
                  <a:lnTo>
                    <a:pt x="23"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 name="Google Shape;9930;p58"/>
            <p:cNvSpPr/>
            <p:nvPr/>
          </p:nvSpPr>
          <p:spPr>
            <a:xfrm>
              <a:off x="6052765" y="3150187"/>
              <a:ext cx="1130" cy="1130"/>
            </a:xfrm>
            <a:custGeom>
              <a:avLst/>
              <a:gdLst/>
              <a:ahLst/>
              <a:cxnLst/>
              <a:rect l="l" t="t" r="r" b="b"/>
              <a:pathLst>
                <a:path w="24" h="24" extrusionOk="0">
                  <a:moveTo>
                    <a:pt x="23" y="24"/>
                  </a:moveTo>
                  <a:cubicBezTo>
                    <a:pt x="23" y="24"/>
                    <a:pt x="0" y="24"/>
                    <a:pt x="0" y="1"/>
                  </a:cubicBezTo>
                  <a:cubicBezTo>
                    <a:pt x="0" y="24"/>
                    <a:pt x="23" y="24"/>
                    <a:pt x="23"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 name="Google Shape;9931;p58"/>
            <p:cNvSpPr/>
            <p:nvPr/>
          </p:nvSpPr>
          <p:spPr>
            <a:xfrm>
              <a:off x="6157055" y="3339404"/>
              <a:ext cx="47" cy="47"/>
            </a:xfrm>
            <a:custGeom>
              <a:avLst/>
              <a:gdLst/>
              <a:ahLst/>
              <a:cxnLst/>
              <a:rect l="l" t="t" r="r" b="b"/>
              <a:pathLst>
                <a:path w="1" h="1" extrusionOk="0">
                  <a:moveTo>
                    <a:pt x="1" y="1"/>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 name="Google Shape;9932;p58"/>
            <p:cNvSpPr/>
            <p:nvPr/>
          </p:nvSpPr>
          <p:spPr>
            <a:xfrm>
              <a:off x="6054932" y="3799609"/>
              <a:ext cx="1083" cy="1130"/>
            </a:xfrm>
            <a:custGeom>
              <a:avLst/>
              <a:gdLst/>
              <a:ahLst/>
              <a:cxnLst/>
              <a:rect l="l" t="t" r="r" b="b"/>
              <a:pathLst>
                <a:path w="23" h="24" extrusionOk="0">
                  <a:moveTo>
                    <a:pt x="0" y="23"/>
                  </a:moveTo>
                  <a:cubicBezTo>
                    <a:pt x="23" y="0"/>
                    <a:pt x="23" y="0"/>
                    <a:pt x="23" y="0"/>
                  </a:cubicBezTo>
                  <a:cubicBezTo>
                    <a:pt x="23" y="0"/>
                    <a:pt x="23" y="0"/>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 name="Google Shape;9933;p58"/>
            <p:cNvSpPr/>
            <p:nvPr/>
          </p:nvSpPr>
          <p:spPr>
            <a:xfrm>
              <a:off x="5715166" y="3823256"/>
              <a:ext cx="1130" cy="47"/>
            </a:xfrm>
            <a:custGeom>
              <a:avLst/>
              <a:gdLst/>
              <a:ahLst/>
              <a:cxnLst/>
              <a:rect l="l" t="t" r="r" b="b"/>
              <a:pathLst>
                <a:path w="24" h="1" extrusionOk="0">
                  <a:moveTo>
                    <a:pt x="23" y="0"/>
                  </a:moveTo>
                  <a:cubicBezTo>
                    <a:pt x="23" y="0"/>
                    <a:pt x="23" y="0"/>
                    <a:pt x="0" y="0"/>
                  </a:cubicBezTo>
                  <a:cubicBezTo>
                    <a:pt x="23" y="0"/>
                    <a:pt x="23" y="0"/>
                    <a:pt x="23"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 name="Google Shape;9934;p58"/>
            <p:cNvSpPr/>
            <p:nvPr/>
          </p:nvSpPr>
          <p:spPr>
            <a:xfrm>
              <a:off x="5716249" y="3823256"/>
              <a:ext cx="47" cy="1130"/>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 name="Google Shape;9935;p58"/>
            <p:cNvSpPr/>
            <p:nvPr/>
          </p:nvSpPr>
          <p:spPr>
            <a:xfrm>
              <a:off x="6080698" y="3037326"/>
              <a:ext cx="221523" cy="165236"/>
            </a:xfrm>
            <a:custGeom>
              <a:avLst/>
              <a:gdLst/>
              <a:ahLst/>
              <a:cxnLst/>
              <a:rect l="l" t="t" r="r" b="b"/>
              <a:pathLst>
                <a:path w="4703" h="3508" extrusionOk="0">
                  <a:moveTo>
                    <a:pt x="4234" y="2602"/>
                  </a:moveTo>
                  <a:cubicBezTo>
                    <a:pt x="4224" y="2603"/>
                    <a:pt x="4224" y="2608"/>
                    <a:pt x="4224" y="2625"/>
                  </a:cubicBezTo>
                  <a:cubicBezTo>
                    <a:pt x="4227" y="2617"/>
                    <a:pt x="4230" y="2610"/>
                    <a:pt x="4234" y="2602"/>
                  </a:cubicBezTo>
                  <a:close/>
                  <a:moveTo>
                    <a:pt x="3973" y="0"/>
                  </a:moveTo>
                  <a:cubicBezTo>
                    <a:pt x="3927" y="23"/>
                    <a:pt x="3881" y="46"/>
                    <a:pt x="3858" y="69"/>
                  </a:cubicBezTo>
                  <a:cubicBezTo>
                    <a:pt x="3767" y="137"/>
                    <a:pt x="3699" y="251"/>
                    <a:pt x="3653" y="342"/>
                  </a:cubicBezTo>
                  <a:cubicBezTo>
                    <a:pt x="3585" y="457"/>
                    <a:pt x="3539" y="571"/>
                    <a:pt x="3470" y="685"/>
                  </a:cubicBezTo>
                  <a:cubicBezTo>
                    <a:pt x="3425" y="799"/>
                    <a:pt x="3379" y="913"/>
                    <a:pt x="3333" y="1004"/>
                  </a:cubicBezTo>
                  <a:cubicBezTo>
                    <a:pt x="3333" y="1004"/>
                    <a:pt x="3333" y="1004"/>
                    <a:pt x="3333" y="982"/>
                  </a:cubicBezTo>
                  <a:cubicBezTo>
                    <a:pt x="3311" y="1073"/>
                    <a:pt x="3265" y="1141"/>
                    <a:pt x="3219" y="1210"/>
                  </a:cubicBezTo>
                  <a:cubicBezTo>
                    <a:pt x="3174" y="1301"/>
                    <a:pt x="3105" y="1392"/>
                    <a:pt x="3060" y="1484"/>
                  </a:cubicBezTo>
                  <a:cubicBezTo>
                    <a:pt x="2945" y="1644"/>
                    <a:pt x="2808" y="1803"/>
                    <a:pt x="2671" y="1963"/>
                  </a:cubicBezTo>
                  <a:lnTo>
                    <a:pt x="2694" y="1963"/>
                  </a:lnTo>
                  <a:cubicBezTo>
                    <a:pt x="2443" y="2214"/>
                    <a:pt x="2192" y="2465"/>
                    <a:pt x="1895" y="2671"/>
                  </a:cubicBezTo>
                  <a:cubicBezTo>
                    <a:pt x="1895" y="2671"/>
                    <a:pt x="1895" y="2648"/>
                    <a:pt x="1895" y="2648"/>
                  </a:cubicBezTo>
                  <a:cubicBezTo>
                    <a:pt x="1690" y="2785"/>
                    <a:pt x="1462" y="2899"/>
                    <a:pt x="1234" y="2990"/>
                  </a:cubicBezTo>
                  <a:cubicBezTo>
                    <a:pt x="1051" y="3036"/>
                    <a:pt x="868" y="3082"/>
                    <a:pt x="686" y="3104"/>
                  </a:cubicBezTo>
                  <a:cubicBezTo>
                    <a:pt x="526" y="3104"/>
                    <a:pt x="343" y="3104"/>
                    <a:pt x="184" y="3059"/>
                  </a:cubicBezTo>
                  <a:lnTo>
                    <a:pt x="92" y="3059"/>
                  </a:lnTo>
                  <a:cubicBezTo>
                    <a:pt x="81" y="3047"/>
                    <a:pt x="75" y="3042"/>
                    <a:pt x="69" y="3042"/>
                  </a:cubicBezTo>
                  <a:cubicBezTo>
                    <a:pt x="64" y="3042"/>
                    <a:pt x="58" y="3047"/>
                    <a:pt x="47" y="3059"/>
                  </a:cubicBezTo>
                  <a:cubicBezTo>
                    <a:pt x="24" y="3059"/>
                    <a:pt x="1" y="3082"/>
                    <a:pt x="1" y="3104"/>
                  </a:cubicBezTo>
                  <a:cubicBezTo>
                    <a:pt x="1" y="3127"/>
                    <a:pt x="1" y="3150"/>
                    <a:pt x="1" y="3150"/>
                  </a:cubicBezTo>
                  <a:cubicBezTo>
                    <a:pt x="1" y="3173"/>
                    <a:pt x="24" y="3196"/>
                    <a:pt x="47" y="3196"/>
                  </a:cubicBezTo>
                  <a:cubicBezTo>
                    <a:pt x="252" y="3241"/>
                    <a:pt x="457" y="3264"/>
                    <a:pt x="663" y="3264"/>
                  </a:cubicBezTo>
                  <a:cubicBezTo>
                    <a:pt x="845" y="3241"/>
                    <a:pt x="1028" y="3218"/>
                    <a:pt x="1211" y="3150"/>
                  </a:cubicBezTo>
                  <a:cubicBezTo>
                    <a:pt x="1370" y="3104"/>
                    <a:pt x="1530" y="3059"/>
                    <a:pt x="1667" y="2967"/>
                  </a:cubicBezTo>
                  <a:cubicBezTo>
                    <a:pt x="1827" y="2899"/>
                    <a:pt x="1964" y="2808"/>
                    <a:pt x="2101" y="2716"/>
                  </a:cubicBezTo>
                  <a:cubicBezTo>
                    <a:pt x="2375" y="2511"/>
                    <a:pt x="2626" y="2283"/>
                    <a:pt x="2854" y="2009"/>
                  </a:cubicBezTo>
                  <a:cubicBezTo>
                    <a:pt x="3060" y="1758"/>
                    <a:pt x="3242" y="1507"/>
                    <a:pt x="3402" y="1210"/>
                  </a:cubicBezTo>
                  <a:cubicBezTo>
                    <a:pt x="3470" y="1096"/>
                    <a:pt x="3516" y="1004"/>
                    <a:pt x="3562" y="890"/>
                  </a:cubicBezTo>
                  <a:cubicBezTo>
                    <a:pt x="3607" y="776"/>
                    <a:pt x="3653" y="662"/>
                    <a:pt x="3721" y="548"/>
                  </a:cubicBezTo>
                  <a:cubicBezTo>
                    <a:pt x="3721" y="548"/>
                    <a:pt x="3721" y="571"/>
                    <a:pt x="3721" y="571"/>
                  </a:cubicBezTo>
                  <a:cubicBezTo>
                    <a:pt x="3767" y="457"/>
                    <a:pt x="3836" y="342"/>
                    <a:pt x="3904" y="251"/>
                  </a:cubicBezTo>
                  <a:cubicBezTo>
                    <a:pt x="3927" y="228"/>
                    <a:pt x="3950" y="206"/>
                    <a:pt x="3973" y="183"/>
                  </a:cubicBezTo>
                  <a:cubicBezTo>
                    <a:pt x="3995" y="183"/>
                    <a:pt x="3995" y="183"/>
                    <a:pt x="4018" y="160"/>
                  </a:cubicBezTo>
                  <a:lnTo>
                    <a:pt x="4064" y="160"/>
                  </a:lnTo>
                  <a:cubicBezTo>
                    <a:pt x="4087" y="160"/>
                    <a:pt x="4087" y="160"/>
                    <a:pt x="4087" y="183"/>
                  </a:cubicBezTo>
                  <a:cubicBezTo>
                    <a:pt x="4109" y="183"/>
                    <a:pt x="4132" y="206"/>
                    <a:pt x="4155" y="206"/>
                  </a:cubicBezTo>
                  <a:cubicBezTo>
                    <a:pt x="4178" y="251"/>
                    <a:pt x="4224" y="274"/>
                    <a:pt x="4246" y="320"/>
                  </a:cubicBezTo>
                  <a:cubicBezTo>
                    <a:pt x="4315" y="434"/>
                    <a:pt x="4383" y="571"/>
                    <a:pt x="4429" y="708"/>
                  </a:cubicBezTo>
                  <a:cubicBezTo>
                    <a:pt x="4475" y="867"/>
                    <a:pt x="4498" y="1027"/>
                    <a:pt x="4520" y="1187"/>
                  </a:cubicBezTo>
                  <a:lnTo>
                    <a:pt x="4520" y="1210"/>
                  </a:lnTo>
                  <a:cubicBezTo>
                    <a:pt x="4543" y="1415"/>
                    <a:pt x="4520" y="1644"/>
                    <a:pt x="4475" y="1872"/>
                  </a:cubicBezTo>
                  <a:cubicBezTo>
                    <a:pt x="4430" y="2115"/>
                    <a:pt x="4343" y="2359"/>
                    <a:pt x="4234" y="2602"/>
                  </a:cubicBezTo>
                  <a:lnTo>
                    <a:pt x="4234" y="2602"/>
                  </a:lnTo>
                  <a:cubicBezTo>
                    <a:pt x="4237" y="2602"/>
                    <a:pt x="4241" y="2602"/>
                    <a:pt x="4246" y="2602"/>
                  </a:cubicBezTo>
                  <a:cubicBezTo>
                    <a:pt x="4132" y="2808"/>
                    <a:pt x="4018" y="2990"/>
                    <a:pt x="3858" y="3150"/>
                  </a:cubicBezTo>
                  <a:lnTo>
                    <a:pt x="3881" y="3150"/>
                  </a:lnTo>
                  <a:cubicBezTo>
                    <a:pt x="3813" y="3218"/>
                    <a:pt x="3721" y="3287"/>
                    <a:pt x="3653" y="3355"/>
                  </a:cubicBezTo>
                  <a:cubicBezTo>
                    <a:pt x="3607" y="3401"/>
                    <a:pt x="3607" y="3447"/>
                    <a:pt x="3630" y="3470"/>
                  </a:cubicBezTo>
                  <a:cubicBezTo>
                    <a:pt x="3657" y="3496"/>
                    <a:pt x="3684" y="3507"/>
                    <a:pt x="3706" y="3507"/>
                  </a:cubicBezTo>
                  <a:cubicBezTo>
                    <a:pt x="3721" y="3507"/>
                    <a:pt x="3735" y="3502"/>
                    <a:pt x="3744" y="3492"/>
                  </a:cubicBezTo>
                  <a:cubicBezTo>
                    <a:pt x="4018" y="3264"/>
                    <a:pt x="4201" y="2990"/>
                    <a:pt x="4361" y="2693"/>
                  </a:cubicBezTo>
                  <a:cubicBezTo>
                    <a:pt x="4429" y="2534"/>
                    <a:pt x="4498" y="2374"/>
                    <a:pt x="4566" y="2191"/>
                  </a:cubicBezTo>
                  <a:cubicBezTo>
                    <a:pt x="4612" y="2032"/>
                    <a:pt x="4657" y="1872"/>
                    <a:pt x="4657" y="1689"/>
                  </a:cubicBezTo>
                  <a:cubicBezTo>
                    <a:pt x="4680" y="1507"/>
                    <a:pt x="4703" y="1347"/>
                    <a:pt x="4680" y="1164"/>
                  </a:cubicBezTo>
                  <a:cubicBezTo>
                    <a:pt x="4657" y="1004"/>
                    <a:pt x="4634" y="845"/>
                    <a:pt x="4589" y="685"/>
                  </a:cubicBezTo>
                  <a:cubicBezTo>
                    <a:pt x="4543" y="525"/>
                    <a:pt x="4475" y="388"/>
                    <a:pt x="4383" y="251"/>
                  </a:cubicBezTo>
                  <a:cubicBezTo>
                    <a:pt x="4338" y="183"/>
                    <a:pt x="4292" y="114"/>
                    <a:pt x="4246" y="69"/>
                  </a:cubicBezTo>
                  <a:cubicBezTo>
                    <a:pt x="4224" y="69"/>
                    <a:pt x="4224" y="69"/>
                    <a:pt x="4201" y="46"/>
                  </a:cubicBezTo>
                  <a:lnTo>
                    <a:pt x="4178" y="46"/>
                  </a:lnTo>
                  <a:cubicBezTo>
                    <a:pt x="4155" y="23"/>
                    <a:pt x="4132" y="23"/>
                    <a:pt x="4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 name="Google Shape;9936;p58"/>
            <p:cNvSpPr/>
            <p:nvPr/>
          </p:nvSpPr>
          <p:spPr>
            <a:xfrm>
              <a:off x="6252724" y="3177743"/>
              <a:ext cx="76400" cy="85397"/>
            </a:xfrm>
            <a:custGeom>
              <a:avLst/>
              <a:gdLst/>
              <a:ahLst/>
              <a:cxnLst/>
              <a:rect l="l" t="t" r="r" b="b"/>
              <a:pathLst>
                <a:path w="1622" h="1813" extrusionOk="0">
                  <a:moveTo>
                    <a:pt x="1131" y="0"/>
                  </a:moveTo>
                  <a:cubicBezTo>
                    <a:pt x="1065" y="0"/>
                    <a:pt x="998" y="12"/>
                    <a:pt x="937" y="32"/>
                  </a:cubicBezTo>
                  <a:cubicBezTo>
                    <a:pt x="777" y="55"/>
                    <a:pt x="640" y="101"/>
                    <a:pt x="480" y="169"/>
                  </a:cubicBezTo>
                  <a:cubicBezTo>
                    <a:pt x="343" y="215"/>
                    <a:pt x="229" y="283"/>
                    <a:pt x="92" y="329"/>
                  </a:cubicBezTo>
                  <a:lnTo>
                    <a:pt x="69" y="329"/>
                  </a:lnTo>
                  <a:cubicBezTo>
                    <a:pt x="47" y="352"/>
                    <a:pt x="24" y="352"/>
                    <a:pt x="24" y="374"/>
                  </a:cubicBezTo>
                  <a:cubicBezTo>
                    <a:pt x="1" y="397"/>
                    <a:pt x="1" y="420"/>
                    <a:pt x="24" y="443"/>
                  </a:cubicBezTo>
                  <a:cubicBezTo>
                    <a:pt x="24" y="443"/>
                    <a:pt x="24" y="466"/>
                    <a:pt x="47" y="489"/>
                  </a:cubicBezTo>
                  <a:lnTo>
                    <a:pt x="115" y="489"/>
                  </a:lnTo>
                  <a:cubicBezTo>
                    <a:pt x="275" y="420"/>
                    <a:pt x="435" y="352"/>
                    <a:pt x="594" y="283"/>
                  </a:cubicBezTo>
                  <a:lnTo>
                    <a:pt x="594" y="283"/>
                  </a:lnTo>
                  <a:cubicBezTo>
                    <a:pt x="594" y="283"/>
                    <a:pt x="572" y="306"/>
                    <a:pt x="572" y="306"/>
                  </a:cubicBezTo>
                  <a:cubicBezTo>
                    <a:pt x="731" y="237"/>
                    <a:pt x="868" y="192"/>
                    <a:pt x="1028" y="169"/>
                  </a:cubicBezTo>
                  <a:lnTo>
                    <a:pt x="1211" y="169"/>
                  </a:lnTo>
                  <a:cubicBezTo>
                    <a:pt x="1234" y="169"/>
                    <a:pt x="1256" y="192"/>
                    <a:pt x="1279" y="192"/>
                  </a:cubicBezTo>
                  <a:cubicBezTo>
                    <a:pt x="1302" y="215"/>
                    <a:pt x="1325" y="215"/>
                    <a:pt x="1348" y="237"/>
                  </a:cubicBezTo>
                  <a:cubicBezTo>
                    <a:pt x="1371" y="237"/>
                    <a:pt x="1371" y="260"/>
                    <a:pt x="1393" y="283"/>
                  </a:cubicBezTo>
                  <a:cubicBezTo>
                    <a:pt x="1416" y="306"/>
                    <a:pt x="1416" y="329"/>
                    <a:pt x="1439" y="374"/>
                  </a:cubicBezTo>
                  <a:cubicBezTo>
                    <a:pt x="1439" y="397"/>
                    <a:pt x="1462" y="420"/>
                    <a:pt x="1462" y="443"/>
                  </a:cubicBezTo>
                  <a:cubicBezTo>
                    <a:pt x="1462" y="489"/>
                    <a:pt x="1462" y="534"/>
                    <a:pt x="1462" y="557"/>
                  </a:cubicBezTo>
                  <a:cubicBezTo>
                    <a:pt x="1439" y="625"/>
                    <a:pt x="1416" y="671"/>
                    <a:pt x="1393" y="717"/>
                  </a:cubicBezTo>
                  <a:cubicBezTo>
                    <a:pt x="1371" y="808"/>
                    <a:pt x="1302" y="877"/>
                    <a:pt x="1256" y="945"/>
                  </a:cubicBezTo>
                  <a:cubicBezTo>
                    <a:pt x="1119" y="1105"/>
                    <a:pt x="982" y="1219"/>
                    <a:pt x="846" y="1333"/>
                  </a:cubicBezTo>
                  <a:cubicBezTo>
                    <a:pt x="686" y="1447"/>
                    <a:pt x="526" y="1538"/>
                    <a:pt x="343" y="1607"/>
                  </a:cubicBezTo>
                  <a:cubicBezTo>
                    <a:pt x="298" y="1630"/>
                    <a:pt x="252" y="1653"/>
                    <a:pt x="206" y="1653"/>
                  </a:cubicBezTo>
                  <a:cubicBezTo>
                    <a:pt x="184" y="1653"/>
                    <a:pt x="138" y="1698"/>
                    <a:pt x="161" y="1744"/>
                  </a:cubicBezTo>
                  <a:cubicBezTo>
                    <a:pt x="161" y="1790"/>
                    <a:pt x="206" y="1812"/>
                    <a:pt x="252" y="1812"/>
                  </a:cubicBezTo>
                  <a:cubicBezTo>
                    <a:pt x="321" y="1790"/>
                    <a:pt x="412" y="1767"/>
                    <a:pt x="480" y="1744"/>
                  </a:cubicBezTo>
                  <a:cubicBezTo>
                    <a:pt x="549" y="1698"/>
                    <a:pt x="640" y="1653"/>
                    <a:pt x="709" y="1607"/>
                  </a:cubicBezTo>
                  <a:cubicBezTo>
                    <a:pt x="960" y="1447"/>
                    <a:pt x="1211" y="1265"/>
                    <a:pt x="1393" y="1036"/>
                  </a:cubicBezTo>
                  <a:cubicBezTo>
                    <a:pt x="1462" y="945"/>
                    <a:pt x="1553" y="831"/>
                    <a:pt x="1576" y="694"/>
                  </a:cubicBezTo>
                  <a:cubicBezTo>
                    <a:pt x="1599" y="625"/>
                    <a:pt x="1622" y="580"/>
                    <a:pt x="1622" y="511"/>
                  </a:cubicBezTo>
                  <a:cubicBezTo>
                    <a:pt x="1622" y="466"/>
                    <a:pt x="1622" y="397"/>
                    <a:pt x="1599" y="352"/>
                  </a:cubicBezTo>
                  <a:cubicBezTo>
                    <a:pt x="1576" y="283"/>
                    <a:pt x="1553" y="215"/>
                    <a:pt x="1507" y="169"/>
                  </a:cubicBezTo>
                  <a:cubicBezTo>
                    <a:pt x="1485" y="146"/>
                    <a:pt x="1439" y="101"/>
                    <a:pt x="1416" y="78"/>
                  </a:cubicBezTo>
                  <a:cubicBezTo>
                    <a:pt x="1393" y="78"/>
                    <a:pt x="1371" y="55"/>
                    <a:pt x="1371" y="55"/>
                  </a:cubicBezTo>
                  <a:cubicBezTo>
                    <a:pt x="1295" y="17"/>
                    <a:pt x="1213" y="0"/>
                    <a:pt x="1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 name="Google Shape;9937;p58"/>
            <p:cNvSpPr/>
            <p:nvPr/>
          </p:nvSpPr>
          <p:spPr>
            <a:xfrm>
              <a:off x="6153852" y="3255559"/>
              <a:ext cx="150540" cy="84596"/>
            </a:xfrm>
            <a:custGeom>
              <a:avLst/>
              <a:gdLst/>
              <a:ahLst/>
              <a:cxnLst/>
              <a:rect l="l" t="t" r="r" b="b"/>
              <a:pathLst>
                <a:path w="3196" h="1796" extrusionOk="0">
                  <a:moveTo>
                    <a:pt x="2328" y="1"/>
                  </a:moveTo>
                  <a:cubicBezTo>
                    <a:pt x="2283" y="1"/>
                    <a:pt x="2237" y="23"/>
                    <a:pt x="2237" y="69"/>
                  </a:cubicBezTo>
                  <a:cubicBezTo>
                    <a:pt x="2214" y="115"/>
                    <a:pt x="2237" y="160"/>
                    <a:pt x="2283" y="160"/>
                  </a:cubicBezTo>
                  <a:cubicBezTo>
                    <a:pt x="2465" y="206"/>
                    <a:pt x="2671" y="252"/>
                    <a:pt x="2830" y="320"/>
                  </a:cubicBezTo>
                  <a:cubicBezTo>
                    <a:pt x="2876" y="343"/>
                    <a:pt x="2899" y="366"/>
                    <a:pt x="2945" y="389"/>
                  </a:cubicBezTo>
                  <a:cubicBezTo>
                    <a:pt x="2967" y="411"/>
                    <a:pt x="2990" y="411"/>
                    <a:pt x="2990" y="434"/>
                  </a:cubicBezTo>
                  <a:cubicBezTo>
                    <a:pt x="2990" y="457"/>
                    <a:pt x="3013" y="457"/>
                    <a:pt x="3013" y="480"/>
                  </a:cubicBezTo>
                  <a:cubicBezTo>
                    <a:pt x="3013" y="480"/>
                    <a:pt x="3013" y="503"/>
                    <a:pt x="3036" y="526"/>
                  </a:cubicBezTo>
                  <a:cubicBezTo>
                    <a:pt x="3036" y="548"/>
                    <a:pt x="3036" y="548"/>
                    <a:pt x="3013" y="571"/>
                  </a:cubicBezTo>
                  <a:cubicBezTo>
                    <a:pt x="3013" y="617"/>
                    <a:pt x="3013" y="663"/>
                    <a:pt x="2990" y="708"/>
                  </a:cubicBezTo>
                  <a:cubicBezTo>
                    <a:pt x="2945" y="777"/>
                    <a:pt x="2899" y="868"/>
                    <a:pt x="2830" y="936"/>
                  </a:cubicBezTo>
                  <a:cubicBezTo>
                    <a:pt x="2739" y="1051"/>
                    <a:pt x="2648" y="1142"/>
                    <a:pt x="2534" y="1210"/>
                  </a:cubicBezTo>
                  <a:cubicBezTo>
                    <a:pt x="2397" y="1324"/>
                    <a:pt x="2237" y="1416"/>
                    <a:pt x="2077" y="1461"/>
                  </a:cubicBezTo>
                  <a:cubicBezTo>
                    <a:pt x="1872" y="1553"/>
                    <a:pt x="1643" y="1598"/>
                    <a:pt x="1415" y="1621"/>
                  </a:cubicBezTo>
                  <a:cubicBezTo>
                    <a:pt x="1301" y="1621"/>
                    <a:pt x="1187" y="1644"/>
                    <a:pt x="1073" y="1644"/>
                  </a:cubicBezTo>
                  <a:cubicBezTo>
                    <a:pt x="982" y="1621"/>
                    <a:pt x="867" y="1621"/>
                    <a:pt x="753" y="1598"/>
                  </a:cubicBezTo>
                  <a:cubicBezTo>
                    <a:pt x="594" y="1576"/>
                    <a:pt x="434" y="1530"/>
                    <a:pt x="297" y="1484"/>
                  </a:cubicBezTo>
                  <a:cubicBezTo>
                    <a:pt x="228" y="1461"/>
                    <a:pt x="183" y="1416"/>
                    <a:pt x="137" y="1393"/>
                  </a:cubicBezTo>
                  <a:cubicBezTo>
                    <a:pt x="124" y="1386"/>
                    <a:pt x="110" y="1384"/>
                    <a:pt x="97" y="1384"/>
                  </a:cubicBezTo>
                  <a:cubicBezTo>
                    <a:pt x="67" y="1384"/>
                    <a:pt x="39" y="1400"/>
                    <a:pt x="23" y="1416"/>
                  </a:cubicBezTo>
                  <a:cubicBezTo>
                    <a:pt x="0" y="1461"/>
                    <a:pt x="23" y="1507"/>
                    <a:pt x="46" y="1530"/>
                  </a:cubicBezTo>
                  <a:cubicBezTo>
                    <a:pt x="274" y="1667"/>
                    <a:pt x="525" y="1735"/>
                    <a:pt x="753" y="1758"/>
                  </a:cubicBezTo>
                  <a:cubicBezTo>
                    <a:pt x="874" y="1785"/>
                    <a:pt x="994" y="1796"/>
                    <a:pt x="1114" y="1796"/>
                  </a:cubicBezTo>
                  <a:cubicBezTo>
                    <a:pt x="1199" y="1796"/>
                    <a:pt x="1284" y="1790"/>
                    <a:pt x="1370" y="1781"/>
                  </a:cubicBezTo>
                  <a:cubicBezTo>
                    <a:pt x="1575" y="1758"/>
                    <a:pt x="1780" y="1735"/>
                    <a:pt x="1986" y="1667"/>
                  </a:cubicBezTo>
                  <a:cubicBezTo>
                    <a:pt x="2168" y="1598"/>
                    <a:pt x="2374" y="1530"/>
                    <a:pt x="2534" y="1416"/>
                  </a:cubicBezTo>
                  <a:cubicBezTo>
                    <a:pt x="2716" y="1302"/>
                    <a:pt x="2853" y="1165"/>
                    <a:pt x="2967" y="1005"/>
                  </a:cubicBezTo>
                  <a:cubicBezTo>
                    <a:pt x="3036" y="936"/>
                    <a:pt x="3081" y="845"/>
                    <a:pt x="3127" y="777"/>
                  </a:cubicBezTo>
                  <a:cubicBezTo>
                    <a:pt x="3150" y="708"/>
                    <a:pt x="3173" y="640"/>
                    <a:pt x="3196" y="571"/>
                  </a:cubicBezTo>
                  <a:cubicBezTo>
                    <a:pt x="3196" y="526"/>
                    <a:pt x="3173" y="457"/>
                    <a:pt x="3150" y="411"/>
                  </a:cubicBezTo>
                  <a:cubicBezTo>
                    <a:pt x="3150" y="366"/>
                    <a:pt x="3104" y="320"/>
                    <a:pt x="3081" y="297"/>
                  </a:cubicBezTo>
                  <a:cubicBezTo>
                    <a:pt x="3059" y="275"/>
                    <a:pt x="3036" y="252"/>
                    <a:pt x="3013" y="229"/>
                  </a:cubicBezTo>
                  <a:cubicBezTo>
                    <a:pt x="2922" y="183"/>
                    <a:pt x="2853" y="160"/>
                    <a:pt x="2762" y="115"/>
                  </a:cubicBezTo>
                  <a:cubicBezTo>
                    <a:pt x="2625" y="69"/>
                    <a:pt x="2465" y="46"/>
                    <a:pt x="2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 name="Google Shape;9938;p58"/>
            <p:cNvSpPr/>
            <p:nvPr/>
          </p:nvSpPr>
          <p:spPr>
            <a:xfrm>
              <a:off x="5161450" y="3193193"/>
              <a:ext cx="287090" cy="205414"/>
            </a:xfrm>
            <a:custGeom>
              <a:avLst/>
              <a:gdLst/>
              <a:ahLst/>
              <a:cxnLst/>
              <a:rect l="l" t="t" r="r" b="b"/>
              <a:pathLst>
                <a:path w="6095" h="4361" extrusionOk="0">
                  <a:moveTo>
                    <a:pt x="3196" y="1"/>
                  </a:moveTo>
                  <a:cubicBezTo>
                    <a:pt x="3082" y="1"/>
                    <a:pt x="2945" y="24"/>
                    <a:pt x="2808" y="46"/>
                  </a:cubicBezTo>
                  <a:cubicBezTo>
                    <a:pt x="2465" y="92"/>
                    <a:pt x="2123" y="206"/>
                    <a:pt x="1803" y="366"/>
                  </a:cubicBezTo>
                  <a:cubicBezTo>
                    <a:pt x="1507" y="549"/>
                    <a:pt x="1233" y="754"/>
                    <a:pt x="982" y="1005"/>
                  </a:cubicBezTo>
                  <a:cubicBezTo>
                    <a:pt x="480" y="1507"/>
                    <a:pt x="160" y="2146"/>
                    <a:pt x="23" y="2831"/>
                  </a:cubicBezTo>
                  <a:cubicBezTo>
                    <a:pt x="0" y="2922"/>
                    <a:pt x="69" y="2991"/>
                    <a:pt x="160" y="3014"/>
                  </a:cubicBezTo>
                  <a:cubicBezTo>
                    <a:pt x="169" y="3017"/>
                    <a:pt x="178" y="3018"/>
                    <a:pt x="188" y="3018"/>
                  </a:cubicBezTo>
                  <a:cubicBezTo>
                    <a:pt x="251" y="3018"/>
                    <a:pt x="323" y="2956"/>
                    <a:pt x="343" y="2877"/>
                  </a:cubicBezTo>
                  <a:cubicBezTo>
                    <a:pt x="365" y="2785"/>
                    <a:pt x="388" y="2671"/>
                    <a:pt x="411" y="2557"/>
                  </a:cubicBezTo>
                  <a:cubicBezTo>
                    <a:pt x="502" y="2283"/>
                    <a:pt x="639" y="1987"/>
                    <a:pt x="799" y="1735"/>
                  </a:cubicBezTo>
                  <a:cubicBezTo>
                    <a:pt x="959" y="1507"/>
                    <a:pt x="1142" y="1279"/>
                    <a:pt x="1347" y="1096"/>
                  </a:cubicBezTo>
                  <a:cubicBezTo>
                    <a:pt x="1530" y="914"/>
                    <a:pt x="1735" y="777"/>
                    <a:pt x="1963" y="640"/>
                  </a:cubicBezTo>
                  <a:cubicBezTo>
                    <a:pt x="2169" y="526"/>
                    <a:pt x="2397" y="457"/>
                    <a:pt x="2648" y="389"/>
                  </a:cubicBezTo>
                  <a:cubicBezTo>
                    <a:pt x="2853" y="343"/>
                    <a:pt x="3059" y="320"/>
                    <a:pt x="3287" y="320"/>
                  </a:cubicBezTo>
                  <a:cubicBezTo>
                    <a:pt x="3493" y="343"/>
                    <a:pt x="3721" y="366"/>
                    <a:pt x="3926" y="434"/>
                  </a:cubicBezTo>
                  <a:cubicBezTo>
                    <a:pt x="4132" y="503"/>
                    <a:pt x="4314" y="594"/>
                    <a:pt x="4497" y="708"/>
                  </a:cubicBezTo>
                  <a:cubicBezTo>
                    <a:pt x="4679" y="822"/>
                    <a:pt x="4862" y="959"/>
                    <a:pt x="4999" y="1119"/>
                  </a:cubicBezTo>
                  <a:cubicBezTo>
                    <a:pt x="5159" y="1302"/>
                    <a:pt x="5296" y="1484"/>
                    <a:pt x="5410" y="1690"/>
                  </a:cubicBezTo>
                  <a:cubicBezTo>
                    <a:pt x="5524" y="1918"/>
                    <a:pt x="5615" y="2169"/>
                    <a:pt x="5684" y="2443"/>
                  </a:cubicBezTo>
                  <a:cubicBezTo>
                    <a:pt x="5729" y="2671"/>
                    <a:pt x="5775" y="2922"/>
                    <a:pt x="5775" y="3173"/>
                  </a:cubicBezTo>
                  <a:cubicBezTo>
                    <a:pt x="5775" y="3196"/>
                    <a:pt x="5775" y="3242"/>
                    <a:pt x="5775" y="3288"/>
                  </a:cubicBezTo>
                  <a:cubicBezTo>
                    <a:pt x="5775" y="3379"/>
                    <a:pt x="5752" y="3493"/>
                    <a:pt x="5752" y="3584"/>
                  </a:cubicBezTo>
                  <a:cubicBezTo>
                    <a:pt x="5752" y="3607"/>
                    <a:pt x="5752" y="3607"/>
                    <a:pt x="5729" y="3630"/>
                  </a:cubicBezTo>
                  <a:cubicBezTo>
                    <a:pt x="5729" y="3630"/>
                    <a:pt x="5729" y="3653"/>
                    <a:pt x="5729" y="3676"/>
                  </a:cubicBezTo>
                  <a:cubicBezTo>
                    <a:pt x="5729" y="3744"/>
                    <a:pt x="5707" y="3790"/>
                    <a:pt x="5707" y="3858"/>
                  </a:cubicBezTo>
                  <a:cubicBezTo>
                    <a:pt x="5707" y="3858"/>
                    <a:pt x="5707" y="3881"/>
                    <a:pt x="5707" y="3881"/>
                  </a:cubicBezTo>
                  <a:cubicBezTo>
                    <a:pt x="5684" y="3904"/>
                    <a:pt x="5684" y="3927"/>
                    <a:pt x="5684" y="3950"/>
                  </a:cubicBezTo>
                  <a:cubicBezTo>
                    <a:pt x="5661" y="3995"/>
                    <a:pt x="5661" y="4064"/>
                    <a:pt x="5638" y="4132"/>
                  </a:cubicBezTo>
                  <a:cubicBezTo>
                    <a:pt x="5638" y="4132"/>
                    <a:pt x="5638" y="4132"/>
                    <a:pt x="5638" y="4155"/>
                  </a:cubicBezTo>
                  <a:cubicBezTo>
                    <a:pt x="5638" y="4155"/>
                    <a:pt x="5615" y="4178"/>
                    <a:pt x="5615" y="4178"/>
                  </a:cubicBezTo>
                  <a:cubicBezTo>
                    <a:pt x="5615" y="4178"/>
                    <a:pt x="5615" y="4201"/>
                    <a:pt x="5615" y="4201"/>
                  </a:cubicBezTo>
                  <a:cubicBezTo>
                    <a:pt x="5615" y="4246"/>
                    <a:pt x="5638" y="4269"/>
                    <a:pt x="5661" y="4292"/>
                  </a:cubicBezTo>
                  <a:cubicBezTo>
                    <a:pt x="5684" y="4338"/>
                    <a:pt x="5707" y="4360"/>
                    <a:pt x="5752" y="4360"/>
                  </a:cubicBezTo>
                  <a:cubicBezTo>
                    <a:pt x="5798" y="4360"/>
                    <a:pt x="5844" y="4360"/>
                    <a:pt x="5866" y="4338"/>
                  </a:cubicBezTo>
                  <a:cubicBezTo>
                    <a:pt x="5912" y="4315"/>
                    <a:pt x="5935" y="4269"/>
                    <a:pt x="5935" y="4223"/>
                  </a:cubicBezTo>
                  <a:cubicBezTo>
                    <a:pt x="5935" y="4223"/>
                    <a:pt x="5935" y="4223"/>
                    <a:pt x="5935" y="4201"/>
                  </a:cubicBezTo>
                  <a:cubicBezTo>
                    <a:pt x="5958" y="4201"/>
                    <a:pt x="5958" y="4201"/>
                    <a:pt x="5958" y="4178"/>
                  </a:cubicBezTo>
                  <a:lnTo>
                    <a:pt x="5958" y="4155"/>
                  </a:lnTo>
                  <a:cubicBezTo>
                    <a:pt x="5981" y="4109"/>
                    <a:pt x="5981" y="4041"/>
                    <a:pt x="6003" y="3995"/>
                  </a:cubicBezTo>
                  <a:cubicBezTo>
                    <a:pt x="6003" y="3995"/>
                    <a:pt x="6003" y="3972"/>
                    <a:pt x="6003" y="3972"/>
                  </a:cubicBezTo>
                  <a:cubicBezTo>
                    <a:pt x="6003" y="3972"/>
                    <a:pt x="6003" y="3950"/>
                    <a:pt x="6003" y="3950"/>
                  </a:cubicBezTo>
                  <a:cubicBezTo>
                    <a:pt x="6003" y="3927"/>
                    <a:pt x="6026" y="3927"/>
                    <a:pt x="6026" y="3904"/>
                  </a:cubicBezTo>
                  <a:cubicBezTo>
                    <a:pt x="6026" y="3835"/>
                    <a:pt x="6049" y="3790"/>
                    <a:pt x="6049" y="3721"/>
                  </a:cubicBezTo>
                  <a:cubicBezTo>
                    <a:pt x="6049" y="3698"/>
                    <a:pt x="6049" y="3698"/>
                    <a:pt x="6049" y="3698"/>
                  </a:cubicBezTo>
                  <a:cubicBezTo>
                    <a:pt x="6049" y="3676"/>
                    <a:pt x="6049" y="3676"/>
                    <a:pt x="6049" y="3676"/>
                  </a:cubicBezTo>
                  <a:cubicBezTo>
                    <a:pt x="6049" y="3676"/>
                    <a:pt x="6049" y="3676"/>
                    <a:pt x="6049" y="3653"/>
                  </a:cubicBezTo>
                  <a:cubicBezTo>
                    <a:pt x="6072" y="3470"/>
                    <a:pt x="6095" y="3310"/>
                    <a:pt x="6095" y="3151"/>
                  </a:cubicBezTo>
                  <a:cubicBezTo>
                    <a:pt x="6095" y="3151"/>
                    <a:pt x="6095" y="3151"/>
                    <a:pt x="6095" y="3128"/>
                  </a:cubicBezTo>
                  <a:cubicBezTo>
                    <a:pt x="6072" y="2740"/>
                    <a:pt x="6003" y="2329"/>
                    <a:pt x="5866" y="1964"/>
                  </a:cubicBezTo>
                  <a:cubicBezTo>
                    <a:pt x="5798" y="1758"/>
                    <a:pt x="5707" y="1553"/>
                    <a:pt x="5592" y="1370"/>
                  </a:cubicBezTo>
                  <a:cubicBezTo>
                    <a:pt x="5478" y="1188"/>
                    <a:pt x="5341" y="1028"/>
                    <a:pt x="5204" y="868"/>
                  </a:cubicBezTo>
                  <a:cubicBezTo>
                    <a:pt x="4908" y="549"/>
                    <a:pt x="4520" y="297"/>
                    <a:pt x="4109" y="161"/>
                  </a:cubicBezTo>
                  <a:cubicBezTo>
                    <a:pt x="3835" y="69"/>
                    <a:pt x="3515" y="1"/>
                    <a:pt x="3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 name="Google Shape;9939;p58"/>
            <p:cNvSpPr/>
            <p:nvPr/>
          </p:nvSpPr>
          <p:spPr>
            <a:xfrm>
              <a:off x="5736645" y="3338367"/>
              <a:ext cx="287137" cy="206921"/>
            </a:xfrm>
            <a:custGeom>
              <a:avLst/>
              <a:gdLst/>
              <a:ahLst/>
              <a:cxnLst/>
              <a:rect l="l" t="t" r="r" b="b"/>
              <a:pathLst>
                <a:path w="6096" h="4393" extrusionOk="0">
                  <a:moveTo>
                    <a:pt x="3219" y="0"/>
                  </a:moveTo>
                  <a:cubicBezTo>
                    <a:pt x="2877" y="0"/>
                    <a:pt x="2534" y="69"/>
                    <a:pt x="2215" y="183"/>
                  </a:cubicBezTo>
                  <a:cubicBezTo>
                    <a:pt x="1941" y="297"/>
                    <a:pt x="1667" y="434"/>
                    <a:pt x="1416" y="616"/>
                  </a:cubicBezTo>
                  <a:cubicBezTo>
                    <a:pt x="1165" y="822"/>
                    <a:pt x="937" y="1050"/>
                    <a:pt x="731" y="1301"/>
                  </a:cubicBezTo>
                  <a:cubicBezTo>
                    <a:pt x="366" y="1758"/>
                    <a:pt x="138" y="2283"/>
                    <a:pt x="24" y="2853"/>
                  </a:cubicBezTo>
                  <a:cubicBezTo>
                    <a:pt x="1" y="2945"/>
                    <a:pt x="69" y="3036"/>
                    <a:pt x="138" y="3036"/>
                  </a:cubicBezTo>
                  <a:cubicBezTo>
                    <a:pt x="150" y="3039"/>
                    <a:pt x="162" y="3040"/>
                    <a:pt x="174" y="3040"/>
                  </a:cubicBezTo>
                  <a:cubicBezTo>
                    <a:pt x="252" y="3040"/>
                    <a:pt x="323" y="2981"/>
                    <a:pt x="343" y="2922"/>
                  </a:cubicBezTo>
                  <a:cubicBezTo>
                    <a:pt x="366" y="2808"/>
                    <a:pt x="389" y="2694"/>
                    <a:pt x="412" y="2602"/>
                  </a:cubicBezTo>
                  <a:cubicBezTo>
                    <a:pt x="503" y="2306"/>
                    <a:pt x="640" y="2009"/>
                    <a:pt x="800" y="1735"/>
                  </a:cubicBezTo>
                  <a:cubicBezTo>
                    <a:pt x="959" y="1507"/>
                    <a:pt x="1142" y="1301"/>
                    <a:pt x="1325" y="1119"/>
                  </a:cubicBezTo>
                  <a:cubicBezTo>
                    <a:pt x="1530" y="936"/>
                    <a:pt x="1736" y="776"/>
                    <a:pt x="1964" y="639"/>
                  </a:cubicBezTo>
                  <a:cubicBezTo>
                    <a:pt x="2192" y="548"/>
                    <a:pt x="2420" y="457"/>
                    <a:pt x="2649" y="388"/>
                  </a:cubicBezTo>
                  <a:cubicBezTo>
                    <a:pt x="2877" y="343"/>
                    <a:pt x="3082" y="320"/>
                    <a:pt x="3311" y="320"/>
                  </a:cubicBezTo>
                  <a:cubicBezTo>
                    <a:pt x="3516" y="343"/>
                    <a:pt x="3721" y="388"/>
                    <a:pt x="3927" y="434"/>
                  </a:cubicBezTo>
                  <a:cubicBezTo>
                    <a:pt x="4132" y="502"/>
                    <a:pt x="4338" y="594"/>
                    <a:pt x="4520" y="708"/>
                  </a:cubicBezTo>
                  <a:cubicBezTo>
                    <a:pt x="4703" y="822"/>
                    <a:pt x="4863" y="959"/>
                    <a:pt x="5000" y="1119"/>
                  </a:cubicBezTo>
                  <a:cubicBezTo>
                    <a:pt x="5159" y="1301"/>
                    <a:pt x="5296" y="1484"/>
                    <a:pt x="5410" y="1689"/>
                  </a:cubicBezTo>
                  <a:cubicBezTo>
                    <a:pt x="5525" y="1917"/>
                    <a:pt x="5616" y="2169"/>
                    <a:pt x="5684" y="2442"/>
                  </a:cubicBezTo>
                  <a:cubicBezTo>
                    <a:pt x="5684" y="2420"/>
                    <a:pt x="5684" y="2420"/>
                    <a:pt x="5684" y="2397"/>
                  </a:cubicBezTo>
                  <a:cubicBezTo>
                    <a:pt x="5707" y="2488"/>
                    <a:pt x="5707" y="2557"/>
                    <a:pt x="5730" y="2648"/>
                  </a:cubicBezTo>
                  <a:cubicBezTo>
                    <a:pt x="5730" y="2671"/>
                    <a:pt x="5730" y="2694"/>
                    <a:pt x="5753" y="2716"/>
                  </a:cubicBezTo>
                  <a:cubicBezTo>
                    <a:pt x="5753" y="2716"/>
                    <a:pt x="5753" y="2716"/>
                    <a:pt x="5753" y="2739"/>
                  </a:cubicBezTo>
                  <a:cubicBezTo>
                    <a:pt x="5753" y="2808"/>
                    <a:pt x="5753" y="2853"/>
                    <a:pt x="5753" y="2922"/>
                  </a:cubicBezTo>
                  <a:lnTo>
                    <a:pt x="5776" y="2922"/>
                  </a:lnTo>
                  <a:lnTo>
                    <a:pt x="5776" y="2945"/>
                  </a:lnTo>
                  <a:cubicBezTo>
                    <a:pt x="5776" y="2945"/>
                    <a:pt x="5776" y="2945"/>
                    <a:pt x="5776" y="2967"/>
                  </a:cubicBezTo>
                  <a:cubicBezTo>
                    <a:pt x="5776" y="3036"/>
                    <a:pt x="5776" y="3104"/>
                    <a:pt x="5776" y="3173"/>
                  </a:cubicBezTo>
                  <a:cubicBezTo>
                    <a:pt x="5776" y="3219"/>
                    <a:pt x="5776" y="3264"/>
                    <a:pt x="5776" y="3310"/>
                  </a:cubicBezTo>
                  <a:cubicBezTo>
                    <a:pt x="5776" y="3424"/>
                    <a:pt x="5753" y="3561"/>
                    <a:pt x="5730" y="3698"/>
                  </a:cubicBezTo>
                  <a:cubicBezTo>
                    <a:pt x="5730" y="3744"/>
                    <a:pt x="5707" y="3812"/>
                    <a:pt x="5707" y="3880"/>
                  </a:cubicBezTo>
                  <a:cubicBezTo>
                    <a:pt x="5707" y="3903"/>
                    <a:pt x="5684" y="3926"/>
                    <a:pt x="5684" y="3926"/>
                  </a:cubicBezTo>
                  <a:cubicBezTo>
                    <a:pt x="5684" y="3949"/>
                    <a:pt x="5684" y="3949"/>
                    <a:pt x="5684" y="3949"/>
                  </a:cubicBezTo>
                  <a:cubicBezTo>
                    <a:pt x="5684" y="4017"/>
                    <a:pt x="5662" y="4063"/>
                    <a:pt x="5639" y="4132"/>
                  </a:cubicBezTo>
                  <a:lnTo>
                    <a:pt x="5639" y="4154"/>
                  </a:lnTo>
                  <a:cubicBezTo>
                    <a:pt x="5639" y="4154"/>
                    <a:pt x="5639" y="4154"/>
                    <a:pt x="5639" y="4177"/>
                  </a:cubicBezTo>
                  <a:lnTo>
                    <a:pt x="5616" y="4177"/>
                  </a:lnTo>
                  <a:cubicBezTo>
                    <a:pt x="5616" y="4200"/>
                    <a:pt x="5616" y="4200"/>
                    <a:pt x="5616" y="4200"/>
                  </a:cubicBezTo>
                  <a:cubicBezTo>
                    <a:pt x="5616" y="4223"/>
                    <a:pt x="5616" y="4223"/>
                    <a:pt x="5616" y="4223"/>
                  </a:cubicBezTo>
                  <a:cubicBezTo>
                    <a:pt x="5616" y="4268"/>
                    <a:pt x="5639" y="4291"/>
                    <a:pt x="5639" y="4337"/>
                  </a:cubicBezTo>
                  <a:cubicBezTo>
                    <a:pt x="5662" y="4360"/>
                    <a:pt x="5707" y="4383"/>
                    <a:pt x="5753" y="4383"/>
                  </a:cubicBezTo>
                  <a:cubicBezTo>
                    <a:pt x="5766" y="4389"/>
                    <a:pt x="5780" y="4392"/>
                    <a:pt x="5792" y="4392"/>
                  </a:cubicBezTo>
                  <a:cubicBezTo>
                    <a:pt x="5823" y="4392"/>
                    <a:pt x="5851" y="4376"/>
                    <a:pt x="5867" y="4360"/>
                  </a:cubicBezTo>
                  <a:cubicBezTo>
                    <a:pt x="5913" y="4337"/>
                    <a:pt x="5913" y="4314"/>
                    <a:pt x="5935" y="4268"/>
                  </a:cubicBezTo>
                  <a:lnTo>
                    <a:pt x="5935" y="4246"/>
                  </a:lnTo>
                  <a:lnTo>
                    <a:pt x="5935" y="4223"/>
                  </a:lnTo>
                  <a:cubicBezTo>
                    <a:pt x="5958" y="4223"/>
                    <a:pt x="5958" y="4223"/>
                    <a:pt x="5958" y="4200"/>
                  </a:cubicBezTo>
                  <a:cubicBezTo>
                    <a:pt x="5958" y="4177"/>
                    <a:pt x="5958" y="4177"/>
                    <a:pt x="5958" y="4177"/>
                  </a:cubicBezTo>
                  <a:cubicBezTo>
                    <a:pt x="5958" y="4177"/>
                    <a:pt x="5958" y="4177"/>
                    <a:pt x="5958" y="4154"/>
                  </a:cubicBezTo>
                  <a:cubicBezTo>
                    <a:pt x="5981" y="4109"/>
                    <a:pt x="5981" y="4063"/>
                    <a:pt x="6004" y="3995"/>
                  </a:cubicBezTo>
                  <a:cubicBezTo>
                    <a:pt x="6004" y="3995"/>
                    <a:pt x="6004" y="3995"/>
                    <a:pt x="6004" y="3972"/>
                  </a:cubicBezTo>
                  <a:cubicBezTo>
                    <a:pt x="6004" y="3949"/>
                    <a:pt x="6027" y="3949"/>
                    <a:pt x="6027" y="3926"/>
                  </a:cubicBezTo>
                  <a:cubicBezTo>
                    <a:pt x="6027" y="3926"/>
                    <a:pt x="6027" y="3903"/>
                    <a:pt x="6027" y="3903"/>
                  </a:cubicBezTo>
                  <a:cubicBezTo>
                    <a:pt x="6027" y="3858"/>
                    <a:pt x="6050" y="3789"/>
                    <a:pt x="6050" y="3721"/>
                  </a:cubicBezTo>
                  <a:cubicBezTo>
                    <a:pt x="6072" y="3515"/>
                    <a:pt x="6095" y="3333"/>
                    <a:pt x="6095" y="3127"/>
                  </a:cubicBezTo>
                  <a:cubicBezTo>
                    <a:pt x="6095" y="3059"/>
                    <a:pt x="6095" y="2990"/>
                    <a:pt x="6095" y="2922"/>
                  </a:cubicBezTo>
                  <a:lnTo>
                    <a:pt x="6072" y="2922"/>
                  </a:lnTo>
                  <a:cubicBezTo>
                    <a:pt x="6072" y="2831"/>
                    <a:pt x="6072" y="2762"/>
                    <a:pt x="6050" y="2694"/>
                  </a:cubicBezTo>
                  <a:cubicBezTo>
                    <a:pt x="6050" y="2671"/>
                    <a:pt x="6050" y="2648"/>
                    <a:pt x="6050" y="2625"/>
                  </a:cubicBezTo>
                  <a:cubicBezTo>
                    <a:pt x="6027" y="2420"/>
                    <a:pt x="5958" y="2237"/>
                    <a:pt x="5913" y="2032"/>
                  </a:cubicBezTo>
                  <a:cubicBezTo>
                    <a:pt x="5844" y="1826"/>
                    <a:pt x="5753" y="1644"/>
                    <a:pt x="5639" y="1461"/>
                  </a:cubicBezTo>
                  <a:cubicBezTo>
                    <a:pt x="5433" y="1073"/>
                    <a:pt x="5114" y="731"/>
                    <a:pt x="4749" y="479"/>
                  </a:cubicBezTo>
                  <a:cubicBezTo>
                    <a:pt x="4383" y="228"/>
                    <a:pt x="3950" y="69"/>
                    <a:pt x="3516" y="23"/>
                  </a:cubicBezTo>
                  <a:cubicBezTo>
                    <a:pt x="3425" y="23"/>
                    <a:pt x="3311" y="0"/>
                    <a:pt x="32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9940;p58"/>
            <p:cNvSpPr/>
            <p:nvPr/>
          </p:nvSpPr>
          <p:spPr>
            <a:xfrm>
              <a:off x="5472153" y="3449109"/>
              <a:ext cx="117238" cy="184972"/>
            </a:xfrm>
            <a:custGeom>
              <a:avLst/>
              <a:gdLst/>
              <a:ahLst/>
              <a:cxnLst/>
              <a:rect l="l" t="t" r="r" b="b"/>
              <a:pathLst>
                <a:path w="2489" h="3927" extrusionOk="0">
                  <a:moveTo>
                    <a:pt x="2397" y="0"/>
                  </a:moveTo>
                  <a:cubicBezTo>
                    <a:pt x="2375" y="0"/>
                    <a:pt x="2375" y="23"/>
                    <a:pt x="2352" y="23"/>
                  </a:cubicBezTo>
                  <a:cubicBezTo>
                    <a:pt x="1781" y="251"/>
                    <a:pt x="1188" y="457"/>
                    <a:pt x="686" y="822"/>
                  </a:cubicBezTo>
                  <a:cubicBezTo>
                    <a:pt x="549" y="913"/>
                    <a:pt x="434" y="1004"/>
                    <a:pt x="343" y="1119"/>
                  </a:cubicBezTo>
                  <a:cubicBezTo>
                    <a:pt x="298" y="1164"/>
                    <a:pt x="252" y="1210"/>
                    <a:pt x="206" y="1278"/>
                  </a:cubicBezTo>
                  <a:cubicBezTo>
                    <a:pt x="161" y="1347"/>
                    <a:pt x="138" y="1415"/>
                    <a:pt x="115" y="1484"/>
                  </a:cubicBezTo>
                  <a:cubicBezTo>
                    <a:pt x="46" y="1598"/>
                    <a:pt x="1" y="1758"/>
                    <a:pt x="1" y="1895"/>
                  </a:cubicBezTo>
                  <a:cubicBezTo>
                    <a:pt x="1" y="2054"/>
                    <a:pt x="24" y="2237"/>
                    <a:pt x="69" y="2397"/>
                  </a:cubicBezTo>
                  <a:cubicBezTo>
                    <a:pt x="138" y="2557"/>
                    <a:pt x="206" y="2716"/>
                    <a:pt x="298" y="2853"/>
                  </a:cubicBezTo>
                  <a:cubicBezTo>
                    <a:pt x="389" y="3013"/>
                    <a:pt x="503" y="3150"/>
                    <a:pt x="640" y="3287"/>
                  </a:cubicBezTo>
                  <a:cubicBezTo>
                    <a:pt x="754" y="3424"/>
                    <a:pt x="891" y="3561"/>
                    <a:pt x="1028" y="3675"/>
                  </a:cubicBezTo>
                  <a:cubicBezTo>
                    <a:pt x="1142" y="3766"/>
                    <a:pt x="1256" y="3858"/>
                    <a:pt x="1393" y="3926"/>
                  </a:cubicBezTo>
                  <a:lnTo>
                    <a:pt x="1576" y="3926"/>
                  </a:lnTo>
                  <a:cubicBezTo>
                    <a:pt x="1599" y="3880"/>
                    <a:pt x="1576" y="3858"/>
                    <a:pt x="1553" y="3835"/>
                  </a:cubicBezTo>
                  <a:cubicBezTo>
                    <a:pt x="1370" y="3744"/>
                    <a:pt x="1211" y="3607"/>
                    <a:pt x="1074" y="3492"/>
                  </a:cubicBezTo>
                  <a:cubicBezTo>
                    <a:pt x="845" y="3287"/>
                    <a:pt x="640" y="3082"/>
                    <a:pt x="480" y="2831"/>
                  </a:cubicBezTo>
                  <a:cubicBezTo>
                    <a:pt x="389" y="2694"/>
                    <a:pt x="320" y="2534"/>
                    <a:pt x="252" y="2374"/>
                  </a:cubicBezTo>
                  <a:cubicBezTo>
                    <a:pt x="206" y="2260"/>
                    <a:pt x="183" y="2146"/>
                    <a:pt x="183" y="2032"/>
                  </a:cubicBezTo>
                  <a:cubicBezTo>
                    <a:pt x="183" y="2032"/>
                    <a:pt x="183" y="2054"/>
                    <a:pt x="183" y="2054"/>
                  </a:cubicBezTo>
                  <a:cubicBezTo>
                    <a:pt x="161" y="1963"/>
                    <a:pt x="183" y="1872"/>
                    <a:pt x="183" y="1758"/>
                  </a:cubicBezTo>
                  <a:cubicBezTo>
                    <a:pt x="206" y="1666"/>
                    <a:pt x="229" y="1575"/>
                    <a:pt x="275" y="1507"/>
                  </a:cubicBezTo>
                  <a:cubicBezTo>
                    <a:pt x="320" y="1415"/>
                    <a:pt x="389" y="1324"/>
                    <a:pt x="457" y="1233"/>
                  </a:cubicBezTo>
                  <a:cubicBezTo>
                    <a:pt x="571" y="1119"/>
                    <a:pt x="708" y="1004"/>
                    <a:pt x="868" y="890"/>
                  </a:cubicBezTo>
                  <a:cubicBezTo>
                    <a:pt x="1348" y="571"/>
                    <a:pt x="1895" y="388"/>
                    <a:pt x="2443" y="183"/>
                  </a:cubicBezTo>
                  <a:cubicBezTo>
                    <a:pt x="2489" y="160"/>
                    <a:pt x="2489" y="91"/>
                    <a:pt x="2466" y="69"/>
                  </a:cubicBezTo>
                  <a:cubicBezTo>
                    <a:pt x="2466" y="46"/>
                    <a:pt x="2443" y="23"/>
                    <a:pt x="2420" y="23"/>
                  </a:cubicBezTo>
                  <a:cubicBezTo>
                    <a:pt x="2420" y="23"/>
                    <a:pt x="2397" y="0"/>
                    <a:pt x="2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 name="Google Shape;9941;p58"/>
            <p:cNvSpPr/>
            <p:nvPr/>
          </p:nvSpPr>
          <p:spPr>
            <a:xfrm>
              <a:off x="5528066" y="3451228"/>
              <a:ext cx="119405" cy="182852"/>
            </a:xfrm>
            <a:custGeom>
              <a:avLst/>
              <a:gdLst/>
              <a:ahLst/>
              <a:cxnLst/>
              <a:rect l="l" t="t" r="r" b="b"/>
              <a:pathLst>
                <a:path w="2535" h="3882" extrusionOk="0">
                  <a:moveTo>
                    <a:pt x="1302" y="1"/>
                  </a:moveTo>
                  <a:cubicBezTo>
                    <a:pt x="1279" y="1"/>
                    <a:pt x="1279" y="1"/>
                    <a:pt x="1256" y="24"/>
                  </a:cubicBezTo>
                  <a:cubicBezTo>
                    <a:pt x="1210" y="46"/>
                    <a:pt x="1210" y="92"/>
                    <a:pt x="1233" y="138"/>
                  </a:cubicBezTo>
                  <a:cubicBezTo>
                    <a:pt x="1576" y="594"/>
                    <a:pt x="1941" y="1051"/>
                    <a:pt x="2192" y="1576"/>
                  </a:cubicBezTo>
                  <a:cubicBezTo>
                    <a:pt x="2260" y="1736"/>
                    <a:pt x="2329" y="1918"/>
                    <a:pt x="2352" y="2078"/>
                  </a:cubicBezTo>
                  <a:cubicBezTo>
                    <a:pt x="2375" y="2192"/>
                    <a:pt x="2375" y="2283"/>
                    <a:pt x="2375" y="2397"/>
                  </a:cubicBezTo>
                  <a:cubicBezTo>
                    <a:pt x="2352" y="2489"/>
                    <a:pt x="2329" y="2580"/>
                    <a:pt x="2306" y="2671"/>
                  </a:cubicBezTo>
                  <a:cubicBezTo>
                    <a:pt x="2260" y="2763"/>
                    <a:pt x="2215" y="2831"/>
                    <a:pt x="2169" y="2922"/>
                  </a:cubicBezTo>
                  <a:cubicBezTo>
                    <a:pt x="2101" y="3014"/>
                    <a:pt x="2009" y="3082"/>
                    <a:pt x="1941" y="3151"/>
                  </a:cubicBezTo>
                  <a:cubicBezTo>
                    <a:pt x="1804" y="3265"/>
                    <a:pt x="1644" y="3356"/>
                    <a:pt x="1484" y="3425"/>
                  </a:cubicBezTo>
                  <a:cubicBezTo>
                    <a:pt x="1233" y="3539"/>
                    <a:pt x="937" y="3630"/>
                    <a:pt x="663" y="3676"/>
                  </a:cubicBezTo>
                  <a:cubicBezTo>
                    <a:pt x="457" y="3699"/>
                    <a:pt x="252" y="3721"/>
                    <a:pt x="69" y="3721"/>
                  </a:cubicBezTo>
                  <a:cubicBezTo>
                    <a:pt x="46" y="3721"/>
                    <a:pt x="24" y="3721"/>
                    <a:pt x="1" y="3744"/>
                  </a:cubicBezTo>
                  <a:cubicBezTo>
                    <a:pt x="24" y="3767"/>
                    <a:pt x="46" y="3790"/>
                    <a:pt x="69" y="3813"/>
                  </a:cubicBezTo>
                  <a:cubicBezTo>
                    <a:pt x="92" y="3813"/>
                    <a:pt x="92" y="3813"/>
                    <a:pt x="115" y="3835"/>
                  </a:cubicBezTo>
                  <a:cubicBezTo>
                    <a:pt x="138" y="3858"/>
                    <a:pt x="161" y="3858"/>
                    <a:pt x="183" y="3881"/>
                  </a:cubicBezTo>
                  <a:cubicBezTo>
                    <a:pt x="320" y="3881"/>
                    <a:pt x="457" y="3881"/>
                    <a:pt x="594" y="3858"/>
                  </a:cubicBezTo>
                  <a:cubicBezTo>
                    <a:pt x="777" y="3835"/>
                    <a:pt x="959" y="3790"/>
                    <a:pt x="1119" y="3744"/>
                  </a:cubicBezTo>
                  <a:cubicBezTo>
                    <a:pt x="1302" y="3676"/>
                    <a:pt x="1484" y="3630"/>
                    <a:pt x="1644" y="3539"/>
                  </a:cubicBezTo>
                  <a:cubicBezTo>
                    <a:pt x="1804" y="3470"/>
                    <a:pt x="1941" y="3379"/>
                    <a:pt x="2078" y="3265"/>
                  </a:cubicBezTo>
                  <a:cubicBezTo>
                    <a:pt x="2192" y="3151"/>
                    <a:pt x="2306" y="3014"/>
                    <a:pt x="2397" y="2877"/>
                  </a:cubicBezTo>
                  <a:cubicBezTo>
                    <a:pt x="2466" y="2740"/>
                    <a:pt x="2512" y="2603"/>
                    <a:pt x="2534" y="2466"/>
                  </a:cubicBezTo>
                  <a:cubicBezTo>
                    <a:pt x="2534" y="2397"/>
                    <a:pt x="2534" y="2306"/>
                    <a:pt x="2534" y="2238"/>
                  </a:cubicBezTo>
                  <a:cubicBezTo>
                    <a:pt x="2534" y="2169"/>
                    <a:pt x="2534" y="2101"/>
                    <a:pt x="2512" y="2032"/>
                  </a:cubicBezTo>
                  <a:cubicBezTo>
                    <a:pt x="2489" y="1895"/>
                    <a:pt x="2443" y="1736"/>
                    <a:pt x="2397" y="1599"/>
                  </a:cubicBezTo>
                  <a:cubicBezTo>
                    <a:pt x="2146" y="1028"/>
                    <a:pt x="1735" y="549"/>
                    <a:pt x="1370" y="46"/>
                  </a:cubicBezTo>
                  <a:cubicBezTo>
                    <a:pt x="1370" y="24"/>
                    <a:pt x="1347" y="24"/>
                    <a:pt x="1347" y="24"/>
                  </a:cubicBezTo>
                  <a:cubicBezTo>
                    <a:pt x="1347" y="1"/>
                    <a:pt x="1325"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 name="Google Shape;9942;p58"/>
            <p:cNvSpPr/>
            <p:nvPr/>
          </p:nvSpPr>
          <p:spPr>
            <a:xfrm>
              <a:off x="5630236" y="3587783"/>
              <a:ext cx="47" cy="1130"/>
            </a:xfrm>
            <a:custGeom>
              <a:avLst/>
              <a:gdLst/>
              <a:ahLst/>
              <a:cxnLst/>
              <a:rect l="l" t="t" r="r" b="b"/>
              <a:pathLst>
                <a:path w="1" h="24" extrusionOk="0">
                  <a:moveTo>
                    <a:pt x="0" y="23"/>
                  </a:moveTo>
                  <a:cubicBezTo>
                    <a:pt x="0" y="1"/>
                    <a:pt x="0" y="1"/>
                    <a:pt x="0" y="1"/>
                  </a:cubicBezTo>
                  <a:cubicBezTo>
                    <a:pt x="0" y="1"/>
                    <a:pt x="0" y="1"/>
                    <a:pt x="0" y="23"/>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9943;p58"/>
            <p:cNvSpPr/>
            <p:nvPr/>
          </p:nvSpPr>
          <p:spPr>
            <a:xfrm>
              <a:off x="5583979" y="3451228"/>
              <a:ext cx="7584" cy="6265"/>
            </a:xfrm>
            <a:custGeom>
              <a:avLst/>
              <a:gdLst/>
              <a:ahLst/>
              <a:cxnLst/>
              <a:rect l="l" t="t" r="r" b="b"/>
              <a:pathLst>
                <a:path w="161" h="133" extrusionOk="0">
                  <a:moveTo>
                    <a:pt x="1" y="1"/>
                  </a:moveTo>
                  <a:cubicBezTo>
                    <a:pt x="1" y="24"/>
                    <a:pt x="1" y="24"/>
                    <a:pt x="1" y="24"/>
                  </a:cubicBezTo>
                  <a:cubicBezTo>
                    <a:pt x="1" y="46"/>
                    <a:pt x="1" y="46"/>
                    <a:pt x="1" y="69"/>
                  </a:cubicBezTo>
                  <a:cubicBezTo>
                    <a:pt x="1" y="69"/>
                    <a:pt x="23" y="92"/>
                    <a:pt x="23" y="92"/>
                  </a:cubicBezTo>
                  <a:lnTo>
                    <a:pt x="46" y="92"/>
                  </a:lnTo>
                  <a:cubicBezTo>
                    <a:pt x="69" y="92"/>
                    <a:pt x="69" y="115"/>
                    <a:pt x="69" y="115"/>
                  </a:cubicBezTo>
                  <a:cubicBezTo>
                    <a:pt x="81" y="126"/>
                    <a:pt x="92" y="132"/>
                    <a:pt x="103" y="132"/>
                  </a:cubicBezTo>
                  <a:cubicBezTo>
                    <a:pt x="115" y="132"/>
                    <a:pt x="126" y="126"/>
                    <a:pt x="138" y="115"/>
                  </a:cubicBezTo>
                  <a:cubicBezTo>
                    <a:pt x="160" y="92"/>
                    <a:pt x="160" y="69"/>
                    <a:pt x="138" y="46"/>
                  </a:cubicBezTo>
                  <a:lnTo>
                    <a:pt x="115" y="46"/>
                  </a:lnTo>
                  <a:cubicBezTo>
                    <a:pt x="115" y="24"/>
                    <a:pt x="92" y="24"/>
                    <a:pt x="92" y="24"/>
                  </a:cubicBezTo>
                  <a:cubicBezTo>
                    <a:pt x="92" y="24"/>
                    <a:pt x="92" y="24"/>
                    <a:pt x="69"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 name="Google Shape;9944;p58"/>
            <p:cNvSpPr/>
            <p:nvPr/>
          </p:nvSpPr>
          <p:spPr>
            <a:xfrm>
              <a:off x="5582896" y="3451228"/>
              <a:ext cx="8667" cy="5417"/>
            </a:xfrm>
            <a:custGeom>
              <a:avLst/>
              <a:gdLst/>
              <a:ahLst/>
              <a:cxnLst/>
              <a:rect l="l" t="t" r="r" b="b"/>
              <a:pathLst>
                <a:path w="184" h="115" extrusionOk="0">
                  <a:moveTo>
                    <a:pt x="46" y="1"/>
                  </a:moveTo>
                  <a:cubicBezTo>
                    <a:pt x="46" y="1"/>
                    <a:pt x="24" y="1"/>
                    <a:pt x="24" y="24"/>
                  </a:cubicBezTo>
                  <a:cubicBezTo>
                    <a:pt x="1" y="46"/>
                    <a:pt x="24" y="69"/>
                    <a:pt x="46" y="69"/>
                  </a:cubicBezTo>
                  <a:lnTo>
                    <a:pt x="69" y="69"/>
                  </a:lnTo>
                  <a:cubicBezTo>
                    <a:pt x="92" y="92"/>
                    <a:pt x="92" y="92"/>
                    <a:pt x="92" y="92"/>
                  </a:cubicBezTo>
                  <a:cubicBezTo>
                    <a:pt x="92" y="92"/>
                    <a:pt x="115" y="92"/>
                    <a:pt x="115" y="115"/>
                  </a:cubicBezTo>
                  <a:cubicBezTo>
                    <a:pt x="138" y="115"/>
                    <a:pt x="161" y="115"/>
                    <a:pt x="161" y="92"/>
                  </a:cubicBezTo>
                  <a:cubicBezTo>
                    <a:pt x="183" y="92"/>
                    <a:pt x="183" y="69"/>
                    <a:pt x="161" y="46"/>
                  </a:cubicBezTo>
                  <a:cubicBezTo>
                    <a:pt x="161" y="46"/>
                    <a:pt x="161" y="24"/>
                    <a:pt x="161" y="24"/>
                  </a:cubicBezTo>
                  <a:cubicBezTo>
                    <a:pt x="138" y="24"/>
                    <a:pt x="138"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 name="Google Shape;9945;p58"/>
            <p:cNvSpPr/>
            <p:nvPr/>
          </p:nvSpPr>
          <p:spPr>
            <a:xfrm>
              <a:off x="5583979" y="3450145"/>
              <a:ext cx="7584" cy="5464"/>
            </a:xfrm>
            <a:custGeom>
              <a:avLst/>
              <a:gdLst/>
              <a:ahLst/>
              <a:cxnLst/>
              <a:rect l="l" t="t" r="r" b="b"/>
              <a:pathLst>
                <a:path w="161" h="116" extrusionOk="0">
                  <a:moveTo>
                    <a:pt x="46" y="1"/>
                  </a:moveTo>
                  <a:cubicBezTo>
                    <a:pt x="23" y="1"/>
                    <a:pt x="1" y="24"/>
                    <a:pt x="1" y="47"/>
                  </a:cubicBezTo>
                  <a:cubicBezTo>
                    <a:pt x="1" y="69"/>
                    <a:pt x="23" y="92"/>
                    <a:pt x="46" y="92"/>
                  </a:cubicBezTo>
                  <a:lnTo>
                    <a:pt x="69" y="92"/>
                  </a:lnTo>
                  <a:cubicBezTo>
                    <a:pt x="69" y="115"/>
                    <a:pt x="92" y="115"/>
                    <a:pt x="92" y="115"/>
                  </a:cubicBezTo>
                  <a:lnTo>
                    <a:pt x="138" y="115"/>
                  </a:lnTo>
                  <a:cubicBezTo>
                    <a:pt x="138" y="115"/>
                    <a:pt x="160" y="115"/>
                    <a:pt x="160" y="92"/>
                  </a:cubicBezTo>
                  <a:cubicBezTo>
                    <a:pt x="160" y="92"/>
                    <a:pt x="160" y="69"/>
                    <a:pt x="160" y="69"/>
                  </a:cubicBezTo>
                  <a:cubicBezTo>
                    <a:pt x="160" y="47"/>
                    <a:pt x="138" y="47"/>
                    <a:pt x="138" y="47"/>
                  </a:cubicBezTo>
                  <a:cubicBezTo>
                    <a:pt x="115" y="24"/>
                    <a:pt x="115" y="24"/>
                    <a:pt x="92" y="24"/>
                  </a:cubicBezTo>
                  <a:cubicBezTo>
                    <a:pt x="69" y="24"/>
                    <a:pt x="69" y="1"/>
                    <a:pt x="46"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 name="Google Shape;9946;p58"/>
            <p:cNvSpPr/>
            <p:nvPr/>
          </p:nvSpPr>
          <p:spPr>
            <a:xfrm>
              <a:off x="5583979" y="3450145"/>
              <a:ext cx="7584" cy="4804"/>
            </a:xfrm>
            <a:custGeom>
              <a:avLst/>
              <a:gdLst/>
              <a:ahLst/>
              <a:cxnLst/>
              <a:rect l="l" t="t" r="r" b="b"/>
              <a:pathLst>
                <a:path w="161" h="102" extrusionOk="0">
                  <a:moveTo>
                    <a:pt x="23" y="1"/>
                  </a:moveTo>
                  <a:cubicBezTo>
                    <a:pt x="23" y="24"/>
                    <a:pt x="1" y="24"/>
                    <a:pt x="1" y="47"/>
                  </a:cubicBezTo>
                  <a:cubicBezTo>
                    <a:pt x="1" y="69"/>
                    <a:pt x="23" y="92"/>
                    <a:pt x="46" y="92"/>
                  </a:cubicBezTo>
                  <a:lnTo>
                    <a:pt x="92" y="92"/>
                  </a:lnTo>
                  <a:cubicBezTo>
                    <a:pt x="99" y="99"/>
                    <a:pt x="105" y="102"/>
                    <a:pt x="112" y="102"/>
                  </a:cubicBezTo>
                  <a:cubicBezTo>
                    <a:pt x="128" y="102"/>
                    <a:pt x="144" y="86"/>
                    <a:pt x="160" y="69"/>
                  </a:cubicBezTo>
                  <a:cubicBezTo>
                    <a:pt x="160" y="69"/>
                    <a:pt x="160" y="24"/>
                    <a:pt x="138" y="24"/>
                  </a:cubicBezTo>
                  <a:cubicBezTo>
                    <a:pt x="138" y="24"/>
                    <a:pt x="115"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 name="Google Shape;9947;p58"/>
            <p:cNvSpPr/>
            <p:nvPr/>
          </p:nvSpPr>
          <p:spPr>
            <a:xfrm>
              <a:off x="5583979" y="3450145"/>
              <a:ext cx="7584" cy="4804"/>
            </a:xfrm>
            <a:custGeom>
              <a:avLst/>
              <a:gdLst/>
              <a:ahLst/>
              <a:cxnLst/>
              <a:rect l="l" t="t" r="r" b="b"/>
              <a:pathLst>
                <a:path w="161" h="102" extrusionOk="0">
                  <a:moveTo>
                    <a:pt x="46" y="1"/>
                  </a:moveTo>
                  <a:cubicBezTo>
                    <a:pt x="23" y="1"/>
                    <a:pt x="1" y="1"/>
                    <a:pt x="1" y="24"/>
                  </a:cubicBezTo>
                  <a:cubicBezTo>
                    <a:pt x="1" y="47"/>
                    <a:pt x="23" y="69"/>
                    <a:pt x="46" y="92"/>
                  </a:cubicBezTo>
                  <a:lnTo>
                    <a:pt x="92" y="92"/>
                  </a:lnTo>
                  <a:cubicBezTo>
                    <a:pt x="99" y="99"/>
                    <a:pt x="105" y="102"/>
                    <a:pt x="112" y="102"/>
                  </a:cubicBezTo>
                  <a:cubicBezTo>
                    <a:pt x="128" y="102"/>
                    <a:pt x="144" y="86"/>
                    <a:pt x="160" y="69"/>
                  </a:cubicBezTo>
                  <a:cubicBezTo>
                    <a:pt x="160" y="69"/>
                    <a:pt x="160" y="47"/>
                    <a:pt x="160" y="47"/>
                  </a:cubicBezTo>
                  <a:cubicBezTo>
                    <a:pt x="138" y="47"/>
                    <a:pt x="138" y="24"/>
                    <a:pt x="138" y="24"/>
                  </a:cubicBezTo>
                  <a:cubicBezTo>
                    <a:pt x="115" y="24"/>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 name="Google Shape;9948;p58"/>
            <p:cNvSpPr/>
            <p:nvPr/>
          </p:nvSpPr>
          <p:spPr>
            <a:xfrm>
              <a:off x="5200170" y="2756680"/>
              <a:ext cx="62364" cy="233817"/>
            </a:xfrm>
            <a:custGeom>
              <a:avLst/>
              <a:gdLst/>
              <a:ahLst/>
              <a:cxnLst/>
              <a:rect l="l" t="t" r="r" b="b"/>
              <a:pathLst>
                <a:path w="1324" h="4964" extrusionOk="0">
                  <a:moveTo>
                    <a:pt x="91" y="1"/>
                  </a:moveTo>
                  <a:cubicBezTo>
                    <a:pt x="46" y="1"/>
                    <a:pt x="23" y="24"/>
                    <a:pt x="0" y="69"/>
                  </a:cubicBezTo>
                  <a:cubicBezTo>
                    <a:pt x="0" y="115"/>
                    <a:pt x="23" y="138"/>
                    <a:pt x="68" y="160"/>
                  </a:cubicBezTo>
                  <a:cubicBezTo>
                    <a:pt x="68" y="160"/>
                    <a:pt x="91" y="160"/>
                    <a:pt x="91" y="183"/>
                  </a:cubicBezTo>
                  <a:cubicBezTo>
                    <a:pt x="114" y="183"/>
                    <a:pt x="137" y="183"/>
                    <a:pt x="160" y="206"/>
                  </a:cubicBezTo>
                  <a:cubicBezTo>
                    <a:pt x="183" y="229"/>
                    <a:pt x="183" y="229"/>
                    <a:pt x="205" y="252"/>
                  </a:cubicBezTo>
                  <a:cubicBezTo>
                    <a:pt x="228" y="275"/>
                    <a:pt x="251" y="320"/>
                    <a:pt x="251" y="343"/>
                  </a:cubicBezTo>
                  <a:cubicBezTo>
                    <a:pt x="297" y="434"/>
                    <a:pt x="320" y="503"/>
                    <a:pt x="320" y="594"/>
                  </a:cubicBezTo>
                  <a:cubicBezTo>
                    <a:pt x="342" y="822"/>
                    <a:pt x="320" y="1051"/>
                    <a:pt x="297" y="1256"/>
                  </a:cubicBezTo>
                  <a:cubicBezTo>
                    <a:pt x="228" y="1735"/>
                    <a:pt x="114" y="2215"/>
                    <a:pt x="46" y="2717"/>
                  </a:cubicBezTo>
                  <a:cubicBezTo>
                    <a:pt x="23" y="2854"/>
                    <a:pt x="23" y="2991"/>
                    <a:pt x="23" y="3128"/>
                  </a:cubicBezTo>
                  <a:cubicBezTo>
                    <a:pt x="23" y="3265"/>
                    <a:pt x="46" y="3402"/>
                    <a:pt x="68" y="3539"/>
                  </a:cubicBezTo>
                  <a:cubicBezTo>
                    <a:pt x="68" y="3676"/>
                    <a:pt x="114" y="3813"/>
                    <a:pt x="160" y="3949"/>
                  </a:cubicBezTo>
                  <a:cubicBezTo>
                    <a:pt x="205" y="4064"/>
                    <a:pt x="274" y="4201"/>
                    <a:pt x="342" y="4292"/>
                  </a:cubicBezTo>
                  <a:cubicBezTo>
                    <a:pt x="342" y="4315"/>
                    <a:pt x="365" y="4315"/>
                    <a:pt x="365" y="4315"/>
                  </a:cubicBezTo>
                  <a:cubicBezTo>
                    <a:pt x="388" y="4338"/>
                    <a:pt x="411" y="4338"/>
                    <a:pt x="434" y="4338"/>
                  </a:cubicBezTo>
                  <a:cubicBezTo>
                    <a:pt x="457" y="4315"/>
                    <a:pt x="502" y="4292"/>
                    <a:pt x="502" y="4246"/>
                  </a:cubicBezTo>
                  <a:cubicBezTo>
                    <a:pt x="479" y="4178"/>
                    <a:pt x="457" y="4086"/>
                    <a:pt x="457" y="3995"/>
                  </a:cubicBezTo>
                  <a:cubicBezTo>
                    <a:pt x="434" y="3949"/>
                    <a:pt x="434" y="3881"/>
                    <a:pt x="434" y="3813"/>
                  </a:cubicBezTo>
                  <a:cubicBezTo>
                    <a:pt x="457" y="3813"/>
                    <a:pt x="457" y="3790"/>
                    <a:pt x="457" y="3767"/>
                  </a:cubicBezTo>
                  <a:cubicBezTo>
                    <a:pt x="457" y="3767"/>
                    <a:pt x="457" y="3767"/>
                    <a:pt x="479" y="3744"/>
                  </a:cubicBezTo>
                  <a:cubicBezTo>
                    <a:pt x="479" y="3744"/>
                    <a:pt x="479" y="3744"/>
                    <a:pt x="502" y="3721"/>
                  </a:cubicBezTo>
                  <a:lnTo>
                    <a:pt x="571" y="3721"/>
                  </a:lnTo>
                  <a:cubicBezTo>
                    <a:pt x="571" y="3744"/>
                    <a:pt x="593" y="3744"/>
                    <a:pt x="593" y="3744"/>
                  </a:cubicBezTo>
                  <a:cubicBezTo>
                    <a:pt x="616" y="3767"/>
                    <a:pt x="639" y="3767"/>
                    <a:pt x="639" y="3790"/>
                  </a:cubicBezTo>
                  <a:cubicBezTo>
                    <a:pt x="685" y="3835"/>
                    <a:pt x="708" y="3904"/>
                    <a:pt x="730" y="3949"/>
                  </a:cubicBezTo>
                  <a:cubicBezTo>
                    <a:pt x="776" y="4018"/>
                    <a:pt x="799" y="4086"/>
                    <a:pt x="822" y="4155"/>
                  </a:cubicBezTo>
                  <a:cubicBezTo>
                    <a:pt x="936" y="4406"/>
                    <a:pt x="1004" y="4680"/>
                    <a:pt x="1164" y="4931"/>
                  </a:cubicBezTo>
                  <a:cubicBezTo>
                    <a:pt x="1180" y="4947"/>
                    <a:pt x="1208" y="4963"/>
                    <a:pt x="1239" y="4963"/>
                  </a:cubicBezTo>
                  <a:cubicBezTo>
                    <a:pt x="1251" y="4963"/>
                    <a:pt x="1265" y="4960"/>
                    <a:pt x="1278" y="4954"/>
                  </a:cubicBezTo>
                  <a:cubicBezTo>
                    <a:pt x="1301" y="4931"/>
                    <a:pt x="1324" y="4885"/>
                    <a:pt x="1301" y="4840"/>
                  </a:cubicBezTo>
                  <a:cubicBezTo>
                    <a:pt x="1255" y="4771"/>
                    <a:pt x="1210" y="4680"/>
                    <a:pt x="1164" y="4589"/>
                  </a:cubicBezTo>
                  <a:cubicBezTo>
                    <a:pt x="1118" y="4474"/>
                    <a:pt x="1073" y="4360"/>
                    <a:pt x="1027" y="4246"/>
                  </a:cubicBezTo>
                  <a:cubicBezTo>
                    <a:pt x="1004" y="4155"/>
                    <a:pt x="959" y="4041"/>
                    <a:pt x="913" y="3949"/>
                  </a:cubicBezTo>
                  <a:cubicBezTo>
                    <a:pt x="867" y="3881"/>
                    <a:pt x="845" y="3790"/>
                    <a:pt x="799" y="3721"/>
                  </a:cubicBezTo>
                  <a:cubicBezTo>
                    <a:pt x="753" y="3676"/>
                    <a:pt x="685" y="3607"/>
                    <a:pt x="616" y="3584"/>
                  </a:cubicBezTo>
                  <a:cubicBezTo>
                    <a:pt x="588" y="3575"/>
                    <a:pt x="556" y="3569"/>
                    <a:pt x="523" y="3569"/>
                  </a:cubicBezTo>
                  <a:cubicBezTo>
                    <a:pt x="476" y="3569"/>
                    <a:pt x="428" y="3580"/>
                    <a:pt x="388" y="3607"/>
                  </a:cubicBezTo>
                  <a:cubicBezTo>
                    <a:pt x="342" y="3653"/>
                    <a:pt x="297" y="3721"/>
                    <a:pt x="297" y="3790"/>
                  </a:cubicBezTo>
                  <a:cubicBezTo>
                    <a:pt x="297" y="3790"/>
                    <a:pt x="297" y="3813"/>
                    <a:pt x="274" y="3813"/>
                  </a:cubicBezTo>
                  <a:cubicBezTo>
                    <a:pt x="251" y="3698"/>
                    <a:pt x="228" y="3584"/>
                    <a:pt x="205" y="3470"/>
                  </a:cubicBezTo>
                  <a:cubicBezTo>
                    <a:pt x="160" y="3173"/>
                    <a:pt x="183" y="2877"/>
                    <a:pt x="228" y="2603"/>
                  </a:cubicBezTo>
                  <a:cubicBezTo>
                    <a:pt x="228" y="2603"/>
                    <a:pt x="228" y="2603"/>
                    <a:pt x="228" y="2626"/>
                  </a:cubicBezTo>
                  <a:cubicBezTo>
                    <a:pt x="297" y="2078"/>
                    <a:pt x="457" y="1530"/>
                    <a:pt x="479" y="982"/>
                  </a:cubicBezTo>
                  <a:cubicBezTo>
                    <a:pt x="502" y="777"/>
                    <a:pt x="502" y="571"/>
                    <a:pt x="434" y="389"/>
                  </a:cubicBezTo>
                  <a:cubicBezTo>
                    <a:pt x="411" y="297"/>
                    <a:pt x="388" y="206"/>
                    <a:pt x="320" y="138"/>
                  </a:cubicBezTo>
                  <a:cubicBezTo>
                    <a:pt x="274" y="69"/>
                    <a:pt x="183" y="24"/>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 name="Google Shape;9949;p58"/>
            <p:cNvSpPr/>
            <p:nvPr/>
          </p:nvSpPr>
          <p:spPr>
            <a:xfrm>
              <a:off x="6129122" y="3081368"/>
              <a:ext cx="168815" cy="191896"/>
            </a:xfrm>
            <a:custGeom>
              <a:avLst/>
              <a:gdLst/>
              <a:ahLst/>
              <a:cxnLst/>
              <a:rect l="l" t="t" r="r" b="b"/>
              <a:pathLst>
                <a:path w="3584" h="4074" extrusionOk="0">
                  <a:moveTo>
                    <a:pt x="3492" y="1"/>
                  </a:moveTo>
                  <a:cubicBezTo>
                    <a:pt x="3378" y="24"/>
                    <a:pt x="3287" y="47"/>
                    <a:pt x="3173" y="92"/>
                  </a:cubicBezTo>
                  <a:cubicBezTo>
                    <a:pt x="3081" y="138"/>
                    <a:pt x="2990" y="206"/>
                    <a:pt x="2899" y="275"/>
                  </a:cubicBezTo>
                  <a:cubicBezTo>
                    <a:pt x="2808" y="343"/>
                    <a:pt x="2739" y="435"/>
                    <a:pt x="2671" y="526"/>
                  </a:cubicBezTo>
                  <a:cubicBezTo>
                    <a:pt x="2602" y="617"/>
                    <a:pt x="2557" y="709"/>
                    <a:pt x="2488" y="823"/>
                  </a:cubicBezTo>
                  <a:cubicBezTo>
                    <a:pt x="2374" y="1005"/>
                    <a:pt x="2283" y="1211"/>
                    <a:pt x="2191" y="1416"/>
                  </a:cubicBezTo>
                  <a:cubicBezTo>
                    <a:pt x="2123" y="1507"/>
                    <a:pt x="2077" y="1622"/>
                    <a:pt x="2009" y="1736"/>
                  </a:cubicBezTo>
                  <a:cubicBezTo>
                    <a:pt x="1917" y="1850"/>
                    <a:pt x="1849" y="1987"/>
                    <a:pt x="1758" y="2101"/>
                  </a:cubicBezTo>
                  <a:cubicBezTo>
                    <a:pt x="1507" y="2398"/>
                    <a:pt x="1255" y="2649"/>
                    <a:pt x="959" y="2923"/>
                  </a:cubicBezTo>
                  <a:cubicBezTo>
                    <a:pt x="959" y="2923"/>
                    <a:pt x="936" y="2945"/>
                    <a:pt x="913" y="2968"/>
                  </a:cubicBezTo>
                  <a:cubicBezTo>
                    <a:pt x="890" y="2991"/>
                    <a:pt x="890" y="3037"/>
                    <a:pt x="913" y="3082"/>
                  </a:cubicBezTo>
                  <a:cubicBezTo>
                    <a:pt x="936" y="3094"/>
                    <a:pt x="959" y="3099"/>
                    <a:pt x="979" y="3099"/>
                  </a:cubicBezTo>
                  <a:cubicBezTo>
                    <a:pt x="999" y="3099"/>
                    <a:pt x="1016" y="3094"/>
                    <a:pt x="1027" y="3082"/>
                  </a:cubicBezTo>
                  <a:lnTo>
                    <a:pt x="1073" y="3037"/>
                  </a:lnTo>
                  <a:cubicBezTo>
                    <a:pt x="1073" y="3037"/>
                    <a:pt x="1096" y="3014"/>
                    <a:pt x="1119" y="3014"/>
                  </a:cubicBezTo>
                  <a:cubicBezTo>
                    <a:pt x="1164" y="2968"/>
                    <a:pt x="1187" y="2945"/>
                    <a:pt x="1233" y="2923"/>
                  </a:cubicBezTo>
                  <a:cubicBezTo>
                    <a:pt x="1278" y="2923"/>
                    <a:pt x="1301" y="2900"/>
                    <a:pt x="1347" y="2900"/>
                  </a:cubicBezTo>
                  <a:lnTo>
                    <a:pt x="1415" y="2900"/>
                  </a:lnTo>
                  <a:cubicBezTo>
                    <a:pt x="1415" y="2900"/>
                    <a:pt x="1438" y="2923"/>
                    <a:pt x="1438" y="2923"/>
                  </a:cubicBezTo>
                  <a:lnTo>
                    <a:pt x="1484" y="2923"/>
                  </a:lnTo>
                  <a:cubicBezTo>
                    <a:pt x="1484" y="2945"/>
                    <a:pt x="1484" y="2945"/>
                    <a:pt x="1484" y="2945"/>
                  </a:cubicBezTo>
                  <a:cubicBezTo>
                    <a:pt x="1507" y="2968"/>
                    <a:pt x="1507" y="2968"/>
                    <a:pt x="1507" y="2991"/>
                  </a:cubicBezTo>
                  <a:cubicBezTo>
                    <a:pt x="1507" y="2991"/>
                    <a:pt x="1529" y="3014"/>
                    <a:pt x="1529" y="3037"/>
                  </a:cubicBezTo>
                  <a:cubicBezTo>
                    <a:pt x="1529" y="3060"/>
                    <a:pt x="1529" y="3082"/>
                    <a:pt x="1529" y="3105"/>
                  </a:cubicBezTo>
                  <a:cubicBezTo>
                    <a:pt x="1507" y="3151"/>
                    <a:pt x="1507" y="3196"/>
                    <a:pt x="1484" y="3242"/>
                  </a:cubicBezTo>
                  <a:cubicBezTo>
                    <a:pt x="1461" y="3265"/>
                    <a:pt x="1438" y="3311"/>
                    <a:pt x="1415" y="3356"/>
                  </a:cubicBezTo>
                  <a:cubicBezTo>
                    <a:pt x="1347" y="3425"/>
                    <a:pt x="1278" y="3493"/>
                    <a:pt x="1210" y="3539"/>
                  </a:cubicBezTo>
                  <a:cubicBezTo>
                    <a:pt x="1073" y="3630"/>
                    <a:pt x="913" y="3721"/>
                    <a:pt x="753" y="3790"/>
                  </a:cubicBezTo>
                  <a:lnTo>
                    <a:pt x="776" y="3790"/>
                  </a:lnTo>
                  <a:cubicBezTo>
                    <a:pt x="594" y="3836"/>
                    <a:pt x="434" y="3881"/>
                    <a:pt x="251" y="3904"/>
                  </a:cubicBezTo>
                  <a:lnTo>
                    <a:pt x="69" y="3904"/>
                  </a:lnTo>
                  <a:cubicBezTo>
                    <a:pt x="23" y="3904"/>
                    <a:pt x="0" y="3950"/>
                    <a:pt x="0" y="3995"/>
                  </a:cubicBezTo>
                  <a:cubicBezTo>
                    <a:pt x="0" y="4041"/>
                    <a:pt x="23" y="4064"/>
                    <a:pt x="69" y="4064"/>
                  </a:cubicBezTo>
                  <a:cubicBezTo>
                    <a:pt x="102" y="4071"/>
                    <a:pt x="135" y="4073"/>
                    <a:pt x="169" y="4073"/>
                  </a:cubicBezTo>
                  <a:cubicBezTo>
                    <a:pt x="250" y="4073"/>
                    <a:pt x="330" y="4057"/>
                    <a:pt x="411" y="4041"/>
                  </a:cubicBezTo>
                  <a:cubicBezTo>
                    <a:pt x="548" y="4018"/>
                    <a:pt x="685" y="3973"/>
                    <a:pt x="822" y="3927"/>
                  </a:cubicBezTo>
                  <a:cubicBezTo>
                    <a:pt x="959" y="3881"/>
                    <a:pt x="1096" y="3813"/>
                    <a:pt x="1210" y="3721"/>
                  </a:cubicBezTo>
                  <a:cubicBezTo>
                    <a:pt x="1324" y="3653"/>
                    <a:pt x="1438" y="3584"/>
                    <a:pt x="1507" y="3470"/>
                  </a:cubicBezTo>
                  <a:cubicBezTo>
                    <a:pt x="1598" y="3379"/>
                    <a:pt x="1643" y="3265"/>
                    <a:pt x="1666" y="3128"/>
                  </a:cubicBezTo>
                  <a:cubicBezTo>
                    <a:pt x="1689" y="3082"/>
                    <a:pt x="1689" y="3014"/>
                    <a:pt x="1666" y="2968"/>
                  </a:cubicBezTo>
                  <a:cubicBezTo>
                    <a:pt x="1666" y="2900"/>
                    <a:pt x="1621" y="2854"/>
                    <a:pt x="1598" y="2831"/>
                  </a:cubicBezTo>
                  <a:cubicBezTo>
                    <a:pt x="1552" y="2786"/>
                    <a:pt x="1507" y="2763"/>
                    <a:pt x="1461" y="2763"/>
                  </a:cubicBezTo>
                  <a:cubicBezTo>
                    <a:pt x="1438" y="2740"/>
                    <a:pt x="1415" y="2740"/>
                    <a:pt x="1370" y="2740"/>
                  </a:cubicBezTo>
                  <a:cubicBezTo>
                    <a:pt x="1461" y="2649"/>
                    <a:pt x="1552" y="2557"/>
                    <a:pt x="1643" y="2466"/>
                  </a:cubicBezTo>
                  <a:cubicBezTo>
                    <a:pt x="1849" y="2261"/>
                    <a:pt x="2009" y="2010"/>
                    <a:pt x="2168" y="1758"/>
                  </a:cubicBezTo>
                  <a:cubicBezTo>
                    <a:pt x="2283" y="1576"/>
                    <a:pt x="2374" y="1370"/>
                    <a:pt x="2488" y="1165"/>
                  </a:cubicBezTo>
                  <a:cubicBezTo>
                    <a:pt x="2579" y="960"/>
                    <a:pt x="2693" y="777"/>
                    <a:pt x="2808" y="594"/>
                  </a:cubicBezTo>
                  <a:cubicBezTo>
                    <a:pt x="2899" y="503"/>
                    <a:pt x="2990" y="412"/>
                    <a:pt x="3081" y="343"/>
                  </a:cubicBezTo>
                  <a:cubicBezTo>
                    <a:pt x="3150" y="298"/>
                    <a:pt x="3241" y="229"/>
                    <a:pt x="3333" y="206"/>
                  </a:cubicBezTo>
                  <a:cubicBezTo>
                    <a:pt x="3378" y="184"/>
                    <a:pt x="3447" y="161"/>
                    <a:pt x="3515" y="161"/>
                  </a:cubicBezTo>
                  <a:cubicBezTo>
                    <a:pt x="3561" y="138"/>
                    <a:pt x="3584" y="92"/>
                    <a:pt x="3584" y="47"/>
                  </a:cubicBezTo>
                  <a:cubicBezTo>
                    <a:pt x="3584" y="24"/>
                    <a:pt x="3538" y="1"/>
                    <a:pt x="3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 name="Google Shape;9950;p58"/>
            <p:cNvSpPr/>
            <p:nvPr/>
          </p:nvSpPr>
          <p:spPr>
            <a:xfrm>
              <a:off x="5066817" y="3074915"/>
              <a:ext cx="482801" cy="479032"/>
            </a:xfrm>
            <a:custGeom>
              <a:avLst/>
              <a:gdLst/>
              <a:ahLst/>
              <a:cxnLst/>
              <a:rect l="l" t="t" r="r" b="b"/>
              <a:pathLst>
                <a:path w="10250" h="10170" extrusionOk="0">
                  <a:moveTo>
                    <a:pt x="5114" y="480"/>
                  </a:moveTo>
                  <a:cubicBezTo>
                    <a:pt x="5319" y="480"/>
                    <a:pt x="5547" y="480"/>
                    <a:pt x="5753" y="526"/>
                  </a:cubicBezTo>
                  <a:lnTo>
                    <a:pt x="5798" y="526"/>
                  </a:lnTo>
                  <a:cubicBezTo>
                    <a:pt x="6186" y="594"/>
                    <a:pt x="6552" y="686"/>
                    <a:pt x="6917" y="823"/>
                  </a:cubicBezTo>
                  <a:cubicBezTo>
                    <a:pt x="7282" y="982"/>
                    <a:pt x="7624" y="1188"/>
                    <a:pt x="7921" y="1416"/>
                  </a:cubicBezTo>
                  <a:cubicBezTo>
                    <a:pt x="8241" y="1667"/>
                    <a:pt x="8515" y="1964"/>
                    <a:pt x="8766" y="2261"/>
                  </a:cubicBezTo>
                  <a:cubicBezTo>
                    <a:pt x="9017" y="2580"/>
                    <a:pt x="9199" y="2923"/>
                    <a:pt x="9359" y="3288"/>
                  </a:cubicBezTo>
                  <a:cubicBezTo>
                    <a:pt x="9519" y="3653"/>
                    <a:pt x="9633" y="4041"/>
                    <a:pt x="9679" y="4452"/>
                  </a:cubicBezTo>
                  <a:cubicBezTo>
                    <a:pt x="9747" y="4863"/>
                    <a:pt x="9747" y="5296"/>
                    <a:pt x="9679" y="5707"/>
                  </a:cubicBezTo>
                  <a:cubicBezTo>
                    <a:pt x="9633" y="6118"/>
                    <a:pt x="9519" y="6506"/>
                    <a:pt x="9359" y="6871"/>
                  </a:cubicBezTo>
                  <a:cubicBezTo>
                    <a:pt x="9199" y="7237"/>
                    <a:pt x="9017" y="7579"/>
                    <a:pt x="8766" y="7899"/>
                  </a:cubicBezTo>
                  <a:cubicBezTo>
                    <a:pt x="8537" y="8218"/>
                    <a:pt x="8241" y="8492"/>
                    <a:pt x="7944" y="8743"/>
                  </a:cubicBezTo>
                  <a:cubicBezTo>
                    <a:pt x="7624" y="8971"/>
                    <a:pt x="7259" y="9177"/>
                    <a:pt x="6894" y="9337"/>
                  </a:cubicBezTo>
                  <a:cubicBezTo>
                    <a:pt x="6529" y="9496"/>
                    <a:pt x="6141" y="9588"/>
                    <a:pt x="5730" y="9656"/>
                  </a:cubicBezTo>
                  <a:cubicBezTo>
                    <a:pt x="5524" y="9679"/>
                    <a:pt x="5319" y="9690"/>
                    <a:pt x="5114" y="9690"/>
                  </a:cubicBezTo>
                  <a:cubicBezTo>
                    <a:pt x="4908" y="9690"/>
                    <a:pt x="4703" y="9679"/>
                    <a:pt x="4497" y="9656"/>
                  </a:cubicBezTo>
                  <a:cubicBezTo>
                    <a:pt x="4109" y="9588"/>
                    <a:pt x="3721" y="9496"/>
                    <a:pt x="3356" y="9337"/>
                  </a:cubicBezTo>
                  <a:cubicBezTo>
                    <a:pt x="3014" y="9200"/>
                    <a:pt x="2694" y="9017"/>
                    <a:pt x="2397" y="8789"/>
                  </a:cubicBezTo>
                  <a:cubicBezTo>
                    <a:pt x="2374" y="8766"/>
                    <a:pt x="2329" y="8743"/>
                    <a:pt x="2306" y="8743"/>
                  </a:cubicBezTo>
                  <a:cubicBezTo>
                    <a:pt x="2101" y="8583"/>
                    <a:pt x="1918" y="8401"/>
                    <a:pt x="1758" y="8218"/>
                  </a:cubicBezTo>
                  <a:cubicBezTo>
                    <a:pt x="1644" y="8127"/>
                    <a:pt x="1553" y="8013"/>
                    <a:pt x="1461" y="7899"/>
                  </a:cubicBezTo>
                  <a:cubicBezTo>
                    <a:pt x="1347" y="7739"/>
                    <a:pt x="1256" y="7579"/>
                    <a:pt x="1165" y="7419"/>
                  </a:cubicBezTo>
                  <a:cubicBezTo>
                    <a:pt x="1142" y="7419"/>
                    <a:pt x="1142" y="7396"/>
                    <a:pt x="1142" y="7396"/>
                  </a:cubicBezTo>
                  <a:cubicBezTo>
                    <a:pt x="1142" y="7396"/>
                    <a:pt x="1142" y="7396"/>
                    <a:pt x="1142" y="7374"/>
                  </a:cubicBezTo>
                  <a:lnTo>
                    <a:pt x="1119" y="7374"/>
                  </a:lnTo>
                  <a:cubicBezTo>
                    <a:pt x="1119" y="7351"/>
                    <a:pt x="1119" y="7351"/>
                    <a:pt x="1096" y="7328"/>
                  </a:cubicBezTo>
                  <a:cubicBezTo>
                    <a:pt x="1096" y="7328"/>
                    <a:pt x="1096" y="7305"/>
                    <a:pt x="1096" y="7305"/>
                  </a:cubicBezTo>
                  <a:cubicBezTo>
                    <a:pt x="1005" y="7168"/>
                    <a:pt x="937" y="7008"/>
                    <a:pt x="868" y="6871"/>
                  </a:cubicBezTo>
                  <a:cubicBezTo>
                    <a:pt x="822" y="6734"/>
                    <a:pt x="777" y="6597"/>
                    <a:pt x="731" y="6483"/>
                  </a:cubicBezTo>
                  <a:cubicBezTo>
                    <a:pt x="731" y="6461"/>
                    <a:pt x="731" y="6461"/>
                    <a:pt x="731" y="6438"/>
                  </a:cubicBezTo>
                  <a:lnTo>
                    <a:pt x="708" y="6438"/>
                  </a:lnTo>
                  <a:cubicBezTo>
                    <a:pt x="708" y="6415"/>
                    <a:pt x="708" y="6415"/>
                    <a:pt x="708" y="6415"/>
                  </a:cubicBezTo>
                  <a:cubicBezTo>
                    <a:pt x="708" y="6392"/>
                    <a:pt x="708" y="6392"/>
                    <a:pt x="708" y="6392"/>
                  </a:cubicBezTo>
                  <a:cubicBezTo>
                    <a:pt x="708" y="6392"/>
                    <a:pt x="708" y="6369"/>
                    <a:pt x="708" y="6369"/>
                  </a:cubicBezTo>
                  <a:cubicBezTo>
                    <a:pt x="640" y="6141"/>
                    <a:pt x="594" y="5913"/>
                    <a:pt x="548" y="5684"/>
                  </a:cubicBezTo>
                  <a:cubicBezTo>
                    <a:pt x="526" y="5456"/>
                    <a:pt x="503" y="5205"/>
                    <a:pt x="526" y="4954"/>
                  </a:cubicBezTo>
                  <a:cubicBezTo>
                    <a:pt x="526" y="4954"/>
                    <a:pt x="526" y="4931"/>
                    <a:pt x="526" y="4931"/>
                  </a:cubicBezTo>
                  <a:cubicBezTo>
                    <a:pt x="526" y="4931"/>
                    <a:pt x="526" y="4931"/>
                    <a:pt x="526" y="4908"/>
                  </a:cubicBezTo>
                  <a:cubicBezTo>
                    <a:pt x="526" y="4908"/>
                    <a:pt x="526" y="4908"/>
                    <a:pt x="526" y="4886"/>
                  </a:cubicBezTo>
                  <a:cubicBezTo>
                    <a:pt x="526" y="4886"/>
                    <a:pt x="526" y="4886"/>
                    <a:pt x="526" y="4863"/>
                  </a:cubicBezTo>
                  <a:cubicBezTo>
                    <a:pt x="526" y="4726"/>
                    <a:pt x="548" y="4589"/>
                    <a:pt x="548" y="4452"/>
                  </a:cubicBezTo>
                  <a:cubicBezTo>
                    <a:pt x="571" y="4315"/>
                    <a:pt x="594" y="4178"/>
                    <a:pt x="640" y="4041"/>
                  </a:cubicBezTo>
                  <a:cubicBezTo>
                    <a:pt x="640" y="4041"/>
                    <a:pt x="640" y="4018"/>
                    <a:pt x="640" y="4018"/>
                  </a:cubicBezTo>
                  <a:cubicBezTo>
                    <a:pt x="640" y="3995"/>
                    <a:pt x="640" y="3995"/>
                    <a:pt x="663" y="3973"/>
                  </a:cubicBezTo>
                  <a:cubicBezTo>
                    <a:pt x="663" y="3950"/>
                    <a:pt x="663" y="3950"/>
                    <a:pt x="663" y="3927"/>
                  </a:cubicBezTo>
                  <a:cubicBezTo>
                    <a:pt x="663" y="3927"/>
                    <a:pt x="663" y="3904"/>
                    <a:pt x="663" y="3904"/>
                  </a:cubicBezTo>
                  <a:lnTo>
                    <a:pt x="685" y="3881"/>
                  </a:lnTo>
                  <a:cubicBezTo>
                    <a:pt x="685" y="3881"/>
                    <a:pt x="685" y="3881"/>
                    <a:pt x="685" y="3858"/>
                  </a:cubicBezTo>
                  <a:cubicBezTo>
                    <a:pt x="685" y="3836"/>
                    <a:pt x="685" y="3836"/>
                    <a:pt x="685" y="3836"/>
                  </a:cubicBezTo>
                  <a:cubicBezTo>
                    <a:pt x="685" y="3813"/>
                    <a:pt x="685" y="3813"/>
                    <a:pt x="685" y="3813"/>
                  </a:cubicBezTo>
                  <a:lnTo>
                    <a:pt x="708" y="3790"/>
                  </a:lnTo>
                  <a:cubicBezTo>
                    <a:pt x="708" y="3790"/>
                    <a:pt x="708" y="3767"/>
                    <a:pt x="708" y="3767"/>
                  </a:cubicBezTo>
                  <a:cubicBezTo>
                    <a:pt x="708" y="3767"/>
                    <a:pt x="708" y="3767"/>
                    <a:pt x="708" y="3744"/>
                  </a:cubicBezTo>
                  <a:cubicBezTo>
                    <a:pt x="708" y="3744"/>
                    <a:pt x="708" y="3744"/>
                    <a:pt x="731" y="3721"/>
                  </a:cubicBezTo>
                  <a:cubicBezTo>
                    <a:pt x="731" y="3699"/>
                    <a:pt x="731" y="3699"/>
                    <a:pt x="731" y="3676"/>
                  </a:cubicBezTo>
                  <a:cubicBezTo>
                    <a:pt x="777" y="3539"/>
                    <a:pt x="822" y="3425"/>
                    <a:pt x="868" y="3288"/>
                  </a:cubicBezTo>
                  <a:cubicBezTo>
                    <a:pt x="937" y="3174"/>
                    <a:pt x="982" y="3060"/>
                    <a:pt x="1051" y="2945"/>
                  </a:cubicBezTo>
                  <a:cubicBezTo>
                    <a:pt x="1051" y="2923"/>
                    <a:pt x="1051" y="2923"/>
                    <a:pt x="1051" y="2923"/>
                  </a:cubicBezTo>
                  <a:cubicBezTo>
                    <a:pt x="1051" y="2923"/>
                    <a:pt x="1051" y="2900"/>
                    <a:pt x="1073" y="2900"/>
                  </a:cubicBezTo>
                  <a:cubicBezTo>
                    <a:pt x="1165" y="2717"/>
                    <a:pt x="1279" y="2535"/>
                    <a:pt x="1393" y="2352"/>
                  </a:cubicBezTo>
                  <a:cubicBezTo>
                    <a:pt x="1416" y="2329"/>
                    <a:pt x="1439" y="2306"/>
                    <a:pt x="1461" y="2261"/>
                  </a:cubicBezTo>
                  <a:cubicBezTo>
                    <a:pt x="1507" y="2238"/>
                    <a:pt x="1530" y="2192"/>
                    <a:pt x="1553" y="2169"/>
                  </a:cubicBezTo>
                  <a:cubicBezTo>
                    <a:pt x="1781" y="1895"/>
                    <a:pt x="2032" y="1644"/>
                    <a:pt x="2306" y="1439"/>
                  </a:cubicBezTo>
                  <a:cubicBezTo>
                    <a:pt x="2626" y="1188"/>
                    <a:pt x="2968" y="1005"/>
                    <a:pt x="3310" y="846"/>
                  </a:cubicBezTo>
                  <a:cubicBezTo>
                    <a:pt x="3698" y="686"/>
                    <a:pt x="4086" y="572"/>
                    <a:pt x="4497" y="526"/>
                  </a:cubicBezTo>
                  <a:cubicBezTo>
                    <a:pt x="4520" y="503"/>
                    <a:pt x="4520" y="503"/>
                    <a:pt x="4520" y="503"/>
                  </a:cubicBezTo>
                  <a:cubicBezTo>
                    <a:pt x="4726" y="480"/>
                    <a:pt x="4908" y="480"/>
                    <a:pt x="5114" y="480"/>
                  </a:cubicBezTo>
                  <a:close/>
                  <a:moveTo>
                    <a:pt x="5114" y="1"/>
                  </a:moveTo>
                  <a:cubicBezTo>
                    <a:pt x="4771" y="1"/>
                    <a:pt x="4429" y="24"/>
                    <a:pt x="4086" y="92"/>
                  </a:cubicBezTo>
                  <a:cubicBezTo>
                    <a:pt x="3402" y="229"/>
                    <a:pt x="2763" y="526"/>
                    <a:pt x="2192" y="937"/>
                  </a:cubicBezTo>
                  <a:cubicBezTo>
                    <a:pt x="2055" y="1028"/>
                    <a:pt x="1918" y="1142"/>
                    <a:pt x="1781" y="1256"/>
                  </a:cubicBezTo>
                  <a:cubicBezTo>
                    <a:pt x="1644" y="1370"/>
                    <a:pt x="1507" y="1507"/>
                    <a:pt x="1370" y="1644"/>
                  </a:cubicBezTo>
                  <a:cubicBezTo>
                    <a:pt x="1188" y="1850"/>
                    <a:pt x="1028" y="2078"/>
                    <a:pt x="868" y="2306"/>
                  </a:cubicBezTo>
                  <a:cubicBezTo>
                    <a:pt x="822" y="2375"/>
                    <a:pt x="754" y="2466"/>
                    <a:pt x="708" y="2535"/>
                  </a:cubicBezTo>
                  <a:cubicBezTo>
                    <a:pt x="526" y="2854"/>
                    <a:pt x="389" y="3197"/>
                    <a:pt x="275" y="3539"/>
                  </a:cubicBezTo>
                  <a:cubicBezTo>
                    <a:pt x="275" y="3562"/>
                    <a:pt x="252" y="3585"/>
                    <a:pt x="252" y="3607"/>
                  </a:cubicBezTo>
                  <a:cubicBezTo>
                    <a:pt x="138" y="3973"/>
                    <a:pt x="69" y="4338"/>
                    <a:pt x="46" y="4703"/>
                  </a:cubicBezTo>
                  <a:cubicBezTo>
                    <a:pt x="1" y="5411"/>
                    <a:pt x="92" y="6141"/>
                    <a:pt x="343" y="6803"/>
                  </a:cubicBezTo>
                  <a:cubicBezTo>
                    <a:pt x="412" y="7008"/>
                    <a:pt x="503" y="7214"/>
                    <a:pt x="594" y="7396"/>
                  </a:cubicBezTo>
                  <a:cubicBezTo>
                    <a:pt x="663" y="7556"/>
                    <a:pt x="754" y="7693"/>
                    <a:pt x="845" y="7830"/>
                  </a:cubicBezTo>
                  <a:cubicBezTo>
                    <a:pt x="982" y="8035"/>
                    <a:pt x="1119" y="8241"/>
                    <a:pt x="1302" y="8424"/>
                  </a:cubicBezTo>
                  <a:cubicBezTo>
                    <a:pt x="1347" y="8492"/>
                    <a:pt x="1416" y="8583"/>
                    <a:pt x="1484" y="8652"/>
                  </a:cubicBezTo>
                  <a:cubicBezTo>
                    <a:pt x="1713" y="8880"/>
                    <a:pt x="1964" y="9085"/>
                    <a:pt x="2238" y="9268"/>
                  </a:cubicBezTo>
                  <a:cubicBezTo>
                    <a:pt x="2283" y="9291"/>
                    <a:pt x="2306" y="9314"/>
                    <a:pt x="2352" y="9337"/>
                  </a:cubicBezTo>
                  <a:cubicBezTo>
                    <a:pt x="2648" y="9542"/>
                    <a:pt x="2991" y="9702"/>
                    <a:pt x="3333" y="9839"/>
                  </a:cubicBezTo>
                  <a:cubicBezTo>
                    <a:pt x="3926" y="10068"/>
                    <a:pt x="4551" y="10169"/>
                    <a:pt x="5167" y="10169"/>
                  </a:cubicBezTo>
                  <a:cubicBezTo>
                    <a:pt x="5287" y="10169"/>
                    <a:pt x="5406" y="10166"/>
                    <a:pt x="5524" y="10158"/>
                  </a:cubicBezTo>
                  <a:cubicBezTo>
                    <a:pt x="6255" y="10090"/>
                    <a:pt x="6962" y="9884"/>
                    <a:pt x="7579" y="9542"/>
                  </a:cubicBezTo>
                  <a:cubicBezTo>
                    <a:pt x="7921" y="9359"/>
                    <a:pt x="8218" y="9131"/>
                    <a:pt x="8492" y="8880"/>
                  </a:cubicBezTo>
                  <a:cubicBezTo>
                    <a:pt x="8766" y="8652"/>
                    <a:pt x="9017" y="8378"/>
                    <a:pt x="9245" y="8081"/>
                  </a:cubicBezTo>
                  <a:cubicBezTo>
                    <a:pt x="9679" y="7488"/>
                    <a:pt x="9975" y="6780"/>
                    <a:pt x="10112" y="6050"/>
                  </a:cubicBezTo>
                  <a:cubicBezTo>
                    <a:pt x="10249" y="5319"/>
                    <a:pt x="10226" y="4543"/>
                    <a:pt x="10044" y="3813"/>
                  </a:cubicBezTo>
                  <a:cubicBezTo>
                    <a:pt x="9975" y="3470"/>
                    <a:pt x="9838" y="3128"/>
                    <a:pt x="9679" y="2808"/>
                  </a:cubicBezTo>
                  <a:cubicBezTo>
                    <a:pt x="9519" y="2489"/>
                    <a:pt x="9313" y="2192"/>
                    <a:pt x="9085" y="1895"/>
                  </a:cubicBezTo>
                  <a:cubicBezTo>
                    <a:pt x="8651" y="1325"/>
                    <a:pt x="8058" y="868"/>
                    <a:pt x="7419" y="549"/>
                  </a:cubicBezTo>
                  <a:cubicBezTo>
                    <a:pt x="7031" y="343"/>
                    <a:pt x="6620" y="206"/>
                    <a:pt x="6186" y="115"/>
                  </a:cubicBezTo>
                  <a:lnTo>
                    <a:pt x="6164" y="115"/>
                  </a:lnTo>
                  <a:cubicBezTo>
                    <a:pt x="6004" y="69"/>
                    <a:pt x="5844" y="47"/>
                    <a:pt x="5684" y="24"/>
                  </a:cubicBezTo>
                  <a:lnTo>
                    <a:pt x="5661" y="24"/>
                  </a:lnTo>
                  <a:cubicBezTo>
                    <a:pt x="5524" y="24"/>
                    <a:pt x="5410" y="1"/>
                    <a:pt x="5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 name="Google Shape;9951;p58"/>
            <p:cNvSpPr/>
            <p:nvPr/>
          </p:nvSpPr>
          <p:spPr>
            <a:xfrm>
              <a:off x="5661419" y="3238366"/>
              <a:ext cx="479551" cy="479551"/>
            </a:xfrm>
            <a:custGeom>
              <a:avLst/>
              <a:gdLst/>
              <a:ahLst/>
              <a:cxnLst/>
              <a:rect l="l" t="t" r="r" b="b"/>
              <a:pathLst>
                <a:path w="10181" h="10181" extrusionOk="0">
                  <a:moveTo>
                    <a:pt x="5273" y="480"/>
                  </a:moveTo>
                  <a:cubicBezTo>
                    <a:pt x="5410" y="503"/>
                    <a:pt x="5547" y="503"/>
                    <a:pt x="5684" y="525"/>
                  </a:cubicBezTo>
                  <a:lnTo>
                    <a:pt x="5706" y="525"/>
                  </a:lnTo>
                  <a:cubicBezTo>
                    <a:pt x="6117" y="571"/>
                    <a:pt x="6505" y="685"/>
                    <a:pt x="6870" y="845"/>
                  </a:cubicBezTo>
                  <a:cubicBezTo>
                    <a:pt x="7236" y="1005"/>
                    <a:pt x="7578" y="1187"/>
                    <a:pt x="7875" y="1438"/>
                  </a:cubicBezTo>
                  <a:cubicBezTo>
                    <a:pt x="8194" y="1689"/>
                    <a:pt x="8491" y="1963"/>
                    <a:pt x="8742" y="2283"/>
                  </a:cubicBezTo>
                  <a:cubicBezTo>
                    <a:pt x="8970" y="2602"/>
                    <a:pt x="9176" y="2945"/>
                    <a:pt x="9336" y="3287"/>
                  </a:cubicBezTo>
                  <a:cubicBezTo>
                    <a:pt x="9473" y="3675"/>
                    <a:pt x="9587" y="4063"/>
                    <a:pt x="9655" y="4451"/>
                  </a:cubicBezTo>
                  <a:cubicBezTo>
                    <a:pt x="9701" y="4862"/>
                    <a:pt x="9701" y="5273"/>
                    <a:pt x="9655" y="5684"/>
                  </a:cubicBezTo>
                  <a:cubicBezTo>
                    <a:pt x="9587" y="6118"/>
                    <a:pt x="9473" y="6506"/>
                    <a:pt x="9313" y="6894"/>
                  </a:cubicBezTo>
                  <a:cubicBezTo>
                    <a:pt x="9153" y="7259"/>
                    <a:pt x="8970" y="7601"/>
                    <a:pt x="8719" y="7921"/>
                  </a:cubicBezTo>
                  <a:cubicBezTo>
                    <a:pt x="8468" y="8218"/>
                    <a:pt x="8194" y="8491"/>
                    <a:pt x="7898" y="8742"/>
                  </a:cubicBezTo>
                  <a:cubicBezTo>
                    <a:pt x="7578" y="8971"/>
                    <a:pt x="7236" y="9176"/>
                    <a:pt x="6848" y="9336"/>
                  </a:cubicBezTo>
                  <a:cubicBezTo>
                    <a:pt x="6482" y="9496"/>
                    <a:pt x="6094" y="9587"/>
                    <a:pt x="5706" y="9656"/>
                  </a:cubicBezTo>
                  <a:cubicBezTo>
                    <a:pt x="5501" y="9678"/>
                    <a:pt x="5290" y="9690"/>
                    <a:pt x="5079" y="9690"/>
                  </a:cubicBezTo>
                  <a:cubicBezTo>
                    <a:pt x="4868" y="9690"/>
                    <a:pt x="4656" y="9678"/>
                    <a:pt x="4451" y="9656"/>
                  </a:cubicBezTo>
                  <a:cubicBezTo>
                    <a:pt x="4040" y="9587"/>
                    <a:pt x="3652" y="9496"/>
                    <a:pt x="3264" y="9336"/>
                  </a:cubicBezTo>
                  <a:cubicBezTo>
                    <a:pt x="2922" y="9176"/>
                    <a:pt x="2579" y="8971"/>
                    <a:pt x="2283" y="8742"/>
                  </a:cubicBezTo>
                  <a:cubicBezTo>
                    <a:pt x="1963" y="8491"/>
                    <a:pt x="1666" y="8218"/>
                    <a:pt x="1415" y="7898"/>
                  </a:cubicBezTo>
                  <a:cubicBezTo>
                    <a:pt x="1187" y="7578"/>
                    <a:pt x="982" y="7236"/>
                    <a:pt x="822" y="6871"/>
                  </a:cubicBezTo>
                  <a:cubicBezTo>
                    <a:pt x="730" y="6620"/>
                    <a:pt x="639" y="6346"/>
                    <a:pt x="594" y="6095"/>
                  </a:cubicBezTo>
                  <a:cubicBezTo>
                    <a:pt x="571" y="6072"/>
                    <a:pt x="571" y="6072"/>
                    <a:pt x="571" y="6072"/>
                  </a:cubicBezTo>
                  <a:cubicBezTo>
                    <a:pt x="571" y="6072"/>
                    <a:pt x="571" y="6049"/>
                    <a:pt x="571" y="6049"/>
                  </a:cubicBezTo>
                  <a:cubicBezTo>
                    <a:pt x="548" y="5935"/>
                    <a:pt x="525" y="5821"/>
                    <a:pt x="502" y="5707"/>
                  </a:cubicBezTo>
                  <a:cubicBezTo>
                    <a:pt x="502" y="5570"/>
                    <a:pt x="479" y="5433"/>
                    <a:pt x="479" y="5296"/>
                  </a:cubicBezTo>
                  <a:cubicBezTo>
                    <a:pt x="479" y="5296"/>
                    <a:pt x="479" y="5273"/>
                    <a:pt x="479" y="5273"/>
                  </a:cubicBezTo>
                  <a:cubicBezTo>
                    <a:pt x="479" y="5273"/>
                    <a:pt x="479" y="5250"/>
                    <a:pt x="479" y="5250"/>
                  </a:cubicBezTo>
                  <a:cubicBezTo>
                    <a:pt x="479" y="5250"/>
                    <a:pt x="479" y="5227"/>
                    <a:pt x="479" y="5227"/>
                  </a:cubicBezTo>
                  <a:cubicBezTo>
                    <a:pt x="479" y="5227"/>
                    <a:pt x="479" y="5205"/>
                    <a:pt x="479" y="5205"/>
                  </a:cubicBezTo>
                  <a:lnTo>
                    <a:pt x="479" y="5159"/>
                  </a:lnTo>
                  <a:cubicBezTo>
                    <a:pt x="479" y="4931"/>
                    <a:pt x="479" y="4702"/>
                    <a:pt x="502" y="4474"/>
                  </a:cubicBezTo>
                  <a:cubicBezTo>
                    <a:pt x="571" y="4063"/>
                    <a:pt x="685" y="3675"/>
                    <a:pt x="845" y="3287"/>
                  </a:cubicBezTo>
                  <a:cubicBezTo>
                    <a:pt x="890" y="3196"/>
                    <a:pt x="936" y="3082"/>
                    <a:pt x="982" y="2991"/>
                  </a:cubicBezTo>
                  <a:cubicBezTo>
                    <a:pt x="982" y="2968"/>
                    <a:pt x="982" y="2968"/>
                    <a:pt x="1004" y="2945"/>
                  </a:cubicBezTo>
                  <a:cubicBezTo>
                    <a:pt x="1004" y="2945"/>
                    <a:pt x="1004" y="2922"/>
                    <a:pt x="1004" y="2922"/>
                  </a:cubicBezTo>
                  <a:cubicBezTo>
                    <a:pt x="1027" y="2922"/>
                    <a:pt x="1027" y="2922"/>
                    <a:pt x="1027" y="2899"/>
                  </a:cubicBezTo>
                  <a:cubicBezTo>
                    <a:pt x="1027" y="2876"/>
                    <a:pt x="1027" y="2876"/>
                    <a:pt x="1050" y="2876"/>
                  </a:cubicBezTo>
                  <a:cubicBezTo>
                    <a:pt x="1050" y="2876"/>
                    <a:pt x="1050" y="2854"/>
                    <a:pt x="1050" y="2854"/>
                  </a:cubicBezTo>
                  <a:cubicBezTo>
                    <a:pt x="1050" y="2854"/>
                    <a:pt x="1050" y="2854"/>
                    <a:pt x="1073" y="2831"/>
                  </a:cubicBezTo>
                  <a:cubicBezTo>
                    <a:pt x="1164" y="2648"/>
                    <a:pt x="1301" y="2443"/>
                    <a:pt x="1438" y="2283"/>
                  </a:cubicBezTo>
                  <a:cubicBezTo>
                    <a:pt x="1529" y="2146"/>
                    <a:pt x="1621" y="2032"/>
                    <a:pt x="1735" y="1918"/>
                  </a:cubicBezTo>
                  <a:cubicBezTo>
                    <a:pt x="1895" y="1735"/>
                    <a:pt x="2077" y="1575"/>
                    <a:pt x="2260" y="1438"/>
                  </a:cubicBezTo>
                  <a:cubicBezTo>
                    <a:pt x="2579" y="1210"/>
                    <a:pt x="2922" y="1005"/>
                    <a:pt x="3287" y="845"/>
                  </a:cubicBezTo>
                  <a:cubicBezTo>
                    <a:pt x="3310" y="845"/>
                    <a:pt x="3310" y="822"/>
                    <a:pt x="3333" y="822"/>
                  </a:cubicBezTo>
                  <a:cubicBezTo>
                    <a:pt x="3698" y="685"/>
                    <a:pt x="4063" y="571"/>
                    <a:pt x="4451" y="525"/>
                  </a:cubicBezTo>
                  <a:cubicBezTo>
                    <a:pt x="4702" y="480"/>
                    <a:pt x="4953" y="480"/>
                    <a:pt x="5204" y="480"/>
                  </a:cubicBezTo>
                  <a:close/>
                  <a:moveTo>
                    <a:pt x="5067" y="0"/>
                  </a:moveTo>
                  <a:cubicBezTo>
                    <a:pt x="4953" y="0"/>
                    <a:pt x="4862" y="0"/>
                    <a:pt x="4748" y="23"/>
                  </a:cubicBezTo>
                  <a:cubicBezTo>
                    <a:pt x="4474" y="23"/>
                    <a:pt x="4223" y="69"/>
                    <a:pt x="3972" y="115"/>
                  </a:cubicBezTo>
                  <a:cubicBezTo>
                    <a:pt x="3903" y="137"/>
                    <a:pt x="3812" y="160"/>
                    <a:pt x="3721" y="183"/>
                  </a:cubicBezTo>
                  <a:cubicBezTo>
                    <a:pt x="3333" y="297"/>
                    <a:pt x="2945" y="457"/>
                    <a:pt x="2602" y="640"/>
                  </a:cubicBezTo>
                  <a:cubicBezTo>
                    <a:pt x="2283" y="822"/>
                    <a:pt x="2009" y="1028"/>
                    <a:pt x="1735" y="1256"/>
                  </a:cubicBezTo>
                  <a:cubicBezTo>
                    <a:pt x="1461" y="1484"/>
                    <a:pt x="1210" y="1781"/>
                    <a:pt x="982" y="2078"/>
                  </a:cubicBezTo>
                  <a:cubicBezTo>
                    <a:pt x="548" y="2671"/>
                    <a:pt x="228" y="3379"/>
                    <a:pt x="91" y="4109"/>
                  </a:cubicBezTo>
                  <a:cubicBezTo>
                    <a:pt x="46" y="4360"/>
                    <a:pt x="0" y="4634"/>
                    <a:pt x="0" y="4885"/>
                  </a:cubicBezTo>
                  <a:cubicBezTo>
                    <a:pt x="0" y="4954"/>
                    <a:pt x="0" y="5022"/>
                    <a:pt x="0" y="5113"/>
                  </a:cubicBezTo>
                  <a:cubicBezTo>
                    <a:pt x="0" y="5433"/>
                    <a:pt x="23" y="5752"/>
                    <a:pt x="91" y="6049"/>
                  </a:cubicBezTo>
                  <a:cubicBezTo>
                    <a:pt x="114" y="6140"/>
                    <a:pt x="137" y="6255"/>
                    <a:pt x="160" y="6346"/>
                  </a:cubicBezTo>
                  <a:cubicBezTo>
                    <a:pt x="228" y="6665"/>
                    <a:pt x="342" y="6962"/>
                    <a:pt x="479" y="7259"/>
                  </a:cubicBezTo>
                  <a:cubicBezTo>
                    <a:pt x="479" y="7282"/>
                    <a:pt x="502" y="7305"/>
                    <a:pt x="502" y="7327"/>
                  </a:cubicBezTo>
                  <a:cubicBezTo>
                    <a:pt x="708" y="7738"/>
                    <a:pt x="959" y="8103"/>
                    <a:pt x="1255" y="8446"/>
                  </a:cubicBezTo>
                  <a:cubicBezTo>
                    <a:pt x="1598" y="8834"/>
                    <a:pt x="1986" y="9153"/>
                    <a:pt x="2420" y="9427"/>
                  </a:cubicBezTo>
                  <a:cubicBezTo>
                    <a:pt x="2511" y="9473"/>
                    <a:pt x="2602" y="9519"/>
                    <a:pt x="2693" y="9587"/>
                  </a:cubicBezTo>
                  <a:lnTo>
                    <a:pt x="2716" y="9587"/>
                  </a:lnTo>
                  <a:cubicBezTo>
                    <a:pt x="2739" y="9610"/>
                    <a:pt x="2762" y="9610"/>
                    <a:pt x="2808" y="9633"/>
                  </a:cubicBezTo>
                  <a:cubicBezTo>
                    <a:pt x="3470" y="9975"/>
                    <a:pt x="4177" y="10135"/>
                    <a:pt x="4930" y="10180"/>
                  </a:cubicBezTo>
                  <a:cubicBezTo>
                    <a:pt x="5318" y="10180"/>
                    <a:pt x="5706" y="10158"/>
                    <a:pt x="6072" y="10066"/>
                  </a:cubicBezTo>
                  <a:cubicBezTo>
                    <a:pt x="6437" y="9998"/>
                    <a:pt x="6802" y="9884"/>
                    <a:pt x="7144" y="9747"/>
                  </a:cubicBezTo>
                  <a:cubicBezTo>
                    <a:pt x="7783" y="9450"/>
                    <a:pt x="8377" y="9016"/>
                    <a:pt x="8856" y="8491"/>
                  </a:cubicBezTo>
                  <a:cubicBezTo>
                    <a:pt x="9358" y="7921"/>
                    <a:pt x="9724" y="7259"/>
                    <a:pt x="9952" y="6551"/>
                  </a:cubicBezTo>
                  <a:cubicBezTo>
                    <a:pt x="10066" y="6186"/>
                    <a:pt x="10135" y="5821"/>
                    <a:pt x="10157" y="5433"/>
                  </a:cubicBezTo>
                  <a:cubicBezTo>
                    <a:pt x="10180" y="5068"/>
                    <a:pt x="10157" y="4702"/>
                    <a:pt x="10112" y="4337"/>
                  </a:cubicBezTo>
                  <a:cubicBezTo>
                    <a:pt x="10020" y="3630"/>
                    <a:pt x="9746" y="2945"/>
                    <a:pt x="9358" y="2351"/>
                  </a:cubicBezTo>
                  <a:cubicBezTo>
                    <a:pt x="8970" y="1735"/>
                    <a:pt x="8445" y="1210"/>
                    <a:pt x="7829" y="799"/>
                  </a:cubicBezTo>
                  <a:cubicBezTo>
                    <a:pt x="7418" y="548"/>
                    <a:pt x="6962" y="343"/>
                    <a:pt x="6482" y="206"/>
                  </a:cubicBezTo>
                  <a:cubicBezTo>
                    <a:pt x="6482" y="206"/>
                    <a:pt x="6460" y="183"/>
                    <a:pt x="6460" y="183"/>
                  </a:cubicBezTo>
                  <a:lnTo>
                    <a:pt x="6414" y="183"/>
                  </a:lnTo>
                  <a:cubicBezTo>
                    <a:pt x="5980" y="69"/>
                    <a:pt x="5524" y="0"/>
                    <a:pt x="5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 name="Google Shape;9952;p58"/>
            <p:cNvSpPr/>
            <p:nvPr/>
          </p:nvSpPr>
          <p:spPr>
            <a:xfrm>
              <a:off x="5521613" y="3364133"/>
              <a:ext cx="165612" cy="59726"/>
            </a:xfrm>
            <a:custGeom>
              <a:avLst/>
              <a:gdLst/>
              <a:ahLst/>
              <a:cxnLst/>
              <a:rect l="l" t="t" r="r" b="b"/>
              <a:pathLst>
                <a:path w="3516" h="1268" extrusionOk="0">
                  <a:moveTo>
                    <a:pt x="891" y="1"/>
                  </a:moveTo>
                  <a:cubicBezTo>
                    <a:pt x="663" y="1"/>
                    <a:pt x="434" y="24"/>
                    <a:pt x="229" y="69"/>
                  </a:cubicBezTo>
                  <a:cubicBezTo>
                    <a:pt x="92" y="115"/>
                    <a:pt x="1" y="229"/>
                    <a:pt x="24" y="343"/>
                  </a:cubicBezTo>
                  <a:cubicBezTo>
                    <a:pt x="44" y="466"/>
                    <a:pt x="138" y="552"/>
                    <a:pt x="256" y="552"/>
                  </a:cubicBezTo>
                  <a:cubicBezTo>
                    <a:pt x="269" y="552"/>
                    <a:pt x="283" y="551"/>
                    <a:pt x="298" y="549"/>
                  </a:cubicBezTo>
                  <a:cubicBezTo>
                    <a:pt x="457" y="503"/>
                    <a:pt x="617" y="503"/>
                    <a:pt x="777" y="480"/>
                  </a:cubicBezTo>
                  <a:cubicBezTo>
                    <a:pt x="1051" y="480"/>
                    <a:pt x="1347" y="503"/>
                    <a:pt x="1621" y="572"/>
                  </a:cubicBezTo>
                  <a:cubicBezTo>
                    <a:pt x="1987" y="663"/>
                    <a:pt x="2352" y="800"/>
                    <a:pt x="2694" y="960"/>
                  </a:cubicBezTo>
                  <a:cubicBezTo>
                    <a:pt x="2831" y="1051"/>
                    <a:pt x="2968" y="1142"/>
                    <a:pt x="3105" y="1211"/>
                  </a:cubicBezTo>
                  <a:cubicBezTo>
                    <a:pt x="3153" y="1249"/>
                    <a:pt x="3204" y="1267"/>
                    <a:pt x="3255" y="1267"/>
                  </a:cubicBezTo>
                  <a:cubicBezTo>
                    <a:pt x="3326" y="1267"/>
                    <a:pt x="3394" y="1232"/>
                    <a:pt x="3447" y="1165"/>
                  </a:cubicBezTo>
                  <a:cubicBezTo>
                    <a:pt x="3516" y="1074"/>
                    <a:pt x="3493" y="914"/>
                    <a:pt x="3379" y="823"/>
                  </a:cubicBezTo>
                  <a:cubicBezTo>
                    <a:pt x="2922" y="526"/>
                    <a:pt x="2420" y="275"/>
                    <a:pt x="1872" y="138"/>
                  </a:cubicBezTo>
                  <a:cubicBezTo>
                    <a:pt x="1553" y="47"/>
                    <a:pt x="1233" y="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 name="Google Shape;9953;p58"/>
            <p:cNvSpPr/>
            <p:nvPr/>
          </p:nvSpPr>
          <p:spPr>
            <a:xfrm>
              <a:off x="5449590" y="2795400"/>
              <a:ext cx="31229" cy="144087"/>
            </a:xfrm>
            <a:custGeom>
              <a:avLst/>
              <a:gdLst/>
              <a:ahLst/>
              <a:cxnLst/>
              <a:rect l="l" t="t" r="r" b="b"/>
              <a:pathLst>
                <a:path w="663" h="3059" extrusionOk="0">
                  <a:moveTo>
                    <a:pt x="571" y="0"/>
                  </a:moveTo>
                  <a:cubicBezTo>
                    <a:pt x="525" y="0"/>
                    <a:pt x="503" y="46"/>
                    <a:pt x="480" y="69"/>
                  </a:cubicBezTo>
                  <a:cubicBezTo>
                    <a:pt x="320" y="1050"/>
                    <a:pt x="160" y="2009"/>
                    <a:pt x="0" y="2968"/>
                  </a:cubicBezTo>
                  <a:cubicBezTo>
                    <a:pt x="0" y="3013"/>
                    <a:pt x="46" y="3059"/>
                    <a:pt x="69" y="3059"/>
                  </a:cubicBezTo>
                  <a:cubicBezTo>
                    <a:pt x="115" y="3059"/>
                    <a:pt x="160" y="3036"/>
                    <a:pt x="160" y="2991"/>
                  </a:cubicBezTo>
                  <a:cubicBezTo>
                    <a:pt x="320" y="2032"/>
                    <a:pt x="480" y="1050"/>
                    <a:pt x="640" y="92"/>
                  </a:cubicBezTo>
                  <a:cubicBezTo>
                    <a:pt x="662" y="46"/>
                    <a:pt x="617" y="0"/>
                    <a:pt x="5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 name="Google Shape;9954;p58"/>
            <p:cNvSpPr/>
            <p:nvPr/>
          </p:nvSpPr>
          <p:spPr>
            <a:xfrm>
              <a:off x="5961382" y="2905058"/>
              <a:ext cx="30146" cy="143333"/>
            </a:xfrm>
            <a:custGeom>
              <a:avLst/>
              <a:gdLst/>
              <a:ahLst/>
              <a:cxnLst/>
              <a:rect l="l" t="t" r="r" b="b"/>
              <a:pathLst>
                <a:path w="640" h="3043" extrusionOk="0">
                  <a:moveTo>
                    <a:pt x="548" y="1"/>
                  </a:moveTo>
                  <a:cubicBezTo>
                    <a:pt x="525" y="1"/>
                    <a:pt x="480" y="23"/>
                    <a:pt x="480" y="69"/>
                  </a:cubicBezTo>
                  <a:cubicBezTo>
                    <a:pt x="320" y="1028"/>
                    <a:pt x="160" y="1986"/>
                    <a:pt x="0" y="2968"/>
                  </a:cubicBezTo>
                  <a:cubicBezTo>
                    <a:pt x="0" y="3014"/>
                    <a:pt x="23" y="3036"/>
                    <a:pt x="69" y="3036"/>
                  </a:cubicBezTo>
                  <a:cubicBezTo>
                    <a:pt x="77" y="3041"/>
                    <a:pt x="85" y="3042"/>
                    <a:pt x="92" y="3042"/>
                  </a:cubicBezTo>
                  <a:cubicBezTo>
                    <a:pt x="123" y="3042"/>
                    <a:pt x="141" y="3005"/>
                    <a:pt x="160" y="2968"/>
                  </a:cubicBezTo>
                  <a:cubicBezTo>
                    <a:pt x="320" y="2009"/>
                    <a:pt x="480" y="1051"/>
                    <a:pt x="639" y="92"/>
                  </a:cubicBezTo>
                  <a:cubicBezTo>
                    <a:pt x="639" y="46"/>
                    <a:pt x="617"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 name="Google Shape;9955;p58"/>
            <p:cNvSpPr/>
            <p:nvPr/>
          </p:nvSpPr>
          <p:spPr>
            <a:xfrm>
              <a:off x="5449590" y="2933038"/>
              <a:ext cx="516102" cy="133865"/>
            </a:xfrm>
            <a:custGeom>
              <a:avLst/>
              <a:gdLst/>
              <a:ahLst/>
              <a:cxnLst/>
              <a:rect l="l" t="t" r="r" b="b"/>
              <a:pathLst>
                <a:path w="10957" h="2842" extrusionOk="0">
                  <a:moveTo>
                    <a:pt x="1050" y="662"/>
                  </a:moveTo>
                  <a:cubicBezTo>
                    <a:pt x="1058" y="668"/>
                    <a:pt x="1066" y="673"/>
                    <a:pt x="1073" y="679"/>
                  </a:cubicBezTo>
                  <a:lnTo>
                    <a:pt x="1073" y="679"/>
                  </a:lnTo>
                  <a:cubicBezTo>
                    <a:pt x="1073" y="662"/>
                    <a:pt x="1071" y="662"/>
                    <a:pt x="1050" y="662"/>
                  </a:cubicBezTo>
                  <a:close/>
                  <a:moveTo>
                    <a:pt x="92" y="0"/>
                  </a:moveTo>
                  <a:cubicBezTo>
                    <a:pt x="69" y="0"/>
                    <a:pt x="46" y="0"/>
                    <a:pt x="46" y="23"/>
                  </a:cubicBezTo>
                  <a:cubicBezTo>
                    <a:pt x="0" y="69"/>
                    <a:pt x="23" y="114"/>
                    <a:pt x="46" y="137"/>
                  </a:cubicBezTo>
                  <a:cubicBezTo>
                    <a:pt x="137" y="205"/>
                    <a:pt x="206" y="274"/>
                    <a:pt x="297" y="320"/>
                  </a:cubicBezTo>
                  <a:cubicBezTo>
                    <a:pt x="297" y="342"/>
                    <a:pt x="297" y="342"/>
                    <a:pt x="297" y="342"/>
                  </a:cubicBezTo>
                  <a:cubicBezTo>
                    <a:pt x="320" y="342"/>
                    <a:pt x="343" y="365"/>
                    <a:pt x="366" y="365"/>
                  </a:cubicBezTo>
                  <a:cubicBezTo>
                    <a:pt x="366" y="365"/>
                    <a:pt x="366" y="388"/>
                    <a:pt x="366" y="388"/>
                  </a:cubicBezTo>
                  <a:cubicBezTo>
                    <a:pt x="480" y="479"/>
                    <a:pt x="594" y="548"/>
                    <a:pt x="731" y="639"/>
                  </a:cubicBezTo>
                  <a:cubicBezTo>
                    <a:pt x="731" y="639"/>
                    <a:pt x="754" y="662"/>
                    <a:pt x="777" y="662"/>
                  </a:cubicBezTo>
                  <a:cubicBezTo>
                    <a:pt x="799" y="685"/>
                    <a:pt x="799" y="685"/>
                    <a:pt x="822" y="708"/>
                  </a:cubicBezTo>
                  <a:cubicBezTo>
                    <a:pt x="822" y="708"/>
                    <a:pt x="845" y="708"/>
                    <a:pt x="845" y="730"/>
                  </a:cubicBezTo>
                  <a:lnTo>
                    <a:pt x="868" y="730"/>
                  </a:lnTo>
                  <a:cubicBezTo>
                    <a:pt x="891" y="730"/>
                    <a:pt x="891" y="753"/>
                    <a:pt x="891" y="753"/>
                  </a:cubicBezTo>
                  <a:cubicBezTo>
                    <a:pt x="1028" y="845"/>
                    <a:pt x="1165" y="913"/>
                    <a:pt x="1302" y="1004"/>
                  </a:cubicBezTo>
                  <a:cubicBezTo>
                    <a:pt x="1484" y="1118"/>
                    <a:pt x="1667" y="1210"/>
                    <a:pt x="1872" y="1324"/>
                  </a:cubicBezTo>
                  <a:lnTo>
                    <a:pt x="1895" y="1324"/>
                  </a:lnTo>
                  <a:cubicBezTo>
                    <a:pt x="1918" y="1347"/>
                    <a:pt x="1963" y="1370"/>
                    <a:pt x="1986" y="1370"/>
                  </a:cubicBezTo>
                  <a:lnTo>
                    <a:pt x="2009" y="1392"/>
                  </a:lnTo>
                  <a:lnTo>
                    <a:pt x="2032" y="1392"/>
                  </a:lnTo>
                  <a:cubicBezTo>
                    <a:pt x="2169" y="1461"/>
                    <a:pt x="2306" y="1529"/>
                    <a:pt x="2443" y="1598"/>
                  </a:cubicBezTo>
                  <a:cubicBezTo>
                    <a:pt x="2625" y="1689"/>
                    <a:pt x="2808" y="1758"/>
                    <a:pt x="3013" y="1826"/>
                  </a:cubicBezTo>
                  <a:cubicBezTo>
                    <a:pt x="3013" y="1849"/>
                    <a:pt x="3013" y="1849"/>
                    <a:pt x="3013" y="1849"/>
                  </a:cubicBezTo>
                  <a:cubicBezTo>
                    <a:pt x="3264" y="1940"/>
                    <a:pt x="3493" y="2031"/>
                    <a:pt x="3744" y="2100"/>
                  </a:cubicBezTo>
                  <a:cubicBezTo>
                    <a:pt x="4178" y="2260"/>
                    <a:pt x="4611" y="2374"/>
                    <a:pt x="5045" y="2465"/>
                  </a:cubicBezTo>
                  <a:cubicBezTo>
                    <a:pt x="5775" y="2648"/>
                    <a:pt x="6529" y="2762"/>
                    <a:pt x="7282" y="2808"/>
                  </a:cubicBezTo>
                  <a:lnTo>
                    <a:pt x="7327" y="2808"/>
                  </a:lnTo>
                  <a:cubicBezTo>
                    <a:pt x="7613" y="2830"/>
                    <a:pt x="7904" y="2842"/>
                    <a:pt x="8195" y="2842"/>
                  </a:cubicBezTo>
                  <a:cubicBezTo>
                    <a:pt x="8486" y="2842"/>
                    <a:pt x="8777" y="2830"/>
                    <a:pt x="9062" y="2808"/>
                  </a:cubicBezTo>
                  <a:cubicBezTo>
                    <a:pt x="9268" y="2785"/>
                    <a:pt x="9473" y="2762"/>
                    <a:pt x="9656" y="2739"/>
                  </a:cubicBezTo>
                  <a:lnTo>
                    <a:pt x="9678" y="2739"/>
                  </a:lnTo>
                  <a:cubicBezTo>
                    <a:pt x="9678" y="2739"/>
                    <a:pt x="9701" y="2716"/>
                    <a:pt x="9724" y="2716"/>
                  </a:cubicBezTo>
                  <a:lnTo>
                    <a:pt x="9838" y="2716"/>
                  </a:lnTo>
                  <a:cubicBezTo>
                    <a:pt x="9861" y="2716"/>
                    <a:pt x="9884" y="2693"/>
                    <a:pt x="9884" y="2693"/>
                  </a:cubicBezTo>
                  <a:lnTo>
                    <a:pt x="9907" y="2693"/>
                  </a:lnTo>
                  <a:cubicBezTo>
                    <a:pt x="10021" y="2671"/>
                    <a:pt x="10135" y="2648"/>
                    <a:pt x="10249" y="2625"/>
                  </a:cubicBezTo>
                  <a:lnTo>
                    <a:pt x="10363" y="2625"/>
                  </a:lnTo>
                  <a:cubicBezTo>
                    <a:pt x="10363" y="2625"/>
                    <a:pt x="10363" y="2602"/>
                    <a:pt x="10386" y="2602"/>
                  </a:cubicBezTo>
                  <a:lnTo>
                    <a:pt x="10432" y="2602"/>
                  </a:lnTo>
                  <a:cubicBezTo>
                    <a:pt x="10454" y="2602"/>
                    <a:pt x="10454" y="2602"/>
                    <a:pt x="10477" y="2579"/>
                  </a:cubicBezTo>
                  <a:cubicBezTo>
                    <a:pt x="10591" y="2556"/>
                    <a:pt x="10728" y="2534"/>
                    <a:pt x="10843" y="2511"/>
                  </a:cubicBezTo>
                  <a:cubicBezTo>
                    <a:pt x="10843" y="2511"/>
                    <a:pt x="10843" y="2511"/>
                    <a:pt x="10865" y="2488"/>
                  </a:cubicBezTo>
                  <a:lnTo>
                    <a:pt x="10911" y="2488"/>
                  </a:lnTo>
                  <a:cubicBezTo>
                    <a:pt x="10911" y="2488"/>
                    <a:pt x="10934" y="2465"/>
                    <a:pt x="10957" y="2442"/>
                  </a:cubicBezTo>
                  <a:cubicBezTo>
                    <a:pt x="10957" y="2420"/>
                    <a:pt x="10957" y="2397"/>
                    <a:pt x="10957" y="2374"/>
                  </a:cubicBezTo>
                  <a:cubicBezTo>
                    <a:pt x="10934" y="2374"/>
                    <a:pt x="10934" y="2351"/>
                    <a:pt x="10911" y="2351"/>
                  </a:cubicBezTo>
                  <a:cubicBezTo>
                    <a:pt x="10888" y="2328"/>
                    <a:pt x="10865" y="2328"/>
                    <a:pt x="10843" y="2328"/>
                  </a:cubicBezTo>
                  <a:cubicBezTo>
                    <a:pt x="10843" y="2328"/>
                    <a:pt x="10843" y="2328"/>
                    <a:pt x="10843" y="2351"/>
                  </a:cubicBezTo>
                  <a:lnTo>
                    <a:pt x="10797" y="2351"/>
                  </a:lnTo>
                  <a:cubicBezTo>
                    <a:pt x="10728" y="2374"/>
                    <a:pt x="10660" y="2397"/>
                    <a:pt x="10591" y="2397"/>
                  </a:cubicBezTo>
                  <a:lnTo>
                    <a:pt x="10614" y="2397"/>
                  </a:lnTo>
                  <a:cubicBezTo>
                    <a:pt x="10546" y="2420"/>
                    <a:pt x="10477" y="2420"/>
                    <a:pt x="10409" y="2442"/>
                  </a:cubicBezTo>
                  <a:cubicBezTo>
                    <a:pt x="10386" y="2442"/>
                    <a:pt x="10340" y="2465"/>
                    <a:pt x="10318" y="2465"/>
                  </a:cubicBezTo>
                  <a:lnTo>
                    <a:pt x="10295" y="2465"/>
                  </a:lnTo>
                  <a:cubicBezTo>
                    <a:pt x="10158" y="2488"/>
                    <a:pt x="10021" y="2511"/>
                    <a:pt x="9884" y="2534"/>
                  </a:cubicBezTo>
                  <a:cubicBezTo>
                    <a:pt x="9838" y="2556"/>
                    <a:pt x="9815" y="2556"/>
                    <a:pt x="9770" y="2556"/>
                  </a:cubicBezTo>
                  <a:lnTo>
                    <a:pt x="9701" y="2556"/>
                  </a:lnTo>
                  <a:cubicBezTo>
                    <a:pt x="9701" y="2579"/>
                    <a:pt x="9678" y="2579"/>
                    <a:pt x="9656" y="2579"/>
                  </a:cubicBezTo>
                  <a:cubicBezTo>
                    <a:pt x="9450" y="2602"/>
                    <a:pt x="9245" y="2625"/>
                    <a:pt x="9039" y="2648"/>
                  </a:cubicBezTo>
                  <a:cubicBezTo>
                    <a:pt x="8733" y="2664"/>
                    <a:pt x="8426" y="2680"/>
                    <a:pt x="8111" y="2680"/>
                  </a:cubicBezTo>
                  <a:cubicBezTo>
                    <a:pt x="7981" y="2680"/>
                    <a:pt x="7849" y="2677"/>
                    <a:pt x="7715" y="2671"/>
                  </a:cubicBezTo>
                  <a:cubicBezTo>
                    <a:pt x="7601" y="2671"/>
                    <a:pt x="7464" y="2648"/>
                    <a:pt x="7350" y="2648"/>
                  </a:cubicBezTo>
                  <a:cubicBezTo>
                    <a:pt x="6574" y="2602"/>
                    <a:pt x="5821" y="2488"/>
                    <a:pt x="5068" y="2305"/>
                  </a:cubicBezTo>
                  <a:cubicBezTo>
                    <a:pt x="4725" y="2237"/>
                    <a:pt x="4406" y="2146"/>
                    <a:pt x="4086" y="2054"/>
                  </a:cubicBezTo>
                  <a:cubicBezTo>
                    <a:pt x="3995" y="2009"/>
                    <a:pt x="3881" y="1986"/>
                    <a:pt x="3789" y="1940"/>
                  </a:cubicBezTo>
                  <a:lnTo>
                    <a:pt x="3767" y="1940"/>
                  </a:lnTo>
                  <a:cubicBezTo>
                    <a:pt x="3538" y="1872"/>
                    <a:pt x="3310" y="1780"/>
                    <a:pt x="3082" y="1689"/>
                  </a:cubicBezTo>
                  <a:cubicBezTo>
                    <a:pt x="2876" y="1621"/>
                    <a:pt x="2671" y="1529"/>
                    <a:pt x="2488" y="1438"/>
                  </a:cubicBezTo>
                  <a:cubicBezTo>
                    <a:pt x="2351" y="1370"/>
                    <a:pt x="2215" y="1324"/>
                    <a:pt x="2100" y="1255"/>
                  </a:cubicBezTo>
                  <a:cubicBezTo>
                    <a:pt x="2078" y="1233"/>
                    <a:pt x="2078" y="1233"/>
                    <a:pt x="2055" y="1233"/>
                  </a:cubicBezTo>
                  <a:cubicBezTo>
                    <a:pt x="2009" y="1210"/>
                    <a:pt x="1986" y="1187"/>
                    <a:pt x="1941" y="1164"/>
                  </a:cubicBezTo>
                  <a:cubicBezTo>
                    <a:pt x="1735" y="1073"/>
                    <a:pt x="1530" y="959"/>
                    <a:pt x="1324" y="822"/>
                  </a:cubicBezTo>
                  <a:cubicBezTo>
                    <a:pt x="1241" y="780"/>
                    <a:pt x="1157" y="738"/>
                    <a:pt x="1073" y="679"/>
                  </a:cubicBezTo>
                  <a:lnTo>
                    <a:pt x="1073" y="679"/>
                  </a:lnTo>
                  <a:cubicBezTo>
                    <a:pt x="1073" y="680"/>
                    <a:pt x="1073" y="683"/>
                    <a:pt x="1073" y="685"/>
                  </a:cubicBezTo>
                  <a:cubicBezTo>
                    <a:pt x="1050" y="662"/>
                    <a:pt x="1005" y="639"/>
                    <a:pt x="982" y="616"/>
                  </a:cubicBezTo>
                  <a:lnTo>
                    <a:pt x="913" y="571"/>
                  </a:lnTo>
                  <a:cubicBezTo>
                    <a:pt x="891" y="571"/>
                    <a:pt x="891" y="548"/>
                    <a:pt x="868" y="548"/>
                  </a:cubicBezTo>
                  <a:cubicBezTo>
                    <a:pt x="731" y="457"/>
                    <a:pt x="594" y="365"/>
                    <a:pt x="457" y="251"/>
                  </a:cubicBezTo>
                  <a:cubicBezTo>
                    <a:pt x="457" y="251"/>
                    <a:pt x="434" y="228"/>
                    <a:pt x="434" y="228"/>
                  </a:cubicBezTo>
                  <a:cubicBezTo>
                    <a:pt x="411" y="228"/>
                    <a:pt x="411" y="205"/>
                    <a:pt x="389" y="205"/>
                  </a:cubicBezTo>
                  <a:cubicBezTo>
                    <a:pt x="320" y="137"/>
                    <a:pt x="229" y="69"/>
                    <a:pt x="137" y="23"/>
                  </a:cubicBezTo>
                  <a:cubicBezTo>
                    <a:pt x="137"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 name="Google Shape;9956;p58"/>
            <p:cNvSpPr/>
            <p:nvPr/>
          </p:nvSpPr>
          <p:spPr>
            <a:xfrm>
              <a:off x="5371113" y="2761014"/>
              <a:ext cx="547284" cy="177435"/>
            </a:xfrm>
            <a:custGeom>
              <a:avLst/>
              <a:gdLst/>
              <a:ahLst/>
              <a:cxnLst/>
              <a:rect l="l" t="t" r="r" b="b"/>
              <a:pathLst>
                <a:path w="11619" h="3767" extrusionOk="0">
                  <a:moveTo>
                    <a:pt x="23" y="0"/>
                  </a:moveTo>
                  <a:cubicBezTo>
                    <a:pt x="23" y="0"/>
                    <a:pt x="23" y="23"/>
                    <a:pt x="0" y="23"/>
                  </a:cubicBezTo>
                  <a:cubicBezTo>
                    <a:pt x="0" y="23"/>
                    <a:pt x="0" y="46"/>
                    <a:pt x="0" y="46"/>
                  </a:cubicBezTo>
                  <a:cubicBezTo>
                    <a:pt x="0" y="46"/>
                    <a:pt x="0" y="68"/>
                    <a:pt x="0" y="68"/>
                  </a:cubicBezTo>
                  <a:cubicBezTo>
                    <a:pt x="0" y="91"/>
                    <a:pt x="0" y="91"/>
                    <a:pt x="0" y="114"/>
                  </a:cubicBezTo>
                  <a:cubicBezTo>
                    <a:pt x="0" y="114"/>
                    <a:pt x="0" y="137"/>
                    <a:pt x="0" y="137"/>
                  </a:cubicBezTo>
                  <a:cubicBezTo>
                    <a:pt x="23" y="160"/>
                    <a:pt x="23" y="160"/>
                    <a:pt x="23" y="183"/>
                  </a:cubicBezTo>
                  <a:cubicBezTo>
                    <a:pt x="1575" y="662"/>
                    <a:pt x="3104" y="1141"/>
                    <a:pt x="4634" y="1621"/>
                  </a:cubicBezTo>
                  <a:cubicBezTo>
                    <a:pt x="6460" y="2191"/>
                    <a:pt x="8263" y="2762"/>
                    <a:pt x="10089" y="3332"/>
                  </a:cubicBezTo>
                  <a:cubicBezTo>
                    <a:pt x="10546" y="3469"/>
                    <a:pt x="11025" y="3606"/>
                    <a:pt x="11481" y="3766"/>
                  </a:cubicBezTo>
                  <a:cubicBezTo>
                    <a:pt x="11527" y="3743"/>
                    <a:pt x="11573" y="3743"/>
                    <a:pt x="11618" y="3721"/>
                  </a:cubicBezTo>
                  <a:cubicBezTo>
                    <a:pt x="11618" y="3675"/>
                    <a:pt x="11595" y="3629"/>
                    <a:pt x="11550" y="3629"/>
                  </a:cubicBezTo>
                  <a:lnTo>
                    <a:pt x="11550" y="3606"/>
                  </a:lnTo>
                  <a:cubicBezTo>
                    <a:pt x="10089" y="3150"/>
                    <a:pt x="8628" y="2693"/>
                    <a:pt x="7167" y="2237"/>
                  </a:cubicBezTo>
                  <a:cubicBezTo>
                    <a:pt x="5364" y="1666"/>
                    <a:pt x="3561" y="1118"/>
                    <a:pt x="1758" y="548"/>
                  </a:cubicBezTo>
                  <a:cubicBezTo>
                    <a:pt x="1187" y="365"/>
                    <a:pt x="617" y="183"/>
                    <a:pt x="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 name="Google Shape;9957;p58"/>
            <p:cNvSpPr/>
            <p:nvPr/>
          </p:nvSpPr>
          <p:spPr>
            <a:xfrm>
              <a:off x="5371113" y="2762050"/>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 name="Google Shape;9958;p58"/>
            <p:cNvSpPr/>
            <p:nvPr/>
          </p:nvSpPr>
          <p:spPr>
            <a:xfrm>
              <a:off x="5371113" y="276638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 name="Google Shape;9959;p58"/>
            <p:cNvSpPr/>
            <p:nvPr/>
          </p:nvSpPr>
          <p:spPr>
            <a:xfrm>
              <a:off x="5371113" y="2766384"/>
              <a:ext cx="47" cy="47"/>
            </a:xfrm>
            <a:custGeom>
              <a:avLst/>
              <a:gdLst/>
              <a:ahLst/>
              <a:cxnLst/>
              <a:rect l="l" t="t" r="r" b="b"/>
              <a:pathLst>
                <a:path w="1" h="1" extrusionOk="0">
                  <a:moveTo>
                    <a:pt x="0" y="0"/>
                  </a:move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 name="Google Shape;9960;p58"/>
            <p:cNvSpPr/>
            <p:nvPr/>
          </p:nvSpPr>
          <p:spPr>
            <a:xfrm>
              <a:off x="5371113" y="2766384"/>
              <a:ext cx="47" cy="47"/>
            </a:xfrm>
            <a:custGeom>
              <a:avLst/>
              <a:gdLst/>
              <a:ahLst/>
              <a:cxnLst/>
              <a:rect l="l" t="t" r="r" b="b"/>
              <a:pathLst>
                <a:path w="1" h="1" extrusionOk="0">
                  <a:moveTo>
                    <a:pt x="0" y="0"/>
                  </a:moveTo>
                  <a:lnTo>
                    <a:pt x="0" y="0"/>
                  </a:ln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 name="Google Shape;9961;p58"/>
            <p:cNvSpPr/>
            <p:nvPr/>
          </p:nvSpPr>
          <p:spPr>
            <a:xfrm>
              <a:off x="6116215" y="2845942"/>
              <a:ext cx="16156" cy="8620"/>
            </a:xfrm>
            <a:custGeom>
              <a:avLst/>
              <a:gdLst/>
              <a:ahLst/>
              <a:cxnLst/>
              <a:rect l="l" t="t" r="r" b="b"/>
              <a:pathLst>
                <a:path w="343" h="183" extrusionOk="0">
                  <a:moveTo>
                    <a:pt x="228" y="0"/>
                  </a:moveTo>
                  <a:lnTo>
                    <a:pt x="137" y="46"/>
                  </a:lnTo>
                  <a:cubicBezTo>
                    <a:pt x="91" y="69"/>
                    <a:pt x="69" y="92"/>
                    <a:pt x="23" y="92"/>
                  </a:cubicBezTo>
                  <a:cubicBezTo>
                    <a:pt x="23" y="92"/>
                    <a:pt x="23" y="114"/>
                    <a:pt x="0" y="114"/>
                  </a:cubicBezTo>
                  <a:cubicBezTo>
                    <a:pt x="69" y="137"/>
                    <a:pt x="160" y="160"/>
                    <a:pt x="228" y="183"/>
                  </a:cubicBezTo>
                  <a:lnTo>
                    <a:pt x="251" y="183"/>
                  </a:lnTo>
                  <a:cubicBezTo>
                    <a:pt x="274" y="160"/>
                    <a:pt x="297" y="160"/>
                    <a:pt x="320" y="137"/>
                  </a:cubicBezTo>
                  <a:lnTo>
                    <a:pt x="343" y="137"/>
                  </a:lnTo>
                  <a:cubicBezTo>
                    <a:pt x="343" y="92"/>
                    <a:pt x="320" y="46"/>
                    <a:pt x="274" y="23"/>
                  </a:cubicBezTo>
                  <a:cubicBezTo>
                    <a:pt x="251" y="23"/>
                    <a:pt x="251" y="23"/>
                    <a:pt x="22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 name="Google Shape;9962;p58"/>
            <p:cNvSpPr/>
            <p:nvPr/>
          </p:nvSpPr>
          <p:spPr>
            <a:xfrm>
              <a:off x="5911922" y="2848062"/>
              <a:ext cx="217237" cy="89306"/>
            </a:xfrm>
            <a:custGeom>
              <a:avLst/>
              <a:gdLst/>
              <a:ahLst/>
              <a:cxnLst/>
              <a:rect l="l" t="t" r="r" b="b"/>
              <a:pathLst>
                <a:path w="4612" h="1896" extrusionOk="0">
                  <a:moveTo>
                    <a:pt x="4497" y="1"/>
                  </a:moveTo>
                  <a:cubicBezTo>
                    <a:pt x="3264" y="480"/>
                    <a:pt x="2055" y="960"/>
                    <a:pt x="822" y="1439"/>
                  </a:cubicBezTo>
                  <a:cubicBezTo>
                    <a:pt x="754" y="1462"/>
                    <a:pt x="708" y="1484"/>
                    <a:pt x="639" y="1507"/>
                  </a:cubicBezTo>
                  <a:cubicBezTo>
                    <a:pt x="548" y="1553"/>
                    <a:pt x="457" y="1576"/>
                    <a:pt x="366" y="1621"/>
                  </a:cubicBezTo>
                  <a:cubicBezTo>
                    <a:pt x="251" y="1644"/>
                    <a:pt x="160" y="1690"/>
                    <a:pt x="46" y="1736"/>
                  </a:cubicBezTo>
                  <a:cubicBezTo>
                    <a:pt x="23" y="1736"/>
                    <a:pt x="23" y="1758"/>
                    <a:pt x="23" y="1781"/>
                  </a:cubicBezTo>
                  <a:cubicBezTo>
                    <a:pt x="0" y="1804"/>
                    <a:pt x="0" y="1827"/>
                    <a:pt x="23" y="1850"/>
                  </a:cubicBezTo>
                  <a:cubicBezTo>
                    <a:pt x="23" y="1873"/>
                    <a:pt x="46" y="1873"/>
                    <a:pt x="69" y="1873"/>
                  </a:cubicBezTo>
                  <a:cubicBezTo>
                    <a:pt x="69" y="1895"/>
                    <a:pt x="92" y="1895"/>
                    <a:pt x="92" y="1895"/>
                  </a:cubicBezTo>
                  <a:cubicBezTo>
                    <a:pt x="114" y="1873"/>
                    <a:pt x="160" y="1873"/>
                    <a:pt x="183" y="1850"/>
                  </a:cubicBezTo>
                  <a:cubicBezTo>
                    <a:pt x="480" y="1736"/>
                    <a:pt x="799" y="1621"/>
                    <a:pt x="1119" y="1484"/>
                  </a:cubicBezTo>
                  <a:cubicBezTo>
                    <a:pt x="2237" y="1051"/>
                    <a:pt x="3356" y="617"/>
                    <a:pt x="4474" y="183"/>
                  </a:cubicBezTo>
                  <a:cubicBezTo>
                    <a:pt x="4497" y="183"/>
                    <a:pt x="4520" y="161"/>
                    <a:pt x="4543" y="161"/>
                  </a:cubicBezTo>
                  <a:cubicBezTo>
                    <a:pt x="4565" y="138"/>
                    <a:pt x="4588" y="138"/>
                    <a:pt x="4588" y="138"/>
                  </a:cubicBezTo>
                  <a:cubicBezTo>
                    <a:pt x="4611" y="115"/>
                    <a:pt x="4611" y="115"/>
                    <a:pt x="4611" y="92"/>
                  </a:cubicBezTo>
                  <a:cubicBezTo>
                    <a:pt x="4611" y="69"/>
                    <a:pt x="4611" y="47"/>
                    <a:pt x="4611" y="47"/>
                  </a:cubicBezTo>
                  <a:cubicBezTo>
                    <a:pt x="4588" y="24"/>
                    <a:pt x="4588" y="1"/>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 name="Google Shape;9963;p58"/>
            <p:cNvSpPr/>
            <p:nvPr/>
          </p:nvSpPr>
          <p:spPr>
            <a:xfrm>
              <a:off x="5371113" y="2761014"/>
              <a:ext cx="12953" cy="7536"/>
            </a:xfrm>
            <a:custGeom>
              <a:avLst/>
              <a:gdLst/>
              <a:ahLst/>
              <a:cxnLst/>
              <a:rect l="l" t="t" r="r" b="b"/>
              <a:pathLst>
                <a:path w="275" h="160" extrusionOk="0">
                  <a:moveTo>
                    <a:pt x="46" y="0"/>
                  </a:moveTo>
                  <a:cubicBezTo>
                    <a:pt x="23" y="0"/>
                    <a:pt x="23" y="0"/>
                    <a:pt x="0" y="23"/>
                  </a:cubicBezTo>
                  <a:cubicBezTo>
                    <a:pt x="0" y="46"/>
                    <a:pt x="0" y="46"/>
                    <a:pt x="0" y="46"/>
                  </a:cubicBezTo>
                  <a:cubicBezTo>
                    <a:pt x="0" y="46"/>
                    <a:pt x="0" y="68"/>
                    <a:pt x="0" y="68"/>
                  </a:cubicBezTo>
                  <a:cubicBezTo>
                    <a:pt x="0" y="91"/>
                    <a:pt x="0" y="91"/>
                    <a:pt x="0" y="114"/>
                  </a:cubicBezTo>
                  <a:cubicBezTo>
                    <a:pt x="0" y="114"/>
                    <a:pt x="0" y="137"/>
                    <a:pt x="0" y="137"/>
                  </a:cubicBezTo>
                  <a:cubicBezTo>
                    <a:pt x="0" y="137"/>
                    <a:pt x="0" y="160"/>
                    <a:pt x="23" y="160"/>
                  </a:cubicBezTo>
                  <a:lnTo>
                    <a:pt x="92" y="160"/>
                  </a:lnTo>
                  <a:cubicBezTo>
                    <a:pt x="137" y="137"/>
                    <a:pt x="206" y="91"/>
                    <a:pt x="274" y="68"/>
                  </a:cubicBezTo>
                  <a:cubicBezTo>
                    <a:pt x="183" y="46"/>
                    <a:pt x="114" y="23"/>
                    <a:pt x="46"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 name="Google Shape;9964;p58"/>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 name="Google Shape;9965;p58"/>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 name="Google Shape;9966;p58"/>
            <p:cNvSpPr/>
            <p:nvPr/>
          </p:nvSpPr>
          <p:spPr>
            <a:xfrm>
              <a:off x="5371113" y="2762050"/>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 name="Google Shape;9967;p58"/>
            <p:cNvSpPr/>
            <p:nvPr/>
          </p:nvSpPr>
          <p:spPr>
            <a:xfrm>
              <a:off x="5909755" y="2913678"/>
              <a:ext cx="10786" cy="20442"/>
            </a:xfrm>
            <a:custGeom>
              <a:avLst/>
              <a:gdLst/>
              <a:ahLst/>
              <a:cxnLst/>
              <a:rect l="l" t="t" r="r" b="b"/>
              <a:pathLst>
                <a:path w="229" h="434" extrusionOk="0">
                  <a:moveTo>
                    <a:pt x="160" y="0"/>
                  </a:moveTo>
                  <a:cubicBezTo>
                    <a:pt x="115" y="0"/>
                    <a:pt x="69" y="23"/>
                    <a:pt x="69" y="69"/>
                  </a:cubicBezTo>
                  <a:cubicBezTo>
                    <a:pt x="69" y="160"/>
                    <a:pt x="46" y="251"/>
                    <a:pt x="24" y="343"/>
                  </a:cubicBezTo>
                  <a:cubicBezTo>
                    <a:pt x="1" y="365"/>
                    <a:pt x="24" y="388"/>
                    <a:pt x="24" y="411"/>
                  </a:cubicBezTo>
                  <a:cubicBezTo>
                    <a:pt x="46" y="434"/>
                    <a:pt x="69" y="434"/>
                    <a:pt x="92" y="434"/>
                  </a:cubicBezTo>
                  <a:lnTo>
                    <a:pt x="138" y="434"/>
                  </a:lnTo>
                  <a:cubicBezTo>
                    <a:pt x="160" y="411"/>
                    <a:pt x="160" y="388"/>
                    <a:pt x="183" y="365"/>
                  </a:cubicBezTo>
                  <a:cubicBezTo>
                    <a:pt x="206" y="274"/>
                    <a:pt x="206" y="183"/>
                    <a:pt x="229" y="91"/>
                  </a:cubicBezTo>
                  <a:cubicBezTo>
                    <a:pt x="229" y="46"/>
                    <a:pt x="20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 name="Google Shape;9968;p58"/>
            <p:cNvSpPr/>
            <p:nvPr/>
          </p:nvSpPr>
          <p:spPr>
            <a:xfrm>
              <a:off x="6124788" y="2829786"/>
              <a:ext cx="12953" cy="23693"/>
            </a:xfrm>
            <a:custGeom>
              <a:avLst/>
              <a:gdLst/>
              <a:ahLst/>
              <a:cxnLst/>
              <a:rect l="l" t="t" r="r" b="b"/>
              <a:pathLst>
                <a:path w="275" h="503" extrusionOk="0">
                  <a:moveTo>
                    <a:pt x="183" y="1"/>
                  </a:moveTo>
                  <a:cubicBezTo>
                    <a:pt x="161" y="1"/>
                    <a:pt x="115" y="46"/>
                    <a:pt x="115" y="69"/>
                  </a:cubicBezTo>
                  <a:cubicBezTo>
                    <a:pt x="115" y="138"/>
                    <a:pt x="92" y="183"/>
                    <a:pt x="92" y="229"/>
                  </a:cubicBezTo>
                  <a:cubicBezTo>
                    <a:pt x="69" y="298"/>
                    <a:pt x="46" y="343"/>
                    <a:pt x="24" y="389"/>
                  </a:cubicBezTo>
                  <a:cubicBezTo>
                    <a:pt x="1" y="412"/>
                    <a:pt x="1" y="435"/>
                    <a:pt x="24" y="457"/>
                  </a:cubicBezTo>
                  <a:cubicBezTo>
                    <a:pt x="24" y="480"/>
                    <a:pt x="46" y="480"/>
                    <a:pt x="69" y="503"/>
                  </a:cubicBezTo>
                  <a:lnTo>
                    <a:pt x="115" y="503"/>
                  </a:lnTo>
                  <a:cubicBezTo>
                    <a:pt x="138" y="480"/>
                    <a:pt x="161" y="480"/>
                    <a:pt x="161" y="457"/>
                  </a:cubicBezTo>
                  <a:cubicBezTo>
                    <a:pt x="229" y="343"/>
                    <a:pt x="252" y="229"/>
                    <a:pt x="275" y="92"/>
                  </a:cubicBezTo>
                  <a:cubicBezTo>
                    <a:pt x="275" y="69"/>
                    <a:pt x="252" y="24"/>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 name="Google Shape;9969;p58"/>
            <p:cNvSpPr/>
            <p:nvPr/>
          </p:nvSpPr>
          <p:spPr>
            <a:xfrm>
              <a:off x="5370030" y="2743774"/>
              <a:ext cx="12953" cy="25859"/>
            </a:xfrm>
            <a:custGeom>
              <a:avLst/>
              <a:gdLst/>
              <a:ahLst/>
              <a:cxnLst/>
              <a:rect l="l" t="t" r="r" b="b"/>
              <a:pathLst>
                <a:path w="275" h="549" extrusionOk="0">
                  <a:moveTo>
                    <a:pt x="160" y="1"/>
                  </a:moveTo>
                  <a:cubicBezTo>
                    <a:pt x="137" y="1"/>
                    <a:pt x="115" y="24"/>
                    <a:pt x="92" y="46"/>
                  </a:cubicBezTo>
                  <a:cubicBezTo>
                    <a:pt x="69" y="92"/>
                    <a:pt x="46" y="161"/>
                    <a:pt x="23" y="229"/>
                  </a:cubicBezTo>
                  <a:cubicBezTo>
                    <a:pt x="23" y="275"/>
                    <a:pt x="23" y="298"/>
                    <a:pt x="23" y="320"/>
                  </a:cubicBezTo>
                  <a:cubicBezTo>
                    <a:pt x="0" y="366"/>
                    <a:pt x="23" y="412"/>
                    <a:pt x="23" y="457"/>
                  </a:cubicBezTo>
                  <a:cubicBezTo>
                    <a:pt x="23" y="503"/>
                    <a:pt x="46" y="549"/>
                    <a:pt x="115" y="549"/>
                  </a:cubicBezTo>
                  <a:cubicBezTo>
                    <a:pt x="137" y="526"/>
                    <a:pt x="183" y="503"/>
                    <a:pt x="183" y="457"/>
                  </a:cubicBezTo>
                  <a:cubicBezTo>
                    <a:pt x="183" y="412"/>
                    <a:pt x="160" y="366"/>
                    <a:pt x="183" y="320"/>
                  </a:cubicBezTo>
                  <a:cubicBezTo>
                    <a:pt x="183" y="275"/>
                    <a:pt x="183" y="252"/>
                    <a:pt x="206" y="206"/>
                  </a:cubicBezTo>
                  <a:cubicBezTo>
                    <a:pt x="206" y="183"/>
                    <a:pt x="229" y="138"/>
                    <a:pt x="251" y="115"/>
                  </a:cubicBezTo>
                  <a:cubicBezTo>
                    <a:pt x="274" y="69"/>
                    <a:pt x="251" y="24"/>
                    <a:pt x="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 name="Google Shape;9970;p58"/>
            <p:cNvSpPr/>
            <p:nvPr/>
          </p:nvSpPr>
          <p:spPr>
            <a:xfrm>
              <a:off x="5375400" y="2743774"/>
              <a:ext cx="548367" cy="176399"/>
            </a:xfrm>
            <a:custGeom>
              <a:avLst/>
              <a:gdLst/>
              <a:ahLst/>
              <a:cxnLst/>
              <a:rect l="l" t="t" r="r" b="b"/>
              <a:pathLst>
                <a:path w="11642" h="3745" extrusionOk="0">
                  <a:moveTo>
                    <a:pt x="23" y="1"/>
                  </a:moveTo>
                  <a:cubicBezTo>
                    <a:pt x="23" y="1"/>
                    <a:pt x="23" y="1"/>
                    <a:pt x="23" y="24"/>
                  </a:cubicBezTo>
                  <a:cubicBezTo>
                    <a:pt x="23" y="24"/>
                    <a:pt x="1" y="46"/>
                    <a:pt x="1" y="46"/>
                  </a:cubicBezTo>
                  <a:cubicBezTo>
                    <a:pt x="1" y="69"/>
                    <a:pt x="1" y="69"/>
                    <a:pt x="1" y="92"/>
                  </a:cubicBezTo>
                  <a:cubicBezTo>
                    <a:pt x="1" y="115"/>
                    <a:pt x="1" y="115"/>
                    <a:pt x="23" y="138"/>
                  </a:cubicBezTo>
                  <a:cubicBezTo>
                    <a:pt x="23" y="138"/>
                    <a:pt x="23" y="138"/>
                    <a:pt x="46" y="161"/>
                  </a:cubicBezTo>
                  <a:cubicBezTo>
                    <a:pt x="1575" y="640"/>
                    <a:pt x="3105" y="1119"/>
                    <a:pt x="4657" y="1599"/>
                  </a:cubicBezTo>
                  <a:cubicBezTo>
                    <a:pt x="6460" y="2169"/>
                    <a:pt x="8286" y="2740"/>
                    <a:pt x="10089" y="3310"/>
                  </a:cubicBezTo>
                  <a:cubicBezTo>
                    <a:pt x="10569" y="3447"/>
                    <a:pt x="11025" y="3607"/>
                    <a:pt x="11504" y="3744"/>
                  </a:cubicBezTo>
                  <a:cubicBezTo>
                    <a:pt x="11527" y="3744"/>
                    <a:pt x="11573" y="3721"/>
                    <a:pt x="11619" y="3698"/>
                  </a:cubicBezTo>
                  <a:cubicBezTo>
                    <a:pt x="11641" y="3653"/>
                    <a:pt x="11596" y="3607"/>
                    <a:pt x="11573" y="3607"/>
                  </a:cubicBezTo>
                  <a:lnTo>
                    <a:pt x="11550" y="3607"/>
                  </a:lnTo>
                  <a:cubicBezTo>
                    <a:pt x="10089" y="3151"/>
                    <a:pt x="8628" y="2694"/>
                    <a:pt x="7168" y="2238"/>
                  </a:cubicBezTo>
                  <a:cubicBezTo>
                    <a:pt x="5364" y="1667"/>
                    <a:pt x="3561" y="1096"/>
                    <a:pt x="1758" y="526"/>
                  </a:cubicBezTo>
                  <a:cubicBezTo>
                    <a:pt x="1187" y="343"/>
                    <a:pt x="617" y="16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 name="Google Shape;9971;p58"/>
            <p:cNvSpPr/>
            <p:nvPr/>
          </p:nvSpPr>
          <p:spPr>
            <a:xfrm>
              <a:off x="5376483" y="2744857"/>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 name="Google Shape;9972;p58"/>
            <p:cNvSpPr/>
            <p:nvPr/>
          </p:nvSpPr>
          <p:spPr>
            <a:xfrm>
              <a:off x="5375400" y="2748107"/>
              <a:ext cx="47" cy="47"/>
            </a:xfrm>
            <a:custGeom>
              <a:avLst/>
              <a:gdLst/>
              <a:ahLst/>
              <a:cxnLst/>
              <a:rect l="l" t="t" r="r" b="b"/>
              <a:pathLst>
                <a:path w="1" h="1" extrusionOk="0">
                  <a:moveTo>
                    <a:pt x="1" y="0"/>
                  </a:move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 name="Google Shape;9973;p58"/>
            <p:cNvSpPr/>
            <p:nvPr/>
          </p:nvSpPr>
          <p:spPr>
            <a:xfrm>
              <a:off x="5375400" y="2748107"/>
              <a:ext cx="47" cy="47"/>
            </a:xfrm>
            <a:custGeom>
              <a:avLst/>
              <a:gdLst/>
              <a:ahLst/>
              <a:cxnLst/>
              <a:rect l="l" t="t" r="r" b="b"/>
              <a:pathLst>
                <a:path w="1" h="1" extrusionOk="0">
                  <a:moveTo>
                    <a:pt x="1" y="0"/>
                  </a:move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 name="Google Shape;9974;p58"/>
            <p:cNvSpPr/>
            <p:nvPr/>
          </p:nvSpPr>
          <p:spPr>
            <a:xfrm>
              <a:off x="5375400" y="2748107"/>
              <a:ext cx="47" cy="47"/>
            </a:xfrm>
            <a:custGeom>
              <a:avLst/>
              <a:gdLst/>
              <a:ahLst/>
              <a:cxnLst/>
              <a:rect l="l" t="t" r="r" b="b"/>
              <a:pathLst>
                <a:path w="1" h="1" extrusionOk="0">
                  <a:moveTo>
                    <a:pt x="1" y="0"/>
                  </a:moveTo>
                  <a:lnTo>
                    <a:pt x="1" y="0"/>
                  </a:ln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 name="Google Shape;9975;p58"/>
            <p:cNvSpPr/>
            <p:nvPr/>
          </p:nvSpPr>
          <p:spPr>
            <a:xfrm>
              <a:off x="5589349" y="2659929"/>
              <a:ext cx="548367" cy="176352"/>
            </a:xfrm>
            <a:custGeom>
              <a:avLst/>
              <a:gdLst/>
              <a:ahLst/>
              <a:cxnLst/>
              <a:rect l="l" t="t" r="r" b="b"/>
              <a:pathLst>
                <a:path w="11642" h="3744" extrusionOk="0">
                  <a:moveTo>
                    <a:pt x="92" y="0"/>
                  </a:moveTo>
                  <a:cubicBezTo>
                    <a:pt x="69" y="0"/>
                    <a:pt x="24" y="23"/>
                    <a:pt x="24" y="69"/>
                  </a:cubicBezTo>
                  <a:cubicBezTo>
                    <a:pt x="1" y="92"/>
                    <a:pt x="24" y="137"/>
                    <a:pt x="69" y="160"/>
                  </a:cubicBezTo>
                  <a:cubicBezTo>
                    <a:pt x="1872" y="731"/>
                    <a:pt x="3676" y="1279"/>
                    <a:pt x="5479" y="1849"/>
                  </a:cubicBezTo>
                  <a:cubicBezTo>
                    <a:pt x="7099" y="2351"/>
                    <a:pt x="8720" y="2876"/>
                    <a:pt x="10363" y="3379"/>
                  </a:cubicBezTo>
                  <a:lnTo>
                    <a:pt x="11528" y="3744"/>
                  </a:lnTo>
                  <a:cubicBezTo>
                    <a:pt x="11550" y="3744"/>
                    <a:pt x="11573" y="3721"/>
                    <a:pt x="11596" y="3721"/>
                  </a:cubicBezTo>
                  <a:cubicBezTo>
                    <a:pt x="11596" y="3721"/>
                    <a:pt x="11619" y="3721"/>
                    <a:pt x="11619" y="3698"/>
                  </a:cubicBezTo>
                  <a:cubicBezTo>
                    <a:pt x="11642" y="3652"/>
                    <a:pt x="11596" y="3607"/>
                    <a:pt x="11573" y="3584"/>
                  </a:cubicBezTo>
                  <a:cubicBezTo>
                    <a:pt x="10227" y="3173"/>
                    <a:pt x="8903" y="2762"/>
                    <a:pt x="7556" y="2329"/>
                  </a:cubicBezTo>
                  <a:cubicBezTo>
                    <a:pt x="5798" y="1781"/>
                    <a:pt x="4018" y="1233"/>
                    <a:pt x="2260" y="685"/>
                  </a:cubicBezTo>
                  <a:lnTo>
                    <a:pt x="1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 name="Google Shape;9976;p58"/>
            <p:cNvSpPr/>
            <p:nvPr/>
          </p:nvSpPr>
          <p:spPr>
            <a:xfrm>
              <a:off x="5917292" y="2829786"/>
              <a:ext cx="217237" cy="89306"/>
            </a:xfrm>
            <a:custGeom>
              <a:avLst/>
              <a:gdLst/>
              <a:ahLst/>
              <a:cxnLst/>
              <a:rect l="l" t="t" r="r" b="b"/>
              <a:pathLst>
                <a:path w="4612" h="1896" extrusionOk="0">
                  <a:moveTo>
                    <a:pt x="4474" y="1"/>
                  </a:moveTo>
                  <a:cubicBezTo>
                    <a:pt x="3265" y="480"/>
                    <a:pt x="2032" y="959"/>
                    <a:pt x="822" y="1439"/>
                  </a:cubicBezTo>
                  <a:cubicBezTo>
                    <a:pt x="754" y="1462"/>
                    <a:pt x="685" y="1484"/>
                    <a:pt x="617" y="1507"/>
                  </a:cubicBezTo>
                  <a:cubicBezTo>
                    <a:pt x="525" y="1553"/>
                    <a:pt x="434" y="1576"/>
                    <a:pt x="366" y="1621"/>
                  </a:cubicBezTo>
                  <a:cubicBezTo>
                    <a:pt x="252" y="1667"/>
                    <a:pt x="137" y="1690"/>
                    <a:pt x="46" y="1736"/>
                  </a:cubicBezTo>
                  <a:cubicBezTo>
                    <a:pt x="23" y="1758"/>
                    <a:pt x="0" y="1781"/>
                    <a:pt x="0" y="1781"/>
                  </a:cubicBezTo>
                  <a:cubicBezTo>
                    <a:pt x="0" y="1804"/>
                    <a:pt x="0" y="1827"/>
                    <a:pt x="0" y="1850"/>
                  </a:cubicBezTo>
                  <a:cubicBezTo>
                    <a:pt x="23" y="1872"/>
                    <a:pt x="23" y="1872"/>
                    <a:pt x="46" y="1895"/>
                  </a:cubicBezTo>
                  <a:lnTo>
                    <a:pt x="92" y="1895"/>
                  </a:lnTo>
                  <a:cubicBezTo>
                    <a:pt x="115" y="1872"/>
                    <a:pt x="137" y="1872"/>
                    <a:pt x="160" y="1872"/>
                  </a:cubicBezTo>
                  <a:cubicBezTo>
                    <a:pt x="480" y="1736"/>
                    <a:pt x="777" y="1621"/>
                    <a:pt x="1096" y="1507"/>
                  </a:cubicBezTo>
                  <a:cubicBezTo>
                    <a:pt x="2215" y="1051"/>
                    <a:pt x="3333" y="617"/>
                    <a:pt x="4451" y="183"/>
                  </a:cubicBezTo>
                  <a:cubicBezTo>
                    <a:pt x="4474" y="183"/>
                    <a:pt x="4520" y="161"/>
                    <a:pt x="4543" y="161"/>
                  </a:cubicBezTo>
                  <a:cubicBezTo>
                    <a:pt x="4543" y="161"/>
                    <a:pt x="4566" y="138"/>
                    <a:pt x="4588" y="138"/>
                  </a:cubicBezTo>
                  <a:cubicBezTo>
                    <a:pt x="4588" y="138"/>
                    <a:pt x="4588" y="115"/>
                    <a:pt x="4588" y="115"/>
                  </a:cubicBezTo>
                  <a:cubicBezTo>
                    <a:pt x="4611" y="92"/>
                    <a:pt x="4611" y="69"/>
                    <a:pt x="4588" y="46"/>
                  </a:cubicBezTo>
                  <a:cubicBezTo>
                    <a:pt x="4588" y="24"/>
                    <a:pt x="4566" y="1"/>
                    <a:pt x="4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 name="Google Shape;9977;p58"/>
            <p:cNvSpPr/>
            <p:nvPr/>
          </p:nvSpPr>
          <p:spPr>
            <a:xfrm>
              <a:off x="5375400" y="2659929"/>
              <a:ext cx="219356" cy="90343"/>
            </a:xfrm>
            <a:custGeom>
              <a:avLst/>
              <a:gdLst/>
              <a:ahLst/>
              <a:cxnLst/>
              <a:rect l="l" t="t" r="r" b="b"/>
              <a:pathLst>
                <a:path w="4657" h="1918" extrusionOk="0">
                  <a:moveTo>
                    <a:pt x="4588" y="0"/>
                  </a:moveTo>
                  <a:cubicBezTo>
                    <a:pt x="4566" y="0"/>
                    <a:pt x="4566" y="0"/>
                    <a:pt x="4543" y="23"/>
                  </a:cubicBezTo>
                  <a:cubicBezTo>
                    <a:pt x="3424" y="457"/>
                    <a:pt x="2306" y="891"/>
                    <a:pt x="1187" y="1324"/>
                  </a:cubicBezTo>
                  <a:cubicBezTo>
                    <a:pt x="822" y="1461"/>
                    <a:pt x="434" y="1598"/>
                    <a:pt x="69" y="1758"/>
                  </a:cubicBezTo>
                  <a:cubicBezTo>
                    <a:pt x="46" y="1758"/>
                    <a:pt x="46" y="1781"/>
                    <a:pt x="23" y="1781"/>
                  </a:cubicBezTo>
                  <a:cubicBezTo>
                    <a:pt x="23" y="1781"/>
                    <a:pt x="23" y="1781"/>
                    <a:pt x="23" y="1804"/>
                  </a:cubicBezTo>
                  <a:cubicBezTo>
                    <a:pt x="23" y="1804"/>
                    <a:pt x="1" y="1826"/>
                    <a:pt x="1" y="1826"/>
                  </a:cubicBezTo>
                  <a:cubicBezTo>
                    <a:pt x="1" y="1849"/>
                    <a:pt x="1" y="1849"/>
                    <a:pt x="1" y="1872"/>
                  </a:cubicBezTo>
                  <a:cubicBezTo>
                    <a:pt x="1" y="1895"/>
                    <a:pt x="1" y="1895"/>
                    <a:pt x="23" y="1918"/>
                  </a:cubicBezTo>
                  <a:lnTo>
                    <a:pt x="92" y="1918"/>
                  </a:lnTo>
                  <a:cubicBezTo>
                    <a:pt x="1553" y="1347"/>
                    <a:pt x="2991" y="776"/>
                    <a:pt x="4451" y="229"/>
                  </a:cubicBezTo>
                  <a:cubicBezTo>
                    <a:pt x="4497" y="206"/>
                    <a:pt x="4566" y="183"/>
                    <a:pt x="4611" y="160"/>
                  </a:cubicBezTo>
                  <a:cubicBezTo>
                    <a:pt x="4634" y="137"/>
                    <a:pt x="4657" y="115"/>
                    <a:pt x="4657" y="115"/>
                  </a:cubicBezTo>
                  <a:cubicBezTo>
                    <a:pt x="4657" y="92"/>
                    <a:pt x="4657" y="69"/>
                    <a:pt x="4657" y="46"/>
                  </a:cubicBezTo>
                  <a:cubicBezTo>
                    <a:pt x="4634" y="23"/>
                    <a:pt x="4634" y="23"/>
                    <a:pt x="46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 name="Google Shape;9978;p58"/>
            <p:cNvSpPr/>
            <p:nvPr/>
          </p:nvSpPr>
          <p:spPr>
            <a:xfrm>
              <a:off x="5376483" y="2744857"/>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 name="Google Shape;9979;p58"/>
            <p:cNvSpPr/>
            <p:nvPr/>
          </p:nvSpPr>
          <p:spPr>
            <a:xfrm>
              <a:off x="6093605" y="2938407"/>
              <a:ext cx="67780" cy="66697"/>
            </a:xfrm>
            <a:custGeom>
              <a:avLst/>
              <a:gdLst/>
              <a:ahLst/>
              <a:cxnLst/>
              <a:rect l="l" t="t" r="r" b="b"/>
              <a:pathLst>
                <a:path w="1439" h="1416" extrusionOk="0">
                  <a:moveTo>
                    <a:pt x="800" y="137"/>
                  </a:moveTo>
                  <a:cubicBezTo>
                    <a:pt x="845" y="160"/>
                    <a:pt x="891" y="160"/>
                    <a:pt x="937" y="183"/>
                  </a:cubicBezTo>
                  <a:cubicBezTo>
                    <a:pt x="982" y="206"/>
                    <a:pt x="1028" y="228"/>
                    <a:pt x="1074" y="251"/>
                  </a:cubicBezTo>
                  <a:cubicBezTo>
                    <a:pt x="1096" y="274"/>
                    <a:pt x="1142" y="320"/>
                    <a:pt x="1165" y="365"/>
                  </a:cubicBezTo>
                  <a:cubicBezTo>
                    <a:pt x="1211" y="388"/>
                    <a:pt x="1233" y="434"/>
                    <a:pt x="1256" y="480"/>
                  </a:cubicBezTo>
                  <a:cubicBezTo>
                    <a:pt x="1279" y="525"/>
                    <a:pt x="1279" y="571"/>
                    <a:pt x="1279" y="639"/>
                  </a:cubicBezTo>
                  <a:cubicBezTo>
                    <a:pt x="1302" y="685"/>
                    <a:pt x="1302" y="731"/>
                    <a:pt x="1279" y="799"/>
                  </a:cubicBezTo>
                  <a:cubicBezTo>
                    <a:pt x="1279" y="845"/>
                    <a:pt x="1256" y="890"/>
                    <a:pt x="1256" y="936"/>
                  </a:cubicBezTo>
                  <a:cubicBezTo>
                    <a:pt x="1233" y="982"/>
                    <a:pt x="1211" y="1027"/>
                    <a:pt x="1165" y="1050"/>
                  </a:cubicBezTo>
                  <a:cubicBezTo>
                    <a:pt x="1142" y="1096"/>
                    <a:pt x="1119" y="1119"/>
                    <a:pt x="1074" y="1164"/>
                  </a:cubicBezTo>
                  <a:cubicBezTo>
                    <a:pt x="1028" y="1187"/>
                    <a:pt x="982" y="1210"/>
                    <a:pt x="937" y="1233"/>
                  </a:cubicBezTo>
                  <a:cubicBezTo>
                    <a:pt x="891" y="1256"/>
                    <a:pt x="845" y="1256"/>
                    <a:pt x="800" y="1278"/>
                  </a:cubicBezTo>
                  <a:lnTo>
                    <a:pt x="640" y="1278"/>
                  </a:lnTo>
                  <a:cubicBezTo>
                    <a:pt x="594" y="1256"/>
                    <a:pt x="549" y="1256"/>
                    <a:pt x="503" y="1233"/>
                  </a:cubicBezTo>
                  <a:cubicBezTo>
                    <a:pt x="457" y="1210"/>
                    <a:pt x="412" y="1187"/>
                    <a:pt x="366" y="1164"/>
                  </a:cubicBezTo>
                  <a:cubicBezTo>
                    <a:pt x="343" y="1119"/>
                    <a:pt x="298" y="1096"/>
                    <a:pt x="275" y="1050"/>
                  </a:cubicBezTo>
                  <a:cubicBezTo>
                    <a:pt x="252" y="1027"/>
                    <a:pt x="206" y="982"/>
                    <a:pt x="206" y="936"/>
                  </a:cubicBezTo>
                  <a:cubicBezTo>
                    <a:pt x="183" y="890"/>
                    <a:pt x="161" y="845"/>
                    <a:pt x="161" y="776"/>
                  </a:cubicBezTo>
                  <a:cubicBezTo>
                    <a:pt x="161" y="731"/>
                    <a:pt x="161" y="685"/>
                    <a:pt x="161" y="639"/>
                  </a:cubicBezTo>
                  <a:cubicBezTo>
                    <a:pt x="161" y="594"/>
                    <a:pt x="183" y="525"/>
                    <a:pt x="206" y="480"/>
                  </a:cubicBezTo>
                  <a:cubicBezTo>
                    <a:pt x="206" y="434"/>
                    <a:pt x="229" y="411"/>
                    <a:pt x="275" y="365"/>
                  </a:cubicBezTo>
                  <a:cubicBezTo>
                    <a:pt x="298" y="320"/>
                    <a:pt x="343" y="297"/>
                    <a:pt x="366" y="251"/>
                  </a:cubicBezTo>
                  <a:cubicBezTo>
                    <a:pt x="412" y="228"/>
                    <a:pt x="457" y="206"/>
                    <a:pt x="503" y="183"/>
                  </a:cubicBezTo>
                  <a:cubicBezTo>
                    <a:pt x="526" y="183"/>
                    <a:pt x="526" y="160"/>
                    <a:pt x="549" y="160"/>
                  </a:cubicBezTo>
                  <a:cubicBezTo>
                    <a:pt x="571" y="160"/>
                    <a:pt x="617" y="137"/>
                    <a:pt x="640" y="137"/>
                  </a:cubicBezTo>
                  <a:close/>
                  <a:moveTo>
                    <a:pt x="617" y="0"/>
                  </a:moveTo>
                  <a:cubicBezTo>
                    <a:pt x="571" y="23"/>
                    <a:pt x="549" y="23"/>
                    <a:pt x="526" y="23"/>
                  </a:cubicBezTo>
                  <a:cubicBezTo>
                    <a:pt x="503" y="23"/>
                    <a:pt x="503" y="23"/>
                    <a:pt x="503" y="46"/>
                  </a:cubicBezTo>
                  <a:cubicBezTo>
                    <a:pt x="412" y="69"/>
                    <a:pt x="343" y="114"/>
                    <a:pt x="275" y="160"/>
                  </a:cubicBezTo>
                  <a:cubicBezTo>
                    <a:pt x="252" y="160"/>
                    <a:pt x="252" y="183"/>
                    <a:pt x="252" y="183"/>
                  </a:cubicBezTo>
                  <a:cubicBezTo>
                    <a:pt x="183" y="251"/>
                    <a:pt x="115" y="320"/>
                    <a:pt x="92" y="411"/>
                  </a:cubicBezTo>
                  <a:cubicBezTo>
                    <a:pt x="1" y="571"/>
                    <a:pt x="1" y="776"/>
                    <a:pt x="46" y="959"/>
                  </a:cubicBezTo>
                  <a:cubicBezTo>
                    <a:pt x="115" y="1141"/>
                    <a:pt x="275" y="1278"/>
                    <a:pt x="457" y="1370"/>
                  </a:cubicBezTo>
                  <a:cubicBezTo>
                    <a:pt x="526" y="1393"/>
                    <a:pt x="617" y="1415"/>
                    <a:pt x="686" y="1415"/>
                  </a:cubicBezTo>
                  <a:cubicBezTo>
                    <a:pt x="800" y="1415"/>
                    <a:pt x="891" y="1393"/>
                    <a:pt x="982" y="1370"/>
                  </a:cubicBezTo>
                  <a:cubicBezTo>
                    <a:pt x="1165" y="1301"/>
                    <a:pt x="1279" y="1164"/>
                    <a:pt x="1370" y="1004"/>
                  </a:cubicBezTo>
                  <a:cubicBezTo>
                    <a:pt x="1370" y="982"/>
                    <a:pt x="1393" y="936"/>
                    <a:pt x="1416" y="890"/>
                  </a:cubicBezTo>
                  <a:cubicBezTo>
                    <a:pt x="1416" y="868"/>
                    <a:pt x="1416" y="822"/>
                    <a:pt x="1416" y="776"/>
                  </a:cubicBezTo>
                  <a:cubicBezTo>
                    <a:pt x="1439" y="685"/>
                    <a:pt x="1416" y="594"/>
                    <a:pt x="1393" y="480"/>
                  </a:cubicBezTo>
                  <a:cubicBezTo>
                    <a:pt x="1370" y="411"/>
                    <a:pt x="1325" y="343"/>
                    <a:pt x="1279" y="274"/>
                  </a:cubicBezTo>
                  <a:cubicBezTo>
                    <a:pt x="1233" y="206"/>
                    <a:pt x="1142" y="137"/>
                    <a:pt x="1051" y="91"/>
                  </a:cubicBezTo>
                  <a:cubicBezTo>
                    <a:pt x="1005" y="69"/>
                    <a:pt x="960" y="46"/>
                    <a:pt x="914" y="23"/>
                  </a:cubicBezTo>
                  <a:lnTo>
                    <a:pt x="891" y="23"/>
                  </a:lnTo>
                  <a:cubicBezTo>
                    <a:pt x="868" y="23"/>
                    <a:pt x="845" y="0"/>
                    <a:pt x="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 name="Google Shape;9980;p58"/>
            <p:cNvSpPr/>
            <p:nvPr/>
          </p:nvSpPr>
          <p:spPr>
            <a:xfrm>
              <a:off x="6078578" y="2988903"/>
              <a:ext cx="93593" cy="111868"/>
            </a:xfrm>
            <a:custGeom>
              <a:avLst/>
              <a:gdLst/>
              <a:ahLst/>
              <a:cxnLst/>
              <a:rect l="l" t="t" r="r" b="b"/>
              <a:pathLst>
                <a:path w="1987" h="2375" extrusionOk="0">
                  <a:moveTo>
                    <a:pt x="1530" y="1"/>
                  </a:moveTo>
                  <a:cubicBezTo>
                    <a:pt x="1507" y="24"/>
                    <a:pt x="1507" y="24"/>
                    <a:pt x="1484" y="47"/>
                  </a:cubicBezTo>
                  <a:cubicBezTo>
                    <a:pt x="1484" y="69"/>
                    <a:pt x="1484" y="92"/>
                    <a:pt x="1507" y="115"/>
                  </a:cubicBezTo>
                  <a:cubicBezTo>
                    <a:pt x="1530" y="161"/>
                    <a:pt x="1552" y="206"/>
                    <a:pt x="1552" y="252"/>
                  </a:cubicBezTo>
                  <a:cubicBezTo>
                    <a:pt x="1552" y="229"/>
                    <a:pt x="1552" y="229"/>
                    <a:pt x="1552" y="229"/>
                  </a:cubicBezTo>
                  <a:cubicBezTo>
                    <a:pt x="1689" y="526"/>
                    <a:pt x="1781" y="823"/>
                    <a:pt x="1826" y="1119"/>
                  </a:cubicBezTo>
                  <a:cubicBezTo>
                    <a:pt x="1826" y="1279"/>
                    <a:pt x="1849" y="1416"/>
                    <a:pt x="1826" y="1576"/>
                  </a:cubicBezTo>
                  <a:cubicBezTo>
                    <a:pt x="1803" y="1667"/>
                    <a:pt x="1781" y="1736"/>
                    <a:pt x="1758" y="1827"/>
                  </a:cubicBezTo>
                  <a:cubicBezTo>
                    <a:pt x="1735" y="1873"/>
                    <a:pt x="1712" y="1918"/>
                    <a:pt x="1667" y="1964"/>
                  </a:cubicBezTo>
                  <a:cubicBezTo>
                    <a:pt x="1644" y="2010"/>
                    <a:pt x="1598" y="2055"/>
                    <a:pt x="1552" y="2078"/>
                  </a:cubicBezTo>
                  <a:cubicBezTo>
                    <a:pt x="1507" y="2124"/>
                    <a:pt x="1461" y="2147"/>
                    <a:pt x="1415" y="2169"/>
                  </a:cubicBezTo>
                  <a:cubicBezTo>
                    <a:pt x="1324" y="2192"/>
                    <a:pt x="1256" y="2215"/>
                    <a:pt x="1164" y="2238"/>
                  </a:cubicBezTo>
                  <a:lnTo>
                    <a:pt x="822" y="2238"/>
                  </a:lnTo>
                  <a:cubicBezTo>
                    <a:pt x="731" y="2215"/>
                    <a:pt x="617" y="2192"/>
                    <a:pt x="525" y="2147"/>
                  </a:cubicBezTo>
                  <a:cubicBezTo>
                    <a:pt x="457" y="2124"/>
                    <a:pt x="411" y="2078"/>
                    <a:pt x="343" y="2032"/>
                  </a:cubicBezTo>
                  <a:cubicBezTo>
                    <a:pt x="297" y="2010"/>
                    <a:pt x="274" y="1964"/>
                    <a:pt x="229" y="1941"/>
                  </a:cubicBezTo>
                  <a:cubicBezTo>
                    <a:pt x="206" y="1895"/>
                    <a:pt x="183" y="1873"/>
                    <a:pt x="183" y="1827"/>
                  </a:cubicBezTo>
                  <a:cubicBezTo>
                    <a:pt x="160" y="1781"/>
                    <a:pt x="137" y="1759"/>
                    <a:pt x="137" y="1713"/>
                  </a:cubicBezTo>
                  <a:cubicBezTo>
                    <a:pt x="137" y="1644"/>
                    <a:pt x="137" y="1553"/>
                    <a:pt x="137" y="1485"/>
                  </a:cubicBezTo>
                  <a:cubicBezTo>
                    <a:pt x="160" y="1348"/>
                    <a:pt x="206" y="1211"/>
                    <a:pt x="274" y="1074"/>
                  </a:cubicBezTo>
                  <a:cubicBezTo>
                    <a:pt x="343" y="914"/>
                    <a:pt x="411" y="754"/>
                    <a:pt x="502" y="617"/>
                  </a:cubicBezTo>
                  <a:cubicBezTo>
                    <a:pt x="571" y="457"/>
                    <a:pt x="639" y="321"/>
                    <a:pt x="685" y="184"/>
                  </a:cubicBezTo>
                  <a:cubicBezTo>
                    <a:pt x="708" y="138"/>
                    <a:pt x="685" y="115"/>
                    <a:pt x="639" y="92"/>
                  </a:cubicBezTo>
                  <a:cubicBezTo>
                    <a:pt x="594" y="92"/>
                    <a:pt x="571" y="115"/>
                    <a:pt x="548" y="138"/>
                  </a:cubicBezTo>
                  <a:cubicBezTo>
                    <a:pt x="548" y="184"/>
                    <a:pt x="525" y="206"/>
                    <a:pt x="525" y="229"/>
                  </a:cubicBezTo>
                  <a:cubicBezTo>
                    <a:pt x="457" y="389"/>
                    <a:pt x="388" y="526"/>
                    <a:pt x="320" y="663"/>
                  </a:cubicBezTo>
                  <a:cubicBezTo>
                    <a:pt x="229" y="823"/>
                    <a:pt x="160" y="960"/>
                    <a:pt x="114" y="1119"/>
                  </a:cubicBezTo>
                  <a:cubicBezTo>
                    <a:pt x="46" y="1279"/>
                    <a:pt x="0" y="1416"/>
                    <a:pt x="0" y="1576"/>
                  </a:cubicBezTo>
                  <a:cubicBezTo>
                    <a:pt x="0" y="1644"/>
                    <a:pt x="0" y="1713"/>
                    <a:pt x="23" y="1781"/>
                  </a:cubicBezTo>
                  <a:cubicBezTo>
                    <a:pt x="23" y="1827"/>
                    <a:pt x="46" y="1895"/>
                    <a:pt x="92" y="1941"/>
                  </a:cubicBezTo>
                  <a:cubicBezTo>
                    <a:pt x="137" y="2055"/>
                    <a:pt x="229" y="2147"/>
                    <a:pt x="343" y="2215"/>
                  </a:cubicBezTo>
                  <a:cubicBezTo>
                    <a:pt x="388" y="2238"/>
                    <a:pt x="434" y="2261"/>
                    <a:pt x="502" y="2283"/>
                  </a:cubicBezTo>
                  <a:cubicBezTo>
                    <a:pt x="571" y="2306"/>
                    <a:pt x="639" y="2329"/>
                    <a:pt x="685" y="2352"/>
                  </a:cubicBezTo>
                  <a:cubicBezTo>
                    <a:pt x="822" y="2375"/>
                    <a:pt x="959" y="2375"/>
                    <a:pt x="1096" y="2375"/>
                  </a:cubicBezTo>
                  <a:cubicBezTo>
                    <a:pt x="1210" y="2375"/>
                    <a:pt x="1324" y="2352"/>
                    <a:pt x="1438" y="2306"/>
                  </a:cubicBezTo>
                  <a:cubicBezTo>
                    <a:pt x="1530" y="2261"/>
                    <a:pt x="1621" y="2215"/>
                    <a:pt x="1689" y="2147"/>
                  </a:cubicBezTo>
                  <a:cubicBezTo>
                    <a:pt x="1781" y="2078"/>
                    <a:pt x="1826" y="1987"/>
                    <a:pt x="1872" y="1895"/>
                  </a:cubicBezTo>
                  <a:cubicBezTo>
                    <a:pt x="1963" y="1713"/>
                    <a:pt x="1986" y="1485"/>
                    <a:pt x="1963" y="1279"/>
                  </a:cubicBezTo>
                  <a:cubicBezTo>
                    <a:pt x="1963" y="1051"/>
                    <a:pt x="1895" y="823"/>
                    <a:pt x="1849" y="617"/>
                  </a:cubicBezTo>
                  <a:cubicBezTo>
                    <a:pt x="1781" y="412"/>
                    <a:pt x="1712" y="229"/>
                    <a:pt x="1621" y="47"/>
                  </a:cubicBezTo>
                  <a:cubicBezTo>
                    <a:pt x="1621" y="24"/>
                    <a:pt x="1575" y="1"/>
                    <a:pt x="1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 name="Google Shape;9981;p58"/>
            <p:cNvSpPr/>
            <p:nvPr/>
          </p:nvSpPr>
          <p:spPr>
            <a:xfrm>
              <a:off x="5732359" y="2786780"/>
              <a:ext cx="390338" cy="47385"/>
            </a:xfrm>
            <a:custGeom>
              <a:avLst/>
              <a:gdLst/>
              <a:ahLst/>
              <a:cxnLst/>
              <a:rect l="l" t="t" r="r" b="b"/>
              <a:pathLst>
                <a:path w="8287" h="1006" extrusionOk="0">
                  <a:moveTo>
                    <a:pt x="69" y="1"/>
                  </a:moveTo>
                  <a:cubicBezTo>
                    <a:pt x="46" y="1"/>
                    <a:pt x="1" y="46"/>
                    <a:pt x="1" y="69"/>
                  </a:cubicBezTo>
                  <a:cubicBezTo>
                    <a:pt x="1" y="115"/>
                    <a:pt x="23" y="161"/>
                    <a:pt x="69" y="161"/>
                  </a:cubicBezTo>
                  <a:cubicBezTo>
                    <a:pt x="1849" y="343"/>
                    <a:pt x="3630" y="526"/>
                    <a:pt x="5387" y="708"/>
                  </a:cubicBezTo>
                  <a:cubicBezTo>
                    <a:pt x="6323" y="800"/>
                    <a:pt x="7236" y="891"/>
                    <a:pt x="8149" y="1005"/>
                  </a:cubicBezTo>
                  <a:lnTo>
                    <a:pt x="8195" y="1005"/>
                  </a:lnTo>
                  <a:cubicBezTo>
                    <a:pt x="8240" y="1005"/>
                    <a:pt x="8263" y="959"/>
                    <a:pt x="8286" y="914"/>
                  </a:cubicBezTo>
                  <a:cubicBezTo>
                    <a:pt x="8286" y="868"/>
                    <a:pt x="8240" y="845"/>
                    <a:pt x="8195" y="845"/>
                  </a:cubicBezTo>
                  <a:cubicBezTo>
                    <a:pt x="7327" y="754"/>
                    <a:pt x="6437" y="663"/>
                    <a:pt x="5570" y="571"/>
                  </a:cubicBezTo>
                  <a:lnTo>
                    <a:pt x="252" y="24"/>
                  </a:lnTo>
                  <a:lnTo>
                    <a:pt x="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 name="Google Shape;9982;p58"/>
            <p:cNvSpPr/>
            <p:nvPr/>
          </p:nvSpPr>
          <p:spPr>
            <a:xfrm>
              <a:off x="6125871" y="2843775"/>
              <a:ext cx="10786" cy="100046"/>
            </a:xfrm>
            <a:custGeom>
              <a:avLst/>
              <a:gdLst/>
              <a:ahLst/>
              <a:cxnLst/>
              <a:rect l="l" t="t" r="r" b="b"/>
              <a:pathLst>
                <a:path w="229" h="2124" extrusionOk="0">
                  <a:moveTo>
                    <a:pt x="138" y="1"/>
                  </a:moveTo>
                  <a:cubicBezTo>
                    <a:pt x="92" y="1"/>
                    <a:pt x="69" y="23"/>
                    <a:pt x="69" y="69"/>
                  </a:cubicBezTo>
                  <a:cubicBezTo>
                    <a:pt x="46" y="731"/>
                    <a:pt x="23" y="1370"/>
                    <a:pt x="1" y="2032"/>
                  </a:cubicBezTo>
                  <a:cubicBezTo>
                    <a:pt x="1" y="2078"/>
                    <a:pt x="23" y="2123"/>
                    <a:pt x="69" y="2123"/>
                  </a:cubicBezTo>
                  <a:cubicBezTo>
                    <a:pt x="115" y="2123"/>
                    <a:pt x="160" y="2078"/>
                    <a:pt x="160" y="2032"/>
                  </a:cubicBezTo>
                  <a:cubicBezTo>
                    <a:pt x="183" y="1393"/>
                    <a:pt x="206" y="731"/>
                    <a:pt x="229" y="69"/>
                  </a:cubicBezTo>
                  <a:cubicBezTo>
                    <a:pt x="229" y="23"/>
                    <a:pt x="183" y="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 name="Google Shape;9983;p58"/>
            <p:cNvSpPr/>
            <p:nvPr/>
          </p:nvSpPr>
          <p:spPr>
            <a:xfrm>
              <a:off x="6115132" y="2826583"/>
              <a:ext cx="21526" cy="24776"/>
            </a:xfrm>
            <a:custGeom>
              <a:avLst/>
              <a:gdLst/>
              <a:ahLst/>
              <a:cxnLst/>
              <a:rect l="l" t="t" r="r" b="b"/>
              <a:pathLst>
                <a:path w="457" h="526" extrusionOk="0">
                  <a:moveTo>
                    <a:pt x="92" y="0"/>
                  </a:moveTo>
                  <a:cubicBezTo>
                    <a:pt x="46" y="0"/>
                    <a:pt x="23" y="23"/>
                    <a:pt x="23" y="69"/>
                  </a:cubicBezTo>
                  <a:cubicBezTo>
                    <a:pt x="0" y="114"/>
                    <a:pt x="23" y="160"/>
                    <a:pt x="69" y="160"/>
                  </a:cubicBezTo>
                  <a:lnTo>
                    <a:pt x="114" y="160"/>
                  </a:lnTo>
                  <a:cubicBezTo>
                    <a:pt x="137" y="183"/>
                    <a:pt x="160" y="183"/>
                    <a:pt x="183" y="206"/>
                  </a:cubicBezTo>
                  <a:cubicBezTo>
                    <a:pt x="183" y="206"/>
                    <a:pt x="206" y="229"/>
                    <a:pt x="229" y="229"/>
                  </a:cubicBezTo>
                  <a:cubicBezTo>
                    <a:pt x="229" y="251"/>
                    <a:pt x="251" y="274"/>
                    <a:pt x="274" y="297"/>
                  </a:cubicBezTo>
                  <a:cubicBezTo>
                    <a:pt x="274" y="320"/>
                    <a:pt x="274" y="343"/>
                    <a:pt x="297" y="366"/>
                  </a:cubicBezTo>
                  <a:cubicBezTo>
                    <a:pt x="297" y="388"/>
                    <a:pt x="297" y="411"/>
                    <a:pt x="297" y="434"/>
                  </a:cubicBezTo>
                  <a:cubicBezTo>
                    <a:pt x="297" y="480"/>
                    <a:pt x="343" y="525"/>
                    <a:pt x="388" y="525"/>
                  </a:cubicBezTo>
                  <a:cubicBezTo>
                    <a:pt x="434" y="503"/>
                    <a:pt x="457" y="480"/>
                    <a:pt x="457" y="434"/>
                  </a:cubicBezTo>
                  <a:cubicBezTo>
                    <a:pt x="457" y="320"/>
                    <a:pt x="411" y="229"/>
                    <a:pt x="366" y="160"/>
                  </a:cubicBezTo>
                  <a:cubicBezTo>
                    <a:pt x="320" y="114"/>
                    <a:pt x="297" y="92"/>
                    <a:pt x="251" y="69"/>
                  </a:cubicBezTo>
                  <a:cubicBezTo>
                    <a:pt x="206" y="23"/>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 name="Google Shape;9984;p58"/>
            <p:cNvSpPr/>
            <p:nvPr/>
          </p:nvSpPr>
          <p:spPr>
            <a:xfrm>
              <a:off x="5715166" y="2776935"/>
              <a:ext cx="40885" cy="27319"/>
            </a:xfrm>
            <a:custGeom>
              <a:avLst/>
              <a:gdLst/>
              <a:ahLst/>
              <a:cxnLst/>
              <a:rect l="l" t="t" r="r" b="b"/>
              <a:pathLst>
                <a:path w="868" h="580" extrusionOk="0">
                  <a:moveTo>
                    <a:pt x="340" y="0"/>
                  </a:moveTo>
                  <a:cubicBezTo>
                    <a:pt x="198" y="0"/>
                    <a:pt x="79" y="64"/>
                    <a:pt x="46" y="164"/>
                  </a:cubicBezTo>
                  <a:cubicBezTo>
                    <a:pt x="0" y="324"/>
                    <a:pt x="137" y="484"/>
                    <a:pt x="343" y="552"/>
                  </a:cubicBezTo>
                  <a:cubicBezTo>
                    <a:pt x="404" y="571"/>
                    <a:pt x="463" y="579"/>
                    <a:pt x="519" y="579"/>
                  </a:cubicBezTo>
                  <a:cubicBezTo>
                    <a:pt x="670" y="579"/>
                    <a:pt x="789" y="515"/>
                    <a:pt x="822" y="415"/>
                  </a:cubicBezTo>
                  <a:cubicBezTo>
                    <a:pt x="868" y="255"/>
                    <a:pt x="731" y="96"/>
                    <a:pt x="502" y="27"/>
                  </a:cubicBezTo>
                  <a:cubicBezTo>
                    <a:pt x="447" y="9"/>
                    <a:pt x="392" y="0"/>
                    <a:pt x="340" y="0"/>
                  </a:cubicBezTo>
                  <a:close/>
                </a:path>
              </a:pathLst>
            </a:custGeom>
            <a:solidFill>
              <a:srgbClr val="C7A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 name="Google Shape;9985;p58"/>
            <p:cNvSpPr/>
            <p:nvPr/>
          </p:nvSpPr>
          <p:spPr>
            <a:xfrm>
              <a:off x="4587291" y="3199646"/>
              <a:ext cx="380635" cy="805735"/>
            </a:xfrm>
            <a:custGeom>
              <a:avLst/>
              <a:gdLst/>
              <a:ahLst/>
              <a:cxnLst/>
              <a:rect l="l" t="t" r="r" b="b"/>
              <a:pathLst>
                <a:path w="8081" h="17106" extrusionOk="0">
                  <a:moveTo>
                    <a:pt x="69" y="1"/>
                  </a:moveTo>
                  <a:cubicBezTo>
                    <a:pt x="23" y="24"/>
                    <a:pt x="1" y="69"/>
                    <a:pt x="23" y="115"/>
                  </a:cubicBezTo>
                  <a:cubicBezTo>
                    <a:pt x="799" y="1781"/>
                    <a:pt x="1576" y="3447"/>
                    <a:pt x="2352" y="5136"/>
                  </a:cubicBezTo>
                  <a:cubicBezTo>
                    <a:pt x="3219" y="6962"/>
                    <a:pt x="4063" y="8788"/>
                    <a:pt x="4931" y="10637"/>
                  </a:cubicBezTo>
                  <a:cubicBezTo>
                    <a:pt x="5753" y="12395"/>
                    <a:pt x="6551" y="14152"/>
                    <a:pt x="7373" y="15910"/>
                  </a:cubicBezTo>
                  <a:cubicBezTo>
                    <a:pt x="7556" y="16298"/>
                    <a:pt x="7738" y="16686"/>
                    <a:pt x="7921" y="17051"/>
                  </a:cubicBezTo>
                  <a:cubicBezTo>
                    <a:pt x="7938" y="17085"/>
                    <a:pt x="7967" y="17106"/>
                    <a:pt x="7990" y="17106"/>
                  </a:cubicBezTo>
                  <a:cubicBezTo>
                    <a:pt x="7998" y="17106"/>
                    <a:pt x="8006" y="17103"/>
                    <a:pt x="8012" y="17097"/>
                  </a:cubicBezTo>
                  <a:cubicBezTo>
                    <a:pt x="8058" y="17074"/>
                    <a:pt x="8081" y="17028"/>
                    <a:pt x="8058" y="16983"/>
                  </a:cubicBezTo>
                  <a:cubicBezTo>
                    <a:pt x="7373" y="15522"/>
                    <a:pt x="6688" y="14038"/>
                    <a:pt x="6004" y="12577"/>
                  </a:cubicBezTo>
                  <a:cubicBezTo>
                    <a:pt x="5136" y="10706"/>
                    <a:pt x="4269" y="8857"/>
                    <a:pt x="3402" y="6985"/>
                  </a:cubicBezTo>
                  <a:cubicBezTo>
                    <a:pt x="2603" y="5251"/>
                    <a:pt x="1781" y="3516"/>
                    <a:pt x="982" y="1781"/>
                  </a:cubicBezTo>
                  <a:cubicBezTo>
                    <a:pt x="708" y="1188"/>
                    <a:pt x="434" y="617"/>
                    <a:pt x="160" y="24"/>
                  </a:cubicBezTo>
                  <a:cubicBezTo>
                    <a:pt x="160"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 name="Google Shape;9986;p58"/>
            <p:cNvSpPr/>
            <p:nvPr/>
          </p:nvSpPr>
          <p:spPr>
            <a:xfrm>
              <a:off x="4615271" y="3186740"/>
              <a:ext cx="402114" cy="794572"/>
            </a:xfrm>
            <a:custGeom>
              <a:avLst/>
              <a:gdLst/>
              <a:ahLst/>
              <a:cxnLst/>
              <a:rect l="l" t="t" r="r" b="b"/>
              <a:pathLst>
                <a:path w="8537" h="16869" extrusionOk="0">
                  <a:moveTo>
                    <a:pt x="46" y="1"/>
                  </a:moveTo>
                  <a:cubicBezTo>
                    <a:pt x="0" y="24"/>
                    <a:pt x="0" y="92"/>
                    <a:pt x="23" y="115"/>
                  </a:cubicBezTo>
                  <a:cubicBezTo>
                    <a:pt x="799" y="1690"/>
                    <a:pt x="1575" y="3242"/>
                    <a:pt x="2351" y="4817"/>
                  </a:cubicBezTo>
                  <a:cubicBezTo>
                    <a:pt x="3241" y="6552"/>
                    <a:pt x="4109" y="8309"/>
                    <a:pt x="4976" y="10067"/>
                  </a:cubicBezTo>
                  <a:cubicBezTo>
                    <a:pt x="5843" y="11756"/>
                    <a:pt x="6688" y="13468"/>
                    <a:pt x="7555" y="15180"/>
                  </a:cubicBezTo>
                  <a:cubicBezTo>
                    <a:pt x="7829" y="15727"/>
                    <a:pt x="8103" y="16275"/>
                    <a:pt x="8377" y="16823"/>
                  </a:cubicBezTo>
                  <a:cubicBezTo>
                    <a:pt x="8400" y="16869"/>
                    <a:pt x="8445" y="16869"/>
                    <a:pt x="8468" y="16869"/>
                  </a:cubicBezTo>
                  <a:cubicBezTo>
                    <a:pt x="8514" y="16846"/>
                    <a:pt x="8537" y="16800"/>
                    <a:pt x="8514" y="16755"/>
                  </a:cubicBezTo>
                  <a:lnTo>
                    <a:pt x="6688" y="13125"/>
                  </a:lnTo>
                  <a:cubicBezTo>
                    <a:pt x="5798" y="11345"/>
                    <a:pt x="4907" y="9565"/>
                    <a:pt x="4017" y="7761"/>
                  </a:cubicBezTo>
                  <a:cubicBezTo>
                    <a:pt x="3173" y="6072"/>
                    <a:pt x="2328" y="4383"/>
                    <a:pt x="1484" y="2671"/>
                  </a:cubicBezTo>
                  <a:cubicBezTo>
                    <a:pt x="1027" y="1804"/>
                    <a:pt x="593" y="914"/>
                    <a:pt x="160" y="46"/>
                  </a:cubicBezTo>
                  <a:cubicBezTo>
                    <a:pt x="137"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 name="Google Shape;9987;p58"/>
            <p:cNvSpPr/>
            <p:nvPr/>
          </p:nvSpPr>
          <p:spPr>
            <a:xfrm>
              <a:off x="4587291" y="3185656"/>
              <a:ext cx="34432" cy="20207"/>
            </a:xfrm>
            <a:custGeom>
              <a:avLst/>
              <a:gdLst/>
              <a:ahLst/>
              <a:cxnLst/>
              <a:rect l="l" t="t" r="r" b="b"/>
              <a:pathLst>
                <a:path w="731" h="429" extrusionOk="0">
                  <a:moveTo>
                    <a:pt x="571" y="1"/>
                  </a:moveTo>
                  <a:cubicBezTo>
                    <a:pt x="480" y="1"/>
                    <a:pt x="366" y="24"/>
                    <a:pt x="274" y="69"/>
                  </a:cubicBezTo>
                  <a:cubicBezTo>
                    <a:pt x="229" y="92"/>
                    <a:pt x="160" y="138"/>
                    <a:pt x="115" y="161"/>
                  </a:cubicBezTo>
                  <a:cubicBezTo>
                    <a:pt x="115" y="184"/>
                    <a:pt x="92" y="206"/>
                    <a:pt x="69" y="229"/>
                  </a:cubicBezTo>
                  <a:cubicBezTo>
                    <a:pt x="46" y="252"/>
                    <a:pt x="23" y="298"/>
                    <a:pt x="23" y="321"/>
                  </a:cubicBezTo>
                  <a:cubicBezTo>
                    <a:pt x="1" y="343"/>
                    <a:pt x="23" y="366"/>
                    <a:pt x="23" y="389"/>
                  </a:cubicBezTo>
                  <a:cubicBezTo>
                    <a:pt x="23" y="389"/>
                    <a:pt x="46" y="412"/>
                    <a:pt x="69" y="412"/>
                  </a:cubicBezTo>
                  <a:cubicBezTo>
                    <a:pt x="80" y="423"/>
                    <a:pt x="92" y="429"/>
                    <a:pt x="103" y="429"/>
                  </a:cubicBezTo>
                  <a:cubicBezTo>
                    <a:pt x="115" y="429"/>
                    <a:pt x="126" y="423"/>
                    <a:pt x="138" y="412"/>
                  </a:cubicBezTo>
                  <a:cubicBezTo>
                    <a:pt x="160" y="412"/>
                    <a:pt x="160" y="389"/>
                    <a:pt x="160" y="366"/>
                  </a:cubicBezTo>
                  <a:cubicBezTo>
                    <a:pt x="183" y="343"/>
                    <a:pt x="206" y="321"/>
                    <a:pt x="206" y="321"/>
                  </a:cubicBezTo>
                  <a:cubicBezTo>
                    <a:pt x="229" y="298"/>
                    <a:pt x="252" y="275"/>
                    <a:pt x="297" y="252"/>
                  </a:cubicBezTo>
                  <a:cubicBezTo>
                    <a:pt x="320" y="229"/>
                    <a:pt x="366" y="206"/>
                    <a:pt x="411" y="184"/>
                  </a:cubicBezTo>
                  <a:cubicBezTo>
                    <a:pt x="457" y="184"/>
                    <a:pt x="503" y="161"/>
                    <a:pt x="548" y="161"/>
                  </a:cubicBezTo>
                  <a:lnTo>
                    <a:pt x="640" y="161"/>
                  </a:lnTo>
                  <a:cubicBezTo>
                    <a:pt x="685" y="161"/>
                    <a:pt x="708" y="138"/>
                    <a:pt x="731" y="92"/>
                  </a:cubicBezTo>
                  <a:cubicBezTo>
                    <a:pt x="731" y="47"/>
                    <a:pt x="685" y="1"/>
                    <a:pt x="640"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 name="Google Shape;9988;p58"/>
            <p:cNvSpPr/>
            <p:nvPr/>
          </p:nvSpPr>
          <p:spPr>
            <a:xfrm>
              <a:off x="4960360" y="3974836"/>
              <a:ext cx="55958" cy="31512"/>
            </a:xfrm>
            <a:custGeom>
              <a:avLst/>
              <a:gdLst/>
              <a:ahLst/>
              <a:cxnLst/>
              <a:rect l="l" t="t" r="r" b="b"/>
              <a:pathLst>
                <a:path w="1188" h="669" extrusionOk="0">
                  <a:moveTo>
                    <a:pt x="1119" y="1"/>
                  </a:moveTo>
                  <a:cubicBezTo>
                    <a:pt x="1074" y="1"/>
                    <a:pt x="1051" y="24"/>
                    <a:pt x="1028" y="46"/>
                  </a:cubicBezTo>
                  <a:cubicBezTo>
                    <a:pt x="1028" y="69"/>
                    <a:pt x="1028" y="69"/>
                    <a:pt x="1005" y="92"/>
                  </a:cubicBezTo>
                  <a:cubicBezTo>
                    <a:pt x="982" y="138"/>
                    <a:pt x="960" y="183"/>
                    <a:pt x="914" y="206"/>
                  </a:cubicBezTo>
                  <a:cubicBezTo>
                    <a:pt x="868" y="252"/>
                    <a:pt x="823" y="297"/>
                    <a:pt x="754" y="343"/>
                  </a:cubicBezTo>
                  <a:cubicBezTo>
                    <a:pt x="686" y="389"/>
                    <a:pt x="572" y="434"/>
                    <a:pt x="480" y="457"/>
                  </a:cubicBezTo>
                  <a:cubicBezTo>
                    <a:pt x="389" y="480"/>
                    <a:pt x="321" y="503"/>
                    <a:pt x="229" y="503"/>
                  </a:cubicBezTo>
                  <a:lnTo>
                    <a:pt x="92" y="503"/>
                  </a:lnTo>
                  <a:cubicBezTo>
                    <a:pt x="47" y="503"/>
                    <a:pt x="24" y="526"/>
                    <a:pt x="1" y="571"/>
                  </a:cubicBezTo>
                  <a:cubicBezTo>
                    <a:pt x="1" y="617"/>
                    <a:pt x="47" y="640"/>
                    <a:pt x="92" y="663"/>
                  </a:cubicBezTo>
                  <a:cubicBezTo>
                    <a:pt x="128" y="667"/>
                    <a:pt x="163" y="668"/>
                    <a:pt x="200" y="668"/>
                  </a:cubicBezTo>
                  <a:cubicBezTo>
                    <a:pt x="375" y="668"/>
                    <a:pt x="557" y="624"/>
                    <a:pt x="709" y="549"/>
                  </a:cubicBezTo>
                  <a:cubicBezTo>
                    <a:pt x="800" y="503"/>
                    <a:pt x="914" y="434"/>
                    <a:pt x="982" y="366"/>
                  </a:cubicBezTo>
                  <a:cubicBezTo>
                    <a:pt x="1074" y="297"/>
                    <a:pt x="1142" y="206"/>
                    <a:pt x="1188" y="115"/>
                  </a:cubicBezTo>
                  <a:cubicBezTo>
                    <a:pt x="1188" y="69"/>
                    <a:pt x="1188" y="24"/>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 name="Google Shape;9989;p58"/>
            <p:cNvSpPr/>
            <p:nvPr/>
          </p:nvSpPr>
          <p:spPr>
            <a:xfrm>
              <a:off x="4614188" y="3237282"/>
              <a:ext cx="32265" cy="19830"/>
            </a:xfrm>
            <a:custGeom>
              <a:avLst/>
              <a:gdLst/>
              <a:ahLst/>
              <a:cxnLst/>
              <a:rect l="l" t="t" r="r" b="b"/>
              <a:pathLst>
                <a:path w="685" h="421" extrusionOk="0">
                  <a:moveTo>
                    <a:pt x="594" y="1"/>
                  </a:moveTo>
                  <a:cubicBezTo>
                    <a:pt x="480" y="23"/>
                    <a:pt x="388" y="46"/>
                    <a:pt x="297" y="92"/>
                  </a:cubicBezTo>
                  <a:cubicBezTo>
                    <a:pt x="183" y="138"/>
                    <a:pt x="92" y="206"/>
                    <a:pt x="23" y="274"/>
                  </a:cubicBezTo>
                  <a:cubicBezTo>
                    <a:pt x="0" y="297"/>
                    <a:pt x="0" y="320"/>
                    <a:pt x="0" y="343"/>
                  </a:cubicBezTo>
                  <a:cubicBezTo>
                    <a:pt x="0" y="343"/>
                    <a:pt x="0" y="366"/>
                    <a:pt x="23" y="389"/>
                  </a:cubicBezTo>
                  <a:cubicBezTo>
                    <a:pt x="39" y="405"/>
                    <a:pt x="67" y="421"/>
                    <a:pt x="90" y="421"/>
                  </a:cubicBezTo>
                  <a:cubicBezTo>
                    <a:pt x="99" y="421"/>
                    <a:pt x="108" y="418"/>
                    <a:pt x="114" y="411"/>
                  </a:cubicBezTo>
                  <a:cubicBezTo>
                    <a:pt x="160" y="366"/>
                    <a:pt x="206" y="320"/>
                    <a:pt x="251" y="297"/>
                  </a:cubicBezTo>
                  <a:cubicBezTo>
                    <a:pt x="320" y="252"/>
                    <a:pt x="411" y="206"/>
                    <a:pt x="480" y="183"/>
                  </a:cubicBezTo>
                  <a:cubicBezTo>
                    <a:pt x="525" y="183"/>
                    <a:pt x="571" y="160"/>
                    <a:pt x="616" y="160"/>
                  </a:cubicBezTo>
                  <a:cubicBezTo>
                    <a:pt x="662" y="138"/>
                    <a:pt x="685" y="115"/>
                    <a:pt x="685" y="69"/>
                  </a:cubicBezTo>
                  <a:cubicBezTo>
                    <a:pt x="685" y="23"/>
                    <a:pt x="639" y="1"/>
                    <a:pt x="616"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 name="Google Shape;9990;p58"/>
            <p:cNvSpPr/>
            <p:nvPr/>
          </p:nvSpPr>
          <p:spPr>
            <a:xfrm>
              <a:off x="4619558" y="3248022"/>
              <a:ext cx="33349" cy="20678"/>
            </a:xfrm>
            <a:custGeom>
              <a:avLst/>
              <a:gdLst/>
              <a:ahLst/>
              <a:cxnLst/>
              <a:rect l="l" t="t" r="r" b="b"/>
              <a:pathLst>
                <a:path w="708" h="439" extrusionOk="0">
                  <a:moveTo>
                    <a:pt x="617" y="1"/>
                  </a:moveTo>
                  <a:cubicBezTo>
                    <a:pt x="388" y="46"/>
                    <a:pt x="183" y="138"/>
                    <a:pt x="23" y="298"/>
                  </a:cubicBezTo>
                  <a:cubicBezTo>
                    <a:pt x="0" y="320"/>
                    <a:pt x="0" y="320"/>
                    <a:pt x="0" y="343"/>
                  </a:cubicBezTo>
                  <a:cubicBezTo>
                    <a:pt x="0" y="366"/>
                    <a:pt x="0" y="389"/>
                    <a:pt x="0" y="412"/>
                  </a:cubicBezTo>
                  <a:cubicBezTo>
                    <a:pt x="27" y="425"/>
                    <a:pt x="53" y="438"/>
                    <a:pt x="75" y="438"/>
                  </a:cubicBezTo>
                  <a:cubicBezTo>
                    <a:pt x="91" y="438"/>
                    <a:pt x="105" y="431"/>
                    <a:pt x="114" y="412"/>
                  </a:cubicBezTo>
                  <a:cubicBezTo>
                    <a:pt x="160" y="366"/>
                    <a:pt x="206" y="343"/>
                    <a:pt x="251" y="320"/>
                  </a:cubicBezTo>
                  <a:cubicBezTo>
                    <a:pt x="343" y="252"/>
                    <a:pt x="434" y="229"/>
                    <a:pt x="548" y="183"/>
                  </a:cubicBezTo>
                  <a:lnTo>
                    <a:pt x="525" y="183"/>
                  </a:lnTo>
                  <a:cubicBezTo>
                    <a:pt x="548" y="183"/>
                    <a:pt x="594" y="183"/>
                    <a:pt x="639" y="161"/>
                  </a:cubicBezTo>
                  <a:cubicBezTo>
                    <a:pt x="685" y="161"/>
                    <a:pt x="708" y="115"/>
                    <a:pt x="708" y="69"/>
                  </a:cubicBezTo>
                  <a:cubicBezTo>
                    <a:pt x="685" y="46"/>
                    <a:pt x="662" y="1"/>
                    <a:pt x="617"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 name="Google Shape;9991;p58"/>
            <p:cNvSpPr/>
            <p:nvPr/>
          </p:nvSpPr>
          <p:spPr>
            <a:xfrm>
              <a:off x="5248547" y="3747984"/>
              <a:ext cx="74234" cy="64201"/>
            </a:xfrm>
            <a:custGeom>
              <a:avLst/>
              <a:gdLst/>
              <a:ahLst/>
              <a:cxnLst/>
              <a:rect l="l" t="t" r="r" b="b"/>
              <a:pathLst>
                <a:path w="1576" h="1363" extrusionOk="0">
                  <a:moveTo>
                    <a:pt x="69" y="1"/>
                  </a:moveTo>
                  <a:cubicBezTo>
                    <a:pt x="23" y="1"/>
                    <a:pt x="0" y="46"/>
                    <a:pt x="0" y="92"/>
                  </a:cubicBezTo>
                  <a:cubicBezTo>
                    <a:pt x="23" y="366"/>
                    <a:pt x="46" y="663"/>
                    <a:pt x="137" y="936"/>
                  </a:cubicBezTo>
                  <a:cubicBezTo>
                    <a:pt x="183" y="1096"/>
                    <a:pt x="274" y="1256"/>
                    <a:pt x="434" y="1324"/>
                  </a:cubicBezTo>
                  <a:cubicBezTo>
                    <a:pt x="487" y="1351"/>
                    <a:pt x="533" y="1362"/>
                    <a:pt x="575" y="1362"/>
                  </a:cubicBezTo>
                  <a:cubicBezTo>
                    <a:pt x="605" y="1362"/>
                    <a:pt x="634" y="1357"/>
                    <a:pt x="662" y="1347"/>
                  </a:cubicBezTo>
                  <a:cubicBezTo>
                    <a:pt x="753" y="1324"/>
                    <a:pt x="845" y="1302"/>
                    <a:pt x="936" y="1233"/>
                  </a:cubicBezTo>
                  <a:cubicBezTo>
                    <a:pt x="1027" y="1165"/>
                    <a:pt x="1119" y="1096"/>
                    <a:pt x="1210" y="1005"/>
                  </a:cubicBezTo>
                  <a:cubicBezTo>
                    <a:pt x="1347" y="868"/>
                    <a:pt x="1438" y="731"/>
                    <a:pt x="1552" y="594"/>
                  </a:cubicBezTo>
                  <a:cubicBezTo>
                    <a:pt x="1575" y="548"/>
                    <a:pt x="1575" y="503"/>
                    <a:pt x="1552" y="480"/>
                  </a:cubicBezTo>
                  <a:cubicBezTo>
                    <a:pt x="1529" y="469"/>
                    <a:pt x="1507" y="463"/>
                    <a:pt x="1487" y="463"/>
                  </a:cubicBezTo>
                  <a:cubicBezTo>
                    <a:pt x="1467" y="463"/>
                    <a:pt x="1450" y="469"/>
                    <a:pt x="1438" y="480"/>
                  </a:cubicBezTo>
                  <a:cubicBezTo>
                    <a:pt x="1301" y="663"/>
                    <a:pt x="1164" y="822"/>
                    <a:pt x="1004" y="982"/>
                  </a:cubicBezTo>
                  <a:cubicBezTo>
                    <a:pt x="936" y="1051"/>
                    <a:pt x="845" y="1096"/>
                    <a:pt x="776" y="1142"/>
                  </a:cubicBezTo>
                  <a:cubicBezTo>
                    <a:pt x="731" y="1165"/>
                    <a:pt x="708" y="1188"/>
                    <a:pt x="662" y="1188"/>
                  </a:cubicBezTo>
                  <a:cubicBezTo>
                    <a:pt x="639" y="1188"/>
                    <a:pt x="616" y="1210"/>
                    <a:pt x="571" y="1210"/>
                  </a:cubicBezTo>
                  <a:cubicBezTo>
                    <a:pt x="571" y="1210"/>
                    <a:pt x="548" y="1188"/>
                    <a:pt x="525" y="1188"/>
                  </a:cubicBezTo>
                  <a:cubicBezTo>
                    <a:pt x="502" y="1188"/>
                    <a:pt x="479" y="1188"/>
                    <a:pt x="479" y="1165"/>
                  </a:cubicBezTo>
                  <a:cubicBezTo>
                    <a:pt x="457" y="1142"/>
                    <a:pt x="434" y="1142"/>
                    <a:pt x="411" y="1119"/>
                  </a:cubicBezTo>
                  <a:cubicBezTo>
                    <a:pt x="388" y="1073"/>
                    <a:pt x="365" y="1051"/>
                    <a:pt x="343" y="1005"/>
                  </a:cubicBezTo>
                  <a:cubicBezTo>
                    <a:pt x="297" y="914"/>
                    <a:pt x="251" y="822"/>
                    <a:pt x="228" y="708"/>
                  </a:cubicBezTo>
                  <a:cubicBezTo>
                    <a:pt x="183" y="503"/>
                    <a:pt x="160" y="274"/>
                    <a:pt x="160" y="69"/>
                  </a:cubicBezTo>
                  <a:cubicBezTo>
                    <a:pt x="160" y="23"/>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 name="Google Shape;9992;p58"/>
            <p:cNvSpPr/>
            <p:nvPr/>
          </p:nvSpPr>
          <p:spPr>
            <a:xfrm>
              <a:off x="5394760" y="3788823"/>
              <a:ext cx="84973" cy="63117"/>
            </a:xfrm>
            <a:custGeom>
              <a:avLst/>
              <a:gdLst/>
              <a:ahLst/>
              <a:cxnLst/>
              <a:rect l="l" t="t" r="r" b="b"/>
              <a:pathLst>
                <a:path w="1804" h="1340" extrusionOk="0">
                  <a:moveTo>
                    <a:pt x="1393" y="845"/>
                  </a:moveTo>
                  <a:cubicBezTo>
                    <a:pt x="1393" y="846"/>
                    <a:pt x="1393" y="846"/>
                    <a:pt x="1393" y="846"/>
                  </a:cubicBezTo>
                  <a:lnTo>
                    <a:pt x="1393" y="846"/>
                  </a:lnTo>
                  <a:cubicBezTo>
                    <a:pt x="1393" y="846"/>
                    <a:pt x="1393" y="846"/>
                    <a:pt x="1393" y="845"/>
                  </a:cubicBezTo>
                  <a:close/>
                  <a:moveTo>
                    <a:pt x="69" y="1"/>
                  </a:moveTo>
                  <a:cubicBezTo>
                    <a:pt x="23" y="1"/>
                    <a:pt x="0" y="47"/>
                    <a:pt x="0" y="92"/>
                  </a:cubicBezTo>
                  <a:cubicBezTo>
                    <a:pt x="23" y="252"/>
                    <a:pt x="46" y="389"/>
                    <a:pt x="69" y="549"/>
                  </a:cubicBezTo>
                  <a:cubicBezTo>
                    <a:pt x="92" y="663"/>
                    <a:pt x="137" y="800"/>
                    <a:pt x="183" y="914"/>
                  </a:cubicBezTo>
                  <a:cubicBezTo>
                    <a:pt x="274" y="1074"/>
                    <a:pt x="388" y="1234"/>
                    <a:pt x="571" y="1302"/>
                  </a:cubicBezTo>
                  <a:cubicBezTo>
                    <a:pt x="625" y="1329"/>
                    <a:pt x="678" y="1340"/>
                    <a:pt x="731" y="1340"/>
                  </a:cubicBezTo>
                  <a:cubicBezTo>
                    <a:pt x="769" y="1340"/>
                    <a:pt x="807" y="1334"/>
                    <a:pt x="845" y="1325"/>
                  </a:cubicBezTo>
                  <a:cubicBezTo>
                    <a:pt x="936" y="1325"/>
                    <a:pt x="1028" y="1279"/>
                    <a:pt x="1119" y="1234"/>
                  </a:cubicBezTo>
                  <a:cubicBezTo>
                    <a:pt x="1233" y="1188"/>
                    <a:pt x="1324" y="1097"/>
                    <a:pt x="1438" y="1028"/>
                  </a:cubicBezTo>
                  <a:cubicBezTo>
                    <a:pt x="1553" y="914"/>
                    <a:pt x="1667" y="800"/>
                    <a:pt x="1758" y="686"/>
                  </a:cubicBezTo>
                  <a:cubicBezTo>
                    <a:pt x="1804" y="640"/>
                    <a:pt x="1781" y="594"/>
                    <a:pt x="1758" y="572"/>
                  </a:cubicBezTo>
                  <a:cubicBezTo>
                    <a:pt x="1747" y="560"/>
                    <a:pt x="1724" y="554"/>
                    <a:pt x="1701" y="554"/>
                  </a:cubicBezTo>
                  <a:cubicBezTo>
                    <a:pt x="1678" y="554"/>
                    <a:pt x="1655" y="560"/>
                    <a:pt x="1644" y="572"/>
                  </a:cubicBezTo>
                  <a:cubicBezTo>
                    <a:pt x="1560" y="676"/>
                    <a:pt x="1476" y="762"/>
                    <a:pt x="1393" y="845"/>
                  </a:cubicBezTo>
                  <a:lnTo>
                    <a:pt x="1393" y="845"/>
                  </a:lnTo>
                  <a:cubicBezTo>
                    <a:pt x="1377" y="845"/>
                    <a:pt x="1372" y="856"/>
                    <a:pt x="1371" y="863"/>
                  </a:cubicBezTo>
                  <a:lnTo>
                    <a:pt x="1371" y="863"/>
                  </a:lnTo>
                  <a:cubicBezTo>
                    <a:pt x="1378" y="857"/>
                    <a:pt x="1385" y="851"/>
                    <a:pt x="1393" y="846"/>
                  </a:cubicBezTo>
                  <a:lnTo>
                    <a:pt x="1393" y="846"/>
                  </a:lnTo>
                  <a:cubicBezTo>
                    <a:pt x="1385" y="853"/>
                    <a:pt x="1377" y="861"/>
                    <a:pt x="1370" y="868"/>
                  </a:cubicBezTo>
                  <a:cubicBezTo>
                    <a:pt x="1370" y="868"/>
                    <a:pt x="1370" y="866"/>
                    <a:pt x="1371" y="863"/>
                  </a:cubicBezTo>
                  <a:lnTo>
                    <a:pt x="1371" y="863"/>
                  </a:lnTo>
                  <a:cubicBezTo>
                    <a:pt x="1264" y="949"/>
                    <a:pt x="1156" y="1033"/>
                    <a:pt x="1028" y="1097"/>
                  </a:cubicBezTo>
                  <a:cubicBezTo>
                    <a:pt x="982" y="1142"/>
                    <a:pt x="913" y="1165"/>
                    <a:pt x="868" y="1165"/>
                  </a:cubicBezTo>
                  <a:cubicBezTo>
                    <a:pt x="822" y="1188"/>
                    <a:pt x="776" y="1188"/>
                    <a:pt x="754" y="1188"/>
                  </a:cubicBezTo>
                  <a:cubicBezTo>
                    <a:pt x="708" y="1188"/>
                    <a:pt x="685" y="1165"/>
                    <a:pt x="662" y="1165"/>
                  </a:cubicBezTo>
                  <a:cubicBezTo>
                    <a:pt x="617" y="1165"/>
                    <a:pt x="594" y="1142"/>
                    <a:pt x="571" y="1119"/>
                  </a:cubicBezTo>
                  <a:cubicBezTo>
                    <a:pt x="533" y="1100"/>
                    <a:pt x="495" y="1081"/>
                    <a:pt x="470" y="1049"/>
                  </a:cubicBezTo>
                  <a:lnTo>
                    <a:pt x="470" y="1049"/>
                  </a:lnTo>
                  <a:cubicBezTo>
                    <a:pt x="473" y="1050"/>
                    <a:pt x="476" y="1051"/>
                    <a:pt x="480" y="1051"/>
                  </a:cubicBezTo>
                  <a:cubicBezTo>
                    <a:pt x="434" y="1005"/>
                    <a:pt x="388" y="937"/>
                    <a:pt x="366" y="891"/>
                  </a:cubicBezTo>
                  <a:cubicBezTo>
                    <a:pt x="297" y="777"/>
                    <a:pt x="251" y="640"/>
                    <a:pt x="229" y="503"/>
                  </a:cubicBezTo>
                  <a:cubicBezTo>
                    <a:pt x="206" y="366"/>
                    <a:pt x="183" y="229"/>
                    <a:pt x="160" y="69"/>
                  </a:cubicBezTo>
                  <a:cubicBezTo>
                    <a:pt x="160" y="47"/>
                    <a:pt x="115"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 name="Google Shape;9993;p58"/>
            <p:cNvSpPr/>
            <p:nvPr/>
          </p:nvSpPr>
          <p:spPr>
            <a:xfrm>
              <a:off x="5543139" y="3838282"/>
              <a:ext cx="77437" cy="53179"/>
            </a:xfrm>
            <a:custGeom>
              <a:avLst/>
              <a:gdLst/>
              <a:ahLst/>
              <a:cxnLst/>
              <a:rect l="l" t="t" r="r" b="b"/>
              <a:pathLst>
                <a:path w="1644" h="1129" extrusionOk="0">
                  <a:moveTo>
                    <a:pt x="222" y="435"/>
                  </a:moveTo>
                  <a:cubicBezTo>
                    <a:pt x="224" y="443"/>
                    <a:pt x="226" y="450"/>
                    <a:pt x="229" y="457"/>
                  </a:cubicBezTo>
                  <a:cubicBezTo>
                    <a:pt x="229" y="442"/>
                    <a:pt x="229" y="437"/>
                    <a:pt x="222" y="435"/>
                  </a:cubicBezTo>
                  <a:close/>
                  <a:moveTo>
                    <a:pt x="69" y="1"/>
                  </a:moveTo>
                  <a:cubicBezTo>
                    <a:pt x="23" y="1"/>
                    <a:pt x="0" y="47"/>
                    <a:pt x="0" y="69"/>
                  </a:cubicBezTo>
                  <a:cubicBezTo>
                    <a:pt x="23" y="229"/>
                    <a:pt x="46" y="389"/>
                    <a:pt x="69" y="526"/>
                  </a:cubicBezTo>
                  <a:cubicBezTo>
                    <a:pt x="92" y="640"/>
                    <a:pt x="137" y="731"/>
                    <a:pt x="183" y="845"/>
                  </a:cubicBezTo>
                  <a:cubicBezTo>
                    <a:pt x="229" y="914"/>
                    <a:pt x="274" y="982"/>
                    <a:pt x="343" y="1028"/>
                  </a:cubicBezTo>
                  <a:cubicBezTo>
                    <a:pt x="411" y="1074"/>
                    <a:pt x="480" y="1119"/>
                    <a:pt x="548" y="1119"/>
                  </a:cubicBezTo>
                  <a:cubicBezTo>
                    <a:pt x="575" y="1126"/>
                    <a:pt x="600" y="1129"/>
                    <a:pt x="623" y="1129"/>
                  </a:cubicBezTo>
                  <a:cubicBezTo>
                    <a:pt x="679" y="1129"/>
                    <a:pt x="728" y="1113"/>
                    <a:pt x="776" y="1097"/>
                  </a:cubicBezTo>
                  <a:cubicBezTo>
                    <a:pt x="868" y="1074"/>
                    <a:pt x="959" y="1028"/>
                    <a:pt x="1027" y="982"/>
                  </a:cubicBezTo>
                  <a:cubicBezTo>
                    <a:pt x="1119" y="937"/>
                    <a:pt x="1210" y="868"/>
                    <a:pt x="1301" y="800"/>
                  </a:cubicBezTo>
                  <a:cubicBezTo>
                    <a:pt x="1393" y="708"/>
                    <a:pt x="1507" y="617"/>
                    <a:pt x="1598" y="503"/>
                  </a:cubicBezTo>
                  <a:cubicBezTo>
                    <a:pt x="1644" y="480"/>
                    <a:pt x="1621" y="435"/>
                    <a:pt x="1598" y="389"/>
                  </a:cubicBezTo>
                  <a:lnTo>
                    <a:pt x="1530" y="389"/>
                  </a:lnTo>
                  <a:cubicBezTo>
                    <a:pt x="1507" y="389"/>
                    <a:pt x="1507" y="389"/>
                    <a:pt x="1484" y="412"/>
                  </a:cubicBezTo>
                  <a:cubicBezTo>
                    <a:pt x="1438" y="457"/>
                    <a:pt x="1393" y="503"/>
                    <a:pt x="1324" y="549"/>
                  </a:cubicBezTo>
                  <a:cubicBezTo>
                    <a:pt x="1187" y="686"/>
                    <a:pt x="1050" y="800"/>
                    <a:pt x="890" y="891"/>
                  </a:cubicBezTo>
                  <a:cubicBezTo>
                    <a:pt x="822" y="914"/>
                    <a:pt x="754" y="937"/>
                    <a:pt x="708" y="960"/>
                  </a:cubicBezTo>
                  <a:lnTo>
                    <a:pt x="525" y="960"/>
                  </a:lnTo>
                  <a:cubicBezTo>
                    <a:pt x="502" y="960"/>
                    <a:pt x="502" y="937"/>
                    <a:pt x="480" y="937"/>
                  </a:cubicBezTo>
                  <a:cubicBezTo>
                    <a:pt x="457" y="914"/>
                    <a:pt x="434" y="891"/>
                    <a:pt x="411" y="868"/>
                  </a:cubicBezTo>
                  <a:cubicBezTo>
                    <a:pt x="365" y="845"/>
                    <a:pt x="343" y="800"/>
                    <a:pt x="320" y="754"/>
                  </a:cubicBezTo>
                  <a:cubicBezTo>
                    <a:pt x="274" y="640"/>
                    <a:pt x="251" y="549"/>
                    <a:pt x="206" y="435"/>
                  </a:cubicBezTo>
                  <a:cubicBezTo>
                    <a:pt x="213" y="435"/>
                    <a:pt x="218" y="435"/>
                    <a:pt x="222" y="435"/>
                  </a:cubicBezTo>
                  <a:lnTo>
                    <a:pt x="222" y="435"/>
                  </a:lnTo>
                  <a:cubicBezTo>
                    <a:pt x="183" y="306"/>
                    <a:pt x="182" y="177"/>
                    <a:pt x="160" y="69"/>
                  </a:cubicBezTo>
                  <a:cubicBezTo>
                    <a:pt x="160" y="24"/>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 name="Google Shape;9994;p58"/>
            <p:cNvSpPr/>
            <p:nvPr/>
          </p:nvSpPr>
          <p:spPr>
            <a:xfrm>
              <a:off x="5663539" y="3866262"/>
              <a:ext cx="77484" cy="49222"/>
            </a:xfrm>
            <a:custGeom>
              <a:avLst/>
              <a:gdLst/>
              <a:ahLst/>
              <a:cxnLst/>
              <a:rect l="l" t="t" r="r" b="b"/>
              <a:pathLst>
                <a:path w="1645" h="1045" extrusionOk="0">
                  <a:moveTo>
                    <a:pt x="69" y="0"/>
                  </a:moveTo>
                  <a:cubicBezTo>
                    <a:pt x="69" y="0"/>
                    <a:pt x="46" y="0"/>
                    <a:pt x="24" y="23"/>
                  </a:cubicBezTo>
                  <a:cubicBezTo>
                    <a:pt x="24" y="46"/>
                    <a:pt x="1" y="69"/>
                    <a:pt x="1" y="92"/>
                  </a:cubicBezTo>
                  <a:cubicBezTo>
                    <a:pt x="46" y="320"/>
                    <a:pt x="115" y="548"/>
                    <a:pt x="252" y="731"/>
                  </a:cubicBezTo>
                  <a:cubicBezTo>
                    <a:pt x="297" y="822"/>
                    <a:pt x="366" y="868"/>
                    <a:pt x="434" y="936"/>
                  </a:cubicBezTo>
                  <a:cubicBezTo>
                    <a:pt x="503" y="982"/>
                    <a:pt x="571" y="1005"/>
                    <a:pt x="640" y="1028"/>
                  </a:cubicBezTo>
                  <a:cubicBezTo>
                    <a:pt x="674" y="1039"/>
                    <a:pt x="714" y="1045"/>
                    <a:pt x="754" y="1045"/>
                  </a:cubicBezTo>
                  <a:cubicBezTo>
                    <a:pt x="794" y="1045"/>
                    <a:pt x="834" y="1039"/>
                    <a:pt x="868" y="1028"/>
                  </a:cubicBezTo>
                  <a:cubicBezTo>
                    <a:pt x="959" y="1005"/>
                    <a:pt x="1051" y="982"/>
                    <a:pt x="1119" y="936"/>
                  </a:cubicBezTo>
                  <a:cubicBezTo>
                    <a:pt x="1210" y="868"/>
                    <a:pt x="1279" y="799"/>
                    <a:pt x="1370" y="731"/>
                  </a:cubicBezTo>
                  <a:cubicBezTo>
                    <a:pt x="1462" y="617"/>
                    <a:pt x="1530" y="525"/>
                    <a:pt x="1621" y="411"/>
                  </a:cubicBezTo>
                  <a:cubicBezTo>
                    <a:pt x="1621" y="388"/>
                    <a:pt x="1644" y="366"/>
                    <a:pt x="1621" y="343"/>
                  </a:cubicBezTo>
                  <a:cubicBezTo>
                    <a:pt x="1621" y="320"/>
                    <a:pt x="1621" y="297"/>
                    <a:pt x="1598" y="297"/>
                  </a:cubicBezTo>
                  <a:cubicBezTo>
                    <a:pt x="1598" y="274"/>
                    <a:pt x="1576" y="274"/>
                    <a:pt x="1553" y="274"/>
                  </a:cubicBezTo>
                  <a:cubicBezTo>
                    <a:pt x="1530" y="274"/>
                    <a:pt x="1507" y="297"/>
                    <a:pt x="1484" y="297"/>
                  </a:cubicBezTo>
                  <a:cubicBezTo>
                    <a:pt x="1393" y="434"/>
                    <a:pt x="1302" y="571"/>
                    <a:pt x="1165" y="685"/>
                  </a:cubicBezTo>
                  <a:cubicBezTo>
                    <a:pt x="1096" y="731"/>
                    <a:pt x="1051" y="799"/>
                    <a:pt x="982" y="822"/>
                  </a:cubicBezTo>
                  <a:cubicBezTo>
                    <a:pt x="937" y="845"/>
                    <a:pt x="891" y="868"/>
                    <a:pt x="845" y="868"/>
                  </a:cubicBezTo>
                  <a:cubicBezTo>
                    <a:pt x="800" y="891"/>
                    <a:pt x="777" y="891"/>
                    <a:pt x="731" y="891"/>
                  </a:cubicBezTo>
                  <a:cubicBezTo>
                    <a:pt x="708" y="891"/>
                    <a:pt x="685" y="891"/>
                    <a:pt x="663" y="868"/>
                  </a:cubicBezTo>
                  <a:cubicBezTo>
                    <a:pt x="617" y="868"/>
                    <a:pt x="594" y="845"/>
                    <a:pt x="549" y="822"/>
                  </a:cubicBezTo>
                  <a:cubicBezTo>
                    <a:pt x="526" y="799"/>
                    <a:pt x="480" y="776"/>
                    <a:pt x="457" y="731"/>
                  </a:cubicBezTo>
                  <a:cubicBezTo>
                    <a:pt x="412" y="685"/>
                    <a:pt x="366" y="617"/>
                    <a:pt x="320" y="548"/>
                  </a:cubicBezTo>
                  <a:cubicBezTo>
                    <a:pt x="252" y="411"/>
                    <a:pt x="206" y="274"/>
                    <a:pt x="183" y="137"/>
                  </a:cubicBezTo>
                  <a:cubicBezTo>
                    <a:pt x="183" y="114"/>
                    <a:pt x="160" y="92"/>
                    <a:pt x="160" y="69"/>
                  </a:cubicBezTo>
                  <a:cubicBezTo>
                    <a:pt x="160" y="46"/>
                    <a:pt x="160" y="23"/>
                    <a:pt x="138" y="23"/>
                  </a:cubicBezTo>
                  <a:cubicBezTo>
                    <a:pt x="115"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 name="Google Shape;9995;p58"/>
            <p:cNvSpPr/>
            <p:nvPr/>
          </p:nvSpPr>
          <p:spPr>
            <a:xfrm>
              <a:off x="5308747" y="3840449"/>
              <a:ext cx="68864" cy="47338"/>
            </a:xfrm>
            <a:custGeom>
              <a:avLst/>
              <a:gdLst/>
              <a:ahLst/>
              <a:cxnLst/>
              <a:rect l="l" t="t" r="r" b="b"/>
              <a:pathLst>
                <a:path w="1462" h="1005" extrusionOk="0">
                  <a:moveTo>
                    <a:pt x="69" y="1"/>
                  </a:moveTo>
                  <a:cubicBezTo>
                    <a:pt x="23" y="23"/>
                    <a:pt x="0" y="46"/>
                    <a:pt x="0" y="92"/>
                  </a:cubicBezTo>
                  <a:cubicBezTo>
                    <a:pt x="0" y="229"/>
                    <a:pt x="23" y="366"/>
                    <a:pt x="46" y="503"/>
                  </a:cubicBezTo>
                  <a:cubicBezTo>
                    <a:pt x="46" y="548"/>
                    <a:pt x="69" y="594"/>
                    <a:pt x="92" y="640"/>
                  </a:cubicBezTo>
                  <a:cubicBezTo>
                    <a:pt x="92" y="685"/>
                    <a:pt x="114" y="731"/>
                    <a:pt x="137" y="777"/>
                  </a:cubicBezTo>
                  <a:cubicBezTo>
                    <a:pt x="183" y="845"/>
                    <a:pt x="229" y="891"/>
                    <a:pt x="274" y="936"/>
                  </a:cubicBezTo>
                  <a:cubicBezTo>
                    <a:pt x="343" y="982"/>
                    <a:pt x="411" y="1005"/>
                    <a:pt x="503" y="1005"/>
                  </a:cubicBezTo>
                  <a:cubicBezTo>
                    <a:pt x="662" y="1005"/>
                    <a:pt x="799" y="936"/>
                    <a:pt x="936" y="845"/>
                  </a:cubicBezTo>
                  <a:cubicBezTo>
                    <a:pt x="1005" y="799"/>
                    <a:pt x="1096" y="731"/>
                    <a:pt x="1164" y="662"/>
                  </a:cubicBezTo>
                  <a:cubicBezTo>
                    <a:pt x="1256" y="594"/>
                    <a:pt x="1347" y="503"/>
                    <a:pt x="1438" y="411"/>
                  </a:cubicBezTo>
                  <a:cubicBezTo>
                    <a:pt x="1461" y="389"/>
                    <a:pt x="1461" y="320"/>
                    <a:pt x="1416" y="297"/>
                  </a:cubicBezTo>
                  <a:cubicBezTo>
                    <a:pt x="1406" y="288"/>
                    <a:pt x="1393" y="282"/>
                    <a:pt x="1377" y="282"/>
                  </a:cubicBezTo>
                  <a:cubicBezTo>
                    <a:pt x="1355" y="282"/>
                    <a:pt x="1328" y="293"/>
                    <a:pt x="1301" y="320"/>
                  </a:cubicBezTo>
                  <a:cubicBezTo>
                    <a:pt x="1256" y="366"/>
                    <a:pt x="1210" y="411"/>
                    <a:pt x="1142" y="480"/>
                  </a:cubicBezTo>
                  <a:cubicBezTo>
                    <a:pt x="1028" y="594"/>
                    <a:pt x="891" y="685"/>
                    <a:pt x="731" y="777"/>
                  </a:cubicBezTo>
                  <a:cubicBezTo>
                    <a:pt x="685" y="799"/>
                    <a:pt x="639" y="822"/>
                    <a:pt x="571" y="822"/>
                  </a:cubicBezTo>
                  <a:cubicBezTo>
                    <a:pt x="548" y="845"/>
                    <a:pt x="525" y="845"/>
                    <a:pt x="480" y="845"/>
                  </a:cubicBezTo>
                  <a:cubicBezTo>
                    <a:pt x="480" y="845"/>
                    <a:pt x="457" y="845"/>
                    <a:pt x="434" y="822"/>
                  </a:cubicBezTo>
                  <a:cubicBezTo>
                    <a:pt x="411" y="822"/>
                    <a:pt x="388" y="822"/>
                    <a:pt x="366" y="799"/>
                  </a:cubicBezTo>
                  <a:cubicBezTo>
                    <a:pt x="366" y="799"/>
                    <a:pt x="343" y="777"/>
                    <a:pt x="320" y="777"/>
                  </a:cubicBezTo>
                  <a:cubicBezTo>
                    <a:pt x="297" y="731"/>
                    <a:pt x="297" y="708"/>
                    <a:pt x="274" y="685"/>
                  </a:cubicBezTo>
                  <a:cubicBezTo>
                    <a:pt x="229" y="617"/>
                    <a:pt x="206" y="548"/>
                    <a:pt x="206" y="480"/>
                  </a:cubicBezTo>
                  <a:cubicBezTo>
                    <a:pt x="160" y="343"/>
                    <a:pt x="160" y="206"/>
                    <a:pt x="160" y="92"/>
                  </a:cubicBezTo>
                  <a:cubicBezTo>
                    <a:pt x="160" y="46"/>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 name="Google Shape;9996;p58"/>
            <p:cNvSpPr/>
            <p:nvPr/>
          </p:nvSpPr>
          <p:spPr>
            <a:xfrm>
              <a:off x="5461413" y="3879168"/>
              <a:ext cx="69947" cy="51624"/>
            </a:xfrm>
            <a:custGeom>
              <a:avLst/>
              <a:gdLst/>
              <a:ahLst/>
              <a:cxnLst/>
              <a:rect l="l" t="t" r="r" b="b"/>
              <a:pathLst>
                <a:path w="1485" h="1096" extrusionOk="0">
                  <a:moveTo>
                    <a:pt x="69" y="0"/>
                  </a:moveTo>
                  <a:cubicBezTo>
                    <a:pt x="23" y="0"/>
                    <a:pt x="1" y="46"/>
                    <a:pt x="1" y="92"/>
                  </a:cubicBezTo>
                  <a:cubicBezTo>
                    <a:pt x="23" y="229"/>
                    <a:pt x="23" y="365"/>
                    <a:pt x="69" y="502"/>
                  </a:cubicBezTo>
                  <a:cubicBezTo>
                    <a:pt x="92" y="617"/>
                    <a:pt x="115" y="708"/>
                    <a:pt x="183" y="822"/>
                  </a:cubicBezTo>
                  <a:cubicBezTo>
                    <a:pt x="206" y="890"/>
                    <a:pt x="252" y="959"/>
                    <a:pt x="320" y="1005"/>
                  </a:cubicBezTo>
                  <a:cubicBezTo>
                    <a:pt x="366" y="1050"/>
                    <a:pt x="434" y="1073"/>
                    <a:pt x="526" y="1096"/>
                  </a:cubicBezTo>
                  <a:cubicBezTo>
                    <a:pt x="685" y="1096"/>
                    <a:pt x="845" y="1027"/>
                    <a:pt x="959" y="936"/>
                  </a:cubicBezTo>
                  <a:cubicBezTo>
                    <a:pt x="1051" y="868"/>
                    <a:pt x="1119" y="799"/>
                    <a:pt x="1187" y="708"/>
                  </a:cubicBezTo>
                  <a:cubicBezTo>
                    <a:pt x="1279" y="617"/>
                    <a:pt x="1370" y="502"/>
                    <a:pt x="1461" y="388"/>
                  </a:cubicBezTo>
                  <a:cubicBezTo>
                    <a:pt x="1484" y="365"/>
                    <a:pt x="1484" y="320"/>
                    <a:pt x="1439" y="297"/>
                  </a:cubicBezTo>
                  <a:cubicBezTo>
                    <a:pt x="1427" y="274"/>
                    <a:pt x="1404" y="263"/>
                    <a:pt x="1381" y="263"/>
                  </a:cubicBezTo>
                  <a:cubicBezTo>
                    <a:pt x="1359" y="263"/>
                    <a:pt x="1336" y="274"/>
                    <a:pt x="1324" y="297"/>
                  </a:cubicBezTo>
                  <a:cubicBezTo>
                    <a:pt x="1210" y="457"/>
                    <a:pt x="1096" y="594"/>
                    <a:pt x="959" y="708"/>
                  </a:cubicBezTo>
                  <a:cubicBezTo>
                    <a:pt x="891" y="776"/>
                    <a:pt x="822" y="822"/>
                    <a:pt x="754" y="868"/>
                  </a:cubicBezTo>
                  <a:cubicBezTo>
                    <a:pt x="708" y="890"/>
                    <a:pt x="685" y="913"/>
                    <a:pt x="640" y="913"/>
                  </a:cubicBezTo>
                  <a:cubicBezTo>
                    <a:pt x="617" y="936"/>
                    <a:pt x="594" y="936"/>
                    <a:pt x="548" y="936"/>
                  </a:cubicBezTo>
                  <a:cubicBezTo>
                    <a:pt x="526" y="936"/>
                    <a:pt x="526" y="913"/>
                    <a:pt x="503" y="913"/>
                  </a:cubicBezTo>
                  <a:cubicBezTo>
                    <a:pt x="480" y="913"/>
                    <a:pt x="457" y="913"/>
                    <a:pt x="434" y="890"/>
                  </a:cubicBezTo>
                  <a:cubicBezTo>
                    <a:pt x="411" y="868"/>
                    <a:pt x="411" y="868"/>
                    <a:pt x="389" y="845"/>
                  </a:cubicBezTo>
                  <a:cubicBezTo>
                    <a:pt x="343" y="799"/>
                    <a:pt x="320" y="776"/>
                    <a:pt x="320" y="731"/>
                  </a:cubicBezTo>
                  <a:cubicBezTo>
                    <a:pt x="274" y="639"/>
                    <a:pt x="229" y="548"/>
                    <a:pt x="206" y="457"/>
                  </a:cubicBezTo>
                  <a:cubicBezTo>
                    <a:pt x="183" y="320"/>
                    <a:pt x="160" y="206"/>
                    <a:pt x="160" y="69"/>
                  </a:cubicBezTo>
                  <a:cubicBezTo>
                    <a:pt x="160"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 name="Google Shape;9997;p58"/>
            <p:cNvSpPr/>
            <p:nvPr/>
          </p:nvSpPr>
          <p:spPr>
            <a:xfrm>
              <a:off x="5605506" y="3916804"/>
              <a:ext cx="72067" cy="46490"/>
            </a:xfrm>
            <a:custGeom>
              <a:avLst/>
              <a:gdLst/>
              <a:ahLst/>
              <a:cxnLst/>
              <a:rect l="l" t="t" r="r" b="b"/>
              <a:pathLst>
                <a:path w="1530" h="987" extrusionOk="0">
                  <a:moveTo>
                    <a:pt x="69" y="0"/>
                  </a:moveTo>
                  <a:cubicBezTo>
                    <a:pt x="23" y="0"/>
                    <a:pt x="0" y="46"/>
                    <a:pt x="0" y="91"/>
                  </a:cubicBezTo>
                  <a:cubicBezTo>
                    <a:pt x="0" y="320"/>
                    <a:pt x="46" y="548"/>
                    <a:pt x="160" y="753"/>
                  </a:cubicBezTo>
                  <a:cubicBezTo>
                    <a:pt x="206" y="822"/>
                    <a:pt x="274" y="890"/>
                    <a:pt x="343" y="936"/>
                  </a:cubicBezTo>
                  <a:cubicBezTo>
                    <a:pt x="388" y="959"/>
                    <a:pt x="457" y="982"/>
                    <a:pt x="548" y="982"/>
                  </a:cubicBezTo>
                  <a:cubicBezTo>
                    <a:pt x="569" y="985"/>
                    <a:pt x="590" y="986"/>
                    <a:pt x="611" y="986"/>
                  </a:cubicBezTo>
                  <a:cubicBezTo>
                    <a:pt x="749" y="986"/>
                    <a:pt x="886" y="924"/>
                    <a:pt x="1004" y="845"/>
                  </a:cubicBezTo>
                  <a:cubicBezTo>
                    <a:pt x="1187" y="753"/>
                    <a:pt x="1370" y="594"/>
                    <a:pt x="1507" y="434"/>
                  </a:cubicBezTo>
                  <a:cubicBezTo>
                    <a:pt x="1529" y="411"/>
                    <a:pt x="1529" y="365"/>
                    <a:pt x="1507" y="320"/>
                  </a:cubicBezTo>
                  <a:cubicBezTo>
                    <a:pt x="1493" y="313"/>
                    <a:pt x="1480" y="310"/>
                    <a:pt x="1467" y="310"/>
                  </a:cubicBezTo>
                  <a:cubicBezTo>
                    <a:pt x="1436" y="310"/>
                    <a:pt x="1409" y="326"/>
                    <a:pt x="1392" y="343"/>
                  </a:cubicBezTo>
                  <a:cubicBezTo>
                    <a:pt x="1347" y="388"/>
                    <a:pt x="1301" y="434"/>
                    <a:pt x="1256" y="457"/>
                  </a:cubicBezTo>
                  <a:cubicBezTo>
                    <a:pt x="1141" y="571"/>
                    <a:pt x="1004" y="662"/>
                    <a:pt x="868" y="753"/>
                  </a:cubicBezTo>
                  <a:cubicBezTo>
                    <a:pt x="799" y="776"/>
                    <a:pt x="753" y="799"/>
                    <a:pt x="685" y="822"/>
                  </a:cubicBezTo>
                  <a:lnTo>
                    <a:pt x="479" y="822"/>
                  </a:lnTo>
                  <a:cubicBezTo>
                    <a:pt x="457" y="799"/>
                    <a:pt x="434" y="799"/>
                    <a:pt x="411" y="799"/>
                  </a:cubicBezTo>
                  <a:cubicBezTo>
                    <a:pt x="388" y="776"/>
                    <a:pt x="365" y="753"/>
                    <a:pt x="343" y="731"/>
                  </a:cubicBezTo>
                  <a:cubicBezTo>
                    <a:pt x="320" y="708"/>
                    <a:pt x="297" y="685"/>
                    <a:pt x="274" y="639"/>
                  </a:cubicBezTo>
                  <a:cubicBezTo>
                    <a:pt x="251" y="571"/>
                    <a:pt x="228" y="479"/>
                    <a:pt x="206" y="411"/>
                  </a:cubicBezTo>
                  <a:cubicBezTo>
                    <a:pt x="183" y="297"/>
                    <a:pt x="160" y="183"/>
                    <a:pt x="160" y="69"/>
                  </a:cubicBezTo>
                  <a:cubicBezTo>
                    <a:pt x="160" y="46"/>
                    <a:pt x="114" y="0"/>
                    <a:pt x="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 name="Google Shape;9998;p58"/>
            <p:cNvSpPr/>
            <p:nvPr/>
          </p:nvSpPr>
          <p:spPr>
            <a:xfrm>
              <a:off x="5363576" y="3917840"/>
              <a:ext cx="73150" cy="47385"/>
            </a:xfrm>
            <a:custGeom>
              <a:avLst/>
              <a:gdLst/>
              <a:ahLst/>
              <a:cxnLst/>
              <a:rect l="l" t="t" r="r" b="b"/>
              <a:pathLst>
                <a:path w="1553" h="1006" extrusionOk="0">
                  <a:moveTo>
                    <a:pt x="201" y="238"/>
                  </a:moveTo>
                  <a:lnTo>
                    <a:pt x="201" y="238"/>
                  </a:lnTo>
                  <a:cubicBezTo>
                    <a:pt x="203" y="242"/>
                    <a:pt x="204" y="247"/>
                    <a:pt x="206" y="252"/>
                  </a:cubicBezTo>
                  <a:cubicBezTo>
                    <a:pt x="206" y="252"/>
                    <a:pt x="206" y="244"/>
                    <a:pt x="201" y="238"/>
                  </a:cubicBezTo>
                  <a:close/>
                  <a:moveTo>
                    <a:pt x="334" y="644"/>
                  </a:moveTo>
                  <a:cubicBezTo>
                    <a:pt x="337" y="651"/>
                    <a:pt x="340" y="657"/>
                    <a:pt x="343" y="663"/>
                  </a:cubicBezTo>
                  <a:cubicBezTo>
                    <a:pt x="343" y="653"/>
                    <a:pt x="339" y="647"/>
                    <a:pt x="334" y="644"/>
                  </a:cubicBezTo>
                  <a:close/>
                  <a:moveTo>
                    <a:pt x="69" y="1"/>
                  </a:moveTo>
                  <a:cubicBezTo>
                    <a:pt x="23" y="1"/>
                    <a:pt x="0" y="47"/>
                    <a:pt x="0" y="92"/>
                  </a:cubicBezTo>
                  <a:cubicBezTo>
                    <a:pt x="23" y="229"/>
                    <a:pt x="69" y="366"/>
                    <a:pt x="92" y="503"/>
                  </a:cubicBezTo>
                  <a:cubicBezTo>
                    <a:pt x="137" y="594"/>
                    <a:pt x="160" y="686"/>
                    <a:pt x="229" y="777"/>
                  </a:cubicBezTo>
                  <a:cubicBezTo>
                    <a:pt x="297" y="891"/>
                    <a:pt x="411" y="1005"/>
                    <a:pt x="548" y="1005"/>
                  </a:cubicBezTo>
                  <a:cubicBezTo>
                    <a:pt x="708" y="1005"/>
                    <a:pt x="868" y="937"/>
                    <a:pt x="982" y="846"/>
                  </a:cubicBezTo>
                  <a:cubicBezTo>
                    <a:pt x="1073" y="777"/>
                    <a:pt x="1165" y="731"/>
                    <a:pt x="1233" y="663"/>
                  </a:cubicBezTo>
                  <a:cubicBezTo>
                    <a:pt x="1324" y="572"/>
                    <a:pt x="1416" y="503"/>
                    <a:pt x="1507" y="412"/>
                  </a:cubicBezTo>
                  <a:cubicBezTo>
                    <a:pt x="1530" y="412"/>
                    <a:pt x="1553" y="389"/>
                    <a:pt x="1553" y="366"/>
                  </a:cubicBezTo>
                  <a:cubicBezTo>
                    <a:pt x="1553" y="343"/>
                    <a:pt x="1553" y="321"/>
                    <a:pt x="1530" y="321"/>
                  </a:cubicBezTo>
                  <a:cubicBezTo>
                    <a:pt x="1530" y="298"/>
                    <a:pt x="1507" y="275"/>
                    <a:pt x="1484" y="275"/>
                  </a:cubicBezTo>
                  <a:cubicBezTo>
                    <a:pt x="1461" y="275"/>
                    <a:pt x="1438" y="275"/>
                    <a:pt x="1416" y="298"/>
                  </a:cubicBezTo>
                  <a:cubicBezTo>
                    <a:pt x="1301" y="389"/>
                    <a:pt x="1187" y="480"/>
                    <a:pt x="1073" y="594"/>
                  </a:cubicBezTo>
                  <a:cubicBezTo>
                    <a:pt x="982" y="663"/>
                    <a:pt x="891" y="731"/>
                    <a:pt x="777" y="777"/>
                  </a:cubicBezTo>
                  <a:cubicBezTo>
                    <a:pt x="731" y="800"/>
                    <a:pt x="685" y="823"/>
                    <a:pt x="640" y="846"/>
                  </a:cubicBezTo>
                  <a:lnTo>
                    <a:pt x="571" y="846"/>
                  </a:lnTo>
                  <a:cubicBezTo>
                    <a:pt x="548" y="846"/>
                    <a:pt x="525" y="846"/>
                    <a:pt x="503" y="823"/>
                  </a:cubicBezTo>
                  <a:lnTo>
                    <a:pt x="480" y="823"/>
                  </a:lnTo>
                  <a:cubicBezTo>
                    <a:pt x="457" y="800"/>
                    <a:pt x="434" y="777"/>
                    <a:pt x="411" y="754"/>
                  </a:cubicBezTo>
                  <a:cubicBezTo>
                    <a:pt x="366" y="731"/>
                    <a:pt x="343" y="686"/>
                    <a:pt x="320" y="640"/>
                  </a:cubicBezTo>
                  <a:lnTo>
                    <a:pt x="320" y="640"/>
                  </a:lnTo>
                  <a:cubicBezTo>
                    <a:pt x="320" y="640"/>
                    <a:pt x="327" y="640"/>
                    <a:pt x="334" y="644"/>
                  </a:cubicBezTo>
                  <a:lnTo>
                    <a:pt x="334" y="644"/>
                  </a:lnTo>
                  <a:cubicBezTo>
                    <a:pt x="270" y="512"/>
                    <a:pt x="227" y="360"/>
                    <a:pt x="183" y="229"/>
                  </a:cubicBezTo>
                  <a:cubicBezTo>
                    <a:pt x="193" y="229"/>
                    <a:pt x="198" y="233"/>
                    <a:pt x="201" y="238"/>
                  </a:cubicBezTo>
                  <a:lnTo>
                    <a:pt x="201" y="238"/>
                  </a:lnTo>
                  <a:cubicBezTo>
                    <a:pt x="183" y="177"/>
                    <a:pt x="181" y="133"/>
                    <a:pt x="160" y="69"/>
                  </a:cubicBezTo>
                  <a:cubicBezTo>
                    <a:pt x="160" y="47"/>
                    <a:pt x="160" y="24"/>
                    <a:pt x="137" y="24"/>
                  </a:cubicBezTo>
                  <a:cubicBezTo>
                    <a:pt x="115" y="1"/>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 name="Google Shape;9999;p58"/>
            <p:cNvSpPr/>
            <p:nvPr/>
          </p:nvSpPr>
          <p:spPr>
            <a:xfrm>
              <a:off x="5519493" y="3958727"/>
              <a:ext cx="66697" cy="39802"/>
            </a:xfrm>
            <a:custGeom>
              <a:avLst/>
              <a:gdLst/>
              <a:ahLst/>
              <a:cxnLst/>
              <a:rect l="l" t="t" r="r" b="b"/>
              <a:pathLst>
                <a:path w="1416" h="845" extrusionOk="0">
                  <a:moveTo>
                    <a:pt x="114" y="0"/>
                  </a:moveTo>
                  <a:cubicBezTo>
                    <a:pt x="69" y="0"/>
                    <a:pt x="23" y="46"/>
                    <a:pt x="23" y="69"/>
                  </a:cubicBezTo>
                  <a:cubicBezTo>
                    <a:pt x="0" y="274"/>
                    <a:pt x="0" y="480"/>
                    <a:pt x="114" y="662"/>
                  </a:cubicBezTo>
                  <a:cubicBezTo>
                    <a:pt x="160" y="731"/>
                    <a:pt x="206" y="776"/>
                    <a:pt x="274" y="799"/>
                  </a:cubicBezTo>
                  <a:cubicBezTo>
                    <a:pt x="343" y="845"/>
                    <a:pt x="411" y="845"/>
                    <a:pt x="479" y="845"/>
                  </a:cubicBezTo>
                  <a:cubicBezTo>
                    <a:pt x="571" y="845"/>
                    <a:pt x="639" y="822"/>
                    <a:pt x="708" y="799"/>
                  </a:cubicBezTo>
                  <a:cubicBezTo>
                    <a:pt x="799" y="754"/>
                    <a:pt x="890" y="708"/>
                    <a:pt x="959" y="662"/>
                  </a:cubicBezTo>
                  <a:cubicBezTo>
                    <a:pt x="1119" y="571"/>
                    <a:pt x="1278" y="434"/>
                    <a:pt x="1392" y="297"/>
                  </a:cubicBezTo>
                  <a:cubicBezTo>
                    <a:pt x="1415" y="274"/>
                    <a:pt x="1415" y="206"/>
                    <a:pt x="1392" y="183"/>
                  </a:cubicBezTo>
                  <a:cubicBezTo>
                    <a:pt x="1374" y="173"/>
                    <a:pt x="1355" y="168"/>
                    <a:pt x="1337" y="168"/>
                  </a:cubicBezTo>
                  <a:cubicBezTo>
                    <a:pt x="1313" y="168"/>
                    <a:pt x="1292" y="179"/>
                    <a:pt x="1278" y="206"/>
                  </a:cubicBezTo>
                  <a:cubicBezTo>
                    <a:pt x="1233" y="251"/>
                    <a:pt x="1187" y="297"/>
                    <a:pt x="1141" y="343"/>
                  </a:cubicBezTo>
                  <a:cubicBezTo>
                    <a:pt x="1027" y="434"/>
                    <a:pt x="913" y="502"/>
                    <a:pt x="799" y="571"/>
                  </a:cubicBezTo>
                  <a:cubicBezTo>
                    <a:pt x="731" y="617"/>
                    <a:pt x="662" y="639"/>
                    <a:pt x="571" y="662"/>
                  </a:cubicBezTo>
                  <a:cubicBezTo>
                    <a:pt x="548" y="685"/>
                    <a:pt x="502" y="685"/>
                    <a:pt x="457" y="685"/>
                  </a:cubicBezTo>
                  <a:cubicBezTo>
                    <a:pt x="411" y="685"/>
                    <a:pt x="388" y="685"/>
                    <a:pt x="365" y="662"/>
                  </a:cubicBezTo>
                  <a:cubicBezTo>
                    <a:pt x="343" y="662"/>
                    <a:pt x="343" y="662"/>
                    <a:pt x="320" y="639"/>
                  </a:cubicBezTo>
                  <a:cubicBezTo>
                    <a:pt x="297" y="639"/>
                    <a:pt x="297" y="617"/>
                    <a:pt x="274" y="617"/>
                  </a:cubicBezTo>
                  <a:cubicBezTo>
                    <a:pt x="251" y="594"/>
                    <a:pt x="251" y="571"/>
                    <a:pt x="228" y="548"/>
                  </a:cubicBezTo>
                  <a:cubicBezTo>
                    <a:pt x="228" y="525"/>
                    <a:pt x="206" y="480"/>
                    <a:pt x="206" y="434"/>
                  </a:cubicBezTo>
                  <a:cubicBezTo>
                    <a:pt x="183" y="366"/>
                    <a:pt x="183" y="297"/>
                    <a:pt x="183" y="206"/>
                  </a:cubicBezTo>
                  <a:cubicBezTo>
                    <a:pt x="183" y="183"/>
                    <a:pt x="183" y="137"/>
                    <a:pt x="183" y="92"/>
                  </a:cubicBezTo>
                  <a:cubicBezTo>
                    <a:pt x="183" y="69"/>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 name="Google Shape;10000;p58"/>
            <p:cNvSpPr/>
            <p:nvPr/>
          </p:nvSpPr>
          <p:spPr>
            <a:xfrm>
              <a:off x="5423776" y="3993113"/>
              <a:ext cx="67780" cy="39849"/>
            </a:xfrm>
            <a:custGeom>
              <a:avLst/>
              <a:gdLst/>
              <a:ahLst/>
              <a:cxnLst/>
              <a:rect l="l" t="t" r="r" b="b"/>
              <a:pathLst>
                <a:path w="1439" h="846" extrusionOk="0">
                  <a:moveTo>
                    <a:pt x="92" y="1"/>
                  </a:moveTo>
                  <a:cubicBezTo>
                    <a:pt x="46" y="1"/>
                    <a:pt x="1" y="46"/>
                    <a:pt x="23" y="92"/>
                  </a:cubicBezTo>
                  <a:cubicBezTo>
                    <a:pt x="23" y="206"/>
                    <a:pt x="46" y="343"/>
                    <a:pt x="92" y="457"/>
                  </a:cubicBezTo>
                  <a:cubicBezTo>
                    <a:pt x="115" y="526"/>
                    <a:pt x="160" y="617"/>
                    <a:pt x="206" y="686"/>
                  </a:cubicBezTo>
                  <a:cubicBezTo>
                    <a:pt x="252" y="731"/>
                    <a:pt x="297" y="777"/>
                    <a:pt x="366" y="800"/>
                  </a:cubicBezTo>
                  <a:cubicBezTo>
                    <a:pt x="434" y="845"/>
                    <a:pt x="503" y="845"/>
                    <a:pt x="571" y="845"/>
                  </a:cubicBezTo>
                  <a:cubicBezTo>
                    <a:pt x="640" y="822"/>
                    <a:pt x="731" y="800"/>
                    <a:pt x="777" y="777"/>
                  </a:cubicBezTo>
                  <a:cubicBezTo>
                    <a:pt x="868" y="754"/>
                    <a:pt x="937" y="708"/>
                    <a:pt x="1005" y="663"/>
                  </a:cubicBezTo>
                  <a:cubicBezTo>
                    <a:pt x="1073" y="594"/>
                    <a:pt x="1142" y="526"/>
                    <a:pt x="1210" y="480"/>
                  </a:cubicBezTo>
                  <a:cubicBezTo>
                    <a:pt x="1279" y="412"/>
                    <a:pt x="1347" y="320"/>
                    <a:pt x="1416" y="252"/>
                  </a:cubicBezTo>
                  <a:cubicBezTo>
                    <a:pt x="1439" y="206"/>
                    <a:pt x="1439" y="161"/>
                    <a:pt x="1393" y="138"/>
                  </a:cubicBezTo>
                  <a:cubicBezTo>
                    <a:pt x="1382" y="126"/>
                    <a:pt x="1364" y="121"/>
                    <a:pt x="1347" y="121"/>
                  </a:cubicBezTo>
                  <a:cubicBezTo>
                    <a:pt x="1330" y="121"/>
                    <a:pt x="1313" y="126"/>
                    <a:pt x="1302" y="138"/>
                  </a:cubicBezTo>
                  <a:cubicBezTo>
                    <a:pt x="1210" y="229"/>
                    <a:pt x="1119" y="343"/>
                    <a:pt x="1028" y="412"/>
                  </a:cubicBezTo>
                  <a:lnTo>
                    <a:pt x="1051" y="412"/>
                  </a:lnTo>
                  <a:cubicBezTo>
                    <a:pt x="959" y="480"/>
                    <a:pt x="868" y="571"/>
                    <a:pt x="754" y="617"/>
                  </a:cubicBezTo>
                  <a:cubicBezTo>
                    <a:pt x="708" y="640"/>
                    <a:pt x="663" y="663"/>
                    <a:pt x="617" y="663"/>
                  </a:cubicBezTo>
                  <a:cubicBezTo>
                    <a:pt x="571" y="686"/>
                    <a:pt x="548" y="686"/>
                    <a:pt x="526" y="686"/>
                  </a:cubicBezTo>
                  <a:cubicBezTo>
                    <a:pt x="503" y="686"/>
                    <a:pt x="480" y="686"/>
                    <a:pt x="457" y="663"/>
                  </a:cubicBezTo>
                  <a:cubicBezTo>
                    <a:pt x="434" y="663"/>
                    <a:pt x="412" y="663"/>
                    <a:pt x="389" y="640"/>
                  </a:cubicBezTo>
                  <a:cubicBezTo>
                    <a:pt x="366" y="640"/>
                    <a:pt x="366" y="617"/>
                    <a:pt x="343" y="594"/>
                  </a:cubicBezTo>
                  <a:cubicBezTo>
                    <a:pt x="320" y="571"/>
                    <a:pt x="297" y="549"/>
                    <a:pt x="275" y="503"/>
                  </a:cubicBezTo>
                  <a:cubicBezTo>
                    <a:pt x="252" y="434"/>
                    <a:pt x="229" y="366"/>
                    <a:pt x="206" y="297"/>
                  </a:cubicBezTo>
                  <a:cubicBezTo>
                    <a:pt x="183" y="229"/>
                    <a:pt x="183" y="161"/>
                    <a:pt x="183" y="69"/>
                  </a:cubicBezTo>
                  <a:cubicBezTo>
                    <a:pt x="160" y="46"/>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 name="Google Shape;10001;p58"/>
            <p:cNvSpPr/>
            <p:nvPr/>
          </p:nvSpPr>
          <p:spPr>
            <a:xfrm>
              <a:off x="5349586" y="3717884"/>
              <a:ext cx="66697" cy="44559"/>
            </a:xfrm>
            <a:custGeom>
              <a:avLst/>
              <a:gdLst/>
              <a:ahLst/>
              <a:cxnLst/>
              <a:rect l="l" t="t" r="r" b="b"/>
              <a:pathLst>
                <a:path w="1416" h="946" extrusionOk="0">
                  <a:moveTo>
                    <a:pt x="115" y="0"/>
                  </a:moveTo>
                  <a:cubicBezTo>
                    <a:pt x="115" y="0"/>
                    <a:pt x="92" y="0"/>
                    <a:pt x="69" y="23"/>
                  </a:cubicBezTo>
                  <a:cubicBezTo>
                    <a:pt x="46" y="23"/>
                    <a:pt x="46" y="46"/>
                    <a:pt x="46" y="69"/>
                  </a:cubicBezTo>
                  <a:cubicBezTo>
                    <a:pt x="24" y="183"/>
                    <a:pt x="1" y="297"/>
                    <a:pt x="1" y="411"/>
                  </a:cubicBezTo>
                  <a:cubicBezTo>
                    <a:pt x="1" y="503"/>
                    <a:pt x="24" y="594"/>
                    <a:pt x="69" y="685"/>
                  </a:cubicBezTo>
                  <a:cubicBezTo>
                    <a:pt x="92" y="754"/>
                    <a:pt x="138" y="822"/>
                    <a:pt x="206" y="868"/>
                  </a:cubicBezTo>
                  <a:cubicBezTo>
                    <a:pt x="275" y="913"/>
                    <a:pt x="343" y="936"/>
                    <a:pt x="412" y="936"/>
                  </a:cubicBezTo>
                  <a:cubicBezTo>
                    <a:pt x="438" y="943"/>
                    <a:pt x="465" y="946"/>
                    <a:pt x="491" y="946"/>
                  </a:cubicBezTo>
                  <a:cubicBezTo>
                    <a:pt x="554" y="946"/>
                    <a:pt x="614" y="930"/>
                    <a:pt x="663" y="913"/>
                  </a:cubicBezTo>
                  <a:cubicBezTo>
                    <a:pt x="754" y="913"/>
                    <a:pt x="845" y="868"/>
                    <a:pt x="914" y="845"/>
                  </a:cubicBezTo>
                  <a:cubicBezTo>
                    <a:pt x="1096" y="754"/>
                    <a:pt x="1256" y="617"/>
                    <a:pt x="1416" y="480"/>
                  </a:cubicBezTo>
                  <a:cubicBezTo>
                    <a:pt x="1416" y="457"/>
                    <a:pt x="1416" y="434"/>
                    <a:pt x="1416" y="411"/>
                  </a:cubicBezTo>
                  <a:cubicBezTo>
                    <a:pt x="1416" y="389"/>
                    <a:pt x="1416" y="366"/>
                    <a:pt x="1393" y="366"/>
                  </a:cubicBezTo>
                  <a:cubicBezTo>
                    <a:pt x="1370" y="343"/>
                    <a:pt x="1347" y="343"/>
                    <a:pt x="1325" y="343"/>
                  </a:cubicBezTo>
                  <a:cubicBezTo>
                    <a:pt x="1302" y="343"/>
                    <a:pt x="1302" y="366"/>
                    <a:pt x="1279" y="389"/>
                  </a:cubicBezTo>
                  <a:cubicBezTo>
                    <a:pt x="1279" y="389"/>
                    <a:pt x="1256" y="389"/>
                    <a:pt x="1256" y="411"/>
                  </a:cubicBezTo>
                  <a:cubicBezTo>
                    <a:pt x="1165" y="480"/>
                    <a:pt x="1074" y="571"/>
                    <a:pt x="982" y="617"/>
                  </a:cubicBezTo>
                  <a:cubicBezTo>
                    <a:pt x="891" y="685"/>
                    <a:pt x="800" y="731"/>
                    <a:pt x="708" y="754"/>
                  </a:cubicBezTo>
                  <a:cubicBezTo>
                    <a:pt x="640" y="777"/>
                    <a:pt x="594" y="777"/>
                    <a:pt x="526" y="777"/>
                  </a:cubicBezTo>
                  <a:lnTo>
                    <a:pt x="412" y="777"/>
                  </a:lnTo>
                  <a:cubicBezTo>
                    <a:pt x="366" y="754"/>
                    <a:pt x="343" y="754"/>
                    <a:pt x="320" y="754"/>
                  </a:cubicBezTo>
                  <a:cubicBezTo>
                    <a:pt x="297" y="731"/>
                    <a:pt x="297" y="708"/>
                    <a:pt x="275" y="708"/>
                  </a:cubicBezTo>
                  <a:cubicBezTo>
                    <a:pt x="252" y="685"/>
                    <a:pt x="229" y="662"/>
                    <a:pt x="229" y="640"/>
                  </a:cubicBezTo>
                  <a:cubicBezTo>
                    <a:pt x="206" y="617"/>
                    <a:pt x="206" y="594"/>
                    <a:pt x="183" y="571"/>
                  </a:cubicBezTo>
                  <a:cubicBezTo>
                    <a:pt x="183" y="525"/>
                    <a:pt x="161" y="480"/>
                    <a:pt x="161" y="411"/>
                  </a:cubicBezTo>
                  <a:cubicBezTo>
                    <a:pt x="161" y="297"/>
                    <a:pt x="183" y="183"/>
                    <a:pt x="206" y="92"/>
                  </a:cubicBezTo>
                  <a:cubicBezTo>
                    <a:pt x="206" y="69"/>
                    <a:pt x="206" y="46"/>
                    <a:pt x="183" y="23"/>
                  </a:cubicBezTo>
                  <a:cubicBezTo>
                    <a:pt x="183" y="0"/>
                    <a:pt x="16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 name="Google Shape;10002;p58"/>
            <p:cNvSpPr/>
            <p:nvPr/>
          </p:nvSpPr>
          <p:spPr>
            <a:xfrm>
              <a:off x="5495799" y="3754437"/>
              <a:ext cx="71031" cy="50353"/>
            </a:xfrm>
            <a:custGeom>
              <a:avLst/>
              <a:gdLst/>
              <a:ahLst/>
              <a:cxnLst/>
              <a:rect l="l" t="t" r="r" b="b"/>
              <a:pathLst>
                <a:path w="1508" h="1069" extrusionOk="0">
                  <a:moveTo>
                    <a:pt x="115" y="1"/>
                  </a:moveTo>
                  <a:cubicBezTo>
                    <a:pt x="69" y="1"/>
                    <a:pt x="24" y="46"/>
                    <a:pt x="24" y="69"/>
                  </a:cubicBezTo>
                  <a:cubicBezTo>
                    <a:pt x="1" y="297"/>
                    <a:pt x="1" y="548"/>
                    <a:pt x="115" y="754"/>
                  </a:cubicBezTo>
                  <a:cubicBezTo>
                    <a:pt x="161" y="822"/>
                    <a:pt x="206" y="891"/>
                    <a:pt x="275" y="959"/>
                  </a:cubicBezTo>
                  <a:cubicBezTo>
                    <a:pt x="343" y="1005"/>
                    <a:pt x="412" y="1028"/>
                    <a:pt x="503" y="1051"/>
                  </a:cubicBezTo>
                  <a:cubicBezTo>
                    <a:pt x="546" y="1063"/>
                    <a:pt x="590" y="1068"/>
                    <a:pt x="636" y="1068"/>
                  </a:cubicBezTo>
                  <a:cubicBezTo>
                    <a:pt x="759" y="1068"/>
                    <a:pt x="888" y="1026"/>
                    <a:pt x="1005" y="959"/>
                  </a:cubicBezTo>
                  <a:cubicBezTo>
                    <a:pt x="1188" y="845"/>
                    <a:pt x="1348" y="685"/>
                    <a:pt x="1485" y="503"/>
                  </a:cubicBezTo>
                  <a:cubicBezTo>
                    <a:pt x="1507" y="457"/>
                    <a:pt x="1507" y="411"/>
                    <a:pt x="1462" y="389"/>
                  </a:cubicBezTo>
                  <a:cubicBezTo>
                    <a:pt x="1452" y="379"/>
                    <a:pt x="1435" y="374"/>
                    <a:pt x="1416" y="374"/>
                  </a:cubicBezTo>
                  <a:cubicBezTo>
                    <a:pt x="1390" y="374"/>
                    <a:pt x="1361" y="385"/>
                    <a:pt x="1348" y="411"/>
                  </a:cubicBezTo>
                  <a:cubicBezTo>
                    <a:pt x="1302" y="480"/>
                    <a:pt x="1256" y="548"/>
                    <a:pt x="1188" y="617"/>
                  </a:cubicBezTo>
                  <a:cubicBezTo>
                    <a:pt x="1119" y="685"/>
                    <a:pt x="1051" y="754"/>
                    <a:pt x="960" y="799"/>
                  </a:cubicBezTo>
                  <a:cubicBezTo>
                    <a:pt x="914" y="845"/>
                    <a:pt x="846" y="868"/>
                    <a:pt x="777" y="891"/>
                  </a:cubicBezTo>
                  <a:cubicBezTo>
                    <a:pt x="731" y="891"/>
                    <a:pt x="686" y="914"/>
                    <a:pt x="640" y="914"/>
                  </a:cubicBezTo>
                  <a:cubicBezTo>
                    <a:pt x="594" y="914"/>
                    <a:pt x="572" y="914"/>
                    <a:pt x="526" y="891"/>
                  </a:cubicBezTo>
                  <a:cubicBezTo>
                    <a:pt x="503" y="891"/>
                    <a:pt x="457" y="868"/>
                    <a:pt x="435" y="868"/>
                  </a:cubicBezTo>
                  <a:cubicBezTo>
                    <a:pt x="412" y="845"/>
                    <a:pt x="366" y="822"/>
                    <a:pt x="343" y="799"/>
                  </a:cubicBezTo>
                  <a:cubicBezTo>
                    <a:pt x="321" y="777"/>
                    <a:pt x="298" y="754"/>
                    <a:pt x="275" y="708"/>
                  </a:cubicBezTo>
                  <a:cubicBezTo>
                    <a:pt x="252" y="662"/>
                    <a:pt x="229" y="617"/>
                    <a:pt x="206" y="571"/>
                  </a:cubicBezTo>
                  <a:cubicBezTo>
                    <a:pt x="184" y="480"/>
                    <a:pt x="184" y="389"/>
                    <a:pt x="184" y="320"/>
                  </a:cubicBezTo>
                  <a:cubicBezTo>
                    <a:pt x="184" y="229"/>
                    <a:pt x="184" y="160"/>
                    <a:pt x="184" y="92"/>
                  </a:cubicBezTo>
                  <a:cubicBezTo>
                    <a:pt x="184" y="46"/>
                    <a:pt x="161"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 name="Google Shape;10003;p58"/>
            <p:cNvSpPr/>
            <p:nvPr/>
          </p:nvSpPr>
          <p:spPr>
            <a:xfrm>
              <a:off x="5621616" y="3795276"/>
              <a:ext cx="57041" cy="49505"/>
            </a:xfrm>
            <a:custGeom>
              <a:avLst/>
              <a:gdLst/>
              <a:ahLst/>
              <a:cxnLst/>
              <a:rect l="l" t="t" r="r" b="b"/>
              <a:pathLst>
                <a:path w="1211" h="1051" extrusionOk="0">
                  <a:moveTo>
                    <a:pt x="92" y="1"/>
                  </a:moveTo>
                  <a:cubicBezTo>
                    <a:pt x="46" y="1"/>
                    <a:pt x="1" y="47"/>
                    <a:pt x="23" y="92"/>
                  </a:cubicBezTo>
                  <a:cubicBezTo>
                    <a:pt x="46" y="252"/>
                    <a:pt x="92" y="412"/>
                    <a:pt x="137" y="572"/>
                  </a:cubicBezTo>
                  <a:cubicBezTo>
                    <a:pt x="183" y="640"/>
                    <a:pt x="206" y="708"/>
                    <a:pt x="252" y="777"/>
                  </a:cubicBezTo>
                  <a:cubicBezTo>
                    <a:pt x="297" y="845"/>
                    <a:pt x="343" y="891"/>
                    <a:pt x="389" y="937"/>
                  </a:cubicBezTo>
                  <a:cubicBezTo>
                    <a:pt x="434" y="982"/>
                    <a:pt x="503" y="1005"/>
                    <a:pt x="548" y="1028"/>
                  </a:cubicBezTo>
                  <a:cubicBezTo>
                    <a:pt x="617" y="1051"/>
                    <a:pt x="685" y="1051"/>
                    <a:pt x="754" y="1051"/>
                  </a:cubicBezTo>
                  <a:cubicBezTo>
                    <a:pt x="822" y="1028"/>
                    <a:pt x="891" y="982"/>
                    <a:pt x="959" y="937"/>
                  </a:cubicBezTo>
                  <a:cubicBezTo>
                    <a:pt x="1050" y="891"/>
                    <a:pt x="1119" y="800"/>
                    <a:pt x="1187" y="731"/>
                  </a:cubicBezTo>
                  <a:cubicBezTo>
                    <a:pt x="1210" y="686"/>
                    <a:pt x="1187" y="640"/>
                    <a:pt x="1165" y="617"/>
                  </a:cubicBezTo>
                  <a:cubicBezTo>
                    <a:pt x="1146" y="608"/>
                    <a:pt x="1127" y="602"/>
                    <a:pt x="1110" y="602"/>
                  </a:cubicBezTo>
                  <a:cubicBezTo>
                    <a:pt x="1085" y="602"/>
                    <a:pt x="1064" y="613"/>
                    <a:pt x="1050" y="640"/>
                  </a:cubicBezTo>
                  <a:cubicBezTo>
                    <a:pt x="1028" y="663"/>
                    <a:pt x="1005" y="686"/>
                    <a:pt x="982" y="708"/>
                  </a:cubicBezTo>
                  <a:cubicBezTo>
                    <a:pt x="936" y="754"/>
                    <a:pt x="891" y="800"/>
                    <a:pt x="822" y="845"/>
                  </a:cubicBezTo>
                  <a:cubicBezTo>
                    <a:pt x="799" y="845"/>
                    <a:pt x="777" y="868"/>
                    <a:pt x="754" y="891"/>
                  </a:cubicBezTo>
                  <a:lnTo>
                    <a:pt x="617" y="891"/>
                  </a:lnTo>
                  <a:cubicBezTo>
                    <a:pt x="594" y="891"/>
                    <a:pt x="571" y="868"/>
                    <a:pt x="548" y="868"/>
                  </a:cubicBezTo>
                  <a:cubicBezTo>
                    <a:pt x="526" y="845"/>
                    <a:pt x="503" y="823"/>
                    <a:pt x="480" y="800"/>
                  </a:cubicBezTo>
                  <a:cubicBezTo>
                    <a:pt x="434" y="777"/>
                    <a:pt x="411" y="731"/>
                    <a:pt x="389" y="686"/>
                  </a:cubicBezTo>
                  <a:cubicBezTo>
                    <a:pt x="320" y="572"/>
                    <a:pt x="274" y="457"/>
                    <a:pt x="229" y="343"/>
                  </a:cubicBezTo>
                  <a:cubicBezTo>
                    <a:pt x="229" y="343"/>
                    <a:pt x="229" y="366"/>
                    <a:pt x="229" y="366"/>
                  </a:cubicBezTo>
                  <a:cubicBezTo>
                    <a:pt x="206" y="275"/>
                    <a:pt x="183" y="161"/>
                    <a:pt x="183" y="69"/>
                  </a:cubicBezTo>
                  <a:cubicBezTo>
                    <a:pt x="160" y="24"/>
                    <a:pt x="137"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 name="Google Shape;10004;p58"/>
            <p:cNvSpPr/>
            <p:nvPr/>
          </p:nvSpPr>
          <p:spPr>
            <a:xfrm>
              <a:off x="5985028" y="3553067"/>
              <a:ext cx="64530" cy="42392"/>
            </a:xfrm>
            <a:custGeom>
              <a:avLst/>
              <a:gdLst/>
              <a:ahLst/>
              <a:cxnLst/>
              <a:rect l="l" t="t" r="r" b="b"/>
              <a:pathLst>
                <a:path w="1370" h="900" extrusionOk="0">
                  <a:moveTo>
                    <a:pt x="774" y="0"/>
                  </a:moveTo>
                  <a:cubicBezTo>
                    <a:pt x="738" y="0"/>
                    <a:pt x="700" y="2"/>
                    <a:pt x="662" y="7"/>
                  </a:cubicBezTo>
                  <a:cubicBezTo>
                    <a:pt x="297" y="30"/>
                    <a:pt x="0" y="235"/>
                    <a:pt x="23" y="487"/>
                  </a:cubicBezTo>
                  <a:cubicBezTo>
                    <a:pt x="45" y="723"/>
                    <a:pt x="310" y="899"/>
                    <a:pt x="666" y="899"/>
                  </a:cubicBezTo>
                  <a:cubicBezTo>
                    <a:pt x="687" y="899"/>
                    <a:pt x="709" y="899"/>
                    <a:pt x="731" y="897"/>
                  </a:cubicBezTo>
                  <a:cubicBezTo>
                    <a:pt x="1096" y="875"/>
                    <a:pt x="1370" y="646"/>
                    <a:pt x="1370" y="395"/>
                  </a:cubicBezTo>
                  <a:cubicBezTo>
                    <a:pt x="1350" y="170"/>
                    <a:pt x="1091" y="0"/>
                    <a:pt x="774"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 name="Google Shape;10005;p58"/>
            <p:cNvSpPr/>
            <p:nvPr/>
          </p:nvSpPr>
          <p:spPr>
            <a:xfrm>
              <a:off x="5111990" y="3330878"/>
              <a:ext cx="67780" cy="47432"/>
            </a:xfrm>
            <a:custGeom>
              <a:avLst/>
              <a:gdLst/>
              <a:ahLst/>
              <a:cxnLst/>
              <a:rect l="l" t="t" r="r" b="b"/>
              <a:pathLst>
                <a:path w="1439" h="1007" extrusionOk="0">
                  <a:moveTo>
                    <a:pt x="511" y="1"/>
                  </a:moveTo>
                  <a:cubicBezTo>
                    <a:pt x="333" y="1"/>
                    <a:pt x="181" y="72"/>
                    <a:pt x="114" y="205"/>
                  </a:cubicBezTo>
                  <a:cubicBezTo>
                    <a:pt x="0" y="410"/>
                    <a:pt x="183" y="730"/>
                    <a:pt x="525" y="912"/>
                  </a:cubicBezTo>
                  <a:cubicBezTo>
                    <a:pt x="652" y="976"/>
                    <a:pt x="787" y="1007"/>
                    <a:pt x="910" y="1007"/>
                  </a:cubicBezTo>
                  <a:cubicBezTo>
                    <a:pt x="1096" y="1007"/>
                    <a:pt x="1255" y="936"/>
                    <a:pt x="1324" y="798"/>
                  </a:cubicBezTo>
                  <a:cubicBezTo>
                    <a:pt x="1438" y="593"/>
                    <a:pt x="1256" y="273"/>
                    <a:pt x="913" y="114"/>
                  </a:cubicBezTo>
                  <a:cubicBezTo>
                    <a:pt x="780" y="37"/>
                    <a:pt x="639" y="1"/>
                    <a:pt x="511"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49276" y="1030918"/>
            <a:ext cx="4297044" cy="3739998"/>
          </a:xfrm>
          <a:prstGeom prst="rect">
            <a:avLst/>
          </a:prstGeom>
          <a:solidFill>
            <a:schemeClr val="accent1">
              <a:lumMod val="40000"/>
              <a:lumOff val="60000"/>
            </a:schemeClr>
          </a:solidFill>
        </p:spPr>
        <p:style>
          <a:lnRef idx="2">
            <a:schemeClr val="accent2"/>
          </a:lnRef>
          <a:fillRef idx="1">
            <a:schemeClr val="lt1"/>
          </a:fillRef>
          <a:effectRef idx="0">
            <a:schemeClr val="accent2"/>
          </a:effectRef>
          <a:fontRef idx="minor">
            <a:schemeClr val="dk1"/>
          </a:fontRef>
        </p:style>
        <p:txBody>
          <a:bodyPr wrap="square">
            <a:spAutoFit/>
          </a:bodyPr>
          <a:lstStyle/>
          <a:p>
            <a:pPr algn="just">
              <a:lnSpc>
                <a:spcPct val="150000"/>
              </a:lnSpc>
            </a:pPr>
            <a:r>
              <a:rPr lang="vi-VN" sz="1600" dirty="0"/>
              <a:t>Trước khi đi công tác, bố mẹ gọi bạn N và em T vào dặn dò: “Bố mẹ đi công tác  một tuần, anh em con ở nhà nhớ tự chăm sóc lẫn nhau. Quan trọng là phải bảo đảm  không được để xảy ra cháy, nổ và ngộ độc thực phẩm nhé!” Thực hiện lời dặn của bố  mẹ, bạn N </a:t>
            </a:r>
            <a:r>
              <a:rPr lang="vi-VN" sz="1600" dirty="0" err="1"/>
              <a:t>khoá</a:t>
            </a:r>
            <a:r>
              <a:rPr lang="vi-VN" sz="1600" dirty="0"/>
              <a:t> bình ga sau khi nấu ăn xong, tắt điện trước khi ra khỏi nhà. Đặc  biệt, bạn N còn dặn em trai khi nấu ăn phải sử dụng các loại thực phẩm sạch, có  nguồn gốc rõ ràng. </a:t>
            </a:r>
            <a:endParaRPr lang="vi-VN" sz="1600" dirty="0"/>
          </a:p>
        </p:txBody>
      </p:sp>
      <p:sp>
        <p:nvSpPr>
          <p:cNvPr id="7" name="TextBox 6"/>
          <p:cNvSpPr txBox="1"/>
          <p:nvPr/>
        </p:nvSpPr>
        <p:spPr>
          <a:xfrm>
            <a:off x="5109528" y="1195060"/>
            <a:ext cx="3562032" cy="1991379"/>
          </a:xfrm>
          <a:prstGeom prst="rect">
            <a:avLst/>
          </a:prstGeom>
          <a:noFill/>
        </p:spPr>
        <p:txBody>
          <a:bodyPr wrap="square">
            <a:spAutoFit/>
          </a:bodyPr>
          <a:lstStyle/>
          <a:p>
            <a:pPr algn="just">
              <a:lnSpc>
                <a:spcPct val="150000"/>
              </a:lnSpc>
            </a:pPr>
            <a:r>
              <a:rPr lang="vi-VN" dirty="0">
                <a:solidFill>
                  <a:srgbClr val="002060"/>
                </a:solidFill>
              </a:rPr>
              <a:t>– Nếu là bạn N và em T, hãy cho biết em thực hiện như thế nào để phòng ngừa tai  nạn cháy, nổ và các chất độc hại. </a:t>
            </a:r>
            <a:endParaRPr lang="vi-VN" dirty="0">
              <a:solidFill>
                <a:srgbClr val="002060"/>
              </a:solidFill>
            </a:endParaRPr>
          </a:p>
          <a:p>
            <a:pPr algn="just">
              <a:lnSpc>
                <a:spcPct val="150000"/>
              </a:lnSpc>
            </a:pPr>
            <a:r>
              <a:rPr lang="vi-VN" dirty="0">
                <a:solidFill>
                  <a:srgbClr val="002060"/>
                </a:solidFill>
              </a:rPr>
              <a:t>– Cho biết bạn N nên nhắc nhở em trai là em T như thế nào để chủ động phòng  ngừa tai nạn cháy, nổ và các chất độc hại. </a:t>
            </a:r>
            <a:endParaRPr lang="vi-VN" dirty="0">
              <a:solidFill>
                <a:srgbClr val="002060"/>
              </a:solidFill>
            </a:endParaRPr>
          </a:p>
        </p:txBody>
      </p:sp>
      <p:sp>
        <p:nvSpPr>
          <p:cNvPr id="10" name="TextBox 9"/>
          <p:cNvSpPr txBox="1"/>
          <p:nvPr/>
        </p:nvSpPr>
        <p:spPr>
          <a:xfrm>
            <a:off x="1543368" y="120699"/>
            <a:ext cx="7330440" cy="646331"/>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4:</a:t>
            </a:r>
            <a:endParaRPr lang="en-US" sz="1800" b="1" dirty="0">
              <a:solidFill>
                <a:schemeClr val="tx2"/>
              </a:solidFill>
            </a:endParaRPr>
          </a:p>
          <a:p>
            <a:pPr algn="ctr"/>
            <a:r>
              <a:rPr lang="vi-VN" sz="1800" b="1" dirty="0">
                <a:solidFill>
                  <a:schemeClr val="tx2"/>
                </a:solidFill>
              </a:rPr>
              <a:t>Em hãy đọc trường hợp sau và thực hiện yêu cầu </a:t>
            </a:r>
            <a:endParaRPr lang="vi-VN" sz="1800" b="1" dirty="0">
              <a:solidFill>
                <a:srgbClr val="002060"/>
              </a:solidFill>
            </a:endParaRPr>
          </a:p>
        </p:txBody>
      </p:sp>
      <p:grpSp>
        <p:nvGrpSpPr>
          <p:cNvPr id="11" name="Google Shape;9735;p58"/>
          <p:cNvGrpSpPr/>
          <p:nvPr/>
        </p:nvGrpSpPr>
        <p:grpSpPr>
          <a:xfrm>
            <a:off x="5849530" y="3368040"/>
            <a:ext cx="1747610" cy="1550140"/>
            <a:chOff x="4498075" y="2571750"/>
            <a:chExt cx="1919144" cy="1846041"/>
          </a:xfrm>
        </p:grpSpPr>
        <p:sp>
          <p:nvSpPr>
            <p:cNvPr id="12" name="Google Shape;9736;p58"/>
            <p:cNvSpPr/>
            <p:nvPr/>
          </p:nvSpPr>
          <p:spPr>
            <a:xfrm>
              <a:off x="4498075" y="2571750"/>
              <a:ext cx="1919144" cy="1846041"/>
            </a:xfrm>
            <a:custGeom>
              <a:avLst/>
              <a:gdLst/>
              <a:ahLst/>
              <a:cxnLst/>
              <a:rect l="l" t="t" r="r" b="b"/>
              <a:pathLst>
                <a:path w="40744" h="39192" extrusionOk="0">
                  <a:moveTo>
                    <a:pt x="23145" y="1"/>
                  </a:moveTo>
                  <a:cubicBezTo>
                    <a:pt x="22917" y="1"/>
                    <a:pt x="22688" y="46"/>
                    <a:pt x="22483" y="138"/>
                  </a:cubicBezTo>
                  <a:cubicBezTo>
                    <a:pt x="22483" y="138"/>
                    <a:pt x="18397" y="1735"/>
                    <a:pt x="18032" y="1872"/>
                  </a:cubicBezTo>
                  <a:cubicBezTo>
                    <a:pt x="17964" y="1895"/>
                    <a:pt x="17895" y="1918"/>
                    <a:pt x="17849" y="1964"/>
                  </a:cubicBezTo>
                  <a:cubicBezTo>
                    <a:pt x="17735" y="2009"/>
                    <a:pt x="17621" y="2078"/>
                    <a:pt x="17530" y="2146"/>
                  </a:cubicBezTo>
                  <a:cubicBezTo>
                    <a:pt x="17302" y="1872"/>
                    <a:pt x="17005" y="1690"/>
                    <a:pt x="16685" y="1553"/>
                  </a:cubicBezTo>
                  <a:cubicBezTo>
                    <a:pt x="16663" y="1553"/>
                    <a:pt x="16663" y="1553"/>
                    <a:pt x="16640" y="1530"/>
                  </a:cubicBezTo>
                  <a:cubicBezTo>
                    <a:pt x="16457" y="1462"/>
                    <a:pt x="16275" y="1439"/>
                    <a:pt x="16160" y="1416"/>
                  </a:cubicBezTo>
                  <a:lnTo>
                    <a:pt x="15658" y="1416"/>
                  </a:lnTo>
                  <a:cubicBezTo>
                    <a:pt x="15407" y="1439"/>
                    <a:pt x="15156" y="1507"/>
                    <a:pt x="14928" y="1621"/>
                  </a:cubicBezTo>
                  <a:cubicBezTo>
                    <a:pt x="14631" y="1735"/>
                    <a:pt x="14357" y="1895"/>
                    <a:pt x="14060" y="2124"/>
                  </a:cubicBezTo>
                  <a:cubicBezTo>
                    <a:pt x="13832" y="2306"/>
                    <a:pt x="13627" y="2534"/>
                    <a:pt x="13399" y="2785"/>
                  </a:cubicBezTo>
                  <a:cubicBezTo>
                    <a:pt x="13239" y="3014"/>
                    <a:pt x="13079" y="3242"/>
                    <a:pt x="12965" y="3493"/>
                  </a:cubicBezTo>
                  <a:cubicBezTo>
                    <a:pt x="12919" y="3516"/>
                    <a:pt x="12874" y="3516"/>
                    <a:pt x="12851" y="3539"/>
                  </a:cubicBezTo>
                  <a:cubicBezTo>
                    <a:pt x="12554" y="3607"/>
                    <a:pt x="12280" y="3767"/>
                    <a:pt x="12052" y="3950"/>
                  </a:cubicBezTo>
                  <a:cubicBezTo>
                    <a:pt x="11846" y="4109"/>
                    <a:pt x="11664" y="4315"/>
                    <a:pt x="11527" y="4543"/>
                  </a:cubicBezTo>
                  <a:cubicBezTo>
                    <a:pt x="11390" y="4748"/>
                    <a:pt x="11299" y="4977"/>
                    <a:pt x="11230" y="5205"/>
                  </a:cubicBezTo>
                  <a:cubicBezTo>
                    <a:pt x="11139" y="5479"/>
                    <a:pt x="11116" y="5776"/>
                    <a:pt x="11116" y="6095"/>
                  </a:cubicBezTo>
                  <a:cubicBezTo>
                    <a:pt x="11048" y="6186"/>
                    <a:pt x="11002" y="6278"/>
                    <a:pt x="10933" y="6369"/>
                  </a:cubicBezTo>
                  <a:cubicBezTo>
                    <a:pt x="10819" y="6620"/>
                    <a:pt x="10728" y="6894"/>
                    <a:pt x="10682" y="7168"/>
                  </a:cubicBezTo>
                  <a:cubicBezTo>
                    <a:pt x="10637" y="7373"/>
                    <a:pt x="10637" y="7602"/>
                    <a:pt x="10659" y="7853"/>
                  </a:cubicBezTo>
                  <a:cubicBezTo>
                    <a:pt x="10682" y="8241"/>
                    <a:pt x="10774" y="8652"/>
                    <a:pt x="10933" y="9040"/>
                  </a:cubicBezTo>
                  <a:cubicBezTo>
                    <a:pt x="11070" y="9359"/>
                    <a:pt x="11230" y="9656"/>
                    <a:pt x="11458" y="9930"/>
                  </a:cubicBezTo>
                  <a:cubicBezTo>
                    <a:pt x="11436" y="9953"/>
                    <a:pt x="11413" y="9975"/>
                    <a:pt x="11390" y="9998"/>
                  </a:cubicBezTo>
                  <a:cubicBezTo>
                    <a:pt x="10682" y="10729"/>
                    <a:pt x="10089" y="11550"/>
                    <a:pt x="9587" y="12441"/>
                  </a:cubicBezTo>
                  <a:cubicBezTo>
                    <a:pt x="9358" y="12874"/>
                    <a:pt x="9130" y="13331"/>
                    <a:pt x="8970" y="13787"/>
                  </a:cubicBezTo>
                  <a:cubicBezTo>
                    <a:pt x="8788" y="14244"/>
                    <a:pt x="8674" y="14700"/>
                    <a:pt x="8560" y="15180"/>
                  </a:cubicBezTo>
                  <a:cubicBezTo>
                    <a:pt x="8468" y="15636"/>
                    <a:pt x="8423" y="16115"/>
                    <a:pt x="8400" y="16595"/>
                  </a:cubicBezTo>
                  <a:cubicBezTo>
                    <a:pt x="8377" y="17028"/>
                    <a:pt x="8400" y="17485"/>
                    <a:pt x="8445" y="17964"/>
                  </a:cubicBezTo>
                  <a:cubicBezTo>
                    <a:pt x="8445" y="18010"/>
                    <a:pt x="8468" y="18056"/>
                    <a:pt x="8468" y="18101"/>
                  </a:cubicBezTo>
                  <a:lnTo>
                    <a:pt x="8286" y="18101"/>
                  </a:lnTo>
                  <a:cubicBezTo>
                    <a:pt x="7966" y="18124"/>
                    <a:pt x="7647" y="18215"/>
                    <a:pt x="7373" y="18352"/>
                  </a:cubicBezTo>
                  <a:lnTo>
                    <a:pt x="4314" y="12258"/>
                  </a:lnTo>
                  <a:cubicBezTo>
                    <a:pt x="4154" y="11938"/>
                    <a:pt x="3903" y="11664"/>
                    <a:pt x="3606" y="11482"/>
                  </a:cubicBezTo>
                  <a:cubicBezTo>
                    <a:pt x="3355" y="11322"/>
                    <a:pt x="3081" y="11208"/>
                    <a:pt x="2785" y="11185"/>
                  </a:cubicBezTo>
                  <a:cubicBezTo>
                    <a:pt x="2693" y="11162"/>
                    <a:pt x="2579" y="11162"/>
                    <a:pt x="2465" y="11162"/>
                  </a:cubicBezTo>
                  <a:cubicBezTo>
                    <a:pt x="2100" y="11162"/>
                    <a:pt x="1758" y="11231"/>
                    <a:pt x="1415" y="11391"/>
                  </a:cubicBezTo>
                  <a:cubicBezTo>
                    <a:pt x="1164" y="11505"/>
                    <a:pt x="959" y="11642"/>
                    <a:pt x="753" y="11824"/>
                  </a:cubicBezTo>
                  <a:cubicBezTo>
                    <a:pt x="639" y="11938"/>
                    <a:pt x="548" y="12030"/>
                    <a:pt x="502" y="12098"/>
                  </a:cubicBezTo>
                  <a:cubicBezTo>
                    <a:pt x="365" y="12258"/>
                    <a:pt x="297" y="12418"/>
                    <a:pt x="228" y="12532"/>
                  </a:cubicBezTo>
                  <a:cubicBezTo>
                    <a:pt x="69" y="12874"/>
                    <a:pt x="0" y="13262"/>
                    <a:pt x="69" y="13650"/>
                  </a:cubicBezTo>
                  <a:cubicBezTo>
                    <a:pt x="91" y="13856"/>
                    <a:pt x="137" y="14061"/>
                    <a:pt x="228" y="14221"/>
                  </a:cubicBezTo>
                  <a:lnTo>
                    <a:pt x="3264" y="20772"/>
                  </a:lnTo>
                  <a:cubicBezTo>
                    <a:pt x="3218" y="20909"/>
                    <a:pt x="3196" y="21068"/>
                    <a:pt x="3150" y="21228"/>
                  </a:cubicBezTo>
                  <a:cubicBezTo>
                    <a:pt x="3127" y="21434"/>
                    <a:pt x="3104" y="21616"/>
                    <a:pt x="3127" y="21845"/>
                  </a:cubicBezTo>
                  <a:cubicBezTo>
                    <a:pt x="3036" y="21890"/>
                    <a:pt x="2967" y="21936"/>
                    <a:pt x="2899" y="21981"/>
                  </a:cubicBezTo>
                  <a:cubicBezTo>
                    <a:pt x="2579" y="22210"/>
                    <a:pt x="2328" y="22506"/>
                    <a:pt x="2123" y="22849"/>
                  </a:cubicBezTo>
                  <a:cubicBezTo>
                    <a:pt x="1963" y="23146"/>
                    <a:pt x="1849" y="23465"/>
                    <a:pt x="1780" y="23830"/>
                  </a:cubicBezTo>
                  <a:cubicBezTo>
                    <a:pt x="1712" y="24150"/>
                    <a:pt x="1712" y="24469"/>
                    <a:pt x="1758" y="24835"/>
                  </a:cubicBezTo>
                  <a:cubicBezTo>
                    <a:pt x="1803" y="25131"/>
                    <a:pt x="1872" y="25451"/>
                    <a:pt x="2009" y="25793"/>
                  </a:cubicBezTo>
                  <a:cubicBezTo>
                    <a:pt x="2100" y="26044"/>
                    <a:pt x="2214" y="26273"/>
                    <a:pt x="2374" y="26547"/>
                  </a:cubicBezTo>
                  <a:cubicBezTo>
                    <a:pt x="2488" y="26729"/>
                    <a:pt x="2602" y="26912"/>
                    <a:pt x="2739" y="27117"/>
                  </a:cubicBezTo>
                  <a:cubicBezTo>
                    <a:pt x="2990" y="27437"/>
                    <a:pt x="3264" y="27779"/>
                    <a:pt x="3606" y="28076"/>
                  </a:cubicBezTo>
                  <a:cubicBezTo>
                    <a:pt x="4200" y="28646"/>
                    <a:pt x="4908" y="29149"/>
                    <a:pt x="5729" y="29537"/>
                  </a:cubicBezTo>
                  <a:cubicBezTo>
                    <a:pt x="6323" y="29833"/>
                    <a:pt x="6985" y="30084"/>
                    <a:pt x="7669" y="30244"/>
                  </a:cubicBezTo>
                  <a:lnTo>
                    <a:pt x="8103" y="31180"/>
                  </a:lnTo>
                  <a:cubicBezTo>
                    <a:pt x="8308" y="31614"/>
                    <a:pt x="8674" y="31956"/>
                    <a:pt x="9107" y="32139"/>
                  </a:cubicBezTo>
                  <a:cubicBezTo>
                    <a:pt x="9267" y="32230"/>
                    <a:pt x="9450" y="32276"/>
                    <a:pt x="9632" y="32299"/>
                  </a:cubicBezTo>
                  <a:cubicBezTo>
                    <a:pt x="9746" y="32321"/>
                    <a:pt x="9883" y="32321"/>
                    <a:pt x="10020" y="32321"/>
                  </a:cubicBezTo>
                  <a:cubicBezTo>
                    <a:pt x="10454" y="32321"/>
                    <a:pt x="10865" y="32230"/>
                    <a:pt x="11299" y="32047"/>
                  </a:cubicBezTo>
                  <a:cubicBezTo>
                    <a:pt x="11618" y="32595"/>
                    <a:pt x="12029" y="33120"/>
                    <a:pt x="12486" y="33600"/>
                  </a:cubicBezTo>
                  <a:cubicBezTo>
                    <a:pt x="12645" y="33782"/>
                    <a:pt x="12828" y="33942"/>
                    <a:pt x="13033" y="34125"/>
                  </a:cubicBezTo>
                  <a:cubicBezTo>
                    <a:pt x="13216" y="34307"/>
                    <a:pt x="13421" y="34467"/>
                    <a:pt x="13627" y="34627"/>
                  </a:cubicBezTo>
                  <a:cubicBezTo>
                    <a:pt x="13718" y="34695"/>
                    <a:pt x="13809" y="34764"/>
                    <a:pt x="13901" y="34809"/>
                  </a:cubicBezTo>
                  <a:cubicBezTo>
                    <a:pt x="13878" y="34855"/>
                    <a:pt x="13878" y="34878"/>
                    <a:pt x="13878" y="34901"/>
                  </a:cubicBezTo>
                  <a:cubicBezTo>
                    <a:pt x="13855" y="35174"/>
                    <a:pt x="13855" y="35426"/>
                    <a:pt x="13878" y="35677"/>
                  </a:cubicBezTo>
                  <a:cubicBezTo>
                    <a:pt x="13901" y="36019"/>
                    <a:pt x="13969" y="36339"/>
                    <a:pt x="14083" y="36635"/>
                  </a:cubicBezTo>
                  <a:cubicBezTo>
                    <a:pt x="14197" y="36955"/>
                    <a:pt x="14357" y="37252"/>
                    <a:pt x="14540" y="37503"/>
                  </a:cubicBezTo>
                  <a:lnTo>
                    <a:pt x="14563" y="37503"/>
                  </a:lnTo>
                  <a:cubicBezTo>
                    <a:pt x="14563" y="37525"/>
                    <a:pt x="14585" y="37548"/>
                    <a:pt x="14608" y="37548"/>
                  </a:cubicBezTo>
                  <a:cubicBezTo>
                    <a:pt x="14677" y="37662"/>
                    <a:pt x="14814" y="37799"/>
                    <a:pt x="14996" y="37936"/>
                  </a:cubicBezTo>
                  <a:cubicBezTo>
                    <a:pt x="15179" y="38073"/>
                    <a:pt x="15362" y="38187"/>
                    <a:pt x="15567" y="38279"/>
                  </a:cubicBezTo>
                  <a:cubicBezTo>
                    <a:pt x="15795" y="38347"/>
                    <a:pt x="16001" y="38393"/>
                    <a:pt x="16206" y="38416"/>
                  </a:cubicBezTo>
                  <a:cubicBezTo>
                    <a:pt x="16297" y="38438"/>
                    <a:pt x="16366" y="38438"/>
                    <a:pt x="16457" y="38438"/>
                  </a:cubicBezTo>
                  <a:lnTo>
                    <a:pt x="16503" y="38438"/>
                  </a:lnTo>
                  <a:cubicBezTo>
                    <a:pt x="16548" y="38461"/>
                    <a:pt x="16571" y="38461"/>
                    <a:pt x="16617" y="38484"/>
                  </a:cubicBezTo>
                  <a:lnTo>
                    <a:pt x="16640" y="38484"/>
                  </a:lnTo>
                  <a:cubicBezTo>
                    <a:pt x="16754" y="38530"/>
                    <a:pt x="16959" y="38598"/>
                    <a:pt x="17256" y="38621"/>
                  </a:cubicBezTo>
                  <a:lnTo>
                    <a:pt x="17667" y="38621"/>
                  </a:lnTo>
                  <a:cubicBezTo>
                    <a:pt x="17872" y="38690"/>
                    <a:pt x="18101" y="38735"/>
                    <a:pt x="18329" y="38758"/>
                  </a:cubicBezTo>
                  <a:lnTo>
                    <a:pt x="18511" y="38758"/>
                  </a:lnTo>
                  <a:cubicBezTo>
                    <a:pt x="18648" y="38758"/>
                    <a:pt x="18785" y="38758"/>
                    <a:pt x="18945" y="38735"/>
                  </a:cubicBezTo>
                  <a:cubicBezTo>
                    <a:pt x="18945" y="38735"/>
                    <a:pt x="18968" y="38735"/>
                    <a:pt x="18968" y="38712"/>
                  </a:cubicBezTo>
                  <a:cubicBezTo>
                    <a:pt x="19036" y="38712"/>
                    <a:pt x="19105" y="38690"/>
                    <a:pt x="19173" y="38667"/>
                  </a:cubicBezTo>
                  <a:cubicBezTo>
                    <a:pt x="19310" y="38781"/>
                    <a:pt x="19493" y="38872"/>
                    <a:pt x="19675" y="38963"/>
                  </a:cubicBezTo>
                  <a:cubicBezTo>
                    <a:pt x="19881" y="39032"/>
                    <a:pt x="20086" y="39078"/>
                    <a:pt x="20269" y="39100"/>
                  </a:cubicBezTo>
                  <a:cubicBezTo>
                    <a:pt x="20360" y="39123"/>
                    <a:pt x="20452" y="39123"/>
                    <a:pt x="20566" y="39123"/>
                  </a:cubicBezTo>
                  <a:cubicBezTo>
                    <a:pt x="20680" y="39123"/>
                    <a:pt x="20817" y="39123"/>
                    <a:pt x="20954" y="39100"/>
                  </a:cubicBezTo>
                  <a:cubicBezTo>
                    <a:pt x="21113" y="39146"/>
                    <a:pt x="21250" y="39169"/>
                    <a:pt x="21342" y="39169"/>
                  </a:cubicBezTo>
                  <a:cubicBezTo>
                    <a:pt x="21433" y="39192"/>
                    <a:pt x="21547" y="39192"/>
                    <a:pt x="21638" y="39192"/>
                  </a:cubicBezTo>
                  <a:cubicBezTo>
                    <a:pt x="21798" y="39192"/>
                    <a:pt x="21912" y="39169"/>
                    <a:pt x="21958" y="39169"/>
                  </a:cubicBezTo>
                  <a:lnTo>
                    <a:pt x="22004" y="39169"/>
                  </a:lnTo>
                  <a:cubicBezTo>
                    <a:pt x="22049" y="39169"/>
                    <a:pt x="22072" y="39146"/>
                    <a:pt x="22118" y="39146"/>
                  </a:cubicBezTo>
                  <a:cubicBezTo>
                    <a:pt x="22209" y="39169"/>
                    <a:pt x="22323" y="39192"/>
                    <a:pt x="22415" y="39192"/>
                  </a:cubicBezTo>
                  <a:lnTo>
                    <a:pt x="22643" y="39192"/>
                  </a:lnTo>
                  <a:cubicBezTo>
                    <a:pt x="22780" y="39192"/>
                    <a:pt x="22917" y="39192"/>
                    <a:pt x="23054" y="39169"/>
                  </a:cubicBezTo>
                  <a:cubicBezTo>
                    <a:pt x="23282" y="39123"/>
                    <a:pt x="23487" y="39055"/>
                    <a:pt x="23716" y="38941"/>
                  </a:cubicBezTo>
                  <a:cubicBezTo>
                    <a:pt x="23921" y="38849"/>
                    <a:pt x="24058" y="38735"/>
                    <a:pt x="24172" y="38644"/>
                  </a:cubicBezTo>
                  <a:cubicBezTo>
                    <a:pt x="24172" y="38644"/>
                    <a:pt x="24218" y="38621"/>
                    <a:pt x="24218" y="38621"/>
                  </a:cubicBezTo>
                  <a:cubicBezTo>
                    <a:pt x="24469" y="38416"/>
                    <a:pt x="24674" y="38165"/>
                    <a:pt x="24857" y="37845"/>
                  </a:cubicBezTo>
                  <a:cubicBezTo>
                    <a:pt x="25017" y="37594"/>
                    <a:pt x="25154" y="37297"/>
                    <a:pt x="25245" y="36955"/>
                  </a:cubicBezTo>
                  <a:cubicBezTo>
                    <a:pt x="25245" y="36909"/>
                    <a:pt x="25268" y="36864"/>
                    <a:pt x="25268" y="36841"/>
                  </a:cubicBezTo>
                  <a:cubicBezTo>
                    <a:pt x="25519" y="36864"/>
                    <a:pt x="25770" y="36886"/>
                    <a:pt x="26044" y="36886"/>
                  </a:cubicBezTo>
                  <a:lnTo>
                    <a:pt x="26181" y="36886"/>
                  </a:lnTo>
                  <a:cubicBezTo>
                    <a:pt x="26569" y="36886"/>
                    <a:pt x="26957" y="36864"/>
                    <a:pt x="27368" y="36772"/>
                  </a:cubicBezTo>
                  <a:cubicBezTo>
                    <a:pt x="27801" y="36704"/>
                    <a:pt x="28235" y="36567"/>
                    <a:pt x="28646" y="36384"/>
                  </a:cubicBezTo>
                  <a:cubicBezTo>
                    <a:pt x="29262" y="36133"/>
                    <a:pt x="29787" y="35791"/>
                    <a:pt x="30244" y="35357"/>
                  </a:cubicBezTo>
                  <a:lnTo>
                    <a:pt x="30266" y="35357"/>
                  </a:lnTo>
                  <a:cubicBezTo>
                    <a:pt x="30495" y="35311"/>
                    <a:pt x="30746" y="35243"/>
                    <a:pt x="30997" y="35152"/>
                  </a:cubicBezTo>
                  <a:cubicBezTo>
                    <a:pt x="31225" y="35038"/>
                    <a:pt x="31431" y="34901"/>
                    <a:pt x="31636" y="34741"/>
                  </a:cubicBezTo>
                  <a:cubicBezTo>
                    <a:pt x="31796" y="34604"/>
                    <a:pt x="31933" y="34444"/>
                    <a:pt x="32070" y="34261"/>
                  </a:cubicBezTo>
                  <a:cubicBezTo>
                    <a:pt x="32161" y="34147"/>
                    <a:pt x="32252" y="33988"/>
                    <a:pt x="32344" y="33828"/>
                  </a:cubicBezTo>
                  <a:cubicBezTo>
                    <a:pt x="32617" y="33371"/>
                    <a:pt x="32777" y="32869"/>
                    <a:pt x="32891" y="32230"/>
                  </a:cubicBezTo>
                  <a:cubicBezTo>
                    <a:pt x="32983" y="31774"/>
                    <a:pt x="33028" y="31294"/>
                    <a:pt x="33028" y="30746"/>
                  </a:cubicBezTo>
                  <a:cubicBezTo>
                    <a:pt x="33028" y="30404"/>
                    <a:pt x="33005" y="30039"/>
                    <a:pt x="32960" y="29696"/>
                  </a:cubicBezTo>
                  <a:cubicBezTo>
                    <a:pt x="32937" y="29331"/>
                    <a:pt x="32869" y="28966"/>
                    <a:pt x="32777" y="28578"/>
                  </a:cubicBezTo>
                  <a:cubicBezTo>
                    <a:pt x="33120" y="28418"/>
                    <a:pt x="33439" y="28258"/>
                    <a:pt x="33759" y="28053"/>
                  </a:cubicBezTo>
                  <a:cubicBezTo>
                    <a:pt x="34535" y="27574"/>
                    <a:pt x="35242" y="26980"/>
                    <a:pt x="35813" y="26295"/>
                  </a:cubicBezTo>
                  <a:cubicBezTo>
                    <a:pt x="36133" y="25930"/>
                    <a:pt x="36406" y="25542"/>
                    <a:pt x="36635" y="25177"/>
                  </a:cubicBezTo>
                  <a:cubicBezTo>
                    <a:pt x="36886" y="24766"/>
                    <a:pt x="37091" y="24332"/>
                    <a:pt x="37274" y="23922"/>
                  </a:cubicBezTo>
                  <a:cubicBezTo>
                    <a:pt x="37456" y="23465"/>
                    <a:pt x="37593" y="23009"/>
                    <a:pt x="37707" y="22529"/>
                  </a:cubicBezTo>
                  <a:cubicBezTo>
                    <a:pt x="37822" y="22050"/>
                    <a:pt x="37913" y="21548"/>
                    <a:pt x="37936" y="21046"/>
                  </a:cubicBezTo>
                  <a:cubicBezTo>
                    <a:pt x="38027" y="20041"/>
                    <a:pt x="37981" y="19037"/>
                    <a:pt x="37799" y="18033"/>
                  </a:cubicBezTo>
                  <a:cubicBezTo>
                    <a:pt x="37799" y="18010"/>
                    <a:pt x="37799" y="17964"/>
                    <a:pt x="37799" y="17941"/>
                  </a:cubicBezTo>
                  <a:cubicBezTo>
                    <a:pt x="38141" y="17827"/>
                    <a:pt x="38438" y="17668"/>
                    <a:pt x="38712" y="17485"/>
                  </a:cubicBezTo>
                  <a:cubicBezTo>
                    <a:pt x="39077" y="17257"/>
                    <a:pt x="39374" y="16983"/>
                    <a:pt x="39625" y="16663"/>
                  </a:cubicBezTo>
                  <a:cubicBezTo>
                    <a:pt x="39762" y="16458"/>
                    <a:pt x="39876" y="16275"/>
                    <a:pt x="39967" y="16070"/>
                  </a:cubicBezTo>
                  <a:cubicBezTo>
                    <a:pt x="40104" y="15819"/>
                    <a:pt x="40173" y="15545"/>
                    <a:pt x="40195" y="15271"/>
                  </a:cubicBezTo>
                  <a:cubicBezTo>
                    <a:pt x="40218" y="15157"/>
                    <a:pt x="40218" y="15043"/>
                    <a:pt x="40195" y="14928"/>
                  </a:cubicBezTo>
                  <a:cubicBezTo>
                    <a:pt x="40401" y="14677"/>
                    <a:pt x="40515" y="14403"/>
                    <a:pt x="40606" y="14130"/>
                  </a:cubicBezTo>
                  <a:cubicBezTo>
                    <a:pt x="40698" y="13901"/>
                    <a:pt x="40743" y="13673"/>
                    <a:pt x="40743" y="13422"/>
                  </a:cubicBezTo>
                  <a:cubicBezTo>
                    <a:pt x="40743" y="13148"/>
                    <a:pt x="40720" y="12897"/>
                    <a:pt x="40629" y="12646"/>
                  </a:cubicBezTo>
                  <a:cubicBezTo>
                    <a:pt x="40538" y="12349"/>
                    <a:pt x="40401" y="12075"/>
                    <a:pt x="40218" y="11847"/>
                  </a:cubicBezTo>
                  <a:cubicBezTo>
                    <a:pt x="40195" y="11824"/>
                    <a:pt x="40150" y="11779"/>
                    <a:pt x="40127" y="11756"/>
                  </a:cubicBezTo>
                  <a:cubicBezTo>
                    <a:pt x="40150" y="11482"/>
                    <a:pt x="40173" y="11185"/>
                    <a:pt x="40150" y="10911"/>
                  </a:cubicBezTo>
                  <a:cubicBezTo>
                    <a:pt x="40127" y="10592"/>
                    <a:pt x="40058" y="10272"/>
                    <a:pt x="39967" y="9998"/>
                  </a:cubicBezTo>
                  <a:cubicBezTo>
                    <a:pt x="39853" y="9656"/>
                    <a:pt x="39716" y="9359"/>
                    <a:pt x="39556" y="9108"/>
                  </a:cubicBezTo>
                  <a:cubicBezTo>
                    <a:pt x="39397" y="8880"/>
                    <a:pt x="39237" y="8674"/>
                    <a:pt x="39031" y="8515"/>
                  </a:cubicBezTo>
                  <a:lnTo>
                    <a:pt x="39009" y="8515"/>
                  </a:lnTo>
                  <a:cubicBezTo>
                    <a:pt x="38963" y="8469"/>
                    <a:pt x="38917" y="8423"/>
                    <a:pt x="38849" y="8378"/>
                  </a:cubicBezTo>
                  <a:cubicBezTo>
                    <a:pt x="38780" y="8332"/>
                    <a:pt x="38712" y="8309"/>
                    <a:pt x="38643" y="8264"/>
                  </a:cubicBezTo>
                  <a:cubicBezTo>
                    <a:pt x="38643" y="8264"/>
                    <a:pt x="38621" y="8241"/>
                    <a:pt x="38598" y="8241"/>
                  </a:cubicBezTo>
                  <a:cubicBezTo>
                    <a:pt x="38506" y="8195"/>
                    <a:pt x="38347" y="8127"/>
                    <a:pt x="38141" y="8058"/>
                  </a:cubicBezTo>
                  <a:cubicBezTo>
                    <a:pt x="37981" y="8035"/>
                    <a:pt x="37799" y="8012"/>
                    <a:pt x="37639" y="8012"/>
                  </a:cubicBezTo>
                  <a:cubicBezTo>
                    <a:pt x="37479" y="8012"/>
                    <a:pt x="37297" y="8035"/>
                    <a:pt x="37137" y="8081"/>
                  </a:cubicBezTo>
                  <a:cubicBezTo>
                    <a:pt x="37114" y="7944"/>
                    <a:pt x="37091" y="7830"/>
                    <a:pt x="37046" y="7716"/>
                  </a:cubicBezTo>
                  <a:cubicBezTo>
                    <a:pt x="36977" y="7442"/>
                    <a:pt x="36840" y="7168"/>
                    <a:pt x="36658" y="6940"/>
                  </a:cubicBezTo>
                  <a:cubicBezTo>
                    <a:pt x="36635" y="6917"/>
                    <a:pt x="36635" y="6917"/>
                    <a:pt x="36612" y="6894"/>
                  </a:cubicBezTo>
                  <a:lnTo>
                    <a:pt x="36658" y="5958"/>
                  </a:lnTo>
                  <a:cubicBezTo>
                    <a:pt x="36658" y="5935"/>
                    <a:pt x="36658" y="5935"/>
                    <a:pt x="36658" y="5913"/>
                  </a:cubicBezTo>
                  <a:cubicBezTo>
                    <a:pt x="36658" y="5844"/>
                    <a:pt x="36658" y="5798"/>
                    <a:pt x="36680" y="5753"/>
                  </a:cubicBezTo>
                  <a:cubicBezTo>
                    <a:pt x="36726" y="5251"/>
                    <a:pt x="36566" y="4771"/>
                    <a:pt x="36269" y="4383"/>
                  </a:cubicBezTo>
                  <a:cubicBezTo>
                    <a:pt x="36041" y="4041"/>
                    <a:pt x="35699" y="3813"/>
                    <a:pt x="35288" y="3676"/>
                  </a:cubicBezTo>
                  <a:lnTo>
                    <a:pt x="31294" y="2420"/>
                  </a:lnTo>
                  <a:cubicBezTo>
                    <a:pt x="29513" y="1872"/>
                    <a:pt x="27756" y="1325"/>
                    <a:pt x="25975" y="754"/>
                  </a:cubicBezTo>
                  <a:lnTo>
                    <a:pt x="23853" y="92"/>
                  </a:lnTo>
                  <a:cubicBezTo>
                    <a:pt x="23670" y="24"/>
                    <a:pt x="23464" y="1"/>
                    <a:pt x="2325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 name="Google Shape;9737;p58"/>
            <p:cNvSpPr/>
            <p:nvPr/>
          </p:nvSpPr>
          <p:spPr>
            <a:xfrm>
              <a:off x="5374316" y="2662095"/>
              <a:ext cx="756937" cy="399994"/>
            </a:xfrm>
            <a:custGeom>
              <a:avLst/>
              <a:gdLst/>
              <a:ahLst/>
              <a:cxnLst/>
              <a:rect l="l" t="t" r="r" b="b"/>
              <a:pathLst>
                <a:path w="16070" h="8492" extrusionOk="0">
                  <a:moveTo>
                    <a:pt x="4611" y="0"/>
                  </a:moveTo>
                  <a:cubicBezTo>
                    <a:pt x="4566" y="0"/>
                    <a:pt x="4543" y="23"/>
                    <a:pt x="4520" y="69"/>
                  </a:cubicBezTo>
                  <a:cubicBezTo>
                    <a:pt x="4474" y="91"/>
                    <a:pt x="4452" y="91"/>
                    <a:pt x="4429" y="114"/>
                  </a:cubicBezTo>
                  <a:cubicBezTo>
                    <a:pt x="4406" y="114"/>
                    <a:pt x="4360" y="137"/>
                    <a:pt x="4338" y="137"/>
                  </a:cubicBezTo>
                  <a:lnTo>
                    <a:pt x="4315" y="160"/>
                  </a:lnTo>
                  <a:cubicBezTo>
                    <a:pt x="4246" y="183"/>
                    <a:pt x="4178" y="206"/>
                    <a:pt x="4132" y="251"/>
                  </a:cubicBezTo>
                  <a:lnTo>
                    <a:pt x="3995" y="297"/>
                  </a:lnTo>
                  <a:cubicBezTo>
                    <a:pt x="3904" y="320"/>
                    <a:pt x="3790" y="365"/>
                    <a:pt x="3698" y="411"/>
                  </a:cubicBezTo>
                  <a:lnTo>
                    <a:pt x="3607" y="434"/>
                  </a:lnTo>
                  <a:cubicBezTo>
                    <a:pt x="3493" y="479"/>
                    <a:pt x="3402" y="548"/>
                    <a:pt x="3288" y="571"/>
                  </a:cubicBezTo>
                  <a:cubicBezTo>
                    <a:pt x="3151" y="639"/>
                    <a:pt x="3014" y="685"/>
                    <a:pt x="2877" y="730"/>
                  </a:cubicBezTo>
                  <a:cubicBezTo>
                    <a:pt x="2808" y="753"/>
                    <a:pt x="2740" y="776"/>
                    <a:pt x="2671" y="799"/>
                  </a:cubicBezTo>
                  <a:lnTo>
                    <a:pt x="2626" y="822"/>
                  </a:lnTo>
                  <a:lnTo>
                    <a:pt x="2580" y="822"/>
                  </a:lnTo>
                  <a:cubicBezTo>
                    <a:pt x="2511" y="845"/>
                    <a:pt x="2420" y="867"/>
                    <a:pt x="2352" y="913"/>
                  </a:cubicBezTo>
                  <a:cubicBezTo>
                    <a:pt x="2283" y="936"/>
                    <a:pt x="2192" y="959"/>
                    <a:pt x="2123" y="982"/>
                  </a:cubicBezTo>
                  <a:cubicBezTo>
                    <a:pt x="2055" y="1004"/>
                    <a:pt x="2009" y="1027"/>
                    <a:pt x="1941" y="1027"/>
                  </a:cubicBezTo>
                  <a:lnTo>
                    <a:pt x="1895" y="1050"/>
                  </a:lnTo>
                  <a:cubicBezTo>
                    <a:pt x="1827" y="1073"/>
                    <a:pt x="1758" y="1119"/>
                    <a:pt x="1690" y="1141"/>
                  </a:cubicBezTo>
                  <a:cubicBezTo>
                    <a:pt x="1621" y="1164"/>
                    <a:pt x="1576" y="1187"/>
                    <a:pt x="1507" y="1210"/>
                  </a:cubicBezTo>
                  <a:cubicBezTo>
                    <a:pt x="1439" y="1233"/>
                    <a:pt x="1370" y="1255"/>
                    <a:pt x="1302" y="1301"/>
                  </a:cubicBezTo>
                  <a:cubicBezTo>
                    <a:pt x="1165" y="1347"/>
                    <a:pt x="1028" y="1415"/>
                    <a:pt x="891" y="1461"/>
                  </a:cubicBezTo>
                  <a:cubicBezTo>
                    <a:pt x="777" y="1507"/>
                    <a:pt x="663" y="1552"/>
                    <a:pt x="571" y="1621"/>
                  </a:cubicBezTo>
                  <a:lnTo>
                    <a:pt x="503" y="1643"/>
                  </a:lnTo>
                  <a:cubicBezTo>
                    <a:pt x="434" y="1666"/>
                    <a:pt x="343" y="1712"/>
                    <a:pt x="275" y="1735"/>
                  </a:cubicBezTo>
                  <a:cubicBezTo>
                    <a:pt x="229" y="1758"/>
                    <a:pt x="206" y="1780"/>
                    <a:pt x="183" y="1803"/>
                  </a:cubicBezTo>
                  <a:lnTo>
                    <a:pt x="138" y="1803"/>
                  </a:lnTo>
                  <a:cubicBezTo>
                    <a:pt x="92" y="1826"/>
                    <a:pt x="69" y="1849"/>
                    <a:pt x="46" y="1895"/>
                  </a:cubicBezTo>
                  <a:cubicBezTo>
                    <a:pt x="46" y="1917"/>
                    <a:pt x="24" y="1940"/>
                    <a:pt x="24" y="1963"/>
                  </a:cubicBezTo>
                  <a:cubicBezTo>
                    <a:pt x="1" y="2032"/>
                    <a:pt x="24" y="2100"/>
                    <a:pt x="69" y="2146"/>
                  </a:cubicBezTo>
                  <a:cubicBezTo>
                    <a:pt x="115" y="2191"/>
                    <a:pt x="183" y="2214"/>
                    <a:pt x="252" y="2260"/>
                  </a:cubicBezTo>
                  <a:lnTo>
                    <a:pt x="297" y="2260"/>
                  </a:lnTo>
                  <a:cubicBezTo>
                    <a:pt x="343" y="2283"/>
                    <a:pt x="389" y="2283"/>
                    <a:pt x="434" y="2305"/>
                  </a:cubicBezTo>
                  <a:cubicBezTo>
                    <a:pt x="457" y="2328"/>
                    <a:pt x="480" y="2328"/>
                    <a:pt x="503" y="2351"/>
                  </a:cubicBezTo>
                  <a:cubicBezTo>
                    <a:pt x="526" y="2351"/>
                    <a:pt x="549" y="2374"/>
                    <a:pt x="571" y="2374"/>
                  </a:cubicBezTo>
                  <a:cubicBezTo>
                    <a:pt x="617" y="2397"/>
                    <a:pt x="663" y="2420"/>
                    <a:pt x="708" y="2420"/>
                  </a:cubicBezTo>
                  <a:lnTo>
                    <a:pt x="731" y="2442"/>
                  </a:lnTo>
                  <a:cubicBezTo>
                    <a:pt x="822" y="2465"/>
                    <a:pt x="914" y="2465"/>
                    <a:pt x="1005" y="2488"/>
                  </a:cubicBezTo>
                  <a:cubicBezTo>
                    <a:pt x="1073" y="2511"/>
                    <a:pt x="1119" y="2511"/>
                    <a:pt x="1188" y="2534"/>
                  </a:cubicBezTo>
                  <a:lnTo>
                    <a:pt x="1256" y="2557"/>
                  </a:lnTo>
                  <a:cubicBezTo>
                    <a:pt x="1302" y="2579"/>
                    <a:pt x="1347" y="2579"/>
                    <a:pt x="1370" y="2579"/>
                  </a:cubicBezTo>
                  <a:cubicBezTo>
                    <a:pt x="1439" y="2602"/>
                    <a:pt x="1507" y="2625"/>
                    <a:pt x="1576" y="2648"/>
                  </a:cubicBezTo>
                  <a:cubicBezTo>
                    <a:pt x="1644" y="2671"/>
                    <a:pt x="1690" y="2671"/>
                    <a:pt x="1758" y="2693"/>
                  </a:cubicBezTo>
                  <a:cubicBezTo>
                    <a:pt x="1804" y="2716"/>
                    <a:pt x="1850" y="2739"/>
                    <a:pt x="1895" y="2739"/>
                  </a:cubicBezTo>
                  <a:lnTo>
                    <a:pt x="1918" y="2762"/>
                  </a:lnTo>
                  <a:cubicBezTo>
                    <a:pt x="1964" y="2785"/>
                    <a:pt x="2032" y="2785"/>
                    <a:pt x="2078" y="2808"/>
                  </a:cubicBezTo>
                  <a:cubicBezTo>
                    <a:pt x="2123" y="2830"/>
                    <a:pt x="2169" y="2853"/>
                    <a:pt x="2215" y="2876"/>
                  </a:cubicBezTo>
                  <a:lnTo>
                    <a:pt x="2192" y="2945"/>
                  </a:lnTo>
                  <a:lnTo>
                    <a:pt x="2192" y="2967"/>
                  </a:lnTo>
                  <a:cubicBezTo>
                    <a:pt x="2169" y="3036"/>
                    <a:pt x="2169" y="3104"/>
                    <a:pt x="2146" y="3196"/>
                  </a:cubicBezTo>
                  <a:lnTo>
                    <a:pt x="2146" y="3241"/>
                  </a:lnTo>
                  <a:cubicBezTo>
                    <a:pt x="2123" y="3264"/>
                    <a:pt x="2123" y="3287"/>
                    <a:pt x="2123" y="3333"/>
                  </a:cubicBezTo>
                  <a:cubicBezTo>
                    <a:pt x="2101" y="3378"/>
                    <a:pt x="2101" y="3447"/>
                    <a:pt x="2101" y="3515"/>
                  </a:cubicBezTo>
                  <a:cubicBezTo>
                    <a:pt x="2101" y="3606"/>
                    <a:pt x="2078" y="3675"/>
                    <a:pt x="2078" y="3743"/>
                  </a:cubicBezTo>
                  <a:cubicBezTo>
                    <a:pt x="2055" y="3789"/>
                    <a:pt x="2055" y="3835"/>
                    <a:pt x="2055" y="3880"/>
                  </a:cubicBezTo>
                  <a:cubicBezTo>
                    <a:pt x="2055" y="3926"/>
                    <a:pt x="2032" y="3972"/>
                    <a:pt x="2032" y="4017"/>
                  </a:cubicBezTo>
                  <a:lnTo>
                    <a:pt x="2032" y="4109"/>
                  </a:lnTo>
                  <a:lnTo>
                    <a:pt x="2009" y="4177"/>
                  </a:lnTo>
                  <a:cubicBezTo>
                    <a:pt x="2009" y="4223"/>
                    <a:pt x="2009" y="4268"/>
                    <a:pt x="1987" y="4314"/>
                  </a:cubicBezTo>
                  <a:cubicBezTo>
                    <a:pt x="1987" y="4360"/>
                    <a:pt x="1987" y="4405"/>
                    <a:pt x="1964" y="4428"/>
                  </a:cubicBezTo>
                  <a:lnTo>
                    <a:pt x="1964" y="4474"/>
                  </a:lnTo>
                  <a:cubicBezTo>
                    <a:pt x="1941" y="4565"/>
                    <a:pt x="1941" y="4656"/>
                    <a:pt x="1918" y="4725"/>
                  </a:cubicBezTo>
                  <a:cubicBezTo>
                    <a:pt x="1918" y="4793"/>
                    <a:pt x="1895" y="4862"/>
                    <a:pt x="1895" y="4930"/>
                  </a:cubicBezTo>
                  <a:lnTo>
                    <a:pt x="1895" y="4953"/>
                  </a:lnTo>
                  <a:cubicBezTo>
                    <a:pt x="1872" y="5022"/>
                    <a:pt x="1850" y="5090"/>
                    <a:pt x="1827" y="5159"/>
                  </a:cubicBezTo>
                  <a:lnTo>
                    <a:pt x="1827" y="5227"/>
                  </a:lnTo>
                  <a:cubicBezTo>
                    <a:pt x="1804" y="5296"/>
                    <a:pt x="1781" y="5364"/>
                    <a:pt x="1758" y="5432"/>
                  </a:cubicBezTo>
                  <a:cubicBezTo>
                    <a:pt x="1758" y="5455"/>
                    <a:pt x="1735" y="5478"/>
                    <a:pt x="1735" y="5524"/>
                  </a:cubicBezTo>
                  <a:cubicBezTo>
                    <a:pt x="1735" y="5524"/>
                    <a:pt x="1713" y="5547"/>
                    <a:pt x="1713" y="5547"/>
                  </a:cubicBezTo>
                  <a:cubicBezTo>
                    <a:pt x="1713" y="5569"/>
                    <a:pt x="1713" y="5592"/>
                    <a:pt x="1690" y="5592"/>
                  </a:cubicBezTo>
                  <a:cubicBezTo>
                    <a:pt x="1690" y="5638"/>
                    <a:pt x="1690" y="5684"/>
                    <a:pt x="1690" y="5706"/>
                  </a:cubicBezTo>
                  <a:cubicBezTo>
                    <a:pt x="1690" y="5729"/>
                    <a:pt x="1690" y="5729"/>
                    <a:pt x="1690" y="5752"/>
                  </a:cubicBezTo>
                  <a:cubicBezTo>
                    <a:pt x="1690" y="5775"/>
                    <a:pt x="1690" y="5821"/>
                    <a:pt x="1690" y="5843"/>
                  </a:cubicBezTo>
                  <a:cubicBezTo>
                    <a:pt x="1713" y="5866"/>
                    <a:pt x="1713" y="5866"/>
                    <a:pt x="1735" y="5866"/>
                  </a:cubicBezTo>
                  <a:lnTo>
                    <a:pt x="1758" y="5889"/>
                  </a:lnTo>
                  <a:lnTo>
                    <a:pt x="1781" y="5889"/>
                  </a:lnTo>
                  <a:cubicBezTo>
                    <a:pt x="1827" y="5912"/>
                    <a:pt x="1872" y="5957"/>
                    <a:pt x="1918" y="6003"/>
                  </a:cubicBezTo>
                  <a:lnTo>
                    <a:pt x="1941" y="6026"/>
                  </a:lnTo>
                  <a:cubicBezTo>
                    <a:pt x="1987" y="6049"/>
                    <a:pt x="2032" y="6072"/>
                    <a:pt x="2055" y="6094"/>
                  </a:cubicBezTo>
                  <a:lnTo>
                    <a:pt x="2123" y="6140"/>
                  </a:lnTo>
                  <a:lnTo>
                    <a:pt x="2192" y="6209"/>
                  </a:lnTo>
                  <a:cubicBezTo>
                    <a:pt x="2283" y="6277"/>
                    <a:pt x="2375" y="6323"/>
                    <a:pt x="2443" y="6391"/>
                  </a:cubicBezTo>
                  <a:cubicBezTo>
                    <a:pt x="2489" y="6414"/>
                    <a:pt x="2534" y="6437"/>
                    <a:pt x="2580" y="6460"/>
                  </a:cubicBezTo>
                  <a:cubicBezTo>
                    <a:pt x="2626" y="6505"/>
                    <a:pt x="2671" y="6528"/>
                    <a:pt x="2717" y="6574"/>
                  </a:cubicBezTo>
                  <a:cubicBezTo>
                    <a:pt x="2785" y="6597"/>
                    <a:pt x="2831" y="6642"/>
                    <a:pt x="2900" y="6665"/>
                  </a:cubicBezTo>
                  <a:cubicBezTo>
                    <a:pt x="2945" y="6711"/>
                    <a:pt x="3014" y="6734"/>
                    <a:pt x="3059" y="6779"/>
                  </a:cubicBezTo>
                  <a:cubicBezTo>
                    <a:pt x="3128" y="6802"/>
                    <a:pt x="3196" y="6848"/>
                    <a:pt x="3242" y="6893"/>
                  </a:cubicBezTo>
                  <a:lnTo>
                    <a:pt x="3379" y="6962"/>
                  </a:lnTo>
                  <a:lnTo>
                    <a:pt x="3425" y="6985"/>
                  </a:lnTo>
                  <a:cubicBezTo>
                    <a:pt x="3447" y="7007"/>
                    <a:pt x="3470" y="7007"/>
                    <a:pt x="3493" y="7030"/>
                  </a:cubicBezTo>
                  <a:cubicBezTo>
                    <a:pt x="3539" y="7053"/>
                    <a:pt x="3561" y="7076"/>
                    <a:pt x="3607" y="7076"/>
                  </a:cubicBezTo>
                  <a:lnTo>
                    <a:pt x="3630" y="7099"/>
                  </a:lnTo>
                  <a:lnTo>
                    <a:pt x="3721" y="7144"/>
                  </a:lnTo>
                  <a:cubicBezTo>
                    <a:pt x="3767" y="7167"/>
                    <a:pt x="3835" y="7190"/>
                    <a:pt x="3904" y="7236"/>
                  </a:cubicBezTo>
                  <a:cubicBezTo>
                    <a:pt x="3949" y="7236"/>
                    <a:pt x="3972" y="7259"/>
                    <a:pt x="4018" y="7281"/>
                  </a:cubicBezTo>
                  <a:cubicBezTo>
                    <a:pt x="4064" y="7281"/>
                    <a:pt x="4109" y="7304"/>
                    <a:pt x="4155" y="7327"/>
                  </a:cubicBezTo>
                  <a:lnTo>
                    <a:pt x="4201" y="7350"/>
                  </a:lnTo>
                  <a:cubicBezTo>
                    <a:pt x="4315" y="7395"/>
                    <a:pt x="4452" y="7441"/>
                    <a:pt x="4589" y="7487"/>
                  </a:cubicBezTo>
                  <a:cubicBezTo>
                    <a:pt x="4703" y="7532"/>
                    <a:pt x="4840" y="7578"/>
                    <a:pt x="4954" y="7624"/>
                  </a:cubicBezTo>
                  <a:cubicBezTo>
                    <a:pt x="5022" y="7647"/>
                    <a:pt x="5091" y="7669"/>
                    <a:pt x="5159" y="7692"/>
                  </a:cubicBezTo>
                  <a:cubicBezTo>
                    <a:pt x="5228" y="7715"/>
                    <a:pt x="5296" y="7738"/>
                    <a:pt x="5342" y="7761"/>
                  </a:cubicBezTo>
                  <a:lnTo>
                    <a:pt x="5365" y="7783"/>
                  </a:lnTo>
                  <a:cubicBezTo>
                    <a:pt x="5479" y="7806"/>
                    <a:pt x="5570" y="7829"/>
                    <a:pt x="5684" y="7875"/>
                  </a:cubicBezTo>
                  <a:cubicBezTo>
                    <a:pt x="5821" y="7898"/>
                    <a:pt x="5981" y="7943"/>
                    <a:pt x="6141" y="7989"/>
                  </a:cubicBezTo>
                  <a:cubicBezTo>
                    <a:pt x="6209" y="8012"/>
                    <a:pt x="6278" y="8035"/>
                    <a:pt x="6346" y="8057"/>
                  </a:cubicBezTo>
                  <a:cubicBezTo>
                    <a:pt x="6437" y="8057"/>
                    <a:pt x="6506" y="8080"/>
                    <a:pt x="6574" y="8103"/>
                  </a:cubicBezTo>
                  <a:cubicBezTo>
                    <a:pt x="6734" y="8149"/>
                    <a:pt x="6871" y="8172"/>
                    <a:pt x="7008" y="8217"/>
                  </a:cubicBezTo>
                  <a:lnTo>
                    <a:pt x="7031" y="8217"/>
                  </a:lnTo>
                  <a:cubicBezTo>
                    <a:pt x="7373" y="8286"/>
                    <a:pt x="7670" y="8331"/>
                    <a:pt x="7921" y="8354"/>
                  </a:cubicBezTo>
                  <a:cubicBezTo>
                    <a:pt x="7990" y="8377"/>
                    <a:pt x="8058" y="8377"/>
                    <a:pt x="8127" y="8377"/>
                  </a:cubicBezTo>
                  <a:cubicBezTo>
                    <a:pt x="8218" y="8400"/>
                    <a:pt x="8286" y="8400"/>
                    <a:pt x="8355" y="8400"/>
                  </a:cubicBezTo>
                  <a:lnTo>
                    <a:pt x="8469" y="8423"/>
                  </a:lnTo>
                  <a:cubicBezTo>
                    <a:pt x="8583" y="8445"/>
                    <a:pt x="8674" y="8445"/>
                    <a:pt x="8788" y="8468"/>
                  </a:cubicBezTo>
                  <a:lnTo>
                    <a:pt x="9154" y="8468"/>
                  </a:lnTo>
                  <a:lnTo>
                    <a:pt x="9313" y="8491"/>
                  </a:lnTo>
                  <a:lnTo>
                    <a:pt x="9884" y="8491"/>
                  </a:lnTo>
                  <a:cubicBezTo>
                    <a:pt x="10021" y="8491"/>
                    <a:pt x="10158" y="8491"/>
                    <a:pt x="10295" y="8468"/>
                  </a:cubicBezTo>
                  <a:lnTo>
                    <a:pt x="10409" y="8468"/>
                  </a:lnTo>
                  <a:cubicBezTo>
                    <a:pt x="10500" y="8468"/>
                    <a:pt x="10569" y="8445"/>
                    <a:pt x="10660" y="8445"/>
                  </a:cubicBezTo>
                  <a:lnTo>
                    <a:pt x="10774" y="8445"/>
                  </a:lnTo>
                  <a:lnTo>
                    <a:pt x="10866" y="8423"/>
                  </a:lnTo>
                  <a:lnTo>
                    <a:pt x="10911" y="8423"/>
                  </a:lnTo>
                  <a:cubicBezTo>
                    <a:pt x="11048" y="8400"/>
                    <a:pt x="11185" y="8400"/>
                    <a:pt x="11345" y="8377"/>
                  </a:cubicBezTo>
                  <a:cubicBezTo>
                    <a:pt x="11391" y="8354"/>
                    <a:pt x="11459" y="8354"/>
                    <a:pt x="11527" y="8331"/>
                  </a:cubicBezTo>
                  <a:lnTo>
                    <a:pt x="11573" y="8331"/>
                  </a:lnTo>
                  <a:cubicBezTo>
                    <a:pt x="11619" y="8308"/>
                    <a:pt x="11642" y="8308"/>
                    <a:pt x="11687" y="8308"/>
                  </a:cubicBezTo>
                  <a:lnTo>
                    <a:pt x="11779" y="8286"/>
                  </a:lnTo>
                  <a:cubicBezTo>
                    <a:pt x="11870" y="8263"/>
                    <a:pt x="11984" y="8240"/>
                    <a:pt x="12075" y="8217"/>
                  </a:cubicBezTo>
                  <a:lnTo>
                    <a:pt x="12144" y="8217"/>
                  </a:lnTo>
                  <a:lnTo>
                    <a:pt x="12189" y="8194"/>
                  </a:lnTo>
                  <a:cubicBezTo>
                    <a:pt x="12212" y="8194"/>
                    <a:pt x="12235" y="8194"/>
                    <a:pt x="12281" y="8172"/>
                  </a:cubicBezTo>
                  <a:lnTo>
                    <a:pt x="12326" y="8172"/>
                  </a:lnTo>
                  <a:cubicBezTo>
                    <a:pt x="12349" y="8172"/>
                    <a:pt x="12395" y="8172"/>
                    <a:pt x="12418" y="8149"/>
                  </a:cubicBezTo>
                  <a:cubicBezTo>
                    <a:pt x="12509" y="8103"/>
                    <a:pt x="12532" y="8035"/>
                    <a:pt x="12577" y="7966"/>
                  </a:cubicBezTo>
                  <a:cubicBezTo>
                    <a:pt x="12600" y="7875"/>
                    <a:pt x="12623" y="7806"/>
                    <a:pt x="12646" y="7715"/>
                  </a:cubicBezTo>
                  <a:cubicBezTo>
                    <a:pt x="12646" y="7647"/>
                    <a:pt x="12669" y="7578"/>
                    <a:pt x="12669" y="7487"/>
                  </a:cubicBezTo>
                  <a:cubicBezTo>
                    <a:pt x="12669" y="7441"/>
                    <a:pt x="12669" y="7395"/>
                    <a:pt x="12669" y="7350"/>
                  </a:cubicBezTo>
                  <a:lnTo>
                    <a:pt x="12669" y="7281"/>
                  </a:lnTo>
                  <a:cubicBezTo>
                    <a:pt x="12669" y="7236"/>
                    <a:pt x="12669" y="7190"/>
                    <a:pt x="12669" y="7122"/>
                  </a:cubicBezTo>
                  <a:lnTo>
                    <a:pt x="12669" y="7076"/>
                  </a:lnTo>
                  <a:cubicBezTo>
                    <a:pt x="12669" y="7053"/>
                    <a:pt x="12669" y="7030"/>
                    <a:pt x="12669" y="7007"/>
                  </a:cubicBezTo>
                  <a:cubicBezTo>
                    <a:pt x="12669" y="6962"/>
                    <a:pt x="12669" y="6916"/>
                    <a:pt x="12692" y="6870"/>
                  </a:cubicBezTo>
                  <a:cubicBezTo>
                    <a:pt x="12692" y="6779"/>
                    <a:pt x="12714" y="6665"/>
                    <a:pt x="12737" y="6528"/>
                  </a:cubicBezTo>
                  <a:cubicBezTo>
                    <a:pt x="12760" y="6460"/>
                    <a:pt x="12783" y="6368"/>
                    <a:pt x="12806" y="6277"/>
                  </a:cubicBezTo>
                  <a:lnTo>
                    <a:pt x="12806" y="6186"/>
                  </a:lnTo>
                  <a:cubicBezTo>
                    <a:pt x="12829" y="6117"/>
                    <a:pt x="12851" y="6026"/>
                    <a:pt x="12874" y="5935"/>
                  </a:cubicBezTo>
                  <a:lnTo>
                    <a:pt x="12874" y="5957"/>
                  </a:lnTo>
                  <a:cubicBezTo>
                    <a:pt x="12897" y="5866"/>
                    <a:pt x="12897" y="5798"/>
                    <a:pt x="12920" y="5729"/>
                  </a:cubicBezTo>
                  <a:cubicBezTo>
                    <a:pt x="12920" y="5706"/>
                    <a:pt x="12920" y="5661"/>
                    <a:pt x="12920" y="5638"/>
                  </a:cubicBezTo>
                  <a:cubicBezTo>
                    <a:pt x="12920" y="5592"/>
                    <a:pt x="12920" y="5547"/>
                    <a:pt x="12943" y="5501"/>
                  </a:cubicBezTo>
                  <a:cubicBezTo>
                    <a:pt x="12943" y="5478"/>
                    <a:pt x="12943" y="5432"/>
                    <a:pt x="12965" y="5410"/>
                  </a:cubicBezTo>
                  <a:lnTo>
                    <a:pt x="12965" y="5318"/>
                  </a:lnTo>
                  <a:cubicBezTo>
                    <a:pt x="12965" y="5318"/>
                    <a:pt x="12965" y="5296"/>
                    <a:pt x="12965" y="5273"/>
                  </a:cubicBezTo>
                  <a:lnTo>
                    <a:pt x="12988" y="5250"/>
                  </a:lnTo>
                  <a:lnTo>
                    <a:pt x="12988" y="5227"/>
                  </a:lnTo>
                  <a:cubicBezTo>
                    <a:pt x="13011" y="5204"/>
                    <a:pt x="13034" y="5181"/>
                    <a:pt x="13057" y="5181"/>
                  </a:cubicBezTo>
                  <a:cubicBezTo>
                    <a:pt x="13125" y="5136"/>
                    <a:pt x="13171" y="5113"/>
                    <a:pt x="13239" y="5090"/>
                  </a:cubicBezTo>
                  <a:lnTo>
                    <a:pt x="13308" y="5044"/>
                  </a:lnTo>
                  <a:cubicBezTo>
                    <a:pt x="13399" y="4999"/>
                    <a:pt x="13490" y="4953"/>
                    <a:pt x="13605" y="4930"/>
                  </a:cubicBezTo>
                  <a:cubicBezTo>
                    <a:pt x="13742" y="4885"/>
                    <a:pt x="13878" y="4839"/>
                    <a:pt x="13993" y="4816"/>
                  </a:cubicBezTo>
                  <a:cubicBezTo>
                    <a:pt x="14152" y="4771"/>
                    <a:pt x="14289" y="4702"/>
                    <a:pt x="14426" y="4656"/>
                  </a:cubicBezTo>
                  <a:cubicBezTo>
                    <a:pt x="14472" y="4634"/>
                    <a:pt x="14540" y="4611"/>
                    <a:pt x="14609" y="4588"/>
                  </a:cubicBezTo>
                  <a:lnTo>
                    <a:pt x="14632" y="4565"/>
                  </a:lnTo>
                  <a:cubicBezTo>
                    <a:pt x="14677" y="4542"/>
                    <a:pt x="14723" y="4542"/>
                    <a:pt x="14746" y="4519"/>
                  </a:cubicBezTo>
                  <a:cubicBezTo>
                    <a:pt x="14792" y="4497"/>
                    <a:pt x="14814" y="4497"/>
                    <a:pt x="14837" y="4474"/>
                  </a:cubicBezTo>
                  <a:cubicBezTo>
                    <a:pt x="14906" y="4451"/>
                    <a:pt x="14974" y="4428"/>
                    <a:pt x="15043" y="4383"/>
                  </a:cubicBezTo>
                  <a:cubicBezTo>
                    <a:pt x="15111" y="4360"/>
                    <a:pt x="15180" y="4337"/>
                    <a:pt x="15248" y="4291"/>
                  </a:cubicBezTo>
                  <a:cubicBezTo>
                    <a:pt x="15271" y="4291"/>
                    <a:pt x="15294" y="4268"/>
                    <a:pt x="15339" y="4268"/>
                  </a:cubicBezTo>
                  <a:cubicBezTo>
                    <a:pt x="15362" y="4246"/>
                    <a:pt x="15385" y="4246"/>
                    <a:pt x="15431" y="4223"/>
                  </a:cubicBezTo>
                  <a:cubicBezTo>
                    <a:pt x="15476" y="4200"/>
                    <a:pt x="15522" y="4177"/>
                    <a:pt x="15545" y="4177"/>
                  </a:cubicBezTo>
                  <a:lnTo>
                    <a:pt x="15590" y="4154"/>
                  </a:lnTo>
                  <a:cubicBezTo>
                    <a:pt x="15659" y="4109"/>
                    <a:pt x="15750" y="4086"/>
                    <a:pt x="15819" y="4063"/>
                  </a:cubicBezTo>
                  <a:cubicBezTo>
                    <a:pt x="15887" y="4040"/>
                    <a:pt x="15910" y="4017"/>
                    <a:pt x="15933" y="4017"/>
                  </a:cubicBezTo>
                  <a:cubicBezTo>
                    <a:pt x="16024" y="3949"/>
                    <a:pt x="16070" y="3880"/>
                    <a:pt x="16047" y="3789"/>
                  </a:cubicBezTo>
                  <a:cubicBezTo>
                    <a:pt x="16047" y="3743"/>
                    <a:pt x="16001" y="3698"/>
                    <a:pt x="15956" y="3675"/>
                  </a:cubicBezTo>
                  <a:cubicBezTo>
                    <a:pt x="15933" y="3652"/>
                    <a:pt x="15887" y="3629"/>
                    <a:pt x="15841" y="3606"/>
                  </a:cubicBezTo>
                  <a:cubicBezTo>
                    <a:pt x="15773" y="3584"/>
                    <a:pt x="15705" y="3561"/>
                    <a:pt x="15636" y="3515"/>
                  </a:cubicBezTo>
                  <a:cubicBezTo>
                    <a:pt x="15476" y="3470"/>
                    <a:pt x="15339" y="3424"/>
                    <a:pt x="15202" y="3378"/>
                  </a:cubicBezTo>
                  <a:cubicBezTo>
                    <a:pt x="15111" y="3355"/>
                    <a:pt x="15043" y="3310"/>
                    <a:pt x="14974" y="3287"/>
                  </a:cubicBezTo>
                  <a:cubicBezTo>
                    <a:pt x="14906" y="3241"/>
                    <a:pt x="14860" y="3218"/>
                    <a:pt x="14792" y="3196"/>
                  </a:cubicBezTo>
                  <a:cubicBezTo>
                    <a:pt x="14632" y="3150"/>
                    <a:pt x="14495" y="3104"/>
                    <a:pt x="14358" y="3059"/>
                  </a:cubicBezTo>
                  <a:cubicBezTo>
                    <a:pt x="14289" y="3036"/>
                    <a:pt x="14221" y="3013"/>
                    <a:pt x="14152" y="2990"/>
                  </a:cubicBezTo>
                  <a:cubicBezTo>
                    <a:pt x="14107" y="2990"/>
                    <a:pt x="14084" y="2990"/>
                    <a:pt x="14038" y="2967"/>
                  </a:cubicBezTo>
                  <a:cubicBezTo>
                    <a:pt x="14015" y="2967"/>
                    <a:pt x="13970" y="2967"/>
                    <a:pt x="13947" y="2945"/>
                  </a:cubicBezTo>
                  <a:cubicBezTo>
                    <a:pt x="13856" y="2922"/>
                    <a:pt x="13787" y="2922"/>
                    <a:pt x="13719" y="2899"/>
                  </a:cubicBezTo>
                  <a:cubicBezTo>
                    <a:pt x="13650" y="2876"/>
                    <a:pt x="13605" y="2853"/>
                    <a:pt x="13559" y="2830"/>
                  </a:cubicBezTo>
                  <a:lnTo>
                    <a:pt x="13490" y="2808"/>
                  </a:lnTo>
                  <a:cubicBezTo>
                    <a:pt x="13445" y="2808"/>
                    <a:pt x="13399" y="2785"/>
                    <a:pt x="13354" y="2762"/>
                  </a:cubicBezTo>
                  <a:lnTo>
                    <a:pt x="13262" y="2739"/>
                  </a:lnTo>
                  <a:cubicBezTo>
                    <a:pt x="13194" y="2693"/>
                    <a:pt x="13125" y="2671"/>
                    <a:pt x="13034" y="2648"/>
                  </a:cubicBezTo>
                  <a:cubicBezTo>
                    <a:pt x="12965" y="2625"/>
                    <a:pt x="12897" y="2602"/>
                    <a:pt x="12829" y="2579"/>
                  </a:cubicBezTo>
                  <a:cubicBezTo>
                    <a:pt x="12760" y="2557"/>
                    <a:pt x="12669" y="2511"/>
                    <a:pt x="12600" y="2488"/>
                  </a:cubicBezTo>
                  <a:cubicBezTo>
                    <a:pt x="12555" y="2465"/>
                    <a:pt x="12486" y="2465"/>
                    <a:pt x="12441" y="2442"/>
                  </a:cubicBezTo>
                  <a:lnTo>
                    <a:pt x="12395" y="2420"/>
                  </a:lnTo>
                  <a:lnTo>
                    <a:pt x="12144" y="2351"/>
                  </a:lnTo>
                  <a:lnTo>
                    <a:pt x="12007" y="2351"/>
                  </a:lnTo>
                  <a:lnTo>
                    <a:pt x="11961" y="2328"/>
                  </a:lnTo>
                  <a:cubicBezTo>
                    <a:pt x="11916" y="2328"/>
                    <a:pt x="11893" y="2305"/>
                    <a:pt x="11870" y="2305"/>
                  </a:cubicBezTo>
                  <a:cubicBezTo>
                    <a:pt x="11824" y="2283"/>
                    <a:pt x="11779" y="2283"/>
                    <a:pt x="11733" y="2260"/>
                  </a:cubicBezTo>
                  <a:lnTo>
                    <a:pt x="11550" y="2191"/>
                  </a:lnTo>
                  <a:lnTo>
                    <a:pt x="11505" y="2191"/>
                  </a:lnTo>
                  <a:cubicBezTo>
                    <a:pt x="11413" y="2168"/>
                    <a:pt x="11345" y="2123"/>
                    <a:pt x="11276" y="2100"/>
                  </a:cubicBezTo>
                  <a:lnTo>
                    <a:pt x="11185" y="2077"/>
                  </a:lnTo>
                  <a:cubicBezTo>
                    <a:pt x="11139" y="2077"/>
                    <a:pt x="11094" y="2054"/>
                    <a:pt x="11071" y="2032"/>
                  </a:cubicBezTo>
                  <a:cubicBezTo>
                    <a:pt x="10911" y="1986"/>
                    <a:pt x="10751" y="1940"/>
                    <a:pt x="10592" y="1895"/>
                  </a:cubicBezTo>
                  <a:cubicBezTo>
                    <a:pt x="10569" y="1872"/>
                    <a:pt x="10523" y="1872"/>
                    <a:pt x="10478" y="1849"/>
                  </a:cubicBezTo>
                  <a:cubicBezTo>
                    <a:pt x="10455" y="1826"/>
                    <a:pt x="10409" y="1826"/>
                    <a:pt x="10363" y="1803"/>
                  </a:cubicBezTo>
                  <a:lnTo>
                    <a:pt x="10318" y="1803"/>
                  </a:lnTo>
                  <a:cubicBezTo>
                    <a:pt x="10249" y="1780"/>
                    <a:pt x="10181" y="1758"/>
                    <a:pt x="10135" y="1735"/>
                  </a:cubicBezTo>
                  <a:cubicBezTo>
                    <a:pt x="9975" y="1689"/>
                    <a:pt x="9816" y="1621"/>
                    <a:pt x="9679" y="1575"/>
                  </a:cubicBezTo>
                  <a:lnTo>
                    <a:pt x="9565" y="1529"/>
                  </a:lnTo>
                  <a:cubicBezTo>
                    <a:pt x="9450" y="1507"/>
                    <a:pt x="9336" y="1461"/>
                    <a:pt x="9222" y="1438"/>
                  </a:cubicBezTo>
                  <a:cubicBezTo>
                    <a:pt x="9154" y="1415"/>
                    <a:pt x="9085" y="1392"/>
                    <a:pt x="9017" y="1370"/>
                  </a:cubicBezTo>
                  <a:cubicBezTo>
                    <a:pt x="8948" y="1347"/>
                    <a:pt x="8857" y="1324"/>
                    <a:pt x="8766" y="1278"/>
                  </a:cubicBezTo>
                  <a:cubicBezTo>
                    <a:pt x="8697" y="1278"/>
                    <a:pt x="8651" y="1255"/>
                    <a:pt x="8583" y="1233"/>
                  </a:cubicBezTo>
                  <a:lnTo>
                    <a:pt x="8537" y="1210"/>
                  </a:lnTo>
                  <a:cubicBezTo>
                    <a:pt x="8492" y="1210"/>
                    <a:pt x="8446" y="1187"/>
                    <a:pt x="8400" y="1187"/>
                  </a:cubicBezTo>
                  <a:cubicBezTo>
                    <a:pt x="8378" y="1164"/>
                    <a:pt x="8332" y="1164"/>
                    <a:pt x="8309" y="1141"/>
                  </a:cubicBezTo>
                  <a:cubicBezTo>
                    <a:pt x="8218" y="1119"/>
                    <a:pt x="8127" y="1096"/>
                    <a:pt x="8035" y="1073"/>
                  </a:cubicBezTo>
                  <a:cubicBezTo>
                    <a:pt x="7967" y="1050"/>
                    <a:pt x="7898" y="1027"/>
                    <a:pt x="7853" y="1004"/>
                  </a:cubicBezTo>
                  <a:cubicBezTo>
                    <a:pt x="7761" y="982"/>
                    <a:pt x="7693" y="959"/>
                    <a:pt x="7624" y="936"/>
                  </a:cubicBezTo>
                  <a:cubicBezTo>
                    <a:pt x="7579" y="936"/>
                    <a:pt x="7533" y="913"/>
                    <a:pt x="7487" y="913"/>
                  </a:cubicBezTo>
                  <a:cubicBezTo>
                    <a:pt x="7465" y="890"/>
                    <a:pt x="7419" y="890"/>
                    <a:pt x="7373" y="867"/>
                  </a:cubicBezTo>
                  <a:lnTo>
                    <a:pt x="6894" y="730"/>
                  </a:lnTo>
                  <a:cubicBezTo>
                    <a:pt x="6848" y="708"/>
                    <a:pt x="6780" y="708"/>
                    <a:pt x="6734" y="685"/>
                  </a:cubicBezTo>
                  <a:lnTo>
                    <a:pt x="6666" y="662"/>
                  </a:lnTo>
                  <a:lnTo>
                    <a:pt x="6552" y="616"/>
                  </a:lnTo>
                  <a:lnTo>
                    <a:pt x="6437" y="571"/>
                  </a:lnTo>
                  <a:cubicBezTo>
                    <a:pt x="6278" y="525"/>
                    <a:pt x="6141" y="479"/>
                    <a:pt x="5981" y="434"/>
                  </a:cubicBezTo>
                  <a:lnTo>
                    <a:pt x="5776" y="365"/>
                  </a:lnTo>
                  <a:cubicBezTo>
                    <a:pt x="5707" y="342"/>
                    <a:pt x="5616" y="320"/>
                    <a:pt x="5524" y="297"/>
                  </a:cubicBezTo>
                  <a:cubicBezTo>
                    <a:pt x="5456" y="274"/>
                    <a:pt x="5365" y="251"/>
                    <a:pt x="5296" y="228"/>
                  </a:cubicBezTo>
                  <a:cubicBezTo>
                    <a:pt x="5228" y="206"/>
                    <a:pt x="5182" y="183"/>
                    <a:pt x="5114" y="160"/>
                  </a:cubicBezTo>
                  <a:lnTo>
                    <a:pt x="5091" y="160"/>
                  </a:lnTo>
                  <a:cubicBezTo>
                    <a:pt x="4999" y="114"/>
                    <a:pt x="4908" y="91"/>
                    <a:pt x="4840" y="69"/>
                  </a:cubicBezTo>
                  <a:cubicBezTo>
                    <a:pt x="4771" y="46"/>
                    <a:pt x="4703" y="23"/>
                    <a:pt x="4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 name="Google Shape;9738;p58"/>
            <p:cNvSpPr/>
            <p:nvPr/>
          </p:nvSpPr>
          <p:spPr>
            <a:xfrm>
              <a:off x="5374316" y="2750227"/>
              <a:ext cx="547284" cy="184972"/>
            </a:xfrm>
            <a:custGeom>
              <a:avLst/>
              <a:gdLst/>
              <a:ahLst/>
              <a:cxnLst/>
              <a:rect l="l" t="t" r="r" b="b"/>
              <a:pathLst>
                <a:path w="11619" h="3927" extrusionOk="0">
                  <a:moveTo>
                    <a:pt x="8971" y="2785"/>
                  </a:moveTo>
                  <a:lnTo>
                    <a:pt x="8971" y="2785"/>
                  </a:lnTo>
                  <a:cubicBezTo>
                    <a:pt x="8977" y="2791"/>
                    <a:pt x="8984" y="2796"/>
                    <a:pt x="8992" y="2799"/>
                  </a:cubicBezTo>
                  <a:lnTo>
                    <a:pt x="8992" y="2799"/>
                  </a:lnTo>
                  <a:cubicBezTo>
                    <a:pt x="8987" y="2785"/>
                    <a:pt x="8971" y="2785"/>
                    <a:pt x="8971" y="2785"/>
                  </a:cubicBezTo>
                  <a:close/>
                  <a:moveTo>
                    <a:pt x="206" y="1"/>
                  </a:moveTo>
                  <a:cubicBezTo>
                    <a:pt x="183" y="1"/>
                    <a:pt x="160" y="1"/>
                    <a:pt x="138" y="24"/>
                  </a:cubicBezTo>
                  <a:cubicBezTo>
                    <a:pt x="115" y="24"/>
                    <a:pt x="92" y="24"/>
                    <a:pt x="69" y="46"/>
                  </a:cubicBezTo>
                  <a:cubicBezTo>
                    <a:pt x="46" y="69"/>
                    <a:pt x="1" y="115"/>
                    <a:pt x="24" y="161"/>
                  </a:cubicBezTo>
                  <a:cubicBezTo>
                    <a:pt x="24" y="206"/>
                    <a:pt x="46" y="252"/>
                    <a:pt x="92" y="275"/>
                  </a:cubicBezTo>
                  <a:cubicBezTo>
                    <a:pt x="115" y="297"/>
                    <a:pt x="138" y="320"/>
                    <a:pt x="160" y="320"/>
                  </a:cubicBezTo>
                  <a:cubicBezTo>
                    <a:pt x="183" y="343"/>
                    <a:pt x="229" y="343"/>
                    <a:pt x="252" y="366"/>
                  </a:cubicBezTo>
                  <a:cubicBezTo>
                    <a:pt x="343" y="389"/>
                    <a:pt x="434" y="412"/>
                    <a:pt x="503" y="412"/>
                  </a:cubicBezTo>
                  <a:cubicBezTo>
                    <a:pt x="526" y="434"/>
                    <a:pt x="549" y="434"/>
                    <a:pt x="571" y="434"/>
                  </a:cubicBezTo>
                  <a:cubicBezTo>
                    <a:pt x="571" y="457"/>
                    <a:pt x="594" y="457"/>
                    <a:pt x="594" y="457"/>
                  </a:cubicBezTo>
                  <a:cubicBezTo>
                    <a:pt x="640" y="480"/>
                    <a:pt x="708" y="503"/>
                    <a:pt x="754" y="503"/>
                  </a:cubicBezTo>
                  <a:cubicBezTo>
                    <a:pt x="800" y="526"/>
                    <a:pt x="822" y="549"/>
                    <a:pt x="868" y="549"/>
                  </a:cubicBezTo>
                  <a:cubicBezTo>
                    <a:pt x="959" y="594"/>
                    <a:pt x="1028" y="617"/>
                    <a:pt x="1119" y="640"/>
                  </a:cubicBezTo>
                  <a:cubicBezTo>
                    <a:pt x="1188" y="663"/>
                    <a:pt x="1279" y="708"/>
                    <a:pt x="1347" y="731"/>
                  </a:cubicBezTo>
                  <a:cubicBezTo>
                    <a:pt x="1439" y="754"/>
                    <a:pt x="1507" y="777"/>
                    <a:pt x="1598" y="800"/>
                  </a:cubicBezTo>
                  <a:cubicBezTo>
                    <a:pt x="1758" y="845"/>
                    <a:pt x="1941" y="914"/>
                    <a:pt x="2101" y="959"/>
                  </a:cubicBezTo>
                  <a:cubicBezTo>
                    <a:pt x="2192" y="982"/>
                    <a:pt x="2260" y="1005"/>
                    <a:pt x="2352" y="1028"/>
                  </a:cubicBezTo>
                  <a:cubicBezTo>
                    <a:pt x="2397" y="1051"/>
                    <a:pt x="2466" y="1074"/>
                    <a:pt x="2511" y="1096"/>
                  </a:cubicBezTo>
                  <a:cubicBezTo>
                    <a:pt x="2557" y="1096"/>
                    <a:pt x="2580" y="1119"/>
                    <a:pt x="2626" y="1119"/>
                  </a:cubicBezTo>
                  <a:cubicBezTo>
                    <a:pt x="2717" y="1165"/>
                    <a:pt x="2808" y="1188"/>
                    <a:pt x="2900" y="1210"/>
                  </a:cubicBezTo>
                  <a:cubicBezTo>
                    <a:pt x="3059" y="1279"/>
                    <a:pt x="3219" y="1325"/>
                    <a:pt x="3379" y="1370"/>
                  </a:cubicBezTo>
                  <a:cubicBezTo>
                    <a:pt x="3539" y="1416"/>
                    <a:pt x="3698" y="1462"/>
                    <a:pt x="3858" y="1507"/>
                  </a:cubicBezTo>
                  <a:cubicBezTo>
                    <a:pt x="3995" y="1553"/>
                    <a:pt x="4109" y="1599"/>
                    <a:pt x="4246" y="1644"/>
                  </a:cubicBezTo>
                  <a:cubicBezTo>
                    <a:pt x="4292" y="1644"/>
                    <a:pt x="4338" y="1667"/>
                    <a:pt x="4383" y="1690"/>
                  </a:cubicBezTo>
                  <a:cubicBezTo>
                    <a:pt x="4543" y="1735"/>
                    <a:pt x="4703" y="1781"/>
                    <a:pt x="4862" y="1850"/>
                  </a:cubicBezTo>
                  <a:cubicBezTo>
                    <a:pt x="5022" y="1895"/>
                    <a:pt x="5182" y="1941"/>
                    <a:pt x="5342" y="1987"/>
                  </a:cubicBezTo>
                  <a:cubicBezTo>
                    <a:pt x="5365" y="2009"/>
                    <a:pt x="5365" y="2009"/>
                    <a:pt x="5387" y="2009"/>
                  </a:cubicBezTo>
                  <a:cubicBezTo>
                    <a:pt x="5456" y="2032"/>
                    <a:pt x="5547" y="2055"/>
                    <a:pt x="5616" y="2101"/>
                  </a:cubicBezTo>
                  <a:cubicBezTo>
                    <a:pt x="5707" y="2124"/>
                    <a:pt x="5798" y="2146"/>
                    <a:pt x="5867" y="2169"/>
                  </a:cubicBezTo>
                  <a:cubicBezTo>
                    <a:pt x="6141" y="2238"/>
                    <a:pt x="6415" y="2306"/>
                    <a:pt x="6689" y="2397"/>
                  </a:cubicBezTo>
                  <a:lnTo>
                    <a:pt x="6734" y="2397"/>
                  </a:lnTo>
                  <a:cubicBezTo>
                    <a:pt x="6757" y="2420"/>
                    <a:pt x="6803" y="2420"/>
                    <a:pt x="6848" y="2420"/>
                  </a:cubicBezTo>
                  <a:cubicBezTo>
                    <a:pt x="6962" y="2466"/>
                    <a:pt x="7077" y="2489"/>
                    <a:pt x="7191" y="2534"/>
                  </a:cubicBezTo>
                  <a:cubicBezTo>
                    <a:pt x="7259" y="2557"/>
                    <a:pt x="7305" y="2557"/>
                    <a:pt x="7350" y="2580"/>
                  </a:cubicBezTo>
                  <a:cubicBezTo>
                    <a:pt x="7373" y="2580"/>
                    <a:pt x="7396" y="2603"/>
                    <a:pt x="7419" y="2603"/>
                  </a:cubicBezTo>
                  <a:lnTo>
                    <a:pt x="7465" y="2603"/>
                  </a:lnTo>
                  <a:cubicBezTo>
                    <a:pt x="7465" y="2603"/>
                    <a:pt x="7487" y="2626"/>
                    <a:pt x="7487" y="2626"/>
                  </a:cubicBezTo>
                  <a:cubicBezTo>
                    <a:pt x="7533" y="2671"/>
                    <a:pt x="7602" y="2694"/>
                    <a:pt x="7670" y="2717"/>
                  </a:cubicBezTo>
                  <a:cubicBezTo>
                    <a:pt x="7716" y="2717"/>
                    <a:pt x="7761" y="2740"/>
                    <a:pt x="7830" y="2763"/>
                  </a:cubicBezTo>
                  <a:cubicBezTo>
                    <a:pt x="7898" y="2785"/>
                    <a:pt x="7990" y="2808"/>
                    <a:pt x="8058" y="2831"/>
                  </a:cubicBezTo>
                  <a:cubicBezTo>
                    <a:pt x="8149" y="2854"/>
                    <a:pt x="8218" y="2900"/>
                    <a:pt x="8309" y="2922"/>
                  </a:cubicBezTo>
                  <a:cubicBezTo>
                    <a:pt x="8332" y="2922"/>
                    <a:pt x="8378" y="2945"/>
                    <a:pt x="8423" y="2945"/>
                  </a:cubicBezTo>
                  <a:cubicBezTo>
                    <a:pt x="8446" y="2968"/>
                    <a:pt x="8492" y="2968"/>
                    <a:pt x="8515" y="2991"/>
                  </a:cubicBezTo>
                  <a:cubicBezTo>
                    <a:pt x="8537" y="2991"/>
                    <a:pt x="8560" y="2991"/>
                    <a:pt x="8606" y="3014"/>
                  </a:cubicBezTo>
                  <a:cubicBezTo>
                    <a:pt x="8651" y="3014"/>
                    <a:pt x="8697" y="3037"/>
                    <a:pt x="8766" y="3059"/>
                  </a:cubicBezTo>
                  <a:lnTo>
                    <a:pt x="8811" y="3059"/>
                  </a:lnTo>
                  <a:cubicBezTo>
                    <a:pt x="8857" y="3082"/>
                    <a:pt x="8903" y="3105"/>
                    <a:pt x="8948" y="3105"/>
                  </a:cubicBezTo>
                  <a:cubicBezTo>
                    <a:pt x="9108" y="3173"/>
                    <a:pt x="9268" y="3219"/>
                    <a:pt x="9428" y="3265"/>
                  </a:cubicBezTo>
                  <a:cubicBezTo>
                    <a:pt x="9770" y="3379"/>
                    <a:pt x="10112" y="3493"/>
                    <a:pt x="10455" y="3607"/>
                  </a:cubicBezTo>
                  <a:cubicBezTo>
                    <a:pt x="10592" y="3653"/>
                    <a:pt x="10729" y="3698"/>
                    <a:pt x="10866" y="3744"/>
                  </a:cubicBezTo>
                  <a:cubicBezTo>
                    <a:pt x="10888" y="3767"/>
                    <a:pt x="10934" y="3767"/>
                    <a:pt x="10980" y="3767"/>
                  </a:cubicBezTo>
                  <a:cubicBezTo>
                    <a:pt x="11094" y="3813"/>
                    <a:pt x="11185" y="3835"/>
                    <a:pt x="11299" y="3881"/>
                  </a:cubicBezTo>
                  <a:lnTo>
                    <a:pt x="11322" y="3881"/>
                  </a:lnTo>
                  <a:cubicBezTo>
                    <a:pt x="11345" y="3904"/>
                    <a:pt x="11391" y="3904"/>
                    <a:pt x="11413" y="3927"/>
                  </a:cubicBezTo>
                  <a:cubicBezTo>
                    <a:pt x="11482" y="3927"/>
                    <a:pt x="11527" y="3904"/>
                    <a:pt x="11573" y="3835"/>
                  </a:cubicBezTo>
                  <a:cubicBezTo>
                    <a:pt x="11573" y="3835"/>
                    <a:pt x="11573" y="3813"/>
                    <a:pt x="11573" y="3813"/>
                  </a:cubicBezTo>
                  <a:cubicBezTo>
                    <a:pt x="11596" y="3790"/>
                    <a:pt x="11596" y="3767"/>
                    <a:pt x="11619" y="3744"/>
                  </a:cubicBezTo>
                  <a:cubicBezTo>
                    <a:pt x="11619" y="3721"/>
                    <a:pt x="11619" y="3698"/>
                    <a:pt x="11596" y="3676"/>
                  </a:cubicBezTo>
                  <a:cubicBezTo>
                    <a:pt x="11596" y="3630"/>
                    <a:pt x="11573" y="3607"/>
                    <a:pt x="11527" y="3584"/>
                  </a:cubicBezTo>
                  <a:cubicBezTo>
                    <a:pt x="11482" y="3561"/>
                    <a:pt x="11413" y="3539"/>
                    <a:pt x="11345" y="3516"/>
                  </a:cubicBezTo>
                  <a:cubicBezTo>
                    <a:pt x="11299" y="3493"/>
                    <a:pt x="11254" y="3493"/>
                    <a:pt x="11208" y="3470"/>
                  </a:cubicBezTo>
                  <a:cubicBezTo>
                    <a:pt x="11139" y="3447"/>
                    <a:pt x="11048" y="3402"/>
                    <a:pt x="10980" y="3379"/>
                  </a:cubicBezTo>
                  <a:cubicBezTo>
                    <a:pt x="10820" y="3333"/>
                    <a:pt x="10637" y="3265"/>
                    <a:pt x="10478" y="3219"/>
                  </a:cubicBezTo>
                  <a:cubicBezTo>
                    <a:pt x="10158" y="3105"/>
                    <a:pt x="9838" y="2968"/>
                    <a:pt x="9519" y="2877"/>
                  </a:cubicBezTo>
                  <a:cubicBezTo>
                    <a:pt x="9496" y="2877"/>
                    <a:pt x="9450" y="2854"/>
                    <a:pt x="9428" y="2854"/>
                  </a:cubicBezTo>
                  <a:lnTo>
                    <a:pt x="9382" y="2831"/>
                  </a:lnTo>
                  <a:lnTo>
                    <a:pt x="9313" y="2831"/>
                  </a:lnTo>
                  <a:cubicBezTo>
                    <a:pt x="9268" y="2831"/>
                    <a:pt x="9245" y="2854"/>
                    <a:pt x="9222" y="2877"/>
                  </a:cubicBezTo>
                  <a:cubicBezTo>
                    <a:pt x="9176" y="2877"/>
                    <a:pt x="9131" y="2854"/>
                    <a:pt x="9108" y="2854"/>
                  </a:cubicBezTo>
                  <a:cubicBezTo>
                    <a:pt x="9085" y="2831"/>
                    <a:pt x="9085" y="2831"/>
                    <a:pt x="9062" y="2831"/>
                  </a:cubicBezTo>
                  <a:cubicBezTo>
                    <a:pt x="9045" y="2814"/>
                    <a:pt x="9016" y="2810"/>
                    <a:pt x="8992" y="2799"/>
                  </a:cubicBezTo>
                  <a:lnTo>
                    <a:pt x="8992" y="2799"/>
                  </a:lnTo>
                  <a:cubicBezTo>
                    <a:pt x="8993" y="2802"/>
                    <a:pt x="8994" y="2805"/>
                    <a:pt x="8994" y="2808"/>
                  </a:cubicBezTo>
                  <a:cubicBezTo>
                    <a:pt x="8834" y="2740"/>
                    <a:pt x="8674" y="2671"/>
                    <a:pt x="8492" y="2626"/>
                  </a:cubicBezTo>
                  <a:cubicBezTo>
                    <a:pt x="8309" y="2557"/>
                    <a:pt x="8149" y="2512"/>
                    <a:pt x="7967" y="2466"/>
                  </a:cubicBezTo>
                  <a:cubicBezTo>
                    <a:pt x="7807" y="2420"/>
                    <a:pt x="7670" y="2375"/>
                    <a:pt x="7510" y="2329"/>
                  </a:cubicBezTo>
                  <a:cubicBezTo>
                    <a:pt x="7465" y="2306"/>
                    <a:pt x="7396" y="2283"/>
                    <a:pt x="7328" y="2260"/>
                  </a:cubicBezTo>
                  <a:lnTo>
                    <a:pt x="7373" y="2260"/>
                  </a:lnTo>
                  <a:cubicBezTo>
                    <a:pt x="7236" y="2215"/>
                    <a:pt x="7122" y="2169"/>
                    <a:pt x="7008" y="2124"/>
                  </a:cubicBezTo>
                  <a:cubicBezTo>
                    <a:pt x="6871" y="2078"/>
                    <a:pt x="6757" y="2032"/>
                    <a:pt x="6643" y="1987"/>
                  </a:cubicBezTo>
                  <a:lnTo>
                    <a:pt x="6529" y="1987"/>
                  </a:lnTo>
                  <a:cubicBezTo>
                    <a:pt x="6483" y="1964"/>
                    <a:pt x="6415" y="1941"/>
                    <a:pt x="6346" y="1918"/>
                  </a:cubicBezTo>
                  <a:cubicBezTo>
                    <a:pt x="6232" y="1895"/>
                    <a:pt x="6118" y="1850"/>
                    <a:pt x="6004" y="1804"/>
                  </a:cubicBezTo>
                  <a:cubicBezTo>
                    <a:pt x="5958" y="1804"/>
                    <a:pt x="5912" y="1804"/>
                    <a:pt x="5890" y="1827"/>
                  </a:cubicBezTo>
                  <a:lnTo>
                    <a:pt x="5776" y="1804"/>
                  </a:lnTo>
                  <a:cubicBezTo>
                    <a:pt x="5707" y="1781"/>
                    <a:pt x="5639" y="1758"/>
                    <a:pt x="5593" y="1735"/>
                  </a:cubicBezTo>
                  <a:cubicBezTo>
                    <a:pt x="5456" y="1690"/>
                    <a:pt x="5319" y="1644"/>
                    <a:pt x="5205" y="1599"/>
                  </a:cubicBezTo>
                  <a:cubicBezTo>
                    <a:pt x="5068" y="1553"/>
                    <a:pt x="4954" y="1507"/>
                    <a:pt x="4817" y="1462"/>
                  </a:cubicBezTo>
                  <a:cubicBezTo>
                    <a:pt x="4680" y="1439"/>
                    <a:pt x="4566" y="1393"/>
                    <a:pt x="4429" y="1347"/>
                  </a:cubicBezTo>
                  <a:lnTo>
                    <a:pt x="4406" y="1347"/>
                  </a:lnTo>
                  <a:cubicBezTo>
                    <a:pt x="4292" y="1302"/>
                    <a:pt x="4201" y="1279"/>
                    <a:pt x="4086" y="1233"/>
                  </a:cubicBezTo>
                  <a:cubicBezTo>
                    <a:pt x="4064" y="1210"/>
                    <a:pt x="4041" y="1210"/>
                    <a:pt x="4018" y="1210"/>
                  </a:cubicBezTo>
                  <a:cubicBezTo>
                    <a:pt x="3949" y="1188"/>
                    <a:pt x="3904" y="1165"/>
                    <a:pt x="3835" y="1142"/>
                  </a:cubicBezTo>
                  <a:lnTo>
                    <a:pt x="3881" y="1142"/>
                  </a:lnTo>
                  <a:cubicBezTo>
                    <a:pt x="3835" y="1142"/>
                    <a:pt x="3790" y="1119"/>
                    <a:pt x="3744" y="1096"/>
                  </a:cubicBezTo>
                  <a:lnTo>
                    <a:pt x="3767" y="1096"/>
                  </a:lnTo>
                  <a:cubicBezTo>
                    <a:pt x="3698" y="1096"/>
                    <a:pt x="3653" y="1074"/>
                    <a:pt x="3584" y="1051"/>
                  </a:cubicBezTo>
                  <a:cubicBezTo>
                    <a:pt x="3578" y="1044"/>
                    <a:pt x="3569" y="1041"/>
                    <a:pt x="3559" y="1041"/>
                  </a:cubicBezTo>
                  <a:cubicBezTo>
                    <a:pt x="3537" y="1041"/>
                    <a:pt x="3509" y="1057"/>
                    <a:pt x="3493" y="1074"/>
                  </a:cubicBezTo>
                  <a:cubicBezTo>
                    <a:pt x="3493" y="1051"/>
                    <a:pt x="3493" y="1051"/>
                    <a:pt x="3493" y="1051"/>
                  </a:cubicBezTo>
                  <a:cubicBezTo>
                    <a:pt x="3470" y="982"/>
                    <a:pt x="3379" y="959"/>
                    <a:pt x="3310" y="959"/>
                  </a:cubicBezTo>
                  <a:cubicBezTo>
                    <a:pt x="3288" y="937"/>
                    <a:pt x="3242" y="937"/>
                    <a:pt x="3196" y="914"/>
                  </a:cubicBezTo>
                  <a:lnTo>
                    <a:pt x="2991" y="868"/>
                  </a:lnTo>
                  <a:cubicBezTo>
                    <a:pt x="2991" y="868"/>
                    <a:pt x="2968" y="845"/>
                    <a:pt x="2945" y="845"/>
                  </a:cubicBezTo>
                  <a:lnTo>
                    <a:pt x="2922" y="845"/>
                  </a:lnTo>
                  <a:cubicBezTo>
                    <a:pt x="2831" y="822"/>
                    <a:pt x="2763" y="800"/>
                    <a:pt x="2671" y="777"/>
                  </a:cubicBezTo>
                  <a:cubicBezTo>
                    <a:pt x="2603" y="754"/>
                    <a:pt x="2511" y="708"/>
                    <a:pt x="2443" y="686"/>
                  </a:cubicBezTo>
                  <a:cubicBezTo>
                    <a:pt x="2283" y="640"/>
                    <a:pt x="2123" y="594"/>
                    <a:pt x="1964" y="549"/>
                  </a:cubicBezTo>
                  <a:cubicBezTo>
                    <a:pt x="1781" y="480"/>
                    <a:pt x="1621" y="434"/>
                    <a:pt x="1439" y="389"/>
                  </a:cubicBezTo>
                  <a:cubicBezTo>
                    <a:pt x="1347" y="343"/>
                    <a:pt x="1256" y="320"/>
                    <a:pt x="1165" y="297"/>
                  </a:cubicBezTo>
                  <a:cubicBezTo>
                    <a:pt x="1142" y="275"/>
                    <a:pt x="1096" y="275"/>
                    <a:pt x="1073" y="275"/>
                  </a:cubicBezTo>
                  <a:lnTo>
                    <a:pt x="982" y="252"/>
                  </a:lnTo>
                  <a:cubicBezTo>
                    <a:pt x="966" y="236"/>
                    <a:pt x="939" y="220"/>
                    <a:pt x="908" y="220"/>
                  </a:cubicBezTo>
                  <a:cubicBezTo>
                    <a:pt x="895" y="220"/>
                    <a:pt x="881" y="222"/>
                    <a:pt x="868" y="229"/>
                  </a:cubicBezTo>
                  <a:lnTo>
                    <a:pt x="845" y="229"/>
                  </a:lnTo>
                  <a:cubicBezTo>
                    <a:pt x="777" y="183"/>
                    <a:pt x="685" y="161"/>
                    <a:pt x="594" y="115"/>
                  </a:cubicBezTo>
                  <a:cubicBezTo>
                    <a:pt x="549" y="92"/>
                    <a:pt x="480" y="69"/>
                    <a:pt x="434" y="46"/>
                  </a:cubicBezTo>
                  <a:cubicBezTo>
                    <a:pt x="389" y="46"/>
                    <a:pt x="366" y="24"/>
                    <a:pt x="343" y="24"/>
                  </a:cubicBezTo>
                  <a:cubicBezTo>
                    <a:pt x="297" y="24"/>
                    <a:pt x="252"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 name="Google Shape;9739;p58"/>
            <p:cNvSpPr/>
            <p:nvPr/>
          </p:nvSpPr>
          <p:spPr>
            <a:xfrm>
              <a:off x="5910839" y="2835155"/>
              <a:ext cx="221523" cy="95759"/>
            </a:xfrm>
            <a:custGeom>
              <a:avLst/>
              <a:gdLst/>
              <a:ahLst/>
              <a:cxnLst/>
              <a:rect l="l" t="t" r="r" b="b"/>
              <a:pathLst>
                <a:path w="4703" h="2033" extrusionOk="0">
                  <a:moveTo>
                    <a:pt x="4520" y="1"/>
                  </a:moveTo>
                  <a:cubicBezTo>
                    <a:pt x="4497" y="1"/>
                    <a:pt x="4474" y="1"/>
                    <a:pt x="4451" y="24"/>
                  </a:cubicBezTo>
                  <a:cubicBezTo>
                    <a:pt x="4429" y="24"/>
                    <a:pt x="4429" y="24"/>
                    <a:pt x="4406" y="47"/>
                  </a:cubicBezTo>
                  <a:cubicBezTo>
                    <a:pt x="4360" y="47"/>
                    <a:pt x="4315" y="69"/>
                    <a:pt x="4292" y="92"/>
                  </a:cubicBezTo>
                  <a:cubicBezTo>
                    <a:pt x="4200" y="138"/>
                    <a:pt x="4109" y="161"/>
                    <a:pt x="4041" y="206"/>
                  </a:cubicBezTo>
                  <a:cubicBezTo>
                    <a:pt x="3949" y="252"/>
                    <a:pt x="3858" y="298"/>
                    <a:pt x="3767" y="343"/>
                  </a:cubicBezTo>
                  <a:cubicBezTo>
                    <a:pt x="3721" y="366"/>
                    <a:pt x="3675" y="389"/>
                    <a:pt x="3653" y="389"/>
                  </a:cubicBezTo>
                  <a:cubicBezTo>
                    <a:pt x="3630" y="412"/>
                    <a:pt x="3607" y="412"/>
                    <a:pt x="3584" y="435"/>
                  </a:cubicBezTo>
                  <a:cubicBezTo>
                    <a:pt x="3561" y="435"/>
                    <a:pt x="3516" y="457"/>
                    <a:pt x="3493" y="480"/>
                  </a:cubicBezTo>
                  <a:cubicBezTo>
                    <a:pt x="3493" y="480"/>
                    <a:pt x="3493" y="480"/>
                    <a:pt x="3493" y="503"/>
                  </a:cubicBezTo>
                  <a:lnTo>
                    <a:pt x="3424" y="503"/>
                  </a:lnTo>
                  <a:cubicBezTo>
                    <a:pt x="3402" y="526"/>
                    <a:pt x="3379" y="526"/>
                    <a:pt x="3333" y="549"/>
                  </a:cubicBezTo>
                  <a:lnTo>
                    <a:pt x="3310" y="549"/>
                  </a:lnTo>
                  <a:cubicBezTo>
                    <a:pt x="3265" y="572"/>
                    <a:pt x="3219" y="594"/>
                    <a:pt x="3173" y="617"/>
                  </a:cubicBezTo>
                  <a:cubicBezTo>
                    <a:pt x="3105" y="640"/>
                    <a:pt x="3036" y="663"/>
                    <a:pt x="2991" y="686"/>
                  </a:cubicBezTo>
                  <a:cubicBezTo>
                    <a:pt x="2922" y="709"/>
                    <a:pt x="2877" y="731"/>
                    <a:pt x="2831" y="754"/>
                  </a:cubicBezTo>
                  <a:lnTo>
                    <a:pt x="2785" y="754"/>
                  </a:lnTo>
                  <a:cubicBezTo>
                    <a:pt x="2694" y="800"/>
                    <a:pt x="2603" y="845"/>
                    <a:pt x="2488" y="868"/>
                  </a:cubicBezTo>
                  <a:cubicBezTo>
                    <a:pt x="2420" y="914"/>
                    <a:pt x="2352" y="937"/>
                    <a:pt x="2260" y="960"/>
                  </a:cubicBezTo>
                  <a:cubicBezTo>
                    <a:pt x="2215" y="982"/>
                    <a:pt x="2192" y="1005"/>
                    <a:pt x="2146" y="1028"/>
                  </a:cubicBezTo>
                  <a:lnTo>
                    <a:pt x="2100" y="1028"/>
                  </a:lnTo>
                  <a:cubicBezTo>
                    <a:pt x="2100" y="1028"/>
                    <a:pt x="2078" y="1028"/>
                    <a:pt x="2078" y="1051"/>
                  </a:cubicBezTo>
                  <a:cubicBezTo>
                    <a:pt x="2055" y="1051"/>
                    <a:pt x="2009" y="1074"/>
                    <a:pt x="1986" y="1097"/>
                  </a:cubicBezTo>
                  <a:cubicBezTo>
                    <a:pt x="1849" y="1142"/>
                    <a:pt x="1690" y="1188"/>
                    <a:pt x="1553" y="1234"/>
                  </a:cubicBezTo>
                  <a:lnTo>
                    <a:pt x="1416" y="1302"/>
                  </a:lnTo>
                  <a:cubicBezTo>
                    <a:pt x="1416" y="1279"/>
                    <a:pt x="1393" y="1279"/>
                    <a:pt x="1370" y="1256"/>
                  </a:cubicBezTo>
                  <a:cubicBezTo>
                    <a:pt x="1347" y="1256"/>
                    <a:pt x="1302" y="1256"/>
                    <a:pt x="1279" y="1279"/>
                  </a:cubicBezTo>
                  <a:cubicBezTo>
                    <a:pt x="1187" y="1325"/>
                    <a:pt x="1096" y="1348"/>
                    <a:pt x="1005" y="1393"/>
                  </a:cubicBezTo>
                  <a:cubicBezTo>
                    <a:pt x="914" y="1439"/>
                    <a:pt x="822" y="1485"/>
                    <a:pt x="731" y="1507"/>
                  </a:cubicBezTo>
                  <a:cubicBezTo>
                    <a:pt x="640" y="1553"/>
                    <a:pt x="548" y="1599"/>
                    <a:pt x="457" y="1644"/>
                  </a:cubicBezTo>
                  <a:cubicBezTo>
                    <a:pt x="389" y="1644"/>
                    <a:pt x="343" y="1667"/>
                    <a:pt x="297" y="1690"/>
                  </a:cubicBezTo>
                  <a:cubicBezTo>
                    <a:pt x="252" y="1713"/>
                    <a:pt x="206" y="1736"/>
                    <a:pt x="183" y="1758"/>
                  </a:cubicBezTo>
                  <a:cubicBezTo>
                    <a:pt x="137" y="1781"/>
                    <a:pt x="115" y="1781"/>
                    <a:pt x="92" y="1804"/>
                  </a:cubicBezTo>
                  <a:cubicBezTo>
                    <a:pt x="69" y="1827"/>
                    <a:pt x="69" y="1827"/>
                    <a:pt x="46" y="1850"/>
                  </a:cubicBezTo>
                  <a:cubicBezTo>
                    <a:pt x="46" y="1850"/>
                    <a:pt x="23" y="1850"/>
                    <a:pt x="23" y="1873"/>
                  </a:cubicBezTo>
                  <a:cubicBezTo>
                    <a:pt x="1" y="1918"/>
                    <a:pt x="23" y="1987"/>
                    <a:pt x="69" y="2010"/>
                  </a:cubicBezTo>
                  <a:cubicBezTo>
                    <a:pt x="69" y="2010"/>
                    <a:pt x="92" y="2032"/>
                    <a:pt x="115" y="2032"/>
                  </a:cubicBezTo>
                  <a:lnTo>
                    <a:pt x="183" y="2032"/>
                  </a:lnTo>
                  <a:cubicBezTo>
                    <a:pt x="183" y="2032"/>
                    <a:pt x="206" y="2010"/>
                    <a:pt x="229" y="2010"/>
                  </a:cubicBezTo>
                  <a:cubicBezTo>
                    <a:pt x="252" y="2010"/>
                    <a:pt x="297" y="1987"/>
                    <a:pt x="343" y="1964"/>
                  </a:cubicBezTo>
                  <a:cubicBezTo>
                    <a:pt x="434" y="1941"/>
                    <a:pt x="526" y="1918"/>
                    <a:pt x="617" y="1873"/>
                  </a:cubicBezTo>
                  <a:cubicBezTo>
                    <a:pt x="708" y="1850"/>
                    <a:pt x="777" y="1804"/>
                    <a:pt x="868" y="1758"/>
                  </a:cubicBezTo>
                  <a:cubicBezTo>
                    <a:pt x="936" y="1736"/>
                    <a:pt x="1028" y="1690"/>
                    <a:pt x="1096" y="1667"/>
                  </a:cubicBezTo>
                  <a:lnTo>
                    <a:pt x="1165" y="1667"/>
                  </a:lnTo>
                  <a:cubicBezTo>
                    <a:pt x="1210" y="1644"/>
                    <a:pt x="1256" y="1644"/>
                    <a:pt x="1302" y="1622"/>
                  </a:cubicBezTo>
                  <a:cubicBezTo>
                    <a:pt x="1347" y="1599"/>
                    <a:pt x="1393" y="1599"/>
                    <a:pt x="1439" y="1576"/>
                  </a:cubicBezTo>
                  <a:cubicBezTo>
                    <a:pt x="1553" y="1530"/>
                    <a:pt x="1667" y="1485"/>
                    <a:pt x="1781" y="1462"/>
                  </a:cubicBezTo>
                  <a:lnTo>
                    <a:pt x="1758" y="1462"/>
                  </a:lnTo>
                  <a:cubicBezTo>
                    <a:pt x="1781" y="1462"/>
                    <a:pt x="1781" y="1439"/>
                    <a:pt x="1804" y="1439"/>
                  </a:cubicBezTo>
                  <a:lnTo>
                    <a:pt x="1781" y="1439"/>
                  </a:lnTo>
                  <a:cubicBezTo>
                    <a:pt x="1849" y="1416"/>
                    <a:pt x="1918" y="1393"/>
                    <a:pt x="1986" y="1370"/>
                  </a:cubicBezTo>
                  <a:cubicBezTo>
                    <a:pt x="2009" y="1348"/>
                    <a:pt x="2032" y="1348"/>
                    <a:pt x="2055" y="1325"/>
                  </a:cubicBezTo>
                  <a:lnTo>
                    <a:pt x="2146" y="1325"/>
                  </a:lnTo>
                  <a:cubicBezTo>
                    <a:pt x="2169" y="1302"/>
                    <a:pt x="2215" y="1302"/>
                    <a:pt x="2237" y="1279"/>
                  </a:cubicBezTo>
                  <a:cubicBezTo>
                    <a:pt x="2306" y="1256"/>
                    <a:pt x="2374" y="1234"/>
                    <a:pt x="2466" y="1211"/>
                  </a:cubicBezTo>
                  <a:cubicBezTo>
                    <a:pt x="2534" y="1165"/>
                    <a:pt x="2603" y="1142"/>
                    <a:pt x="2671" y="1119"/>
                  </a:cubicBezTo>
                  <a:cubicBezTo>
                    <a:pt x="2671" y="1119"/>
                    <a:pt x="2694" y="1119"/>
                    <a:pt x="2694" y="1097"/>
                  </a:cubicBezTo>
                  <a:cubicBezTo>
                    <a:pt x="2740" y="1097"/>
                    <a:pt x="2785" y="1097"/>
                    <a:pt x="2808" y="1074"/>
                  </a:cubicBezTo>
                  <a:cubicBezTo>
                    <a:pt x="2899" y="1051"/>
                    <a:pt x="2991" y="1005"/>
                    <a:pt x="3082" y="960"/>
                  </a:cubicBezTo>
                  <a:cubicBezTo>
                    <a:pt x="3173" y="937"/>
                    <a:pt x="3242" y="914"/>
                    <a:pt x="3310" y="868"/>
                  </a:cubicBezTo>
                  <a:cubicBezTo>
                    <a:pt x="3333" y="868"/>
                    <a:pt x="3379" y="845"/>
                    <a:pt x="3402" y="823"/>
                  </a:cubicBezTo>
                  <a:cubicBezTo>
                    <a:pt x="3424" y="823"/>
                    <a:pt x="3447" y="800"/>
                    <a:pt x="3470" y="800"/>
                  </a:cubicBezTo>
                  <a:lnTo>
                    <a:pt x="3493" y="800"/>
                  </a:lnTo>
                  <a:cubicBezTo>
                    <a:pt x="3516" y="777"/>
                    <a:pt x="3516" y="777"/>
                    <a:pt x="3538" y="777"/>
                  </a:cubicBezTo>
                  <a:cubicBezTo>
                    <a:pt x="3607" y="754"/>
                    <a:pt x="3675" y="731"/>
                    <a:pt x="3721" y="709"/>
                  </a:cubicBezTo>
                  <a:cubicBezTo>
                    <a:pt x="3812" y="686"/>
                    <a:pt x="3904" y="640"/>
                    <a:pt x="3972" y="617"/>
                  </a:cubicBezTo>
                  <a:cubicBezTo>
                    <a:pt x="4041" y="594"/>
                    <a:pt x="4109" y="572"/>
                    <a:pt x="4200" y="549"/>
                  </a:cubicBezTo>
                  <a:cubicBezTo>
                    <a:pt x="4200" y="549"/>
                    <a:pt x="4200" y="549"/>
                    <a:pt x="4223" y="526"/>
                  </a:cubicBezTo>
                  <a:lnTo>
                    <a:pt x="4246" y="526"/>
                  </a:lnTo>
                  <a:cubicBezTo>
                    <a:pt x="4269" y="526"/>
                    <a:pt x="4292" y="503"/>
                    <a:pt x="4315" y="503"/>
                  </a:cubicBezTo>
                  <a:cubicBezTo>
                    <a:pt x="4337" y="480"/>
                    <a:pt x="4383" y="457"/>
                    <a:pt x="4406" y="457"/>
                  </a:cubicBezTo>
                  <a:cubicBezTo>
                    <a:pt x="4429" y="435"/>
                    <a:pt x="4451" y="435"/>
                    <a:pt x="4451" y="435"/>
                  </a:cubicBezTo>
                  <a:cubicBezTo>
                    <a:pt x="4474" y="412"/>
                    <a:pt x="4497" y="412"/>
                    <a:pt x="4520" y="389"/>
                  </a:cubicBezTo>
                  <a:cubicBezTo>
                    <a:pt x="4543" y="389"/>
                    <a:pt x="4566" y="366"/>
                    <a:pt x="4588" y="343"/>
                  </a:cubicBezTo>
                  <a:cubicBezTo>
                    <a:pt x="4588" y="343"/>
                    <a:pt x="4611" y="343"/>
                    <a:pt x="4611" y="321"/>
                  </a:cubicBezTo>
                  <a:cubicBezTo>
                    <a:pt x="4634" y="321"/>
                    <a:pt x="4657" y="298"/>
                    <a:pt x="4657" y="298"/>
                  </a:cubicBezTo>
                  <a:cubicBezTo>
                    <a:pt x="4680" y="275"/>
                    <a:pt x="4703" y="252"/>
                    <a:pt x="4703" y="229"/>
                  </a:cubicBezTo>
                  <a:cubicBezTo>
                    <a:pt x="4703" y="206"/>
                    <a:pt x="4703" y="161"/>
                    <a:pt x="4680" y="138"/>
                  </a:cubicBezTo>
                  <a:cubicBezTo>
                    <a:pt x="4680" y="115"/>
                    <a:pt x="4680" y="92"/>
                    <a:pt x="4657" y="92"/>
                  </a:cubicBezTo>
                  <a:cubicBezTo>
                    <a:pt x="4657" y="69"/>
                    <a:pt x="4634" y="47"/>
                    <a:pt x="4634" y="47"/>
                  </a:cubicBezTo>
                  <a:cubicBezTo>
                    <a:pt x="4611" y="24"/>
                    <a:pt x="4566" y="1"/>
                    <a:pt x="4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 name="Google Shape;9740;p58"/>
            <p:cNvSpPr/>
            <p:nvPr/>
          </p:nvSpPr>
          <p:spPr>
            <a:xfrm>
              <a:off x="6095772" y="2939444"/>
              <a:ext cx="62411" cy="61375"/>
            </a:xfrm>
            <a:custGeom>
              <a:avLst/>
              <a:gdLst/>
              <a:ahLst/>
              <a:cxnLst/>
              <a:rect l="l" t="t" r="r" b="b"/>
              <a:pathLst>
                <a:path w="1325" h="1303" extrusionOk="0">
                  <a:moveTo>
                    <a:pt x="480" y="1"/>
                  </a:moveTo>
                  <a:cubicBezTo>
                    <a:pt x="366" y="24"/>
                    <a:pt x="274" y="92"/>
                    <a:pt x="229" y="161"/>
                  </a:cubicBezTo>
                  <a:cubicBezTo>
                    <a:pt x="160" y="229"/>
                    <a:pt x="115" y="298"/>
                    <a:pt x="92" y="366"/>
                  </a:cubicBezTo>
                  <a:cubicBezTo>
                    <a:pt x="69" y="435"/>
                    <a:pt x="23" y="503"/>
                    <a:pt x="23" y="572"/>
                  </a:cubicBezTo>
                  <a:cubicBezTo>
                    <a:pt x="23" y="617"/>
                    <a:pt x="0" y="663"/>
                    <a:pt x="0" y="709"/>
                  </a:cubicBezTo>
                  <a:cubicBezTo>
                    <a:pt x="0" y="754"/>
                    <a:pt x="23" y="800"/>
                    <a:pt x="23" y="846"/>
                  </a:cubicBezTo>
                  <a:cubicBezTo>
                    <a:pt x="23" y="868"/>
                    <a:pt x="46" y="914"/>
                    <a:pt x="69" y="960"/>
                  </a:cubicBezTo>
                  <a:cubicBezTo>
                    <a:pt x="69" y="982"/>
                    <a:pt x="92" y="1005"/>
                    <a:pt x="115" y="1028"/>
                  </a:cubicBezTo>
                  <a:cubicBezTo>
                    <a:pt x="115" y="1051"/>
                    <a:pt x="137" y="1051"/>
                    <a:pt x="137" y="1074"/>
                  </a:cubicBezTo>
                  <a:cubicBezTo>
                    <a:pt x="160" y="1097"/>
                    <a:pt x="206" y="1119"/>
                    <a:pt x="229" y="1142"/>
                  </a:cubicBezTo>
                  <a:cubicBezTo>
                    <a:pt x="297" y="1188"/>
                    <a:pt x="366" y="1234"/>
                    <a:pt x="457" y="1256"/>
                  </a:cubicBezTo>
                  <a:cubicBezTo>
                    <a:pt x="525" y="1279"/>
                    <a:pt x="617" y="1302"/>
                    <a:pt x="708" y="1302"/>
                  </a:cubicBezTo>
                  <a:cubicBezTo>
                    <a:pt x="799" y="1302"/>
                    <a:pt x="868" y="1279"/>
                    <a:pt x="936" y="1256"/>
                  </a:cubicBezTo>
                  <a:cubicBezTo>
                    <a:pt x="1050" y="1211"/>
                    <a:pt x="1119" y="1142"/>
                    <a:pt x="1165" y="1074"/>
                  </a:cubicBezTo>
                  <a:cubicBezTo>
                    <a:pt x="1210" y="1005"/>
                    <a:pt x="1256" y="960"/>
                    <a:pt x="1279" y="891"/>
                  </a:cubicBezTo>
                  <a:cubicBezTo>
                    <a:pt x="1302" y="800"/>
                    <a:pt x="1324" y="731"/>
                    <a:pt x="1324" y="640"/>
                  </a:cubicBezTo>
                  <a:cubicBezTo>
                    <a:pt x="1324" y="594"/>
                    <a:pt x="1302" y="526"/>
                    <a:pt x="1279" y="480"/>
                  </a:cubicBezTo>
                  <a:cubicBezTo>
                    <a:pt x="1279" y="435"/>
                    <a:pt x="1256" y="389"/>
                    <a:pt x="1233" y="343"/>
                  </a:cubicBezTo>
                  <a:cubicBezTo>
                    <a:pt x="1210" y="298"/>
                    <a:pt x="1187" y="275"/>
                    <a:pt x="1142" y="229"/>
                  </a:cubicBezTo>
                  <a:cubicBezTo>
                    <a:pt x="1142" y="229"/>
                    <a:pt x="1142" y="206"/>
                    <a:pt x="1119" y="206"/>
                  </a:cubicBezTo>
                  <a:cubicBezTo>
                    <a:pt x="1119" y="184"/>
                    <a:pt x="1096" y="161"/>
                    <a:pt x="1096" y="161"/>
                  </a:cubicBezTo>
                  <a:cubicBezTo>
                    <a:pt x="1050" y="138"/>
                    <a:pt x="1050" y="115"/>
                    <a:pt x="1005" y="115"/>
                  </a:cubicBezTo>
                  <a:cubicBezTo>
                    <a:pt x="936" y="47"/>
                    <a:pt x="845" y="24"/>
                    <a:pt x="754" y="24"/>
                  </a:cubicBezTo>
                  <a:lnTo>
                    <a:pt x="731" y="24"/>
                  </a:lnTo>
                  <a:cubicBezTo>
                    <a:pt x="708" y="1"/>
                    <a:pt x="685"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 name="Google Shape;9741;p58"/>
            <p:cNvSpPr/>
            <p:nvPr/>
          </p:nvSpPr>
          <p:spPr>
            <a:xfrm>
              <a:off x="6082865" y="2988903"/>
              <a:ext cx="82853" cy="107582"/>
            </a:xfrm>
            <a:custGeom>
              <a:avLst/>
              <a:gdLst/>
              <a:ahLst/>
              <a:cxnLst/>
              <a:rect l="l" t="t" r="r" b="b"/>
              <a:pathLst>
                <a:path w="1759" h="2284" extrusionOk="0">
                  <a:moveTo>
                    <a:pt x="1096" y="1"/>
                  </a:moveTo>
                  <a:cubicBezTo>
                    <a:pt x="1005" y="24"/>
                    <a:pt x="936" y="47"/>
                    <a:pt x="845" y="47"/>
                  </a:cubicBezTo>
                  <a:cubicBezTo>
                    <a:pt x="799" y="69"/>
                    <a:pt x="777" y="69"/>
                    <a:pt x="731" y="92"/>
                  </a:cubicBezTo>
                  <a:cubicBezTo>
                    <a:pt x="708" y="92"/>
                    <a:pt x="663" y="92"/>
                    <a:pt x="640" y="115"/>
                  </a:cubicBezTo>
                  <a:cubicBezTo>
                    <a:pt x="623" y="109"/>
                    <a:pt x="607" y="107"/>
                    <a:pt x="593" y="107"/>
                  </a:cubicBezTo>
                  <a:cubicBezTo>
                    <a:pt x="551" y="107"/>
                    <a:pt x="526" y="132"/>
                    <a:pt x="526" y="184"/>
                  </a:cubicBezTo>
                  <a:cubicBezTo>
                    <a:pt x="503" y="206"/>
                    <a:pt x="503" y="252"/>
                    <a:pt x="480" y="275"/>
                  </a:cubicBezTo>
                  <a:cubicBezTo>
                    <a:pt x="457" y="321"/>
                    <a:pt x="457" y="343"/>
                    <a:pt x="434" y="389"/>
                  </a:cubicBezTo>
                  <a:cubicBezTo>
                    <a:pt x="411" y="435"/>
                    <a:pt x="389" y="503"/>
                    <a:pt x="366" y="572"/>
                  </a:cubicBezTo>
                  <a:cubicBezTo>
                    <a:pt x="320" y="686"/>
                    <a:pt x="252" y="800"/>
                    <a:pt x="206" y="891"/>
                  </a:cubicBezTo>
                  <a:cubicBezTo>
                    <a:pt x="183" y="960"/>
                    <a:pt x="160" y="1005"/>
                    <a:pt x="138" y="1051"/>
                  </a:cubicBezTo>
                  <a:cubicBezTo>
                    <a:pt x="115" y="1119"/>
                    <a:pt x="92" y="1188"/>
                    <a:pt x="69" y="1234"/>
                  </a:cubicBezTo>
                  <a:cubicBezTo>
                    <a:pt x="69" y="1302"/>
                    <a:pt x="46" y="1348"/>
                    <a:pt x="46" y="1416"/>
                  </a:cubicBezTo>
                  <a:cubicBezTo>
                    <a:pt x="23" y="1485"/>
                    <a:pt x="1" y="1576"/>
                    <a:pt x="1" y="1644"/>
                  </a:cubicBezTo>
                  <a:cubicBezTo>
                    <a:pt x="1" y="1713"/>
                    <a:pt x="23" y="1781"/>
                    <a:pt x="69" y="1850"/>
                  </a:cubicBezTo>
                  <a:cubicBezTo>
                    <a:pt x="69" y="1895"/>
                    <a:pt x="115" y="1941"/>
                    <a:pt x="138" y="1964"/>
                  </a:cubicBezTo>
                  <a:cubicBezTo>
                    <a:pt x="160" y="1987"/>
                    <a:pt x="183" y="2010"/>
                    <a:pt x="206" y="2032"/>
                  </a:cubicBezTo>
                  <a:cubicBezTo>
                    <a:pt x="252" y="2078"/>
                    <a:pt x="320" y="2124"/>
                    <a:pt x="366" y="2147"/>
                  </a:cubicBezTo>
                  <a:cubicBezTo>
                    <a:pt x="434" y="2169"/>
                    <a:pt x="480" y="2215"/>
                    <a:pt x="548" y="2238"/>
                  </a:cubicBezTo>
                  <a:cubicBezTo>
                    <a:pt x="617" y="2261"/>
                    <a:pt x="708" y="2261"/>
                    <a:pt x="777" y="2283"/>
                  </a:cubicBezTo>
                  <a:cubicBezTo>
                    <a:pt x="868" y="2283"/>
                    <a:pt x="936" y="2261"/>
                    <a:pt x="1028" y="2261"/>
                  </a:cubicBezTo>
                  <a:cubicBezTo>
                    <a:pt x="1096" y="2238"/>
                    <a:pt x="1165" y="2238"/>
                    <a:pt x="1233" y="2215"/>
                  </a:cubicBezTo>
                  <a:cubicBezTo>
                    <a:pt x="1302" y="2215"/>
                    <a:pt x="1347" y="2169"/>
                    <a:pt x="1416" y="2147"/>
                  </a:cubicBezTo>
                  <a:cubicBezTo>
                    <a:pt x="1484" y="2124"/>
                    <a:pt x="1553" y="2055"/>
                    <a:pt x="1598" y="1987"/>
                  </a:cubicBezTo>
                  <a:cubicBezTo>
                    <a:pt x="1667" y="1918"/>
                    <a:pt x="1735" y="1827"/>
                    <a:pt x="1735" y="1736"/>
                  </a:cubicBezTo>
                  <a:cubicBezTo>
                    <a:pt x="1758" y="1644"/>
                    <a:pt x="1758" y="1553"/>
                    <a:pt x="1758" y="1485"/>
                  </a:cubicBezTo>
                  <a:cubicBezTo>
                    <a:pt x="1758" y="1393"/>
                    <a:pt x="1758" y="1325"/>
                    <a:pt x="1758" y="1234"/>
                  </a:cubicBezTo>
                  <a:cubicBezTo>
                    <a:pt x="1758" y="1165"/>
                    <a:pt x="1735" y="1074"/>
                    <a:pt x="1735" y="982"/>
                  </a:cubicBezTo>
                  <a:cubicBezTo>
                    <a:pt x="1712" y="914"/>
                    <a:pt x="1712" y="823"/>
                    <a:pt x="1690" y="754"/>
                  </a:cubicBezTo>
                  <a:cubicBezTo>
                    <a:pt x="1667" y="617"/>
                    <a:pt x="1621" y="457"/>
                    <a:pt x="1576" y="321"/>
                  </a:cubicBezTo>
                  <a:cubicBezTo>
                    <a:pt x="1553" y="275"/>
                    <a:pt x="1553" y="252"/>
                    <a:pt x="1530" y="206"/>
                  </a:cubicBezTo>
                  <a:cubicBezTo>
                    <a:pt x="1530" y="184"/>
                    <a:pt x="1530" y="184"/>
                    <a:pt x="1530" y="161"/>
                  </a:cubicBezTo>
                  <a:cubicBezTo>
                    <a:pt x="1530" y="115"/>
                    <a:pt x="1507" y="69"/>
                    <a:pt x="1484" y="47"/>
                  </a:cubicBezTo>
                  <a:cubicBezTo>
                    <a:pt x="1439" y="24"/>
                    <a:pt x="1416"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 name="Google Shape;9742;p58"/>
            <p:cNvSpPr/>
            <p:nvPr/>
          </p:nvSpPr>
          <p:spPr>
            <a:xfrm>
              <a:off x="5476486" y="3455562"/>
              <a:ext cx="166696" cy="175268"/>
            </a:xfrm>
            <a:custGeom>
              <a:avLst/>
              <a:gdLst/>
              <a:ahLst/>
              <a:cxnLst/>
              <a:rect l="l" t="t" r="r" b="b"/>
              <a:pathLst>
                <a:path w="3539" h="3721" extrusionOk="0">
                  <a:moveTo>
                    <a:pt x="2191" y="0"/>
                  </a:moveTo>
                  <a:cubicBezTo>
                    <a:pt x="2123" y="46"/>
                    <a:pt x="2054" y="69"/>
                    <a:pt x="1963" y="114"/>
                  </a:cubicBezTo>
                  <a:cubicBezTo>
                    <a:pt x="1895" y="137"/>
                    <a:pt x="1826" y="160"/>
                    <a:pt x="1758" y="183"/>
                  </a:cubicBezTo>
                  <a:cubicBezTo>
                    <a:pt x="1689" y="206"/>
                    <a:pt x="1621" y="228"/>
                    <a:pt x="1552" y="251"/>
                  </a:cubicBezTo>
                  <a:lnTo>
                    <a:pt x="1507" y="274"/>
                  </a:lnTo>
                  <a:lnTo>
                    <a:pt x="1484" y="274"/>
                  </a:lnTo>
                  <a:cubicBezTo>
                    <a:pt x="1415" y="297"/>
                    <a:pt x="1370" y="320"/>
                    <a:pt x="1324" y="343"/>
                  </a:cubicBezTo>
                  <a:lnTo>
                    <a:pt x="1278" y="365"/>
                  </a:lnTo>
                  <a:cubicBezTo>
                    <a:pt x="1233" y="411"/>
                    <a:pt x="1210" y="434"/>
                    <a:pt x="1141" y="479"/>
                  </a:cubicBezTo>
                  <a:cubicBezTo>
                    <a:pt x="1096" y="502"/>
                    <a:pt x="1050" y="502"/>
                    <a:pt x="1004" y="502"/>
                  </a:cubicBezTo>
                  <a:cubicBezTo>
                    <a:pt x="982" y="525"/>
                    <a:pt x="959" y="525"/>
                    <a:pt x="936" y="525"/>
                  </a:cubicBezTo>
                  <a:cubicBezTo>
                    <a:pt x="913" y="548"/>
                    <a:pt x="890" y="548"/>
                    <a:pt x="867" y="571"/>
                  </a:cubicBezTo>
                  <a:lnTo>
                    <a:pt x="822" y="616"/>
                  </a:lnTo>
                  <a:lnTo>
                    <a:pt x="708" y="708"/>
                  </a:lnTo>
                  <a:cubicBezTo>
                    <a:pt x="639" y="776"/>
                    <a:pt x="571" y="822"/>
                    <a:pt x="525" y="867"/>
                  </a:cubicBezTo>
                  <a:cubicBezTo>
                    <a:pt x="502" y="867"/>
                    <a:pt x="479" y="890"/>
                    <a:pt x="457" y="913"/>
                  </a:cubicBezTo>
                  <a:lnTo>
                    <a:pt x="411" y="959"/>
                  </a:lnTo>
                  <a:lnTo>
                    <a:pt x="365" y="1004"/>
                  </a:lnTo>
                  <a:cubicBezTo>
                    <a:pt x="342" y="1004"/>
                    <a:pt x="320" y="1027"/>
                    <a:pt x="320" y="1050"/>
                  </a:cubicBezTo>
                  <a:lnTo>
                    <a:pt x="297" y="1050"/>
                  </a:lnTo>
                  <a:lnTo>
                    <a:pt x="274" y="1073"/>
                  </a:lnTo>
                  <a:cubicBezTo>
                    <a:pt x="274" y="1073"/>
                    <a:pt x="251" y="1096"/>
                    <a:pt x="251" y="1119"/>
                  </a:cubicBezTo>
                  <a:cubicBezTo>
                    <a:pt x="228" y="1119"/>
                    <a:pt x="228" y="1141"/>
                    <a:pt x="206" y="1164"/>
                  </a:cubicBezTo>
                  <a:cubicBezTo>
                    <a:pt x="183" y="1233"/>
                    <a:pt x="137" y="1301"/>
                    <a:pt x="114" y="1370"/>
                  </a:cubicBezTo>
                  <a:cubicBezTo>
                    <a:pt x="91" y="1438"/>
                    <a:pt x="69" y="1507"/>
                    <a:pt x="46" y="1552"/>
                  </a:cubicBezTo>
                  <a:cubicBezTo>
                    <a:pt x="23" y="1644"/>
                    <a:pt x="0" y="1735"/>
                    <a:pt x="0" y="1803"/>
                  </a:cubicBezTo>
                  <a:cubicBezTo>
                    <a:pt x="0" y="1872"/>
                    <a:pt x="0" y="1963"/>
                    <a:pt x="23" y="2032"/>
                  </a:cubicBezTo>
                  <a:cubicBezTo>
                    <a:pt x="23" y="2077"/>
                    <a:pt x="46" y="2100"/>
                    <a:pt x="46" y="2146"/>
                  </a:cubicBezTo>
                  <a:lnTo>
                    <a:pt x="69" y="2191"/>
                  </a:lnTo>
                  <a:cubicBezTo>
                    <a:pt x="69" y="2214"/>
                    <a:pt x="91" y="2237"/>
                    <a:pt x="91" y="2283"/>
                  </a:cubicBezTo>
                  <a:cubicBezTo>
                    <a:pt x="114" y="2328"/>
                    <a:pt x="137" y="2374"/>
                    <a:pt x="160" y="2442"/>
                  </a:cubicBezTo>
                  <a:cubicBezTo>
                    <a:pt x="183" y="2488"/>
                    <a:pt x="228" y="2511"/>
                    <a:pt x="251" y="2557"/>
                  </a:cubicBezTo>
                  <a:cubicBezTo>
                    <a:pt x="251" y="2579"/>
                    <a:pt x="274" y="2579"/>
                    <a:pt x="274" y="2602"/>
                  </a:cubicBezTo>
                  <a:lnTo>
                    <a:pt x="297" y="2625"/>
                  </a:lnTo>
                  <a:cubicBezTo>
                    <a:pt x="342" y="2694"/>
                    <a:pt x="365" y="2739"/>
                    <a:pt x="411" y="2785"/>
                  </a:cubicBezTo>
                  <a:cubicBezTo>
                    <a:pt x="434" y="2830"/>
                    <a:pt x="457" y="2853"/>
                    <a:pt x="479" y="2876"/>
                  </a:cubicBezTo>
                  <a:cubicBezTo>
                    <a:pt x="502" y="2899"/>
                    <a:pt x="525" y="2922"/>
                    <a:pt x="548" y="2967"/>
                  </a:cubicBezTo>
                  <a:cubicBezTo>
                    <a:pt x="571" y="2990"/>
                    <a:pt x="594" y="3013"/>
                    <a:pt x="616" y="3036"/>
                  </a:cubicBezTo>
                  <a:cubicBezTo>
                    <a:pt x="639" y="3059"/>
                    <a:pt x="662" y="3104"/>
                    <a:pt x="685" y="3127"/>
                  </a:cubicBezTo>
                  <a:lnTo>
                    <a:pt x="822" y="3287"/>
                  </a:lnTo>
                  <a:cubicBezTo>
                    <a:pt x="867" y="3355"/>
                    <a:pt x="913" y="3401"/>
                    <a:pt x="959" y="3447"/>
                  </a:cubicBezTo>
                  <a:cubicBezTo>
                    <a:pt x="982" y="3470"/>
                    <a:pt x="1027" y="3515"/>
                    <a:pt x="1050" y="3538"/>
                  </a:cubicBezTo>
                  <a:cubicBezTo>
                    <a:pt x="1073" y="3538"/>
                    <a:pt x="1073" y="3538"/>
                    <a:pt x="1096" y="3561"/>
                  </a:cubicBezTo>
                  <a:cubicBezTo>
                    <a:pt x="1096" y="3561"/>
                    <a:pt x="1119" y="3584"/>
                    <a:pt x="1119" y="3584"/>
                  </a:cubicBezTo>
                  <a:cubicBezTo>
                    <a:pt x="1141" y="3584"/>
                    <a:pt x="1164" y="3607"/>
                    <a:pt x="1164" y="3607"/>
                  </a:cubicBezTo>
                  <a:cubicBezTo>
                    <a:pt x="1210" y="3652"/>
                    <a:pt x="1256" y="3675"/>
                    <a:pt x="1301" y="3698"/>
                  </a:cubicBezTo>
                  <a:cubicBezTo>
                    <a:pt x="1324" y="3698"/>
                    <a:pt x="1324" y="3721"/>
                    <a:pt x="1347" y="3721"/>
                  </a:cubicBezTo>
                  <a:cubicBezTo>
                    <a:pt x="1392" y="3721"/>
                    <a:pt x="1461" y="3698"/>
                    <a:pt x="1507" y="3698"/>
                  </a:cubicBezTo>
                  <a:cubicBezTo>
                    <a:pt x="1598" y="3675"/>
                    <a:pt x="1689" y="3652"/>
                    <a:pt x="1780" y="3652"/>
                  </a:cubicBezTo>
                  <a:lnTo>
                    <a:pt x="1826" y="3652"/>
                  </a:lnTo>
                  <a:cubicBezTo>
                    <a:pt x="1849" y="3629"/>
                    <a:pt x="1895" y="3629"/>
                    <a:pt x="1917" y="3629"/>
                  </a:cubicBezTo>
                  <a:cubicBezTo>
                    <a:pt x="1963" y="3629"/>
                    <a:pt x="2009" y="3607"/>
                    <a:pt x="2054" y="3607"/>
                  </a:cubicBezTo>
                  <a:lnTo>
                    <a:pt x="2100" y="3607"/>
                  </a:lnTo>
                  <a:cubicBezTo>
                    <a:pt x="2146" y="3584"/>
                    <a:pt x="2191" y="3561"/>
                    <a:pt x="2260" y="3561"/>
                  </a:cubicBezTo>
                  <a:cubicBezTo>
                    <a:pt x="2328" y="3538"/>
                    <a:pt x="2397" y="3492"/>
                    <a:pt x="2488" y="3470"/>
                  </a:cubicBezTo>
                  <a:lnTo>
                    <a:pt x="2511" y="3470"/>
                  </a:lnTo>
                  <a:cubicBezTo>
                    <a:pt x="2579" y="3447"/>
                    <a:pt x="2648" y="3424"/>
                    <a:pt x="2693" y="3401"/>
                  </a:cubicBezTo>
                  <a:cubicBezTo>
                    <a:pt x="2762" y="3378"/>
                    <a:pt x="2808" y="3333"/>
                    <a:pt x="2876" y="3287"/>
                  </a:cubicBezTo>
                  <a:cubicBezTo>
                    <a:pt x="2945" y="3241"/>
                    <a:pt x="3013" y="3196"/>
                    <a:pt x="3059" y="3150"/>
                  </a:cubicBezTo>
                  <a:cubicBezTo>
                    <a:pt x="3104" y="3104"/>
                    <a:pt x="3150" y="3059"/>
                    <a:pt x="3196" y="3013"/>
                  </a:cubicBezTo>
                  <a:cubicBezTo>
                    <a:pt x="3241" y="2945"/>
                    <a:pt x="3287" y="2876"/>
                    <a:pt x="3333" y="2808"/>
                  </a:cubicBezTo>
                  <a:cubicBezTo>
                    <a:pt x="3378" y="2739"/>
                    <a:pt x="3424" y="2671"/>
                    <a:pt x="3447" y="2579"/>
                  </a:cubicBezTo>
                  <a:cubicBezTo>
                    <a:pt x="3470" y="2557"/>
                    <a:pt x="3470" y="2511"/>
                    <a:pt x="3470" y="2488"/>
                  </a:cubicBezTo>
                  <a:cubicBezTo>
                    <a:pt x="3470" y="2465"/>
                    <a:pt x="3492" y="2442"/>
                    <a:pt x="3492" y="2420"/>
                  </a:cubicBezTo>
                  <a:cubicBezTo>
                    <a:pt x="3515" y="2351"/>
                    <a:pt x="3538" y="2283"/>
                    <a:pt x="3538" y="2214"/>
                  </a:cubicBezTo>
                  <a:cubicBezTo>
                    <a:pt x="3538" y="2146"/>
                    <a:pt x="3515" y="2077"/>
                    <a:pt x="3515" y="2009"/>
                  </a:cubicBezTo>
                  <a:cubicBezTo>
                    <a:pt x="3492" y="1917"/>
                    <a:pt x="3492" y="1849"/>
                    <a:pt x="3470" y="1780"/>
                  </a:cubicBezTo>
                  <a:cubicBezTo>
                    <a:pt x="3447" y="1712"/>
                    <a:pt x="3401" y="1644"/>
                    <a:pt x="3355" y="1552"/>
                  </a:cubicBezTo>
                  <a:cubicBezTo>
                    <a:pt x="3310" y="1461"/>
                    <a:pt x="3241" y="1370"/>
                    <a:pt x="3196" y="1278"/>
                  </a:cubicBezTo>
                  <a:lnTo>
                    <a:pt x="3173" y="1233"/>
                  </a:lnTo>
                  <a:cubicBezTo>
                    <a:pt x="3127" y="1141"/>
                    <a:pt x="3082" y="1050"/>
                    <a:pt x="3013" y="959"/>
                  </a:cubicBezTo>
                  <a:cubicBezTo>
                    <a:pt x="2990" y="913"/>
                    <a:pt x="2967" y="867"/>
                    <a:pt x="2945" y="822"/>
                  </a:cubicBezTo>
                  <a:cubicBezTo>
                    <a:pt x="2922" y="799"/>
                    <a:pt x="2899" y="753"/>
                    <a:pt x="2876" y="708"/>
                  </a:cubicBezTo>
                  <a:lnTo>
                    <a:pt x="2830" y="662"/>
                  </a:lnTo>
                  <a:cubicBezTo>
                    <a:pt x="2808" y="594"/>
                    <a:pt x="2762" y="525"/>
                    <a:pt x="2716" y="457"/>
                  </a:cubicBezTo>
                  <a:cubicBezTo>
                    <a:pt x="2671" y="411"/>
                    <a:pt x="2625" y="365"/>
                    <a:pt x="2579" y="320"/>
                  </a:cubicBezTo>
                  <a:cubicBezTo>
                    <a:pt x="2557" y="251"/>
                    <a:pt x="2511" y="206"/>
                    <a:pt x="2465" y="160"/>
                  </a:cubicBezTo>
                  <a:lnTo>
                    <a:pt x="2465" y="137"/>
                  </a:lnTo>
                  <a:cubicBezTo>
                    <a:pt x="2442" y="114"/>
                    <a:pt x="2420" y="91"/>
                    <a:pt x="2420" y="69"/>
                  </a:cubicBezTo>
                  <a:cubicBezTo>
                    <a:pt x="2397" y="69"/>
                    <a:pt x="2397" y="46"/>
                    <a:pt x="2374" y="46"/>
                  </a:cubicBezTo>
                  <a:cubicBezTo>
                    <a:pt x="2374" y="46"/>
                    <a:pt x="2374" y="46"/>
                    <a:pt x="2374" y="23"/>
                  </a:cubicBezTo>
                  <a:cubicBezTo>
                    <a:pt x="2351" y="23"/>
                    <a:pt x="2328" y="23"/>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 name="Google Shape;9743;p58"/>
            <p:cNvSpPr/>
            <p:nvPr/>
          </p:nvSpPr>
          <p:spPr>
            <a:xfrm>
              <a:off x="5243177" y="4167303"/>
              <a:ext cx="163446" cy="137681"/>
            </a:xfrm>
            <a:custGeom>
              <a:avLst/>
              <a:gdLst/>
              <a:ahLst/>
              <a:cxnLst/>
              <a:rect l="l" t="t" r="r" b="b"/>
              <a:pathLst>
                <a:path w="3470" h="2923" extrusionOk="0">
                  <a:moveTo>
                    <a:pt x="708" y="0"/>
                  </a:moveTo>
                  <a:cubicBezTo>
                    <a:pt x="685" y="23"/>
                    <a:pt x="639" y="46"/>
                    <a:pt x="593" y="69"/>
                  </a:cubicBezTo>
                  <a:cubicBezTo>
                    <a:pt x="571" y="69"/>
                    <a:pt x="548" y="92"/>
                    <a:pt x="548" y="92"/>
                  </a:cubicBezTo>
                  <a:cubicBezTo>
                    <a:pt x="525" y="115"/>
                    <a:pt x="502" y="115"/>
                    <a:pt x="457" y="115"/>
                  </a:cubicBezTo>
                  <a:cubicBezTo>
                    <a:pt x="434" y="137"/>
                    <a:pt x="411" y="183"/>
                    <a:pt x="388" y="206"/>
                  </a:cubicBezTo>
                  <a:cubicBezTo>
                    <a:pt x="320" y="274"/>
                    <a:pt x="274" y="343"/>
                    <a:pt x="251" y="411"/>
                  </a:cubicBezTo>
                  <a:cubicBezTo>
                    <a:pt x="205" y="480"/>
                    <a:pt x="160" y="548"/>
                    <a:pt x="137" y="640"/>
                  </a:cubicBezTo>
                  <a:cubicBezTo>
                    <a:pt x="114" y="662"/>
                    <a:pt x="114" y="708"/>
                    <a:pt x="91" y="754"/>
                  </a:cubicBezTo>
                  <a:cubicBezTo>
                    <a:pt x="91" y="777"/>
                    <a:pt x="91" y="799"/>
                    <a:pt x="68" y="822"/>
                  </a:cubicBezTo>
                  <a:cubicBezTo>
                    <a:pt x="46" y="959"/>
                    <a:pt x="23" y="1073"/>
                    <a:pt x="23" y="1210"/>
                  </a:cubicBezTo>
                  <a:lnTo>
                    <a:pt x="23" y="1256"/>
                  </a:lnTo>
                  <a:cubicBezTo>
                    <a:pt x="0" y="1347"/>
                    <a:pt x="0" y="1416"/>
                    <a:pt x="0" y="1484"/>
                  </a:cubicBezTo>
                  <a:cubicBezTo>
                    <a:pt x="0" y="1553"/>
                    <a:pt x="23" y="1621"/>
                    <a:pt x="23" y="1690"/>
                  </a:cubicBezTo>
                  <a:cubicBezTo>
                    <a:pt x="23" y="1781"/>
                    <a:pt x="46" y="1849"/>
                    <a:pt x="46" y="1918"/>
                  </a:cubicBezTo>
                  <a:lnTo>
                    <a:pt x="68" y="1941"/>
                  </a:lnTo>
                  <a:cubicBezTo>
                    <a:pt x="68" y="2009"/>
                    <a:pt x="91" y="2078"/>
                    <a:pt x="114" y="2146"/>
                  </a:cubicBezTo>
                  <a:cubicBezTo>
                    <a:pt x="137" y="2192"/>
                    <a:pt x="137" y="2237"/>
                    <a:pt x="160" y="2283"/>
                  </a:cubicBezTo>
                  <a:cubicBezTo>
                    <a:pt x="183" y="2306"/>
                    <a:pt x="205" y="2329"/>
                    <a:pt x="228" y="2351"/>
                  </a:cubicBezTo>
                  <a:cubicBezTo>
                    <a:pt x="274" y="2397"/>
                    <a:pt x="320" y="2443"/>
                    <a:pt x="342" y="2466"/>
                  </a:cubicBezTo>
                  <a:cubicBezTo>
                    <a:pt x="411" y="2534"/>
                    <a:pt x="479" y="2557"/>
                    <a:pt x="548" y="2580"/>
                  </a:cubicBezTo>
                  <a:cubicBezTo>
                    <a:pt x="593" y="2580"/>
                    <a:pt x="616" y="2603"/>
                    <a:pt x="662" y="2603"/>
                  </a:cubicBezTo>
                  <a:lnTo>
                    <a:pt x="685" y="2603"/>
                  </a:lnTo>
                  <a:cubicBezTo>
                    <a:pt x="708" y="2603"/>
                    <a:pt x="753" y="2580"/>
                    <a:pt x="776" y="2580"/>
                  </a:cubicBezTo>
                  <a:cubicBezTo>
                    <a:pt x="845" y="2580"/>
                    <a:pt x="890" y="2534"/>
                    <a:pt x="936" y="2511"/>
                  </a:cubicBezTo>
                  <a:cubicBezTo>
                    <a:pt x="1004" y="2488"/>
                    <a:pt x="1050" y="2443"/>
                    <a:pt x="1073" y="2420"/>
                  </a:cubicBezTo>
                  <a:cubicBezTo>
                    <a:pt x="1096" y="2397"/>
                    <a:pt x="1118" y="2374"/>
                    <a:pt x="1164" y="2329"/>
                  </a:cubicBezTo>
                  <a:cubicBezTo>
                    <a:pt x="1164" y="2351"/>
                    <a:pt x="1164" y="2374"/>
                    <a:pt x="1164" y="2374"/>
                  </a:cubicBezTo>
                  <a:cubicBezTo>
                    <a:pt x="1210" y="2443"/>
                    <a:pt x="1233" y="2488"/>
                    <a:pt x="1255" y="2557"/>
                  </a:cubicBezTo>
                  <a:cubicBezTo>
                    <a:pt x="1278" y="2580"/>
                    <a:pt x="1301" y="2603"/>
                    <a:pt x="1324" y="2625"/>
                  </a:cubicBezTo>
                  <a:cubicBezTo>
                    <a:pt x="1347" y="2648"/>
                    <a:pt x="1370" y="2671"/>
                    <a:pt x="1392" y="2694"/>
                  </a:cubicBezTo>
                  <a:cubicBezTo>
                    <a:pt x="1438" y="2717"/>
                    <a:pt x="1461" y="2739"/>
                    <a:pt x="1484" y="2762"/>
                  </a:cubicBezTo>
                  <a:cubicBezTo>
                    <a:pt x="1529" y="2785"/>
                    <a:pt x="1575" y="2785"/>
                    <a:pt x="1621" y="2808"/>
                  </a:cubicBezTo>
                  <a:lnTo>
                    <a:pt x="1666" y="2808"/>
                  </a:lnTo>
                  <a:cubicBezTo>
                    <a:pt x="1712" y="2808"/>
                    <a:pt x="1758" y="2785"/>
                    <a:pt x="1826" y="2785"/>
                  </a:cubicBezTo>
                  <a:cubicBezTo>
                    <a:pt x="1872" y="2762"/>
                    <a:pt x="1895" y="2739"/>
                    <a:pt x="1940" y="2717"/>
                  </a:cubicBezTo>
                  <a:cubicBezTo>
                    <a:pt x="1963" y="2717"/>
                    <a:pt x="1986" y="2694"/>
                    <a:pt x="2009" y="2671"/>
                  </a:cubicBezTo>
                  <a:lnTo>
                    <a:pt x="2031" y="2648"/>
                  </a:lnTo>
                  <a:cubicBezTo>
                    <a:pt x="2031" y="2648"/>
                    <a:pt x="2054" y="2648"/>
                    <a:pt x="2054" y="2625"/>
                  </a:cubicBezTo>
                  <a:lnTo>
                    <a:pt x="2100" y="2603"/>
                  </a:lnTo>
                  <a:cubicBezTo>
                    <a:pt x="2123" y="2580"/>
                    <a:pt x="2168" y="2534"/>
                    <a:pt x="2191" y="2511"/>
                  </a:cubicBezTo>
                  <a:cubicBezTo>
                    <a:pt x="2214" y="2534"/>
                    <a:pt x="2214" y="2557"/>
                    <a:pt x="2237" y="2603"/>
                  </a:cubicBezTo>
                  <a:cubicBezTo>
                    <a:pt x="2260" y="2625"/>
                    <a:pt x="2283" y="2648"/>
                    <a:pt x="2283" y="2694"/>
                  </a:cubicBezTo>
                  <a:cubicBezTo>
                    <a:pt x="2305" y="2717"/>
                    <a:pt x="2305" y="2717"/>
                    <a:pt x="2328" y="2739"/>
                  </a:cubicBezTo>
                  <a:cubicBezTo>
                    <a:pt x="2351" y="2785"/>
                    <a:pt x="2374" y="2831"/>
                    <a:pt x="2420" y="2854"/>
                  </a:cubicBezTo>
                  <a:cubicBezTo>
                    <a:pt x="2442" y="2876"/>
                    <a:pt x="2442" y="2876"/>
                    <a:pt x="2465" y="2899"/>
                  </a:cubicBezTo>
                  <a:cubicBezTo>
                    <a:pt x="2488" y="2899"/>
                    <a:pt x="2488" y="2899"/>
                    <a:pt x="2511" y="2922"/>
                  </a:cubicBezTo>
                  <a:lnTo>
                    <a:pt x="2716" y="2922"/>
                  </a:lnTo>
                  <a:cubicBezTo>
                    <a:pt x="2762" y="2922"/>
                    <a:pt x="2785" y="2899"/>
                    <a:pt x="2808" y="2899"/>
                  </a:cubicBezTo>
                  <a:cubicBezTo>
                    <a:pt x="2853" y="2899"/>
                    <a:pt x="2876" y="2876"/>
                    <a:pt x="2899" y="2854"/>
                  </a:cubicBezTo>
                  <a:cubicBezTo>
                    <a:pt x="2944" y="2854"/>
                    <a:pt x="2967" y="2831"/>
                    <a:pt x="2990" y="2808"/>
                  </a:cubicBezTo>
                  <a:cubicBezTo>
                    <a:pt x="3036" y="2762"/>
                    <a:pt x="3081" y="2717"/>
                    <a:pt x="3127" y="2671"/>
                  </a:cubicBezTo>
                  <a:cubicBezTo>
                    <a:pt x="3196" y="2603"/>
                    <a:pt x="3241" y="2534"/>
                    <a:pt x="3287" y="2466"/>
                  </a:cubicBezTo>
                  <a:cubicBezTo>
                    <a:pt x="3355" y="2351"/>
                    <a:pt x="3401" y="2192"/>
                    <a:pt x="3424" y="2009"/>
                  </a:cubicBezTo>
                  <a:cubicBezTo>
                    <a:pt x="3447" y="1941"/>
                    <a:pt x="3447" y="1849"/>
                    <a:pt x="3447" y="1781"/>
                  </a:cubicBezTo>
                  <a:cubicBezTo>
                    <a:pt x="3469" y="1735"/>
                    <a:pt x="3447" y="1690"/>
                    <a:pt x="3447" y="1644"/>
                  </a:cubicBezTo>
                  <a:cubicBezTo>
                    <a:pt x="3447" y="1621"/>
                    <a:pt x="3447" y="1598"/>
                    <a:pt x="3447" y="1553"/>
                  </a:cubicBezTo>
                  <a:cubicBezTo>
                    <a:pt x="3447" y="1530"/>
                    <a:pt x="3447" y="1507"/>
                    <a:pt x="3447" y="1461"/>
                  </a:cubicBezTo>
                  <a:cubicBezTo>
                    <a:pt x="3447" y="1416"/>
                    <a:pt x="3447" y="1370"/>
                    <a:pt x="3447" y="1324"/>
                  </a:cubicBezTo>
                  <a:cubicBezTo>
                    <a:pt x="3447" y="1324"/>
                    <a:pt x="3447" y="1301"/>
                    <a:pt x="3447" y="1301"/>
                  </a:cubicBezTo>
                  <a:cubicBezTo>
                    <a:pt x="3447" y="1279"/>
                    <a:pt x="3447" y="1256"/>
                    <a:pt x="3447" y="1256"/>
                  </a:cubicBezTo>
                  <a:cubicBezTo>
                    <a:pt x="3447" y="1210"/>
                    <a:pt x="3447" y="1165"/>
                    <a:pt x="3447" y="1142"/>
                  </a:cubicBezTo>
                  <a:cubicBezTo>
                    <a:pt x="3447" y="1073"/>
                    <a:pt x="3424" y="982"/>
                    <a:pt x="3424" y="913"/>
                  </a:cubicBezTo>
                  <a:cubicBezTo>
                    <a:pt x="3424" y="868"/>
                    <a:pt x="3401" y="822"/>
                    <a:pt x="3401" y="777"/>
                  </a:cubicBezTo>
                  <a:cubicBezTo>
                    <a:pt x="3378" y="754"/>
                    <a:pt x="3378" y="731"/>
                    <a:pt x="3355" y="685"/>
                  </a:cubicBezTo>
                  <a:lnTo>
                    <a:pt x="3355" y="662"/>
                  </a:lnTo>
                  <a:cubicBezTo>
                    <a:pt x="3310" y="594"/>
                    <a:pt x="3241" y="525"/>
                    <a:pt x="3173" y="457"/>
                  </a:cubicBezTo>
                  <a:cubicBezTo>
                    <a:pt x="3150" y="434"/>
                    <a:pt x="3127" y="411"/>
                    <a:pt x="3081" y="388"/>
                  </a:cubicBezTo>
                  <a:lnTo>
                    <a:pt x="3059" y="366"/>
                  </a:lnTo>
                  <a:cubicBezTo>
                    <a:pt x="3036" y="343"/>
                    <a:pt x="3013" y="343"/>
                    <a:pt x="2990" y="320"/>
                  </a:cubicBezTo>
                  <a:lnTo>
                    <a:pt x="2876" y="320"/>
                  </a:lnTo>
                  <a:cubicBezTo>
                    <a:pt x="2853" y="320"/>
                    <a:pt x="2830" y="343"/>
                    <a:pt x="2808" y="343"/>
                  </a:cubicBezTo>
                  <a:lnTo>
                    <a:pt x="2762" y="366"/>
                  </a:lnTo>
                  <a:cubicBezTo>
                    <a:pt x="2716" y="366"/>
                    <a:pt x="2693" y="388"/>
                    <a:pt x="2648" y="411"/>
                  </a:cubicBezTo>
                  <a:cubicBezTo>
                    <a:pt x="2625" y="434"/>
                    <a:pt x="2579" y="457"/>
                    <a:pt x="2556" y="480"/>
                  </a:cubicBezTo>
                  <a:lnTo>
                    <a:pt x="2534" y="480"/>
                  </a:lnTo>
                  <a:cubicBezTo>
                    <a:pt x="2534" y="503"/>
                    <a:pt x="2511" y="503"/>
                    <a:pt x="2511" y="525"/>
                  </a:cubicBezTo>
                  <a:cubicBezTo>
                    <a:pt x="2488" y="525"/>
                    <a:pt x="2488" y="548"/>
                    <a:pt x="2488" y="548"/>
                  </a:cubicBezTo>
                  <a:cubicBezTo>
                    <a:pt x="2465" y="571"/>
                    <a:pt x="2420" y="594"/>
                    <a:pt x="2397" y="594"/>
                  </a:cubicBezTo>
                  <a:lnTo>
                    <a:pt x="2374" y="594"/>
                  </a:lnTo>
                  <a:cubicBezTo>
                    <a:pt x="2305" y="594"/>
                    <a:pt x="2260" y="571"/>
                    <a:pt x="2237" y="503"/>
                  </a:cubicBezTo>
                  <a:lnTo>
                    <a:pt x="2214" y="480"/>
                  </a:lnTo>
                  <a:cubicBezTo>
                    <a:pt x="2214" y="480"/>
                    <a:pt x="2214" y="457"/>
                    <a:pt x="2191" y="434"/>
                  </a:cubicBezTo>
                  <a:cubicBezTo>
                    <a:pt x="2191" y="434"/>
                    <a:pt x="2191" y="411"/>
                    <a:pt x="2168" y="411"/>
                  </a:cubicBezTo>
                  <a:cubicBezTo>
                    <a:pt x="2123" y="366"/>
                    <a:pt x="2054" y="320"/>
                    <a:pt x="1963" y="274"/>
                  </a:cubicBezTo>
                  <a:cubicBezTo>
                    <a:pt x="1940" y="252"/>
                    <a:pt x="1917" y="252"/>
                    <a:pt x="1895" y="229"/>
                  </a:cubicBezTo>
                  <a:lnTo>
                    <a:pt x="1849" y="229"/>
                  </a:lnTo>
                  <a:cubicBezTo>
                    <a:pt x="1826" y="229"/>
                    <a:pt x="1803" y="229"/>
                    <a:pt x="1758" y="252"/>
                  </a:cubicBezTo>
                  <a:lnTo>
                    <a:pt x="1621" y="252"/>
                  </a:lnTo>
                  <a:cubicBezTo>
                    <a:pt x="1598" y="274"/>
                    <a:pt x="1575" y="297"/>
                    <a:pt x="1552" y="297"/>
                  </a:cubicBezTo>
                  <a:cubicBezTo>
                    <a:pt x="1529" y="320"/>
                    <a:pt x="1506" y="320"/>
                    <a:pt x="1506" y="320"/>
                  </a:cubicBezTo>
                  <a:lnTo>
                    <a:pt x="1484" y="343"/>
                  </a:lnTo>
                  <a:cubicBezTo>
                    <a:pt x="1461" y="343"/>
                    <a:pt x="1461" y="366"/>
                    <a:pt x="1438" y="366"/>
                  </a:cubicBezTo>
                  <a:cubicBezTo>
                    <a:pt x="1415" y="366"/>
                    <a:pt x="1392" y="388"/>
                    <a:pt x="1370" y="388"/>
                  </a:cubicBezTo>
                  <a:cubicBezTo>
                    <a:pt x="1347" y="388"/>
                    <a:pt x="1324" y="388"/>
                    <a:pt x="1324" y="366"/>
                  </a:cubicBezTo>
                  <a:cubicBezTo>
                    <a:pt x="1278" y="366"/>
                    <a:pt x="1278" y="343"/>
                    <a:pt x="1255" y="320"/>
                  </a:cubicBezTo>
                  <a:cubicBezTo>
                    <a:pt x="1233" y="297"/>
                    <a:pt x="1210" y="297"/>
                    <a:pt x="1210" y="274"/>
                  </a:cubicBezTo>
                  <a:lnTo>
                    <a:pt x="1210" y="252"/>
                  </a:lnTo>
                  <a:lnTo>
                    <a:pt x="1187" y="229"/>
                  </a:lnTo>
                  <a:lnTo>
                    <a:pt x="1164" y="206"/>
                  </a:lnTo>
                  <a:cubicBezTo>
                    <a:pt x="1164" y="183"/>
                    <a:pt x="1141" y="183"/>
                    <a:pt x="1141" y="160"/>
                  </a:cubicBezTo>
                  <a:lnTo>
                    <a:pt x="1118" y="137"/>
                  </a:lnTo>
                  <a:cubicBezTo>
                    <a:pt x="1118" y="115"/>
                    <a:pt x="1096" y="92"/>
                    <a:pt x="1073" y="69"/>
                  </a:cubicBezTo>
                  <a:cubicBezTo>
                    <a:pt x="1073" y="69"/>
                    <a:pt x="1073" y="69"/>
                    <a:pt x="1050" y="46"/>
                  </a:cubicBezTo>
                  <a:cubicBezTo>
                    <a:pt x="1004" y="46"/>
                    <a:pt x="982" y="23"/>
                    <a:pt x="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 name="Google Shape;9744;p58"/>
            <p:cNvSpPr/>
            <p:nvPr/>
          </p:nvSpPr>
          <p:spPr>
            <a:xfrm>
              <a:off x="5437766" y="4201689"/>
              <a:ext cx="164529" cy="123691"/>
            </a:xfrm>
            <a:custGeom>
              <a:avLst/>
              <a:gdLst/>
              <a:ahLst/>
              <a:cxnLst/>
              <a:rect l="l" t="t" r="r" b="b"/>
              <a:pathLst>
                <a:path w="3493" h="2626" extrusionOk="0">
                  <a:moveTo>
                    <a:pt x="822" y="1"/>
                  </a:moveTo>
                  <a:cubicBezTo>
                    <a:pt x="776" y="1"/>
                    <a:pt x="731" y="1"/>
                    <a:pt x="685" y="24"/>
                  </a:cubicBezTo>
                  <a:cubicBezTo>
                    <a:pt x="640" y="47"/>
                    <a:pt x="571" y="69"/>
                    <a:pt x="503" y="115"/>
                  </a:cubicBezTo>
                  <a:cubicBezTo>
                    <a:pt x="457" y="138"/>
                    <a:pt x="434" y="161"/>
                    <a:pt x="388" y="206"/>
                  </a:cubicBezTo>
                  <a:cubicBezTo>
                    <a:pt x="366" y="229"/>
                    <a:pt x="320" y="252"/>
                    <a:pt x="297" y="275"/>
                  </a:cubicBezTo>
                  <a:lnTo>
                    <a:pt x="251" y="343"/>
                  </a:lnTo>
                  <a:cubicBezTo>
                    <a:pt x="206" y="366"/>
                    <a:pt x="183" y="412"/>
                    <a:pt x="160" y="435"/>
                  </a:cubicBezTo>
                  <a:cubicBezTo>
                    <a:pt x="160" y="457"/>
                    <a:pt x="160" y="457"/>
                    <a:pt x="160" y="480"/>
                  </a:cubicBezTo>
                  <a:lnTo>
                    <a:pt x="137" y="503"/>
                  </a:lnTo>
                  <a:cubicBezTo>
                    <a:pt x="137" y="549"/>
                    <a:pt x="115" y="594"/>
                    <a:pt x="69" y="617"/>
                  </a:cubicBezTo>
                  <a:cubicBezTo>
                    <a:pt x="46" y="686"/>
                    <a:pt x="23" y="754"/>
                    <a:pt x="23" y="800"/>
                  </a:cubicBezTo>
                  <a:cubicBezTo>
                    <a:pt x="0" y="891"/>
                    <a:pt x="0" y="982"/>
                    <a:pt x="0" y="1074"/>
                  </a:cubicBezTo>
                  <a:cubicBezTo>
                    <a:pt x="0" y="1142"/>
                    <a:pt x="0" y="1188"/>
                    <a:pt x="0" y="1233"/>
                  </a:cubicBezTo>
                  <a:lnTo>
                    <a:pt x="23" y="1302"/>
                  </a:lnTo>
                  <a:cubicBezTo>
                    <a:pt x="23" y="1416"/>
                    <a:pt x="23" y="1507"/>
                    <a:pt x="23" y="1599"/>
                  </a:cubicBezTo>
                  <a:cubicBezTo>
                    <a:pt x="46" y="1690"/>
                    <a:pt x="46" y="1781"/>
                    <a:pt x="69" y="1873"/>
                  </a:cubicBezTo>
                  <a:cubicBezTo>
                    <a:pt x="92" y="2009"/>
                    <a:pt x="137" y="2124"/>
                    <a:pt x="183" y="2215"/>
                  </a:cubicBezTo>
                  <a:cubicBezTo>
                    <a:pt x="206" y="2283"/>
                    <a:pt x="229" y="2352"/>
                    <a:pt x="251" y="2398"/>
                  </a:cubicBezTo>
                  <a:cubicBezTo>
                    <a:pt x="297" y="2489"/>
                    <a:pt x="388" y="2534"/>
                    <a:pt x="480" y="2580"/>
                  </a:cubicBezTo>
                  <a:lnTo>
                    <a:pt x="571" y="2580"/>
                  </a:lnTo>
                  <a:cubicBezTo>
                    <a:pt x="640" y="2580"/>
                    <a:pt x="731" y="2557"/>
                    <a:pt x="799" y="2534"/>
                  </a:cubicBezTo>
                  <a:cubicBezTo>
                    <a:pt x="868" y="2489"/>
                    <a:pt x="936" y="2420"/>
                    <a:pt x="1005" y="2375"/>
                  </a:cubicBezTo>
                  <a:cubicBezTo>
                    <a:pt x="1028" y="2352"/>
                    <a:pt x="1050" y="2306"/>
                    <a:pt x="1096" y="2283"/>
                  </a:cubicBezTo>
                  <a:lnTo>
                    <a:pt x="1119" y="2238"/>
                  </a:lnTo>
                  <a:cubicBezTo>
                    <a:pt x="1142" y="2283"/>
                    <a:pt x="1142" y="2306"/>
                    <a:pt x="1164" y="2329"/>
                  </a:cubicBezTo>
                  <a:cubicBezTo>
                    <a:pt x="1187" y="2375"/>
                    <a:pt x="1210" y="2420"/>
                    <a:pt x="1256" y="2466"/>
                  </a:cubicBezTo>
                  <a:cubicBezTo>
                    <a:pt x="1370" y="2557"/>
                    <a:pt x="1484" y="2603"/>
                    <a:pt x="1598" y="2626"/>
                  </a:cubicBezTo>
                  <a:lnTo>
                    <a:pt x="1689" y="2626"/>
                  </a:lnTo>
                  <a:cubicBezTo>
                    <a:pt x="1804" y="2626"/>
                    <a:pt x="1918" y="2580"/>
                    <a:pt x="2009" y="2512"/>
                  </a:cubicBezTo>
                  <a:cubicBezTo>
                    <a:pt x="2055" y="2466"/>
                    <a:pt x="2123" y="2420"/>
                    <a:pt x="2169" y="2375"/>
                  </a:cubicBezTo>
                  <a:cubicBezTo>
                    <a:pt x="2192" y="2352"/>
                    <a:pt x="2192" y="2329"/>
                    <a:pt x="2214" y="2329"/>
                  </a:cubicBezTo>
                  <a:cubicBezTo>
                    <a:pt x="2260" y="2420"/>
                    <a:pt x="2306" y="2534"/>
                    <a:pt x="2420" y="2580"/>
                  </a:cubicBezTo>
                  <a:cubicBezTo>
                    <a:pt x="2488" y="2603"/>
                    <a:pt x="2557" y="2626"/>
                    <a:pt x="2648" y="2626"/>
                  </a:cubicBezTo>
                  <a:lnTo>
                    <a:pt x="2762" y="2626"/>
                  </a:lnTo>
                  <a:cubicBezTo>
                    <a:pt x="2808" y="2603"/>
                    <a:pt x="2831" y="2580"/>
                    <a:pt x="2876" y="2580"/>
                  </a:cubicBezTo>
                  <a:cubicBezTo>
                    <a:pt x="2945" y="2534"/>
                    <a:pt x="3013" y="2489"/>
                    <a:pt x="3082" y="2420"/>
                  </a:cubicBezTo>
                  <a:cubicBezTo>
                    <a:pt x="3127" y="2375"/>
                    <a:pt x="3173" y="2306"/>
                    <a:pt x="3219" y="2238"/>
                  </a:cubicBezTo>
                  <a:lnTo>
                    <a:pt x="3219" y="2215"/>
                  </a:lnTo>
                  <a:cubicBezTo>
                    <a:pt x="3264" y="2146"/>
                    <a:pt x="3310" y="2101"/>
                    <a:pt x="3333" y="2032"/>
                  </a:cubicBezTo>
                  <a:cubicBezTo>
                    <a:pt x="3379" y="1941"/>
                    <a:pt x="3401" y="1850"/>
                    <a:pt x="3424" y="1781"/>
                  </a:cubicBezTo>
                  <a:cubicBezTo>
                    <a:pt x="3424" y="1736"/>
                    <a:pt x="3447" y="1667"/>
                    <a:pt x="3470" y="1599"/>
                  </a:cubicBezTo>
                  <a:cubicBezTo>
                    <a:pt x="3470" y="1553"/>
                    <a:pt x="3493" y="1484"/>
                    <a:pt x="3493" y="1416"/>
                  </a:cubicBezTo>
                  <a:cubicBezTo>
                    <a:pt x="3493" y="1348"/>
                    <a:pt x="3493" y="1279"/>
                    <a:pt x="3470" y="1211"/>
                  </a:cubicBezTo>
                  <a:cubicBezTo>
                    <a:pt x="3470" y="1165"/>
                    <a:pt x="3470" y="1096"/>
                    <a:pt x="3447" y="1051"/>
                  </a:cubicBezTo>
                  <a:lnTo>
                    <a:pt x="3447" y="982"/>
                  </a:lnTo>
                  <a:cubicBezTo>
                    <a:pt x="3447" y="914"/>
                    <a:pt x="3424" y="845"/>
                    <a:pt x="3401" y="800"/>
                  </a:cubicBezTo>
                  <a:cubicBezTo>
                    <a:pt x="3401" y="754"/>
                    <a:pt x="3379" y="708"/>
                    <a:pt x="3356" y="663"/>
                  </a:cubicBezTo>
                  <a:cubicBezTo>
                    <a:pt x="3356" y="640"/>
                    <a:pt x="3356" y="617"/>
                    <a:pt x="3333" y="594"/>
                  </a:cubicBezTo>
                  <a:cubicBezTo>
                    <a:pt x="3333" y="549"/>
                    <a:pt x="3310" y="526"/>
                    <a:pt x="3310" y="480"/>
                  </a:cubicBezTo>
                  <a:cubicBezTo>
                    <a:pt x="3287" y="457"/>
                    <a:pt x="3287" y="412"/>
                    <a:pt x="3287" y="389"/>
                  </a:cubicBezTo>
                  <a:cubicBezTo>
                    <a:pt x="3264" y="343"/>
                    <a:pt x="3242" y="275"/>
                    <a:pt x="3196" y="206"/>
                  </a:cubicBezTo>
                  <a:cubicBezTo>
                    <a:pt x="3173" y="161"/>
                    <a:pt x="3150" y="138"/>
                    <a:pt x="3127" y="115"/>
                  </a:cubicBezTo>
                  <a:cubicBezTo>
                    <a:pt x="3105" y="115"/>
                    <a:pt x="3105" y="115"/>
                    <a:pt x="3105" y="92"/>
                  </a:cubicBezTo>
                  <a:lnTo>
                    <a:pt x="3059" y="69"/>
                  </a:lnTo>
                  <a:lnTo>
                    <a:pt x="3036" y="69"/>
                  </a:lnTo>
                  <a:cubicBezTo>
                    <a:pt x="2991" y="47"/>
                    <a:pt x="2968" y="47"/>
                    <a:pt x="2922" y="47"/>
                  </a:cubicBezTo>
                  <a:cubicBezTo>
                    <a:pt x="2899" y="47"/>
                    <a:pt x="2854" y="47"/>
                    <a:pt x="2808" y="69"/>
                  </a:cubicBezTo>
                  <a:cubicBezTo>
                    <a:pt x="2762" y="69"/>
                    <a:pt x="2717" y="69"/>
                    <a:pt x="2671" y="92"/>
                  </a:cubicBezTo>
                  <a:cubicBezTo>
                    <a:pt x="2648" y="92"/>
                    <a:pt x="2625" y="115"/>
                    <a:pt x="2602" y="115"/>
                  </a:cubicBezTo>
                  <a:cubicBezTo>
                    <a:pt x="2580" y="115"/>
                    <a:pt x="2580" y="138"/>
                    <a:pt x="2580" y="138"/>
                  </a:cubicBezTo>
                  <a:cubicBezTo>
                    <a:pt x="2557" y="161"/>
                    <a:pt x="2557" y="161"/>
                    <a:pt x="2534" y="183"/>
                  </a:cubicBezTo>
                  <a:cubicBezTo>
                    <a:pt x="2534" y="183"/>
                    <a:pt x="2511" y="206"/>
                    <a:pt x="2511" y="206"/>
                  </a:cubicBezTo>
                  <a:cubicBezTo>
                    <a:pt x="2488" y="252"/>
                    <a:pt x="2443" y="275"/>
                    <a:pt x="2397" y="275"/>
                  </a:cubicBezTo>
                  <a:lnTo>
                    <a:pt x="2374" y="275"/>
                  </a:lnTo>
                  <a:cubicBezTo>
                    <a:pt x="2351" y="298"/>
                    <a:pt x="2329" y="343"/>
                    <a:pt x="2306" y="366"/>
                  </a:cubicBezTo>
                  <a:cubicBezTo>
                    <a:pt x="2283" y="343"/>
                    <a:pt x="2283" y="320"/>
                    <a:pt x="2283" y="320"/>
                  </a:cubicBezTo>
                  <a:lnTo>
                    <a:pt x="2260" y="298"/>
                  </a:lnTo>
                  <a:cubicBezTo>
                    <a:pt x="2260" y="252"/>
                    <a:pt x="2237" y="229"/>
                    <a:pt x="2214" y="206"/>
                  </a:cubicBezTo>
                  <a:cubicBezTo>
                    <a:pt x="2169" y="161"/>
                    <a:pt x="2146" y="115"/>
                    <a:pt x="2100" y="92"/>
                  </a:cubicBezTo>
                  <a:cubicBezTo>
                    <a:pt x="2078" y="69"/>
                    <a:pt x="2055" y="69"/>
                    <a:pt x="2032" y="69"/>
                  </a:cubicBezTo>
                  <a:cubicBezTo>
                    <a:pt x="1986" y="47"/>
                    <a:pt x="1941" y="47"/>
                    <a:pt x="1895" y="47"/>
                  </a:cubicBezTo>
                  <a:cubicBezTo>
                    <a:pt x="1849" y="47"/>
                    <a:pt x="1826" y="47"/>
                    <a:pt x="1781" y="69"/>
                  </a:cubicBezTo>
                  <a:cubicBezTo>
                    <a:pt x="1735" y="69"/>
                    <a:pt x="1689" y="92"/>
                    <a:pt x="1644" y="115"/>
                  </a:cubicBezTo>
                  <a:cubicBezTo>
                    <a:pt x="1621" y="115"/>
                    <a:pt x="1575" y="138"/>
                    <a:pt x="1553" y="161"/>
                  </a:cubicBezTo>
                  <a:cubicBezTo>
                    <a:pt x="1530" y="183"/>
                    <a:pt x="1484" y="206"/>
                    <a:pt x="1461" y="229"/>
                  </a:cubicBezTo>
                  <a:cubicBezTo>
                    <a:pt x="1438" y="275"/>
                    <a:pt x="1416" y="320"/>
                    <a:pt x="1370" y="366"/>
                  </a:cubicBezTo>
                  <a:lnTo>
                    <a:pt x="1347" y="412"/>
                  </a:lnTo>
                  <a:cubicBezTo>
                    <a:pt x="1324" y="412"/>
                    <a:pt x="1324" y="389"/>
                    <a:pt x="1301" y="366"/>
                  </a:cubicBezTo>
                  <a:cubicBezTo>
                    <a:pt x="1301" y="366"/>
                    <a:pt x="1279" y="343"/>
                    <a:pt x="1279" y="320"/>
                  </a:cubicBezTo>
                  <a:cubicBezTo>
                    <a:pt x="1279" y="320"/>
                    <a:pt x="1256" y="298"/>
                    <a:pt x="1256" y="298"/>
                  </a:cubicBezTo>
                  <a:cubicBezTo>
                    <a:pt x="1233" y="298"/>
                    <a:pt x="1210" y="275"/>
                    <a:pt x="1187" y="252"/>
                  </a:cubicBezTo>
                  <a:cubicBezTo>
                    <a:pt x="1164" y="229"/>
                    <a:pt x="1142" y="183"/>
                    <a:pt x="1142" y="161"/>
                  </a:cubicBezTo>
                  <a:lnTo>
                    <a:pt x="1119" y="138"/>
                  </a:lnTo>
                  <a:lnTo>
                    <a:pt x="1119" y="115"/>
                  </a:lnTo>
                  <a:lnTo>
                    <a:pt x="1073" y="115"/>
                  </a:lnTo>
                  <a:cubicBezTo>
                    <a:pt x="1073" y="115"/>
                    <a:pt x="1073" y="92"/>
                    <a:pt x="1073" y="92"/>
                  </a:cubicBezTo>
                  <a:cubicBezTo>
                    <a:pt x="1050" y="92"/>
                    <a:pt x="1028" y="69"/>
                    <a:pt x="1028" y="69"/>
                  </a:cubicBezTo>
                  <a:cubicBezTo>
                    <a:pt x="982" y="47"/>
                    <a:pt x="936" y="24"/>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 name="Google Shape;9745;p58"/>
            <p:cNvSpPr/>
            <p:nvPr/>
          </p:nvSpPr>
          <p:spPr>
            <a:xfrm>
              <a:off x="4670101" y="3555517"/>
              <a:ext cx="249455" cy="359157"/>
            </a:xfrm>
            <a:custGeom>
              <a:avLst/>
              <a:gdLst/>
              <a:ahLst/>
              <a:cxnLst/>
              <a:rect l="l" t="t" r="r" b="b"/>
              <a:pathLst>
                <a:path w="5296" h="7625" extrusionOk="0">
                  <a:moveTo>
                    <a:pt x="1689" y="1"/>
                  </a:moveTo>
                  <a:cubicBezTo>
                    <a:pt x="1644" y="47"/>
                    <a:pt x="1621" y="92"/>
                    <a:pt x="1598" y="138"/>
                  </a:cubicBezTo>
                  <a:cubicBezTo>
                    <a:pt x="1575" y="161"/>
                    <a:pt x="1575" y="183"/>
                    <a:pt x="1575" y="229"/>
                  </a:cubicBezTo>
                  <a:lnTo>
                    <a:pt x="1575" y="252"/>
                  </a:lnTo>
                  <a:cubicBezTo>
                    <a:pt x="1552" y="320"/>
                    <a:pt x="1529" y="366"/>
                    <a:pt x="1529" y="435"/>
                  </a:cubicBezTo>
                  <a:cubicBezTo>
                    <a:pt x="1507" y="503"/>
                    <a:pt x="1507" y="549"/>
                    <a:pt x="1484" y="594"/>
                  </a:cubicBezTo>
                  <a:cubicBezTo>
                    <a:pt x="1484" y="663"/>
                    <a:pt x="1461" y="731"/>
                    <a:pt x="1438" y="823"/>
                  </a:cubicBezTo>
                  <a:cubicBezTo>
                    <a:pt x="1438" y="891"/>
                    <a:pt x="1438" y="960"/>
                    <a:pt x="1438" y="1005"/>
                  </a:cubicBezTo>
                  <a:lnTo>
                    <a:pt x="1438" y="1051"/>
                  </a:lnTo>
                  <a:cubicBezTo>
                    <a:pt x="1438" y="1142"/>
                    <a:pt x="1438" y="1211"/>
                    <a:pt x="1438" y="1279"/>
                  </a:cubicBezTo>
                  <a:cubicBezTo>
                    <a:pt x="1438" y="1370"/>
                    <a:pt x="1461" y="1439"/>
                    <a:pt x="1461" y="1485"/>
                  </a:cubicBezTo>
                  <a:cubicBezTo>
                    <a:pt x="1484" y="1553"/>
                    <a:pt x="1507" y="1621"/>
                    <a:pt x="1529" y="1667"/>
                  </a:cubicBezTo>
                  <a:cubicBezTo>
                    <a:pt x="1552" y="1736"/>
                    <a:pt x="1575" y="1781"/>
                    <a:pt x="1575" y="1850"/>
                  </a:cubicBezTo>
                  <a:lnTo>
                    <a:pt x="1598" y="1895"/>
                  </a:lnTo>
                  <a:cubicBezTo>
                    <a:pt x="1598" y="1941"/>
                    <a:pt x="1621" y="1987"/>
                    <a:pt x="1644" y="2055"/>
                  </a:cubicBezTo>
                  <a:lnTo>
                    <a:pt x="1666" y="2078"/>
                  </a:lnTo>
                  <a:cubicBezTo>
                    <a:pt x="1689" y="2169"/>
                    <a:pt x="1735" y="2238"/>
                    <a:pt x="1758" y="2306"/>
                  </a:cubicBezTo>
                  <a:cubicBezTo>
                    <a:pt x="1781" y="2375"/>
                    <a:pt x="1826" y="2443"/>
                    <a:pt x="1849" y="2512"/>
                  </a:cubicBezTo>
                  <a:cubicBezTo>
                    <a:pt x="1872" y="2557"/>
                    <a:pt x="1895" y="2603"/>
                    <a:pt x="1917" y="2671"/>
                  </a:cubicBezTo>
                  <a:cubicBezTo>
                    <a:pt x="1917" y="2717"/>
                    <a:pt x="1940" y="2763"/>
                    <a:pt x="1963" y="2808"/>
                  </a:cubicBezTo>
                  <a:lnTo>
                    <a:pt x="1963" y="2831"/>
                  </a:lnTo>
                  <a:lnTo>
                    <a:pt x="1986" y="2854"/>
                  </a:lnTo>
                  <a:lnTo>
                    <a:pt x="1963" y="2854"/>
                  </a:lnTo>
                  <a:lnTo>
                    <a:pt x="1940" y="2831"/>
                  </a:lnTo>
                  <a:cubicBezTo>
                    <a:pt x="1895" y="2808"/>
                    <a:pt x="1826" y="2763"/>
                    <a:pt x="1758" y="2740"/>
                  </a:cubicBezTo>
                  <a:lnTo>
                    <a:pt x="1712" y="2740"/>
                  </a:lnTo>
                  <a:cubicBezTo>
                    <a:pt x="1666" y="2717"/>
                    <a:pt x="1598" y="2694"/>
                    <a:pt x="1552" y="2671"/>
                  </a:cubicBezTo>
                  <a:cubicBezTo>
                    <a:pt x="1484" y="2671"/>
                    <a:pt x="1415" y="2649"/>
                    <a:pt x="1370" y="2626"/>
                  </a:cubicBezTo>
                  <a:lnTo>
                    <a:pt x="1256" y="2603"/>
                  </a:lnTo>
                  <a:cubicBezTo>
                    <a:pt x="1141" y="2580"/>
                    <a:pt x="1050" y="2557"/>
                    <a:pt x="936" y="2534"/>
                  </a:cubicBezTo>
                  <a:lnTo>
                    <a:pt x="731" y="2534"/>
                  </a:lnTo>
                  <a:cubicBezTo>
                    <a:pt x="662" y="2534"/>
                    <a:pt x="571" y="2557"/>
                    <a:pt x="502" y="2580"/>
                  </a:cubicBezTo>
                  <a:cubicBezTo>
                    <a:pt x="411" y="2626"/>
                    <a:pt x="343" y="2671"/>
                    <a:pt x="274" y="2740"/>
                  </a:cubicBezTo>
                  <a:cubicBezTo>
                    <a:pt x="251" y="2786"/>
                    <a:pt x="206" y="2831"/>
                    <a:pt x="160" y="2877"/>
                  </a:cubicBezTo>
                  <a:cubicBezTo>
                    <a:pt x="137" y="2923"/>
                    <a:pt x="114" y="2991"/>
                    <a:pt x="114" y="3037"/>
                  </a:cubicBezTo>
                  <a:cubicBezTo>
                    <a:pt x="69" y="3059"/>
                    <a:pt x="46" y="3082"/>
                    <a:pt x="23" y="3128"/>
                  </a:cubicBezTo>
                  <a:cubicBezTo>
                    <a:pt x="0" y="3219"/>
                    <a:pt x="0" y="3311"/>
                    <a:pt x="0" y="3402"/>
                  </a:cubicBezTo>
                  <a:cubicBezTo>
                    <a:pt x="0" y="3493"/>
                    <a:pt x="0" y="3562"/>
                    <a:pt x="23" y="3653"/>
                  </a:cubicBezTo>
                  <a:cubicBezTo>
                    <a:pt x="23" y="3790"/>
                    <a:pt x="46" y="3950"/>
                    <a:pt x="114" y="4109"/>
                  </a:cubicBezTo>
                  <a:cubicBezTo>
                    <a:pt x="137" y="4224"/>
                    <a:pt x="206" y="4383"/>
                    <a:pt x="274" y="4520"/>
                  </a:cubicBezTo>
                  <a:cubicBezTo>
                    <a:pt x="343" y="4634"/>
                    <a:pt x="411" y="4749"/>
                    <a:pt x="525" y="4885"/>
                  </a:cubicBezTo>
                  <a:cubicBezTo>
                    <a:pt x="525" y="4885"/>
                    <a:pt x="525" y="4908"/>
                    <a:pt x="525" y="4908"/>
                  </a:cubicBezTo>
                  <a:cubicBezTo>
                    <a:pt x="708" y="5159"/>
                    <a:pt x="890" y="5388"/>
                    <a:pt x="1073" y="5570"/>
                  </a:cubicBezTo>
                  <a:cubicBezTo>
                    <a:pt x="1187" y="5707"/>
                    <a:pt x="1301" y="5821"/>
                    <a:pt x="1392" y="5913"/>
                  </a:cubicBezTo>
                  <a:cubicBezTo>
                    <a:pt x="1507" y="6004"/>
                    <a:pt x="1621" y="6118"/>
                    <a:pt x="1735" y="6209"/>
                  </a:cubicBezTo>
                  <a:cubicBezTo>
                    <a:pt x="1826" y="6301"/>
                    <a:pt x="1963" y="6392"/>
                    <a:pt x="2100" y="6506"/>
                  </a:cubicBezTo>
                  <a:cubicBezTo>
                    <a:pt x="2214" y="6575"/>
                    <a:pt x="2305" y="6620"/>
                    <a:pt x="2420" y="6689"/>
                  </a:cubicBezTo>
                  <a:lnTo>
                    <a:pt x="2488" y="6734"/>
                  </a:lnTo>
                  <a:cubicBezTo>
                    <a:pt x="2602" y="6780"/>
                    <a:pt x="2739" y="6871"/>
                    <a:pt x="2876" y="6940"/>
                  </a:cubicBezTo>
                  <a:lnTo>
                    <a:pt x="2922" y="6940"/>
                  </a:lnTo>
                  <a:cubicBezTo>
                    <a:pt x="3059" y="7008"/>
                    <a:pt x="3196" y="7077"/>
                    <a:pt x="3333" y="7122"/>
                  </a:cubicBezTo>
                  <a:cubicBezTo>
                    <a:pt x="3492" y="7168"/>
                    <a:pt x="3629" y="7236"/>
                    <a:pt x="3789" y="7282"/>
                  </a:cubicBezTo>
                  <a:cubicBezTo>
                    <a:pt x="3858" y="7305"/>
                    <a:pt x="3949" y="7328"/>
                    <a:pt x="4017" y="7351"/>
                  </a:cubicBezTo>
                  <a:cubicBezTo>
                    <a:pt x="4086" y="7373"/>
                    <a:pt x="4154" y="7396"/>
                    <a:pt x="4223" y="7396"/>
                  </a:cubicBezTo>
                  <a:cubicBezTo>
                    <a:pt x="4337" y="7442"/>
                    <a:pt x="4474" y="7488"/>
                    <a:pt x="4588" y="7510"/>
                  </a:cubicBezTo>
                  <a:lnTo>
                    <a:pt x="4656" y="7533"/>
                  </a:lnTo>
                  <a:cubicBezTo>
                    <a:pt x="4702" y="7533"/>
                    <a:pt x="4748" y="7556"/>
                    <a:pt x="4793" y="7556"/>
                  </a:cubicBezTo>
                  <a:cubicBezTo>
                    <a:pt x="4862" y="7579"/>
                    <a:pt x="4930" y="7602"/>
                    <a:pt x="4999" y="7602"/>
                  </a:cubicBezTo>
                  <a:cubicBezTo>
                    <a:pt x="5022" y="7625"/>
                    <a:pt x="5067" y="7625"/>
                    <a:pt x="5113" y="7625"/>
                  </a:cubicBezTo>
                  <a:lnTo>
                    <a:pt x="5136" y="7625"/>
                  </a:lnTo>
                  <a:cubicBezTo>
                    <a:pt x="5159" y="7625"/>
                    <a:pt x="5204" y="7625"/>
                    <a:pt x="5227" y="7602"/>
                  </a:cubicBezTo>
                  <a:cubicBezTo>
                    <a:pt x="5250" y="7579"/>
                    <a:pt x="5273" y="7556"/>
                    <a:pt x="5296" y="7510"/>
                  </a:cubicBezTo>
                  <a:cubicBezTo>
                    <a:pt x="5296" y="7488"/>
                    <a:pt x="5296" y="7442"/>
                    <a:pt x="5296" y="7419"/>
                  </a:cubicBezTo>
                  <a:cubicBezTo>
                    <a:pt x="5296" y="7373"/>
                    <a:pt x="5296" y="7351"/>
                    <a:pt x="5273" y="7328"/>
                  </a:cubicBezTo>
                  <a:lnTo>
                    <a:pt x="5273" y="7305"/>
                  </a:lnTo>
                  <a:cubicBezTo>
                    <a:pt x="5250" y="7282"/>
                    <a:pt x="5250" y="7259"/>
                    <a:pt x="5227" y="7236"/>
                  </a:cubicBezTo>
                  <a:cubicBezTo>
                    <a:pt x="5204" y="7191"/>
                    <a:pt x="5181" y="7145"/>
                    <a:pt x="5181" y="7122"/>
                  </a:cubicBezTo>
                  <a:lnTo>
                    <a:pt x="5136" y="7054"/>
                  </a:lnTo>
                  <a:cubicBezTo>
                    <a:pt x="5113" y="7008"/>
                    <a:pt x="5090" y="6963"/>
                    <a:pt x="5067" y="6940"/>
                  </a:cubicBezTo>
                  <a:lnTo>
                    <a:pt x="5045" y="6871"/>
                  </a:lnTo>
                  <a:cubicBezTo>
                    <a:pt x="5022" y="6826"/>
                    <a:pt x="4976" y="6757"/>
                    <a:pt x="4953" y="6711"/>
                  </a:cubicBezTo>
                  <a:cubicBezTo>
                    <a:pt x="4930" y="6643"/>
                    <a:pt x="4908" y="6575"/>
                    <a:pt x="4885" y="6506"/>
                  </a:cubicBezTo>
                  <a:cubicBezTo>
                    <a:pt x="4862" y="6483"/>
                    <a:pt x="4862" y="6460"/>
                    <a:pt x="4839" y="6438"/>
                  </a:cubicBezTo>
                  <a:cubicBezTo>
                    <a:pt x="4816" y="6415"/>
                    <a:pt x="4793" y="6369"/>
                    <a:pt x="4793" y="6323"/>
                  </a:cubicBezTo>
                  <a:lnTo>
                    <a:pt x="4771" y="6301"/>
                  </a:lnTo>
                  <a:cubicBezTo>
                    <a:pt x="4748" y="6255"/>
                    <a:pt x="4725" y="6187"/>
                    <a:pt x="4702" y="6141"/>
                  </a:cubicBezTo>
                  <a:lnTo>
                    <a:pt x="4679" y="6118"/>
                  </a:lnTo>
                  <a:cubicBezTo>
                    <a:pt x="4656" y="6050"/>
                    <a:pt x="4634" y="6004"/>
                    <a:pt x="4611" y="5935"/>
                  </a:cubicBezTo>
                  <a:cubicBezTo>
                    <a:pt x="4565" y="5890"/>
                    <a:pt x="4542" y="5821"/>
                    <a:pt x="4520" y="5776"/>
                  </a:cubicBezTo>
                  <a:cubicBezTo>
                    <a:pt x="4474" y="5707"/>
                    <a:pt x="4451" y="5616"/>
                    <a:pt x="4405" y="5547"/>
                  </a:cubicBezTo>
                  <a:cubicBezTo>
                    <a:pt x="4383" y="5479"/>
                    <a:pt x="4337" y="5410"/>
                    <a:pt x="4314" y="5342"/>
                  </a:cubicBezTo>
                  <a:cubicBezTo>
                    <a:pt x="4291" y="5296"/>
                    <a:pt x="4291" y="5274"/>
                    <a:pt x="4268" y="5251"/>
                  </a:cubicBezTo>
                  <a:cubicBezTo>
                    <a:pt x="4246" y="5205"/>
                    <a:pt x="4223" y="5159"/>
                    <a:pt x="4200" y="5114"/>
                  </a:cubicBezTo>
                  <a:cubicBezTo>
                    <a:pt x="4177" y="5045"/>
                    <a:pt x="4132" y="4977"/>
                    <a:pt x="4109" y="4908"/>
                  </a:cubicBezTo>
                  <a:cubicBezTo>
                    <a:pt x="4086" y="4863"/>
                    <a:pt x="4063" y="4794"/>
                    <a:pt x="4017" y="4749"/>
                  </a:cubicBezTo>
                  <a:lnTo>
                    <a:pt x="3995" y="4703"/>
                  </a:lnTo>
                  <a:cubicBezTo>
                    <a:pt x="3972" y="4657"/>
                    <a:pt x="3949" y="4589"/>
                    <a:pt x="3926" y="4543"/>
                  </a:cubicBezTo>
                  <a:cubicBezTo>
                    <a:pt x="3880" y="4475"/>
                    <a:pt x="3858" y="4406"/>
                    <a:pt x="3812" y="4338"/>
                  </a:cubicBezTo>
                  <a:cubicBezTo>
                    <a:pt x="3789" y="4292"/>
                    <a:pt x="3743" y="4224"/>
                    <a:pt x="3721" y="4155"/>
                  </a:cubicBezTo>
                  <a:cubicBezTo>
                    <a:pt x="3698" y="4132"/>
                    <a:pt x="3698" y="4087"/>
                    <a:pt x="3675" y="4064"/>
                  </a:cubicBezTo>
                  <a:cubicBezTo>
                    <a:pt x="3675" y="4041"/>
                    <a:pt x="3652" y="3995"/>
                    <a:pt x="3629" y="3972"/>
                  </a:cubicBezTo>
                  <a:lnTo>
                    <a:pt x="3607" y="3927"/>
                  </a:lnTo>
                  <a:cubicBezTo>
                    <a:pt x="3561" y="3836"/>
                    <a:pt x="3515" y="3721"/>
                    <a:pt x="3470" y="3630"/>
                  </a:cubicBezTo>
                  <a:cubicBezTo>
                    <a:pt x="3447" y="3584"/>
                    <a:pt x="3424" y="3562"/>
                    <a:pt x="3424" y="3516"/>
                  </a:cubicBezTo>
                  <a:cubicBezTo>
                    <a:pt x="3378" y="3447"/>
                    <a:pt x="3333" y="3356"/>
                    <a:pt x="3310" y="3288"/>
                  </a:cubicBezTo>
                  <a:cubicBezTo>
                    <a:pt x="3241" y="3128"/>
                    <a:pt x="3196" y="2991"/>
                    <a:pt x="3127" y="2854"/>
                  </a:cubicBezTo>
                  <a:cubicBezTo>
                    <a:pt x="3104" y="2808"/>
                    <a:pt x="3082" y="2740"/>
                    <a:pt x="3059" y="2694"/>
                  </a:cubicBezTo>
                  <a:cubicBezTo>
                    <a:pt x="3013" y="2649"/>
                    <a:pt x="2990" y="2603"/>
                    <a:pt x="2967" y="2557"/>
                  </a:cubicBezTo>
                  <a:cubicBezTo>
                    <a:pt x="2945" y="2489"/>
                    <a:pt x="2922" y="2420"/>
                    <a:pt x="2899" y="2352"/>
                  </a:cubicBezTo>
                  <a:cubicBezTo>
                    <a:pt x="2876" y="2283"/>
                    <a:pt x="2853" y="2215"/>
                    <a:pt x="2830" y="2146"/>
                  </a:cubicBezTo>
                  <a:cubicBezTo>
                    <a:pt x="2808" y="2078"/>
                    <a:pt x="2762" y="1987"/>
                    <a:pt x="2739" y="1918"/>
                  </a:cubicBezTo>
                  <a:cubicBezTo>
                    <a:pt x="2694" y="1850"/>
                    <a:pt x="2671" y="1781"/>
                    <a:pt x="2648" y="1713"/>
                  </a:cubicBezTo>
                  <a:cubicBezTo>
                    <a:pt x="2625" y="1667"/>
                    <a:pt x="2602" y="1621"/>
                    <a:pt x="2579" y="1576"/>
                  </a:cubicBezTo>
                  <a:lnTo>
                    <a:pt x="2557" y="1553"/>
                  </a:lnTo>
                  <a:lnTo>
                    <a:pt x="2534" y="1485"/>
                  </a:lnTo>
                  <a:cubicBezTo>
                    <a:pt x="2511" y="1439"/>
                    <a:pt x="2488" y="1393"/>
                    <a:pt x="2465" y="1370"/>
                  </a:cubicBezTo>
                  <a:cubicBezTo>
                    <a:pt x="2420" y="1256"/>
                    <a:pt x="2374" y="1142"/>
                    <a:pt x="2305" y="1028"/>
                  </a:cubicBezTo>
                  <a:cubicBezTo>
                    <a:pt x="2283" y="937"/>
                    <a:pt x="2237" y="845"/>
                    <a:pt x="2191" y="754"/>
                  </a:cubicBezTo>
                  <a:lnTo>
                    <a:pt x="2169" y="663"/>
                  </a:lnTo>
                  <a:cubicBezTo>
                    <a:pt x="2146" y="617"/>
                    <a:pt x="2123" y="594"/>
                    <a:pt x="2100" y="549"/>
                  </a:cubicBezTo>
                  <a:cubicBezTo>
                    <a:pt x="2077" y="503"/>
                    <a:pt x="2054" y="457"/>
                    <a:pt x="2054" y="412"/>
                  </a:cubicBezTo>
                  <a:cubicBezTo>
                    <a:pt x="2032" y="366"/>
                    <a:pt x="2009" y="320"/>
                    <a:pt x="2009" y="275"/>
                  </a:cubicBezTo>
                  <a:lnTo>
                    <a:pt x="1963" y="206"/>
                  </a:lnTo>
                  <a:lnTo>
                    <a:pt x="1963" y="161"/>
                  </a:lnTo>
                  <a:cubicBezTo>
                    <a:pt x="1940" y="138"/>
                    <a:pt x="1940" y="115"/>
                    <a:pt x="1917" y="69"/>
                  </a:cubicBezTo>
                  <a:cubicBezTo>
                    <a:pt x="1895" y="24"/>
                    <a:pt x="1849" y="1"/>
                    <a:pt x="17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 name="Google Shape;9746;p58"/>
            <p:cNvSpPr/>
            <p:nvPr/>
          </p:nvSpPr>
          <p:spPr>
            <a:xfrm>
              <a:off x="4803408" y="3343737"/>
              <a:ext cx="1350429" cy="888071"/>
            </a:xfrm>
            <a:custGeom>
              <a:avLst/>
              <a:gdLst/>
              <a:ahLst/>
              <a:cxnLst/>
              <a:rect l="l" t="t" r="r" b="b"/>
              <a:pathLst>
                <a:path w="28670" h="18854" extrusionOk="0">
                  <a:moveTo>
                    <a:pt x="3972" y="0"/>
                  </a:moveTo>
                  <a:cubicBezTo>
                    <a:pt x="3926" y="0"/>
                    <a:pt x="3904" y="23"/>
                    <a:pt x="3858" y="46"/>
                  </a:cubicBezTo>
                  <a:cubicBezTo>
                    <a:pt x="3835" y="92"/>
                    <a:pt x="3812" y="114"/>
                    <a:pt x="3812" y="160"/>
                  </a:cubicBezTo>
                  <a:lnTo>
                    <a:pt x="3812" y="206"/>
                  </a:lnTo>
                  <a:cubicBezTo>
                    <a:pt x="3812" y="229"/>
                    <a:pt x="3812" y="251"/>
                    <a:pt x="3835" y="274"/>
                  </a:cubicBezTo>
                  <a:cubicBezTo>
                    <a:pt x="3835" y="320"/>
                    <a:pt x="3835" y="365"/>
                    <a:pt x="3835" y="411"/>
                  </a:cubicBezTo>
                  <a:lnTo>
                    <a:pt x="3835" y="457"/>
                  </a:lnTo>
                  <a:cubicBezTo>
                    <a:pt x="3858" y="548"/>
                    <a:pt x="3858" y="639"/>
                    <a:pt x="3858" y="731"/>
                  </a:cubicBezTo>
                  <a:cubicBezTo>
                    <a:pt x="3858" y="776"/>
                    <a:pt x="3858" y="822"/>
                    <a:pt x="3858" y="868"/>
                  </a:cubicBezTo>
                  <a:cubicBezTo>
                    <a:pt x="3858" y="936"/>
                    <a:pt x="3881" y="1027"/>
                    <a:pt x="3881" y="1096"/>
                  </a:cubicBezTo>
                  <a:lnTo>
                    <a:pt x="3881" y="1164"/>
                  </a:lnTo>
                  <a:cubicBezTo>
                    <a:pt x="3904" y="1233"/>
                    <a:pt x="3904" y="1279"/>
                    <a:pt x="3904" y="1347"/>
                  </a:cubicBezTo>
                  <a:cubicBezTo>
                    <a:pt x="3904" y="1370"/>
                    <a:pt x="3926" y="1415"/>
                    <a:pt x="3926" y="1438"/>
                  </a:cubicBezTo>
                  <a:cubicBezTo>
                    <a:pt x="3926" y="1484"/>
                    <a:pt x="3926" y="1530"/>
                    <a:pt x="3949" y="1575"/>
                  </a:cubicBezTo>
                  <a:lnTo>
                    <a:pt x="3949" y="1598"/>
                  </a:lnTo>
                  <a:cubicBezTo>
                    <a:pt x="3949" y="1667"/>
                    <a:pt x="3972" y="1735"/>
                    <a:pt x="3972" y="1781"/>
                  </a:cubicBezTo>
                  <a:cubicBezTo>
                    <a:pt x="3995" y="1940"/>
                    <a:pt x="4041" y="2100"/>
                    <a:pt x="4063" y="2237"/>
                  </a:cubicBezTo>
                  <a:cubicBezTo>
                    <a:pt x="4086" y="2328"/>
                    <a:pt x="4109" y="2420"/>
                    <a:pt x="4132" y="2511"/>
                  </a:cubicBezTo>
                  <a:cubicBezTo>
                    <a:pt x="4177" y="2602"/>
                    <a:pt x="4200" y="2694"/>
                    <a:pt x="4246" y="2785"/>
                  </a:cubicBezTo>
                  <a:cubicBezTo>
                    <a:pt x="4269" y="2899"/>
                    <a:pt x="4314" y="2990"/>
                    <a:pt x="4360" y="3082"/>
                  </a:cubicBezTo>
                  <a:cubicBezTo>
                    <a:pt x="4360" y="3127"/>
                    <a:pt x="4383" y="3196"/>
                    <a:pt x="4406" y="3241"/>
                  </a:cubicBezTo>
                  <a:cubicBezTo>
                    <a:pt x="4429" y="3287"/>
                    <a:pt x="4451" y="3310"/>
                    <a:pt x="4474" y="3356"/>
                  </a:cubicBezTo>
                  <a:lnTo>
                    <a:pt x="4451" y="3333"/>
                  </a:lnTo>
                  <a:lnTo>
                    <a:pt x="4451" y="3333"/>
                  </a:lnTo>
                  <a:cubicBezTo>
                    <a:pt x="4520" y="3470"/>
                    <a:pt x="4566" y="3630"/>
                    <a:pt x="4657" y="3789"/>
                  </a:cubicBezTo>
                  <a:cubicBezTo>
                    <a:pt x="4680" y="3835"/>
                    <a:pt x="4702" y="3858"/>
                    <a:pt x="4725" y="3903"/>
                  </a:cubicBezTo>
                  <a:cubicBezTo>
                    <a:pt x="4771" y="3995"/>
                    <a:pt x="4817" y="4086"/>
                    <a:pt x="4862" y="4177"/>
                  </a:cubicBezTo>
                  <a:cubicBezTo>
                    <a:pt x="4885" y="4246"/>
                    <a:pt x="4931" y="4291"/>
                    <a:pt x="4976" y="4360"/>
                  </a:cubicBezTo>
                  <a:lnTo>
                    <a:pt x="5022" y="4406"/>
                  </a:lnTo>
                  <a:cubicBezTo>
                    <a:pt x="5045" y="4451"/>
                    <a:pt x="5068" y="4497"/>
                    <a:pt x="5091" y="4543"/>
                  </a:cubicBezTo>
                  <a:cubicBezTo>
                    <a:pt x="5159" y="4634"/>
                    <a:pt x="5227" y="4702"/>
                    <a:pt x="5296" y="4794"/>
                  </a:cubicBezTo>
                  <a:cubicBezTo>
                    <a:pt x="5342" y="4839"/>
                    <a:pt x="5364" y="4862"/>
                    <a:pt x="5387" y="4908"/>
                  </a:cubicBezTo>
                  <a:cubicBezTo>
                    <a:pt x="5410" y="4931"/>
                    <a:pt x="5433" y="4976"/>
                    <a:pt x="5456" y="4999"/>
                  </a:cubicBezTo>
                  <a:lnTo>
                    <a:pt x="5524" y="5068"/>
                  </a:lnTo>
                  <a:cubicBezTo>
                    <a:pt x="5570" y="5136"/>
                    <a:pt x="5615" y="5182"/>
                    <a:pt x="5661" y="5227"/>
                  </a:cubicBezTo>
                  <a:cubicBezTo>
                    <a:pt x="5707" y="5273"/>
                    <a:pt x="5730" y="5296"/>
                    <a:pt x="5752" y="5319"/>
                  </a:cubicBezTo>
                  <a:lnTo>
                    <a:pt x="5821" y="5364"/>
                  </a:lnTo>
                  <a:lnTo>
                    <a:pt x="5844" y="5410"/>
                  </a:lnTo>
                  <a:cubicBezTo>
                    <a:pt x="5889" y="5456"/>
                    <a:pt x="5935" y="5478"/>
                    <a:pt x="5981" y="5524"/>
                  </a:cubicBezTo>
                  <a:lnTo>
                    <a:pt x="6026" y="5570"/>
                  </a:lnTo>
                  <a:cubicBezTo>
                    <a:pt x="6072" y="5615"/>
                    <a:pt x="6095" y="5638"/>
                    <a:pt x="6140" y="5684"/>
                  </a:cubicBezTo>
                  <a:cubicBezTo>
                    <a:pt x="6163" y="5684"/>
                    <a:pt x="6186" y="5707"/>
                    <a:pt x="6209" y="5729"/>
                  </a:cubicBezTo>
                  <a:cubicBezTo>
                    <a:pt x="6232" y="5752"/>
                    <a:pt x="6277" y="5775"/>
                    <a:pt x="6300" y="5798"/>
                  </a:cubicBezTo>
                  <a:cubicBezTo>
                    <a:pt x="6414" y="5889"/>
                    <a:pt x="6529" y="5981"/>
                    <a:pt x="6643" y="6072"/>
                  </a:cubicBezTo>
                  <a:cubicBezTo>
                    <a:pt x="6665" y="6095"/>
                    <a:pt x="6688" y="6117"/>
                    <a:pt x="6711" y="6117"/>
                  </a:cubicBezTo>
                  <a:cubicBezTo>
                    <a:pt x="6734" y="6140"/>
                    <a:pt x="6757" y="6163"/>
                    <a:pt x="6780" y="6186"/>
                  </a:cubicBezTo>
                  <a:lnTo>
                    <a:pt x="6848" y="6232"/>
                  </a:lnTo>
                  <a:cubicBezTo>
                    <a:pt x="6894" y="6277"/>
                    <a:pt x="6917" y="6300"/>
                    <a:pt x="6962" y="6323"/>
                  </a:cubicBezTo>
                  <a:cubicBezTo>
                    <a:pt x="7031" y="6391"/>
                    <a:pt x="7099" y="6437"/>
                    <a:pt x="7145" y="6483"/>
                  </a:cubicBezTo>
                  <a:cubicBezTo>
                    <a:pt x="7190" y="6505"/>
                    <a:pt x="7213" y="6528"/>
                    <a:pt x="7236" y="6551"/>
                  </a:cubicBezTo>
                  <a:cubicBezTo>
                    <a:pt x="7213" y="6574"/>
                    <a:pt x="7213" y="6597"/>
                    <a:pt x="7190" y="6642"/>
                  </a:cubicBezTo>
                  <a:cubicBezTo>
                    <a:pt x="7190" y="6642"/>
                    <a:pt x="7190" y="6665"/>
                    <a:pt x="7190" y="6665"/>
                  </a:cubicBezTo>
                  <a:lnTo>
                    <a:pt x="7168" y="6711"/>
                  </a:lnTo>
                  <a:cubicBezTo>
                    <a:pt x="7168" y="6734"/>
                    <a:pt x="7145" y="6757"/>
                    <a:pt x="7145" y="6779"/>
                  </a:cubicBezTo>
                  <a:lnTo>
                    <a:pt x="7122" y="6802"/>
                  </a:lnTo>
                  <a:lnTo>
                    <a:pt x="7099" y="6802"/>
                  </a:lnTo>
                  <a:cubicBezTo>
                    <a:pt x="6985" y="6848"/>
                    <a:pt x="6871" y="6871"/>
                    <a:pt x="6780" y="6894"/>
                  </a:cubicBezTo>
                  <a:lnTo>
                    <a:pt x="6551" y="6894"/>
                  </a:lnTo>
                  <a:cubicBezTo>
                    <a:pt x="6506" y="6894"/>
                    <a:pt x="6483" y="6916"/>
                    <a:pt x="6460" y="6916"/>
                  </a:cubicBezTo>
                  <a:lnTo>
                    <a:pt x="6414" y="6894"/>
                  </a:lnTo>
                  <a:lnTo>
                    <a:pt x="6300" y="6894"/>
                  </a:lnTo>
                  <a:cubicBezTo>
                    <a:pt x="6209" y="6894"/>
                    <a:pt x="6118" y="6871"/>
                    <a:pt x="6004" y="6825"/>
                  </a:cubicBezTo>
                  <a:cubicBezTo>
                    <a:pt x="5981" y="6825"/>
                    <a:pt x="5958" y="6825"/>
                    <a:pt x="5912" y="6802"/>
                  </a:cubicBezTo>
                  <a:lnTo>
                    <a:pt x="5844" y="6779"/>
                  </a:lnTo>
                  <a:cubicBezTo>
                    <a:pt x="5821" y="6779"/>
                    <a:pt x="5775" y="6757"/>
                    <a:pt x="5730" y="6757"/>
                  </a:cubicBezTo>
                  <a:lnTo>
                    <a:pt x="5707" y="6734"/>
                  </a:lnTo>
                  <a:cubicBezTo>
                    <a:pt x="5593" y="6711"/>
                    <a:pt x="5501" y="6665"/>
                    <a:pt x="5410" y="6642"/>
                  </a:cubicBezTo>
                  <a:cubicBezTo>
                    <a:pt x="5364" y="6620"/>
                    <a:pt x="5319" y="6597"/>
                    <a:pt x="5273" y="6597"/>
                  </a:cubicBezTo>
                  <a:cubicBezTo>
                    <a:pt x="5227" y="6574"/>
                    <a:pt x="5182" y="6551"/>
                    <a:pt x="5136" y="6528"/>
                  </a:cubicBezTo>
                  <a:lnTo>
                    <a:pt x="5091" y="6528"/>
                  </a:lnTo>
                  <a:lnTo>
                    <a:pt x="5068" y="6505"/>
                  </a:lnTo>
                  <a:lnTo>
                    <a:pt x="4976" y="6460"/>
                  </a:lnTo>
                  <a:lnTo>
                    <a:pt x="4885" y="6437"/>
                  </a:lnTo>
                  <a:cubicBezTo>
                    <a:pt x="4839" y="6414"/>
                    <a:pt x="4794" y="6391"/>
                    <a:pt x="4748" y="6369"/>
                  </a:cubicBezTo>
                  <a:cubicBezTo>
                    <a:pt x="4680" y="6346"/>
                    <a:pt x="4634" y="6323"/>
                    <a:pt x="4588" y="6277"/>
                  </a:cubicBezTo>
                  <a:cubicBezTo>
                    <a:pt x="4474" y="6232"/>
                    <a:pt x="4383" y="6186"/>
                    <a:pt x="4292" y="6117"/>
                  </a:cubicBezTo>
                  <a:cubicBezTo>
                    <a:pt x="4246" y="6095"/>
                    <a:pt x="4177" y="6049"/>
                    <a:pt x="4132" y="6003"/>
                  </a:cubicBezTo>
                  <a:lnTo>
                    <a:pt x="4018" y="5935"/>
                  </a:lnTo>
                  <a:cubicBezTo>
                    <a:pt x="3995" y="5912"/>
                    <a:pt x="3972" y="5912"/>
                    <a:pt x="3949" y="5889"/>
                  </a:cubicBezTo>
                  <a:cubicBezTo>
                    <a:pt x="3904" y="5866"/>
                    <a:pt x="3858" y="5844"/>
                    <a:pt x="3812" y="5798"/>
                  </a:cubicBezTo>
                  <a:cubicBezTo>
                    <a:pt x="3789" y="5775"/>
                    <a:pt x="3744" y="5775"/>
                    <a:pt x="3721" y="5752"/>
                  </a:cubicBezTo>
                  <a:lnTo>
                    <a:pt x="3675" y="5707"/>
                  </a:lnTo>
                  <a:lnTo>
                    <a:pt x="3653" y="5684"/>
                  </a:lnTo>
                  <a:cubicBezTo>
                    <a:pt x="3607" y="5638"/>
                    <a:pt x="3561" y="5570"/>
                    <a:pt x="3493" y="5524"/>
                  </a:cubicBezTo>
                  <a:cubicBezTo>
                    <a:pt x="3447" y="5478"/>
                    <a:pt x="3401" y="5410"/>
                    <a:pt x="3379" y="5364"/>
                  </a:cubicBezTo>
                  <a:lnTo>
                    <a:pt x="3356" y="5341"/>
                  </a:lnTo>
                  <a:lnTo>
                    <a:pt x="3333" y="5319"/>
                  </a:lnTo>
                  <a:lnTo>
                    <a:pt x="3310" y="5296"/>
                  </a:lnTo>
                  <a:cubicBezTo>
                    <a:pt x="3287" y="5250"/>
                    <a:pt x="3242" y="5204"/>
                    <a:pt x="3219" y="5159"/>
                  </a:cubicBezTo>
                  <a:cubicBezTo>
                    <a:pt x="3196" y="5113"/>
                    <a:pt x="3196" y="5090"/>
                    <a:pt x="3173" y="5068"/>
                  </a:cubicBezTo>
                  <a:cubicBezTo>
                    <a:pt x="3150" y="5045"/>
                    <a:pt x="3128" y="4999"/>
                    <a:pt x="3105" y="4953"/>
                  </a:cubicBezTo>
                  <a:lnTo>
                    <a:pt x="3059" y="4908"/>
                  </a:lnTo>
                  <a:cubicBezTo>
                    <a:pt x="3036" y="4862"/>
                    <a:pt x="3013" y="4839"/>
                    <a:pt x="2991" y="4794"/>
                  </a:cubicBezTo>
                  <a:cubicBezTo>
                    <a:pt x="2945" y="4725"/>
                    <a:pt x="2899" y="4657"/>
                    <a:pt x="2876" y="4588"/>
                  </a:cubicBezTo>
                  <a:cubicBezTo>
                    <a:pt x="2854" y="4543"/>
                    <a:pt x="2831" y="4497"/>
                    <a:pt x="2808" y="4451"/>
                  </a:cubicBezTo>
                  <a:lnTo>
                    <a:pt x="2762" y="4383"/>
                  </a:lnTo>
                  <a:lnTo>
                    <a:pt x="2740" y="4291"/>
                  </a:lnTo>
                  <a:cubicBezTo>
                    <a:pt x="2717" y="4269"/>
                    <a:pt x="2694" y="4223"/>
                    <a:pt x="2671" y="4177"/>
                  </a:cubicBezTo>
                  <a:cubicBezTo>
                    <a:pt x="2625" y="4063"/>
                    <a:pt x="2557" y="3926"/>
                    <a:pt x="2466" y="3858"/>
                  </a:cubicBezTo>
                  <a:cubicBezTo>
                    <a:pt x="2397" y="3789"/>
                    <a:pt x="2306" y="3721"/>
                    <a:pt x="2192" y="3698"/>
                  </a:cubicBezTo>
                  <a:cubicBezTo>
                    <a:pt x="2146" y="3675"/>
                    <a:pt x="2100" y="3675"/>
                    <a:pt x="2078" y="3675"/>
                  </a:cubicBezTo>
                  <a:cubicBezTo>
                    <a:pt x="2032" y="3675"/>
                    <a:pt x="1963" y="3675"/>
                    <a:pt x="1918" y="3698"/>
                  </a:cubicBezTo>
                  <a:cubicBezTo>
                    <a:pt x="1872" y="3698"/>
                    <a:pt x="1826" y="3721"/>
                    <a:pt x="1804" y="3744"/>
                  </a:cubicBezTo>
                  <a:cubicBezTo>
                    <a:pt x="1735" y="3744"/>
                    <a:pt x="1667" y="3789"/>
                    <a:pt x="1621" y="3812"/>
                  </a:cubicBezTo>
                  <a:cubicBezTo>
                    <a:pt x="1575" y="3858"/>
                    <a:pt x="1507" y="3903"/>
                    <a:pt x="1461" y="3949"/>
                  </a:cubicBezTo>
                  <a:cubicBezTo>
                    <a:pt x="1438" y="3972"/>
                    <a:pt x="1416" y="4018"/>
                    <a:pt x="1393" y="4040"/>
                  </a:cubicBezTo>
                  <a:cubicBezTo>
                    <a:pt x="1370" y="4086"/>
                    <a:pt x="1347" y="4109"/>
                    <a:pt x="1324" y="4154"/>
                  </a:cubicBezTo>
                  <a:cubicBezTo>
                    <a:pt x="1256" y="4291"/>
                    <a:pt x="1210" y="4451"/>
                    <a:pt x="1142" y="4588"/>
                  </a:cubicBezTo>
                  <a:lnTo>
                    <a:pt x="1142" y="4634"/>
                  </a:lnTo>
                  <a:cubicBezTo>
                    <a:pt x="1096" y="4748"/>
                    <a:pt x="1050" y="4885"/>
                    <a:pt x="1028" y="5022"/>
                  </a:cubicBezTo>
                  <a:lnTo>
                    <a:pt x="1005" y="5045"/>
                  </a:lnTo>
                  <a:cubicBezTo>
                    <a:pt x="1005" y="5113"/>
                    <a:pt x="982" y="5204"/>
                    <a:pt x="982" y="5273"/>
                  </a:cubicBezTo>
                  <a:cubicBezTo>
                    <a:pt x="959" y="5341"/>
                    <a:pt x="959" y="5410"/>
                    <a:pt x="959" y="5478"/>
                  </a:cubicBezTo>
                  <a:lnTo>
                    <a:pt x="959" y="5524"/>
                  </a:lnTo>
                  <a:cubicBezTo>
                    <a:pt x="959" y="5592"/>
                    <a:pt x="959" y="5661"/>
                    <a:pt x="959" y="5707"/>
                  </a:cubicBezTo>
                  <a:lnTo>
                    <a:pt x="959" y="5752"/>
                  </a:lnTo>
                  <a:cubicBezTo>
                    <a:pt x="959" y="5798"/>
                    <a:pt x="959" y="5821"/>
                    <a:pt x="982" y="5866"/>
                  </a:cubicBezTo>
                  <a:cubicBezTo>
                    <a:pt x="959" y="5844"/>
                    <a:pt x="959" y="5821"/>
                    <a:pt x="936" y="5798"/>
                  </a:cubicBezTo>
                  <a:cubicBezTo>
                    <a:pt x="936" y="5775"/>
                    <a:pt x="913" y="5752"/>
                    <a:pt x="913" y="5729"/>
                  </a:cubicBezTo>
                  <a:lnTo>
                    <a:pt x="868" y="5684"/>
                  </a:lnTo>
                  <a:cubicBezTo>
                    <a:pt x="845" y="5638"/>
                    <a:pt x="822" y="5592"/>
                    <a:pt x="822" y="5547"/>
                  </a:cubicBezTo>
                  <a:lnTo>
                    <a:pt x="777" y="5478"/>
                  </a:lnTo>
                  <a:cubicBezTo>
                    <a:pt x="777" y="5456"/>
                    <a:pt x="777" y="5433"/>
                    <a:pt x="754" y="5410"/>
                  </a:cubicBezTo>
                  <a:lnTo>
                    <a:pt x="731" y="5387"/>
                  </a:lnTo>
                  <a:lnTo>
                    <a:pt x="731" y="5364"/>
                  </a:lnTo>
                  <a:cubicBezTo>
                    <a:pt x="708" y="5319"/>
                    <a:pt x="708" y="5296"/>
                    <a:pt x="685" y="5273"/>
                  </a:cubicBezTo>
                  <a:cubicBezTo>
                    <a:pt x="685" y="5250"/>
                    <a:pt x="662" y="5227"/>
                    <a:pt x="662" y="5204"/>
                  </a:cubicBezTo>
                  <a:lnTo>
                    <a:pt x="640" y="5182"/>
                  </a:lnTo>
                  <a:lnTo>
                    <a:pt x="617" y="5136"/>
                  </a:lnTo>
                  <a:cubicBezTo>
                    <a:pt x="594" y="5113"/>
                    <a:pt x="594" y="5090"/>
                    <a:pt x="571" y="5068"/>
                  </a:cubicBezTo>
                  <a:cubicBezTo>
                    <a:pt x="548" y="5022"/>
                    <a:pt x="503" y="4953"/>
                    <a:pt x="457" y="4908"/>
                  </a:cubicBezTo>
                  <a:cubicBezTo>
                    <a:pt x="434" y="4862"/>
                    <a:pt x="411" y="4839"/>
                    <a:pt x="411" y="4816"/>
                  </a:cubicBezTo>
                  <a:lnTo>
                    <a:pt x="366" y="4771"/>
                  </a:lnTo>
                  <a:cubicBezTo>
                    <a:pt x="366" y="4725"/>
                    <a:pt x="343" y="4702"/>
                    <a:pt x="320" y="4679"/>
                  </a:cubicBezTo>
                  <a:lnTo>
                    <a:pt x="297" y="4657"/>
                  </a:lnTo>
                  <a:cubicBezTo>
                    <a:pt x="274" y="4588"/>
                    <a:pt x="229" y="4543"/>
                    <a:pt x="160" y="4497"/>
                  </a:cubicBezTo>
                  <a:lnTo>
                    <a:pt x="115" y="4497"/>
                  </a:lnTo>
                  <a:cubicBezTo>
                    <a:pt x="115" y="4474"/>
                    <a:pt x="92" y="4451"/>
                    <a:pt x="69" y="4451"/>
                  </a:cubicBezTo>
                  <a:cubicBezTo>
                    <a:pt x="69" y="4451"/>
                    <a:pt x="46" y="4451"/>
                    <a:pt x="46" y="4474"/>
                  </a:cubicBezTo>
                  <a:cubicBezTo>
                    <a:pt x="23" y="4474"/>
                    <a:pt x="23" y="4520"/>
                    <a:pt x="23" y="4543"/>
                  </a:cubicBezTo>
                  <a:cubicBezTo>
                    <a:pt x="23" y="4543"/>
                    <a:pt x="23" y="4543"/>
                    <a:pt x="23" y="4565"/>
                  </a:cubicBezTo>
                  <a:cubicBezTo>
                    <a:pt x="0" y="4611"/>
                    <a:pt x="23" y="4657"/>
                    <a:pt x="46" y="4679"/>
                  </a:cubicBezTo>
                  <a:lnTo>
                    <a:pt x="69" y="4702"/>
                  </a:lnTo>
                  <a:cubicBezTo>
                    <a:pt x="69" y="4725"/>
                    <a:pt x="92" y="4748"/>
                    <a:pt x="92" y="4771"/>
                  </a:cubicBezTo>
                  <a:cubicBezTo>
                    <a:pt x="115" y="4794"/>
                    <a:pt x="137" y="4816"/>
                    <a:pt x="137" y="4839"/>
                  </a:cubicBezTo>
                  <a:cubicBezTo>
                    <a:pt x="206" y="4953"/>
                    <a:pt x="252" y="5045"/>
                    <a:pt x="320" y="5136"/>
                  </a:cubicBezTo>
                  <a:cubicBezTo>
                    <a:pt x="343" y="5182"/>
                    <a:pt x="366" y="5227"/>
                    <a:pt x="411" y="5273"/>
                  </a:cubicBezTo>
                  <a:lnTo>
                    <a:pt x="411" y="5319"/>
                  </a:lnTo>
                  <a:lnTo>
                    <a:pt x="457" y="5364"/>
                  </a:lnTo>
                  <a:lnTo>
                    <a:pt x="457" y="5387"/>
                  </a:lnTo>
                  <a:cubicBezTo>
                    <a:pt x="480" y="5478"/>
                    <a:pt x="525" y="5570"/>
                    <a:pt x="548" y="5638"/>
                  </a:cubicBezTo>
                  <a:lnTo>
                    <a:pt x="571" y="5684"/>
                  </a:lnTo>
                  <a:lnTo>
                    <a:pt x="571" y="5729"/>
                  </a:lnTo>
                  <a:lnTo>
                    <a:pt x="594" y="5729"/>
                  </a:lnTo>
                  <a:cubicBezTo>
                    <a:pt x="594" y="5752"/>
                    <a:pt x="594" y="5752"/>
                    <a:pt x="594" y="5752"/>
                  </a:cubicBezTo>
                  <a:lnTo>
                    <a:pt x="594" y="5775"/>
                  </a:lnTo>
                  <a:cubicBezTo>
                    <a:pt x="640" y="5889"/>
                    <a:pt x="685" y="6003"/>
                    <a:pt x="754" y="6117"/>
                  </a:cubicBezTo>
                  <a:lnTo>
                    <a:pt x="777" y="6163"/>
                  </a:lnTo>
                  <a:cubicBezTo>
                    <a:pt x="799" y="6186"/>
                    <a:pt x="822" y="6232"/>
                    <a:pt x="845" y="6277"/>
                  </a:cubicBezTo>
                  <a:lnTo>
                    <a:pt x="868" y="6323"/>
                  </a:lnTo>
                  <a:cubicBezTo>
                    <a:pt x="891" y="6369"/>
                    <a:pt x="913" y="6391"/>
                    <a:pt x="913" y="6414"/>
                  </a:cubicBezTo>
                  <a:lnTo>
                    <a:pt x="936" y="6483"/>
                  </a:lnTo>
                  <a:cubicBezTo>
                    <a:pt x="959" y="6528"/>
                    <a:pt x="982" y="6574"/>
                    <a:pt x="982" y="6620"/>
                  </a:cubicBezTo>
                  <a:cubicBezTo>
                    <a:pt x="1005" y="6665"/>
                    <a:pt x="1028" y="6711"/>
                    <a:pt x="1050" y="6779"/>
                  </a:cubicBezTo>
                  <a:cubicBezTo>
                    <a:pt x="1096" y="6825"/>
                    <a:pt x="1119" y="6894"/>
                    <a:pt x="1165" y="6962"/>
                  </a:cubicBezTo>
                  <a:cubicBezTo>
                    <a:pt x="1187" y="7030"/>
                    <a:pt x="1210" y="7076"/>
                    <a:pt x="1233" y="7145"/>
                  </a:cubicBezTo>
                  <a:lnTo>
                    <a:pt x="1279" y="7213"/>
                  </a:lnTo>
                  <a:cubicBezTo>
                    <a:pt x="1324" y="7304"/>
                    <a:pt x="1370" y="7419"/>
                    <a:pt x="1438" y="7533"/>
                  </a:cubicBezTo>
                  <a:lnTo>
                    <a:pt x="1507" y="7647"/>
                  </a:lnTo>
                  <a:cubicBezTo>
                    <a:pt x="1553" y="7738"/>
                    <a:pt x="1598" y="7829"/>
                    <a:pt x="1644" y="7921"/>
                  </a:cubicBezTo>
                  <a:lnTo>
                    <a:pt x="1735" y="8058"/>
                  </a:lnTo>
                  <a:cubicBezTo>
                    <a:pt x="1758" y="8149"/>
                    <a:pt x="1804" y="8217"/>
                    <a:pt x="1849" y="8309"/>
                  </a:cubicBezTo>
                  <a:lnTo>
                    <a:pt x="1895" y="8377"/>
                  </a:lnTo>
                  <a:lnTo>
                    <a:pt x="1963" y="8491"/>
                  </a:lnTo>
                  <a:lnTo>
                    <a:pt x="1986" y="8560"/>
                  </a:lnTo>
                  <a:cubicBezTo>
                    <a:pt x="2032" y="8605"/>
                    <a:pt x="2055" y="8651"/>
                    <a:pt x="2078" y="8697"/>
                  </a:cubicBezTo>
                  <a:cubicBezTo>
                    <a:pt x="2078" y="8742"/>
                    <a:pt x="2100" y="8765"/>
                    <a:pt x="2123" y="8788"/>
                  </a:cubicBezTo>
                  <a:cubicBezTo>
                    <a:pt x="2146" y="8834"/>
                    <a:pt x="2169" y="8879"/>
                    <a:pt x="2192" y="8925"/>
                  </a:cubicBezTo>
                  <a:lnTo>
                    <a:pt x="2215" y="8993"/>
                  </a:lnTo>
                  <a:cubicBezTo>
                    <a:pt x="2237" y="9039"/>
                    <a:pt x="2260" y="9085"/>
                    <a:pt x="2283" y="9130"/>
                  </a:cubicBezTo>
                  <a:cubicBezTo>
                    <a:pt x="2351" y="9267"/>
                    <a:pt x="2420" y="9404"/>
                    <a:pt x="2488" y="9541"/>
                  </a:cubicBezTo>
                  <a:cubicBezTo>
                    <a:pt x="2534" y="9610"/>
                    <a:pt x="2580" y="9701"/>
                    <a:pt x="2603" y="9770"/>
                  </a:cubicBezTo>
                  <a:cubicBezTo>
                    <a:pt x="2648" y="9838"/>
                    <a:pt x="2671" y="9906"/>
                    <a:pt x="2717" y="9998"/>
                  </a:cubicBezTo>
                  <a:cubicBezTo>
                    <a:pt x="2740" y="10089"/>
                    <a:pt x="2808" y="10180"/>
                    <a:pt x="2854" y="10272"/>
                  </a:cubicBezTo>
                  <a:lnTo>
                    <a:pt x="2899" y="10386"/>
                  </a:lnTo>
                  <a:cubicBezTo>
                    <a:pt x="2922" y="10454"/>
                    <a:pt x="2968" y="10500"/>
                    <a:pt x="2991" y="10568"/>
                  </a:cubicBezTo>
                  <a:cubicBezTo>
                    <a:pt x="3013" y="10637"/>
                    <a:pt x="3059" y="10683"/>
                    <a:pt x="3082" y="10751"/>
                  </a:cubicBezTo>
                  <a:cubicBezTo>
                    <a:pt x="3105" y="10797"/>
                    <a:pt x="3128" y="10842"/>
                    <a:pt x="3150" y="10911"/>
                  </a:cubicBezTo>
                  <a:cubicBezTo>
                    <a:pt x="3196" y="10979"/>
                    <a:pt x="3219" y="11048"/>
                    <a:pt x="3264" y="11139"/>
                  </a:cubicBezTo>
                  <a:lnTo>
                    <a:pt x="3287" y="11185"/>
                  </a:lnTo>
                  <a:cubicBezTo>
                    <a:pt x="3310" y="11230"/>
                    <a:pt x="3356" y="11299"/>
                    <a:pt x="3379" y="11367"/>
                  </a:cubicBezTo>
                  <a:cubicBezTo>
                    <a:pt x="3424" y="11436"/>
                    <a:pt x="3447" y="11504"/>
                    <a:pt x="3493" y="11573"/>
                  </a:cubicBezTo>
                  <a:cubicBezTo>
                    <a:pt x="3538" y="11641"/>
                    <a:pt x="3561" y="11710"/>
                    <a:pt x="3607" y="11755"/>
                  </a:cubicBezTo>
                  <a:cubicBezTo>
                    <a:pt x="3630" y="11824"/>
                    <a:pt x="3653" y="11869"/>
                    <a:pt x="3675" y="11915"/>
                  </a:cubicBezTo>
                  <a:lnTo>
                    <a:pt x="3675" y="11938"/>
                  </a:lnTo>
                  <a:cubicBezTo>
                    <a:pt x="3675" y="11961"/>
                    <a:pt x="3698" y="11984"/>
                    <a:pt x="3698" y="11984"/>
                  </a:cubicBezTo>
                  <a:cubicBezTo>
                    <a:pt x="3721" y="12029"/>
                    <a:pt x="3721" y="12075"/>
                    <a:pt x="3744" y="12098"/>
                  </a:cubicBezTo>
                  <a:cubicBezTo>
                    <a:pt x="3767" y="12121"/>
                    <a:pt x="3812" y="12143"/>
                    <a:pt x="3858" y="12143"/>
                  </a:cubicBezTo>
                  <a:lnTo>
                    <a:pt x="4063" y="12143"/>
                  </a:lnTo>
                  <a:cubicBezTo>
                    <a:pt x="4109" y="12121"/>
                    <a:pt x="4132" y="12121"/>
                    <a:pt x="4177" y="12121"/>
                  </a:cubicBezTo>
                  <a:cubicBezTo>
                    <a:pt x="4269" y="12098"/>
                    <a:pt x="4360" y="12098"/>
                    <a:pt x="4451" y="12075"/>
                  </a:cubicBezTo>
                  <a:cubicBezTo>
                    <a:pt x="4474" y="12075"/>
                    <a:pt x="4497" y="12075"/>
                    <a:pt x="4520" y="12052"/>
                  </a:cubicBezTo>
                  <a:lnTo>
                    <a:pt x="4588" y="12052"/>
                  </a:lnTo>
                  <a:cubicBezTo>
                    <a:pt x="4634" y="12029"/>
                    <a:pt x="4657" y="12029"/>
                    <a:pt x="4702" y="12006"/>
                  </a:cubicBezTo>
                  <a:cubicBezTo>
                    <a:pt x="4771" y="12006"/>
                    <a:pt x="4862" y="11984"/>
                    <a:pt x="4931" y="11961"/>
                  </a:cubicBezTo>
                  <a:cubicBezTo>
                    <a:pt x="4999" y="11938"/>
                    <a:pt x="5068" y="11892"/>
                    <a:pt x="5136" y="11869"/>
                  </a:cubicBezTo>
                  <a:lnTo>
                    <a:pt x="5182" y="11847"/>
                  </a:lnTo>
                  <a:lnTo>
                    <a:pt x="5227" y="11824"/>
                  </a:lnTo>
                  <a:cubicBezTo>
                    <a:pt x="5296" y="11824"/>
                    <a:pt x="5342" y="11801"/>
                    <a:pt x="5410" y="11778"/>
                  </a:cubicBezTo>
                  <a:cubicBezTo>
                    <a:pt x="5433" y="11755"/>
                    <a:pt x="5456" y="11732"/>
                    <a:pt x="5479" y="11732"/>
                  </a:cubicBezTo>
                  <a:cubicBezTo>
                    <a:pt x="5524" y="11710"/>
                    <a:pt x="5570" y="11687"/>
                    <a:pt x="5593" y="11664"/>
                  </a:cubicBezTo>
                  <a:cubicBezTo>
                    <a:pt x="5638" y="11664"/>
                    <a:pt x="5661" y="11641"/>
                    <a:pt x="5684" y="11641"/>
                  </a:cubicBezTo>
                  <a:cubicBezTo>
                    <a:pt x="5684" y="11687"/>
                    <a:pt x="5684" y="11710"/>
                    <a:pt x="5684" y="11755"/>
                  </a:cubicBezTo>
                  <a:cubicBezTo>
                    <a:pt x="5661" y="11824"/>
                    <a:pt x="5661" y="11892"/>
                    <a:pt x="5661" y="11984"/>
                  </a:cubicBezTo>
                  <a:cubicBezTo>
                    <a:pt x="5684" y="12143"/>
                    <a:pt x="5684" y="12303"/>
                    <a:pt x="5707" y="12440"/>
                  </a:cubicBezTo>
                  <a:cubicBezTo>
                    <a:pt x="5730" y="12577"/>
                    <a:pt x="5752" y="12714"/>
                    <a:pt x="5798" y="12851"/>
                  </a:cubicBezTo>
                  <a:cubicBezTo>
                    <a:pt x="5821" y="12897"/>
                    <a:pt x="5821" y="12942"/>
                    <a:pt x="5844" y="12988"/>
                  </a:cubicBezTo>
                  <a:cubicBezTo>
                    <a:pt x="5867" y="13102"/>
                    <a:pt x="5889" y="13193"/>
                    <a:pt x="5935" y="13307"/>
                  </a:cubicBezTo>
                  <a:cubicBezTo>
                    <a:pt x="6004" y="13558"/>
                    <a:pt x="6095" y="13832"/>
                    <a:pt x="6209" y="14083"/>
                  </a:cubicBezTo>
                  <a:cubicBezTo>
                    <a:pt x="6255" y="14175"/>
                    <a:pt x="6300" y="14266"/>
                    <a:pt x="6346" y="14357"/>
                  </a:cubicBezTo>
                  <a:lnTo>
                    <a:pt x="6392" y="14449"/>
                  </a:lnTo>
                  <a:cubicBezTo>
                    <a:pt x="6460" y="14563"/>
                    <a:pt x="6529" y="14700"/>
                    <a:pt x="6597" y="14837"/>
                  </a:cubicBezTo>
                  <a:lnTo>
                    <a:pt x="6597" y="14791"/>
                  </a:lnTo>
                  <a:cubicBezTo>
                    <a:pt x="6665" y="14928"/>
                    <a:pt x="6757" y="15065"/>
                    <a:pt x="6871" y="15225"/>
                  </a:cubicBezTo>
                  <a:lnTo>
                    <a:pt x="6894" y="15270"/>
                  </a:lnTo>
                  <a:cubicBezTo>
                    <a:pt x="6939" y="15316"/>
                    <a:pt x="6962" y="15362"/>
                    <a:pt x="7008" y="15430"/>
                  </a:cubicBezTo>
                  <a:cubicBezTo>
                    <a:pt x="7053" y="15476"/>
                    <a:pt x="7099" y="15544"/>
                    <a:pt x="7145" y="15590"/>
                  </a:cubicBezTo>
                  <a:cubicBezTo>
                    <a:pt x="7282" y="15727"/>
                    <a:pt x="7373" y="15841"/>
                    <a:pt x="7487" y="15955"/>
                  </a:cubicBezTo>
                  <a:lnTo>
                    <a:pt x="7510" y="15978"/>
                  </a:lnTo>
                  <a:cubicBezTo>
                    <a:pt x="7578" y="16024"/>
                    <a:pt x="7624" y="16092"/>
                    <a:pt x="7693" y="16138"/>
                  </a:cubicBezTo>
                  <a:cubicBezTo>
                    <a:pt x="7738" y="16183"/>
                    <a:pt x="7807" y="16229"/>
                    <a:pt x="7852" y="16275"/>
                  </a:cubicBezTo>
                  <a:lnTo>
                    <a:pt x="7921" y="16320"/>
                  </a:lnTo>
                  <a:cubicBezTo>
                    <a:pt x="7966" y="16366"/>
                    <a:pt x="8012" y="16389"/>
                    <a:pt x="8035" y="16434"/>
                  </a:cubicBezTo>
                  <a:cubicBezTo>
                    <a:pt x="8081" y="16457"/>
                    <a:pt x="8103" y="16480"/>
                    <a:pt x="8126" y="16503"/>
                  </a:cubicBezTo>
                  <a:cubicBezTo>
                    <a:pt x="8172" y="16526"/>
                    <a:pt x="8195" y="16549"/>
                    <a:pt x="8240" y="16571"/>
                  </a:cubicBezTo>
                  <a:cubicBezTo>
                    <a:pt x="8355" y="16663"/>
                    <a:pt x="8469" y="16754"/>
                    <a:pt x="8583" y="16868"/>
                  </a:cubicBezTo>
                  <a:cubicBezTo>
                    <a:pt x="8674" y="16914"/>
                    <a:pt x="8765" y="16982"/>
                    <a:pt x="8857" y="17051"/>
                  </a:cubicBezTo>
                  <a:lnTo>
                    <a:pt x="8948" y="17096"/>
                  </a:lnTo>
                  <a:cubicBezTo>
                    <a:pt x="8971" y="17119"/>
                    <a:pt x="9016" y="17142"/>
                    <a:pt x="9039" y="17165"/>
                  </a:cubicBezTo>
                  <a:cubicBezTo>
                    <a:pt x="9062" y="17188"/>
                    <a:pt x="9108" y="17211"/>
                    <a:pt x="9131" y="17233"/>
                  </a:cubicBezTo>
                  <a:lnTo>
                    <a:pt x="9222" y="17302"/>
                  </a:lnTo>
                  <a:lnTo>
                    <a:pt x="9290" y="17347"/>
                  </a:lnTo>
                  <a:cubicBezTo>
                    <a:pt x="9336" y="17370"/>
                    <a:pt x="9382" y="17393"/>
                    <a:pt x="9427" y="17416"/>
                  </a:cubicBezTo>
                  <a:lnTo>
                    <a:pt x="9496" y="17462"/>
                  </a:lnTo>
                  <a:lnTo>
                    <a:pt x="9541" y="17484"/>
                  </a:lnTo>
                  <a:cubicBezTo>
                    <a:pt x="9564" y="17507"/>
                    <a:pt x="9564" y="17530"/>
                    <a:pt x="9587" y="17530"/>
                  </a:cubicBezTo>
                  <a:cubicBezTo>
                    <a:pt x="9633" y="17553"/>
                    <a:pt x="9678" y="17576"/>
                    <a:pt x="9724" y="17599"/>
                  </a:cubicBezTo>
                  <a:lnTo>
                    <a:pt x="9793" y="17599"/>
                  </a:lnTo>
                  <a:cubicBezTo>
                    <a:pt x="9815" y="17599"/>
                    <a:pt x="9838" y="17599"/>
                    <a:pt x="9884" y="17576"/>
                  </a:cubicBezTo>
                  <a:cubicBezTo>
                    <a:pt x="9884" y="17576"/>
                    <a:pt x="9907" y="17553"/>
                    <a:pt x="9929" y="17553"/>
                  </a:cubicBezTo>
                  <a:cubicBezTo>
                    <a:pt x="9975" y="17530"/>
                    <a:pt x="9998" y="17507"/>
                    <a:pt x="10044" y="17484"/>
                  </a:cubicBezTo>
                  <a:lnTo>
                    <a:pt x="10272" y="17484"/>
                  </a:lnTo>
                  <a:cubicBezTo>
                    <a:pt x="10318" y="17507"/>
                    <a:pt x="10340" y="17530"/>
                    <a:pt x="10386" y="17530"/>
                  </a:cubicBezTo>
                  <a:cubicBezTo>
                    <a:pt x="10409" y="17553"/>
                    <a:pt x="10409" y="17553"/>
                    <a:pt x="10409" y="17553"/>
                  </a:cubicBezTo>
                  <a:cubicBezTo>
                    <a:pt x="10432" y="17576"/>
                    <a:pt x="10454" y="17599"/>
                    <a:pt x="10454" y="17621"/>
                  </a:cubicBezTo>
                  <a:lnTo>
                    <a:pt x="10477" y="17644"/>
                  </a:lnTo>
                  <a:cubicBezTo>
                    <a:pt x="10477" y="17667"/>
                    <a:pt x="10500" y="17667"/>
                    <a:pt x="10500" y="17690"/>
                  </a:cubicBezTo>
                  <a:lnTo>
                    <a:pt x="10523" y="17713"/>
                  </a:lnTo>
                  <a:lnTo>
                    <a:pt x="10546" y="17736"/>
                  </a:lnTo>
                  <a:lnTo>
                    <a:pt x="10546" y="17758"/>
                  </a:lnTo>
                  <a:cubicBezTo>
                    <a:pt x="10546" y="17781"/>
                    <a:pt x="10569" y="17781"/>
                    <a:pt x="10591" y="17804"/>
                  </a:cubicBezTo>
                  <a:cubicBezTo>
                    <a:pt x="10614" y="17827"/>
                    <a:pt x="10614" y="17850"/>
                    <a:pt x="10660" y="17850"/>
                  </a:cubicBezTo>
                  <a:cubicBezTo>
                    <a:pt x="10660" y="17872"/>
                    <a:pt x="10683" y="17872"/>
                    <a:pt x="10706" y="17872"/>
                  </a:cubicBezTo>
                  <a:cubicBezTo>
                    <a:pt x="10728" y="17872"/>
                    <a:pt x="10751" y="17850"/>
                    <a:pt x="10774" y="17850"/>
                  </a:cubicBezTo>
                  <a:cubicBezTo>
                    <a:pt x="10797" y="17850"/>
                    <a:pt x="10797" y="17827"/>
                    <a:pt x="10820" y="17827"/>
                  </a:cubicBezTo>
                  <a:lnTo>
                    <a:pt x="10842" y="17804"/>
                  </a:lnTo>
                  <a:cubicBezTo>
                    <a:pt x="10842" y="17804"/>
                    <a:pt x="10865" y="17804"/>
                    <a:pt x="10888" y="17781"/>
                  </a:cubicBezTo>
                  <a:cubicBezTo>
                    <a:pt x="10911" y="17781"/>
                    <a:pt x="10934" y="17758"/>
                    <a:pt x="10957" y="17736"/>
                  </a:cubicBezTo>
                  <a:lnTo>
                    <a:pt x="11094" y="17736"/>
                  </a:lnTo>
                  <a:cubicBezTo>
                    <a:pt x="11139" y="17713"/>
                    <a:pt x="11162" y="17713"/>
                    <a:pt x="11185" y="17713"/>
                  </a:cubicBezTo>
                  <a:lnTo>
                    <a:pt x="11231" y="17713"/>
                  </a:lnTo>
                  <a:cubicBezTo>
                    <a:pt x="11253" y="17736"/>
                    <a:pt x="11276" y="17736"/>
                    <a:pt x="11299" y="17758"/>
                  </a:cubicBezTo>
                  <a:cubicBezTo>
                    <a:pt x="11390" y="17804"/>
                    <a:pt x="11459" y="17850"/>
                    <a:pt x="11504" y="17895"/>
                  </a:cubicBezTo>
                  <a:cubicBezTo>
                    <a:pt x="11527" y="17895"/>
                    <a:pt x="11527" y="17918"/>
                    <a:pt x="11527" y="17918"/>
                  </a:cubicBezTo>
                  <a:cubicBezTo>
                    <a:pt x="11550" y="17941"/>
                    <a:pt x="11550" y="17964"/>
                    <a:pt x="11550" y="17964"/>
                  </a:cubicBezTo>
                  <a:lnTo>
                    <a:pt x="11573" y="17987"/>
                  </a:lnTo>
                  <a:cubicBezTo>
                    <a:pt x="11596" y="18055"/>
                    <a:pt x="11641" y="18078"/>
                    <a:pt x="11710" y="18078"/>
                  </a:cubicBezTo>
                  <a:lnTo>
                    <a:pt x="11733" y="18078"/>
                  </a:lnTo>
                  <a:cubicBezTo>
                    <a:pt x="11756" y="18078"/>
                    <a:pt x="11801" y="18055"/>
                    <a:pt x="11824" y="18032"/>
                  </a:cubicBezTo>
                  <a:cubicBezTo>
                    <a:pt x="11824" y="18032"/>
                    <a:pt x="11824" y="18009"/>
                    <a:pt x="11847" y="18009"/>
                  </a:cubicBezTo>
                  <a:cubicBezTo>
                    <a:pt x="11847" y="17987"/>
                    <a:pt x="11870" y="17987"/>
                    <a:pt x="11870" y="17964"/>
                  </a:cubicBezTo>
                  <a:lnTo>
                    <a:pt x="11892" y="17964"/>
                  </a:lnTo>
                  <a:cubicBezTo>
                    <a:pt x="11915" y="17941"/>
                    <a:pt x="11961" y="17918"/>
                    <a:pt x="11984" y="17895"/>
                  </a:cubicBezTo>
                  <a:cubicBezTo>
                    <a:pt x="12029" y="17872"/>
                    <a:pt x="12052" y="17850"/>
                    <a:pt x="12098" y="17850"/>
                  </a:cubicBezTo>
                  <a:lnTo>
                    <a:pt x="12144" y="17827"/>
                  </a:lnTo>
                  <a:cubicBezTo>
                    <a:pt x="12166" y="17827"/>
                    <a:pt x="12189" y="17804"/>
                    <a:pt x="12212" y="17804"/>
                  </a:cubicBezTo>
                  <a:lnTo>
                    <a:pt x="12326" y="17804"/>
                  </a:lnTo>
                  <a:cubicBezTo>
                    <a:pt x="12349" y="17827"/>
                    <a:pt x="12372" y="17827"/>
                    <a:pt x="12395" y="17850"/>
                  </a:cubicBezTo>
                  <a:lnTo>
                    <a:pt x="12417" y="17872"/>
                  </a:lnTo>
                  <a:cubicBezTo>
                    <a:pt x="12463" y="17895"/>
                    <a:pt x="12486" y="17918"/>
                    <a:pt x="12509" y="17941"/>
                  </a:cubicBezTo>
                  <a:cubicBezTo>
                    <a:pt x="12600" y="18032"/>
                    <a:pt x="12646" y="18101"/>
                    <a:pt x="12714" y="18169"/>
                  </a:cubicBezTo>
                  <a:cubicBezTo>
                    <a:pt x="12714" y="18215"/>
                    <a:pt x="12737" y="18261"/>
                    <a:pt x="12760" y="18283"/>
                  </a:cubicBezTo>
                  <a:lnTo>
                    <a:pt x="12783" y="18306"/>
                  </a:lnTo>
                  <a:lnTo>
                    <a:pt x="12783" y="18329"/>
                  </a:lnTo>
                  <a:cubicBezTo>
                    <a:pt x="12783" y="18352"/>
                    <a:pt x="12805" y="18397"/>
                    <a:pt x="12805" y="18420"/>
                  </a:cubicBezTo>
                  <a:cubicBezTo>
                    <a:pt x="12828" y="18466"/>
                    <a:pt x="12828" y="18512"/>
                    <a:pt x="12851" y="18580"/>
                  </a:cubicBezTo>
                  <a:cubicBezTo>
                    <a:pt x="12851" y="18626"/>
                    <a:pt x="12851" y="18649"/>
                    <a:pt x="12874" y="18671"/>
                  </a:cubicBezTo>
                  <a:cubicBezTo>
                    <a:pt x="12897" y="18717"/>
                    <a:pt x="12920" y="18763"/>
                    <a:pt x="12965" y="18763"/>
                  </a:cubicBezTo>
                  <a:cubicBezTo>
                    <a:pt x="12988" y="18785"/>
                    <a:pt x="13011" y="18785"/>
                    <a:pt x="13034" y="18785"/>
                  </a:cubicBezTo>
                  <a:lnTo>
                    <a:pt x="13239" y="18785"/>
                  </a:lnTo>
                  <a:cubicBezTo>
                    <a:pt x="13262" y="18785"/>
                    <a:pt x="13285" y="18808"/>
                    <a:pt x="13308" y="18808"/>
                  </a:cubicBezTo>
                  <a:lnTo>
                    <a:pt x="13376" y="18808"/>
                  </a:lnTo>
                  <a:cubicBezTo>
                    <a:pt x="13399" y="18831"/>
                    <a:pt x="13422" y="18831"/>
                    <a:pt x="13445" y="18854"/>
                  </a:cubicBezTo>
                  <a:lnTo>
                    <a:pt x="13467" y="18854"/>
                  </a:lnTo>
                  <a:cubicBezTo>
                    <a:pt x="13536" y="18854"/>
                    <a:pt x="13604" y="18785"/>
                    <a:pt x="13604" y="18717"/>
                  </a:cubicBezTo>
                  <a:lnTo>
                    <a:pt x="13627" y="18694"/>
                  </a:lnTo>
                  <a:cubicBezTo>
                    <a:pt x="13627" y="18671"/>
                    <a:pt x="13627" y="18671"/>
                    <a:pt x="13627" y="18649"/>
                  </a:cubicBezTo>
                  <a:cubicBezTo>
                    <a:pt x="13650" y="18626"/>
                    <a:pt x="13673" y="18580"/>
                    <a:pt x="13718" y="18557"/>
                  </a:cubicBezTo>
                  <a:lnTo>
                    <a:pt x="13764" y="18489"/>
                  </a:lnTo>
                  <a:cubicBezTo>
                    <a:pt x="13787" y="18466"/>
                    <a:pt x="13833" y="18443"/>
                    <a:pt x="13855" y="18420"/>
                  </a:cubicBezTo>
                  <a:cubicBezTo>
                    <a:pt x="13901" y="18375"/>
                    <a:pt x="13924" y="18352"/>
                    <a:pt x="13970" y="18329"/>
                  </a:cubicBezTo>
                  <a:cubicBezTo>
                    <a:pt x="14038" y="18283"/>
                    <a:pt x="14107" y="18261"/>
                    <a:pt x="14152" y="18238"/>
                  </a:cubicBezTo>
                  <a:cubicBezTo>
                    <a:pt x="14198" y="18215"/>
                    <a:pt x="14243" y="18215"/>
                    <a:pt x="14289" y="18215"/>
                  </a:cubicBezTo>
                  <a:lnTo>
                    <a:pt x="14358" y="18215"/>
                  </a:lnTo>
                  <a:cubicBezTo>
                    <a:pt x="14403" y="18238"/>
                    <a:pt x="14449" y="18261"/>
                    <a:pt x="14495" y="18283"/>
                  </a:cubicBezTo>
                  <a:cubicBezTo>
                    <a:pt x="14517" y="18283"/>
                    <a:pt x="14540" y="18306"/>
                    <a:pt x="14586" y="18329"/>
                  </a:cubicBezTo>
                  <a:lnTo>
                    <a:pt x="14586" y="18352"/>
                  </a:lnTo>
                  <a:lnTo>
                    <a:pt x="14609" y="18375"/>
                  </a:lnTo>
                  <a:cubicBezTo>
                    <a:pt x="14609" y="18397"/>
                    <a:pt x="14631" y="18443"/>
                    <a:pt x="14654" y="18466"/>
                  </a:cubicBezTo>
                  <a:cubicBezTo>
                    <a:pt x="14677" y="18489"/>
                    <a:pt x="14723" y="18512"/>
                    <a:pt x="14768" y="18534"/>
                  </a:cubicBezTo>
                  <a:cubicBezTo>
                    <a:pt x="14791" y="18534"/>
                    <a:pt x="14814" y="18512"/>
                    <a:pt x="14837" y="18512"/>
                  </a:cubicBezTo>
                  <a:cubicBezTo>
                    <a:pt x="14860" y="18512"/>
                    <a:pt x="14860" y="18489"/>
                    <a:pt x="14883" y="18466"/>
                  </a:cubicBezTo>
                  <a:cubicBezTo>
                    <a:pt x="14905" y="18466"/>
                    <a:pt x="14905" y="18443"/>
                    <a:pt x="14905" y="18443"/>
                  </a:cubicBezTo>
                  <a:cubicBezTo>
                    <a:pt x="14951" y="18397"/>
                    <a:pt x="14974" y="18375"/>
                    <a:pt x="15020" y="18352"/>
                  </a:cubicBezTo>
                  <a:cubicBezTo>
                    <a:pt x="15065" y="18329"/>
                    <a:pt x="15134" y="18306"/>
                    <a:pt x="15179" y="18283"/>
                  </a:cubicBezTo>
                  <a:cubicBezTo>
                    <a:pt x="15248" y="18283"/>
                    <a:pt x="15316" y="18261"/>
                    <a:pt x="15362" y="18261"/>
                  </a:cubicBezTo>
                  <a:cubicBezTo>
                    <a:pt x="15408" y="18261"/>
                    <a:pt x="15453" y="18261"/>
                    <a:pt x="15499" y="18283"/>
                  </a:cubicBezTo>
                  <a:cubicBezTo>
                    <a:pt x="15522" y="18283"/>
                    <a:pt x="15567" y="18306"/>
                    <a:pt x="15613" y="18329"/>
                  </a:cubicBezTo>
                  <a:cubicBezTo>
                    <a:pt x="15636" y="18352"/>
                    <a:pt x="15681" y="18375"/>
                    <a:pt x="15704" y="18420"/>
                  </a:cubicBezTo>
                  <a:cubicBezTo>
                    <a:pt x="15727" y="18420"/>
                    <a:pt x="15727" y="18443"/>
                    <a:pt x="15727" y="18443"/>
                  </a:cubicBezTo>
                  <a:cubicBezTo>
                    <a:pt x="15750" y="18466"/>
                    <a:pt x="15773" y="18466"/>
                    <a:pt x="15796" y="18489"/>
                  </a:cubicBezTo>
                  <a:lnTo>
                    <a:pt x="15864" y="18489"/>
                  </a:lnTo>
                  <a:cubicBezTo>
                    <a:pt x="15910" y="18489"/>
                    <a:pt x="15955" y="18466"/>
                    <a:pt x="15978" y="18420"/>
                  </a:cubicBezTo>
                  <a:cubicBezTo>
                    <a:pt x="15978" y="18420"/>
                    <a:pt x="16001" y="18397"/>
                    <a:pt x="16001" y="18397"/>
                  </a:cubicBezTo>
                  <a:cubicBezTo>
                    <a:pt x="16024" y="18375"/>
                    <a:pt x="16024" y="18375"/>
                    <a:pt x="16047" y="18352"/>
                  </a:cubicBezTo>
                  <a:cubicBezTo>
                    <a:pt x="16047" y="18352"/>
                    <a:pt x="16047" y="18329"/>
                    <a:pt x="16069" y="18329"/>
                  </a:cubicBezTo>
                  <a:cubicBezTo>
                    <a:pt x="16092" y="18329"/>
                    <a:pt x="16115" y="18306"/>
                    <a:pt x="16138" y="18306"/>
                  </a:cubicBezTo>
                  <a:cubicBezTo>
                    <a:pt x="16184" y="18283"/>
                    <a:pt x="16229" y="18283"/>
                    <a:pt x="16275" y="18283"/>
                  </a:cubicBezTo>
                  <a:cubicBezTo>
                    <a:pt x="16321" y="18261"/>
                    <a:pt x="16366" y="18261"/>
                    <a:pt x="16389" y="18261"/>
                  </a:cubicBezTo>
                  <a:cubicBezTo>
                    <a:pt x="16435" y="18261"/>
                    <a:pt x="16458" y="18261"/>
                    <a:pt x="16503" y="18283"/>
                  </a:cubicBezTo>
                  <a:lnTo>
                    <a:pt x="16526" y="18283"/>
                  </a:lnTo>
                  <a:lnTo>
                    <a:pt x="16663" y="18375"/>
                  </a:lnTo>
                  <a:cubicBezTo>
                    <a:pt x="16686" y="18375"/>
                    <a:pt x="16709" y="18397"/>
                    <a:pt x="16731" y="18420"/>
                  </a:cubicBezTo>
                  <a:cubicBezTo>
                    <a:pt x="16731" y="18420"/>
                    <a:pt x="16731" y="18420"/>
                    <a:pt x="16731" y="18443"/>
                  </a:cubicBezTo>
                  <a:cubicBezTo>
                    <a:pt x="16754" y="18466"/>
                    <a:pt x="16754" y="18489"/>
                    <a:pt x="16777" y="18512"/>
                  </a:cubicBezTo>
                  <a:lnTo>
                    <a:pt x="16800" y="18580"/>
                  </a:lnTo>
                  <a:cubicBezTo>
                    <a:pt x="16800" y="18603"/>
                    <a:pt x="16823" y="18626"/>
                    <a:pt x="16823" y="18649"/>
                  </a:cubicBezTo>
                  <a:cubicBezTo>
                    <a:pt x="16846" y="18694"/>
                    <a:pt x="16891" y="18694"/>
                    <a:pt x="16937" y="18694"/>
                  </a:cubicBezTo>
                  <a:lnTo>
                    <a:pt x="16960" y="18694"/>
                  </a:lnTo>
                  <a:cubicBezTo>
                    <a:pt x="16982" y="18694"/>
                    <a:pt x="17005" y="18694"/>
                    <a:pt x="17005" y="18671"/>
                  </a:cubicBezTo>
                  <a:cubicBezTo>
                    <a:pt x="17074" y="18671"/>
                    <a:pt x="17119" y="18649"/>
                    <a:pt x="17165" y="18649"/>
                  </a:cubicBezTo>
                  <a:lnTo>
                    <a:pt x="17142" y="18649"/>
                  </a:lnTo>
                  <a:lnTo>
                    <a:pt x="17211" y="18626"/>
                  </a:lnTo>
                  <a:lnTo>
                    <a:pt x="17256" y="18603"/>
                  </a:lnTo>
                  <a:cubicBezTo>
                    <a:pt x="17325" y="18603"/>
                    <a:pt x="17416" y="18580"/>
                    <a:pt x="17485" y="18557"/>
                  </a:cubicBezTo>
                  <a:cubicBezTo>
                    <a:pt x="17553" y="18557"/>
                    <a:pt x="17599" y="18534"/>
                    <a:pt x="17667" y="18512"/>
                  </a:cubicBezTo>
                  <a:lnTo>
                    <a:pt x="17736" y="18512"/>
                  </a:lnTo>
                  <a:cubicBezTo>
                    <a:pt x="17827" y="18466"/>
                    <a:pt x="17918" y="18443"/>
                    <a:pt x="18010" y="18420"/>
                  </a:cubicBezTo>
                  <a:cubicBezTo>
                    <a:pt x="18055" y="18397"/>
                    <a:pt x="18124" y="18375"/>
                    <a:pt x="18169" y="18375"/>
                  </a:cubicBezTo>
                  <a:cubicBezTo>
                    <a:pt x="18215" y="18352"/>
                    <a:pt x="18261" y="18352"/>
                    <a:pt x="18306" y="18352"/>
                  </a:cubicBezTo>
                  <a:cubicBezTo>
                    <a:pt x="18352" y="18352"/>
                    <a:pt x="18398" y="18375"/>
                    <a:pt x="18443" y="18397"/>
                  </a:cubicBezTo>
                  <a:cubicBezTo>
                    <a:pt x="18466" y="18397"/>
                    <a:pt x="18512" y="18397"/>
                    <a:pt x="18535" y="18420"/>
                  </a:cubicBezTo>
                  <a:lnTo>
                    <a:pt x="18580" y="18420"/>
                  </a:lnTo>
                  <a:cubicBezTo>
                    <a:pt x="18580" y="18420"/>
                    <a:pt x="18603" y="18420"/>
                    <a:pt x="18626" y="18443"/>
                  </a:cubicBezTo>
                  <a:cubicBezTo>
                    <a:pt x="18763" y="18466"/>
                    <a:pt x="18900" y="18489"/>
                    <a:pt x="19037" y="18512"/>
                  </a:cubicBezTo>
                  <a:lnTo>
                    <a:pt x="19060" y="18512"/>
                  </a:lnTo>
                  <a:cubicBezTo>
                    <a:pt x="19151" y="18512"/>
                    <a:pt x="19242" y="18512"/>
                    <a:pt x="19311" y="18534"/>
                  </a:cubicBezTo>
                  <a:lnTo>
                    <a:pt x="19813" y="18534"/>
                  </a:lnTo>
                  <a:cubicBezTo>
                    <a:pt x="19836" y="18512"/>
                    <a:pt x="19881" y="18512"/>
                    <a:pt x="19927" y="18512"/>
                  </a:cubicBezTo>
                  <a:lnTo>
                    <a:pt x="20018" y="18512"/>
                  </a:lnTo>
                  <a:cubicBezTo>
                    <a:pt x="20132" y="18489"/>
                    <a:pt x="20247" y="18466"/>
                    <a:pt x="20383" y="18466"/>
                  </a:cubicBezTo>
                  <a:lnTo>
                    <a:pt x="20452" y="18443"/>
                  </a:lnTo>
                  <a:lnTo>
                    <a:pt x="20543" y="18443"/>
                  </a:lnTo>
                  <a:lnTo>
                    <a:pt x="20657" y="18420"/>
                  </a:lnTo>
                  <a:cubicBezTo>
                    <a:pt x="20726" y="18420"/>
                    <a:pt x="20794" y="18397"/>
                    <a:pt x="20863" y="18375"/>
                  </a:cubicBezTo>
                  <a:cubicBezTo>
                    <a:pt x="21023" y="18329"/>
                    <a:pt x="21160" y="18283"/>
                    <a:pt x="21319" y="18215"/>
                  </a:cubicBezTo>
                  <a:cubicBezTo>
                    <a:pt x="21411" y="18192"/>
                    <a:pt x="21502" y="18146"/>
                    <a:pt x="21593" y="18101"/>
                  </a:cubicBezTo>
                  <a:cubicBezTo>
                    <a:pt x="21685" y="18055"/>
                    <a:pt x="21776" y="18009"/>
                    <a:pt x="21867" y="17964"/>
                  </a:cubicBezTo>
                  <a:cubicBezTo>
                    <a:pt x="21958" y="17918"/>
                    <a:pt x="22073" y="17850"/>
                    <a:pt x="22164" y="17781"/>
                  </a:cubicBezTo>
                  <a:cubicBezTo>
                    <a:pt x="22187" y="17758"/>
                    <a:pt x="22232" y="17736"/>
                    <a:pt x="22278" y="17690"/>
                  </a:cubicBezTo>
                  <a:cubicBezTo>
                    <a:pt x="22301" y="17667"/>
                    <a:pt x="22301" y="17667"/>
                    <a:pt x="22324" y="17667"/>
                  </a:cubicBezTo>
                  <a:cubicBezTo>
                    <a:pt x="22346" y="17621"/>
                    <a:pt x="22346" y="17621"/>
                    <a:pt x="22369" y="17576"/>
                  </a:cubicBezTo>
                  <a:cubicBezTo>
                    <a:pt x="22392" y="17553"/>
                    <a:pt x="22392" y="17553"/>
                    <a:pt x="22392" y="17530"/>
                  </a:cubicBezTo>
                  <a:lnTo>
                    <a:pt x="22415" y="17507"/>
                  </a:lnTo>
                  <a:cubicBezTo>
                    <a:pt x="22461" y="17462"/>
                    <a:pt x="22529" y="17416"/>
                    <a:pt x="22575" y="17370"/>
                  </a:cubicBezTo>
                  <a:cubicBezTo>
                    <a:pt x="22620" y="17325"/>
                    <a:pt x="22666" y="17279"/>
                    <a:pt x="22712" y="17233"/>
                  </a:cubicBezTo>
                  <a:cubicBezTo>
                    <a:pt x="22734" y="17188"/>
                    <a:pt x="22757" y="17142"/>
                    <a:pt x="22803" y="17096"/>
                  </a:cubicBezTo>
                  <a:cubicBezTo>
                    <a:pt x="22826" y="17028"/>
                    <a:pt x="22871" y="16982"/>
                    <a:pt x="22894" y="16914"/>
                  </a:cubicBezTo>
                  <a:cubicBezTo>
                    <a:pt x="22917" y="16868"/>
                    <a:pt x="22940" y="16845"/>
                    <a:pt x="22963" y="16800"/>
                  </a:cubicBezTo>
                  <a:lnTo>
                    <a:pt x="22963" y="16754"/>
                  </a:lnTo>
                  <a:cubicBezTo>
                    <a:pt x="22986" y="16731"/>
                    <a:pt x="23008" y="16686"/>
                    <a:pt x="23031" y="16640"/>
                  </a:cubicBezTo>
                  <a:lnTo>
                    <a:pt x="23031" y="16617"/>
                  </a:lnTo>
                  <a:cubicBezTo>
                    <a:pt x="23054" y="16571"/>
                    <a:pt x="23077" y="16549"/>
                    <a:pt x="23077" y="16526"/>
                  </a:cubicBezTo>
                  <a:cubicBezTo>
                    <a:pt x="23100" y="16549"/>
                    <a:pt x="23123" y="16571"/>
                    <a:pt x="23123" y="16594"/>
                  </a:cubicBezTo>
                  <a:cubicBezTo>
                    <a:pt x="23145" y="16594"/>
                    <a:pt x="23145" y="16617"/>
                    <a:pt x="23145" y="16640"/>
                  </a:cubicBezTo>
                  <a:lnTo>
                    <a:pt x="23168" y="16686"/>
                  </a:lnTo>
                  <a:lnTo>
                    <a:pt x="23168" y="16731"/>
                  </a:lnTo>
                  <a:lnTo>
                    <a:pt x="23168" y="16777"/>
                  </a:lnTo>
                  <a:cubicBezTo>
                    <a:pt x="23191" y="16800"/>
                    <a:pt x="23191" y="16845"/>
                    <a:pt x="23214" y="16868"/>
                  </a:cubicBezTo>
                  <a:cubicBezTo>
                    <a:pt x="23237" y="16914"/>
                    <a:pt x="23282" y="16937"/>
                    <a:pt x="23305" y="16959"/>
                  </a:cubicBezTo>
                  <a:cubicBezTo>
                    <a:pt x="23328" y="16982"/>
                    <a:pt x="23374" y="17005"/>
                    <a:pt x="23396" y="17005"/>
                  </a:cubicBezTo>
                  <a:cubicBezTo>
                    <a:pt x="23442" y="17028"/>
                    <a:pt x="23488" y="17028"/>
                    <a:pt x="23511" y="17028"/>
                  </a:cubicBezTo>
                  <a:cubicBezTo>
                    <a:pt x="23556" y="17028"/>
                    <a:pt x="23579" y="17028"/>
                    <a:pt x="23602" y="17005"/>
                  </a:cubicBezTo>
                  <a:lnTo>
                    <a:pt x="23625" y="17005"/>
                  </a:lnTo>
                  <a:cubicBezTo>
                    <a:pt x="23647" y="17005"/>
                    <a:pt x="23670" y="17005"/>
                    <a:pt x="23693" y="16982"/>
                  </a:cubicBezTo>
                  <a:cubicBezTo>
                    <a:pt x="23762" y="16959"/>
                    <a:pt x="23830" y="16937"/>
                    <a:pt x="23876" y="16891"/>
                  </a:cubicBezTo>
                  <a:cubicBezTo>
                    <a:pt x="23899" y="16868"/>
                    <a:pt x="23899" y="16845"/>
                    <a:pt x="23921" y="16823"/>
                  </a:cubicBezTo>
                  <a:cubicBezTo>
                    <a:pt x="23921" y="16800"/>
                    <a:pt x="23944" y="16800"/>
                    <a:pt x="23944" y="16777"/>
                  </a:cubicBezTo>
                  <a:lnTo>
                    <a:pt x="23990" y="16754"/>
                  </a:lnTo>
                  <a:cubicBezTo>
                    <a:pt x="24013" y="16731"/>
                    <a:pt x="24036" y="16708"/>
                    <a:pt x="24058" y="16663"/>
                  </a:cubicBezTo>
                  <a:lnTo>
                    <a:pt x="24104" y="16594"/>
                  </a:lnTo>
                  <a:lnTo>
                    <a:pt x="24172" y="16503"/>
                  </a:lnTo>
                  <a:cubicBezTo>
                    <a:pt x="24218" y="16434"/>
                    <a:pt x="24264" y="16366"/>
                    <a:pt x="24287" y="16298"/>
                  </a:cubicBezTo>
                  <a:cubicBezTo>
                    <a:pt x="24309" y="16252"/>
                    <a:pt x="24309" y="16183"/>
                    <a:pt x="24332" y="16138"/>
                  </a:cubicBezTo>
                  <a:cubicBezTo>
                    <a:pt x="24332" y="16115"/>
                    <a:pt x="24355" y="16092"/>
                    <a:pt x="24355" y="16069"/>
                  </a:cubicBezTo>
                  <a:lnTo>
                    <a:pt x="24378" y="16001"/>
                  </a:lnTo>
                  <a:cubicBezTo>
                    <a:pt x="24378" y="15955"/>
                    <a:pt x="24401" y="15910"/>
                    <a:pt x="24401" y="15864"/>
                  </a:cubicBezTo>
                  <a:cubicBezTo>
                    <a:pt x="24424" y="15795"/>
                    <a:pt x="24446" y="15727"/>
                    <a:pt x="24446" y="15658"/>
                  </a:cubicBezTo>
                  <a:cubicBezTo>
                    <a:pt x="24469" y="15590"/>
                    <a:pt x="24469" y="15521"/>
                    <a:pt x="24492" y="15430"/>
                  </a:cubicBezTo>
                  <a:lnTo>
                    <a:pt x="24492" y="15339"/>
                  </a:lnTo>
                  <a:lnTo>
                    <a:pt x="24515" y="15225"/>
                  </a:lnTo>
                  <a:cubicBezTo>
                    <a:pt x="24515" y="15088"/>
                    <a:pt x="24538" y="14951"/>
                    <a:pt x="24561" y="14768"/>
                  </a:cubicBezTo>
                  <a:cubicBezTo>
                    <a:pt x="24561" y="14700"/>
                    <a:pt x="24561" y="14631"/>
                    <a:pt x="24561" y="14563"/>
                  </a:cubicBezTo>
                  <a:cubicBezTo>
                    <a:pt x="24561" y="14517"/>
                    <a:pt x="24561" y="14472"/>
                    <a:pt x="24561" y="14426"/>
                  </a:cubicBezTo>
                  <a:cubicBezTo>
                    <a:pt x="24561" y="14388"/>
                    <a:pt x="24561" y="14350"/>
                    <a:pt x="24561" y="14312"/>
                  </a:cubicBezTo>
                  <a:cubicBezTo>
                    <a:pt x="24561" y="14175"/>
                    <a:pt x="24561" y="14015"/>
                    <a:pt x="24561" y="13832"/>
                  </a:cubicBezTo>
                  <a:cubicBezTo>
                    <a:pt x="24561" y="13695"/>
                    <a:pt x="24538" y="13581"/>
                    <a:pt x="24515" y="13444"/>
                  </a:cubicBezTo>
                  <a:lnTo>
                    <a:pt x="24515" y="13353"/>
                  </a:lnTo>
                  <a:cubicBezTo>
                    <a:pt x="24492" y="13193"/>
                    <a:pt x="24469" y="13056"/>
                    <a:pt x="24424" y="12919"/>
                  </a:cubicBezTo>
                  <a:cubicBezTo>
                    <a:pt x="24401" y="12760"/>
                    <a:pt x="24355" y="12600"/>
                    <a:pt x="24309" y="12417"/>
                  </a:cubicBezTo>
                  <a:lnTo>
                    <a:pt x="24287" y="12349"/>
                  </a:lnTo>
                  <a:cubicBezTo>
                    <a:pt x="24264" y="12235"/>
                    <a:pt x="24218" y="12121"/>
                    <a:pt x="24195" y="12006"/>
                  </a:cubicBezTo>
                  <a:cubicBezTo>
                    <a:pt x="24150" y="11892"/>
                    <a:pt x="24104" y="11778"/>
                    <a:pt x="24081" y="11664"/>
                  </a:cubicBezTo>
                  <a:lnTo>
                    <a:pt x="24058" y="11618"/>
                  </a:lnTo>
                  <a:cubicBezTo>
                    <a:pt x="24036" y="11527"/>
                    <a:pt x="23990" y="11436"/>
                    <a:pt x="23944" y="11367"/>
                  </a:cubicBezTo>
                  <a:cubicBezTo>
                    <a:pt x="23921" y="11322"/>
                    <a:pt x="23921" y="11276"/>
                    <a:pt x="23899" y="11230"/>
                  </a:cubicBezTo>
                  <a:cubicBezTo>
                    <a:pt x="23876" y="11207"/>
                    <a:pt x="23853" y="11162"/>
                    <a:pt x="23853" y="11116"/>
                  </a:cubicBezTo>
                  <a:lnTo>
                    <a:pt x="23830" y="11048"/>
                  </a:lnTo>
                  <a:lnTo>
                    <a:pt x="23807" y="11048"/>
                  </a:lnTo>
                  <a:cubicBezTo>
                    <a:pt x="23807" y="11025"/>
                    <a:pt x="23784" y="10979"/>
                    <a:pt x="23784" y="10956"/>
                  </a:cubicBezTo>
                  <a:cubicBezTo>
                    <a:pt x="23876" y="10956"/>
                    <a:pt x="23990" y="10934"/>
                    <a:pt x="24104" y="10911"/>
                  </a:cubicBezTo>
                  <a:lnTo>
                    <a:pt x="24150" y="10888"/>
                  </a:lnTo>
                  <a:lnTo>
                    <a:pt x="24195" y="10888"/>
                  </a:lnTo>
                  <a:cubicBezTo>
                    <a:pt x="24241" y="10865"/>
                    <a:pt x="24309" y="10865"/>
                    <a:pt x="24355" y="10842"/>
                  </a:cubicBezTo>
                  <a:cubicBezTo>
                    <a:pt x="24401" y="10819"/>
                    <a:pt x="24469" y="10819"/>
                    <a:pt x="24515" y="10797"/>
                  </a:cubicBezTo>
                  <a:lnTo>
                    <a:pt x="24561" y="10774"/>
                  </a:lnTo>
                  <a:lnTo>
                    <a:pt x="24697" y="10728"/>
                  </a:lnTo>
                  <a:cubicBezTo>
                    <a:pt x="24812" y="10705"/>
                    <a:pt x="24903" y="10660"/>
                    <a:pt x="25017" y="10614"/>
                  </a:cubicBezTo>
                  <a:cubicBezTo>
                    <a:pt x="25085" y="10591"/>
                    <a:pt x="25154" y="10568"/>
                    <a:pt x="25222" y="10546"/>
                  </a:cubicBezTo>
                  <a:lnTo>
                    <a:pt x="25314" y="10500"/>
                  </a:lnTo>
                  <a:cubicBezTo>
                    <a:pt x="25359" y="10477"/>
                    <a:pt x="25405" y="10454"/>
                    <a:pt x="25428" y="10431"/>
                  </a:cubicBezTo>
                  <a:cubicBezTo>
                    <a:pt x="25542" y="10386"/>
                    <a:pt x="25656" y="10340"/>
                    <a:pt x="25747" y="10272"/>
                  </a:cubicBezTo>
                  <a:lnTo>
                    <a:pt x="25862" y="10226"/>
                  </a:lnTo>
                  <a:cubicBezTo>
                    <a:pt x="25998" y="10158"/>
                    <a:pt x="26135" y="10066"/>
                    <a:pt x="26295" y="9975"/>
                  </a:cubicBezTo>
                  <a:cubicBezTo>
                    <a:pt x="26318" y="9952"/>
                    <a:pt x="26364" y="9929"/>
                    <a:pt x="26409" y="9906"/>
                  </a:cubicBezTo>
                  <a:cubicBezTo>
                    <a:pt x="26432" y="9906"/>
                    <a:pt x="26455" y="9884"/>
                    <a:pt x="26501" y="9861"/>
                  </a:cubicBezTo>
                  <a:cubicBezTo>
                    <a:pt x="26523" y="9838"/>
                    <a:pt x="26569" y="9792"/>
                    <a:pt x="26615" y="9770"/>
                  </a:cubicBezTo>
                  <a:lnTo>
                    <a:pt x="26683" y="9724"/>
                  </a:lnTo>
                  <a:cubicBezTo>
                    <a:pt x="26820" y="9633"/>
                    <a:pt x="26957" y="9541"/>
                    <a:pt x="27094" y="9427"/>
                  </a:cubicBezTo>
                  <a:cubicBezTo>
                    <a:pt x="27185" y="9336"/>
                    <a:pt x="27277" y="9245"/>
                    <a:pt x="27368" y="9153"/>
                  </a:cubicBezTo>
                  <a:lnTo>
                    <a:pt x="27414" y="9130"/>
                  </a:lnTo>
                  <a:cubicBezTo>
                    <a:pt x="27459" y="9085"/>
                    <a:pt x="27505" y="9039"/>
                    <a:pt x="27528" y="8993"/>
                  </a:cubicBezTo>
                  <a:lnTo>
                    <a:pt x="27573" y="8948"/>
                  </a:lnTo>
                  <a:lnTo>
                    <a:pt x="27619" y="8925"/>
                  </a:lnTo>
                  <a:cubicBezTo>
                    <a:pt x="27642" y="8879"/>
                    <a:pt x="27688" y="8834"/>
                    <a:pt x="27733" y="8788"/>
                  </a:cubicBezTo>
                  <a:lnTo>
                    <a:pt x="27779" y="8742"/>
                  </a:lnTo>
                  <a:cubicBezTo>
                    <a:pt x="27825" y="8674"/>
                    <a:pt x="27847" y="8628"/>
                    <a:pt x="27893" y="8583"/>
                  </a:cubicBezTo>
                  <a:cubicBezTo>
                    <a:pt x="27939" y="8537"/>
                    <a:pt x="27984" y="8468"/>
                    <a:pt x="28030" y="8423"/>
                  </a:cubicBezTo>
                  <a:cubicBezTo>
                    <a:pt x="28053" y="8377"/>
                    <a:pt x="28076" y="8354"/>
                    <a:pt x="28098" y="8309"/>
                  </a:cubicBezTo>
                  <a:cubicBezTo>
                    <a:pt x="28098" y="8286"/>
                    <a:pt x="28121" y="8263"/>
                    <a:pt x="28144" y="8217"/>
                  </a:cubicBezTo>
                  <a:lnTo>
                    <a:pt x="28190" y="8149"/>
                  </a:lnTo>
                  <a:cubicBezTo>
                    <a:pt x="28213" y="8126"/>
                    <a:pt x="28235" y="8103"/>
                    <a:pt x="28258" y="8058"/>
                  </a:cubicBezTo>
                  <a:cubicBezTo>
                    <a:pt x="28304" y="7989"/>
                    <a:pt x="28350" y="7921"/>
                    <a:pt x="28395" y="7875"/>
                  </a:cubicBezTo>
                  <a:cubicBezTo>
                    <a:pt x="28418" y="7807"/>
                    <a:pt x="28464" y="7738"/>
                    <a:pt x="28509" y="7692"/>
                  </a:cubicBezTo>
                  <a:lnTo>
                    <a:pt x="28532" y="7670"/>
                  </a:lnTo>
                  <a:cubicBezTo>
                    <a:pt x="28555" y="7647"/>
                    <a:pt x="28578" y="7624"/>
                    <a:pt x="28601" y="7601"/>
                  </a:cubicBezTo>
                  <a:cubicBezTo>
                    <a:pt x="28601" y="7578"/>
                    <a:pt x="28623" y="7555"/>
                    <a:pt x="28623" y="7533"/>
                  </a:cubicBezTo>
                  <a:lnTo>
                    <a:pt x="28646" y="7533"/>
                  </a:lnTo>
                  <a:cubicBezTo>
                    <a:pt x="28646" y="7510"/>
                    <a:pt x="28646" y="7510"/>
                    <a:pt x="28669" y="7510"/>
                  </a:cubicBezTo>
                  <a:cubicBezTo>
                    <a:pt x="28669" y="7487"/>
                    <a:pt x="28669" y="7464"/>
                    <a:pt x="28669" y="7441"/>
                  </a:cubicBezTo>
                  <a:cubicBezTo>
                    <a:pt x="28669" y="7396"/>
                    <a:pt x="28646" y="7373"/>
                    <a:pt x="28601" y="7373"/>
                  </a:cubicBezTo>
                  <a:cubicBezTo>
                    <a:pt x="28578" y="7396"/>
                    <a:pt x="28555" y="7396"/>
                    <a:pt x="28532" y="7419"/>
                  </a:cubicBezTo>
                  <a:lnTo>
                    <a:pt x="28509" y="7441"/>
                  </a:lnTo>
                  <a:cubicBezTo>
                    <a:pt x="28464" y="7487"/>
                    <a:pt x="28441" y="7510"/>
                    <a:pt x="28418" y="7533"/>
                  </a:cubicBezTo>
                  <a:cubicBezTo>
                    <a:pt x="28350" y="7555"/>
                    <a:pt x="28304" y="7601"/>
                    <a:pt x="28258" y="7624"/>
                  </a:cubicBezTo>
                  <a:cubicBezTo>
                    <a:pt x="28235" y="7647"/>
                    <a:pt x="28213" y="7670"/>
                    <a:pt x="28167" y="7692"/>
                  </a:cubicBezTo>
                  <a:lnTo>
                    <a:pt x="28098" y="7738"/>
                  </a:lnTo>
                  <a:cubicBezTo>
                    <a:pt x="28053" y="7784"/>
                    <a:pt x="27984" y="7807"/>
                    <a:pt x="27916" y="7852"/>
                  </a:cubicBezTo>
                  <a:cubicBezTo>
                    <a:pt x="27847" y="7898"/>
                    <a:pt x="27779" y="7943"/>
                    <a:pt x="27710" y="7966"/>
                  </a:cubicBezTo>
                  <a:lnTo>
                    <a:pt x="27688" y="7966"/>
                  </a:lnTo>
                  <a:lnTo>
                    <a:pt x="27596" y="8035"/>
                  </a:lnTo>
                  <a:cubicBezTo>
                    <a:pt x="27528" y="8058"/>
                    <a:pt x="27482" y="8103"/>
                    <a:pt x="27414" y="8126"/>
                  </a:cubicBezTo>
                  <a:cubicBezTo>
                    <a:pt x="27345" y="8172"/>
                    <a:pt x="27254" y="8217"/>
                    <a:pt x="27163" y="8263"/>
                  </a:cubicBezTo>
                  <a:cubicBezTo>
                    <a:pt x="27094" y="8309"/>
                    <a:pt x="27026" y="8354"/>
                    <a:pt x="26957" y="8377"/>
                  </a:cubicBezTo>
                  <a:cubicBezTo>
                    <a:pt x="26934" y="8377"/>
                    <a:pt x="26934" y="8400"/>
                    <a:pt x="26934" y="8400"/>
                  </a:cubicBezTo>
                  <a:cubicBezTo>
                    <a:pt x="26889" y="8423"/>
                    <a:pt x="26843" y="8446"/>
                    <a:pt x="26797" y="8468"/>
                  </a:cubicBezTo>
                  <a:cubicBezTo>
                    <a:pt x="26706" y="8491"/>
                    <a:pt x="26615" y="8537"/>
                    <a:pt x="26523" y="8560"/>
                  </a:cubicBezTo>
                  <a:cubicBezTo>
                    <a:pt x="26455" y="8605"/>
                    <a:pt x="26364" y="8628"/>
                    <a:pt x="26295" y="8651"/>
                  </a:cubicBezTo>
                  <a:cubicBezTo>
                    <a:pt x="26250" y="8674"/>
                    <a:pt x="26204" y="8697"/>
                    <a:pt x="26158" y="8720"/>
                  </a:cubicBezTo>
                  <a:cubicBezTo>
                    <a:pt x="26067" y="8742"/>
                    <a:pt x="25998" y="8765"/>
                    <a:pt x="25907" y="8788"/>
                  </a:cubicBezTo>
                  <a:cubicBezTo>
                    <a:pt x="25862" y="8788"/>
                    <a:pt x="25816" y="8811"/>
                    <a:pt x="25770" y="8834"/>
                  </a:cubicBezTo>
                  <a:lnTo>
                    <a:pt x="25679" y="8856"/>
                  </a:lnTo>
                  <a:cubicBezTo>
                    <a:pt x="25588" y="8879"/>
                    <a:pt x="25496" y="8902"/>
                    <a:pt x="25428" y="8925"/>
                  </a:cubicBezTo>
                  <a:cubicBezTo>
                    <a:pt x="25359" y="8948"/>
                    <a:pt x="25268" y="8971"/>
                    <a:pt x="25200" y="8993"/>
                  </a:cubicBezTo>
                  <a:cubicBezTo>
                    <a:pt x="25085" y="9016"/>
                    <a:pt x="24949" y="9039"/>
                    <a:pt x="24812" y="9085"/>
                  </a:cubicBezTo>
                  <a:lnTo>
                    <a:pt x="24766" y="9085"/>
                  </a:lnTo>
                  <a:lnTo>
                    <a:pt x="24652" y="9108"/>
                  </a:lnTo>
                  <a:cubicBezTo>
                    <a:pt x="24606" y="9130"/>
                    <a:pt x="24561" y="9130"/>
                    <a:pt x="24515" y="9130"/>
                  </a:cubicBezTo>
                  <a:cubicBezTo>
                    <a:pt x="24446" y="9153"/>
                    <a:pt x="24378" y="9176"/>
                    <a:pt x="24309" y="9176"/>
                  </a:cubicBezTo>
                  <a:cubicBezTo>
                    <a:pt x="24195" y="9199"/>
                    <a:pt x="24081" y="9222"/>
                    <a:pt x="23967" y="9222"/>
                  </a:cubicBezTo>
                  <a:lnTo>
                    <a:pt x="23762" y="9222"/>
                  </a:lnTo>
                  <a:cubicBezTo>
                    <a:pt x="23693" y="9245"/>
                    <a:pt x="23647" y="9245"/>
                    <a:pt x="23579" y="9245"/>
                  </a:cubicBezTo>
                  <a:lnTo>
                    <a:pt x="22871" y="9245"/>
                  </a:lnTo>
                  <a:cubicBezTo>
                    <a:pt x="22780" y="9245"/>
                    <a:pt x="22689" y="9245"/>
                    <a:pt x="22598" y="9222"/>
                  </a:cubicBezTo>
                  <a:lnTo>
                    <a:pt x="22415" y="9222"/>
                  </a:lnTo>
                  <a:cubicBezTo>
                    <a:pt x="22346" y="9222"/>
                    <a:pt x="22278" y="9199"/>
                    <a:pt x="22209" y="9199"/>
                  </a:cubicBezTo>
                  <a:lnTo>
                    <a:pt x="22141" y="9199"/>
                  </a:lnTo>
                  <a:lnTo>
                    <a:pt x="22004" y="9176"/>
                  </a:lnTo>
                  <a:cubicBezTo>
                    <a:pt x="21936" y="9176"/>
                    <a:pt x="21844" y="9153"/>
                    <a:pt x="21776" y="9153"/>
                  </a:cubicBezTo>
                  <a:lnTo>
                    <a:pt x="21753" y="9153"/>
                  </a:lnTo>
                  <a:lnTo>
                    <a:pt x="21662" y="9130"/>
                  </a:lnTo>
                  <a:lnTo>
                    <a:pt x="21593" y="9130"/>
                  </a:lnTo>
                  <a:cubicBezTo>
                    <a:pt x="21502" y="9108"/>
                    <a:pt x="21433" y="9085"/>
                    <a:pt x="21342" y="9062"/>
                  </a:cubicBezTo>
                  <a:lnTo>
                    <a:pt x="21274" y="9062"/>
                  </a:lnTo>
                  <a:cubicBezTo>
                    <a:pt x="21228" y="9039"/>
                    <a:pt x="21182" y="9039"/>
                    <a:pt x="21160" y="9039"/>
                  </a:cubicBezTo>
                  <a:lnTo>
                    <a:pt x="21137" y="9039"/>
                  </a:lnTo>
                  <a:cubicBezTo>
                    <a:pt x="21045" y="9016"/>
                    <a:pt x="20954" y="8993"/>
                    <a:pt x="20886" y="8971"/>
                  </a:cubicBezTo>
                  <a:lnTo>
                    <a:pt x="20863" y="8971"/>
                  </a:lnTo>
                  <a:lnTo>
                    <a:pt x="20863" y="8948"/>
                  </a:lnTo>
                  <a:cubicBezTo>
                    <a:pt x="20794" y="8948"/>
                    <a:pt x="20726" y="8925"/>
                    <a:pt x="20657" y="8902"/>
                  </a:cubicBezTo>
                  <a:cubicBezTo>
                    <a:pt x="20566" y="8879"/>
                    <a:pt x="20452" y="8834"/>
                    <a:pt x="20361" y="8788"/>
                  </a:cubicBezTo>
                  <a:cubicBezTo>
                    <a:pt x="20247" y="8742"/>
                    <a:pt x="20132" y="8720"/>
                    <a:pt x="20018" y="8651"/>
                  </a:cubicBezTo>
                  <a:cubicBezTo>
                    <a:pt x="19904" y="8605"/>
                    <a:pt x="19790" y="8560"/>
                    <a:pt x="19676" y="8514"/>
                  </a:cubicBezTo>
                  <a:cubicBezTo>
                    <a:pt x="19562" y="8446"/>
                    <a:pt x="19470" y="8400"/>
                    <a:pt x="19379" y="8332"/>
                  </a:cubicBezTo>
                  <a:lnTo>
                    <a:pt x="19219" y="8240"/>
                  </a:lnTo>
                  <a:lnTo>
                    <a:pt x="19242" y="8263"/>
                  </a:lnTo>
                  <a:cubicBezTo>
                    <a:pt x="19014" y="8126"/>
                    <a:pt x="18763" y="7943"/>
                    <a:pt x="18489" y="7715"/>
                  </a:cubicBezTo>
                  <a:cubicBezTo>
                    <a:pt x="18489" y="7692"/>
                    <a:pt x="18466" y="7670"/>
                    <a:pt x="18443" y="7670"/>
                  </a:cubicBezTo>
                  <a:cubicBezTo>
                    <a:pt x="18398" y="7624"/>
                    <a:pt x="18329" y="7578"/>
                    <a:pt x="18284" y="7533"/>
                  </a:cubicBezTo>
                  <a:cubicBezTo>
                    <a:pt x="18169" y="7441"/>
                    <a:pt x="18032" y="7327"/>
                    <a:pt x="17918" y="7213"/>
                  </a:cubicBezTo>
                  <a:cubicBezTo>
                    <a:pt x="17804" y="7122"/>
                    <a:pt x="17713" y="7008"/>
                    <a:pt x="17644" y="6894"/>
                  </a:cubicBezTo>
                  <a:cubicBezTo>
                    <a:pt x="17599" y="6848"/>
                    <a:pt x="17576" y="6825"/>
                    <a:pt x="17553" y="6779"/>
                  </a:cubicBezTo>
                  <a:lnTo>
                    <a:pt x="17485" y="6711"/>
                  </a:lnTo>
                  <a:cubicBezTo>
                    <a:pt x="17439" y="6665"/>
                    <a:pt x="17416" y="6620"/>
                    <a:pt x="17371" y="6574"/>
                  </a:cubicBezTo>
                  <a:cubicBezTo>
                    <a:pt x="17371" y="6574"/>
                    <a:pt x="17371" y="6574"/>
                    <a:pt x="17371" y="6551"/>
                  </a:cubicBezTo>
                  <a:lnTo>
                    <a:pt x="17325" y="6528"/>
                  </a:lnTo>
                  <a:cubicBezTo>
                    <a:pt x="17234" y="6437"/>
                    <a:pt x="17142" y="6369"/>
                    <a:pt x="17074" y="6254"/>
                  </a:cubicBezTo>
                  <a:cubicBezTo>
                    <a:pt x="17028" y="6209"/>
                    <a:pt x="16982" y="6140"/>
                    <a:pt x="16937" y="6095"/>
                  </a:cubicBezTo>
                  <a:cubicBezTo>
                    <a:pt x="16914" y="6049"/>
                    <a:pt x="16891" y="6003"/>
                    <a:pt x="16891" y="5958"/>
                  </a:cubicBezTo>
                  <a:cubicBezTo>
                    <a:pt x="16891" y="5935"/>
                    <a:pt x="16891" y="5912"/>
                    <a:pt x="16891" y="5889"/>
                  </a:cubicBezTo>
                  <a:cubicBezTo>
                    <a:pt x="16891" y="5866"/>
                    <a:pt x="16868" y="5866"/>
                    <a:pt x="16868" y="5844"/>
                  </a:cubicBezTo>
                  <a:lnTo>
                    <a:pt x="16777" y="5844"/>
                  </a:lnTo>
                  <a:cubicBezTo>
                    <a:pt x="16754" y="5866"/>
                    <a:pt x="16731" y="5889"/>
                    <a:pt x="16731" y="5912"/>
                  </a:cubicBezTo>
                  <a:cubicBezTo>
                    <a:pt x="16686" y="5912"/>
                    <a:pt x="16663" y="5935"/>
                    <a:pt x="16617" y="5935"/>
                  </a:cubicBezTo>
                  <a:lnTo>
                    <a:pt x="16594" y="5935"/>
                  </a:lnTo>
                  <a:cubicBezTo>
                    <a:pt x="16503" y="5958"/>
                    <a:pt x="16435" y="5981"/>
                    <a:pt x="16343" y="5981"/>
                  </a:cubicBezTo>
                  <a:cubicBezTo>
                    <a:pt x="16298" y="5981"/>
                    <a:pt x="16252" y="6003"/>
                    <a:pt x="16206" y="6003"/>
                  </a:cubicBezTo>
                  <a:cubicBezTo>
                    <a:pt x="16184" y="6003"/>
                    <a:pt x="16138" y="6003"/>
                    <a:pt x="16115" y="6026"/>
                  </a:cubicBezTo>
                  <a:lnTo>
                    <a:pt x="16069" y="6026"/>
                  </a:lnTo>
                  <a:cubicBezTo>
                    <a:pt x="15978" y="6026"/>
                    <a:pt x="15887" y="6049"/>
                    <a:pt x="15796" y="6072"/>
                  </a:cubicBezTo>
                  <a:cubicBezTo>
                    <a:pt x="15750" y="6072"/>
                    <a:pt x="15681" y="6095"/>
                    <a:pt x="15636" y="6095"/>
                  </a:cubicBezTo>
                  <a:cubicBezTo>
                    <a:pt x="15659" y="6095"/>
                    <a:pt x="15681" y="6095"/>
                    <a:pt x="15704" y="6117"/>
                  </a:cubicBezTo>
                  <a:lnTo>
                    <a:pt x="15796" y="6117"/>
                  </a:lnTo>
                  <a:cubicBezTo>
                    <a:pt x="15818" y="6117"/>
                    <a:pt x="15841" y="6117"/>
                    <a:pt x="15864" y="6140"/>
                  </a:cubicBezTo>
                  <a:cubicBezTo>
                    <a:pt x="15887" y="6163"/>
                    <a:pt x="15887" y="6186"/>
                    <a:pt x="15887" y="6232"/>
                  </a:cubicBezTo>
                  <a:cubicBezTo>
                    <a:pt x="15887" y="6277"/>
                    <a:pt x="15887" y="6323"/>
                    <a:pt x="15887" y="6346"/>
                  </a:cubicBezTo>
                  <a:cubicBezTo>
                    <a:pt x="15887" y="6391"/>
                    <a:pt x="15910" y="6437"/>
                    <a:pt x="15910" y="6483"/>
                  </a:cubicBezTo>
                  <a:lnTo>
                    <a:pt x="15933" y="6505"/>
                  </a:lnTo>
                  <a:cubicBezTo>
                    <a:pt x="15933" y="6551"/>
                    <a:pt x="15955" y="6597"/>
                    <a:pt x="15955" y="6665"/>
                  </a:cubicBezTo>
                  <a:lnTo>
                    <a:pt x="15955" y="6688"/>
                  </a:lnTo>
                  <a:cubicBezTo>
                    <a:pt x="15978" y="6802"/>
                    <a:pt x="16024" y="6916"/>
                    <a:pt x="16069" y="7053"/>
                  </a:cubicBezTo>
                  <a:cubicBezTo>
                    <a:pt x="16115" y="7145"/>
                    <a:pt x="16138" y="7236"/>
                    <a:pt x="16184" y="7327"/>
                  </a:cubicBezTo>
                  <a:cubicBezTo>
                    <a:pt x="16206" y="7350"/>
                    <a:pt x="16206" y="7373"/>
                    <a:pt x="16229" y="7396"/>
                  </a:cubicBezTo>
                  <a:cubicBezTo>
                    <a:pt x="16252" y="7419"/>
                    <a:pt x="16252" y="7441"/>
                    <a:pt x="16275" y="7464"/>
                  </a:cubicBezTo>
                  <a:lnTo>
                    <a:pt x="16298" y="7510"/>
                  </a:lnTo>
                  <a:cubicBezTo>
                    <a:pt x="16298" y="7533"/>
                    <a:pt x="16321" y="7578"/>
                    <a:pt x="16343" y="7601"/>
                  </a:cubicBezTo>
                  <a:cubicBezTo>
                    <a:pt x="16366" y="7670"/>
                    <a:pt x="16412" y="7715"/>
                    <a:pt x="16435" y="7784"/>
                  </a:cubicBezTo>
                  <a:lnTo>
                    <a:pt x="16503" y="7898"/>
                  </a:lnTo>
                  <a:cubicBezTo>
                    <a:pt x="16549" y="7989"/>
                    <a:pt x="16617" y="8080"/>
                    <a:pt x="16663" y="8172"/>
                  </a:cubicBezTo>
                  <a:cubicBezTo>
                    <a:pt x="16709" y="8240"/>
                    <a:pt x="16754" y="8286"/>
                    <a:pt x="16800" y="8332"/>
                  </a:cubicBezTo>
                  <a:lnTo>
                    <a:pt x="16823" y="8377"/>
                  </a:lnTo>
                  <a:cubicBezTo>
                    <a:pt x="16868" y="8400"/>
                    <a:pt x="16914" y="8468"/>
                    <a:pt x="16960" y="8514"/>
                  </a:cubicBezTo>
                  <a:cubicBezTo>
                    <a:pt x="17005" y="8560"/>
                    <a:pt x="17051" y="8628"/>
                    <a:pt x="17119" y="8674"/>
                  </a:cubicBezTo>
                  <a:cubicBezTo>
                    <a:pt x="17142" y="8720"/>
                    <a:pt x="17188" y="8765"/>
                    <a:pt x="17234" y="8811"/>
                  </a:cubicBezTo>
                  <a:lnTo>
                    <a:pt x="17256" y="8834"/>
                  </a:lnTo>
                  <a:lnTo>
                    <a:pt x="17302" y="8879"/>
                  </a:lnTo>
                  <a:cubicBezTo>
                    <a:pt x="17348" y="8902"/>
                    <a:pt x="17371" y="8948"/>
                    <a:pt x="17416" y="8993"/>
                  </a:cubicBezTo>
                  <a:cubicBezTo>
                    <a:pt x="17530" y="9085"/>
                    <a:pt x="17644" y="9176"/>
                    <a:pt x="17781" y="9290"/>
                  </a:cubicBezTo>
                  <a:lnTo>
                    <a:pt x="17850" y="9359"/>
                  </a:lnTo>
                  <a:cubicBezTo>
                    <a:pt x="17896" y="9381"/>
                    <a:pt x="17941" y="9404"/>
                    <a:pt x="17964" y="9427"/>
                  </a:cubicBezTo>
                  <a:cubicBezTo>
                    <a:pt x="18032" y="9473"/>
                    <a:pt x="18101" y="9518"/>
                    <a:pt x="18147" y="9564"/>
                  </a:cubicBezTo>
                  <a:lnTo>
                    <a:pt x="18192" y="9587"/>
                  </a:lnTo>
                  <a:cubicBezTo>
                    <a:pt x="18284" y="9655"/>
                    <a:pt x="18420" y="9747"/>
                    <a:pt x="18535" y="9815"/>
                  </a:cubicBezTo>
                  <a:lnTo>
                    <a:pt x="18649" y="9884"/>
                  </a:lnTo>
                  <a:cubicBezTo>
                    <a:pt x="18740" y="9952"/>
                    <a:pt x="18809" y="9998"/>
                    <a:pt x="18900" y="10043"/>
                  </a:cubicBezTo>
                  <a:lnTo>
                    <a:pt x="18877" y="10021"/>
                  </a:lnTo>
                  <a:lnTo>
                    <a:pt x="18877" y="10021"/>
                  </a:lnTo>
                  <a:cubicBezTo>
                    <a:pt x="18900" y="10043"/>
                    <a:pt x="18923" y="10043"/>
                    <a:pt x="18945" y="10066"/>
                  </a:cubicBezTo>
                  <a:cubicBezTo>
                    <a:pt x="18968" y="10089"/>
                    <a:pt x="19014" y="10089"/>
                    <a:pt x="19037" y="10112"/>
                  </a:cubicBezTo>
                  <a:cubicBezTo>
                    <a:pt x="19082" y="10135"/>
                    <a:pt x="19105" y="10135"/>
                    <a:pt x="19151" y="10158"/>
                  </a:cubicBezTo>
                  <a:cubicBezTo>
                    <a:pt x="19219" y="10203"/>
                    <a:pt x="19288" y="10226"/>
                    <a:pt x="19356" y="10249"/>
                  </a:cubicBezTo>
                  <a:lnTo>
                    <a:pt x="19425" y="10294"/>
                  </a:lnTo>
                  <a:cubicBezTo>
                    <a:pt x="19470" y="10317"/>
                    <a:pt x="19516" y="10317"/>
                    <a:pt x="19562" y="10340"/>
                  </a:cubicBezTo>
                  <a:cubicBezTo>
                    <a:pt x="19607" y="10386"/>
                    <a:pt x="19676" y="10409"/>
                    <a:pt x="19744" y="10431"/>
                  </a:cubicBezTo>
                  <a:lnTo>
                    <a:pt x="19813" y="10454"/>
                  </a:lnTo>
                  <a:lnTo>
                    <a:pt x="19858" y="10477"/>
                  </a:lnTo>
                  <a:cubicBezTo>
                    <a:pt x="19881" y="10477"/>
                    <a:pt x="19904" y="10500"/>
                    <a:pt x="19927" y="10500"/>
                  </a:cubicBezTo>
                  <a:lnTo>
                    <a:pt x="19950" y="10523"/>
                  </a:lnTo>
                  <a:cubicBezTo>
                    <a:pt x="19995" y="10546"/>
                    <a:pt x="20064" y="10568"/>
                    <a:pt x="20155" y="10614"/>
                  </a:cubicBezTo>
                  <a:cubicBezTo>
                    <a:pt x="20178" y="10614"/>
                    <a:pt x="20224" y="10637"/>
                    <a:pt x="20247" y="10637"/>
                  </a:cubicBezTo>
                  <a:lnTo>
                    <a:pt x="20269" y="10660"/>
                  </a:lnTo>
                  <a:cubicBezTo>
                    <a:pt x="20292" y="10660"/>
                    <a:pt x="20338" y="10683"/>
                    <a:pt x="20361" y="10683"/>
                  </a:cubicBezTo>
                  <a:cubicBezTo>
                    <a:pt x="20383" y="10705"/>
                    <a:pt x="20406" y="10705"/>
                    <a:pt x="20429" y="10728"/>
                  </a:cubicBezTo>
                  <a:cubicBezTo>
                    <a:pt x="20475" y="10728"/>
                    <a:pt x="20520" y="10751"/>
                    <a:pt x="20566" y="10774"/>
                  </a:cubicBezTo>
                  <a:cubicBezTo>
                    <a:pt x="20612" y="10797"/>
                    <a:pt x="20635" y="10842"/>
                    <a:pt x="20612" y="10888"/>
                  </a:cubicBezTo>
                  <a:cubicBezTo>
                    <a:pt x="20612" y="10888"/>
                    <a:pt x="20589" y="10911"/>
                    <a:pt x="20589" y="10911"/>
                  </a:cubicBezTo>
                  <a:cubicBezTo>
                    <a:pt x="20612" y="10956"/>
                    <a:pt x="20635" y="10979"/>
                    <a:pt x="20657" y="11025"/>
                  </a:cubicBezTo>
                  <a:cubicBezTo>
                    <a:pt x="20680" y="11116"/>
                    <a:pt x="20703" y="11185"/>
                    <a:pt x="20726" y="11253"/>
                  </a:cubicBezTo>
                  <a:cubicBezTo>
                    <a:pt x="20749" y="11344"/>
                    <a:pt x="20771" y="11413"/>
                    <a:pt x="20771" y="11481"/>
                  </a:cubicBezTo>
                  <a:cubicBezTo>
                    <a:pt x="20794" y="11550"/>
                    <a:pt x="20817" y="11641"/>
                    <a:pt x="20840" y="11732"/>
                  </a:cubicBezTo>
                  <a:cubicBezTo>
                    <a:pt x="20840" y="11801"/>
                    <a:pt x="20863" y="11869"/>
                    <a:pt x="20863" y="11938"/>
                  </a:cubicBezTo>
                  <a:cubicBezTo>
                    <a:pt x="20863" y="12029"/>
                    <a:pt x="20886" y="12098"/>
                    <a:pt x="20863" y="12189"/>
                  </a:cubicBezTo>
                  <a:cubicBezTo>
                    <a:pt x="20863" y="12280"/>
                    <a:pt x="20863" y="12349"/>
                    <a:pt x="20863" y="12440"/>
                  </a:cubicBezTo>
                  <a:lnTo>
                    <a:pt x="20863" y="12486"/>
                  </a:lnTo>
                  <a:cubicBezTo>
                    <a:pt x="20863" y="12554"/>
                    <a:pt x="20863" y="12600"/>
                    <a:pt x="20840" y="12645"/>
                  </a:cubicBezTo>
                  <a:cubicBezTo>
                    <a:pt x="20840" y="12691"/>
                    <a:pt x="20817" y="12760"/>
                    <a:pt x="20817" y="12805"/>
                  </a:cubicBezTo>
                  <a:cubicBezTo>
                    <a:pt x="20794" y="12851"/>
                    <a:pt x="20794" y="12874"/>
                    <a:pt x="20794" y="12897"/>
                  </a:cubicBezTo>
                  <a:cubicBezTo>
                    <a:pt x="20771" y="12965"/>
                    <a:pt x="20726" y="13034"/>
                    <a:pt x="20703" y="13102"/>
                  </a:cubicBezTo>
                  <a:cubicBezTo>
                    <a:pt x="20657" y="13170"/>
                    <a:pt x="20612" y="13239"/>
                    <a:pt x="20566" y="13285"/>
                  </a:cubicBezTo>
                  <a:cubicBezTo>
                    <a:pt x="20520" y="13330"/>
                    <a:pt x="20498" y="13376"/>
                    <a:pt x="20452" y="13399"/>
                  </a:cubicBezTo>
                  <a:cubicBezTo>
                    <a:pt x="20429" y="13422"/>
                    <a:pt x="20406" y="13444"/>
                    <a:pt x="20383" y="13467"/>
                  </a:cubicBezTo>
                  <a:cubicBezTo>
                    <a:pt x="20361" y="13490"/>
                    <a:pt x="20315" y="13513"/>
                    <a:pt x="20292" y="13536"/>
                  </a:cubicBezTo>
                  <a:cubicBezTo>
                    <a:pt x="20269" y="13536"/>
                    <a:pt x="20224" y="13558"/>
                    <a:pt x="20201" y="13558"/>
                  </a:cubicBezTo>
                  <a:lnTo>
                    <a:pt x="20064" y="13558"/>
                  </a:lnTo>
                  <a:cubicBezTo>
                    <a:pt x="20018" y="13558"/>
                    <a:pt x="19973" y="13536"/>
                    <a:pt x="19950" y="13536"/>
                  </a:cubicBezTo>
                  <a:cubicBezTo>
                    <a:pt x="19904" y="13513"/>
                    <a:pt x="19858" y="13490"/>
                    <a:pt x="19813" y="13444"/>
                  </a:cubicBezTo>
                  <a:cubicBezTo>
                    <a:pt x="19790" y="13444"/>
                    <a:pt x="19744" y="13422"/>
                    <a:pt x="19722" y="13399"/>
                  </a:cubicBezTo>
                  <a:cubicBezTo>
                    <a:pt x="19630" y="13330"/>
                    <a:pt x="19585" y="13285"/>
                    <a:pt x="19539" y="13216"/>
                  </a:cubicBezTo>
                  <a:cubicBezTo>
                    <a:pt x="19470" y="13148"/>
                    <a:pt x="19425" y="13079"/>
                    <a:pt x="19402" y="13011"/>
                  </a:cubicBezTo>
                  <a:lnTo>
                    <a:pt x="19379" y="12988"/>
                  </a:lnTo>
                  <a:lnTo>
                    <a:pt x="19379" y="12965"/>
                  </a:lnTo>
                  <a:lnTo>
                    <a:pt x="19356" y="12965"/>
                  </a:lnTo>
                  <a:cubicBezTo>
                    <a:pt x="19356" y="12965"/>
                    <a:pt x="19356" y="12988"/>
                    <a:pt x="19356" y="13011"/>
                  </a:cubicBezTo>
                  <a:cubicBezTo>
                    <a:pt x="19356" y="13056"/>
                    <a:pt x="19356" y="13102"/>
                    <a:pt x="19379" y="13125"/>
                  </a:cubicBezTo>
                  <a:lnTo>
                    <a:pt x="19379" y="13170"/>
                  </a:lnTo>
                  <a:cubicBezTo>
                    <a:pt x="19379" y="13216"/>
                    <a:pt x="19379" y="13285"/>
                    <a:pt x="19402" y="13330"/>
                  </a:cubicBezTo>
                  <a:cubicBezTo>
                    <a:pt x="19402" y="13376"/>
                    <a:pt x="19402" y="13422"/>
                    <a:pt x="19402" y="13444"/>
                  </a:cubicBezTo>
                  <a:lnTo>
                    <a:pt x="19425" y="13513"/>
                  </a:lnTo>
                  <a:cubicBezTo>
                    <a:pt x="19425" y="13581"/>
                    <a:pt x="19448" y="13650"/>
                    <a:pt x="19448" y="13718"/>
                  </a:cubicBezTo>
                  <a:cubicBezTo>
                    <a:pt x="19470" y="13832"/>
                    <a:pt x="19470" y="13947"/>
                    <a:pt x="19470" y="14106"/>
                  </a:cubicBezTo>
                  <a:cubicBezTo>
                    <a:pt x="19470" y="14220"/>
                    <a:pt x="19470" y="14335"/>
                    <a:pt x="19448" y="14472"/>
                  </a:cubicBezTo>
                  <a:cubicBezTo>
                    <a:pt x="19448" y="14540"/>
                    <a:pt x="19448" y="14631"/>
                    <a:pt x="19425" y="14700"/>
                  </a:cubicBezTo>
                  <a:cubicBezTo>
                    <a:pt x="19402" y="14768"/>
                    <a:pt x="19379" y="14860"/>
                    <a:pt x="19356" y="14928"/>
                  </a:cubicBezTo>
                  <a:cubicBezTo>
                    <a:pt x="19334" y="14996"/>
                    <a:pt x="19311" y="15065"/>
                    <a:pt x="19265" y="15133"/>
                  </a:cubicBezTo>
                  <a:cubicBezTo>
                    <a:pt x="19242" y="15179"/>
                    <a:pt x="19219" y="15248"/>
                    <a:pt x="19174" y="15293"/>
                  </a:cubicBezTo>
                  <a:cubicBezTo>
                    <a:pt x="19128" y="15339"/>
                    <a:pt x="19105" y="15385"/>
                    <a:pt x="19060" y="15407"/>
                  </a:cubicBezTo>
                  <a:cubicBezTo>
                    <a:pt x="19037" y="15430"/>
                    <a:pt x="18991" y="15453"/>
                    <a:pt x="18945" y="15499"/>
                  </a:cubicBezTo>
                  <a:cubicBezTo>
                    <a:pt x="18923" y="15499"/>
                    <a:pt x="18900" y="15521"/>
                    <a:pt x="18854" y="15521"/>
                  </a:cubicBezTo>
                  <a:cubicBezTo>
                    <a:pt x="18740" y="15590"/>
                    <a:pt x="18626" y="15613"/>
                    <a:pt x="18489" y="15613"/>
                  </a:cubicBezTo>
                  <a:lnTo>
                    <a:pt x="18398" y="15613"/>
                  </a:lnTo>
                  <a:cubicBezTo>
                    <a:pt x="18329" y="15590"/>
                    <a:pt x="18238" y="15590"/>
                    <a:pt x="18169" y="15544"/>
                  </a:cubicBezTo>
                  <a:cubicBezTo>
                    <a:pt x="18078" y="15521"/>
                    <a:pt x="18010" y="15499"/>
                    <a:pt x="17941" y="15453"/>
                  </a:cubicBezTo>
                  <a:cubicBezTo>
                    <a:pt x="17873" y="15407"/>
                    <a:pt x="17804" y="15362"/>
                    <a:pt x="17759" y="15316"/>
                  </a:cubicBezTo>
                  <a:cubicBezTo>
                    <a:pt x="17690" y="15270"/>
                    <a:pt x="17644" y="15202"/>
                    <a:pt x="17576" y="15133"/>
                  </a:cubicBezTo>
                  <a:cubicBezTo>
                    <a:pt x="17553" y="15088"/>
                    <a:pt x="17507" y="15042"/>
                    <a:pt x="17485" y="14996"/>
                  </a:cubicBezTo>
                  <a:lnTo>
                    <a:pt x="17462" y="14974"/>
                  </a:lnTo>
                  <a:cubicBezTo>
                    <a:pt x="17416" y="14905"/>
                    <a:pt x="17371" y="14837"/>
                    <a:pt x="17325" y="14768"/>
                  </a:cubicBezTo>
                  <a:cubicBezTo>
                    <a:pt x="17279" y="14677"/>
                    <a:pt x="17234" y="14608"/>
                    <a:pt x="17188" y="14517"/>
                  </a:cubicBezTo>
                  <a:cubicBezTo>
                    <a:pt x="17165" y="14540"/>
                    <a:pt x="17165" y="14540"/>
                    <a:pt x="17142" y="14540"/>
                  </a:cubicBezTo>
                  <a:cubicBezTo>
                    <a:pt x="17142" y="14540"/>
                    <a:pt x="17142" y="14563"/>
                    <a:pt x="17142" y="14563"/>
                  </a:cubicBezTo>
                  <a:cubicBezTo>
                    <a:pt x="17119" y="14586"/>
                    <a:pt x="17119" y="14586"/>
                    <a:pt x="17119" y="14608"/>
                  </a:cubicBezTo>
                  <a:cubicBezTo>
                    <a:pt x="17097" y="14654"/>
                    <a:pt x="17097" y="14700"/>
                    <a:pt x="17097" y="14745"/>
                  </a:cubicBezTo>
                  <a:cubicBezTo>
                    <a:pt x="17097" y="14768"/>
                    <a:pt x="17097" y="14791"/>
                    <a:pt x="17119" y="14814"/>
                  </a:cubicBezTo>
                  <a:cubicBezTo>
                    <a:pt x="17119" y="14860"/>
                    <a:pt x="17119" y="14905"/>
                    <a:pt x="17119" y="14951"/>
                  </a:cubicBezTo>
                  <a:lnTo>
                    <a:pt x="17142" y="15042"/>
                  </a:lnTo>
                  <a:cubicBezTo>
                    <a:pt x="17142" y="15133"/>
                    <a:pt x="17142" y="15225"/>
                    <a:pt x="17142" y="15316"/>
                  </a:cubicBezTo>
                  <a:cubicBezTo>
                    <a:pt x="17142" y="15453"/>
                    <a:pt x="17119" y="15590"/>
                    <a:pt x="17097" y="15773"/>
                  </a:cubicBezTo>
                  <a:cubicBezTo>
                    <a:pt x="17097" y="15932"/>
                    <a:pt x="17051" y="16069"/>
                    <a:pt x="17028" y="16206"/>
                  </a:cubicBezTo>
                  <a:cubicBezTo>
                    <a:pt x="17005" y="16298"/>
                    <a:pt x="16982" y="16366"/>
                    <a:pt x="16937" y="16457"/>
                  </a:cubicBezTo>
                  <a:cubicBezTo>
                    <a:pt x="16914" y="16526"/>
                    <a:pt x="16868" y="16594"/>
                    <a:pt x="16846" y="16663"/>
                  </a:cubicBezTo>
                  <a:cubicBezTo>
                    <a:pt x="16754" y="16823"/>
                    <a:pt x="16663" y="16959"/>
                    <a:pt x="16549" y="17074"/>
                  </a:cubicBezTo>
                  <a:cubicBezTo>
                    <a:pt x="16503" y="17119"/>
                    <a:pt x="16458" y="17165"/>
                    <a:pt x="16389" y="17211"/>
                  </a:cubicBezTo>
                  <a:cubicBezTo>
                    <a:pt x="16321" y="17256"/>
                    <a:pt x="16252" y="17302"/>
                    <a:pt x="16184" y="17347"/>
                  </a:cubicBezTo>
                  <a:cubicBezTo>
                    <a:pt x="16138" y="17393"/>
                    <a:pt x="16069" y="17416"/>
                    <a:pt x="16001" y="17439"/>
                  </a:cubicBezTo>
                  <a:cubicBezTo>
                    <a:pt x="15955" y="17484"/>
                    <a:pt x="15887" y="17507"/>
                    <a:pt x="15796" y="17530"/>
                  </a:cubicBezTo>
                  <a:cubicBezTo>
                    <a:pt x="15750" y="17530"/>
                    <a:pt x="15681" y="17553"/>
                    <a:pt x="15636" y="17553"/>
                  </a:cubicBezTo>
                  <a:cubicBezTo>
                    <a:pt x="15590" y="17553"/>
                    <a:pt x="15545" y="17553"/>
                    <a:pt x="15522" y="17576"/>
                  </a:cubicBezTo>
                  <a:lnTo>
                    <a:pt x="14905" y="17576"/>
                  </a:lnTo>
                  <a:cubicBezTo>
                    <a:pt x="14883" y="17576"/>
                    <a:pt x="14837" y="17576"/>
                    <a:pt x="14814" y="17553"/>
                  </a:cubicBezTo>
                  <a:cubicBezTo>
                    <a:pt x="14768" y="17553"/>
                    <a:pt x="14746" y="17553"/>
                    <a:pt x="14700" y="17530"/>
                  </a:cubicBezTo>
                  <a:lnTo>
                    <a:pt x="14631" y="17530"/>
                  </a:lnTo>
                  <a:lnTo>
                    <a:pt x="14609" y="17507"/>
                  </a:lnTo>
                  <a:lnTo>
                    <a:pt x="14586" y="17507"/>
                  </a:lnTo>
                  <a:cubicBezTo>
                    <a:pt x="14563" y="17507"/>
                    <a:pt x="14540" y="17507"/>
                    <a:pt x="14540" y="17484"/>
                  </a:cubicBezTo>
                  <a:cubicBezTo>
                    <a:pt x="14449" y="17462"/>
                    <a:pt x="14380" y="17416"/>
                    <a:pt x="14335" y="17393"/>
                  </a:cubicBezTo>
                  <a:cubicBezTo>
                    <a:pt x="14289" y="17370"/>
                    <a:pt x="14243" y="17325"/>
                    <a:pt x="14198" y="17302"/>
                  </a:cubicBezTo>
                  <a:cubicBezTo>
                    <a:pt x="14152" y="17279"/>
                    <a:pt x="14107" y="17233"/>
                    <a:pt x="14061" y="17211"/>
                  </a:cubicBezTo>
                  <a:cubicBezTo>
                    <a:pt x="14015" y="17188"/>
                    <a:pt x="13992" y="17165"/>
                    <a:pt x="13970" y="17119"/>
                  </a:cubicBezTo>
                  <a:cubicBezTo>
                    <a:pt x="13947" y="17142"/>
                    <a:pt x="13947" y="17142"/>
                    <a:pt x="13924" y="17142"/>
                  </a:cubicBezTo>
                  <a:lnTo>
                    <a:pt x="13901" y="17142"/>
                  </a:lnTo>
                  <a:cubicBezTo>
                    <a:pt x="13878" y="17142"/>
                    <a:pt x="13855" y="17119"/>
                    <a:pt x="13833" y="17119"/>
                  </a:cubicBezTo>
                  <a:cubicBezTo>
                    <a:pt x="13810" y="17096"/>
                    <a:pt x="13764" y="17074"/>
                    <a:pt x="13741" y="17051"/>
                  </a:cubicBezTo>
                  <a:cubicBezTo>
                    <a:pt x="13673" y="17005"/>
                    <a:pt x="13627" y="16937"/>
                    <a:pt x="13559" y="16891"/>
                  </a:cubicBezTo>
                  <a:lnTo>
                    <a:pt x="13559" y="16868"/>
                  </a:lnTo>
                  <a:cubicBezTo>
                    <a:pt x="13490" y="16823"/>
                    <a:pt x="13445" y="16777"/>
                    <a:pt x="13399" y="16708"/>
                  </a:cubicBezTo>
                  <a:cubicBezTo>
                    <a:pt x="13353" y="16640"/>
                    <a:pt x="13308" y="16571"/>
                    <a:pt x="13262" y="16480"/>
                  </a:cubicBezTo>
                  <a:cubicBezTo>
                    <a:pt x="13216" y="16434"/>
                    <a:pt x="13193" y="16366"/>
                    <a:pt x="13148" y="16275"/>
                  </a:cubicBezTo>
                  <a:cubicBezTo>
                    <a:pt x="13125" y="16206"/>
                    <a:pt x="13079" y="16115"/>
                    <a:pt x="13057" y="16046"/>
                  </a:cubicBezTo>
                  <a:cubicBezTo>
                    <a:pt x="13034" y="16001"/>
                    <a:pt x="13011" y="15955"/>
                    <a:pt x="13011" y="15932"/>
                  </a:cubicBezTo>
                  <a:lnTo>
                    <a:pt x="12988" y="15887"/>
                  </a:lnTo>
                  <a:cubicBezTo>
                    <a:pt x="12965" y="15841"/>
                    <a:pt x="12942" y="15773"/>
                    <a:pt x="12920" y="15704"/>
                  </a:cubicBezTo>
                  <a:lnTo>
                    <a:pt x="12897" y="15658"/>
                  </a:lnTo>
                  <a:lnTo>
                    <a:pt x="12851" y="15681"/>
                  </a:lnTo>
                  <a:cubicBezTo>
                    <a:pt x="12805" y="15750"/>
                    <a:pt x="12760" y="15795"/>
                    <a:pt x="12691" y="15841"/>
                  </a:cubicBezTo>
                  <a:cubicBezTo>
                    <a:pt x="12646" y="15910"/>
                    <a:pt x="12577" y="15955"/>
                    <a:pt x="12532" y="16001"/>
                  </a:cubicBezTo>
                  <a:lnTo>
                    <a:pt x="12486" y="16046"/>
                  </a:lnTo>
                  <a:cubicBezTo>
                    <a:pt x="12440" y="16092"/>
                    <a:pt x="12395" y="16138"/>
                    <a:pt x="12349" y="16161"/>
                  </a:cubicBezTo>
                  <a:cubicBezTo>
                    <a:pt x="12303" y="16206"/>
                    <a:pt x="12235" y="16275"/>
                    <a:pt x="12166" y="16320"/>
                  </a:cubicBezTo>
                  <a:cubicBezTo>
                    <a:pt x="12098" y="16366"/>
                    <a:pt x="12029" y="16412"/>
                    <a:pt x="11961" y="16434"/>
                  </a:cubicBezTo>
                  <a:lnTo>
                    <a:pt x="11938" y="16457"/>
                  </a:lnTo>
                  <a:cubicBezTo>
                    <a:pt x="11915" y="16457"/>
                    <a:pt x="11870" y="16480"/>
                    <a:pt x="11847" y="16480"/>
                  </a:cubicBezTo>
                  <a:lnTo>
                    <a:pt x="11687" y="16480"/>
                  </a:lnTo>
                  <a:cubicBezTo>
                    <a:pt x="11664" y="16480"/>
                    <a:pt x="11619" y="16480"/>
                    <a:pt x="11596" y="16503"/>
                  </a:cubicBezTo>
                  <a:lnTo>
                    <a:pt x="11527" y="16526"/>
                  </a:lnTo>
                  <a:cubicBezTo>
                    <a:pt x="11459" y="16526"/>
                    <a:pt x="11413" y="16549"/>
                    <a:pt x="11345" y="16549"/>
                  </a:cubicBezTo>
                  <a:lnTo>
                    <a:pt x="11299" y="16571"/>
                  </a:lnTo>
                  <a:cubicBezTo>
                    <a:pt x="11208" y="16571"/>
                    <a:pt x="11094" y="16594"/>
                    <a:pt x="10979" y="16594"/>
                  </a:cubicBezTo>
                  <a:lnTo>
                    <a:pt x="10774" y="16594"/>
                  </a:lnTo>
                  <a:cubicBezTo>
                    <a:pt x="10637" y="16571"/>
                    <a:pt x="10500" y="16571"/>
                    <a:pt x="10363" y="16549"/>
                  </a:cubicBezTo>
                  <a:cubicBezTo>
                    <a:pt x="10318" y="16526"/>
                    <a:pt x="10249" y="16526"/>
                    <a:pt x="10203" y="16503"/>
                  </a:cubicBezTo>
                  <a:lnTo>
                    <a:pt x="10158" y="16503"/>
                  </a:lnTo>
                  <a:cubicBezTo>
                    <a:pt x="10089" y="16480"/>
                    <a:pt x="9998" y="16434"/>
                    <a:pt x="9952" y="16412"/>
                  </a:cubicBezTo>
                  <a:cubicBezTo>
                    <a:pt x="9884" y="16389"/>
                    <a:pt x="9815" y="16366"/>
                    <a:pt x="9747" y="16320"/>
                  </a:cubicBezTo>
                  <a:cubicBezTo>
                    <a:pt x="9701" y="16298"/>
                    <a:pt x="9656" y="16252"/>
                    <a:pt x="9610" y="16229"/>
                  </a:cubicBezTo>
                  <a:lnTo>
                    <a:pt x="9587" y="16206"/>
                  </a:lnTo>
                  <a:cubicBezTo>
                    <a:pt x="9541" y="16161"/>
                    <a:pt x="9496" y="16115"/>
                    <a:pt x="9450" y="16069"/>
                  </a:cubicBezTo>
                  <a:cubicBezTo>
                    <a:pt x="9382" y="16001"/>
                    <a:pt x="9336" y="15910"/>
                    <a:pt x="9290" y="15864"/>
                  </a:cubicBezTo>
                  <a:cubicBezTo>
                    <a:pt x="9268" y="15795"/>
                    <a:pt x="9222" y="15750"/>
                    <a:pt x="9199" y="15681"/>
                  </a:cubicBezTo>
                  <a:cubicBezTo>
                    <a:pt x="9153" y="15613"/>
                    <a:pt x="9131" y="15544"/>
                    <a:pt x="9108" y="15476"/>
                  </a:cubicBezTo>
                  <a:lnTo>
                    <a:pt x="9085" y="15453"/>
                  </a:lnTo>
                  <a:cubicBezTo>
                    <a:pt x="9085" y="15430"/>
                    <a:pt x="9062" y="15385"/>
                    <a:pt x="9062" y="15362"/>
                  </a:cubicBezTo>
                  <a:cubicBezTo>
                    <a:pt x="9039" y="15339"/>
                    <a:pt x="9039" y="15316"/>
                    <a:pt x="9039" y="15293"/>
                  </a:cubicBezTo>
                  <a:lnTo>
                    <a:pt x="9039" y="15270"/>
                  </a:lnTo>
                  <a:cubicBezTo>
                    <a:pt x="9016" y="15202"/>
                    <a:pt x="8994" y="15133"/>
                    <a:pt x="8994" y="15088"/>
                  </a:cubicBezTo>
                  <a:cubicBezTo>
                    <a:pt x="8971" y="14996"/>
                    <a:pt x="8971" y="14928"/>
                    <a:pt x="8971" y="14860"/>
                  </a:cubicBezTo>
                  <a:cubicBezTo>
                    <a:pt x="8971" y="14791"/>
                    <a:pt x="8971" y="14723"/>
                    <a:pt x="8971" y="14654"/>
                  </a:cubicBezTo>
                  <a:cubicBezTo>
                    <a:pt x="8971" y="14608"/>
                    <a:pt x="8971" y="14563"/>
                    <a:pt x="8971" y="14540"/>
                  </a:cubicBezTo>
                  <a:lnTo>
                    <a:pt x="8994" y="14426"/>
                  </a:lnTo>
                  <a:cubicBezTo>
                    <a:pt x="8994" y="14357"/>
                    <a:pt x="9016" y="14266"/>
                    <a:pt x="9016" y="14198"/>
                  </a:cubicBezTo>
                  <a:cubicBezTo>
                    <a:pt x="9062" y="14038"/>
                    <a:pt x="9131" y="13878"/>
                    <a:pt x="9199" y="13718"/>
                  </a:cubicBezTo>
                  <a:cubicBezTo>
                    <a:pt x="9222" y="13650"/>
                    <a:pt x="9268" y="13581"/>
                    <a:pt x="9290" y="13536"/>
                  </a:cubicBezTo>
                  <a:cubicBezTo>
                    <a:pt x="9313" y="13513"/>
                    <a:pt x="9313" y="13490"/>
                    <a:pt x="9336" y="13467"/>
                  </a:cubicBezTo>
                  <a:cubicBezTo>
                    <a:pt x="9359" y="13422"/>
                    <a:pt x="9382" y="13399"/>
                    <a:pt x="9404" y="13353"/>
                  </a:cubicBezTo>
                  <a:cubicBezTo>
                    <a:pt x="9404" y="13330"/>
                    <a:pt x="9427" y="13285"/>
                    <a:pt x="9450" y="13262"/>
                  </a:cubicBezTo>
                  <a:cubicBezTo>
                    <a:pt x="9473" y="13239"/>
                    <a:pt x="9496" y="13193"/>
                    <a:pt x="9519" y="13170"/>
                  </a:cubicBezTo>
                  <a:cubicBezTo>
                    <a:pt x="9564" y="13102"/>
                    <a:pt x="9587" y="13034"/>
                    <a:pt x="9633" y="12965"/>
                  </a:cubicBezTo>
                  <a:cubicBezTo>
                    <a:pt x="9633" y="12942"/>
                    <a:pt x="9633" y="12919"/>
                    <a:pt x="9656" y="12897"/>
                  </a:cubicBezTo>
                  <a:lnTo>
                    <a:pt x="9656" y="12897"/>
                  </a:lnTo>
                  <a:cubicBezTo>
                    <a:pt x="9610" y="12942"/>
                    <a:pt x="9541" y="12965"/>
                    <a:pt x="9496" y="12988"/>
                  </a:cubicBezTo>
                  <a:cubicBezTo>
                    <a:pt x="9427" y="13034"/>
                    <a:pt x="9336" y="13079"/>
                    <a:pt x="9268" y="13102"/>
                  </a:cubicBezTo>
                  <a:cubicBezTo>
                    <a:pt x="9222" y="13102"/>
                    <a:pt x="9199" y="13125"/>
                    <a:pt x="9176" y="13125"/>
                  </a:cubicBezTo>
                  <a:cubicBezTo>
                    <a:pt x="9131" y="13148"/>
                    <a:pt x="9085" y="13170"/>
                    <a:pt x="9062" y="13170"/>
                  </a:cubicBezTo>
                  <a:cubicBezTo>
                    <a:pt x="8902" y="13239"/>
                    <a:pt x="8788" y="13285"/>
                    <a:pt x="8674" y="13307"/>
                  </a:cubicBezTo>
                  <a:cubicBezTo>
                    <a:pt x="8628" y="13307"/>
                    <a:pt x="8560" y="13330"/>
                    <a:pt x="8514" y="13330"/>
                  </a:cubicBezTo>
                  <a:lnTo>
                    <a:pt x="8469" y="13330"/>
                  </a:lnTo>
                  <a:cubicBezTo>
                    <a:pt x="8423" y="13353"/>
                    <a:pt x="8332" y="13376"/>
                    <a:pt x="8263" y="13376"/>
                  </a:cubicBezTo>
                  <a:cubicBezTo>
                    <a:pt x="8195" y="13376"/>
                    <a:pt x="8126" y="13353"/>
                    <a:pt x="8081" y="13353"/>
                  </a:cubicBezTo>
                  <a:cubicBezTo>
                    <a:pt x="8012" y="13330"/>
                    <a:pt x="7944" y="13307"/>
                    <a:pt x="7875" y="13285"/>
                  </a:cubicBezTo>
                  <a:cubicBezTo>
                    <a:pt x="7830" y="13262"/>
                    <a:pt x="7784" y="13239"/>
                    <a:pt x="7738" y="13216"/>
                  </a:cubicBezTo>
                  <a:cubicBezTo>
                    <a:pt x="7715" y="13193"/>
                    <a:pt x="7670" y="13170"/>
                    <a:pt x="7647" y="13148"/>
                  </a:cubicBezTo>
                  <a:cubicBezTo>
                    <a:pt x="7601" y="13102"/>
                    <a:pt x="7533" y="13056"/>
                    <a:pt x="7487" y="12965"/>
                  </a:cubicBezTo>
                  <a:cubicBezTo>
                    <a:pt x="7487" y="12942"/>
                    <a:pt x="7464" y="12919"/>
                    <a:pt x="7442" y="12897"/>
                  </a:cubicBezTo>
                  <a:cubicBezTo>
                    <a:pt x="7442" y="12851"/>
                    <a:pt x="7419" y="12805"/>
                    <a:pt x="7419" y="12782"/>
                  </a:cubicBezTo>
                  <a:cubicBezTo>
                    <a:pt x="7396" y="12714"/>
                    <a:pt x="7373" y="12623"/>
                    <a:pt x="7350" y="12531"/>
                  </a:cubicBezTo>
                  <a:cubicBezTo>
                    <a:pt x="7350" y="12486"/>
                    <a:pt x="7350" y="12417"/>
                    <a:pt x="7350" y="12349"/>
                  </a:cubicBezTo>
                  <a:cubicBezTo>
                    <a:pt x="7373" y="12257"/>
                    <a:pt x="7373" y="12166"/>
                    <a:pt x="7396" y="12075"/>
                  </a:cubicBezTo>
                  <a:cubicBezTo>
                    <a:pt x="7464" y="11824"/>
                    <a:pt x="7578" y="11550"/>
                    <a:pt x="7761" y="11253"/>
                  </a:cubicBezTo>
                  <a:lnTo>
                    <a:pt x="7784" y="11230"/>
                  </a:lnTo>
                  <a:cubicBezTo>
                    <a:pt x="7807" y="11185"/>
                    <a:pt x="7852" y="11116"/>
                    <a:pt x="7875" y="11071"/>
                  </a:cubicBezTo>
                  <a:cubicBezTo>
                    <a:pt x="7898" y="11048"/>
                    <a:pt x="7921" y="11025"/>
                    <a:pt x="7921" y="11002"/>
                  </a:cubicBezTo>
                  <a:lnTo>
                    <a:pt x="7966" y="10934"/>
                  </a:lnTo>
                  <a:cubicBezTo>
                    <a:pt x="8012" y="10865"/>
                    <a:pt x="8058" y="10819"/>
                    <a:pt x="8103" y="10774"/>
                  </a:cubicBezTo>
                  <a:cubicBezTo>
                    <a:pt x="8149" y="10728"/>
                    <a:pt x="8172" y="10705"/>
                    <a:pt x="8218" y="10660"/>
                  </a:cubicBezTo>
                  <a:cubicBezTo>
                    <a:pt x="8240" y="10637"/>
                    <a:pt x="8240" y="10614"/>
                    <a:pt x="8263" y="10568"/>
                  </a:cubicBezTo>
                  <a:cubicBezTo>
                    <a:pt x="8263" y="10568"/>
                    <a:pt x="8263" y="10568"/>
                    <a:pt x="8263" y="10546"/>
                  </a:cubicBezTo>
                  <a:lnTo>
                    <a:pt x="8240" y="10568"/>
                  </a:lnTo>
                  <a:cubicBezTo>
                    <a:pt x="8172" y="10614"/>
                    <a:pt x="8103" y="10660"/>
                    <a:pt x="8035" y="10683"/>
                  </a:cubicBezTo>
                  <a:cubicBezTo>
                    <a:pt x="7966" y="10728"/>
                    <a:pt x="7875" y="10751"/>
                    <a:pt x="7784" y="10774"/>
                  </a:cubicBezTo>
                  <a:cubicBezTo>
                    <a:pt x="7738" y="10797"/>
                    <a:pt x="7693" y="10797"/>
                    <a:pt x="7647" y="10819"/>
                  </a:cubicBezTo>
                  <a:lnTo>
                    <a:pt x="7578" y="10819"/>
                  </a:lnTo>
                  <a:cubicBezTo>
                    <a:pt x="7556" y="10819"/>
                    <a:pt x="7533" y="10819"/>
                    <a:pt x="7487" y="10797"/>
                  </a:cubicBezTo>
                  <a:cubicBezTo>
                    <a:pt x="7419" y="10797"/>
                    <a:pt x="7350" y="10751"/>
                    <a:pt x="7282" y="10728"/>
                  </a:cubicBezTo>
                  <a:cubicBezTo>
                    <a:pt x="7213" y="10705"/>
                    <a:pt x="7168" y="10660"/>
                    <a:pt x="7122" y="10614"/>
                  </a:cubicBezTo>
                  <a:cubicBezTo>
                    <a:pt x="7076" y="10546"/>
                    <a:pt x="7053" y="10500"/>
                    <a:pt x="7008" y="10409"/>
                  </a:cubicBezTo>
                  <a:cubicBezTo>
                    <a:pt x="6985" y="10363"/>
                    <a:pt x="6985" y="10294"/>
                    <a:pt x="6985" y="10249"/>
                  </a:cubicBezTo>
                  <a:cubicBezTo>
                    <a:pt x="6985" y="10249"/>
                    <a:pt x="6985" y="10226"/>
                    <a:pt x="6985" y="10226"/>
                  </a:cubicBezTo>
                  <a:lnTo>
                    <a:pt x="6962" y="10226"/>
                  </a:lnTo>
                  <a:cubicBezTo>
                    <a:pt x="6962" y="10112"/>
                    <a:pt x="6962" y="10021"/>
                    <a:pt x="6962" y="9929"/>
                  </a:cubicBezTo>
                  <a:cubicBezTo>
                    <a:pt x="6985" y="9815"/>
                    <a:pt x="7008" y="9678"/>
                    <a:pt x="7031" y="9564"/>
                  </a:cubicBezTo>
                  <a:cubicBezTo>
                    <a:pt x="7076" y="9450"/>
                    <a:pt x="7122" y="9313"/>
                    <a:pt x="7190" y="9199"/>
                  </a:cubicBezTo>
                  <a:cubicBezTo>
                    <a:pt x="7259" y="9062"/>
                    <a:pt x="7305" y="8948"/>
                    <a:pt x="7373" y="8856"/>
                  </a:cubicBezTo>
                  <a:cubicBezTo>
                    <a:pt x="7396" y="8788"/>
                    <a:pt x="7442" y="8742"/>
                    <a:pt x="7464" y="8697"/>
                  </a:cubicBezTo>
                  <a:lnTo>
                    <a:pt x="7487" y="8674"/>
                  </a:lnTo>
                  <a:lnTo>
                    <a:pt x="7510" y="8628"/>
                  </a:lnTo>
                  <a:cubicBezTo>
                    <a:pt x="7556" y="8583"/>
                    <a:pt x="7578" y="8514"/>
                    <a:pt x="7601" y="8491"/>
                  </a:cubicBezTo>
                  <a:cubicBezTo>
                    <a:pt x="7647" y="8423"/>
                    <a:pt x="7693" y="8377"/>
                    <a:pt x="7738" y="8332"/>
                  </a:cubicBezTo>
                  <a:lnTo>
                    <a:pt x="7761" y="8286"/>
                  </a:lnTo>
                  <a:cubicBezTo>
                    <a:pt x="7807" y="8263"/>
                    <a:pt x="7830" y="8217"/>
                    <a:pt x="7875" y="8172"/>
                  </a:cubicBezTo>
                  <a:lnTo>
                    <a:pt x="7898" y="8126"/>
                  </a:lnTo>
                  <a:cubicBezTo>
                    <a:pt x="7966" y="8058"/>
                    <a:pt x="8012" y="7989"/>
                    <a:pt x="8058" y="7943"/>
                  </a:cubicBezTo>
                  <a:cubicBezTo>
                    <a:pt x="8103" y="7898"/>
                    <a:pt x="8126" y="7875"/>
                    <a:pt x="8149" y="7852"/>
                  </a:cubicBezTo>
                  <a:lnTo>
                    <a:pt x="8218" y="7784"/>
                  </a:lnTo>
                  <a:cubicBezTo>
                    <a:pt x="8332" y="7670"/>
                    <a:pt x="8446" y="7578"/>
                    <a:pt x="8537" y="7510"/>
                  </a:cubicBezTo>
                  <a:cubicBezTo>
                    <a:pt x="8583" y="7464"/>
                    <a:pt x="8628" y="7441"/>
                    <a:pt x="8651" y="7419"/>
                  </a:cubicBezTo>
                  <a:cubicBezTo>
                    <a:pt x="8674" y="7396"/>
                    <a:pt x="8720" y="7373"/>
                    <a:pt x="8743" y="7327"/>
                  </a:cubicBezTo>
                  <a:cubicBezTo>
                    <a:pt x="8765" y="7282"/>
                    <a:pt x="8788" y="7259"/>
                    <a:pt x="8834" y="7236"/>
                  </a:cubicBezTo>
                  <a:cubicBezTo>
                    <a:pt x="8857" y="7236"/>
                    <a:pt x="8880" y="7213"/>
                    <a:pt x="8902" y="7213"/>
                  </a:cubicBezTo>
                  <a:cubicBezTo>
                    <a:pt x="8925" y="7213"/>
                    <a:pt x="8948" y="7213"/>
                    <a:pt x="8948" y="7236"/>
                  </a:cubicBezTo>
                  <a:cubicBezTo>
                    <a:pt x="8994" y="7236"/>
                    <a:pt x="9016" y="7259"/>
                    <a:pt x="9062" y="7259"/>
                  </a:cubicBezTo>
                  <a:cubicBezTo>
                    <a:pt x="9108" y="7282"/>
                    <a:pt x="9176" y="7282"/>
                    <a:pt x="9222" y="7304"/>
                  </a:cubicBezTo>
                  <a:cubicBezTo>
                    <a:pt x="9268" y="7304"/>
                    <a:pt x="9313" y="7327"/>
                    <a:pt x="9382" y="7327"/>
                  </a:cubicBezTo>
                  <a:cubicBezTo>
                    <a:pt x="9450" y="7350"/>
                    <a:pt x="9541" y="7373"/>
                    <a:pt x="9610" y="7373"/>
                  </a:cubicBezTo>
                  <a:cubicBezTo>
                    <a:pt x="9793" y="7419"/>
                    <a:pt x="9975" y="7441"/>
                    <a:pt x="10181" y="7464"/>
                  </a:cubicBezTo>
                  <a:cubicBezTo>
                    <a:pt x="10272" y="7487"/>
                    <a:pt x="10363" y="7487"/>
                    <a:pt x="10454" y="7510"/>
                  </a:cubicBezTo>
                  <a:cubicBezTo>
                    <a:pt x="10523" y="7510"/>
                    <a:pt x="10614" y="7533"/>
                    <a:pt x="10683" y="7533"/>
                  </a:cubicBezTo>
                  <a:lnTo>
                    <a:pt x="10957" y="7533"/>
                  </a:lnTo>
                  <a:cubicBezTo>
                    <a:pt x="11025" y="7555"/>
                    <a:pt x="11071" y="7555"/>
                    <a:pt x="11139" y="7555"/>
                  </a:cubicBezTo>
                  <a:lnTo>
                    <a:pt x="11367" y="7555"/>
                  </a:lnTo>
                  <a:cubicBezTo>
                    <a:pt x="11504" y="7555"/>
                    <a:pt x="11641" y="7533"/>
                    <a:pt x="11801" y="7533"/>
                  </a:cubicBezTo>
                  <a:cubicBezTo>
                    <a:pt x="11870" y="7533"/>
                    <a:pt x="11938" y="7510"/>
                    <a:pt x="12007" y="7510"/>
                  </a:cubicBezTo>
                  <a:lnTo>
                    <a:pt x="12212" y="7510"/>
                  </a:lnTo>
                  <a:cubicBezTo>
                    <a:pt x="12303" y="7487"/>
                    <a:pt x="12372" y="7487"/>
                    <a:pt x="12463" y="7464"/>
                  </a:cubicBezTo>
                  <a:lnTo>
                    <a:pt x="12532" y="7464"/>
                  </a:lnTo>
                  <a:lnTo>
                    <a:pt x="12600" y="7441"/>
                  </a:lnTo>
                  <a:lnTo>
                    <a:pt x="12691" y="7441"/>
                  </a:lnTo>
                  <a:cubicBezTo>
                    <a:pt x="12737" y="7419"/>
                    <a:pt x="12805" y="7419"/>
                    <a:pt x="12851" y="7419"/>
                  </a:cubicBezTo>
                  <a:cubicBezTo>
                    <a:pt x="12897" y="7396"/>
                    <a:pt x="12942" y="7396"/>
                    <a:pt x="12988" y="7373"/>
                  </a:cubicBezTo>
                  <a:lnTo>
                    <a:pt x="13034" y="7373"/>
                  </a:lnTo>
                  <a:lnTo>
                    <a:pt x="13057" y="7350"/>
                  </a:lnTo>
                  <a:cubicBezTo>
                    <a:pt x="13102" y="7327"/>
                    <a:pt x="13148" y="7327"/>
                    <a:pt x="13193" y="7304"/>
                  </a:cubicBezTo>
                  <a:cubicBezTo>
                    <a:pt x="13216" y="7304"/>
                    <a:pt x="13239" y="7304"/>
                    <a:pt x="13285" y="7282"/>
                  </a:cubicBezTo>
                  <a:cubicBezTo>
                    <a:pt x="13308" y="7282"/>
                    <a:pt x="13330" y="7259"/>
                    <a:pt x="13353" y="7259"/>
                  </a:cubicBezTo>
                  <a:cubicBezTo>
                    <a:pt x="13399" y="7236"/>
                    <a:pt x="13445" y="7213"/>
                    <a:pt x="13490" y="7213"/>
                  </a:cubicBezTo>
                  <a:cubicBezTo>
                    <a:pt x="13582" y="7167"/>
                    <a:pt x="13696" y="7122"/>
                    <a:pt x="13787" y="7076"/>
                  </a:cubicBezTo>
                  <a:lnTo>
                    <a:pt x="13833" y="7053"/>
                  </a:lnTo>
                  <a:lnTo>
                    <a:pt x="13901" y="7008"/>
                  </a:lnTo>
                  <a:cubicBezTo>
                    <a:pt x="13970" y="6985"/>
                    <a:pt x="14038" y="6939"/>
                    <a:pt x="14107" y="6894"/>
                  </a:cubicBezTo>
                  <a:cubicBezTo>
                    <a:pt x="14107" y="6894"/>
                    <a:pt x="14129" y="6871"/>
                    <a:pt x="14152" y="6871"/>
                  </a:cubicBezTo>
                  <a:cubicBezTo>
                    <a:pt x="14198" y="6825"/>
                    <a:pt x="14266" y="6802"/>
                    <a:pt x="14312" y="6757"/>
                  </a:cubicBezTo>
                  <a:lnTo>
                    <a:pt x="14380" y="6711"/>
                  </a:lnTo>
                  <a:cubicBezTo>
                    <a:pt x="14449" y="6665"/>
                    <a:pt x="14495" y="6620"/>
                    <a:pt x="14563" y="6574"/>
                  </a:cubicBezTo>
                  <a:cubicBezTo>
                    <a:pt x="14609" y="6528"/>
                    <a:pt x="14677" y="6483"/>
                    <a:pt x="14746" y="6437"/>
                  </a:cubicBezTo>
                  <a:cubicBezTo>
                    <a:pt x="14791" y="6391"/>
                    <a:pt x="14860" y="6346"/>
                    <a:pt x="14905" y="6300"/>
                  </a:cubicBezTo>
                  <a:lnTo>
                    <a:pt x="14951" y="6300"/>
                  </a:lnTo>
                  <a:cubicBezTo>
                    <a:pt x="15020" y="6232"/>
                    <a:pt x="15065" y="6186"/>
                    <a:pt x="15134" y="6117"/>
                  </a:cubicBezTo>
                  <a:cubicBezTo>
                    <a:pt x="15179" y="6072"/>
                    <a:pt x="15202" y="6003"/>
                    <a:pt x="15225" y="5958"/>
                  </a:cubicBezTo>
                  <a:cubicBezTo>
                    <a:pt x="15225" y="5958"/>
                    <a:pt x="15248" y="5935"/>
                    <a:pt x="15271" y="5935"/>
                  </a:cubicBezTo>
                  <a:cubicBezTo>
                    <a:pt x="15225" y="5889"/>
                    <a:pt x="15179" y="5844"/>
                    <a:pt x="15134" y="5798"/>
                  </a:cubicBezTo>
                  <a:cubicBezTo>
                    <a:pt x="15111" y="5752"/>
                    <a:pt x="15065" y="5729"/>
                    <a:pt x="15042" y="5684"/>
                  </a:cubicBezTo>
                  <a:cubicBezTo>
                    <a:pt x="14997" y="5638"/>
                    <a:pt x="14951" y="5592"/>
                    <a:pt x="14905" y="5547"/>
                  </a:cubicBezTo>
                  <a:cubicBezTo>
                    <a:pt x="14860" y="5501"/>
                    <a:pt x="14814" y="5456"/>
                    <a:pt x="14768" y="5410"/>
                  </a:cubicBezTo>
                  <a:cubicBezTo>
                    <a:pt x="14746" y="5387"/>
                    <a:pt x="14723" y="5364"/>
                    <a:pt x="14700" y="5341"/>
                  </a:cubicBezTo>
                  <a:cubicBezTo>
                    <a:pt x="14700" y="5296"/>
                    <a:pt x="14700" y="5250"/>
                    <a:pt x="14677" y="5204"/>
                  </a:cubicBezTo>
                  <a:cubicBezTo>
                    <a:pt x="14654" y="5182"/>
                    <a:pt x="14631" y="5159"/>
                    <a:pt x="14586" y="5159"/>
                  </a:cubicBezTo>
                  <a:cubicBezTo>
                    <a:pt x="14563" y="5159"/>
                    <a:pt x="14563" y="5159"/>
                    <a:pt x="14540" y="5182"/>
                  </a:cubicBezTo>
                  <a:lnTo>
                    <a:pt x="14517" y="5182"/>
                  </a:lnTo>
                  <a:cubicBezTo>
                    <a:pt x="14472" y="5227"/>
                    <a:pt x="14472" y="5227"/>
                    <a:pt x="14426" y="5227"/>
                  </a:cubicBezTo>
                  <a:cubicBezTo>
                    <a:pt x="14426" y="5227"/>
                    <a:pt x="14403" y="5250"/>
                    <a:pt x="14380" y="5250"/>
                  </a:cubicBezTo>
                  <a:lnTo>
                    <a:pt x="14335" y="5250"/>
                  </a:lnTo>
                  <a:lnTo>
                    <a:pt x="14335" y="5273"/>
                  </a:lnTo>
                  <a:cubicBezTo>
                    <a:pt x="14266" y="5296"/>
                    <a:pt x="14221" y="5319"/>
                    <a:pt x="14152" y="5319"/>
                  </a:cubicBezTo>
                  <a:cubicBezTo>
                    <a:pt x="14129" y="5341"/>
                    <a:pt x="14084" y="5364"/>
                    <a:pt x="14061" y="5364"/>
                  </a:cubicBezTo>
                  <a:cubicBezTo>
                    <a:pt x="14015" y="5387"/>
                    <a:pt x="13970" y="5410"/>
                    <a:pt x="13924" y="5433"/>
                  </a:cubicBezTo>
                  <a:lnTo>
                    <a:pt x="13855" y="5456"/>
                  </a:lnTo>
                  <a:cubicBezTo>
                    <a:pt x="13810" y="5478"/>
                    <a:pt x="13764" y="5501"/>
                    <a:pt x="13696" y="5524"/>
                  </a:cubicBezTo>
                  <a:lnTo>
                    <a:pt x="13650" y="5524"/>
                  </a:lnTo>
                  <a:cubicBezTo>
                    <a:pt x="13604" y="5547"/>
                    <a:pt x="13536" y="5570"/>
                    <a:pt x="13467" y="5592"/>
                  </a:cubicBezTo>
                  <a:cubicBezTo>
                    <a:pt x="13399" y="5615"/>
                    <a:pt x="13330" y="5638"/>
                    <a:pt x="13285" y="5661"/>
                  </a:cubicBezTo>
                  <a:cubicBezTo>
                    <a:pt x="13216" y="5661"/>
                    <a:pt x="13148" y="5684"/>
                    <a:pt x="13079" y="5684"/>
                  </a:cubicBezTo>
                  <a:lnTo>
                    <a:pt x="13034" y="5707"/>
                  </a:lnTo>
                  <a:cubicBezTo>
                    <a:pt x="12965" y="5707"/>
                    <a:pt x="12920" y="5729"/>
                    <a:pt x="12851" y="5729"/>
                  </a:cubicBezTo>
                  <a:cubicBezTo>
                    <a:pt x="12805" y="5729"/>
                    <a:pt x="12737" y="5752"/>
                    <a:pt x="12691" y="5752"/>
                  </a:cubicBezTo>
                  <a:lnTo>
                    <a:pt x="12554" y="5752"/>
                  </a:lnTo>
                  <a:cubicBezTo>
                    <a:pt x="12509" y="5775"/>
                    <a:pt x="12463" y="5775"/>
                    <a:pt x="12395" y="5775"/>
                  </a:cubicBezTo>
                  <a:cubicBezTo>
                    <a:pt x="12326" y="5775"/>
                    <a:pt x="12280" y="5798"/>
                    <a:pt x="12212" y="5798"/>
                  </a:cubicBezTo>
                  <a:cubicBezTo>
                    <a:pt x="12121" y="5798"/>
                    <a:pt x="12029" y="5798"/>
                    <a:pt x="11938" y="5821"/>
                  </a:cubicBezTo>
                  <a:lnTo>
                    <a:pt x="11756" y="5821"/>
                  </a:lnTo>
                  <a:cubicBezTo>
                    <a:pt x="11664" y="5821"/>
                    <a:pt x="11596" y="5821"/>
                    <a:pt x="11504" y="5844"/>
                  </a:cubicBezTo>
                  <a:lnTo>
                    <a:pt x="11208" y="5844"/>
                  </a:lnTo>
                  <a:cubicBezTo>
                    <a:pt x="11094" y="5844"/>
                    <a:pt x="10957" y="5821"/>
                    <a:pt x="10842" y="5798"/>
                  </a:cubicBezTo>
                  <a:lnTo>
                    <a:pt x="10797" y="5798"/>
                  </a:lnTo>
                  <a:cubicBezTo>
                    <a:pt x="10683" y="5775"/>
                    <a:pt x="10546" y="5775"/>
                    <a:pt x="10432" y="5752"/>
                  </a:cubicBezTo>
                  <a:cubicBezTo>
                    <a:pt x="10272" y="5729"/>
                    <a:pt x="10135" y="5684"/>
                    <a:pt x="10044" y="5661"/>
                  </a:cubicBezTo>
                  <a:cubicBezTo>
                    <a:pt x="9952" y="5661"/>
                    <a:pt x="9884" y="5638"/>
                    <a:pt x="9815" y="5615"/>
                  </a:cubicBezTo>
                  <a:lnTo>
                    <a:pt x="9770" y="5592"/>
                  </a:lnTo>
                  <a:cubicBezTo>
                    <a:pt x="9724" y="5592"/>
                    <a:pt x="9678" y="5570"/>
                    <a:pt x="9633" y="5570"/>
                  </a:cubicBezTo>
                  <a:cubicBezTo>
                    <a:pt x="9587" y="5547"/>
                    <a:pt x="9519" y="5524"/>
                    <a:pt x="9450" y="5501"/>
                  </a:cubicBezTo>
                  <a:cubicBezTo>
                    <a:pt x="9404" y="5501"/>
                    <a:pt x="9359" y="5478"/>
                    <a:pt x="9313" y="5456"/>
                  </a:cubicBezTo>
                  <a:lnTo>
                    <a:pt x="9245" y="5433"/>
                  </a:lnTo>
                  <a:cubicBezTo>
                    <a:pt x="9153" y="5410"/>
                    <a:pt x="9085" y="5387"/>
                    <a:pt x="9016" y="5341"/>
                  </a:cubicBezTo>
                  <a:cubicBezTo>
                    <a:pt x="8925" y="5319"/>
                    <a:pt x="8857" y="5296"/>
                    <a:pt x="8765" y="5250"/>
                  </a:cubicBezTo>
                  <a:lnTo>
                    <a:pt x="8720" y="5227"/>
                  </a:lnTo>
                  <a:lnTo>
                    <a:pt x="8720" y="5204"/>
                  </a:lnTo>
                  <a:cubicBezTo>
                    <a:pt x="8697" y="5159"/>
                    <a:pt x="8651" y="5136"/>
                    <a:pt x="8606" y="5113"/>
                  </a:cubicBezTo>
                  <a:lnTo>
                    <a:pt x="8560" y="5113"/>
                  </a:lnTo>
                  <a:cubicBezTo>
                    <a:pt x="8491" y="5068"/>
                    <a:pt x="8400" y="5045"/>
                    <a:pt x="8332" y="4999"/>
                  </a:cubicBezTo>
                  <a:lnTo>
                    <a:pt x="8240" y="4953"/>
                  </a:lnTo>
                  <a:cubicBezTo>
                    <a:pt x="8081" y="4885"/>
                    <a:pt x="7966" y="4816"/>
                    <a:pt x="7852" y="4771"/>
                  </a:cubicBezTo>
                  <a:cubicBezTo>
                    <a:pt x="7738" y="4702"/>
                    <a:pt x="7601" y="4611"/>
                    <a:pt x="7487" y="4543"/>
                  </a:cubicBezTo>
                  <a:cubicBezTo>
                    <a:pt x="7396" y="4474"/>
                    <a:pt x="7282" y="4406"/>
                    <a:pt x="7168" y="4314"/>
                  </a:cubicBezTo>
                  <a:lnTo>
                    <a:pt x="7076" y="4246"/>
                  </a:lnTo>
                  <a:lnTo>
                    <a:pt x="7076" y="4223"/>
                  </a:lnTo>
                  <a:cubicBezTo>
                    <a:pt x="7008" y="4177"/>
                    <a:pt x="6962" y="4154"/>
                    <a:pt x="6917" y="4109"/>
                  </a:cubicBezTo>
                  <a:lnTo>
                    <a:pt x="6825" y="4040"/>
                  </a:lnTo>
                  <a:cubicBezTo>
                    <a:pt x="6780" y="4018"/>
                    <a:pt x="6734" y="3972"/>
                    <a:pt x="6711" y="3949"/>
                  </a:cubicBezTo>
                  <a:lnTo>
                    <a:pt x="6665" y="3903"/>
                  </a:lnTo>
                  <a:lnTo>
                    <a:pt x="6643" y="3881"/>
                  </a:lnTo>
                  <a:cubicBezTo>
                    <a:pt x="6620" y="3858"/>
                    <a:pt x="6574" y="3835"/>
                    <a:pt x="6551" y="3789"/>
                  </a:cubicBezTo>
                  <a:cubicBezTo>
                    <a:pt x="6460" y="3721"/>
                    <a:pt x="6369" y="3630"/>
                    <a:pt x="6277" y="3538"/>
                  </a:cubicBezTo>
                  <a:cubicBezTo>
                    <a:pt x="6186" y="3424"/>
                    <a:pt x="6095" y="3333"/>
                    <a:pt x="6004" y="3241"/>
                  </a:cubicBezTo>
                  <a:cubicBezTo>
                    <a:pt x="5935" y="3150"/>
                    <a:pt x="5844" y="3059"/>
                    <a:pt x="5775" y="2968"/>
                  </a:cubicBezTo>
                  <a:cubicBezTo>
                    <a:pt x="5775" y="2945"/>
                    <a:pt x="5752" y="2945"/>
                    <a:pt x="5752" y="2922"/>
                  </a:cubicBezTo>
                  <a:cubicBezTo>
                    <a:pt x="5684" y="2831"/>
                    <a:pt x="5615" y="2739"/>
                    <a:pt x="5547" y="2648"/>
                  </a:cubicBezTo>
                  <a:cubicBezTo>
                    <a:pt x="5456" y="2557"/>
                    <a:pt x="5387" y="2488"/>
                    <a:pt x="5319" y="2397"/>
                  </a:cubicBezTo>
                  <a:cubicBezTo>
                    <a:pt x="5227" y="2237"/>
                    <a:pt x="5113" y="2100"/>
                    <a:pt x="4999" y="1963"/>
                  </a:cubicBezTo>
                  <a:cubicBezTo>
                    <a:pt x="4839" y="1735"/>
                    <a:pt x="4680" y="1507"/>
                    <a:pt x="4543" y="1233"/>
                  </a:cubicBezTo>
                  <a:cubicBezTo>
                    <a:pt x="4543" y="1210"/>
                    <a:pt x="4520" y="1187"/>
                    <a:pt x="4520" y="1164"/>
                  </a:cubicBezTo>
                  <a:lnTo>
                    <a:pt x="4497" y="1142"/>
                  </a:lnTo>
                  <a:lnTo>
                    <a:pt x="4451" y="1073"/>
                  </a:lnTo>
                  <a:lnTo>
                    <a:pt x="4451" y="1027"/>
                  </a:lnTo>
                  <a:cubicBezTo>
                    <a:pt x="4406" y="982"/>
                    <a:pt x="4383" y="913"/>
                    <a:pt x="4360" y="845"/>
                  </a:cubicBezTo>
                  <a:cubicBezTo>
                    <a:pt x="4337" y="799"/>
                    <a:pt x="4314" y="754"/>
                    <a:pt x="4292" y="685"/>
                  </a:cubicBezTo>
                  <a:lnTo>
                    <a:pt x="4269" y="639"/>
                  </a:lnTo>
                  <a:cubicBezTo>
                    <a:pt x="4269" y="594"/>
                    <a:pt x="4246" y="548"/>
                    <a:pt x="4223" y="502"/>
                  </a:cubicBezTo>
                  <a:lnTo>
                    <a:pt x="4200" y="480"/>
                  </a:lnTo>
                  <a:lnTo>
                    <a:pt x="4200" y="457"/>
                  </a:lnTo>
                  <a:cubicBezTo>
                    <a:pt x="4155" y="343"/>
                    <a:pt x="4109" y="206"/>
                    <a:pt x="4063" y="92"/>
                  </a:cubicBezTo>
                  <a:lnTo>
                    <a:pt x="4063" y="23"/>
                  </a:lnTo>
                  <a:cubicBezTo>
                    <a:pt x="4041" y="23"/>
                    <a:pt x="3995"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 name="Google Shape;9747;p58"/>
            <p:cNvSpPr/>
            <p:nvPr/>
          </p:nvSpPr>
          <p:spPr>
            <a:xfrm>
              <a:off x="5205540" y="2730867"/>
              <a:ext cx="999892" cy="761271"/>
            </a:xfrm>
            <a:custGeom>
              <a:avLst/>
              <a:gdLst/>
              <a:ahLst/>
              <a:cxnLst/>
              <a:rect l="l" t="t" r="r" b="b"/>
              <a:pathLst>
                <a:path w="21228" h="16162" extrusionOk="0">
                  <a:moveTo>
                    <a:pt x="867" y="1"/>
                  </a:moveTo>
                  <a:cubicBezTo>
                    <a:pt x="822" y="1"/>
                    <a:pt x="799" y="24"/>
                    <a:pt x="776" y="24"/>
                  </a:cubicBezTo>
                  <a:cubicBezTo>
                    <a:pt x="708" y="24"/>
                    <a:pt x="662" y="47"/>
                    <a:pt x="616" y="69"/>
                  </a:cubicBezTo>
                  <a:cubicBezTo>
                    <a:pt x="594" y="92"/>
                    <a:pt x="548" y="115"/>
                    <a:pt x="502" y="138"/>
                  </a:cubicBezTo>
                  <a:lnTo>
                    <a:pt x="457" y="183"/>
                  </a:lnTo>
                  <a:lnTo>
                    <a:pt x="388" y="229"/>
                  </a:lnTo>
                  <a:cubicBezTo>
                    <a:pt x="388" y="229"/>
                    <a:pt x="365" y="229"/>
                    <a:pt x="343" y="252"/>
                  </a:cubicBezTo>
                  <a:lnTo>
                    <a:pt x="320" y="275"/>
                  </a:lnTo>
                  <a:lnTo>
                    <a:pt x="297" y="298"/>
                  </a:lnTo>
                  <a:lnTo>
                    <a:pt x="228" y="343"/>
                  </a:lnTo>
                  <a:cubicBezTo>
                    <a:pt x="206" y="366"/>
                    <a:pt x="160" y="389"/>
                    <a:pt x="137" y="412"/>
                  </a:cubicBezTo>
                  <a:cubicBezTo>
                    <a:pt x="114" y="412"/>
                    <a:pt x="114" y="435"/>
                    <a:pt x="91" y="457"/>
                  </a:cubicBezTo>
                  <a:cubicBezTo>
                    <a:pt x="46" y="480"/>
                    <a:pt x="23" y="503"/>
                    <a:pt x="23" y="549"/>
                  </a:cubicBezTo>
                  <a:cubicBezTo>
                    <a:pt x="23" y="572"/>
                    <a:pt x="23" y="617"/>
                    <a:pt x="23" y="640"/>
                  </a:cubicBezTo>
                  <a:cubicBezTo>
                    <a:pt x="46" y="640"/>
                    <a:pt x="69" y="663"/>
                    <a:pt x="91" y="663"/>
                  </a:cubicBezTo>
                  <a:cubicBezTo>
                    <a:pt x="160" y="708"/>
                    <a:pt x="183" y="800"/>
                    <a:pt x="206" y="868"/>
                  </a:cubicBezTo>
                  <a:cubicBezTo>
                    <a:pt x="228" y="868"/>
                    <a:pt x="228" y="891"/>
                    <a:pt x="251" y="914"/>
                  </a:cubicBezTo>
                  <a:cubicBezTo>
                    <a:pt x="251" y="937"/>
                    <a:pt x="274" y="960"/>
                    <a:pt x="274" y="982"/>
                  </a:cubicBezTo>
                  <a:cubicBezTo>
                    <a:pt x="274" y="1005"/>
                    <a:pt x="274" y="1005"/>
                    <a:pt x="274" y="1028"/>
                  </a:cubicBezTo>
                  <a:cubicBezTo>
                    <a:pt x="297" y="1051"/>
                    <a:pt x="297" y="1074"/>
                    <a:pt x="320" y="1119"/>
                  </a:cubicBezTo>
                  <a:cubicBezTo>
                    <a:pt x="320" y="1165"/>
                    <a:pt x="320" y="1211"/>
                    <a:pt x="320" y="1256"/>
                  </a:cubicBezTo>
                  <a:cubicBezTo>
                    <a:pt x="320" y="1325"/>
                    <a:pt x="320" y="1370"/>
                    <a:pt x="320" y="1439"/>
                  </a:cubicBezTo>
                  <a:cubicBezTo>
                    <a:pt x="297" y="1576"/>
                    <a:pt x="274" y="1736"/>
                    <a:pt x="251" y="1873"/>
                  </a:cubicBezTo>
                  <a:cubicBezTo>
                    <a:pt x="228" y="1941"/>
                    <a:pt x="228" y="2010"/>
                    <a:pt x="206" y="2078"/>
                  </a:cubicBezTo>
                  <a:lnTo>
                    <a:pt x="183" y="2192"/>
                  </a:lnTo>
                  <a:cubicBezTo>
                    <a:pt x="183" y="2238"/>
                    <a:pt x="183" y="2283"/>
                    <a:pt x="160" y="2306"/>
                  </a:cubicBezTo>
                  <a:lnTo>
                    <a:pt x="160" y="2375"/>
                  </a:lnTo>
                  <a:cubicBezTo>
                    <a:pt x="137" y="2443"/>
                    <a:pt x="114" y="2512"/>
                    <a:pt x="114" y="2603"/>
                  </a:cubicBezTo>
                  <a:cubicBezTo>
                    <a:pt x="114" y="2626"/>
                    <a:pt x="91" y="2649"/>
                    <a:pt x="91" y="2671"/>
                  </a:cubicBezTo>
                  <a:cubicBezTo>
                    <a:pt x="91" y="2694"/>
                    <a:pt x="91" y="2717"/>
                    <a:pt x="91" y="2740"/>
                  </a:cubicBezTo>
                  <a:cubicBezTo>
                    <a:pt x="69" y="2808"/>
                    <a:pt x="69" y="2854"/>
                    <a:pt x="69" y="2900"/>
                  </a:cubicBezTo>
                  <a:lnTo>
                    <a:pt x="46" y="2968"/>
                  </a:lnTo>
                  <a:cubicBezTo>
                    <a:pt x="46" y="3037"/>
                    <a:pt x="23" y="3082"/>
                    <a:pt x="23" y="3128"/>
                  </a:cubicBezTo>
                  <a:lnTo>
                    <a:pt x="23" y="3196"/>
                  </a:lnTo>
                  <a:cubicBezTo>
                    <a:pt x="0" y="3311"/>
                    <a:pt x="0" y="3402"/>
                    <a:pt x="0" y="3493"/>
                  </a:cubicBezTo>
                  <a:cubicBezTo>
                    <a:pt x="0" y="3516"/>
                    <a:pt x="0" y="3516"/>
                    <a:pt x="0" y="3516"/>
                  </a:cubicBezTo>
                  <a:cubicBezTo>
                    <a:pt x="0" y="3584"/>
                    <a:pt x="0" y="3653"/>
                    <a:pt x="0" y="3721"/>
                  </a:cubicBezTo>
                  <a:cubicBezTo>
                    <a:pt x="0" y="3767"/>
                    <a:pt x="23" y="3836"/>
                    <a:pt x="23" y="3881"/>
                  </a:cubicBezTo>
                  <a:lnTo>
                    <a:pt x="46" y="3972"/>
                  </a:lnTo>
                  <a:cubicBezTo>
                    <a:pt x="46" y="4018"/>
                    <a:pt x="46" y="4041"/>
                    <a:pt x="69" y="4087"/>
                  </a:cubicBezTo>
                  <a:cubicBezTo>
                    <a:pt x="69" y="4087"/>
                    <a:pt x="69" y="4109"/>
                    <a:pt x="69" y="4109"/>
                  </a:cubicBezTo>
                  <a:cubicBezTo>
                    <a:pt x="69" y="4132"/>
                    <a:pt x="69" y="4155"/>
                    <a:pt x="69" y="4155"/>
                  </a:cubicBezTo>
                  <a:cubicBezTo>
                    <a:pt x="69" y="4246"/>
                    <a:pt x="91" y="4338"/>
                    <a:pt x="114" y="4406"/>
                  </a:cubicBezTo>
                  <a:cubicBezTo>
                    <a:pt x="137" y="4406"/>
                    <a:pt x="160" y="4429"/>
                    <a:pt x="183" y="4429"/>
                  </a:cubicBezTo>
                  <a:lnTo>
                    <a:pt x="206" y="4429"/>
                  </a:lnTo>
                  <a:cubicBezTo>
                    <a:pt x="206" y="4429"/>
                    <a:pt x="206" y="4406"/>
                    <a:pt x="206" y="4406"/>
                  </a:cubicBezTo>
                  <a:cubicBezTo>
                    <a:pt x="206" y="4361"/>
                    <a:pt x="228" y="4315"/>
                    <a:pt x="251" y="4292"/>
                  </a:cubicBezTo>
                  <a:cubicBezTo>
                    <a:pt x="274" y="4246"/>
                    <a:pt x="297" y="4224"/>
                    <a:pt x="343" y="4224"/>
                  </a:cubicBezTo>
                  <a:cubicBezTo>
                    <a:pt x="343" y="4201"/>
                    <a:pt x="343" y="4201"/>
                    <a:pt x="343" y="4201"/>
                  </a:cubicBezTo>
                  <a:cubicBezTo>
                    <a:pt x="365" y="4178"/>
                    <a:pt x="365" y="4178"/>
                    <a:pt x="365" y="4178"/>
                  </a:cubicBezTo>
                  <a:cubicBezTo>
                    <a:pt x="365" y="4155"/>
                    <a:pt x="388" y="4155"/>
                    <a:pt x="388" y="4155"/>
                  </a:cubicBezTo>
                  <a:cubicBezTo>
                    <a:pt x="388" y="4155"/>
                    <a:pt x="411" y="4178"/>
                    <a:pt x="411" y="4178"/>
                  </a:cubicBezTo>
                  <a:lnTo>
                    <a:pt x="502" y="4178"/>
                  </a:lnTo>
                  <a:cubicBezTo>
                    <a:pt x="502" y="4201"/>
                    <a:pt x="525" y="4201"/>
                    <a:pt x="525" y="4224"/>
                  </a:cubicBezTo>
                  <a:cubicBezTo>
                    <a:pt x="571" y="4269"/>
                    <a:pt x="594" y="4292"/>
                    <a:pt x="616" y="4338"/>
                  </a:cubicBezTo>
                  <a:lnTo>
                    <a:pt x="616" y="4361"/>
                  </a:lnTo>
                  <a:cubicBezTo>
                    <a:pt x="662" y="4429"/>
                    <a:pt x="685" y="4497"/>
                    <a:pt x="731" y="4543"/>
                  </a:cubicBezTo>
                  <a:lnTo>
                    <a:pt x="731" y="4589"/>
                  </a:lnTo>
                  <a:lnTo>
                    <a:pt x="753" y="4634"/>
                  </a:lnTo>
                  <a:cubicBezTo>
                    <a:pt x="776" y="4657"/>
                    <a:pt x="776" y="4680"/>
                    <a:pt x="776" y="4703"/>
                  </a:cubicBezTo>
                  <a:cubicBezTo>
                    <a:pt x="799" y="4749"/>
                    <a:pt x="799" y="4794"/>
                    <a:pt x="822" y="4817"/>
                  </a:cubicBezTo>
                  <a:lnTo>
                    <a:pt x="845" y="4908"/>
                  </a:lnTo>
                  <a:cubicBezTo>
                    <a:pt x="867" y="4954"/>
                    <a:pt x="890" y="5022"/>
                    <a:pt x="913" y="5091"/>
                  </a:cubicBezTo>
                  <a:cubicBezTo>
                    <a:pt x="913" y="5114"/>
                    <a:pt x="913" y="5137"/>
                    <a:pt x="936" y="5159"/>
                  </a:cubicBezTo>
                  <a:lnTo>
                    <a:pt x="959" y="5228"/>
                  </a:lnTo>
                  <a:cubicBezTo>
                    <a:pt x="982" y="5251"/>
                    <a:pt x="982" y="5274"/>
                    <a:pt x="1004" y="5296"/>
                  </a:cubicBezTo>
                  <a:cubicBezTo>
                    <a:pt x="1027" y="5342"/>
                    <a:pt x="1050" y="5365"/>
                    <a:pt x="1073" y="5388"/>
                  </a:cubicBezTo>
                  <a:cubicBezTo>
                    <a:pt x="1119" y="5433"/>
                    <a:pt x="1141" y="5456"/>
                    <a:pt x="1187" y="5456"/>
                  </a:cubicBezTo>
                  <a:lnTo>
                    <a:pt x="1301" y="5456"/>
                  </a:lnTo>
                  <a:cubicBezTo>
                    <a:pt x="1301" y="5456"/>
                    <a:pt x="1301" y="5456"/>
                    <a:pt x="1324" y="5433"/>
                  </a:cubicBezTo>
                  <a:cubicBezTo>
                    <a:pt x="1370" y="5433"/>
                    <a:pt x="1415" y="5410"/>
                    <a:pt x="1484" y="5410"/>
                  </a:cubicBezTo>
                  <a:cubicBezTo>
                    <a:pt x="1529" y="5388"/>
                    <a:pt x="1575" y="5388"/>
                    <a:pt x="1644" y="5388"/>
                  </a:cubicBezTo>
                  <a:lnTo>
                    <a:pt x="2009" y="5388"/>
                  </a:lnTo>
                  <a:cubicBezTo>
                    <a:pt x="2009" y="5388"/>
                    <a:pt x="2032" y="5365"/>
                    <a:pt x="2032" y="5365"/>
                  </a:cubicBezTo>
                  <a:cubicBezTo>
                    <a:pt x="2054" y="5365"/>
                    <a:pt x="2077" y="5365"/>
                    <a:pt x="2077" y="5342"/>
                  </a:cubicBezTo>
                  <a:cubicBezTo>
                    <a:pt x="2100" y="5342"/>
                    <a:pt x="2146" y="5319"/>
                    <a:pt x="2169" y="5319"/>
                  </a:cubicBezTo>
                  <a:lnTo>
                    <a:pt x="2214" y="5296"/>
                  </a:lnTo>
                  <a:lnTo>
                    <a:pt x="2305" y="5296"/>
                  </a:lnTo>
                  <a:cubicBezTo>
                    <a:pt x="2351" y="5296"/>
                    <a:pt x="2374" y="5296"/>
                    <a:pt x="2420" y="5319"/>
                  </a:cubicBezTo>
                  <a:lnTo>
                    <a:pt x="2534" y="5319"/>
                  </a:lnTo>
                  <a:lnTo>
                    <a:pt x="2648" y="5342"/>
                  </a:lnTo>
                  <a:lnTo>
                    <a:pt x="2876" y="5342"/>
                  </a:lnTo>
                  <a:cubicBezTo>
                    <a:pt x="2945" y="5342"/>
                    <a:pt x="3013" y="5365"/>
                    <a:pt x="3082" y="5365"/>
                  </a:cubicBezTo>
                  <a:lnTo>
                    <a:pt x="3150" y="5388"/>
                  </a:lnTo>
                  <a:cubicBezTo>
                    <a:pt x="3196" y="5388"/>
                    <a:pt x="3264" y="5388"/>
                    <a:pt x="3310" y="5410"/>
                  </a:cubicBezTo>
                  <a:cubicBezTo>
                    <a:pt x="3378" y="5410"/>
                    <a:pt x="3470" y="5410"/>
                    <a:pt x="3538" y="5433"/>
                  </a:cubicBezTo>
                  <a:cubicBezTo>
                    <a:pt x="3675" y="5433"/>
                    <a:pt x="3812" y="5479"/>
                    <a:pt x="3949" y="5502"/>
                  </a:cubicBezTo>
                  <a:cubicBezTo>
                    <a:pt x="4017" y="5502"/>
                    <a:pt x="4063" y="5525"/>
                    <a:pt x="4132" y="5525"/>
                  </a:cubicBezTo>
                  <a:cubicBezTo>
                    <a:pt x="4223" y="5570"/>
                    <a:pt x="4337" y="5593"/>
                    <a:pt x="4451" y="5639"/>
                  </a:cubicBezTo>
                  <a:cubicBezTo>
                    <a:pt x="4520" y="5662"/>
                    <a:pt x="4588" y="5684"/>
                    <a:pt x="4656" y="5707"/>
                  </a:cubicBezTo>
                  <a:cubicBezTo>
                    <a:pt x="4702" y="5730"/>
                    <a:pt x="4748" y="5753"/>
                    <a:pt x="4793" y="5753"/>
                  </a:cubicBezTo>
                  <a:cubicBezTo>
                    <a:pt x="4885" y="5799"/>
                    <a:pt x="4976" y="5844"/>
                    <a:pt x="5090" y="5890"/>
                  </a:cubicBezTo>
                  <a:cubicBezTo>
                    <a:pt x="5113" y="5913"/>
                    <a:pt x="5159" y="5935"/>
                    <a:pt x="5204" y="5958"/>
                  </a:cubicBezTo>
                  <a:cubicBezTo>
                    <a:pt x="5273" y="6004"/>
                    <a:pt x="5318" y="6027"/>
                    <a:pt x="5364" y="6050"/>
                  </a:cubicBezTo>
                  <a:cubicBezTo>
                    <a:pt x="5455" y="6095"/>
                    <a:pt x="5524" y="6141"/>
                    <a:pt x="5592" y="6187"/>
                  </a:cubicBezTo>
                  <a:lnTo>
                    <a:pt x="5706" y="6255"/>
                  </a:lnTo>
                  <a:cubicBezTo>
                    <a:pt x="5821" y="6323"/>
                    <a:pt x="5912" y="6392"/>
                    <a:pt x="6003" y="6460"/>
                  </a:cubicBezTo>
                  <a:cubicBezTo>
                    <a:pt x="6117" y="6552"/>
                    <a:pt x="6231" y="6643"/>
                    <a:pt x="6323" y="6734"/>
                  </a:cubicBezTo>
                  <a:cubicBezTo>
                    <a:pt x="6368" y="6780"/>
                    <a:pt x="6414" y="6826"/>
                    <a:pt x="6460" y="6871"/>
                  </a:cubicBezTo>
                  <a:cubicBezTo>
                    <a:pt x="6505" y="6917"/>
                    <a:pt x="6551" y="6940"/>
                    <a:pt x="6597" y="6985"/>
                  </a:cubicBezTo>
                  <a:cubicBezTo>
                    <a:pt x="6642" y="7031"/>
                    <a:pt x="6688" y="7077"/>
                    <a:pt x="6711" y="7122"/>
                  </a:cubicBezTo>
                  <a:lnTo>
                    <a:pt x="6734" y="7145"/>
                  </a:lnTo>
                  <a:cubicBezTo>
                    <a:pt x="6779" y="7214"/>
                    <a:pt x="6848" y="7259"/>
                    <a:pt x="6893" y="7305"/>
                  </a:cubicBezTo>
                  <a:lnTo>
                    <a:pt x="6916" y="7328"/>
                  </a:lnTo>
                  <a:cubicBezTo>
                    <a:pt x="6985" y="7396"/>
                    <a:pt x="7053" y="7465"/>
                    <a:pt x="7099" y="7556"/>
                  </a:cubicBezTo>
                  <a:lnTo>
                    <a:pt x="7167" y="7625"/>
                  </a:lnTo>
                  <a:cubicBezTo>
                    <a:pt x="7190" y="7647"/>
                    <a:pt x="7213" y="7670"/>
                    <a:pt x="7236" y="7693"/>
                  </a:cubicBezTo>
                  <a:cubicBezTo>
                    <a:pt x="7281" y="7761"/>
                    <a:pt x="7327" y="7807"/>
                    <a:pt x="7373" y="7876"/>
                  </a:cubicBezTo>
                  <a:cubicBezTo>
                    <a:pt x="7418" y="7967"/>
                    <a:pt x="7464" y="8081"/>
                    <a:pt x="7510" y="8172"/>
                  </a:cubicBezTo>
                  <a:lnTo>
                    <a:pt x="7578" y="8309"/>
                  </a:lnTo>
                  <a:lnTo>
                    <a:pt x="7601" y="8378"/>
                  </a:lnTo>
                  <a:lnTo>
                    <a:pt x="7624" y="8401"/>
                  </a:lnTo>
                  <a:cubicBezTo>
                    <a:pt x="7624" y="8446"/>
                    <a:pt x="7647" y="8515"/>
                    <a:pt x="7669" y="8560"/>
                  </a:cubicBezTo>
                  <a:cubicBezTo>
                    <a:pt x="7692" y="8606"/>
                    <a:pt x="7692" y="8652"/>
                    <a:pt x="7715" y="8697"/>
                  </a:cubicBezTo>
                  <a:cubicBezTo>
                    <a:pt x="7738" y="8743"/>
                    <a:pt x="7761" y="8789"/>
                    <a:pt x="7761" y="8811"/>
                  </a:cubicBezTo>
                  <a:lnTo>
                    <a:pt x="7829" y="9017"/>
                  </a:lnTo>
                  <a:lnTo>
                    <a:pt x="7852" y="9063"/>
                  </a:lnTo>
                  <a:cubicBezTo>
                    <a:pt x="7852" y="9085"/>
                    <a:pt x="7875" y="9108"/>
                    <a:pt x="7875" y="9131"/>
                  </a:cubicBezTo>
                  <a:lnTo>
                    <a:pt x="7898" y="9245"/>
                  </a:lnTo>
                  <a:cubicBezTo>
                    <a:pt x="7921" y="9291"/>
                    <a:pt x="7921" y="9314"/>
                    <a:pt x="7943" y="9359"/>
                  </a:cubicBezTo>
                  <a:cubicBezTo>
                    <a:pt x="7943" y="9405"/>
                    <a:pt x="7943" y="9428"/>
                    <a:pt x="7966" y="9473"/>
                  </a:cubicBezTo>
                  <a:lnTo>
                    <a:pt x="7966" y="9496"/>
                  </a:lnTo>
                  <a:cubicBezTo>
                    <a:pt x="7989" y="9565"/>
                    <a:pt x="7989" y="9610"/>
                    <a:pt x="8012" y="9656"/>
                  </a:cubicBezTo>
                  <a:cubicBezTo>
                    <a:pt x="8035" y="9656"/>
                    <a:pt x="8035" y="9679"/>
                    <a:pt x="8035" y="9702"/>
                  </a:cubicBezTo>
                  <a:cubicBezTo>
                    <a:pt x="8035" y="9724"/>
                    <a:pt x="8057" y="9770"/>
                    <a:pt x="8057" y="9793"/>
                  </a:cubicBezTo>
                  <a:cubicBezTo>
                    <a:pt x="8057" y="9816"/>
                    <a:pt x="8057" y="9839"/>
                    <a:pt x="8057" y="9839"/>
                  </a:cubicBezTo>
                  <a:lnTo>
                    <a:pt x="8057" y="9884"/>
                  </a:lnTo>
                  <a:cubicBezTo>
                    <a:pt x="8057" y="9907"/>
                    <a:pt x="8057" y="9953"/>
                    <a:pt x="8057" y="9976"/>
                  </a:cubicBezTo>
                  <a:cubicBezTo>
                    <a:pt x="8057" y="9998"/>
                    <a:pt x="8057" y="10021"/>
                    <a:pt x="8080" y="10067"/>
                  </a:cubicBezTo>
                  <a:cubicBezTo>
                    <a:pt x="8080" y="10135"/>
                    <a:pt x="8080" y="10204"/>
                    <a:pt x="8080" y="10272"/>
                  </a:cubicBezTo>
                  <a:cubicBezTo>
                    <a:pt x="8080" y="10341"/>
                    <a:pt x="8080" y="10432"/>
                    <a:pt x="8080" y="10523"/>
                  </a:cubicBezTo>
                  <a:cubicBezTo>
                    <a:pt x="8080" y="10546"/>
                    <a:pt x="8103" y="10569"/>
                    <a:pt x="8103" y="10592"/>
                  </a:cubicBezTo>
                  <a:lnTo>
                    <a:pt x="8103" y="10660"/>
                  </a:lnTo>
                  <a:cubicBezTo>
                    <a:pt x="8103" y="10683"/>
                    <a:pt x="8103" y="10706"/>
                    <a:pt x="8103" y="10752"/>
                  </a:cubicBezTo>
                  <a:lnTo>
                    <a:pt x="8103" y="10774"/>
                  </a:lnTo>
                  <a:cubicBezTo>
                    <a:pt x="8103" y="10820"/>
                    <a:pt x="8103" y="10866"/>
                    <a:pt x="8103" y="10889"/>
                  </a:cubicBezTo>
                  <a:cubicBezTo>
                    <a:pt x="8126" y="10934"/>
                    <a:pt x="8126" y="10980"/>
                    <a:pt x="8126" y="11025"/>
                  </a:cubicBezTo>
                  <a:lnTo>
                    <a:pt x="8126" y="11071"/>
                  </a:lnTo>
                  <a:cubicBezTo>
                    <a:pt x="8126" y="11140"/>
                    <a:pt x="8126" y="11208"/>
                    <a:pt x="8126" y="11254"/>
                  </a:cubicBezTo>
                  <a:lnTo>
                    <a:pt x="8126" y="11299"/>
                  </a:lnTo>
                  <a:cubicBezTo>
                    <a:pt x="8126" y="11345"/>
                    <a:pt x="8126" y="11391"/>
                    <a:pt x="8126" y="11436"/>
                  </a:cubicBezTo>
                  <a:lnTo>
                    <a:pt x="8126" y="11459"/>
                  </a:lnTo>
                  <a:cubicBezTo>
                    <a:pt x="8126" y="11482"/>
                    <a:pt x="8126" y="11505"/>
                    <a:pt x="8126" y="11550"/>
                  </a:cubicBezTo>
                  <a:cubicBezTo>
                    <a:pt x="8126" y="11573"/>
                    <a:pt x="8126" y="11596"/>
                    <a:pt x="8126" y="11619"/>
                  </a:cubicBezTo>
                  <a:lnTo>
                    <a:pt x="8126" y="11733"/>
                  </a:lnTo>
                  <a:lnTo>
                    <a:pt x="8126" y="11779"/>
                  </a:lnTo>
                  <a:lnTo>
                    <a:pt x="8126" y="11802"/>
                  </a:lnTo>
                  <a:lnTo>
                    <a:pt x="8126" y="11824"/>
                  </a:lnTo>
                  <a:cubicBezTo>
                    <a:pt x="8103" y="11847"/>
                    <a:pt x="8103" y="11847"/>
                    <a:pt x="8103" y="11847"/>
                  </a:cubicBezTo>
                  <a:cubicBezTo>
                    <a:pt x="8080" y="11870"/>
                    <a:pt x="8080" y="11893"/>
                    <a:pt x="8080" y="11893"/>
                  </a:cubicBezTo>
                  <a:cubicBezTo>
                    <a:pt x="8080" y="11939"/>
                    <a:pt x="8057" y="11984"/>
                    <a:pt x="8057" y="12030"/>
                  </a:cubicBezTo>
                  <a:lnTo>
                    <a:pt x="8057" y="12053"/>
                  </a:lnTo>
                  <a:lnTo>
                    <a:pt x="8057" y="12098"/>
                  </a:lnTo>
                  <a:cubicBezTo>
                    <a:pt x="8035" y="12167"/>
                    <a:pt x="8035" y="12235"/>
                    <a:pt x="8012" y="12304"/>
                  </a:cubicBezTo>
                  <a:cubicBezTo>
                    <a:pt x="8012" y="12327"/>
                    <a:pt x="8012" y="12327"/>
                    <a:pt x="8012" y="12349"/>
                  </a:cubicBezTo>
                  <a:lnTo>
                    <a:pt x="8012" y="12395"/>
                  </a:lnTo>
                  <a:cubicBezTo>
                    <a:pt x="7989" y="12441"/>
                    <a:pt x="7989" y="12486"/>
                    <a:pt x="7989" y="12555"/>
                  </a:cubicBezTo>
                  <a:lnTo>
                    <a:pt x="7966" y="12623"/>
                  </a:lnTo>
                  <a:lnTo>
                    <a:pt x="7943" y="12715"/>
                  </a:lnTo>
                  <a:cubicBezTo>
                    <a:pt x="7921" y="12783"/>
                    <a:pt x="7921" y="12852"/>
                    <a:pt x="7898" y="12920"/>
                  </a:cubicBezTo>
                  <a:lnTo>
                    <a:pt x="7898" y="12943"/>
                  </a:lnTo>
                  <a:lnTo>
                    <a:pt x="7921" y="12943"/>
                  </a:lnTo>
                  <a:cubicBezTo>
                    <a:pt x="7943" y="12943"/>
                    <a:pt x="7966" y="12943"/>
                    <a:pt x="7966" y="12920"/>
                  </a:cubicBezTo>
                  <a:cubicBezTo>
                    <a:pt x="7966" y="12874"/>
                    <a:pt x="7989" y="12829"/>
                    <a:pt x="7989" y="12806"/>
                  </a:cubicBezTo>
                  <a:cubicBezTo>
                    <a:pt x="7989" y="12806"/>
                    <a:pt x="8004" y="12806"/>
                    <a:pt x="8010" y="12794"/>
                  </a:cubicBezTo>
                  <a:lnTo>
                    <a:pt x="8010" y="12794"/>
                  </a:lnTo>
                  <a:cubicBezTo>
                    <a:pt x="7986" y="12903"/>
                    <a:pt x="7943" y="12991"/>
                    <a:pt x="7921" y="13080"/>
                  </a:cubicBezTo>
                  <a:lnTo>
                    <a:pt x="7921" y="13103"/>
                  </a:lnTo>
                  <a:lnTo>
                    <a:pt x="7921" y="13125"/>
                  </a:lnTo>
                  <a:cubicBezTo>
                    <a:pt x="7898" y="13194"/>
                    <a:pt x="7875" y="13262"/>
                    <a:pt x="7875" y="13354"/>
                  </a:cubicBezTo>
                  <a:lnTo>
                    <a:pt x="7852" y="13445"/>
                  </a:lnTo>
                  <a:cubicBezTo>
                    <a:pt x="7829" y="13491"/>
                    <a:pt x="7829" y="13536"/>
                    <a:pt x="7829" y="13582"/>
                  </a:cubicBezTo>
                  <a:cubicBezTo>
                    <a:pt x="7806" y="13650"/>
                    <a:pt x="7806" y="13719"/>
                    <a:pt x="7784" y="13787"/>
                  </a:cubicBezTo>
                  <a:cubicBezTo>
                    <a:pt x="7784" y="13810"/>
                    <a:pt x="7761" y="13856"/>
                    <a:pt x="7761" y="13879"/>
                  </a:cubicBezTo>
                  <a:lnTo>
                    <a:pt x="7738" y="13924"/>
                  </a:lnTo>
                  <a:lnTo>
                    <a:pt x="7715" y="14016"/>
                  </a:lnTo>
                  <a:lnTo>
                    <a:pt x="7692" y="14084"/>
                  </a:lnTo>
                  <a:cubicBezTo>
                    <a:pt x="7669" y="14130"/>
                    <a:pt x="7647" y="14175"/>
                    <a:pt x="7647" y="14221"/>
                  </a:cubicBezTo>
                  <a:lnTo>
                    <a:pt x="7624" y="14244"/>
                  </a:lnTo>
                  <a:lnTo>
                    <a:pt x="7601" y="14312"/>
                  </a:lnTo>
                  <a:lnTo>
                    <a:pt x="7555" y="14426"/>
                  </a:lnTo>
                  <a:cubicBezTo>
                    <a:pt x="7555" y="14449"/>
                    <a:pt x="7532" y="14495"/>
                    <a:pt x="7532" y="14518"/>
                  </a:cubicBezTo>
                  <a:cubicBezTo>
                    <a:pt x="7510" y="14541"/>
                    <a:pt x="7510" y="14563"/>
                    <a:pt x="7487" y="14586"/>
                  </a:cubicBezTo>
                  <a:cubicBezTo>
                    <a:pt x="7464" y="14655"/>
                    <a:pt x="7441" y="14723"/>
                    <a:pt x="7418" y="14792"/>
                  </a:cubicBezTo>
                  <a:lnTo>
                    <a:pt x="7418" y="14814"/>
                  </a:lnTo>
                  <a:cubicBezTo>
                    <a:pt x="7418" y="14860"/>
                    <a:pt x="7396" y="14906"/>
                    <a:pt x="7396" y="14951"/>
                  </a:cubicBezTo>
                  <a:lnTo>
                    <a:pt x="7373" y="15020"/>
                  </a:lnTo>
                  <a:cubicBezTo>
                    <a:pt x="7373" y="15043"/>
                    <a:pt x="7350" y="15066"/>
                    <a:pt x="7350" y="15088"/>
                  </a:cubicBezTo>
                  <a:cubicBezTo>
                    <a:pt x="7327" y="15111"/>
                    <a:pt x="7327" y="15134"/>
                    <a:pt x="7304" y="15157"/>
                  </a:cubicBezTo>
                  <a:cubicBezTo>
                    <a:pt x="7281" y="15180"/>
                    <a:pt x="7259" y="15225"/>
                    <a:pt x="7236" y="15248"/>
                  </a:cubicBezTo>
                  <a:cubicBezTo>
                    <a:pt x="7236" y="15271"/>
                    <a:pt x="7213" y="15317"/>
                    <a:pt x="7190" y="15339"/>
                  </a:cubicBezTo>
                  <a:lnTo>
                    <a:pt x="7190" y="15362"/>
                  </a:lnTo>
                  <a:cubicBezTo>
                    <a:pt x="7190" y="15385"/>
                    <a:pt x="7167" y="15408"/>
                    <a:pt x="7167" y="15408"/>
                  </a:cubicBezTo>
                  <a:lnTo>
                    <a:pt x="7167" y="15431"/>
                  </a:lnTo>
                  <a:cubicBezTo>
                    <a:pt x="7167" y="15454"/>
                    <a:pt x="7144" y="15476"/>
                    <a:pt x="7144" y="15499"/>
                  </a:cubicBezTo>
                  <a:cubicBezTo>
                    <a:pt x="7144" y="15499"/>
                    <a:pt x="7144" y="15522"/>
                    <a:pt x="7144" y="15522"/>
                  </a:cubicBezTo>
                  <a:cubicBezTo>
                    <a:pt x="7144" y="15545"/>
                    <a:pt x="7167" y="15568"/>
                    <a:pt x="7167" y="15591"/>
                  </a:cubicBezTo>
                  <a:cubicBezTo>
                    <a:pt x="7190" y="15613"/>
                    <a:pt x="7236" y="15636"/>
                    <a:pt x="7259" y="15636"/>
                  </a:cubicBezTo>
                  <a:cubicBezTo>
                    <a:pt x="7281" y="15636"/>
                    <a:pt x="7304" y="15613"/>
                    <a:pt x="7327" y="15613"/>
                  </a:cubicBezTo>
                  <a:cubicBezTo>
                    <a:pt x="7350" y="15591"/>
                    <a:pt x="7350" y="15591"/>
                    <a:pt x="7350" y="15591"/>
                  </a:cubicBezTo>
                  <a:cubicBezTo>
                    <a:pt x="7418" y="15545"/>
                    <a:pt x="7487" y="15522"/>
                    <a:pt x="7578" y="15499"/>
                  </a:cubicBezTo>
                  <a:cubicBezTo>
                    <a:pt x="7624" y="15476"/>
                    <a:pt x="7692" y="15454"/>
                    <a:pt x="7784" y="15431"/>
                  </a:cubicBezTo>
                  <a:lnTo>
                    <a:pt x="7829" y="15408"/>
                  </a:lnTo>
                  <a:cubicBezTo>
                    <a:pt x="7875" y="15408"/>
                    <a:pt x="7943" y="15385"/>
                    <a:pt x="8012" y="15385"/>
                  </a:cubicBezTo>
                  <a:lnTo>
                    <a:pt x="8057" y="15385"/>
                  </a:lnTo>
                  <a:cubicBezTo>
                    <a:pt x="8080" y="15408"/>
                    <a:pt x="8103" y="15408"/>
                    <a:pt x="8126" y="15408"/>
                  </a:cubicBezTo>
                  <a:cubicBezTo>
                    <a:pt x="8194" y="15454"/>
                    <a:pt x="8240" y="15499"/>
                    <a:pt x="8286" y="15545"/>
                  </a:cubicBezTo>
                  <a:cubicBezTo>
                    <a:pt x="8331" y="15613"/>
                    <a:pt x="8377" y="15682"/>
                    <a:pt x="8423" y="15750"/>
                  </a:cubicBezTo>
                  <a:cubicBezTo>
                    <a:pt x="8468" y="15796"/>
                    <a:pt x="8491" y="15842"/>
                    <a:pt x="8514" y="15887"/>
                  </a:cubicBezTo>
                  <a:lnTo>
                    <a:pt x="8560" y="15933"/>
                  </a:lnTo>
                  <a:lnTo>
                    <a:pt x="8582" y="15979"/>
                  </a:lnTo>
                  <a:cubicBezTo>
                    <a:pt x="8605" y="16001"/>
                    <a:pt x="8628" y="16024"/>
                    <a:pt x="8628" y="16047"/>
                  </a:cubicBezTo>
                  <a:lnTo>
                    <a:pt x="8651" y="16070"/>
                  </a:lnTo>
                  <a:cubicBezTo>
                    <a:pt x="8674" y="16093"/>
                    <a:pt x="8674" y="16116"/>
                    <a:pt x="8697" y="16138"/>
                  </a:cubicBezTo>
                  <a:cubicBezTo>
                    <a:pt x="8719" y="16161"/>
                    <a:pt x="8765" y="16161"/>
                    <a:pt x="8788" y="16161"/>
                  </a:cubicBezTo>
                  <a:lnTo>
                    <a:pt x="8834" y="16161"/>
                  </a:lnTo>
                  <a:cubicBezTo>
                    <a:pt x="8879" y="16138"/>
                    <a:pt x="8902" y="16116"/>
                    <a:pt x="8902" y="16093"/>
                  </a:cubicBezTo>
                  <a:cubicBezTo>
                    <a:pt x="8902" y="16070"/>
                    <a:pt x="8925" y="16047"/>
                    <a:pt x="8925" y="16024"/>
                  </a:cubicBezTo>
                  <a:lnTo>
                    <a:pt x="8925" y="16001"/>
                  </a:lnTo>
                  <a:cubicBezTo>
                    <a:pt x="8948" y="15956"/>
                    <a:pt x="8948" y="15933"/>
                    <a:pt x="8948" y="15887"/>
                  </a:cubicBezTo>
                  <a:lnTo>
                    <a:pt x="8948" y="15842"/>
                  </a:lnTo>
                  <a:cubicBezTo>
                    <a:pt x="8970" y="15773"/>
                    <a:pt x="8970" y="15705"/>
                    <a:pt x="8993" y="15613"/>
                  </a:cubicBezTo>
                  <a:cubicBezTo>
                    <a:pt x="8993" y="15545"/>
                    <a:pt x="9016" y="15476"/>
                    <a:pt x="9016" y="15408"/>
                  </a:cubicBezTo>
                  <a:cubicBezTo>
                    <a:pt x="9039" y="15362"/>
                    <a:pt x="9039" y="15317"/>
                    <a:pt x="9062" y="15271"/>
                  </a:cubicBezTo>
                  <a:cubicBezTo>
                    <a:pt x="9062" y="15225"/>
                    <a:pt x="9062" y="15180"/>
                    <a:pt x="9062" y="15134"/>
                  </a:cubicBezTo>
                  <a:cubicBezTo>
                    <a:pt x="9062" y="15111"/>
                    <a:pt x="9085" y="15066"/>
                    <a:pt x="9085" y="15043"/>
                  </a:cubicBezTo>
                  <a:cubicBezTo>
                    <a:pt x="9130" y="15043"/>
                    <a:pt x="9153" y="15020"/>
                    <a:pt x="9176" y="14997"/>
                  </a:cubicBezTo>
                  <a:cubicBezTo>
                    <a:pt x="9176" y="14974"/>
                    <a:pt x="9199" y="14951"/>
                    <a:pt x="9199" y="14929"/>
                  </a:cubicBezTo>
                  <a:cubicBezTo>
                    <a:pt x="9222" y="14883"/>
                    <a:pt x="9222" y="14860"/>
                    <a:pt x="9244" y="14837"/>
                  </a:cubicBezTo>
                  <a:lnTo>
                    <a:pt x="9290" y="14700"/>
                  </a:lnTo>
                  <a:lnTo>
                    <a:pt x="9313" y="14586"/>
                  </a:lnTo>
                  <a:lnTo>
                    <a:pt x="9336" y="14541"/>
                  </a:lnTo>
                  <a:lnTo>
                    <a:pt x="9336" y="14518"/>
                  </a:lnTo>
                  <a:lnTo>
                    <a:pt x="9336" y="14472"/>
                  </a:lnTo>
                  <a:cubicBezTo>
                    <a:pt x="9336" y="14472"/>
                    <a:pt x="9359" y="14449"/>
                    <a:pt x="9359" y="14449"/>
                  </a:cubicBezTo>
                  <a:cubicBezTo>
                    <a:pt x="9359" y="14426"/>
                    <a:pt x="9359" y="14404"/>
                    <a:pt x="9359" y="14381"/>
                  </a:cubicBezTo>
                  <a:cubicBezTo>
                    <a:pt x="9381" y="14358"/>
                    <a:pt x="9381" y="14312"/>
                    <a:pt x="9381" y="14290"/>
                  </a:cubicBezTo>
                  <a:lnTo>
                    <a:pt x="9404" y="14267"/>
                  </a:lnTo>
                  <a:cubicBezTo>
                    <a:pt x="9404" y="14221"/>
                    <a:pt x="9427" y="14198"/>
                    <a:pt x="9404" y="14153"/>
                  </a:cubicBezTo>
                  <a:lnTo>
                    <a:pt x="9427" y="14130"/>
                  </a:lnTo>
                  <a:cubicBezTo>
                    <a:pt x="9450" y="14061"/>
                    <a:pt x="9473" y="13993"/>
                    <a:pt x="9495" y="13947"/>
                  </a:cubicBezTo>
                  <a:cubicBezTo>
                    <a:pt x="9495" y="13924"/>
                    <a:pt x="9518" y="13879"/>
                    <a:pt x="9518" y="13856"/>
                  </a:cubicBezTo>
                  <a:cubicBezTo>
                    <a:pt x="9541" y="13787"/>
                    <a:pt x="9564" y="13742"/>
                    <a:pt x="9587" y="13673"/>
                  </a:cubicBezTo>
                  <a:cubicBezTo>
                    <a:pt x="9587" y="13628"/>
                    <a:pt x="9610" y="13605"/>
                    <a:pt x="9610" y="13582"/>
                  </a:cubicBezTo>
                  <a:lnTo>
                    <a:pt x="9632" y="13536"/>
                  </a:lnTo>
                  <a:lnTo>
                    <a:pt x="9655" y="13513"/>
                  </a:lnTo>
                  <a:lnTo>
                    <a:pt x="9655" y="13468"/>
                  </a:lnTo>
                  <a:cubicBezTo>
                    <a:pt x="9701" y="13354"/>
                    <a:pt x="9769" y="13194"/>
                    <a:pt x="9838" y="13057"/>
                  </a:cubicBezTo>
                  <a:lnTo>
                    <a:pt x="9929" y="12920"/>
                  </a:lnTo>
                  <a:cubicBezTo>
                    <a:pt x="9975" y="12829"/>
                    <a:pt x="10020" y="12737"/>
                    <a:pt x="10066" y="12646"/>
                  </a:cubicBezTo>
                  <a:cubicBezTo>
                    <a:pt x="10089" y="12578"/>
                    <a:pt x="10135" y="12509"/>
                    <a:pt x="10180" y="12441"/>
                  </a:cubicBezTo>
                  <a:lnTo>
                    <a:pt x="10203" y="12395"/>
                  </a:lnTo>
                  <a:cubicBezTo>
                    <a:pt x="10226" y="12349"/>
                    <a:pt x="10249" y="12304"/>
                    <a:pt x="10294" y="12258"/>
                  </a:cubicBezTo>
                  <a:lnTo>
                    <a:pt x="10294" y="12235"/>
                  </a:lnTo>
                  <a:cubicBezTo>
                    <a:pt x="10317" y="12167"/>
                    <a:pt x="10363" y="12075"/>
                    <a:pt x="10386" y="12007"/>
                  </a:cubicBezTo>
                  <a:cubicBezTo>
                    <a:pt x="10431" y="11961"/>
                    <a:pt x="10454" y="11916"/>
                    <a:pt x="10500" y="11870"/>
                  </a:cubicBezTo>
                  <a:cubicBezTo>
                    <a:pt x="10523" y="11847"/>
                    <a:pt x="10545" y="11824"/>
                    <a:pt x="10568" y="11779"/>
                  </a:cubicBezTo>
                  <a:cubicBezTo>
                    <a:pt x="10591" y="11779"/>
                    <a:pt x="10591" y="11779"/>
                    <a:pt x="10591" y="11756"/>
                  </a:cubicBezTo>
                  <a:cubicBezTo>
                    <a:pt x="10637" y="11710"/>
                    <a:pt x="10660" y="11665"/>
                    <a:pt x="10705" y="11619"/>
                  </a:cubicBezTo>
                  <a:lnTo>
                    <a:pt x="10705" y="11596"/>
                  </a:lnTo>
                  <a:cubicBezTo>
                    <a:pt x="10728" y="11550"/>
                    <a:pt x="10774" y="11505"/>
                    <a:pt x="10797" y="11459"/>
                  </a:cubicBezTo>
                  <a:cubicBezTo>
                    <a:pt x="10797" y="11436"/>
                    <a:pt x="10819" y="11414"/>
                    <a:pt x="10819" y="11391"/>
                  </a:cubicBezTo>
                  <a:cubicBezTo>
                    <a:pt x="10842" y="11368"/>
                    <a:pt x="10865" y="11345"/>
                    <a:pt x="10911" y="11345"/>
                  </a:cubicBezTo>
                  <a:cubicBezTo>
                    <a:pt x="10933" y="11299"/>
                    <a:pt x="10933" y="11277"/>
                    <a:pt x="10956" y="11254"/>
                  </a:cubicBezTo>
                  <a:cubicBezTo>
                    <a:pt x="10979" y="11231"/>
                    <a:pt x="10979" y="11208"/>
                    <a:pt x="11002" y="11185"/>
                  </a:cubicBezTo>
                  <a:cubicBezTo>
                    <a:pt x="11048" y="11140"/>
                    <a:pt x="11070" y="11071"/>
                    <a:pt x="11093" y="11025"/>
                  </a:cubicBezTo>
                  <a:lnTo>
                    <a:pt x="11116" y="11003"/>
                  </a:lnTo>
                  <a:cubicBezTo>
                    <a:pt x="11185" y="10889"/>
                    <a:pt x="11253" y="10797"/>
                    <a:pt x="11390" y="10683"/>
                  </a:cubicBezTo>
                  <a:cubicBezTo>
                    <a:pt x="11436" y="10637"/>
                    <a:pt x="11481" y="10592"/>
                    <a:pt x="11527" y="10569"/>
                  </a:cubicBezTo>
                  <a:cubicBezTo>
                    <a:pt x="11550" y="10523"/>
                    <a:pt x="11595" y="10501"/>
                    <a:pt x="11641" y="10478"/>
                  </a:cubicBezTo>
                  <a:lnTo>
                    <a:pt x="11687" y="10409"/>
                  </a:lnTo>
                  <a:cubicBezTo>
                    <a:pt x="11732" y="10364"/>
                    <a:pt x="11801" y="10318"/>
                    <a:pt x="11869" y="10272"/>
                  </a:cubicBezTo>
                  <a:cubicBezTo>
                    <a:pt x="11892" y="10249"/>
                    <a:pt x="11915" y="10227"/>
                    <a:pt x="11915" y="10227"/>
                  </a:cubicBezTo>
                  <a:cubicBezTo>
                    <a:pt x="11961" y="10204"/>
                    <a:pt x="11983" y="10181"/>
                    <a:pt x="12006" y="10158"/>
                  </a:cubicBezTo>
                  <a:cubicBezTo>
                    <a:pt x="12052" y="10112"/>
                    <a:pt x="12120" y="10067"/>
                    <a:pt x="12166" y="10044"/>
                  </a:cubicBezTo>
                  <a:lnTo>
                    <a:pt x="12234" y="9998"/>
                  </a:lnTo>
                  <a:cubicBezTo>
                    <a:pt x="12257" y="9976"/>
                    <a:pt x="12303" y="9953"/>
                    <a:pt x="12326" y="9930"/>
                  </a:cubicBezTo>
                  <a:cubicBezTo>
                    <a:pt x="12371" y="9907"/>
                    <a:pt x="12417" y="9861"/>
                    <a:pt x="12486" y="9839"/>
                  </a:cubicBezTo>
                  <a:cubicBezTo>
                    <a:pt x="12531" y="9816"/>
                    <a:pt x="12577" y="9793"/>
                    <a:pt x="12623" y="9770"/>
                  </a:cubicBezTo>
                  <a:lnTo>
                    <a:pt x="12714" y="9724"/>
                  </a:lnTo>
                  <a:lnTo>
                    <a:pt x="12737" y="9702"/>
                  </a:lnTo>
                  <a:cubicBezTo>
                    <a:pt x="12805" y="9679"/>
                    <a:pt x="12896" y="9633"/>
                    <a:pt x="12965" y="9610"/>
                  </a:cubicBezTo>
                  <a:cubicBezTo>
                    <a:pt x="13033" y="9565"/>
                    <a:pt x="13125" y="9542"/>
                    <a:pt x="13216" y="9519"/>
                  </a:cubicBezTo>
                  <a:lnTo>
                    <a:pt x="13307" y="9496"/>
                  </a:lnTo>
                  <a:cubicBezTo>
                    <a:pt x="13353" y="9473"/>
                    <a:pt x="13399" y="9451"/>
                    <a:pt x="13444" y="9428"/>
                  </a:cubicBezTo>
                  <a:cubicBezTo>
                    <a:pt x="13467" y="9428"/>
                    <a:pt x="13490" y="9405"/>
                    <a:pt x="13536" y="9405"/>
                  </a:cubicBezTo>
                  <a:cubicBezTo>
                    <a:pt x="13558" y="9382"/>
                    <a:pt x="13558" y="9359"/>
                    <a:pt x="13581" y="9314"/>
                  </a:cubicBezTo>
                  <a:cubicBezTo>
                    <a:pt x="13650" y="9314"/>
                    <a:pt x="13718" y="9291"/>
                    <a:pt x="13787" y="9268"/>
                  </a:cubicBezTo>
                  <a:cubicBezTo>
                    <a:pt x="13855" y="9268"/>
                    <a:pt x="13924" y="9268"/>
                    <a:pt x="13992" y="9245"/>
                  </a:cubicBezTo>
                  <a:cubicBezTo>
                    <a:pt x="14061" y="9245"/>
                    <a:pt x="14106" y="9245"/>
                    <a:pt x="14175" y="9222"/>
                  </a:cubicBezTo>
                  <a:lnTo>
                    <a:pt x="14197" y="9222"/>
                  </a:lnTo>
                  <a:cubicBezTo>
                    <a:pt x="14220" y="9222"/>
                    <a:pt x="14266" y="9199"/>
                    <a:pt x="14312" y="9199"/>
                  </a:cubicBezTo>
                  <a:lnTo>
                    <a:pt x="14403" y="9199"/>
                  </a:lnTo>
                  <a:lnTo>
                    <a:pt x="14449" y="9177"/>
                  </a:lnTo>
                  <a:cubicBezTo>
                    <a:pt x="14540" y="9177"/>
                    <a:pt x="14631" y="9154"/>
                    <a:pt x="14722" y="9154"/>
                  </a:cubicBezTo>
                  <a:cubicBezTo>
                    <a:pt x="14768" y="9131"/>
                    <a:pt x="14837" y="9131"/>
                    <a:pt x="14905" y="9131"/>
                  </a:cubicBezTo>
                  <a:lnTo>
                    <a:pt x="15019" y="9131"/>
                  </a:lnTo>
                  <a:cubicBezTo>
                    <a:pt x="15088" y="9154"/>
                    <a:pt x="15156" y="9154"/>
                    <a:pt x="15225" y="9154"/>
                  </a:cubicBezTo>
                  <a:lnTo>
                    <a:pt x="15316" y="9154"/>
                  </a:lnTo>
                  <a:cubicBezTo>
                    <a:pt x="15430" y="9177"/>
                    <a:pt x="15544" y="9177"/>
                    <a:pt x="15635" y="9177"/>
                  </a:cubicBezTo>
                  <a:lnTo>
                    <a:pt x="15681" y="9177"/>
                  </a:lnTo>
                  <a:cubicBezTo>
                    <a:pt x="15818" y="9199"/>
                    <a:pt x="15955" y="9222"/>
                    <a:pt x="16069" y="9245"/>
                  </a:cubicBezTo>
                  <a:lnTo>
                    <a:pt x="16115" y="9268"/>
                  </a:lnTo>
                  <a:cubicBezTo>
                    <a:pt x="16160" y="9268"/>
                    <a:pt x="16206" y="9268"/>
                    <a:pt x="16252" y="9291"/>
                  </a:cubicBezTo>
                  <a:cubicBezTo>
                    <a:pt x="16343" y="9291"/>
                    <a:pt x="16412" y="9314"/>
                    <a:pt x="16503" y="9336"/>
                  </a:cubicBezTo>
                  <a:cubicBezTo>
                    <a:pt x="16594" y="9359"/>
                    <a:pt x="16685" y="9382"/>
                    <a:pt x="16800" y="9405"/>
                  </a:cubicBezTo>
                  <a:lnTo>
                    <a:pt x="16868" y="9428"/>
                  </a:lnTo>
                  <a:cubicBezTo>
                    <a:pt x="16982" y="9451"/>
                    <a:pt x="17119" y="9496"/>
                    <a:pt x="17233" y="9542"/>
                  </a:cubicBezTo>
                  <a:lnTo>
                    <a:pt x="17325" y="9588"/>
                  </a:lnTo>
                  <a:lnTo>
                    <a:pt x="17416" y="9610"/>
                  </a:lnTo>
                  <a:lnTo>
                    <a:pt x="17484" y="9633"/>
                  </a:lnTo>
                  <a:lnTo>
                    <a:pt x="17507" y="9656"/>
                  </a:lnTo>
                  <a:cubicBezTo>
                    <a:pt x="17530" y="9656"/>
                    <a:pt x="17576" y="9679"/>
                    <a:pt x="17598" y="9679"/>
                  </a:cubicBezTo>
                  <a:cubicBezTo>
                    <a:pt x="17690" y="9724"/>
                    <a:pt x="17758" y="9747"/>
                    <a:pt x="17827" y="9793"/>
                  </a:cubicBezTo>
                  <a:lnTo>
                    <a:pt x="17872" y="9816"/>
                  </a:lnTo>
                  <a:cubicBezTo>
                    <a:pt x="17918" y="9839"/>
                    <a:pt x="17986" y="9861"/>
                    <a:pt x="18032" y="9907"/>
                  </a:cubicBezTo>
                  <a:cubicBezTo>
                    <a:pt x="18078" y="9930"/>
                    <a:pt x="18146" y="9976"/>
                    <a:pt x="18215" y="10021"/>
                  </a:cubicBezTo>
                  <a:cubicBezTo>
                    <a:pt x="18238" y="10044"/>
                    <a:pt x="18260" y="10067"/>
                    <a:pt x="18283" y="10090"/>
                  </a:cubicBezTo>
                  <a:cubicBezTo>
                    <a:pt x="18375" y="10135"/>
                    <a:pt x="18443" y="10181"/>
                    <a:pt x="18534" y="10227"/>
                  </a:cubicBezTo>
                  <a:lnTo>
                    <a:pt x="18534" y="10249"/>
                  </a:lnTo>
                  <a:lnTo>
                    <a:pt x="18580" y="10249"/>
                  </a:lnTo>
                  <a:cubicBezTo>
                    <a:pt x="18603" y="10295"/>
                    <a:pt x="18648" y="10318"/>
                    <a:pt x="18671" y="10341"/>
                  </a:cubicBezTo>
                  <a:lnTo>
                    <a:pt x="18717" y="10364"/>
                  </a:lnTo>
                  <a:cubicBezTo>
                    <a:pt x="18740" y="10386"/>
                    <a:pt x="18763" y="10409"/>
                    <a:pt x="18808" y="10432"/>
                  </a:cubicBezTo>
                  <a:cubicBezTo>
                    <a:pt x="18831" y="10455"/>
                    <a:pt x="18854" y="10478"/>
                    <a:pt x="18899" y="10501"/>
                  </a:cubicBezTo>
                  <a:cubicBezTo>
                    <a:pt x="18991" y="10592"/>
                    <a:pt x="19105" y="10683"/>
                    <a:pt x="19196" y="10774"/>
                  </a:cubicBezTo>
                  <a:cubicBezTo>
                    <a:pt x="19219" y="10820"/>
                    <a:pt x="19242" y="10843"/>
                    <a:pt x="19265" y="10889"/>
                  </a:cubicBezTo>
                  <a:cubicBezTo>
                    <a:pt x="19288" y="10911"/>
                    <a:pt x="19310" y="10934"/>
                    <a:pt x="19310" y="10957"/>
                  </a:cubicBezTo>
                  <a:lnTo>
                    <a:pt x="19356" y="10957"/>
                  </a:lnTo>
                  <a:cubicBezTo>
                    <a:pt x="19402" y="10980"/>
                    <a:pt x="19424" y="11003"/>
                    <a:pt x="19424" y="11025"/>
                  </a:cubicBezTo>
                  <a:cubicBezTo>
                    <a:pt x="19470" y="11094"/>
                    <a:pt x="19516" y="11162"/>
                    <a:pt x="19561" y="11254"/>
                  </a:cubicBezTo>
                  <a:cubicBezTo>
                    <a:pt x="19584" y="11299"/>
                    <a:pt x="19607" y="11345"/>
                    <a:pt x="19630" y="11391"/>
                  </a:cubicBezTo>
                  <a:cubicBezTo>
                    <a:pt x="19653" y="11414"/>
                    <a:pt x="19676" y="11414"/>
                    <a:pt x="19698" y="11414"/>
                  </a:cubicBezTo>
                  <a:cubicBezTo>
                    <a:pt x="19744" y="11436"/>
                    <a:pt x="19767" y="11436"/>
                    <a:pt x="19813" y="11436"/>
                  </a:cubicBezTo>
                  <a:cubicBezTo>
                    <a:pt x="19835" y="11459"/>
                    <a:pt x="19858" y="11459"/>
                    <a:pt x="19904" y="11459"/>
                  </a:cubicBezTo>
                  <a:cubicBezTo>
                    <a:pt x="19927" y="11436"/>
                    <a:pt x="19949" y="11436"/>
                    <a:pt x="19972" y="11436"/>
                  </a:cubicBezTo>
                  <a:cubicBezTo>
                    <a:pt x="20018" y="11436"/>
                    <a:pt x="20041" y="11414"/>
                    <a:pt x="20064" y="11414"/>
                  </a:cubicBezTo>
                  <a:cubicBezTo>
                    <a:pt x="20132" y="11414"/>
                    <a:pt x="20201" y="11391"/>
                    <a:pt x="20269" y="11368"/>
                  </a:cubicBezTo>
                  <a:cubicBezTo>
                    <a:pt x="20360" y="11322"/>
                    <a:pt x="20429" y="11299"/>
                    <a:pt x="20497" y="11254"/>
                  </a:cubicBezTo>
                  <a:cubicBezTo>
                    <a:pt x="20566" y="11231"/>
                    <a:pt x="20611" y="11208"/>
                    <a:pt x="20657" y="11162"/>
                  </a:cubicBezTo>
                  <a:lnTo>
                    <a:pt x="20703" y="11162"/>
                  </a:lnTo>
                  <a:cubicBezTo>
                    <a:pt x="20748" y="11117"/>
                    <a:pt x="20794" y="11094"/>
                    <a:pt x="20862" y="11025"/>
                  </a:cubicBezTo>
                  <a:cubicBezTo>
                    <a:pt x="20931" y="10980"/>
                    <a:pt x="20999" y="10934"/>
                    <a:pt x="21045" y="10866"/>
                  </a:cubicBezTo>
                  <a:cubicBezTo>
                    <a:pt x="21068" y="10820"/>
                    <a:pt x="21114" y="10774"/>
                    <a:pt x="21136" y="10729"/>
                  </a:cubicBezTo>
                  <a:lnTo>
                    <a:pt x="21136" y="10706"/>
                  </a:lnTo>
                  <a:cubicBezTo>
                    <a:pt x="21182" y="10637"/>
                    <a:pt x="21228" y="10546"/>
                    <a:pt x="21205" y="10455"/>
                  </a:cubicBezTo>
                  <a:cubicBezTo>
                    <a:pt x="21182" y="10409"/>
                    <a:pt x="21159" y="10386"/>
                    <a:pt x="21136" y="10364"/>
                  </a:cubicBezTo>
                  <a:cubicBezTo>
                    <a:pt x="21114" y="10341"/>
                    <a:pt x="21068" y="10318"/>
                    <a:pt x="20999" y="10318"/>
                  </a:cubicBezTo>
                  <a:cubicBezTo>
                    <a:pt x="20954" y="10318"/>
                    <a:pt x="20931" y="10318"/>
                    <a:pt x="20885" y="10341"/>
                  </a:cubicBezTo>
                  <a:cubicBezTo>
                    <a:pt x="20840" y="10341"/>
                    <a:pt x="20817" y="10364"/>
                    <a:pt x="20771" y="10386"/>
                  </a:cubicBezTo>
                  <a:cubicBezTo>
                    <a:pt x="20703" y="10432"/>
                    <a:pt x="20634" y="10478"/>
                    <a:pt x="20589" y="10523"/>
                  </a:cubicBezTo>
                  <a:cubicBezTo>
                    <a:pt x="20474" y="10592"/>
                    <a:pt x="20383" y="10683"/>
                    <a:pt x="20269" y="10752"/>
                  </a:cubicBezTo>
                  <a:lnTo>
                    <a:pt x="20201" y="10797"/>
                  </a:lnTo>
                  <a:lnTo>
                    <a:pt x="20155" y="10820"/>
                  </a:lnTo>
                  <a:lnTo>
                    <a:pt x="20086" y="10843"/>
                  </a:lnTo>
                  <a:lnTo>
                    <a:pt x="20041" y="10866"/>
                  </a:lnTo>
                  <a:cubicBezTo>
                    <a:pt x="20041" y="10889"/>
                    <a:pt x="20018" y="10889"/>
                    <a:pt x="20018" y="10889"/>
                  </a:cubicBezTo>
                  <a:lnTo>
                    <a:pt x="19972" y="10911"/>
                  </a:lnTo>
                  <a:cubicBezTo>
                    <a:pt x="19927" y="10934"/>
                    <a:pt x="19881" y="10957"/>
                    <a:pt x="19835" y="10980"/>
                  </a:cubicBezTo>
                  <a:cubicBezTo>
                    <a:pt x="19790" y="11003"/>
                    <a:pt x="19767" y="11025"/>
                    <a:pt x="19767" y="11071"/>
                  </a:cubicBezTo>
                  <a:cubicBezTo>
                    <a:pt x="19767" y="11071"/>
                    <a:pt x="19767" y="11094"/>
                    <a:pt x="19767" y="11117"/>
                  </a:cubicBezTo>
                  <a:cubicBezTo>
                    <a:pt x="19721" y="11048"/>
                    <a:pt x="19676" y="11003"/>
                    <a:pt x="19653" y="10934"/>
                  </a:cubicBezTo>
                  <a:cubicBezTo>
                    <a:pt x="19630" y="10889"/>
                    <a:pt x="19607" y="10843"/>
                    <a:pt x="19584" y="10797"/>
                  </a:cubicBezTo>
                  <a:lnTo>
                    <a:pt x="19561" y="10774"/>
                  </a:lnTo>
                  <a:cubicBezTo>
                    <a:pt x="19539" y="10729"/>
                    <a:pt x="19516" y="10706"/>
                    <a:pt x="19493" y="10660"/>
                  </a:cubicBezTo>
                  <a:cubicBezTo>
                    <a:pt x="19424" y="10569"/>
                    <a:pt x="19356" y="10501"/>
                    <a:pt x="19288" y="10409"/>
                  </a:cubicBezTo>
                  <a:lnTo>
                    <a:pt x="19242" y="10386"/>
                  </a:lnTo>
                  <a:cubicBezTo>
                    <a:pt x="19196" y="10341"/>
                    <a:pt x="19151" y="10295"/>
                    <a:pt x="19105" y="10272"/>
                  </a:cubicBezTo>
                  <a:lnTo>
                    <a:pt x="19082" y="10249"/>
                  </a:lnTo>
                  <a:lnTo>
                    <a:pt x="19036" y="10204"/>
                  </a:lnTo>
                  <a:cubicBezTo>
                    <a:pt x="18991" y="10181"/>
                    <a:pt x="18945" y="10158"/>
                    <a:pt x="18922" y="10112"/>
                  </a:cubicBezTo>
                  <a:lnTo>
                    <a:pt x="18877" y="10090"/>
                  </a:lnTo>
                  <a:lnTo>
                    <a:pt x="18854" y="10067"/>
                  </a:lnTo>
                  <a:lnTo>
                    <a:pt x="18831" y="10044"/>
                  </a:lnTo>
                  <a:cubicBezTo>
                    <a:pt x="18831" y="10021"/>
                    <a:pt x="18831" y="9998"/>
                    <a:pt x="18808" y="9976"/>
                  </a:cubicBezTo>
                  <a:cubicBezTo>
                    <a:pt x="18785" y="9953"/>
                    <a:pt x="18763" y="9907"/>
                    <a:pt x="18740" y="9884"/>
                  </a:cubicBezTo>
                  <a:cubicBezTo>
                    <a:pt x="18671" y="9793"/>
                    <a:pt x="18603" y="9702"/>
                    <a:pt x="18557" y="9610"/>
                  </a:cubicBezTo>
                  <a:cubicBezTo>
                    <a:pt x="18489" y="9542"/>
                    <a:pt x="18443" y="9451"/>
                    <a:pt x="18375" y="9382"/>
                  </a:cubicBezTo>
                  <a:cubicBezTo>
                    <a:pt x="18352" y="9336"/>
                    <a:pt x="18306" y="9291"/>
                    <a:pt x="18283" y="9245"/>
                  </a:cubicBezTo>
                  <a:lnTo>
                    <a:pt x="18215" y="9177"/>
                  </a:lnTo>
                  <a:cubicBezTo>
                    <a:pt x="18192" y="9131"/>
                    <a:pt x="18169" y="9085"/>
                    <a:pt x="18146" y="9063"/>
                  </a:cubicBezTo>
                  <a:cubicBezTo>
                    <a:pt x="18101" y="8994"/>
                    <a:pt x="18055" y="8926"/>
                    <a:pt x="17986" y="8857"/>
                  </a:cubicBezTo>
                  <a:lnTo>
                    <a:pt x="17964" y="8811"/>
                  </a:lnTo>
                  <a:cubicBezTo>
                    <a:pt x="17918" y="8766"/>
                    <a:pt x="17895" y="8720"/>
                    <a:pt x="17850" y="8674"/>
                  </a:cubicBezTo>
                  <a:lnTo>
                    <a:pt x="17827" y="8629"/>
                  </a:lnTo>
                  <a:cubicBezTo>
                    <a:pt x="17781" y="8583"/>
                    <a:pt x="17758" y="8538"/>
                    <a:pt x="17713" y="8492"/>
                  </a:cubicBezTo>
                  <a:cubicBezTo>
                    <a:pt x="17690" y="8446"/>
                    <a:pt x="17667" y="8423"/>
                    <a:pt x="17644" y="8401"/>
                  </a:cubicBezTo>
                  <a:cubicBezTo>
                    <a:pt x="17598" y="8332"/>
                    <a:pt x="17553" y="8286"/>
                    <a:pt x="17507" y="8241"/>
                  </a:cubicBezTo>
                  <a:lnTo>
                    <a:pt x="17484" y="8218"/>
                  </a:lnTo>
                  <a:cubicBezTo>
                    <a:pt x="17461" y="8195"/>
                    <a:pt x="17439" y="8150"/>
                    <a:pt x="17416" y="8127"/>
                  </a:cubicBezTo>
                  <a:lnTo>
                    <a:pt x="17393" y="8081"/>
                  </a:lnTo>
                  <a:cubicBezTo>
                    <a:pt x="17370" y="8035"/>
                    <a:pt x="17347" y="8013"/>
                    <a:pt x="17325" y="7967"/>
                  </a:cubicBezTo>
                  <a:cubicBezTo>
                    <a:pt x="17302" y="7921"/>
                    <a:pt x="17256" y="7853"/>
                    <a:pt x="17210" y="7784"/>
                  </a:cubicBezTo>
                  <a:cubicBezTo>
                    <a:pt x="17188" y="7761"/>
                    <a:pt x="17165" y="7716"/>
                    <a:pt x="17142" y="7670"/>
                  </a:cubicBezTo>
                  <a:lnTo>
                    <a:pt x="17096" y="7625"/>
                  </a:lnTo>
                  <a:cubicBezTo>
                    <a:pt x="17073" y="7579"/>
                    <a:pt x="17028" y="7533"/>
                    <a:pt x="17005" y="7488"/>
                  </a:cubicBezTo>
                  <a:lnTo>
                    <a:pt x="16982" y="7465"/>
                  </a:lnTo>
                  <a:lnTo>
                    <a:pt x="16959" y="7442"/>
                  </a:lnTo>
                  <a:cubicBezTo>
                    <a:pt x="16914" y="7396"/>
                    <a:pt x="16868" y="7351"/>
                    <a:pt x="16822" y="7305"/>
                  </a:cubicBezTo>
                  <a:cubicBezTo>
                    <a:pt x="16800" y="7259"/>
                    <a:pt x="16777" y="7237"/>
                    <a:pt x="16754" y="7214"/>
                  </a:cubicBezTo>
                  <a:cubicBezTo>
                    <a:pt x="16731" y="7214"/>
                    <a:pt x="16731" y="7191"/>
                    <a:pt x="16708" y="7191"/>
                  </a:cubicBezTo>
                  <a:lnTo>
                    <a:pt x="16685" y="7145"/>
                  </a:lnTo>
                  <a:lnTo>
                    <a:pt x="16663" y="7145"/>
                  </a:lnTo>
                  <a:cubicBezTo>
                    <a:pt x="16640" y="7100"/>
                    <a:pt x="16617" y="7077"/>
                    <a:pt x="16571" y="7031"/>
                  </a:cubicBezTo>
                  <a:lnTo>
                    <a:pt x="16503" y="6940"/>
                  </a:lnTo>
                  <a:lnTo>
                    <a:pt x="16457" y="6871"/>
                  </a:lnTo>
                  <a:cubicBezTo>
                    <a:pt x="16434" y="6848"/>
                    <a:pt x="16412" y="6803"/>
                    <a:pt x="16389" y="6780"/>
                  </a:cubicBezTo>
                  <a:cubicBezTo>
                    <a:pt x="16389" y="6757"/>
                    <a:pt x="16366" y="6734"/>
                    <a:pt x="16343" y="6712"/>
                  </a:cubicBezTo>
                  <a:cubicBezTo>
                    <a:pt x="16343" y="6712"/>
                    <a:pt x="16320" y="6689"/>
                    <a:pt x="16297" y="6689"/>
                  </a:cubicBezTo>
                  <a:cubicBezTo>
                    <a:pt x="16297" y="6666"/>
                    <a:pt x="16275" y="6666"/>
                    <a:pt x="16252" y="6643"/>
                  </a:cubicBezTo>
                  <a:lnTo>
                    <a:pt x="16160" y="6643"/>
                  </a:lnTo>
                  <a:cubicBezTo>
                    <a:pt x="16138" y="6643"/>
                    <a:pt x="16138" y="6666"/>
                    <a:pt x="16115" y="6666"/>
                  </a:cubicBezTo>
                  <a:cubicBezTo>
                    <a:pt x="16092" y="6666"/>
                    <a:pt x="16069" y="6666"/>
                    <a:pt x="16046" y="6689"/>
                  </a:cubicBezTo>
                  <a:cubicBezTo>
                    <a:pt x="16001" y="6712"/>
                    <a:pt x="15932" y="6734"/>
                    <a:pt x="15887" y="6757"/>
                  </a:cubicBezTo>
                  <a:cubicBezTo>
                    <a:pt x="15818" y="6757"/>
                    <a:pt x="15772" y="6780"/>
                    <a:pt x="15704" y="6803"/>
                  </a:cubicBezTo>
                  <a:lnTo>
                    <a:pt x="15681" y="6803"/>
                  </a:lnTo>
                  <a:cubicBezTo>
                    <a:pt x="15613" y="6826"/>
                    <a:pt x="15544" y="6848"/>
                    <a:pt x="15476" y="6848"/>
                  </a:cubicBezTo>
                  <a:cubicBezTo>
                    <a:pt x="15339" y="6871"/>
                    <a:pt x="15202" y="6894"/>
                    <a:pt x="15065" y="6917"/>
                  </a:cubicBezTo>
                  <a:lnTo>
                    <a:pt x="15019" y="6917"/>
                  </a:lnTo>
                  <a:cubicBezTo>
                    <a:pt x="14951" y="6940"/>
                    <a:pt x="14905" y="6940"/>
                    <a:pt x="14859" y="6940"/>
                  </a:cubicBezTo>
                  <a:lnTo>
                    <a:pt x="14745" y="6963"/>
                  </a:lnTo>
                  <a:lnTo>
                    <a:pt x="14631" y="6963"/>
                  </a:lnTo>
                  <a:cubicBezTo>
                    <a:pt x="14517" y="6985"/>
                    <a:pt x="14403" y="6985"/>
                    <a:pt x="14289" y="6985"/>
                  </a:cubicBezTo>
                  <a:cubicBezTo>
                    <a:pt x="14106" y="7008"/>
                    <a:pt x="13924" y="7031"/>
                    <a:pt x="13741" y="7054"/>
                  </a:cubicBezTo>
                  <a:cubicBezTo>
                    <a:pt x="13513" y="7077"/>
                    <a:pt x="13284" y="7077"/>
                    <a:pt x="13079" y="7100"/>
                  </a:cubicBezTo>
                  <a:lnTo>
                    <a:pt x="12737" y="7100"/>
                  </a:lnTo>
                  <a:lnTo>
                    <a:pt x="12714" y="7077"/>
                  </a:lnTo>
                  <a:lnTo>
                    <a:pt x="12417" y="7077"/>
                  </a:lnTo>
                  <a:cubicBezTo>
                    <a:pt x="12349" y="7077"/>
                    <a:pt x="12257" y="7054"/>
                    <a:pt x="12166" y="7054"/>
                  </a:cubicBezTo>
                  <a:cubicBezTo>
                    <a:pt x="12166" y="7031"/>
                    <a:pt x="12143" y="7031"/>
                    <a:pt x="12143" y="7008"/>
                  </a:cubicBezTo>
                  <a:lnTo>
                    <a:pt x="12098" y="6985"/>
                  </a:lnTo>
                  <a:lnTo>
                    <a:pt x="12029" y="6985"/>
                  </a:lnTo>
                  <a:cubicBezTo>
                    <a:pt x="12006" y="6985"/>
                    <a:pt x="11983" y="6985"/>
                    <a:pt x="11961" y="6963"/>
                  </a:cubicBezTo>
                  <a:lnTo>
                    <a:pt x="11641" y="6963"/>
                  </a:lnTo>
                  <a:cubicBezTo>
                    <a:pt x="11573" y="6940"/>
                    <a:pt x="11504" y="6940"/>
                    <a:pt x="11436" y="6940"/>
                  </a:cubicBezTo>
                  <a:cubicBezTo>
                    <a:pt x="11390" y="6940"/>
                    <a:pt x="11344" y="6917"/>
                    <a:pt x="11299" y="6917"/>
                  </a:cubicBezTo>
                  <a:lnTo>
                    <a:pt x="11230" y="6917"/>
                  </a:lnTo>
                  <a:cubicBezTo>
                    <a:pt x="11185" y="6894"/>
                    <a:pt x="11116" y="6894"/>
                    <a:pt x="11048" y="6894"/>
                  </a:cubicBezTo>
                  <a:cubicBezTo>
                    <a:pt x="11025" y="6894"/>
                    <a:pt x="10979" y="6871"/>
                    <a:pt x="10956" y="6871"/>
                  </a:cubicBezTo>
                  <a:cubicBezTo>
                    <a:pt x="10911" y="6871"/>
                    <a:pt x="10888" y="6871"/>
                    <a:pt x="10842" y="6848"/>
                  </a:cubicBezTo>
                  <a:cubicBezTo>
                    <a:pt x="10705" y="6826"/>
                    <a:pt x="10568" y="6803"/>
                    <a:pt x="10454" y="6780"/>
                  </a:cubicBezTo>
                  <a:lnTo>
                    <a:pt x="10317" y="6734"/>
                  </a:lnTo>
                  <a:lnTo>
                    <a:pt x="10135" y="6689"/>
                  </a:lnTo>
                  <a:cubicBezTo>
                    <a:pt x="10020" y="6666"/>
                    <a:pt x="9883" y="6620"/>
                    <a:pt x="9747" y="6597"/>
                  </a:cubicBezTo>
                  <a:cubicBezTo>
                    <a:pt x="9610" y="6552"/>
                    <a:pt x="9473" y="6506"/>
                    <a:pt x="9336" y="6460"/>
                  </a:cubicBezTo>
                  <a:cubicBezTo>
                    <a:pt x="9267" y="6438"/>
                    <a:pt x="9199" y="6415"/>
                    <a:pt x="9130" y="6392"/>
                  </a:cubicBezTo>
                  <a:cubicBezTo>
                    <a:pt x="9085" y="6369"/>
                    <a:pt x="9016" y="6346"/>
                    <a:pt x="8948" y="6323"/>
                  </a:cubicBezTo>
                  <a:lnTo>
                    <a:pt x="8925" y="6301"/>
                  </a:lnTo>
                  <a:cubicBezTo>
                    <a:pt x="8879" y="6278"/>
                    <a:pt x="8811" y="6255"/>
                    <a:pt x="8742" y="6232"/>
                  </a:cubicBezTo>
                  <a:cubicBezTo>
                    <a:pt x="8674" y="6209"/>
                    <a:pt x="8605" y="6187"/>
                    <a:pt x="8537" y="6164"/>
                  </a:cubicBezTo>
                  <a:cubicBezTo>
                    <a:pt x="8423" y="6118"/>
                    <a:pt x="8286" y="6072"/>
                    <a:pt x="8172" y="6027"/>
                  </a:cubicBezTo>
                  <a:cubicBezTo>
                    <a:pt x="8035" y="5981"/>
                    <a:pt x="7898" y="5935"/>
                    <a:pt x="7784" y="5890"/>
                  </a:cubicBezTo>
                  <a:lnTo>
                    <a:pt x="7738" y="5867"/>
                  </a:lnTo>
                  <a:cubicBezTo>
                    <a:pt x="7692" y="5844"/>
                    <a:pt x="7647" y="5821"/>
                    <a:pt x="7601" y="5821"/>
                  </a:cubicBezTo>
                  <a:cubicBezTo>
                    <a:pt x="7532" y="5799"/>
                    <a:pt x="7464" y="5753"/>
                    <a:pt x="7396" y="5730"/>
                  </a:cubicBezTo>
                  <a:cubicBezTo>
                    <a:pt x="7350" y="5707"/>
                    <a:pt x="7281" y="5684"/>
                    <a:pt x="7213" y="5662"/>
                  </a:cubicBezTo>
                  <a:cubicBezTo>
                    <a:pt x="7213" y="5639"/>
                    <a:pt x="7213" y="5639"/>
                    <a:pt x="7190" y="5639"/>
                  </a:cubicBezTo>
                  <a:cubicBezTo>
                    <a:pt x="7167" y="5616"/>
                    <a:pt x="7144" y="5616"/>
                    <a:pt x="7122" y="5593"/>
                  </a:cubicBezTo>
                  <a:lnTo>
                    <a:pt x="7099" y="5570"/>
                  </a:lnTo>
                  <a:cubicBezTo>
                    <a:pt x="7053" y="5547"/>
                    <a:pt x="7030" y="5547"/>
                    <a:pt x="7008" y="5525"/>
                  </a:cubicBezTo>
                  <a:lnTo>
                    <a:pt x="6962" y="5502"/>
                  </a:lnTo>
                  <a:lnTo>
                    <a:pt x="6825" y="5433"/>
                  </a:lnTo>
                  <a:cubicBezTo>
                    <a:pt x="6779" y="5388"/>
                    <a:pt x="6711" y="5342"/>
                    <a:pt x="6642" y="5296"/>
                  </a:cubicBezTo>
                  <a:cubicBezTo>
                    <a:pt x="6597" y="5274"/>
                    <a:pt x="6528" y="5251"/>
                    <a:pt x="6483" y="5205"/>
                  </a:cubicBezTo>
                  <a:cubicBezTo>
                    <a:pt x="6414" y="5182"/>
                    <a:pt x="6368" y="5137"/>
                    <a:pt x="6300" y="5114"/>
                  </a:cubicBezTo>
                  <a:cubicBezTo>
                    <a:pt x="6254" y="5068"/>
                    <a:pt x="6209" y="5045"/>
                    <a:pt x="6163" y="5000"/>
                  </a:cubicBezTo>
                  <a:cubicBezTo>
                    <a:pt x="6117" y="4977"/>
                    <a:pt x="6072" y="4954"/>
                    <a:pt x="6003" y="4931"/>
                  </a:cubicBezTo>
                  <a:lnTo>
                    <a:pt x="5980" y="4908"/>
                  </a:lnTo>
                  <a:cubicBezTo>
                    <a:pt x="5958" y="4908"/>
                    <a:pt x="5912" y="4886"/>
                    <a:pt x="5889" y="4886"/>
                  </a:cubicBezTo>
                  <a:lnTo>
                    <a:pt x="5843" y="4886"/>
                  </a:lnTo>
                  <a:cubicBezTo>
                    <a:pt x="5821" y="4863"/>
                    <a:pt x="5775" y="4840"/>
                    <a:pt x="5752" y="4817"/>
                  </a:cubicBezTo>
                  <a:cubicBezTo>
                    <a:pt x="5661" y="4749"/>
                    <a:pt x="5592" y="4680"/>
                    <a:pt x="5478" y="4612"/>
                  </a:cubicBezTo>
                  <a:cubicBezTo>
                    <a:pt x="5410" y="4543"/>
                    <a:pt x="5341" y="4497"/>
                    <a:pt x="5273" y="4429"/>
                  </a:cubicBezTo>
                  <a:cubicBezTo>
                    <a:pt x="5273" y="4406"/>
                    <a:pt x="5273" y="4406"/>
                    <a:pt x="5273" y="4383"/>
                  </a:cubicBezTo>
                  <a:cubicBezTo>
                    <a:pt x="5273" y="4361"/>
                    <a:pt x="5273" y="4315"/>
                    <a:pt x="5273" y="4292"/>
                  </a:cubicBezTo>
                  <a:cubicBezTo>
                    <a:pt x="5250" y="4269"/>
                    <a:pt x="5250" y="4224"/>
                    <a:pt x="5250" y="4178"/>
                  </a:cubicBezTo>
                  <a:cubicBezTo>
                    <a:pt x="5250" y="4132"/>
                    <a:pt x="5250" y="4087"/>
                    <a:pt x="5273" y="4041"/>
                  </a:cubicBezTo>
                  <a:cubicBezTo>
                    <a:pt x="5273" y="4018"/>
                    <a:pt x="5273" y="4018"/>
                    <a:pt x="5273" y="3972"/>
                  </a:cubicBezTo>
                  <a:cubicBezTo>
                    <a:pt x="5273" y="3950"/>
                    <a:pt x="5250" y="3904"/>
                    <a:pt x="5204" y="3881"/>
                  </a:cubicBezTo>
                  <a:lnTo>
                    <a:pt x="5181" y="3881"/>
                  </a:lnTo>
                  <a:cubicBezTo>
                    <a:pt x="5159" y="3881"/>
                    <a:pt x="5136" y="3881"/>
                    <a:pt x="5136" y="3904"/>
                  </a:cubicBezTo>
                  <a:lnTo>
                    <a:pt x="5090" y="3904"/>
                  </a:lnTo>
                  <a:cubicBezTo>
                    <a:pt x="5067" y="3904"/>
                    <a:pt x="5045" y="3904"/>
                    <a:pt x="5045" y="3927"/>
                  </a:cubicBezTo>
                  <a:cubicBezTo>
                    <a:pt x="4999" y="3927"/>
                    <a:pt x="4953" y="3927"/>
                    <a:pt x="4908" y="3950"/>
                  </a:cubicBezTo>
                  <a:lnTo>
                    <a:pt x="4885" y="3950"/>
                  </a:lnTo>
                  <a:cubicBezTo>
                    <a:pt x="4816" y="3972"/>
                    <a:pt x="4702" y="4018"/>
                    <a:pt x="4611" y="4041"/>
                  </a:cubicBezTo>
                  <a:cubicBezTo>
                    <a:pt x="4497" y="4087"/>
                    <a:pt x="4360" y="4132"/>
                    <a:pt x="4246" y="4178"/>
                  </a:cubicBezTo>
                  <a:cubicBezTo>
                    <a:pt x="4132" y="4224"/>
                    <a:pt x="4017" y="4269"/>
                    <a:pt x="3903" y="4315"/>
                  </a:cubicBezTo>
                  <a:lnTo>
                    <a:pt x="3812" y="4361"/>
                  </a:lnTo>
                  <a:lnTo>
                    <a:pt x="3766" y="4383"/>
                  </a:lnTo>
                  <a:cubicBezTo>
                    <a:pt x="3721" y="4406"/>
                    <a:pt x="3652" y="4429"/>
                    <a:pt x="3584" y="4452"/>
                  </a:cubicBezTo>
                  <a:cubicBezTo>
                    <a:pt x="3561" y="4475"/>
                    <a:pt x="3538" y="4475"/>
                    <a:pt x="3492" y="4497"/>
                  </a:cubicBezTo>
                  <a:cubicBezTo>
                    <a:pt x="3470" y="4497"/>
                    <a:pt x="3424" y="4520"/>
                    <a:pt x="3378" y="4543"/>
                  </a:cubicBezTo>
                  <a:cubicBezTo>
                    <a:pt x="3333" y="4543"/>
                    <a:pt x="3287" y="4566"/>
                    <a:pt x="3241" y="4589"/>
                  </a:cubicBezTo>
                  <a:cubicBezTo>
                    <a:pt x="3150" y="4634"/>
                    <a:pt x="3082" y="4680"/>
                    <a:pt x="2990" y="4703"/>
                  </a:cubicBezTo>
                  <a:lnTo>
                    <a:pt x="2945" y="4703"/>
                  </a:lnTo>
                  <a:cubicBezTo>
                    <a:pt x="2899" y="4726"/>
                    <a:pt x="2830" y="4749"/>
                    <a:pt x="2785" y="4794"/>
                  </a:cubicBezTo>
                  <a:cubicBezTo>
                    <a:pt x="2739" y="4794"/>
                    <a:pt x="2716" y="4817"/>
                    <a:pt x="2694" y="4817"/>
                  </a:cubicBezTo>
                  <a:lnTo>
                    <a:pt x="2671" y="4817"/>
                  </a:lnTo>
                  <a:cubicBezTo>
                    <a:pt x="2648" y="4794"/>
                    <a:pt x="2625" y="4771"/>
                    <a:pt x="2602" y="4771"/>
                  </a:cubicBezTo>
                  <a:cubicBezTo>
                    <a:pt x="2534" y="4726"/>
                    <a:pt x="2442" y="4703"/>
                    <a:pt x="2351" y="4657"/>
                  </a:cubicBezTo>
                  <a:cubicBezTo>
                    <a:pt x="2305" y="4657"/>
                    <a:pt x="2260" y="4634"/>
                    <a:pt x="2237" y="4612"/>
                  </a:cubicBezTo>
                  <a:cubicBezTo>
                    <a:pt x="2191" y="4589"/>
                    <a:pt x="2146" y="4566"/>
                    <a:pt x="2123" y="4543"/>
                  </a:cubicBezTo>
                  <a:cubicBezTo>
                    <a:pt x="1963" y="4406"/>
                    <a:pt x="1826" y="4292"/>
                    <a:pt x="1735" y="4178"/>
                  </a:cubicBezTo>
                  <a:cubicBezTo>
                    <a:pt x="1689" y="4109"/>
                    <a:pt x="1644" y="4064"/>
                    <a:pt x="1598" y="3995"/>
                  </a:cubicBezTo>
                  <a:lnTo>
                    <a:pt x="1575" y="3950"/>
                  </a:lnTo>
                  <a:cubicBezTo>
                    <a:pt x="1552" y="3904"/>
                    <a:pt x="1507" y="3858"/>
                    <a:pt x="1484" y="3836"/>
                  </a:cubicBezTo>
                  <a:lnTo>
                    <a:pt x="1484" y="3813"/>
                  </a:lnTo>
                  <a:cubicBezTo>
                    <a:pt x="1438" y="3744"/>
                    <a:pt x="1392" y="3676"/>
                    <a:pt x="1370" y="3607"/>
                  </a:cubicBezTo>
                  <a:cubicBezTo>
                    <a:pt x="1324" y="3562"/>
                    <a:pt x="1301" y="3493"/>
                    <a:pt x="1256" y="3425"/>
                  </a:cubicBezTo>
                  <a:cubicBezTo>
                    <a:pt x="1233" y="3333"/>
                    <a:pt x="1210" y="3265"/>
                    <a:pt x="1187" y="3196"/>
                  </a:cubicBezTo>
                  <a:cubicBezTo>
                    <a:pt x="1164" y="3128"/>
                    <a:pt x="1141" y="3037"/>
                    <a:pt x="1119" y="2968"/>
                  </a:cubicBezTo>
                  <a:lnTo>
                    <a:pt x="1096" y="2900"/>
                  </a:lnTo>
                  <a:cubicBezTo>
                    <a:pt x="1073" y="2831"/>
                    <a:pt x="1050" y="2786"/>
                    <a:pt x="1050" y="2717"/>
                  </a:cubicBezTo>
                  <a:cubicBezTo>
                    <a:pt x="1027" y="2649"/>
                    <a:pt x="1004" y="2557"/>
                    <a:pt x="982" y="2489"/>
                  </a:cubicBezTo>
                  <a:cubicBezTo>
                    <a:pt x="982" y="2352"/>
                    <a:pt x="959" y="2192"/>
                    <a:pt x="959" y="2032"/>
                  </a:cubicBezTo>
                  <a:cubicBezTo>
                    <a:pt x="959" y="1987"/>
                    <a:pt x="959" y="1918"/>
                    <a:pt x="959" y="1873"/>
                  </a:cubicBezTo>
                  <a:lnTo>
                    <a:pt x="959" y="1804"/>
                  </a:lnTo>
                  <a:cubicBezTo>
                    <a:pt x="959" y="1713"/>
                    <a:pt x="959" y="1644"/>
                    <a:pt x="959" y="1553"/>
                  </a:cubicBezTo>
                  <a:cubicBezTo>
                    <a:pt x="936" y="1485"/>
                    <a:pt x="936" y="1416"/>
                    <a:pt x="936" y="1348"/>
                  </a:cubicBezTo>
                  <a:lnTo>
                    <a:pt x="913" y="1302"/>
                  </a:lnTo>
                  <a:lnTo>
                    <a:pt x="913" y="1256"/>
                  </a:lnTo>
                  <a:lnTo>
                    <a:pt x="936" y="1211"/>
                  </a:lnTo>
                  <a:lnTo>
                    <a:pt x="936" y="1165"/>
                  </a:lnTo>
                  <a:lnTo>
                    <a:pt x="959" y="1051"/>
                  </a:lnTo>
                  <a:lnTo>
                    <a:pt x="982" y="937"/>
                  </a:lnTo>
                  <a:cubicBezTo>
                    <a:pt x="1004" y="823"/>
                    <a:pt x="1027" y="708"/>
                    <a:pt x="1050" y="594"/>
                  </a:cubicBezTo>
                  <a:lnTo>
                    <a:pt x="1096" y="457"/>
                  </a:lnTo>
                  <a:cubicBezTo>
                    <a:pt x="1096" y="366"/>
                    <a:pt x="1119" y="298"/>
                    <a:pt x="1119" y="229"/>
                  </a:cubicBezTo>
                  <a:lnTo>
                    <a:pt x="1119" y="206"/>
                  </a:lnTo>
                  <a:cubicBezTo>
                    <a:pt x="1096" y="206"/>
                    <a:pt x="1096" y="183"/>
                    <a:pt x="1096" y="161"/>
                  </a:cubicBezTo>
                  <a:cubicBezTo>
                    <a:pt x="1073" y="115"/>
                    <a:pt x="1073" y="92"/>
                    <a:pt x="1027" y="69"/>
                  </a:cubicBezTo>
                  <a:cubicBezTo>
                    <a:pt x="1004" y="47"/>
                    <a:pt x="982" y="24"/>
                    <a:pt x="936" y="24"/>
                  </a:cubicBezTo>
                  <a:cubicBezTo>
                    <a:pt x="936" y="1"/>
                    <a:pt x="913" y="1"/>
                    <a:pt x="8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 name="Google Shape;9748;p58"/>
            <p:cNvSpPr/>
            <p:nvPr/>
          </p:nvSpPr>
          <p:spPr>
            <a:xfrm>
              <a:off x="6076411" y="3041612"/>
              <a:ext cx="220440" cy="215070"/>
            </a:xfrm>
            <a:custGeom>
              <a:avLst/>
              <a:gdLst/>
              <a:ahLst/>
              <a:cxnLst/>
              <a:rect l="l" t="t" r="r" b="b"/>
              <a:pathLst>
                <a:path w="4680" h="4566" extrusionOk="0">
                  <a:moveTo>
                    <a:pt x="4109" y="0"/>
                  </a:moveTo>
                  <a:cubicBezTo>
                    <a:pt x="4086" y="0"/>
                    <a:pt x="4064" y="23"/>
                    <a:pt x="4041" y="23"/>
                  </a:cubicBezTo>
                  <a:cubicBezTo>
                    <a:pt x="3972" y="46"/>
                    <a:pt x="3949" y="115"/>
                    <a:pt x="3927" y="183"/>
                  </a:cubicBezTo>
                  <a:cubicBezTo>
                    <a:pt x="3904" y="183"/>
                    <a:pt x="3904" y="206"/>
                    <a:pt x="3904" y="206"/>
                  </a:cubicBezTo>
                  <a:cubicBezTo>
                    <a:pt x="3881" y="251"/>
                    <a:pt x="3881" y="274"/>
                    <a:pt x="3858" y="297"/>
                  </a:cubicBezTo>
                  <a:cubicBezTo>
                    <a:pt x="3812" y="366"/>
                    <a:pt x="3790" y="434"/>
                    <a:pt x="3744" y="525"/>
                  </a:cubicBezTo>
                  <a:cubicBezTo>
                    <a:pt x="3698" y="594"/>
                    <a:pt x="3676" y="662"/>
                    <a:pt x="3630" y="731"/>
                  </a:cubicBezTo>
                  <a:cubicBezTo>
                    <a:pt x="3607" y="799"/>
                    <a:pt x="3561" y="868"/>
                    <a:pt x="3516" y="936"/>
                  </a:cubicBezTo>
                  <a:cubicBezTo>
                    <a:pt x="3447" y="1073"/>
                    <a:pt x="3356" y="1210"/>
                    <a:pt x="3287" y="1347"/>
                  </a:cubicBezTo>
                  <a:cubicBezTo>
                    <a:pt x="3196" y="1507"/>
                    <a:pt x="3105" y="1621"/>
                    <a:pt x="3014" y="1758"/>
                  </a:cubicBezTo>
                  <a:cubicBezTo>
                    <a:pt x="2991" y="1781"/>
                    <a:pt x="2968" y="1826"/>
                    <a:pt x="2968" y="1849"/>
                  </a:cubicBezTo>
                  <a:lnTo>
                    <a:pt x="2945" y="1849"/>
                  </a:lnTo>
                  <a:cubicBezTo>
                    <a:pt x="2922" y="1872"/>
                    <a:pt x="2899" y="1895"/>
                    <a:pt x="2877" y="1895"/>
                  </a:cubicBezTo>
                  <a:cubicBezTo>
                    <a:pt x="2854" y="1941"/>
                    <a:pt x="2831" y="1963"/>
                    <a:pt x="2785" y="2009"/>
                  </a:cubicBezTo>
                  <a:cubicBezTo>
                    <a:pt x="2762" y="2032"/>
                    <a:pt x="2740" y="2055"/>
                    <a:pt x="2694" y="2100"/>
                  </a:cubicBezTo>
                  <a:cubicBezTo>
                    <a:pt x="2648" y="2146"/>
                    <a:pt x="2603" y="2192"/>
                    <a:pt x="2557" y="2237"/>
                  </a:cubicBezTo>
                  <a:cubicBezTo>
                    <a:pt x="2534" y="2260"/>
                    <a:pt x="2511" y="2283"/>
                    <a:pt x="2489" y="2306"/>
                  </a:cubicBezTo>
                  <a:lnTo>
                    <a:pt x="2466" y="2329"/>
                  </a:lnTo>
                  <a:cubicBezTo>
                    <a:pt x="2306" y="2443"/>
                    <a:pt x="2146" y="2557"/>
                    <a:pt x="1986" y="2648"/>
                  </a:cubicBezTo>
                  <a:cubicBezTo>
                    <a:pt x="1895" y="2717"/>
                    <a:pt x="1804" y="2785"/>
                    <a:pt x="1735" y="2831"/>
                  </a:cubicBezTo>
                  <a:cubicBezTo>
                    <a:pt x="1690" y="2854"/>
                    <a:pt x="1644" y="2876"/>
                    <a:pt x="1598" y="2899"/>
                  </a:cubicBezTo>
                  <a:lnTo>
                    <a:pt x="1507" y="2945"/>
                  </a:lnTo>
                  <a:cubicBezTo>
                    <a:pt x="1439" y="2991"/>
                    <a:pt x="1347" y="3013"/>
                    <a:pt x="1279" y="3059"/>
                  </a:cubicBezTo>
                  <a:lnTo>
                    <a:pt x="1233" y="3059"/>
                  </a:lnTo>
                  <a:cubicBezTo>
                    <a:pt x="1210" y="3059"/>
                    <a:pt x="1165" y="3082"/>
                    <a:pt x="1142" y="3082"/>
                  </a:cubicBezTo>
                  <a:lnTo>
                    <a:pt x="160" y="3082"/>
                  </a:lnTo>
                  <a:cubicBezTo>
                    <a:pt x="115" y="3105"/>
                    <a:pt x="69" y="3127"/>
                    <a:pt x="46" y="3173"/>
                  </a:cubicBezTo>
                  <a:cubicBezTo>
                    <a:pt x="46" y="3196"/>
                    <a:pt x="23" y="3196"/>
                    <a:pt x="23" y="3219"/>
                  </a:cubicBezTo>
                  <a:cubicBezTo>
                    <a:pt x="1" y="3264"/>
                    <a:pt x="23" y="3310"/>
                    <a:pt x="46" y="3356"/>
                  </a:cubicBezTo>
                  <a:cubicBezTo>
                    <a:pt x="69" y="3424"/>
                    <a:pt x="138" y="3447"/>
                    <a:pt x="206" y="3470"/>
                  </a:cubicBezTo>
                  <a:cubicBezTo>
                    <a:pt x="206" y="3470"/>
                    <a:pt x="229" y="3470"/>
                    <a:pt x="229" y="3493"/>
                  </a:cubicBezTo>
                  <a:cubicBezTo>
                    <a:pt x="229" y="3515"/>
                    <a:pt x="252" y="3561"/>
                    <a:pt x="297" y="3584"/>
                  </a:cubicBezTo>
                  <a:cubicBezTo>
                    <a:pt x="320" y="3584"/>
                    <a:pt x="320" y="3607"/>
                    <a:pt x="343" y="3607"/>
                  </a:cubicBezTo>
                  <a:lnTo>
                    <a:pt x="366" y="3607"/>
                  </a:lnTo>
                  <a:cubicBezTo>
                    <a:pt x="434" y="3607"/>
                    <a:pt x="480" y="3607"/>
                    <a:pt x="548" y="3630"/>
                  </a:cubicBezTo>
                  <a:cubicBezTo>
                    <a:pt x="526" y="3630"/>
                    <a:pt x="503" y="3652"/>
                    <a:pt x="503" y="3675"/>
                  </a:cubicBezTo>
                  <a:cubicBezTo>
                    <a:pt x="480" y="3698"/>
                    <a:pt x="480" y="3744"/>
                    <a:pt x="480" y="3789"/>
                  </a:cubicBezTo>
                  <a:cubicBezTo>
                    <a:pt x="480" y="3812"/>
                    <a:pt x="503" y="3858"/>
                    <a:pt x="526" y="3858"/>
                  </a:cubicBezTo>
                  <a:cubicBezTo>
                    <a:pt x="526" y="3881"/>
                    <a:pt x="548" y="3881"/>
                    <a:pt x="548" y="3904"/>
                  </a:cubicBezTo>
                  <a:cubicBezTo>
                    <a:pt x="571" y="3904"/>
                    <a:pt x="594" y="3904"/>
                    <a:pt x="617" y="3926"/>
                  </a:cubicBezTo>
                  <a:cubicBezTo>
                    <a:pt x="640" y="3926"/>
                    <a:pt x="640" y="3926"/>
                    <a:pt x="663" y="3949"/>
                  </a:cubicBezTo>
                  <a:lnTo>
                    <a:pt x="754" y="3949"/>
                  </a:lnTo>
                  <a:cubicBezTo>
                    <a:pt x="754" y="3972"/>
                    <a:pt x="754" y="3995"/>
                    <a:pt x="777" y="4018"/>
                  </a:cubicBezTo>
                  <a:cubicBezTo>
                    <a:pt x="777" y="4040"/>
                    <a:pt x="800" y="4063"/>
                    <a:pt x="800" y="4063"/>
                  </a:cubicBezTo>
                  <a:cubicBezTo>
                    <a:pt x="822" y="4086"/>
                    <a:pt x="822" y="4086"/>
                    <a:pt x="845" y="4109"/>
                  </a:cubicBezTo>
                  <a:cubicBezTo>
                    <a:pt x="868" y="4109"/>
                    <a:pt x="868" y="4109"/>
                    <a:pt x="891" y="4132"/>
                  </a:cubicBezTo>
                  <a:lnTo>
                    <a:pt x="1028" y="4132"/>
                  </a:lnTo>
                  <a:cubicBezTo>
                    <a:pt x="1028" y="4155"/>
                    <a:pt x="1005" y="4177"/>
                    <a:pt x="1005" y="4200"/>
                  </a:cubicBezTo>
                  <a:cubicBezTo>
                    <a:pt x="1005" y="4200"/>
                    <a:pt x="1005" y="4223"/>
                    <a:pt x="1005" y="4223"/>
                  </a:cubicBezTo>
                  <a:cubicBezTo>
                    <a:pt x="1005" y="4223"/>
                    <a:pt x="1005" y="4223"/>
                    <a:pt x="982" y="4246"/>
                  </a:cubicBezTo>
                  <a:cubicBezTo>
                    <a:pt x="959" y="4314"/>
                    <a:pt x="1005" y="4383"/>
                    <a:pt x="1073" y="4428"/>
                  </a:cubicBezTo>
                  <a:cubicBezTo>
                    <a:pt x="1073" y="4474"/>
                    <a:pt x="1073" y="4497"/>
                    <a:pt x="1096" y="4520"/>
                  </a:cubicBezTo>
                  <a:cubicBezTo>
                    <a:pt x="1142" y="4565"/>
                    <a:pt x="1165" y="4565"/>
                    <a:pt x="1210" y="4565"/>
                  </a:cubicBezTo>
                  <a:lnTo>
                    <a:pt x="1279" y="4565"/>
                  </a:lnTo>
                  <a:cubicBezTo>
                    <a:pt x="1302" y="4565"/>
                    <a:pt x="1325" y="4543"/>
                    <a:pt x="1347" y="4543"/>
                  </a:cubicBezTo>
                  <a:cubicBezTo>
                    <a:pt x="1370" y="4543"/>
                    <a:pt x="1370" y="4520"/>
                    <a:pt x="1393" y="4520"/>
                  </a:cubicBezTo>
                  <a:cubicBezTo>
                    <a:pt x="1439" y="4497"/>
                    <a:pt x="1461" y="4497"/>
                    <a:pt x="1484" y="4474"/>
                  </a:cubicBezTo>
                  <a:cubicBezTo>
                    <a:pt x="1530" y="4451"/>
                    <a:pt x="1598" y="4428"/>
                    <a:pt x="1644" y="4383"/>
                  </a:cubicBezTo>
                  <a:cubicBezTo>
                    <a:pt x="1690" y="4360"/>
                    <a:pt x="1713" y="4337"/>
                    <a:pt x="1758" y="4314"/>
                  </a:cubicBezTo>
                  <a:cubicBezTo>
                    <a:pt x="1804" y="4269"/>
                    <a:pt x="1872" y="4246"/>
                    <a:pt x="1918" y="4200"/>
                  </a:cubicBezTo>
                  <a:cubicBezTo>
                    <a:pt x="1918" y="4177"/>
                    <a:pt x="1918" y="4177"/>
                    <a:pt x="1941" y="4177"/>
                  </a:cubicBezTo>
                  <a:cubicBezTo>
                    <a:pt x="1964" y="4155"/>
                    <a:pt x="1986" y="4132"/>
                    <a:pt x="1986" y="4109"/>
                  </a:cubicBezTo>
                  <a:cubicBezTo>
                    <a:pt x="2009" y="4086"/>
                    <a:pt x="2009" y="4040"/>
                    <a:pt x="2009" y="4018"/>
                  </a:cubicBezTo>
                  <a:lnTo>
                    <a:pt x="2032" y="4018"/>
                  </a:lnTo>
                  <a:cubicBezTo>
                    <a:pt x="2078" y="4018"/>
                    <a:pt x="2123" y="3995"/>
                    <a:pt x="2169" y="3972"/>
                  </a:cubicBezTo>
                  <a:cubicBezTo>
                    <a:pt x="2238" y="3949"/>
                    <a:pt x="2283" y="3926"/>
                    <a:pt x="2329" y="3904"/>
                  </a:cubicBezTo>
                  <a:cubicBezTo>
                    <a:pt x="2352" y="3881"/>
                    <a:pt x="2374" y="3858"/>
                    <a:pt x="2352" y="3835"/>
                  </a:cubicBezTo>
                  <a:cubicBezTo>
                    <a:pt x="2338" y="3808"/>
                    <a:pt x="2325" y="3797"/>
                    <a:pt x="2312" y="3797"/>
                  </a:cubicBezTo>
                  <a:cubicBezTo>
                    <a:pt x="2302" y="3797"/>
                    <a:pt x="2293" y="3803"/>
                    <a:pt x="2283" y="3812"/>
                  </a:cubicBezTo>
                  <a:cubicBezTo>
                    <a:pt x="2260" y="3812"/>
                    <a:pt x="2238" y="3812"/>
                    <a:pt x="2238" y="3835"/>
                  </a:cubicBezTo>
                  <a:lnTo>
                    <a:pt x="2123" y="3835"/>
                  </a:lnTo>
                  <a:cubicBezTo>
                    <a:pt x="2123" y="3835"/>
                    <a:pt x="2146" y="3812"/>
                    <a:pt x="2146" y="3812"/>
                  </a:cubicBezTo>
                  <a:cubicBezTo>
                    <a:pt x="2238" y="3698"/>
                    <a:pt x="2352" y="3584"/>
                    <a:pt x="2443" y="3493"/>
                  </a:cubicBezTo>
                  <a:cubicBezTo>
                    <a:pt x="2489" y="3447"/>
                    <a:pt x="2557" y="3401"/>
                    <a:pt x="2603" y="3356"/>
                  </a:cubicBezTo>
                  <a:cubicBezTo>
                    <a:pt x="2603" y="3333"/>
                    <a:pt x="2626" y="3310"/>
                    <a:pt x="2648" y="3310"/>
                  </a:cubicBezTo>
                  <a:cubicBezTo>
                    <a:pt x="2694" y="3264"/>
                    <a:pt x="2740" y="3219"/>
                    <a:pt x="2762" y="3173"/>
                  </a:cubicBezTo>
                  <a:cubicBezTo>
                    <a:pt x="2785" y="3173"/>
                    <a:pt x="2785" y="3150"/>
                    <a:pt x="2808" y="3150"/>
                  </a:cubicBezTo>
                  <a:lnTo>
                    <a:pt x="2808" y="3127"/>
                  </a:lnTo>
                  <a:cubicBezTo>
                    <a:pt x="2831" y="3105"/>
                    <a:pt x="2854" y="3082"/>
                    <a:pt x="2877" y="3036"/>
                  </a:cubicBezTo>
                  <a:cubicBezTo>
                    <a:pt x="2922" y="2991"/>
                    <a:pt x="2945" y="2945"/>
                    <a:pt x="2991" y="2899"/>
                  </a:cubicBezTo>
                  <a:cubicBezTo>
                    <a:pt x="3014" y="2854"/>
                    <a:pt x="3036" y="2831"/>
                    <a:pt x="3059" y="2785"/>
                  </a:cubicBezTo>
                  <a:cubicBezTo>
                    <a:pt x="3128" y="2694"/>
                    <a:pt x="3196" y="2625"/>
                    <a:pt x="3242" y="2534"/>
                  </a:cubicBezTo>
                  <a:cubicBezTo>
                    <a:pt x="3242" y="2488"/>
                    <a:pt x="3265" y="2466"/>
                    <a:pt x="3287" y="2443"/>
                  </a:cubicBezTo>
                  <a:cubicBezTo>
                    <a:pt x="3310" y="2420"/>
                    <a:pt x="3333" y="2374"/>
                    <a:pt x="3333" y="2351"/>
                  </a:cubicBezTo>
                  <a:cubicBezTo>
                    <a:pt x="3356" y="2329"/>
                    <a:pt x="3379" y="2283"/>
                    <a:pt x="3379" y="2260"/>
                  </a:cubicBezTo>
                  <a:cubicBezTo>
                    <a:pt x="3402" y="2237"/>
                    <a:pt x="3424" y="2192"/>
                    <a:pt x="3447" y="2146"/>
                  </a:cubicBezTo>
                  <a:cubicBezTo>
                    <a:pt x="3447" y="2146"/>
                    <a:pt x="3447" y="2123"/>
                    <a:pt x="3470" y="2123"/>
                  </a:cubicBezTo>
                  <a:cubicBezTo>
                    <a:pt x="3493" y="2077"/>
                    <a:pt x="3493" y="2032"/>
                    <a:pt x="3516" y="1986"/>
                  </a:cubicBezTo>
                  <a:cubicBezTo>
                    <a:pt x="3516" y="1986"/>
                    <a:pt x="3516" y="2009"/>
                    <a:pt x="3516" y="2032"/>
                  </a:cubicBezTo>
                  <a:cubicBezTo>
                    <a:pt x="3539" y="1918"/>
                    <a:pt x="3584" y="1826"/>
                    <a:pt x="3653" y="1758"/>
                  </a:cubicBezTo>
                  <a:cubicBezTo>
                    <a:pt x="3698" y="1644"/>
                    <a:pt x="3767" y="1575"/>
                    <a:pt x="3835" y="1484"/>
                  </a:cubicBezTo>
                  <a:cubicBezTo>
                    <a:pt x="3881" y="1416"/>
                    <a:pt x="3927" y="1370"/>
                    <a:pt x="3972" y="1301"/>
                  </a:cubicBezTo>
                  <a:cubicBezTo>
                    <a:pt x="4041" y="1233"/>
                    <a:pt x="4109" y="1187"/>
                    <a:pt x="4178" y="1119"/>
                  </a:cubicBezTo>
                  <a:cubicBezTo>
                    <a:pt x="4200" y="1096"/>
                    <a:pt x="4246" y="1073"/>
                    <a:pt x="4292" y="1050"/>
                  </a:cubicBezTo>
                  <a:cubicBezTo>
                    <a:pt x="4315" y="1050"/>
                    <a:pt x="4337" y="1050"/>
                    <a:pt x="4360" y="1028"/>
                  </a:cubicBezTo>
                  <a:cubicBezTo>
                    <a:pt x="4383" y="1028"/>
                    <a:pt x="4406" y="1005"/>
                    <a:pt x="4429" y="1005"/>
                  </a:cubicBezTo>
                  <a:lnTo>
                    <a:pt x="4474" y="1005"/>
                  </a:lnTo>
                  <a:cubicBezTo>
                    <a:pt x="4497" y="982"/>
                    <a:pt x="4497" y="982"/>
                    <a:pt x="4497" y="982"/>
                  </a:cubicBezTo>
                  <a:cubicBezTo>
                    <a:pt x="4520" y="982"/>
                    <a:pt x="4543" y="982"/>
                    <a:pt x="4543" y="959"/>
                  </a:cubicBezTo>
                  <a:cubicBezTo>
                    <a:pt x="4680" y="891"/>
                    <a:pt x="4657" y="731"/>
                    <a:pt x="4611" y="617"/>
                  </a:cubicBezTo>
                  <a:cubicBezTo>
                    <a:pt x="4589" y="548"/>
                    <a:pt x="4543" y="480"/>
                    <a:pt x="4520" y="411"/>
                  </a:cubicBezTo>
                  <a:cubicBezTo>
                    <a:pt x="4497" y="366"/>
                    <a:pt x="4474" y="297"/>
                    <a:pt x="4429" y="251"/>
                  </a:cubicBezTo>
                  <a:cubicBezTo>
                    <a:pt x="4406" y="229"/>
                    <a:pt x="4383" y="183"/>
                    <a:pt x="4360" y="160"/>
                  </a:cubicBezTo>
                  <a:cubicBezTo>
                    <a:pt x="4337" y="137"/>
                    <a:pt x="4337" y="137"/>
                    <a:pt x="4315" y="115"/>
                  </a:cubicBezTo>
                  <a:cubicBezTo>
                    <a:pt x="4292" y="92"/>
                    <a:pt x="4269" y="92"/>
                    <a:pt x="4246" y="69"/>
                  </a:cubicBezTo>
                  <a:cubicBezTo>
                    <a:pt x="4246" y="69"/>
                    <a:pt x="4223" y="46"/>
                    <a:pt x="4200" y="46"/>
                  </a:cubicBezTo>
                  <a:cubicBezTo>
                    <a:pt x="4178" y="23"/>
                    <a:pt x="4132" y="0"/>
                    <a:pt x="4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 name="Google Shape;9749;p58"/>
            <p:cNvSpPr/>
            <p:nvPr/>
          </p:nvSpPr>
          <p:spPr>
            <a:xfrm>
              <a:off x="5599053" y="3163093"/>
              <a:ext cx="594575" cy="616101"/>
            </a:xfrm>
            <a:custGeom>
              <a:avLst/>
              <a:gdLst/>
              <a:ahLst/>
              <a:cxnLst/>
              <a:rect l="l" t="t" r="r" b="b"/>
              <a:pathLst>
                <a:path w="12623" h="13080" extrusionOk="0">
                  <a:moveTo>
                    <a:pt x="6779" y="1"/>
                  </a:moveTo>
                  <a:cubicBezTo>
                    <a:pt x="6551" y="1"/>
                    <a:pt x="6300" y="23"/>
                    <a:pt x="6095" y="46"/>
                  </a:cubicBezTo>
                  <a:lnTo>
                    <a:pt x="5958" y="46"/>
                  </a:lnTo>
                  <a:cubicBezTo>
                    <a:pt x="5661" y="69"/>
                    <a:pt x="5364" y="138"/>
                    <a:pt x="5090" y="252"/>
                  </a:cubicBezTo>
                  <a:cubicBezTo>
                    <a:pt x="4953" y="320"/>
                    <a:pt x="4816" y="366"/>
                    <a:pt x="4679" y="434"/>
                  </a:cubicBezTo>
                  <a:cubicBezTo>
                    <a:pt x="4520" y="503"/>
                    <a:pt x="4383" y="571"/>
                    <a:pt x="4269" y="640"/>
                  </a:cubicBezTo>
                  <a:cubicBezTo>
                    <a:pt x="4109" y="731"/>
                    <a:pt x="3972" y="822"/>
                    <a:pt x="3858" y="891"/>
                  </a:cubicBezTo>
                  <a:cubicBezTo>
                    <a:pt x="3812" y="936"/>
                    <a:pt x="3766" y="959"/>
                    <a:pt x="3721" y="1005"/>
                  </a:cubicBezTo>
                  <a:lnTo>
                    <a:pt x="3675" y="1028"/>
                  </a:lnTo>
                  <a:lnTo>
                    <a:pt x="3675" y="1051"/>
                  </a:lnTo>
                  <a:cubicBezTo>
                    <a:pt x="3607" y="1073"/>
                    <a:pt x="3561" y="1119"/>
                    <a:pt x="3515" y="1165"/>
                  </a:cubicBezTo>
                  <a:cubicBezTo>
                    <a:pt x="3310" y="1347"/>
                    <a:pt x="3104" y="1553"/>
                    <a:pt x="2876" y="1804"/>
                  </a:cubicBezTo>
                  <a:lnTo>
                    <a:pt x="2831" y="1849"/>
                  </a:lnTo>
                  <a:cubicBezTo>
                    <a:pt x="2785" y="1895"/>
                    <a:pt x="2739" y="1941"/>
                    <a:pt x="2694" y="1986"/>
                  </a:cubicBezTo>
                  <a:cubicBezTo>
                    <a:pt x="2671" y="2032"/>
                    <a:pt x="2648" y="2078"/>
                    <a:pt x="2602" y="2101"/>
                  </a:cubicBezTo>
                  <a:lnTo>
                    <a:pt x="2602" y="2123"/>
                  </a:lnTo>
                  <a:lnTo>
                    <a:pt x="2557" y="2169"/>
                  </a:lnTo>
                  <a:cubicBezTo>
                    <a:pt x="2511" y="2169"/>
                    <a:pt x="2488" y="2192"/>
                    <a:pt x="2465" y="2215"/>
                  </a:cubicBezTo>
                  <a:cubicBezTo>
                    <a:pt x="2465" y="2238"/>
                    <a:pt x="2443" y="2260"/>
                    <a:pt x="2443" y="2283"/>
                  </a:cubicBezTo>
                  <a:cubicBezTo>
                    <a:pt x="2420" y="2329"/>
                    <a:pt x="2374" y="2374"/>
                    <a:pt x="2351" y="2420"/>
                  </a:cubicBezTo>
                  <a:lnTo>
                    <a:pt x="2351" y="2443"/>
                  </a:lnTo>
                  <a:cubicBezTo>
                    <a:pt x="2306" y="2489"/>
                    <a:pt x="2260" y="2557"/>
                    <a:pt x="2237" y="2603"/>
                  </a:cubicBezTo>
                  <a:lnTo>
                    <a:pt x="2214" y="2648"/>
                  </a:lnTo>
                  <a:lnTo>
                    <a:pt x="2191" y="2671"/>
                  </a:lnTo>
                  <a:cubicBezTo>
                    <a:pt x="2146" y="2763"/>
                    <a:pt x="2077" y="2854"/>
                    <a:pt x="2009" y="2968"/>
                  </a:cubicBezTo>
                  <a:lnTo>
                    <a:pt x="1940" y="3082"/>
                  </a:lnTo>
                  <a:cubicBezTo>
                    <a:pt x="1895" y="3128"/>
                    <a:pt x="1872" y="3173"/>
                    <a:pt x="1849" y="3219"/>
                  </a:cubicBezTo>
                  <a:lnTo>
                    <a:pt x="1826" y="3265"/>
                  </a:lnTo>
                  <a:cubicBezTo>
                    <a:pt x="1781" y="3333"/>
                    <a:pt x="1735" y="3402"/>
                    <a:pt x="1712" y="3470"/>
                  </a:cubicBezTo>
                  <a:cubicBezTo>
                    <a:pt x="1666" y="3561"/>
                    <a:pt x="1621" y="3653"/>
                    <a:pt x="1575" y="3744"/>
                  </a:cubicBezTo>
                  <a:lnTo>
                    <a:pt x="1484" y="3881"/>
                  </a:lnTo>
                  <a:cubicBezTo>
                    <a:pt x="1415" y="4018"/>
                    <a:pt x="1347" y="4178"/>
                    <a:pt x="1301" y="4292"/>
                  </a:cubicBezTo>
                  <a:lnTo>
                    <a:pt x="1301" y="4337"/>
                  </a:lnTo>
                  <a:lnTo>
                    <a:pt x="1278" y="4360"/>
                  </a:lnTo>
                  <a:lnTo>
                    <a:pt x="1256" y="4406"/>
                  </a:lnTo>
                  <a:cubicBezTo>
                    <a:pt x="1256" y="4429"/>
                    <a:pt x="1233" y="4452"/>
                    <a:pt x="1233" y="4497"/>
                  </a:cubicBezTo>
                  <a:cubicBezTo>
                    <a:pt x="1210" y="4566"/>
                    <a:pt x="1187" y="4611"/>
                    <a:pt x="1164" y="4680"/>
                  </a:cubicBezTo>
                  <a:cubicBezTo>
                    <a:pt x="1141" y="4748"/>
                    <a:pt x="1119" y="4840"/>
                    <a:pt x="1096" y="4908"/>
                  </a:cubicBezTo>
                  <a:cubicBezTo>
                    <a:pt x="1073" y="4977"/>
                    <a:pt x="1073" y="5045"/>
                    <a:pt x="1050" y="5114"/>
                  </a:cubicBezTo>
                  <a:cubicBezTo>
                    <a:pt x="1027" y="5159"/>
                    <a:pt x="1005" y="5228"/>
                    <a:pt x="982" y="5296"/>
                  </a:cubicBezTo>
                  <a:lnTo>
                    <a:pt x="982" y="5342"/>
                  </a:lnTo>
                  <a:lnTo>
                    <a:pt x="982" y="5365"/>
                  </a:lnTo>
                  <a:lnTo>
                    <a:pt x="959" y="5410"/>
                  </a:lnTo>
                  <a:lnTo>
                    <a:pt x="936" y="5524"/>
                  </a:lnTo>
                  <a:lnTo>
                    <a:pt x="890" y="5661"/>
                  </a:lnTo>
                  <a:lnTo>
                    <a:pt x="868" y="5707"/>
                  </a:lnTo>
                  <a:lnTo>
                    <a:pt x="868" y="5753"/>
                  </a:lnTo>
                  <a:cubicBezTo>
                    <a:pt x="845" y="5821"/>
                    <a:pt x="822" y="5867"/>
                    <a:pt x="822" y="5935"/>
                  </a:cubicBezTo>
                  <a:cubicBezTo>
                    <a:pt x="776" y="6049"/>
                    <a:pt x="753" y="6163"/>
                    <a:pt x="731" y="6255"/>
                  </a:cubicBezTo>
                  <a:lnTo>
                    <a:pt x="731" y="6278"/>
                  </a:lnTo>
                  <a:lnTo>
                    <a:pt x="708" y="6300"/>
                  </a:lnTo>
                  <a:lnTo>
                    <a:pt x="708" y="6323"/>
                  </a:lnTo>
                  <a:lnTo>
                    <a:pt x="708" y="6369"/>
                  </a:lnTo>
                  <a:lnTo>
                    <a:pt x="662" y="6506"/>
                  </a:lnTo>
                  <a:lnTo>
                    <a:pt x="662" y="6529"/>
                  </a:lnTo>
                  <a:cubicBezTo>
                    <a:pt x="639" y="6574"/>
                    <a:pt x="639" y="6620"/>
                    <a:pt x="616" y="6666"/>
                  </a:cubicBezTo>
                  <a:cubicBezTo>
                    <a:pt x="616" y="6711"/>
                    <a:pt x="594" y="6734"/>
                    <a:pt x="594" y="6780"/>
                  </a:cubicBezTo>
                  <a:lnTo>
                    <a:pt x="571" y="6848"/>
                  </a:lnTo>
                  <a:cubicBezTo>
                    <a:pt x="548" y="6894"/>
                    <a:pt x="548" y="6962"/>
                    <a:pt x="525" y="7008"/>
                  </a:cubicBezTo>
                  <a:cubicBezTo>
                    <a:pt x="525" y="7076"/>
                    <a:pt x="502" y="7122"/>
                    <a:pt x="525" y="7145"/>
                  </a:cubicBezTo>
                  <a:cubicBezTo>
                    <a:pt x="525" y="7191"/>
                    <a:pt x="525" y="7236"/>
                    <a:pt x="548" y="7259"/>
                  </a:cubicBezTo>
                  <a:cubicBezTo>
                    <a:pt x="594" y="7328"/>
                    <a:pt x="639" y="7373"/>
                    <a:pt x="662" y="7442"/>
                  </a:cubicBezTo>
                  <a:cubicBezTo>
                    <a:pt x="662" y="7465"/>
                    <a:pt x="685" y="7465"/>
                    <a:pt x="685" y="7487"/>
                  </a:cubicBezTo>
                  <a:cubicBezTo>
                    <a:pt x="685" y="7510"/>
                    <a:pt x="708" y="7510"/>
                    <a:pt x="708" y="7533"/>
                  </a:cubicBezTo>
                  <a:cubicBezTo>
                    <a:pt x="708" y="7556"/>
                    <a:pt x="731" y="7579"/>
                    <a:pt x="753" y="7601"/>
                  </a:cubicBezTo>
                  <a:lnTo>
                    <a:pt x="753" y="7624"/>
                  </a:lnTo>
                  <a:cubicBezTo>
                    <a:pt x="799" y="7670"/>
                    <a:pt x="822" y="7738"/>
                    <a:pt x="845" y="7830"/>
                  </a:cubicBezTo>
                  <a:cubicBezTo>
                    <a:pt x="868" y="7898"/>
                    <a:pt x="890" y="7989"/>
                    <a:pt x="913" y="8058"/>
                  </a:cubicBezTo>
                  <a:lnTo>
                    <a:pt x="913" y="8126"/>
                  </a:lnTo>
                  <a:cubicBezTo>
                    <a:pt x="936" y="8218"/>
                    <a:pt x="959" y="8309"/>
                    <a:pt x="959" y="8400"/>
                  </a:cubicBezTo>
                  <a:cubicBezTo>
                    <a:pt x="959" y="8469"/>
                    <a:pt x="959" y="8537"/>
                    <a:pt x="959" y="8606"/>
                  </a:cubicBezTo>
                  <a:cubicBezTo>
                    <a:pt x="936" y="8697"/>
                    <a:pt x="936" y="8743"/>
                    <a:pt x="936" y="8811"/>
                  </a:cubicBezTo>
                  <a:cubicBezTo>
                    <a:pt x="913" y="8834"/>
                    <a:pt x="890" y="8880"/>
                    <a:pt x="868" y="8925"/>
                  </a:cubicBezTo>
                  <a:cubicBezTo>
                    <a:pt x="845" y="8994"/>
                    <a:pt x="799" y="9039"/>
                    <a:pt x="753" y="9085"/>
                  </a:cubicBezTo>
                  <a:lnTo>
                    <a:pt x="708" y="9154"/>
                  </a:lnTo>
                  <a:lnTo>
                    <a:pt x="685" y="9176"/>
                  </a:lnTo>
                  <a:cubicBezTo>
                    <a:pt x="639" y="9245"/>
                    <a:pt x="571" y="9313"/>
                    <a:pt x="525" y="9382"/>
                  </a:cubicBezTo>
                  <a:cubicBezTo>
                    <a:pt x="480" y="9405"/>
                    <a:pt x="457" y="9450"/>
                    <a:pt x="388" y="9496"/>
                  </a:cubicBezTo>
                  <a:cubicBezTo>
                    <a:pt x="388" y="9496"/>
                    <a:pt x="365" y="9496"/>
                    <a:pt x="343" y="9519"/>
                  </a:cubicBezTo>
                  <a:lnTo>
                    <a:pt x="297" y="9519"/>
                  </a:lnTo>
                  <a:cubicBezTo>
                    <a:pt x="297" y="9542"/>
                    <a:pt x="274" y="9542"/>
                    <a:pt x="251" y="9564"/>
                  </a:cubicBezTo>
                  <a:lnTo>
                    <a:pt x="228" y="9564"/>
                  </a:lnTo>
                  <a:cubicBezTo>
                    <a:pt x="206" y="9564"/>
                    <a:pt x="206" y="9564"/>
                    <a:pt x="183" y="9587"/>
                  </a:cubicBezTo>
                  <a:cubicBezTo>
                    <a:pt x="160" y="9587"/>
                    <a:pt x="137" y="9587"/>
                    <a:pt x="137" y="9610"/>
                  </a:cubicBezTo>
                  <a:cubicBezTo>
                    <a:pt x="114" y="9610"/>
                    <a:pt x="91" y="9633"/>
                    <a:pt x="69" y="9656"/>
                  </a:cubicBezTo>
                  <a:cubicBezTo>
                    <a:pt x="23" y="9679"/>
                    <a:pt x="0" y="9747"/>
                    <a:pt x="0" y="9793"/>
                  </a:cubicBezTo>
                  <a:cubicBezTo>
                    <a:pt x="0" y="9838"/>
                    <a:pt x="23" y="9884"/>
                    <a:pt x="46" y="9930"/>
                  </a:cubicBezTo>
                  <a:cubicBezTo>
                    <a:pt x="91" y="9975"/>
                    <a:pt x="137" y="10044"/>
                    <a:pt x="183" y="10089"/>
                  </a:cubicBezTo>
                  <a:cubicBezTo>
                    <a:pt x="251" y="10204"/>
                    <a:pt x="343" y="10272"/>
                    <a:pt x="434" y="10363"/>
                  </a:cubicBezTo>
                  <a:lnTo>
                    <a:pt x="480" y="10386"/>
                  </a:lnTo>
                  <a:cubicBezTo>
                    <a:pt x="502" y="10409"/>
                    <a:pt x="502" y="10432"/>
                    <a:pt x="525" y="10455"/>
                  </a:cubicBezTo>
                  <a:cubicBezTo>
                    <a:pt x="548" y="10477"/>
                    <a:pt x="571" y="10500"/>
                    <a:pt x="594" y="10523"/>
                  </a:cubicBezTo>
                  <a:lnTo>
                    <a:pt x="616" y="10546"/>
                  </a:lnTo>
                  <a:cubicBezTo>
                    <a:pt x="662" y="10614"/>
                    <a:pt x="708" y="10660"/>
                    <a:pt x="753" y="10729"/>
                  </a:cubicBezTo>
                  <a:cubicBezTo>
                    <a:pt x="822" y="10843"/>
                    <a:pt x="913" y="10957"/>
                    <a:pt x="1027" y="11048"/>
                  </a:cubicBezTo>
                  <a:cubicBezTo>
                    <a:pt x="1141" y="11162"/>
                    <a:pt x="1278" y="11276"/>
                    <a:pt x="1393" y="11368"/>
                  </a:cubicBezTo>
                  <a:cubicBezTo>
                    <a:pt x="1484" y="11436"/>
                    <a:pt x="1575" y="11505"/>
                    <a:pt x="1644" y="11550"/>
                  </a:cubicBezTo>
                  <a:lnTo>
                    <a:pt x="1689" y="11573"/>
                  </a:lnTo>
                  <a:lnTo>
                    <a:pt x="1758" y="11619"/>
                  </a:lnTo>
                  <a:cubicBezTo>
                    <a:pt x="1895" y="11733"/>
                    <a:pt x="2032" y="11824"/>
                    <a:pt x="2169" y="11893"/>
                  </a:cubicBezTo>
                  <a:cubicBezTo>
                    <a:pt x="2237" y="11938"/>
                    <a:pt x="2283" y="11961"/>
                    <a:pt x="2328" y="11984"/>
                  </a:cubicBezTo>
                  <a:lnTo>
                    <a:pt x="2374" y="12007"/>
                  </a:lnTo>
                  <a:lnTo>
                    <a:pt x="2420" y="12052"/>
                  </a:lnTo>
                  <a:cubicBezTo>
                    <a:pt x="2465" y="12075"/>
                    <a:pt x="2511" y="12098"/>
                    <a:pt x="2557" y="12121"/>
                  </a:cubicBezTo>
                  <a:cubicBezTo>
                    <a:pt x="2579" y="12144"/>
                    <a:pt x="2625" y="12167"/>
                    <a:pt x="2648" y="12189"/>
                  </a:cubicBezTo>
                  <a:cubicBezTo>
                    <a:pt x="2694" y="12212"/>
                    <a:pt x="2716" y="12235"/>
                    <a:pt x="2739" y="12258"/>
                  </a:cubicBezTo>
                  <a:cubicBezTo>
                    <a:pt x="2785" y="12303"/>
                    <a:pt x="2853" y="12326"/>
                    <a:pt x="2899" y="12349"/>
                  </a:cubicBezTo>
                  <a:lnTo>
                    <a:pt x="2967" y="12372"/>
                  </a:lnTo>
                  <a:cubicBezTo>
                    <a:pt x="2990" y="12395"/>
                    <a:pt x="3036" y="12418"/>
                    <a:pt x="3059" y="12418"/>
                  </a:cubicBezTo>
                  <a:cubicBezTo>
                    <a:pt x="3104" y="12440"/>
                    <a:pt x="3127" y="12463"/>
                    <a:pt x="3173" y="12486"/>
                  </a:cubicBezTo>
                  <a:cubicBezTo>
                    <a:pt x="3219" y="12509"/>
                    <a:pt x="3264" y="12532"/>
                    <a:pt x="3333" y="12555"/>
                  </a:cubicBezTo>
                  <a:lnTo>
                    <a:pt x="3378" y="12577"/>
                  </a:lnTo>
                  <a:cubicBezTo>
                    <a:pt x="3401" y="12577"/>
                    <a:pt x="3447" y="12600"/>
                    <a:pt x="3492" y="12623"/>
                  </a:cubicBezTo>
                  <a:cubicBezTo>
                    <a:pt x="3515" y="12623"/>
                    <a:pt x="3538" y="12646"/>
                    <a:pt x="3584" y="12646"/>
                  </a:cubicBezTo>
                  <a:cubicBezTo>
                    <a:pt x="3629" y="12669"/>
                    <a:pt x="3675" y="12691"/>
                    <a:pt x="3721" y="12714"/>
                  </a:cubicBezTo>
                  <a:lnTo>
                    <a:pt x="3766" y="12737"/>
                  </a:lnTo>
                  <a:cubicBezTo>
                    <a:pt x="3835" y="12737"/>
                    <a:pt x="3880" y="12760"/>
                    <a:pt x="3926" y="12783"/>
                  </a:cubicBezTo>
                  <a:lnTo>
                    <a:pt x="3995" y="12806"/>
                  </a:lnTo>
                  <a:cubicBezTo>
                    <a:pt x="4063" y="12828"/>
                    <a:pt x="4154" y="12851"/>
                    <a:pt x="4246" y="12874"/>
                  </a:cubicBezTo>
                  <a:lnTo>
                    <a:pt x="4451" y="12897"/>
                  </a:lnTo>
                  <a:cubicBezTo>
                    <a:pt x="4497" y="12897"/>
                    <a:pt x="4542" y="12920"/>
                    <a:pt x="4588" y="12920"/>
                  </a:cubicBezTo>
                  <a:cubicBezTo>
                    <a:pt x="4611" y="12920"/>
                    <a:pt x="4634" y="12943"/>
                    <a:pt x="4679" y="12943"/>
                  </a:cubicBezTo>
                  <a:cubicBezTo>
                    <a:pt x="4748" y="12943"/>
                    <a:pt x="4816" y="12965"/>
                    <a:pt x="4908" y="12965"/>
                  </a:cubicBezTo>
                  <a:cubicBezTo>
                    <a:pt x="4953" y="12988"/>
                    <a:pt x="4999" y="12988"/>
                    <a:pt x="5067" y="12988"/>
                  </a:cubicBezTo>
                  <a:lnTo>
                    <a:pt x="5136" y="13011"/>
                  </a:lnTo>
                  <a:cubicBezTo>
                    <a:pt x="5273" y="13034"/>
                    <a:pt x="5410" y="13057"/>
                    <a:pt x="5547" y="13057"/>
                  </a:cubicBezTo>
                  <a:lnTo>
                    <a:pt x="5798" y="13057"/>
                  </a:lnTo>
                  <a:cubicBezTo>
                    <a:pt x="5866" y="13057"/>
                    <a:pt x="5935" y="13080"/>
                    <a:pt x="6003" y="13080"/>
                  </a:cubicBezTo>
                  <a:cubicBezTo>
                    <a:pt x="6140" y="13080"/>
                    <a:pt x="6254" y="13057"/>
                    <a:pt x="6368" y="13034"/>
                  </a:cubicBezTo>
                  <a:lnTo>
                    <a:pt x="6483" y="13011"/>
                  </a:lnTo>
                  <a:lnTo>
                    <a:pt x="6688" y="13011"/>
                  </a:lnTo>
                  <a:lnTo>
                    <a:pt x="6734" y="12988"/>
                  </a:lnTo>
                  <a:lnTo>
                    <a:pt x="6825" y="12988"/>
                  </a:lnTo>
                  <a:cubicBezTo>
                    <a:pt x="6893" y="12988"/>
                    <a:pt x="6916" y="12965"/>
                    <a:pt x="6962" y="12965"/>
                  </a:cubicBezTo>
                  <a:lnTo>
                    <a:pt x="7030" y="12965"/>
                  </a:lnTo>
                  <a:cubicBezTo>
                    <a:pt x="7099" y="12965"/>
                    <a:pt x="7145" y="12943"/>
                    <a:pt x="7190" y="12943"/>
                  </a:cubicBezTo>
                  <a:cubicBezTo>
                    <a:pt x="7236" y="12943"/>
                    <a:pt x="7281" y="12943"/>
                    <a:pt x="7304" y="12920"/>
                  </a:cubicBezTo>
                  <a:lnTo>
                    <a:pt x="7418" y="12920"/>
                  </a:lnTo>
                  <a:cubicBezTo>
                    <a:pt x="7533" y="12920"/>
                    <a:pt x="7647" y="12897"/>
                    <a:pt x="7761" y="12874"/>
                  </a:cubicBezTo>
                  <a:lnTo>
                    <a:pt x="7989" y="12874"/>
                  </a:lnTo>
                  <a:cubicBezTo>
                    <a:pt x="8035" y="12874"/>
                    <a:pt x="8080" y="12851"/>
                    <a:pt x="8126" y="12828"/>
                  </a:cubicBezTo>
                  <a:cubicBezTo>
                    <a:pt x="8172" y="12828"/>
                    <a:pt x="8194" y="12806"/>
                    <a:pt x="8217" y="12806"/>
                  </a:cubicBezTo>
                  <a:cubicBezTo>
                    <a:pt x="8240" y="12806"/>
                    <a:pt x="8286" y="12783"/>
                    <a:pt x="8331" y="12783"/>
                  </a:cubicBezTo>
                  <a:lnTo>
                    <a:pt x="8400" y="12783"/>
                  </a:lnTo>
                  <a:cubicBezTo>
                    <a:pt x="8446" y="12760"/>
                    <a:pt x="8491" y="12737"/>
                    <a:pt x="8514" y="12737"/>
                  </a:cubicBezTo>
                  <a:lnTo>
                    <a:pt x="8560" y="12714"/>
                  </a:lnTo>
                  <a:lnTo>
                    <a:pt x="8605" y="12691"/>
                  </a:lnTo>
                  <a:lnTo>
                    <a:pt x="8697" y="12691"/>
                  </a:lnTo>
                  <a:lnTo>
                    <a:pt x="8742" y="12669"/>
                  </a:lnTo>
                  <a:cubicBezTo>
                    <a:pt x="8811" y="12669"/>
                    <a:pt x="8856" y="12646"/>
                    <a:pt x="8925" y="12623"/>
                  </a:cubicBezTo>
                  <a:lnTo>
                    <a:pt x="8993" y="12600"/>
                  </a:lnTo>
                  <a:cubicBezTo>
                    <a:pt x="9016" y="12600"/>
                    <a:pt x="9062" y="12577"/>
                    <a:pt x="9085" y="12577"/>
                  </a:cubicBezTo>
                  <a:lnTo>
                    <a:pt x="9130" y="12555"/>
                  </a:lnTo>
                  <a:cubicBezTo>
                    <a:pt x="9153" y="12555"/>
                    <a:pt x="9176" y="12532"/>
                    <a:pt x="9222" y="12532"/>
                  </a:cubicBezTo>
                  <a:lnTo>
                    <a:pt x="9290" y="12509"/>
                  </a:lnTo>
                  <a:lnTo>
                    <a:pt x="9313" y="12509"/>
                  </a:lnTo>
                  <a:cubicBezTo>
                    <a:pt x="9381" y="12486"/>
                    <a:pt x="9450" y="12463"/>
                    <a:pt x="9518" y="12440"/>
                  </a:cubicBezTo>
                  <a:cubicBezTo>
                    <a:pt x="9610" y="12418"/>
                    <a:pt x="9769" y="12372"/>
                    <a:pt x="9906" y="12303"/>
                  </a:cubicBezTo>
                  <a:cubicBezTo>
                    <a:pt x="9975" y="12281"/>
                    <a:pt x="10021" y="12235"/>
                    <a:pt x="10066" y="12212"/>
                  </a:cubicBezTo>
                  <a:lnTo>
                    <a:pt x="10112" y="12189"/>
                  </a:lnTo>
                  <a:cubicBezTo>
                    <a:pt x="10180" y="12144"/>
                    <a:pt x="10249" y="12098"/>
                    <a:pt x="10317" y="12075"/>
                  </a:cubicBezTo>
                  <a:cubicBezTo>
                    <a:pt x="10386" y="12030"/>
                    <a:pt x="10454" y="11984"/>
                    <a:pt x="10523" y="11961"/>
                  </a:cubicBezTo>
                  <a:lnTo>
                    <a:pt x="10545" y="11938"/>
                  </a:lnTo>
                  <a:lnTo>
                    <a:pt x="10591" y="11938"/>
                  </a:lnTo>
                  <a:lnTo>
                    <a:pt x="10682" y="11870"/>
                  </a:lnTo>
                  <a:lnTo>
                    <a:pt x="10797" y="11824"/>
                  </a:lnTo>
                  <a:cubicBezTo>
                    <a:pt x="10865" y="11778"/>
                    <a:pt x="10956" y="11733"/>
                    <a:pt x="11025" y="11687"/>
                  </a:cubicBezTo>
                  <a:cubicBezTo>
                    <a:pt x="11093" y="11642"/>
                    <a:pt x="11162" y="11619"/>
                    <a:pt x="11230" y="11573"/>
                  </a:cubicBezTo>
                  <a:lnTo>
                    <a:pt x="11276" y="11527"/>
                  </a:lnTo>
                  <a:cubicBezTo>
                    <a:pt x="11322" y="11505"/>
                    <a:pt x="11344" y="11482"/>
                    <a:pt x="11367" y="11459"/>
                  </a:cubicBezTo>
                  <a:cubicBezTo>
                    <a:pt x="11413" y="11436"/>
                    <a:pt x="11459" y="11390"/>
                    <a:pt x="11527" y="11368"/>
                  </a:cubicBezTo>
                  <a:cubicBezTo>
                    <a:pt x="11550" y="11345"/>
                    <a:pt x="11573" y="11322"/>
                    <a:pt x="11618" y="11276"/>
                  </a:cubicBezTo>
                  <a:lnTo>
                    <a:pt x="11641" y="11254"/>
                  </a:lnTo>
                  <a:cubicBezTo>
                    <a:pt x="11687" y="11208"/>
                    <a:pt x="11732" y="11162"/>
                    <a:pt x="11778" y="11139"/>
                  </a:cubicBezTo>
                  <a:cubicBezTo>
                    <a:pt x="11847" y="11094"/>
                    <a:pt x="11892" y="11025"/>
                    <a:pt x="11938" y="10980"/>
                  </a:cubicBezTo>
                  <a:cubicBezTo>
                    <a:pt x="12029" y="10888"/>
                    <a:pt x="12098" y="10774"/>
                    <a:pt x="12143" y="10660"/>
                  </a:cubicBezTo>
                  <a:cubicBezTo>
                    <a:pt x="12166" y="10614"/>
                    <a:pt x="12166" y="10546"/>
                    <a:pt x="12189" y="10500"/>
                  </a:cubicBezTo>
                  <a:cubicBezTo>
                    <a:pt x="12212" y="10432"/>
                    <a:pt x="12235" y="10363"/>
                    <a:pt x="12235" y="10295"/>
                  </a:cubicBezTo>
                  <a:lnTo>
                    <a:pt x="12257" y="10249"/>
                  </a:lnTo>
                  <a:cubicBezTo>
                    <a:pt x="12257" y="10226"/>
                    <a:pt x="12257" y="10204"/>
                    <a:pt x="12235" y="10181"/>
                  </a:cubicBezTo>
                  <a:lnTo>
                    <a:pt x="12257" y="10158"/>
                  </a:lnTo>
                  <a:lnTo>
                    <a:pt x="12257" y="10112"/>
                  </a:lnTo>
                  <a:cubicBezTo>
                    <a:pt x="12303" y="9952"/>
                    <a:pt x="12372" y="9793"/>
                    <a:pt x="12394" y="9633"/>
                  </a:cubicBezTo>
                  <a:lnTo>
                    <a:pt x="12394" y="9587"/>
                  </a:lnTo>
                  <a:lnTo>
                    <a:pt x="12440" y="9427"/>
                  </a:lnTo>
                  <a:cubicBezTo>
                    <a:pt x="12440" y="9336"/>
                    <a:pt x="12463" y="9245"/>
                    <a:pt x="12486" y="9176"/>
                  </a:cubicBezTo>
                  <a:cubicBezTo>
                    <a:pt x="12508" y="9017"/>
                    <a:pt x="12531" y="8857"/>
                    <a:pt x="12554" y="8720"/>
                  </a:cubicBezTo>
                  <a:cubicBezTo>
                    <a:pt x="12554" y="8651"/>
                    <a:pt x="12577" y="8606"/>
                    <a:pt x="12577" y="8537"/>
                  </a:cubicBezTo>
                  <a:cubicBezTo>
                    <a:pt x="12577" y="8469"/>
                    <a:pt x="12577" y="8423"/>
                    <a:pt x="12577" y="8378"/>
                  </a:cubicBezTo>
                  <a:cubicBezTo>
                    <a:pt x="12600" y="8241"/>
                    <a:pt x="12600" y="8126"/>
                    <a:pt x="12600" y="8012"/>
                  </a:cubicBezTo>
                  <a:cubicBezTo>
                    <a:pt x="12623" y="7853"/>
                    <a:pt x="12623" y="7738"/>
                    <a:pt x="12623" y="7647"/>
                  </a:cubicBezTo>
                  <a:cubicBezTo>
                    <a:pt x="12623" y="7624"/>
                    <a:pt x="12623" y="7601"/>
                    <a:pt x="12623" y="7601"/>
                  </a:cubicBezTo>
                  <a:lnTo>
                    <a:pt x="12623" y="7487"/>
                  </a:lnTo>
                  <a:cubicBezTo>
                    <a:pt x="12623" y="7465"/>
                    <a:pt x="12623" y="7442"/>
                    <a:pt x="12623" y="7419"/>
                  </a:cubicBezTo>
                  <a:lnTo>
                    <a:pt x="12600" y="7396"/>
                  </a:lnTo>
                  <a:cubicBezTo>
                    <a:pt x="12600" y="7282"/>
                    <a:pt x="12600" y="7168"/>
                    <a:pt x="12600" y="7054"/>
                  </a:cubicBezTo>
                  <a:lnTo>
                    <a:pt x="12600" y="6940"/>
                  </a:lnTo>
                  <a:cubicBezTo>
                    <a:pt x="12577" y="6803"/>
                    <a:pt x="12577" y="6643"/>
                    <a:pt x="12577" y="6483"/>
                  </a:cubicBezTo>
                  <a:cubicBezTo>
                    <a:pt x="12554" y="6415"/>
                    <a:pt x="12554" y="6369"/>
                    <a:pt x="12554" y="6300"/>
                  </a:cubicBezTo>
                  <a:lnTo>
                    <a:pt x="12531" y="6255"/>
                  </a:lnTo>
                  <a:cubicBezTo>
                    <a:pt x="12531" y="6186"/>
                    <a:pt x="12531" y="6095"/>
                    <a:pt x="12508" y="6027"/>
                  </a:cubicBezTo>
                  <a:cubicBezTo>
                    <a:pt x="12508" y="6004"/>
                    <a:pt x="12508" y="5981"/>
                    <a:pt x="12508" y="5958"/>
                  </a:cubicBezTo>
                  <a:lnTo>
                    <a:pt x="12486" y="5935"/>
                  </a:lnTo>
                  <a:lnTo>
                    <a:pt x="12486" y="5912"/>
                  </a:lnTo>
                  <a:cubicBezTo>
                    <a:pt x="12486" y="5867"/>
                    <a:pt x="12486" y="5844"/>
                    <a:pt x="12486" y="5798"/>
                  </a:cubicBezTo>
                  <a:cubicBezTo>
                    <a:pt x="12463" y="5775"/>
                    <a:pt x="12463" y="5730"/>
                    <a:pt x="12440" y="5707"/>
                  </a:cubicBezTo>
                  <a:lnTo>
                    <a:pt x="12440" y="5616"/>
                  </a:lnTo>
                  <a:lnTo>
                    <a:pt x="12417" y="5547"/>
                  </a:lnTo>
                  <a:lnTo>
                    <a:pt x="12417" y="5524"/>
                  </a:lnTo>
                  <a:lnTo>
                    <a:pt x="12417" y="5502"/>
                  </a:lnTo>
                  <a:lnTo>
                    <a:pt x="12394" y="5456"/>
                  </a:lnTo>
                  <a:cubicBezTo>
                    <a:pt x="12394" y="5433"/>
                    <a:pt x="12394" y="5410"/>
                    <a:pt x="12394" y="5365"/>
                  </a:cubicBezTo>
                  <a:lnTo>
                    <a:pt x="12372" y="5342"/>
                  </a:lnTo>
                  <a:lnTo>
                    <a:pt x="12372" y="5296"/>
                  </a:lnTo>
                  <a:cubicBezTo>
                    <a:pt x="12349" y="5182"/>
                    <a:pt x="12326" y="5091"/>
                    <a:pt x="12303" y="4977"/>
                  </a:cubicBezTo>
                  <a:cubicBezTo>
                    <a:pt x="12280" y="4954"/>
                    <a:pt x="12280" y="4908"/>
                    <a:pt x="12280" y="4885"/>
                  </a:cubicBezTo>
                  <a:lnTo>
                    <a:pt x="12257" y="4862"/>
                  </a:lnTo>
                  <a:lnTo>
                    <a:pt x="12257" y="4840"/>
                  </a:lnTo>
                  <a:lnTo>
                    <a:pt x="12257" y="4794"/>
                  </a:lnTo>
                  <a:lnTo>
                    <a:pt x="12235" y="4748"/>
                  </a:lnTo>
                  <a:cubicBezTo>
                    <a:pt x="12235" y="4725"/>
                    <a:pt x="12235" y="4680"/>
                    <a:pt x="12212" y="4657"/>
                  </a:cubicBezTo>
                  <a:cubicBezTo>
                    <a:pt x="12189" y="4543"/>
                    <a:pt x="12166" y="4429"/>
                    <a:pt x="12120" y="4315"/>
                  </a:cubicBezTo>
                  <a:lnTo>
                    <a:pt x="12120" y="4292"/>
                  </a:lnTo>
                  <a:lnTo>
                    <a:pt x="12120" y="4269"/>
                  </a:lnTo>
                  <a:cubicBezTo>
                    <a:pt x="12075" y="4155"/>
                    <a:pt x="12029" y="4041"/>
                    <a:pt x="11983" y="3881"/>
                  </a:cubicBezTo>
                  <a:cubicBezTo>
                    <a:pt x="11961" y="3835"/>
                    <a:pt x="11961" y="3790"/>
                    <a:pt x="11938" y="3767"/>
                  </a:cubicBezTo>
                  <a:lnTo>
                    <a:pt x="11915" y="3698"/>
                  </a:lnTo>
                  <a:cubicBezTo>
                    <a:pt x="11892" y="3653"/>
                    <a:pt x="11892" y="3630"/>
                    <a:pt x="11869" y="3584"/>
                  </a:cubicBezTo>
                  <a:lnTo>
                    <a:pt x="11869" y="3561"/>
                  </a:lnTo>
                  <a:cubicBezTo>
                    <a:pt x="11847" y="3539"/>
                    <a:pt x="11847" y="3516"/>
                    <a:pt x="11824" y="3493"/>
                  </a:cubicBezTo>
                  <a:cubicBezTo>
                    <a:pt x="11824" y="3447"/>
                    <a:pt x="11801" y="3424"/>
                    <a:pt x="11801" y="3379"/>
                  </a:cubicBezTo>
                  <a:cubicBezTo>
                    <a:pt x="11778" y="3379"/>
                    <a:pt x="11755" y="3356"/>
                    <a:pt x="11755" y="3333"/>
                  </a:cubicBezTo>
                  <a:cubicBezTo>
                    <a:pt x="11755" y="3310"/>
                    <a:pt x="11755" y="3310"/>
                    <a:pt x="11755" y="3310"/>
                  </a:cubicBezTo>
                  <a:cubicBezTo>
                    <a:pt x="11732" y="3287"/>
                    <a:pt x="11710" y="3265"/>
                    <a:pt x="11710" y="3242"/>
                  </a:cubicBezTo>
                  <a:cubicBezTo>
                    <a:pt x="11687" y="3196"/>
                    <a:pt x="11664" y="3173"/>
                    <a:pt x="11664" y="3151"/>
                  </a:cubicBezTo>
                  <a:lnTo>
                    <a:pt x="11641" y="3128"/>
                  </a:lnTo>
                  <a:cubicBezTo>
                    <a:pt x="11618" y="3082"/>
                    <a:pt x="11595" y="3036"/>
                    <a:pt x="11595" y="2991"/>
                  </a:cubicBezTo>
                  <a:cubicBezTo>
                    <a:pt x="11573" y="2945"/>
                    <a:pt x="11550" y="2922"/>
                    <a:pt x="11550" y="2877"/>
                  </a:cubicBezTo>
                  <a:cubicBezTo>
                    <a:pt x="11527" y="2831"/>
                    <a:pt x="11504" y="2808"/>
                    <a:pt x="11504" y="2763"/>
                  </a:cubicBezTo>
                  <a:lnTo>
                    <a:pt x="11481" y="2740"/>
                  </a:lnTo>
                  <a:cubicBezTo>
                    <a:pt x="11481" y="2717"/>
                    <a:pt x="11459" y="2694"/>
                    <a:pt x="11459" y="2671"/>
                  </a:cubicBezTo>
                  <a:cubicBezTo>
                    <a:pt x="11436" y="2648"/>
                    <a:pt x="11436" y="2603"/>
                    <a:pt x="11413" y="2580"/>
                  </a:cubicBezTo>
                  <a:cubicBezTo>
                    <a:pt x="11390" y="2557"/>
                    <a:pt x="11390" y="2534"/>
                    <a:pt x="11390" y="2511"/>
                  </a:cubicBezTo>
                  <a:cubicBezTo>
                    <a:pt x="11367" y="2489"/>
                    <a:pt x="11367" y="2466"/>
                    <a:pt x="11367" y="2443"/>
                  </a:cubicBezTo>
                  <a:cubicBezTo>
                    <a:pt x="11344" y="2397"/>
                    <a:pt x="11322" y="2352"/>
                    <a:pt x="11299" y="2283"/>
                  </a:cubicBezTo>
                  <a:cubicBezTo>
                    <a:pt x="11276" y="2215"/>
                    <a:pt x="11230" y="2146"/>
                    <a:pt x="11207" y="2078"/>
                  </a:cubicBezTo>
                  <a:cubicBezTo>
                    <a:pt x="11162" y="1986"/>
                    <a:pt x="11116" y="1918"/>
                    <a:pt x="11070" y="1849"/>
                  </a:cubicBezTo>
                  <a:cubicBezTo>
                    <a:pt x="11070" y="1827"/>
                    <a:pt x="11048" y="1804"/>
                    <a:pt x="11002" y="1781"/>
                  </a:cubicBezTo>
                  <a:lnTo>
                    <a:pt x="10956" y="1781"/>
                  </a:lnTo>
                  <a:cubicBezTo>
                    <a:pt x="10934" y="1735"/>
                    <a:pt x="10911" y="1713"/>
                    <a:pt x="10888" y="1690"/>
                  </a:cubicBezTo>
                  <a:cubicBezTo>
                    <a:pt x="10865" y="1667"/>
                    <a:pt x="10842" y="1644"/>
                    <a:pt x="10819" y="1644"/>
                  </a:cubicBezTo>
                  <a:lnTo>
                    <a:pt x="10819" y="1621"/>
                  </a:lnTo>
                  <a:cubicBezTo>
                    <a:pt x="10797" y="1598"/>
                    <a:pt x="10774" y="1598"/>
                    <a:pt x="10774" y="1576"/>
                  </a:cubicBezTo>
                  <a:cubicBezTo>
                    <a:pt x="10728" y="1530"/>
                    <a:pt x="10660" y="1484"/>
                    <a:pt x="10614" y="1461"/>
                  </a:cubicBezTo>
                  <a:lnTo>
                    <a:pt x="10568" y="1416"/>
                  </a:lnTo>
                  <a:cubicBezTo>
                    <a:pt x="10545" y="1370"/>
                    <a:pt x="10523" y="1370"/>
                    <a:pt x="10523" y="1347"/>
                  </a:cubicBezTo>
                  <a:cubicBezTo>
                    <a:pt x="10477" y="1302"/>
                    <a:pt x="10431" y="1279"/>
                    <a:pt x="10386" y="1233"/>
                  </a:cubicBezTo>
                  <a:lnTo>
                    <a:pt x="10363" y="1233"/>
                  </a:lnTo>
                  <a:lnTo>
                    <a:pt x="10340" y="1210"/>
                  </a:lnTo>
                  <a:cubicBezTo>
                    <a:pt x="10226" y="1119"/>
                    <a:pt x="10112" y="1051"/>
                    <a:pt x="10021" y="959"/>
                  </a:cubicBezTo>
                  <a:cubicBezTo>
                    <a:pt x="9975" y="936"/>
                    <a:pt x="9906" y="891"/>
                    <a:pt x="9861" y="845"/>
                  </a:cubicBezTo>
                  <a:cubicBezTo>
                    <a:pt x="9792" y="800"/>
                    <a:pt x="9724" y="754"/>
                    <a:pt x="9678" y="731"/>
                  </a:cubicBezTo>
                  <a:cubicBezTo>
                    <a:pt x="9632" y="685"/>
                    <a:pt x="9564" y="663"/>
                    <a:pt x="9518" y="640"/>
                  </a:cubicBezTo>
                  <a:lnTo>
                    <a:pt x="9473" y="617"/>
                  </a:lnTo>
                  <a:cubicBezTo>
                    <a:pt x="9404" y="571"/>
                    <a:pt x="9336" y="548"/>
                    <a:pt x="9244" y="503"/>
                  </a:cubicBezTo>
                  <a:cubicBezTo>
                    <a:pt x="9222" y="503"/>
                    <a:pt x="9176" y="480"/>
                    <a:pt x="9153" y="480"/>
                  </a:cubicBezTo>
                  <a:lnTo>
                    <a:pt x="9130" y="457"/>
                  </a:lnTo>
                  <a:lnTo>
                    <a:pt x="9062" y="434"/>
                  </a:lnTo>
                  <a:lnTo>
                    <a:pt x="8971" y="412"/>
                  </a:lnTo>
                  <a:lnTo>
                    <a:pt x="8879" y="366"/>
                  </a:lnTo>
                  <a:cubicBezTo>
                    <a:pt x="8765" y="320"/>
                    <a:pt x="8628" y="275"/>
                    <a:pt x="8514" y="252"/>
                  </a:cubicBezTo>
                  <a:lnTo>
                    <a:pt x="8446" y="229"/>
                  </a:lnTo>
                  <a:cubicBezTo>
                    <a:pt x="8331" y="206"/>
                    <a:pt x="8240" y="183"/>
                    <a:pt x="8149" y="160"/>
                  </a:cubicBezTo>
                  <a:cubicBezTo>
                    <a:pt x="8058" y="138"/>
                    <a:pt x="7989" y="115"/>
                    <a:pt x="7898" y="115"/>
                  </a:cubicBezTo>
                  <a:cubicBezTo>
                    <a:pt x="7852" y="92"/>
                    <a:pt x="7806" y="92"/>
                    <a:pt x="7761" y="92"/>
                  </a:cubicBezTo>
                  <a:lnTo>
                    <a:pt x="7715" y="69"/>
                  </a:lnTo>
                  <a:cubicBezTo>
                    <a:pt x="7578" y="46"/>
                    <a:pt x="7464" y="23"/>
                    <a:pt x="7327" y="23"/>
                  </a:cubicBezTo>
                  <a:cubicBezTo>
                    <a:pt x="7236" y="1"/>
                    <a:pt x="7167" y="1"/>
                    <a:pt x="70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 name="Google Shape;9750;p58"/>
            <p:cNvSpPr/>
            <p:nvPr/>
          </p:nvSpPr>
          <p:spPr>
            <a:xfrm>
              <a:off x="4988341" y="2983533"/>
              <a:ext cx="599945" cy="634376"/>
            </a:xfrm>
            <a:custGeom>
              <a:avLst/>
              <a:gdLst/>
              <a:ahLst/>
              <a:cxnLst/>
              <a:rect l="l" t="t" r="r" b="b"/>
              <a:pathLst>
                <a:path w="12737" h="13468" extrusionOk="0">
                  <a:moveTo>
                    <a:pt x="6962" y="1"/>
                  </a:moveTo>
                  <a:cubicBezTo>
                    <a:pt x="6802" y="1"/>
                    <a:pt x="6620" y="24"/>
                    <a:pt x="6506" y="24"/>
                  </a:cubicBezTo>
                  <a:cubicBezTo>
                    <a:pt x="6414" y="24"/>
                    <a:pt x="6346" y="46"/>
                    <a:pt x="6277" y="46"/>
                  </a:cubicBezTo>
                  <a:cubicBezTo>
                    <a:pt x="6209" y="46"/>
                    <a:pt x="6118" y="69"/>
                    <a:pt x="6072" y="92"/>
                  </a:cubicBezTo>
                  <a:cubicBezTo>
                    <a:pt x="5981" y="92"/>
                    <a:pt x="5867" y="138"/>
                    <a:pt x="5752" y="183"/>
                  </a:cubicBezTo>
                  <a:cubicBezTo>
                    <a:pt x="5730" y="183"/>
                    <a:pt x="5707" y="206"/>
                    <a:pt x="5661" y="206"/>
                  </a:cubicBezTo>
                  <a:cubicBezTo>
                    <a:pt x="5638" y="275"/>
                    <a:pt x="5593" y="298"/>
                    <a:pt x="5524" y="320"/>
                  </a:cubicBezTo>
                  <a:cubicBezTo>
                    <a:pt x="5501" y="320"/>
                    <a:pt x="5501" y="320"/>
                    <a:pt x="5478" y="343"/>
                  </a:cubicBezTo>
                  <a:cubicBezTo>
                    <a:pt x="5410" y="389"/>
                    <a:pt x="5342" y="435"/>
                    <a:pt x="5250" y="480"/>
                  </a:cubicBezTo>
                  <a:lnTo>
                    <a:pt x="5227" y="480"/>
                  </a:lnTo>
                  <a:cubicBezTo>
                    <a:pt x="5182" y="503"/>
                    <a:pt x="5159" y="526"/>
                    <a:pt x="5113" y="571"/>
                  </a:cubicBezTo>
                  <a:cubicBezTo>
                    <a:pt x="4999" y="640"/>
                    <a:pt x="4862" y="708"/>
                    <a:pt x="4748" y="800"/>
                  </a:cubicBezTo>
                  <a:cubicBezTo>
                    <a:pt x="4702" y="823"/>
                    <a:pt x="4657" y="845"/>
                    <a:pt x="4634" y="868"/>
                  </a:cubicBezTo>
                  <a:lnTo>
                    <a:pt x="4565" y="914"/>
                  </a:lnTo>
                  <a:lnTo>
                    <a:pt x="4543" y="914"/>
                  </a:lnTo>
                  <a:lnTo>
                    <a:pt x="4520" y="937"/>
                  </a:lnTo>
                  <a:cubicBezTo>
                    <a:pt x="4474" y="982"/>
                    <a:pt x="4429" y="1005"/>
                    <a:pt x="4383" y="1028"/>
                  </a:cubicBezTo>
                  <a:lnTo>
                    <a:pt x="4269" y="1119"/>
                  </a:lnTo>
                  <a:lnTo>
                    <a:pt x="4018" y="1302"/>
                  </a:lnTo>
                  <a:cubicBezTo>
                    <a:pt x="3949" y="1348"/>
                    <a:pt x="3881" y="1416"/>
                    <a:pt x="3789" y="1462"/>
                  </a:cubicBezTo>
                  <a:lnTo>
                    <a:pt x="3767" y="1507"/>
                  </a:lnTo>
                  <a:cubicBezTo>
                    <a:pt x="3721" y="1530"/>
                    <a:pt x="3675" y="1553"/>
                    <a:pt x="3630" y="1599"/>
                  </a:cubicBezTo>
                  <a:lnTo>
                    <a:pt x="3607" y="1621"/>
                  </a:lnTo>
                  <a:cubicBezTo>
                    <a:pt x="3561" y="1644"/>
                    <a:pt x="3516" y="1690"/>
                    <a:pt x="3447" y="1736"/>
                  </a:cubicBezTo>
                  <a:cubicBezTo>
                    <a:pt x="3424" y="1758"/>
                    <a:pt x="3379" y="1804"/>
                    <a:pt x="3333" y="1827"/>
                  </a:cubicBezTo>
                  <a:lnTo>
                    <a:pt x="3310" y="1850"/>
                  </a:lnTo>
                  <a:lnTo>
                    <a:pt x="3287" y="1873"/>
                  </a:lnTo>
                  <a:lnTo>
                    <a:pt x="3219" y="1941"/>
                  </a:lnTo>
                  <a:cubicBezTo>
                    <a:pt x="3127" y="2009"/>
                    <a:pt x="3036" y="2101"/>
                    <a:pt x="2945" y="2169"/>
                  </a:cubicBezTo>
                  <a:lnTo>
                    <a:pt x="2922" y="2192"/>
                  </a:lnTo>
                  <a:cubicBezTo>
                    <a:pt x="2876" y="2215"/>
                    <a:pt x="2854" y="2215"/>
                    <a:pt x="2831" y="2238"/>
                  </a:cubicBezTo>
                  <a:cubicBezTo>
                    <a:pt x="2739" y="2306"/>
                    <a:pt x="2648" y="2397"/>
                    <a:pt x="2580" y="2489"/>
                  </a:cubicBezTo>
                  <a:lnTo>
                    <a:pt x="2488" y="2557"/>
                  </a:lnTo>
                  <a:cubicBezTo>
                    <a:pt x="2443" y="2603"/>
                    <a:pt x="2397" y="2649"/>
                    <a:pt x="2351" y="2694"/>
                  </a:cubicBezTo>
                  <a:cubicBezTo>
                    <a:pt x="2329" y="2740"/>
                    <a:pt x="2283" y="2763"/>
                    <a:pt x="2260" y="2786"/>
                  </a:cubicBezTo>
                  <a:cubicBezTo>
                    <a:pt x="2192" y="2854"/>
                    <a:pt x="2123" y="2922"/>
                    <a:pt x="2078" y="2968"/>
                  </a:cubicBezTo>
                  <a:cubicBezTo>
                    <a:pt x="1941" y="3128"/>
                    <a:pt x="1849" y="3265"/>
                    <a:pt x="1758" y="3402"/>
                  </a:cubicBezTo>
                  <a:cubicBezTo>
                    <a:pt x="1735" y="3425"/>
                    <a:pt x="1712" y="3470"/>
                    <a:pt x="1689" y="3493"/>
                  </a:cubicBezTo>
                  <a:lnTo>
                    <a:pt x="1667" y="3516"/>
                  </a:lnTo>
                  <a:lnTo>
                    <a:pt x="1644" y="3539"/>
                  </a:lnTo>
                  <a:cubicBezTo>
                    <a:pt x="1621" y="3562"/>
                    <a:pt x="1621" y="3607"/>
                    <a:pt x="1598" y="3630"/>
                  </a:cubicBezTo>
                  <a:lnTo>
                    <a:pt x="1575" y="3653"/>
                  </a:lnTo>
                  <a:cubicBezTo>
                    <a:pt x="1484" y="3767"/>
                    <a:pt x="1393" y="3881"/>
                    <a:pt x="1301" y="3995"/>
                  </a:cubicBezTo>
                  <a:cubicBezTo>
                    <a:pt x="1256" y="4064"/>
                    <a:pt x="1210" y="4132"/>
                    <a:pt x="1165" y="4201"/>
                  </a:cubicBezTo>
                  <a:cubicBezTo>
                    <a:pt x="1142" y="4246"/>
                    <a:pt x="1119" y="4292"/>
                    <a:pt x="1073" y="4338"/>
                  </a:cubicBezTo>
                  <a:lnTo>
                    <a:pt x="1050" y="4383"/>
                  </a:lnTo>
                  <a:cubicBezTo>
                    <a:pt x="982" y="4520"/>
                    <a:pt x="891" y="4657"/>
                    <a:pt x="822" y="4794"/>
                  </a:cubicBezTo>
                  <a:cubicBezTo>
                    <a:pt x="754" y="4908"/>
                    <a:pt x="685" y="5045"/>
                    <a:pt x="617" y="5205"/>
                  </a:cubicBezTo>
                  <a:cubicBezTo>
                    <a:pt x="548" y="5342"/>
                    <a:pt x="503" y="5479"/>
                    <a:pt x="434" y="5616"/>
                  </a:cubicBezTo>
                  <a:lnTo>
                    <a:pt x="434" y="5639"/>
                  </a:lnTo>
                  <a:cubicBezTo>
                    <a:pt x="388" y="5776"/>
                    <a:pt x="343" y="5890"/>
                    <a:pt x="320" y="6027"/>
                  </a:cubicBezTo>
                  <a:cubicBezTo>
                    <a:pt x="297" y="6072"/>
                    <a:pt x="274" y="6141"/>
                    <a:pt x="251" y="6209"/>
                  </a:cubicBezTo>
                  <a:cubicBezTo>
                    <a:pt x="229" y="6278"/>
                    <a:pt x="206" y="6346"/>
                    <a:pt x="206" y="6415"/>
                  </a:cubicBezTo>
                  <a:cubicBezTo>
                    <a:pt x="160" y="6529"/>
                    <a:pt x="160" y="6643"/>
                    <a:pt x="137" y="6780"/>
                  </a:cubicBezTo>
                  <a:lnTo>
                    <a:pt x="137" y="6848"/>
                  </a:lnTo>
                  <a:lnTo>
                    <a:pt x="115" y="6871"/>
                  </a:lnTo>
                  <a:cubicBezTo>
                    <a:pt x="115" y="6917"/>
                    <a:pt x="115" y="6963"/>
                    <a:pt x="115" y="6985"/>
                  </a:cubicBezTo>
                  <a:cubicBezTo>
                    <a:pt x="92" y="7031"/>
                    <a:pt x="92" y="7077"/>
                    <a:pt x="92" y="7099"/>
                  </a:cubicBezTo>
                  <a:cubicBezTo>
                    <a:pt x="23" y="7122"/>
                    <a:pt x="0" y="7191"/>
                    <a:pt x="0" y="7236"/>
                  </a:cubicBezTo>
                  <a:lnTo>
                    <a:pt x="23" y="7282"/>
                  </a:lnTo>
                  <a:cubicBezTo>
                    <a:pt x="23" y="7351"/>
                    <a:pt x="46" y="7396"/>
                    <a:pt x="69" y="7442"/>
                  </a:cubicBezTo>
                  <a:cubicBezTo>
                    <a:pt x="69" y="7510"/>
                    <a:pt x="92" y="7579"/>
                    <a:pt x="115" y="7647"/>
                  </a:cubicBezTo>
                  <a:lnTo>
                    <a:pt x="137" y="7739"/>
                  </a:lnTo>
                  <a:cubicBezTo>
                    <a:pt x="183" y="7853"/>
                    <a:pt x="229" y="7990"/>
                    <a:pt x="274" y="8104"/>
                  </a:cubicBezTo>
                  <a:lnTo>
                    <a:pt x="274" y="8127"/>
                  </a:lnTo>
                  <a:lnTo>
                    <a:pt x="297" y="8149"/>
                  </a:lnTo>
                  <a:cubicBezTo>
                    <a:pt x="320" y="8195"/>
                    <a:pt x="343" y="8241"/>
                    <a:pt x="343" y="8286"/>
                  </a:cubicBezTo>
                  <a:lnTo>
                    <a:pt x="366" y="8332"/>
                  </a:lnTo>
                  <a:cubicBezTo>
                    <a:pt x="388" y="8401"/>
                    <a:pt x="411" y="8446"/>
                    <a:pt x="434" y="8492"/>
                  </a:cubicBezTo>
                  <a:cubicBezTo>
                    <a:pt x="457" y="8560"/>
                    <a:pt x="480" y="8629"/>
                    <a:pt x="525" y="8674"/>
                  </a:cubicBezTo>
                  <a:lnTo>
                    <a:pt x="525" y="8720"/>
                  </a:lnTo>
                  <a:lnTo>
                    <a:pt x="571" y="8789"/>
                  </a:lnTo>
                  <a:lnTo>
                    <a:pt x="594" y="8811"/>
                  </a:lnTo>
                  <a:cubicBezTo>
                    <a:pt x="594" y="8834"/>
                    <a:pt x="617" y="8857"/>
                    <a:pt x="617" y="8880"/>
                  </a:cubicBezTo>
                  <a:cubicBezTo>
                    <a:pt x="754" y="9154"/>
                    <a:pt x="913" y="9382"/>
                    <a:pt x="1073" y="9610"/>
                  </a:cubicBezTo>
                  <a:cubicBezTo>
                    <a:pt x="1187" y="9747"/>
                    <a:pt x="1301" y="9884"/>
                    <a:pt x="1393" y="10044"/>
                  </a:cubicBezTo>
                  <a:cubicBezTo>
                    <a:pt x="1461" y="10112"/>
                    <a:pt x="1530" y="10204"/>
                    <a:pt x="1621" y="10295"/>
                  </a:cubicBezTo>
                  <a:cubicBezTo>
                    <a:pt x="1689" y="10386"/>
                    <a:pt x="1758" y="10478"/>
                    <a:pt x="1826" y="10569"/>
                  </a:cubicBezTo>
                  <a:cubicBezTo>
                    <a:pt x="1918" y="10660"/>
                    <a:pt x="1986" y="10752"/>
                    <a:pt x="2078" y="10843"/>
                  </a:cubicBezTo>
                  <a:cubicBezTo>
                    <a:pt x="2237" y="11025"/>
                    <a:pt x="2420" y="11231"/>
                    <a:pt x="2648" y="11413"/>
                  </a:cubicBezTo>
                  <a:cubicBezTo>
                    <a:pt x="2671" y="11436"/>
                    <a:pt x="2717" y="11482"/>
                    <a:pt x="2762" y="11505"/>
                  </a:cubicBezTo>
                  <a:lnTo>
                    <a:pt x="2808" y="11550"/>
                  </a:lnTo>
                  <a:cubicBezTo>
                    <a:pt x="2831" y="11573"/>
                    <a:pt x="2876" y="11596"/>
                    <a:pt x="2899" y="11619"/>
                  </a:cubicBezTo>
                  <a:lnTo>
                    <a:pt x="2968" y="11665"/>
                  </a:lnTo>
                  <a:cubicBezTo>
                    <a:pt x="3105" y="11779"/>
                    <a:pt x="3219" y="11870"/>
                    <a:pt x="3333" y="11938"/>
                  </a:cubicBezTo>
                  <a:cubicBezTo>
                    <a:pt x="3401" y="11984"/>
                    <a:pt x="3470" y="12030"/>
                    <a:pt x="3561" y="12075"/>
                  </a:cubicBezTo>
                  <a:lnTo>
                    <a:pt x="3607" y="12121"/>
                  </a:lnTo>
                  <a:lnTo>
                    <a:pt x="3744" y="12190"/>
                  </a:lnTo>
                  <a:lnTo>
                    <a:pt x="3812" y="12258"/>
                  </a:lnTo>
                  <a:cubicBezTo>
                    <a:pt x="3904" y="12304"/>
                    <a:pt x="4018" y="12395"/>
                    <a:pt x="4132" y="12463"/>
                  </a:cubicBezTo>
                  <a:cubicBezTo>
                    <a:pt x="4360" y="12578"/>
                    <a:pt x="4588" y="12692"/>
                    <a:pt x="4839" y="12829"/>
                  </a:cubicBezTo>
                  <a:lnTo>
                    <a:pt x="4839" y="12806"/>
                  </a:lnTo>
                  <a:cubicBezTo>
                    <a:pt x="4954" y="12874"/>
                    <a:pt x="5090" y="12943"/>
                    <a:pt x="5227" y="12988"/>
                  </a:cubicBezTo>
                  <a:cubicBezTo>
                    <a:pt x="5319" y="13011"/>
                    <a:pt x="5410" y="13057"/>
                    <a:pt x="5501" y="13080"/>
                  </a:cubicBezTo>
                  <a:lnTo>
                    <a:pt x="5638" y="13125"/>
                  </a:lnTo>
                  <a:cubicBezTo>
                    <a:pt x="5798" y="13194"/>
                    <a:pt x="5935" y="13217"/>
                    <a:pt x="6049" y="13239"/>
                  </a:cubicBezTo>
                  <a:cubicBezTo>
                    <a:pt x="6163" y="13262"/>
                    <a:pt x="6255" y="13285"/>
                    <a:pt x="6346" y="13285"/>
                  </a:cubicBezTo>
                  <a:lnTo>
                    <a:pt x="6369" y="13308"/>
                  </a:lnTo>
                  <a:lnTo>
                    <a:pt x="6506" y="13308"/>
                  </a:lnTo>
                  <a:lnTo>
                    <a:pt x="6528" y="13331"/>
                  </a:lnTo>
                  <a:lnTo>
                    <a:pt x="6597" y="13331"/>
                  </a:lnTo>
                  <a:lnTo>
                    <a:pt x="6620" y="13354"/>
                  </a:lnTo>
                  <a:lnTo>
                    <a:pt x="6665" y="13354"/>
                  </a:lnTo>
                  <a:cubicBezTo>
                    <a:pt x="6802" y="13376"/>
                    <a:pt x="6939" y="13399"/>
                    <a:pt x="7076" y="13422"/>
                  </a:cubicBezTo>
                  <a:cubicBezTo>
                    <a:pt x="7168" y="13422"/>
                    <a:pt x="7282" y="13422"/>
                    <a:pt x="7396" y="13445"/>
                  </a:cubicBezTo>
                  <a:lnTo>
                    <a:pt x="7487" y="13445"/>
                  </a:lnTo>
                  <a:cubicBezTo>
                    <a:pt x="7601" y="13445"/>
                    <a:pt x="7715" y="13468"/>
                    <a:pt x="7784" y="13468"/>
                  </a:cubicBezTo>
                  <a:lnTo>
                    <a:pt x="7898" y="13468"/>
                  </a:lnTo>
                  <a:cubicBezTo>
                    <a:pt x="7966" y="13445"/>
                    <a:pt x="8035" y="13445"/>
                    <a:pt x="8103" y="13445"/>
                  </a:cubicBezTo>
                  <a:lnTo>
                    <a:pt x="8126" y="13445"/>
                  </a:lnTo>
                  <a:cubicBezTo>
                    <a:pt x="8172" y="13445"/>
                    <a:pt x="8195" y="13422"/>
                    <a:pt x="8240" y="13422"/>
                  </a:cubicBezTo>
                  <a:lnTo>
                    <a:pt x="8446" y="13422"/>
                  </a:lnTo>
                  <a:cubicBezTo>
                    <a:pt x="8469" y="13399"/>
                    <a:pt x="8469" y="13399"/>
                    <a:pt x="8491" y="13399"/>
                  </a:cubicBezTo>
                  <a:lnTo>
                    <a:pt x="8537" y="13399"/>
                  </a:lnTo>
                  <a:cubicBezTo>
                    <a:pt x="8628" y="13399"/>
                    <a:pt x="8697" y="13376"/>
                    <a:pt x="8765" y="13376"/>
                  </a:cubicBezTo>
                  <a:lnTo>
                    <a:pt x="8811" y="13354"/>
                  </a:lnTo>
                  <a:cubicBezTo>
                    <a:pt x="8879" y="13354"/>
                    <a:pt x="8925" y="13354"/>
                    <a:pt x="8994" y="13331"/>
                  </a:cubicBezTo>
                  <a:lnTo>
                    <a:pt x="9016" y="13331"/>
                  </a:lnTo>
                  <a:cubicBezTo>
                    <a:pt x="9085" y="13308"/>
                    <a:pt x="9153" y="13285"/>
                    <a:pt x="9222" y="13285"/>
                  </a:cubicBezTo>
                  <a:lnTo>
                    <a:pt x="9267" y="13262"/>
                  </a:lnTo>
                  <a:lnTo>
                    <a:pt x="9290" y="13262"/>
                  </a:lnTo>
                  <a:cubicBezTo>
                    <a:pt x="9336" y="13239"/>
                    <a:pt x="9382" y="13239"/>
                    <a:pt x="9427" y="13217"/>
                  </a:cubicBezTo>
                  <a:lnTo>
                    <a:pt x="9610" y="13171"/>
                  </a:lnTo>
                  <a:cubicBezTo>
                    <a:pt x="9701" y="13125"/>
                    <a:pt x="9792" y="13103"/>
                    <a:pt x="9884" y="13080"/>
                  </a:cubicBezTo>
                  <a:cubicBezTo>
                    <a:pt x="9929" y="13057"/>
                    <a:pt x="9975" y="13034"/>
                    <a:pt x="10021" y="13011"/>
                  </a:cubicBezTo>
                  <a:cubicBezTo>
                    <a:pt x="10089" y="12988"/>
                    <a:pt x="10135" y="12966"/>
                    <a:pt x="10181" y="12966"/>
                  </a:cubicBezTo>
                  <a:cubicBezTo>
                    <a:pt x="10226" y="12943"/>
                    <a:pt x="10295" y="12920"/>
                    <a:pt x="10363" y="12920"/>
                  </a:cubicBezTo>
                  <a:cubicBezTo>
                    <a:pt x="10386" y="12920"/>
                    <a:pt x="10409" y="12897"/>
                    <a:pt x="10454" y="12897"/>
                  </a:cubicBezTo>
                  <a:cubicBezTo>
                    <a:pt x="10477" y="12897"/>
                    <a:pt x="10500" y="12874"/>
                    <a:pt x="10500" y="12874"/>
                  </a:cubicBezTo>
                  <a:cubicBezTo>
                    <a:pt x="10546" y="12874"/>
                    <a:pt x="10546" y="12874"/>
                    <a:pt x="10591" y="12829"/>
                  </a:cubicBezTo>
                  <a:cubicBezTo>
                    <a:pt x="10614" y="12829"/>
                    <a:pt x="10637" y="12783"/>
                    <a:pt x="10660" y="12737"/>
                  </a:cubicBezTo>
                  <a:cubicBezTo>
                    <a:pt x="10683" y="12669"/>
                    <a:pt x="10637" y="12600"/>
                    <a:pt x="10591" y="12555"/>
                  </a:cubicBezTo>
                  <a:cubicBezTo>
                    <a:pt x="10569" y="12555"/>
                    <a:pt x="10546" y="12555"/>
                    <a:pt x="10546" y="12532"/>
                  </a:cubicBezTo>
                  <a:lnTo>
                    <a:pt x="10523" y="12486"/>
                  </a:lnTo>
                  <a:lnTo>
                    <a:pt x="10500" y="12463"/>
                  </a:lnTo>
                  <a:lnTo>
                    <a:pt x="10477" y="12395"/>
                  </a:lnTo>
                  <a:lnTo>
                    <a:pt x="10477" y="12349"/>
                  </a:lnTo>
                  <a:lnTo>
                    <a:pt x="10454" y="12304"/>
                  </a:lnTo>
                  <a:cubicBezTo>
                    <a:pt x="10432" y="12258"/>
                    <a:pt x="10432" y="12212"/>
                    <a:pt x="10409" y="12167"/>
                  </a:cubicBezTo>
                  <a:lnTo>
                    <a:pt x="10409" y="12144"/>
                  </a:lnTo>
                  <a:cubicBezTo>
                    <a:pt x="10386" y="12053"/>
                    <a:pt x="10363" y="11984"/>
                    <a:pt x="10363" y="11916"/>
                  </a:cubicBezTo>
                  <a:cubicBezTo>
                    <a:pt x="10340" y="11847"/>
                    <a:pt x="10340" y="11779"/>
                    <a:pt x="10340" y="11710"/>
                  </a:cubicBezTo>
                  <a:cubicBezTo>
                    <a:pt x="10340" y="11665"/>
                    <a:pt x="10340" y="11619"/>
                    <a:pt x="10363" y="11573"/>
                  </a:cubicBezTo>
                  <a:cubicBezTo>
                    <a:pt x="10386" y="11459"/>
                    <a:pt x="10409" y="11345"/>
                    <a:pt x="10454" y="11231"/>
                  </a:cubicBezTo>
                  <a:lnTo>
                    <a:pt x="10477" y="11208"/>
                  </a:lnTo>
                  <a:cubicBezTo>
                    <a:pt x="10500" y="11208"/>
                    <a:pt x="10546" y="11185"/>
                    <a:pt x="10569" y="11185"/>
                  </a:cubicBezTo>
                  <a:cubicBezTo>
                    <a:pt x="10591" y="11140"/>
                    <a:pt x="10614" y="11117"/>
                    <a:pt x="10637" y="11094"/>
                  </a:cubicBezTo>
                  <a:lnTo>
                    <a:pt x="10660" y="11071"/>
                  </a:lnTo>
                  <a:lnTo>
                    <a:pt x="10683" y="11071"/>
                  </a:lnTo>
                  <a:cubicBezTo>
                    <a:pt x="10683" y="11048"/>
                    <a:pt x="10705" y="11025"/>
                    <a:pt x="10728" y="11025"/>
                  </a:cubicBezTo>
                  <a:lnTo>
                    <a:pt x="10774" y="10980"/>
                  </a:lnTo>
                  <a:lnTo>
                    <a:pt x="10820" y="10934"/>
                  </a:lnTo>
                  <a:cubicBezTo>
                    <a:pt x="10842" y="10911"/>
                    <a:pt x="10865" y="10888"/>
                    <a:pt x="10888" y="10888"/>
                  </a:cubicBezTo>
                  <a:cubicBezTo>
                    <a:pt x="10934" y="10843"/>
                    <a:pt x="11002" y="10797"/>
                    <a:pt x="11071" y="10729"/>
                  </a:cubicBezTo>
                  <a:lnTo>
                    <a:pt x="11185" y="10637"/>
                  </a:lnTo>
                  <a:lnTo>
                    <a:pt x="11230" y="10592"/>
                  </a:lnTo>
                  <a:cubicBezTo>
                    <a:pt x="11253" y="10569"/>
                    <a:pt x="11276" y="10569"/>
                    <a:pt x="11299" y="10546"/>
                  </a:cubicBezTo>
                  <a:cubicBezTo>
                    <a:pt x="11322" y="10546"/>
                    <a:pt x="11345" y="10546"/>
                    <a:pt x="11367" y="10523"/>
                  </a:cubicBezTo>
                  <a:cubicBezTo>
                    <a:pt x="11413" y="10523"/>
                    <a:pt x="11459" y="10523"/>
                    <a:pt x="11504" y="10500"/>
                  </a:cubicBezTo>
                  <a:cubicBezTo>
                    <a:pt x="11619" y="10432"/>
                    <a:pt x="11687" y="10318"/>
                    <a:pt x="11710" y="10204"/>
                  </a:cubicBezTo>
                  <a:lnTo>
                    <a:pt x="11755" y="10135"/>
                  </a:lnTo>
                  <a:cubicBezTo>
                    <a:pt x="11755" y="10090"/>
                    <a:pt x="11778" y="10044"/>
                    <a:pt x="11801" y="9998"/>
                  </a:cubicBezTo>
                  <a:lnTo>
                    <a:pt x="11824" y="9953"/>
                  </a:lnTo>
                  <a:lnTo>
                    <a:pt x="11824" y="9930"/>
                  </a:lnTo>
                  <a:lnTo>
                    <a:pt x="11824" y="9884"/>
                  </a:lnTo>
                  <a:lnTo>
                    <a:pt x="11847" y="9861"/>
                  </a:lnTo>
                  <a:lnTo>
                    <a:pt x="11870" y="9793"/>
                  </a:lnTo>
                  <a:cubicBezTo>
                    <a:pt x="11892" y="9724"/>
                    <a:pt x="11915" y="9656"/>
                    <a:pt x="11938" y="9587"/>
                  </a:cubicBezTo>
                  <a:lnTo>
                    <a:pt x="11938" y="9565"/>
                  </a:lnTo>
                  <a:cubicBezTo>
                    <a:pt x="11961" y="9519"/>
                    <a:pt x="11984" y="9450"/>
                    <a:pt x="12007" y="9405"/>
                  </a:cubicBezTo>
                  <a:cubicBezTo>
                    <a:pt x="12029" y="9336"/>
                    <a:pt x="12052" y="9245"/>
                    <a:pt x="12075" y="9177"/>
                  </a:cubicBezTo>
                  <a:cubicBezTo>
                    <a:pt x="12098" y="9108"/>
                    <a:pt x="12121" y="9040"/>
                    <a:pt x="12143" y="8971"/>
                  </a:cubicBezTo>
                  <a:cubicBezTo>
                    <a:pt x="12189" y="8811"/>
                    <a:pt x="12212" y="8674"/>
                    <a:pt x="12258" y="8537"/>
                  </a:cubicBezTo>
                  <a:cubicBezTo>
                    <a:pt x="12280" y="8492"/>
                    <a:pt x="12280" y="8423"/>
                    <a:pt x="12303" y="8378"/>
                  </a:cubicBezTo>
                  <a:lnTo>
                    <a:pt x="12326" y="8332"/>
                  </a:lnTo>
                  <a:cubicBezTo>
                    <a:pt x="12326" y="8286"/>
                    <a:pt x="12326" y="8264"/>
                    <a:pt x="12349" y="8241"/>
                  </a:cubicBezTo>
                  <a:lnTo>
                    <a:pt x="12349" y="8195"/>
                  </a:lnTo>
                  <a:lnTo>
                    <a:pt x="12372" y="8104"/>
                  </a:lnTo>
                  <a:cubicBezTo>
                    <a:pt x="12395" y="7990"/>
                    <a:pt x="12440" y="7853"/>
                    <a:pt x="12463" y="7739"/>
                  </a:cubicBezTo>
                  <a:lnTo>
                    <a:pt x="12486" y="7647"/>
                  </a:lnTo>
                  <a:lnTo>
                    <a:pt x="12486" y="7624"/>
                  </a:lnTo>
                  <a:lnTo>
                    <a:pt x="12509" y="7556"/>
                  </a:lnTo>
                  <a:cubicBezTo>
                    <a:pt x="12532" y="7488"/>
                    <a:pt x="12532" y="7419"/>
                    <a:pt x="12554" y="7351"/>
                  </a:cubicBezTo>
                  <a:lnTo>
                    <a:pt x="12577" y="7259"/>
                  </a:lnTo>
                  <a:lnTo>
                    <a:pt x="12577" y="7191"/>
                  </a:lnTo>
                  <a:cubicBezTo>
                    <a:pt x="12600" y="7122"/>
                    <a:pt x="12600" y="7077"/>
                    <a:pt x="12623" y="7031"/>
                  </a:cubicBezTo>
                  <a:lnTo>
                    <a:pt x="12623" y="6963"/>
                  </a:lnTo>
                  <a:lnTo>
                    <a:pt x="12600" y="6985"/>
                  </a:lnTo>
                  <a:cubicBezTo>
                    <a:pt x="12646" y="6917"/>
                    <a:pt x="12646" y="6803"/>
                    <a:pt x="12668" y="6734"/>
                  </a:cubicBezTo>
                  <a:lnTo>
                    <a:pt x="12668" y="6689"/>
                  </a:lnTo>
                  <a:lnTo>
                    <a:pt x="12668" y="6666"/>
                  </a:lnTo>
                  <a:cubicBezTo>
                    <a:pt x="12668" y="6597"/>
                    <a:pt x="12691" y="6529"/>
                    <a:pt x="12714" y="6438"/>
                  </a:cubicBezTo>
                  <a:lnTo>
                    <a:pt x="12714" y="6415"/>
                  </a:lnTo>
                  <a:cubicBezTo>
                    <a:pt x="12737" y="6323"/>
                    <a:pt x="12737" y="6255"/>
                    <a:pt x="12737" y="6186"/>
                  </a:cubicBezTo>
                  <a:cubicBezTo>
                    <a:pt x="12737" y="6118"/>
                    <a:pt x="12737" y="6050"/>
                    <a:pt x="12737" y="5981"/>
                  </a:cubicBezTo>
                  <a:lnTo>
                    <a:pt x="12714" y="5913"/>
                  </a:lnTo>
                  <a:lnTo>
                    <a:pt x="12714" y="5867"/>
                  </a:lnTo>
                  <a:lnTo>
                    <a:pt x="12714" y="5844"/>
                  </a:lnTo>
                  <a:cubicBezTo>
                    <a:pt x="12714" y="5798"/>
                    <a:pt x="12714" y="5730"/>
                    <a:pt x="12691" y="5684"/>
                  </a:cubicBezTo>
                  <a:cubicBezTo>
                    <a:pt x="12691" y="5593"/>
                    <a:pt x="12691" y="5502"/>
                    <a:pt x="12668" y="5433"/>
                  </a:cubicBezTo>
                  <a:cubicBezTo>
                    <a:pt x="12668" y="5365"/>
                    <a:pt x="12668" y="5296"/>
                    <a:pt x="12668" y="5228"/>
                  </a:cubicBezTo>
                  <a:cubicBezTo>
                    <a:pt x="12668" y="5137"/>
                    <a:pt x="12668" y="5068"/>
                    <a:pt x="12646" y="4977"/>
                  </a:cubicBezTo>
                  <a:lnTo>
                    <a:pt x="12646" y="4931"/>
                  </a:lnTo>
                  <a:cubicBezTo>
                    <a:pt x="12646" y="4794"/>
                    <a:pt x="12623" y="4634"/>
                    <a:pt x="12600" y="4520"/>
                  </a:cubicBezTo>
                  <a:cubicBezTo>
                    <a:pt x="12577" y="4406"/>
                    <a:pt x="12554" y="4315"/>
                    <a:pt x="12532" y="4224"/>
                  </a:cubicBezTo>
                  <a:lnTo>
                    <a:pt x="12509" y="4178"/>
                  </a:lnTo>
                  <a:lnTo>
                    <a:pt x="12486" y="4041"/>
                  </a:lnTo>
                  <a:cubicBezTo>
                    <a:pt x="12463" y="4018"/>
                    <a:pt x="12463" y="3972"/>
                    <a:pt x="12440" y="3927"/>
                  </a:cubicBezTo>
                  <a:lnTo>
                    <a:pt x="12440" y="3881"/>
                  </a:lnTo>
                  <a:lnTo>
                    <a:pt x="12417" y="3835"/>
                  </a:lnTo>
                  <a:lnTo>
                    <a:pt x="12417" y="3813"/>
                  </a:lnTo>
                  <a:cubicBezTo>
                    <a:pt x="12395" y="3744"/>
                    <a:pt x="12372" y="3676"/>
                    <a:pt x="12372" y="3630"/>
                  </a:cubicBezTo>
                  <a:cubicBezTo>
                    <a:pt x="12303" y="3470"/>
                    <a:pt x="12258" y="3310"/>
                    <a:pt x="12189" y="3174"/>
                  </a:cubicBezTo>
                  <a:cubicBezTo>
                    <a:pt x="12166" y="3082"/>
                    <a:pt x="12121" y="3014"/>
                    <a:pt x="12075" y="2945"/>
                  </a:cubicBezTo>
                  <a:cubicBezTo>
                    <a:pt x="12052" y="2877"/>
                    <a:pt x="12007" y="2808"/>
                    <a:pt x="11961" y="2740"/>
                  </a:cubicBezTo>
                  <a:cubicBezTo>
                    <a:pt x="11938" y="2671"/>
                    <a:pt x="11892" y="2580"/>
                    <a:pt x="11824" y="2512"/>
                  </a:cubicBezTo>
                  <a:lnTo>
                    <a:pt x="11824" y="2489"/>
                  </a:lnTo>
                  <a:cubicBezTo>
                    <a:pt x="11801" y="2466"/>
                    <a:pt x="11801" y="2466"/>
                    <a:pt x="11801" y="2466"/>
                  </a:cubicBezTo>
                  <a:cubicBezTo>
                    <a:pt x="11755" y="2352"/>
                    <a:pt x="11664" y="2215"/>
                    <a:pt x="11573" y="2101"/>
                  </a:cubicBezTo>
                  <a:cubicBezTo>
                    <a:pt x="11550" y="2055"/>
                    <a:pt x="11504" y="2009"/>
                    <a:pt x="11459" y="1964"/>
                  </a:cubicBezTo>
                  <a:lnTo>
                    <a:pt x="11413" y="1918"/>
                  </a:lnTo>
                  <a:lnTo>
                    <a:pt x="11390" y="1918"/>
                  </a:lnTo>
                  <a:cubicBezTo>
                    <a:pt x="11367" y="1895"/>
                    <a:pt x="11345" y="1850"/>
                    <a:pt x="11322" y="1827"/>
                  </a:cubicBezTo>
                  <a:lnTo>
                    <a:pt x="11253" y="1781"/>
                  </a:lnTo>
                  <a:lnTo>
                    <a:pt x="11185" y="1690"/>
                  </a:lnTo>
                  <a:lnTo>
                    <a:pt x="11139" y="1644"/>
                  </a:lnTo>
                  <a:lnTo>
                    <a:pt x="11071" y="1576"/>
                  </a:lnTo>
                  <a:cubicBezTo>
                    <a:pt x="11048" y="1530"/>
                    <a:pt x="11002" y="1484"/>
                    <a:pt x="10957" y="1439"/>
                  </a:cubicBezTo>
                  <a:lnTo>
                    <a:pt x="10934" y="1416"/>
                  </a:lnTo>
                  <a:cubicBezTo>
                    <a:pt x="10865" y="1370"/>
                    <a:pt x="10820" y="1325"/>
                    <a:pt x="10774" y="1279"/>
                  </a:cubicBezTo>
                  <a:lnTo>
                    <a:pt x="10728" y="1256"/>
                  </a:lnTo>
                  <a:cubicBezTo>
                    <a:pt x="10683" y="1233"/>
                    <a:pt x="10660" y="1211"/>
                    <a:pt x="10637" y="1188"/>
                  </a:cubicBezTo>
                  <a:cubicBezTo>
                    <a:pt x="10591" y="1142"/>
                    <a:pt x="10523" y="1096"/>
                    <a:pt x="10477" y="1074"/>
                  </a:cubicBezTo>
                  <a:cubicBezTo>
                    <a:pt x="10477" y="1051"/>
                    <a:pt x="10454" y="1028"/>
                    <a:pt x="10432" y="1005"/>
                  </a:cubicBezTo>
                  <a:cubicBezTo>
                    <a:pt x="10409" y="959"/>
                    <a:pt x="10363" y="937"/>
                    <a:pt x="10317" y="914"/>
                  </a:cubicBezTo>
                  <a:lnTo>
                    <a:pt x="10272" y="891"/>
                  </a:lnTo>
                  <a:lnTo>
                    <a:pt x="10249" y="868"/>
                  </a:lnTo>
                  <a:cubicBezTo>
                    <a:pt x="10226" y="845"/>
                    <a:pt x="10181" y="845"/>
                    <a:pt x="10158" y="823"/>
                  </a:cubicBezTo>
                  <a:lnTo>
                    <a:pt x="10112" y="800"/>
                  </a:lnTo>
                  <a:lnTo>
                    <a:pt x="10112" y="777"/>
                  </a:lnTo>
                  <a:lnTo>
                    <a:pt x="10089" y="777"/>
                  </a:lnTo>
                  <a:cubicBezTo>
                    <a:pt x="10066" y="754"/>
                    <a:pt x="10044" y="731"/>
                    <a:pt x="9998" y="731"/>
                  </a:cubicBezTo>
                  <a:cubicBezTo>
                    <a:pt x="9975" y="708"/>
                    <a:pt x="9929" y="686"/>
                    <a:pt x="9907" y="686"/>
                  </a:cubicBezTo>
                  <a:lnTo>
                    <a:pt x="9861" y="663"/>
                  </a:lnTo>
                  <a:lnTo>
                    <a:pt x="9838" y="640"/>
                  </a:lnTo>
                  <a:cubicBezTo>
                    <a:pt x="9724" y="594"/>
                    <a:pt x="9610" y="549"/>
                    <a:pt x="9496" y="503"/>
                  </a:cubicBezTo>
                  <a:lnTo>
                    <a:pt x="9382" y="457"/>
                  </a:lnTo>
                  <a:lnTo>
                    <a:pt x="9359" y="435"/>
                  </a:lnTo>
                  <a:cubicBezTo>
                    <a:pt x="9267" y="412"/>
                    <a:pt x="9199" y="366"/>
                    <a:pt x="9131" y="343"/>
                  </a:cubicBezTo>
                  <a:cubicBezTo>
                    <a:pt x="9016" y="298"/>
                    <a:pt x="8879" y="252"/>
                    <a:pt x="8765" y="229"/>
                  </a:cubicBezTo>
                  <a:cubicBezTo>
                    <a:pt x="8697" y="206"/>
                    <a:pt x="8606" y="161"/>
                    <a:pt x="8514" y="161"/>
                  </a:cubicBezTo>
                  <a:lnTo>
                    <a:pt x="8446" y="138"/>
                  </a:lnTo>
                  <a:lnTo>
                    <a:pt x="8400" y="138"/>
                  </a:lnTo>
                  <a:lnTo>
                    <a:pt x="8377" y="115"/>
                  </a:lnTo>
                  <a:lnTo>
                    <a:pt x="8354" y="115"/>
                  </a:lnTo>
                  <a:cubicBezTo>
                    <a:pt x="8286" y="92"/>
                    <a:pt x="8218" y="92"/>
                    <a:pt x="8149" y="92"/>
                  </a:cubicBezTo>
                  <a:cubicBezTo>
                    <a:pt x="8058" y="69"/>
                    <a:pt x="7989" y="69"/>
                    <a:pt x="7898" y="69"/>
                  </a:cubicBezTo>
                  <a:lnTo>
                    <a:pt x="7807" y="46"/>
                  </a:lnTo>
                  <a:cubicBezTo>
                    <a:pt x="7693" y="24"/>
                    <a:pt x="7578" y="24"/>
                    <a:pt x="7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 name="Google Shape;9751;p58"/>
            <p:cNvSpPr/>
            <p:nvPr/>
          </p:nvSpPr>
          <p:spPr>
            <a:xfrm>
              <a:off x="5131350" y="3622216"/>
              <a:ext cx="655855" cy="549404"/>
            </a:xfrm>
            <a:custGeom>
              <a:avLst/>
              <a:gdLst/>
              <a:ahLst/>
              <a:cxnLst/>
              <a:rect l="l" t="t" r="r" b="b"/>
              <a:pathLst>
                <a:path w="13924" h="11664" extrusionOk="0">
                  <a:moveTo>
                    <a:pt x="8354" y="0"/>
                  </a:moveTo>
                  <a:cubicBezTo>
                    <a:pt x="8309" y="0"/>
                    <a:pt x="8286" y="23"/>
                    <a:pt x="8263" y="46"/>
                  </a:cubicBezTo>
                  <a:cubicBezTo>
                    <a:pt x="8240" y="91"/>
                    <a:pt x="8217" y="160"/>
                    <a:pt x="8172" y="205"/>
                  </a:cubicBezTo>
                  <a:cubicBezTo>
                    <a:pt x="8103" y="274"/>
                    <a:pt x="8058" y="320"/>
                    <a:pt x="7989" y="388"/>
                  </a:cubicBezTo>
                  <a:lnTo>
                    <a:pt x="7943" y="388"/>
                  </a:lnTo>
                  <a:cubicBezTo>
                    <a:pt x="7898" y="434"/>
                    <a:pt x="7829" y="479"/>
                    <a:pt x="7784" y="525"/>
                  </a:cubicBezTo>
                  <a:cubicBezTo>
                    <a:pt x="7715" y="571"/>
                    <a:pt x="7647" y="616"/>
                    <a:pt x="7601" y="662"/>
                  </a:cubicBezTo>
                  <a:cubicBezTo>
                    <a:pt x="7533" y="708"/>
                    <a:pt x="7487" y="753"/>
                    <a:pt x="7418" y="776"/>
                  </a:cubicBezTo>
                  <a:lnTo>
                    <a:pt x="7350" y="845"/>
                  </a:lnTo>
                  <a:cubicBezTo>
                    <a:pt x="7304" y="890"/>
                    <a:pt x="7236" y="913"/>
                    <a:pt x="7190" y="959"/>
                  </a:cubicBezTo>
                  <a:cubicBezTo>
                    <a:pt x="7167" y="959"/>
                    <a:pt x="7145" y="982"/>
                    <a:pt x="7145" y="982"/>
                  </a:cubicBezTo>
                  <a:cubicBezTo>
                    <a:pt x="7076" y="1027"/>
                    <a:pt x="7008" y="1073"/>
                    <a:pt x="6939" y="1096"/>
                  </a:cubicBezTo>
                  <a:lnTo>
                    <a:pt x="6871" y="1141"/>
                  </a:lnTo>
                  <a:lnTo>
                    <a:pt x="6825" y="1164"/>
                  </a:lnTo>
                  <a:cubicBezTo>
                    <a:pt x="6734" y="1210"/>
                    <a:pt x="6620" y="1255"/>
                    <a:pt x="6528" y="1301"/>
                  </a:cubicBezTo>
                  <a:cubicBezTo>
                    <a:pt x="6483" y="1301"/>
                    <a:pt x="6437" y="1324"/>
                    <a:pt x="6391" y="1347"/>
                  </a:cubicBezTo>
                  <a:cubicBezTo>
                    <a:pt x="6368" y="1347"/>
                    <a:pt x="6346" y="1370"/>
                    <a:pt x="6323" y="1370"/>
                  </a:cubicBezTo>
                  <a:cubicBezTo>
                    <a:pt x="6277" y="1370"/>
                    <a:pt x="6254" y="1392"/>
                    <a:pt x="6231" y="1392"/>
                  </a:cubicBezTo>
                  <a:cubicBezTo>
                    <a:pt x="6186" y="1415"/>
                    <a:pt x="6140" y="1415"/>
                    <a:pt x="6095" y="1438"/>
                  </a:cubicBezTo>
                  <a:lnTo>
                    <a:pt x="6072" y="1438"/>
                  </a:lnTo>
                  <a:lnTo>
                    <a:pt x="6026" y="1461"/>
                  </a:lnTo>
                  <a:cubicBezTo>
                    <a:pt x="5980" y="1484"/>
                    <a:pt x="5935" y="1484"/>
                    <a:pt x="5889" y="1507"/>
                  </a:cubicBezTo>
                  <a:cubicBezTo>
                    <a:pt x="5843" y="1507"/>
                    <a:pt x="5775" y="1507"/>
                    <a:pt x="5729" y="1529"/>
                  </a:cubicBezTo>
                  <a:lnTo>
                    <a:pt x="5638" y="1529"/>
                  </a:lnTo>
                  <a:lnTo>
                    <a:pt x="5570" y="1552"/>
                  </a:lnTo>
                  <a:lnTo>
                    <a:pt x="5501" y="1552"/>
                  </a:lnTo>
                  <a:cubicBezTo>
                    <a:pt x="5410" y="1575"/>
                    <a:pt x="5341" y="1575"/>
                    <a:pt x="5250" y="1598"/>
                  </a:cubicBezTo>
                  <a:lnTo>
                    <a:pt x="5045" y="1598"/>
                  </a:lnTo>
                  <a:cubicBezTo>
                    <a:pt x="4976" y="1598"/>
                    <a:pt x="4908" y="1621"/>
                    <a:pt x="4839" y="1621"/>
                  </a:cubicBezTo>
                  <a:cubicBezTo>
                    <a:pt x="4679" y="1621"/>
                    <a:pt x="4542" y="1643"/>
                    <a:pt x="4405" y="1643"/>
                  </a:cubicBezTo>
                  <a:lnTo>
                    <a:pt x="4177" y="1643"/>
                  </a:lnTo>
                  <a:cubicBezTo>
                    <a:pt x="4109" y="1643"/>
                    <a:pt x="4063" y="1643"/>
                    <a:pt x="3995" y="1621"/>
                  </a:cubicBezTo>
                  <a:lnTo>
                    <a:pt x="3721" y="1621"/>
                  </a:lnTo>
                  <a:cubicBezTo>
                    <a:pt x="3652" y="1621"/>
                    <a:pt x="3561" y="1598"/>
                    <a:pt x="3492" y="1598"/>
                  </a:cubicBezTo>
                  <a:cubicBezTo>
                    <a:pt x="3401" y="1575"/>
                    <a:pt x="3310" y="1575"/>
                    <a:pt x="3219" y="1552"/>
                  </a:cubicBezTo>
                  <a:cubicBezTo>
                    <a:pt x="3013" y="1529"/>
                    <a:pt x="2831" y="1507"/>
                    <a:pt x="2648" y="1461"/>
                  </a:cubicBezTo>
                  <a:cubicBezTo>
                    <a:pt x="2579" y="1461"/>
                    <a:pt x="2488" y="1438"/>
                    <a:pt x="2420" y="1415"/>
                  </a:cubicBezTo>
                  <a:cubicBezTo>
                    <a:pt x="2351" y="1415"/>
                    <a:pt x="2306" y="1392"/>
                    <a:pt x="2260" y="1392"/>
                  </a:cubicBezTo>
                  <a:cubicBezTo>
                    <a:pt x="2214" y="1370"/>
                    <a:pt x="2146" y="1370"/>
                    <a:pt x="2100" y="1347"/>
                  </a:cubicBezTo>
                  <a:cubicBezTo>
                    <a:pt x="2054" y="1347"/>
                    <a:pt x="2032" y="1324"/>
                    <a:pt x="1986" y="1324"/>
                  </a:cubicBezTo>
                  <a:cubicBezTo>
                    <a:pt x="1986" y="1301"/>
                    <a:pt x="1963" y="1301"/>
                    <a:pt x="1940" y="1301"/>
                  </a:cubicBezTo>
                  <a:cubicBezTo>
                    <a:pt x="1918" y="1301"/>
                    <a:pt x="1895" y="1324"/>
                    <a:pt x="1872" y="1324"/>
                  </a:cubicBezTo>
                  <a:cubicBezTo>
                    <a:pt x="1826" y="1347"/>
                    <a:pt x="1803" y="1370"/>
                    <a:pt x="1781" y="1415"/>
                  </a:cubicBezTo>
                  <a:cubicBezTo>
                    <a:pt x="1758" y="1461"/>
                    <a:pt x="1735" y="1484"/>
                    <a:pt x="1689" y="1507"/>
                  </a:cubicBezTo>
                  <a:cubicBezTo>
                    <a:pt x="1666" y="1529"/>
                    <a:pt x="1621" y="1552"/>
                    <a:pt x="1575" y="1598"/>
                  </a:cubicBezTo>
                  <a:cubicBezTo>
                    <a:pt x="1484" y="1666"/>
                    <a:pt x="1370" y="1758"/>
                    <a:pt x="1256" y="1872"/>
                  </a:cubicBezTo>
                  <a:lnTo>
                    <a:pt x="1187" y="1940"/>
                  </a:lnTo>
                  <a:cubicBezTo>
                    <a:pt x="1164" y="1963"/>
                    <a:pt x="1141" y="1986"/>
                    <a:pt x="1096" y="2031"/>
                  </a:cubicBezTo>
                  <a:cubicBezTo>
                    <a:pt x="1050" y="2077"/>
                    <a:pt x="1004" y="2146"/>
                    <a:pt x="936" y="2214"/>
                  </a:cubicBezTo>
                  <a:lnTo>
                    <a:pt x="890" y="2260"/>
                  </a:lnTo>
                  <a:cubicBezTo>
                    <a:pt x="868" y="2305"/>
                    <a:pt x="845" y="2351"/>
                    <a:pt x="799" y="2374"/>
                  </a:cubicBezTo>
                  <a:lnTo>
                    <a:pt x="776" y="2420"/>
                  </a:lnTo>
                  <a:cubicBezTo>
                    <a:pt x="731" y="2465"/>
                    <a:pt x="685" y="2511"/>
                    <a:pt x="639" y="2579"/>
                  </a:cubicBezTo>
                  <a:cubicBezTo>
                    <a:pt x="616" y="2602"/>
                    <a:pt x="594" y="2671"/>
                    <a:pt x="548" y="2716"/>
                  </a:cubicBezTo>
                  <a:lnTo>
                    <a:pt x="525" y="2762"/>
                  </a:lnTo>
                  <a:lnTo>
                    <a:pt x="502" y="2785"/>
                  </a:lnTo>
                  <a:cubicBezTo>
                    <a:pt x="480" y="2830"/>
                    <a:pt x="434" y="2876"/>
                    <a:pt x="411" y="2944"/>
                  </a:cubicBezTo>
                  <a:cubicBezTo>
                    <a:pt x="343" y="3036"/>
                    <a:pt x="297" y="3150"/>
                    <a:pt x="228" y="3287"/>
                  </a:cubicBezTo>
                  <a:cubicBezTo>
                    <a:pt x="160" y="3401"/>
                    <a:pt x="114" y="3538"/>
                    <a:pt x="69" y="3652"/>
                  </a:cubicBezTo>
                  <a:cubicBezTo>
                    <a:pt x="46" y="3766"/>
                    <a:pt x="23" y="3903"/>
                    <a:pt x="0" y="4017"/>
                  </a:cubicBezTo>
                  <a:cubicBezTo>
                    <a:pt x="0" y="4109"/>
                    <a:pt x="0" y="4200"/>
                    <a:pt x="0" y="4314"/>
                  </a:cubicBezTo>
                  <a:lnTo>
                    <a:pt x="23" y="4314"/>
                  </a:lnTo>
                  <a:cubicBezTo>
                    <a:pt x="23" y="4314"/>
                    <a:pt x="23" y="4337"/>
                    <a:pt x="23" y="4337"/>
                  </a:cubicBezTo>
                  <a:cubicBezTo>
                    <a:pt x="23" y="4382"/>
                    <a:pt x="23" y="4451"/>
                    <a:pt x="46" y="4497"/>
                  </a:cubicBezTo>
                  <a:cubicBezTo>
                    <a:pt x="69" y="4588"/>
                    <a:pt x="114" y="4634"/>
                    <a:pt x="160" y="4702"/>
                  </a:cubicBezTo>
                  <a:cubicBezTo>
                    <a:pt x="206" y="4748"/>
                    <a:pt x="251" y="4793"/>
                    <a:pt x="320" y="4816"/>
                  </a:cubicBezTo>
                  <a:cubicBezTo>
                    <a:pt x="388" y="4839"/>
                    <a:pt x="457" y="4885"/>
                    <a:pt x="525" y="4885"/>
                  </a:cubicBezTo>
                  <a:cubicBezTo>
                    <a:pt x="571" y="4907"/>
                    <a:pt x="594" y="4907"/>
                    <a:pt x="616" y="4907"/>
                  </a:cubicBezTo>
                  <a:cubicBezTo>
                    <a:pt x="639" y="4907"/>
                    <a:pt x="662" y="4907"/>
                    <a:pt x="685" y="4885"/>
                  </a:cubicBezTo>
                  <a:cubicBezTo>
                    <a:pt x="731" y="4885"/>
                    <a:pt x="776" y="4885"/>
                    <a:pt x="822" y="4862"/>
                  </a:cubicBezTo>
                  <a:cubicBezTo>
                    <a:pt x="913" y="4839"/>
                    <a:pt x="1004" y="4816"/>
                    <a:pt x="1073" y="4771"/>
                  </a:cubicBezTo>
                  <a:cubicBezTo>
                    <a:pt x="1141" y="4748"/>
                    <a:pt x="1210" y="4702"/>
                    <a:pt x="1278" y="4656"/>
                  </a:cubicBezTo>
                  <a:lnTo>
                    <a:pt x="1301" y="4634"/>
                  </a:lnTo>
                  <a:cubicBezTo>
                    <a:pt x="1301" y="4656"/>
                    <a:pt x="1301" y="4656"/>
                    <a:pt x="1301" y="4656"/>
                  </a:cubicBezTo>
                  <a:cubicBezTo>
                    <a:pt x="1278" y="4702"/>
                    <a:pt x="1278" y="4725"/>
                    <a:pt x="1256" y="4748"/>
                  </a:cubicBezTo>
                  <a:cubicBezTo>
                    <a:pt x="1210" y="4793"/>
                    <a:pt x="1187" y="4816"/>
                    <a:pt x="1141" y="4862"/>
                  </a:cubicBezTo>
                  <a:cubicBezTo>
                    <a:pt x="1096" y="4907"/>
                    <a:pt x="1050" y="4953"/>
                    <a:pt x="1004" y="5022"/>
                  </a:cubicBezTo>
                  <a:lnTo>
                    <a:pt x="959" y="5090"/>
                  </a:lnTo>
                  <a:cubicBezTo>
                    <a:pt x="959" y="5113"/>
                    <a:pt x="936" y="5136"/>
                    <a:pt x="913" y="5159"/>
                  </a:cubicBezTo>
                  <a:cubicBezTo>
                    <a:pt x="890" y="5204"/>
                    <a:pt x="845" y="5273"/>
                    <a:pt x="822" y="5318"/>
                  </a:cubicBezTo>
                  <a:lnTo>
                    <a:pt x="799" y="5341"/>
                  </a:lnTo>
                  <a:cubicBezTo>
                    <a:pt x="616" y="5615"/>
                    <a:pt x="502" y="5912"/>
                    <a:pt x="434" y="6163"/>
                  </a:cubicBezTo>
                  <a:cubicBezTo>
                    <a:pt x="411" y="6254"/>
                    <a:pt x="411" y="6345"/>
                    <a:pt x="388" y="6437"/>
                  </a:cubicBezTo>
                  <a:cubicBezTo>
                    <a:pt x="388" y="6505"/>
                    <a:pt x="388" y="6574"/>
                    <a:pt x="388" y="6619"/>
                  </a:cubicBezTo>
                  <a:cubicBezTo>
                    <a:pt x="411" y="6711"/>
                    <a:pt x="434" y="6802"/>
                    <a:pt x="457" y="6870"/>
                  </a:cubicBezTo>
                  <a:cubicBezTo>
                    <a:pt x="457" y="6893"/>
                    <a:pt x="480" y="6939"/>
                    <a:pt x="480" y="6985"/>
                  </a:cubicBezTo>
                  <a:cubicBezTo>
                    <a:pt x="502" y="7007"/>
                    <a:pt x="525" y="7030"/>
                    <a:pt x="525" y="7053"/>
                  </a:cubicBezTo>
                  <a:cubicBezTo>
                    <a:pt x="571" y="7144"/>
                    <a:pt x="639" y="7190"/>
                    <a:pt x="685" y="7236"/>
                  </a:cubicBezTo>
                  <a:cubicBezTo>
                    <a:pt x="708" y="7258"/>
                    <a:pt x="753" y="7281"/>
                    <a:pt x="776" y="7304"/>
                  </a:cubicBezTo>
                  <a:cubicBezTo>
                    <a:pt x="822" y="7327"/>
                    <a:pt x="868" y="7350"/>
                    <a:pt x="913" y="7373"/>
                  </a:cubicBezTo>
                  <a:cubicBezTo>
                    <a:pt x="982" y="7395"/>
                    <a:pt x="1050" y="7418"/>
                    <a:pt x="1119" y="7441"/>
                  </a:cubicBezTo>
                  <a:cubicBezTo>
                    <a:pt x="1164" y="7441"/>
                    <a:pt x="1233" y="7464"/>
                    <a:pt x="1301" y="7464"/>
                  </a:cubicBezTo>
                  <a:cubicBezTo>
                    <a:pt x="1370" y="7464"/>
                    <a:pt x="1461" y="7441"/>
                    <a:pt x="1507" y="7418"/>
                  </a:cubicBezTo>
                  <a:lnTo>
                    <a:pt x="1552" y="7418"/>
                  </a:lnTo>
                  <a:cubicBezTo>
                    <a:pt x="1598" y="7418"/>
                    <a:pt x="1666" y="7395"/>
                    <a:pt x="1712" y="7395"/>
                  </a:cubicBezTo>
                  <a:cubicBezTo>
                    <a:pt x="1826" y="7373"/>
                    <a:pt x="1940" y="7327"/>
                    <a:pt x="2100" y="7258"/>
                  </a:cubicBezTo>
                  <a:cubicBezTo>
                    <a:pt x="2123" y="7258"/>
                    <a:pt x="2169" y="7236"/>
                    <a:pt x="2214" y="7213"/>
                  </a:cubicBezTo>
                  <a:cubicBezTo>
                    <a:pt x="2237" y="7213"/>
                    <a:pt x="2260" y="7190"/>
                    <a:pt x="2306" y="7190"/>
                  </a:cubicBezTo>
                  <a:cubicBezTo>
                    <a:pt x="2374" y="7167"/>
                    <a:pt x="2465" y="7122"/>
                    <a:pt x="2534" y="7076"/>
                  </a:cubicBezTo>
                  <a:cubicBezTo>
                    <a:pt x="2579" y="7053"/>
                    <a:pt x="2648" y="7030"/>
                    <a:pt x="2694" y="6985"/>
                  </a:cubicBezTo>
                  <a:lnTo>
                    <a:pt x="2694" y="6985"/>
                  </a:lnTo>
                  <a:cubicBezTo>
                    <a:pt x="2671" y="7007"/>
                    <a:pt x="2671" y="7030"/>
                    <a:pt x="2671" y="7053"/>
                  </a:cubicBezTo>
                  <a:cubicBezTo>
                    <a:pt x="2625" y="7122"/>
                    <a:pt x="2602" y="7190"/>
                    <a:pt x="2557" y="7236"/>
                  </a:cubicBezTo>
                  <a:cubicBezTo>
                    <a:pt x="2534" y="7281"/>
                    <a:pt x="2511" y="7327"/>
                    <a:pt x="2488" y="7350"/>
                  </a:cubicBezTo>
                  <a:cubicBezTo>
                    <a:pt x="2465" y="7373"/>
                    <a:pt x="2442" y="7418"/>
                    <a:pt x="2442" y="7441"/>
                  </a:cubicBezTo>
                  <a:cubicBezTo>
                    <a:pt x="2420" y="7487"/>
                    <a:pt x="2397" y="7510"/>
                    <a:pt x="2374" y="7555"/>
                  </a:cubicBezTo>
                  <a:cubicBezTo>
                    <a:pt x="2351" y="7578"/>
                    <a:pt x="2351" y="7601"/>
                    <a:pt x="2328" y="7624"/>
                  </a:cubicBezTo>
                  <a:cubicBezTo>
                    <a:pt x="2306" y="7669"/>
                    <a:pt x="2260" y="7738"/>
                    <a:pt x="2237" y="7806"/>
                  </a:cubicBezTo>
                  <a:cubicBezTo>
                    <a:pt x="2169" y="7966"/>
                    <a:pt x="2100" y="8126"/>
                    <a:pt x="2054" y="8286"/>
                  </a:cubicBezTo>
                  <a:cubicBezTo>
                    <a:pt x="2054" y="8354"/>
                    <a:pt x="2032" y="8445"/>
                    <a:pt x="2032" y="8514"/>
                  </a:cubicBezTo>
                  <a:lnTo>
                    <a:pt x="2009" y="8628"/>
                  </a:lnTo>
                  <a:cubicBezTo>
                    <a:pt x="2009" y="8651"/>
                    <a:pt x="2009" y="8696"/>
                    <a:pt x="2009" y="8742"/>
                  </a:cubicBezTo>
                  <a:cubicBezTo>
                    <a:pt x="2009" y="8811"/>
                    <a:pt x="2009" y="8879"/>
                    <a:pt x="2009" y="8948"/>
                  </a:cubicBezTo>
                  <a:cubicBezTo>
                    <a:pt x="2009" y="9016"/>
                    <a:pt x="2009" y="9084"/>
                    <a:pt x="2032" y="9176"/>
                  </a:cubicBezTo>
                  <a:cubicBezTo>
                    <a:pt x="2032" y="9221"/>
                    <a:pt x="2054" y="9290"/>
                    <a:pt x="2077" y="9358"/>
                  </a:cubicBezTo>
                  <a:lnTo>
                    <a:pt x="2077" y="9381"/>
                  </a:lnTo>
                  <a:cubicBezTo>
                    <a:pt x="2077" y="9404"/>
                    <a:pt x="2077" y="9427"/>
                    <a:pt x="2100" y="9450"/>
                  </a:cubicBezTo>
                  <a:cubicBezTo>
                    <a:pt x="2100" y="9473"/>
                    <a:pt x="2123" y="9518"/>
                    <a:pt x="2123" y="9541"/>
                  </a:cubicBezTo>
                  <a:lnTo>
                    <a:pt x="2146" y="9564"/>
                  </a:lnTo>
                  <a:cubicBezTo>
                    <a:pt x="2169" y="9632"/>
                    <a:pt x="2191" y="9701"/>
                    <a:pt x="2237" y="9769"/>
                  </a:cubicBezTo>
                  <a:cubicBezTo>
                    <a:pt x="2260" y="9838"/>
                    <a:pt x="2306" y="9883"/>
                    <a:pt x="2328" y="9952"/>
                  </a:cubicBezTo>
                  <a:cubicBezTo>
                    <a:pt x="2374" y="9998"/>
                    <a:pt x="2420" y="10089"/>
                    <a:pt x="2488" y="10157"/>
                  </a:cubicBezTo>
                  <a:cubicBezTo>
                    <a:pt x="2534" y="10203"/>
                    <a:pt x="2579" y="10249"/>
                    <a:pt x="2625" y="10294"/>
                  </a:cubicBezTo>
                  <a:lnTo>
                    <a:pt x="2648" y="10317"/>
                  </a:lnTo>
                  <a:cubicBezTo>
                    <a:pt x="2694" y="10340"/>
                    <a:pt x="2739" y="10386"/>
                    <a:pt x="2785" y="10408"/>
                  </a:cubicBezTo>
                  <a:cubicBezTo>
                    <a:pt x="2853" y="10454"/>
                    <a:pt x="2922" y="10477"/>
                    <a:pt x="2990" y="10500"/>
                  </a:cubicBezTo>
                  <a:cubicBezTo>
                    <a:pt x="3036" y="10522"/>
                    <a:pt x="3127" y="10568"/>
                    <a:pt x="3196" y="10591"/>
                  </a:cubicBezTo>
                  <a:lnTo>
                    <a:pt x="3241" y="10591"/>
                  </a:lnTo>
                  <a:cubicBezTo>
                    <a:pt x="3287" y="10614"/>
                    <a:pt x="3356" y="10614"/>
                    <a:pt x="3401" y="10637"/>
                  </a:cubicBezTo>
                  <a:cubicBezTo>
                    <a:pt x="3538" y="10659"/>
                    <a:pt x="3675" y="10659"/>
                    <a:pt x="3812" y="10682"/>
                  </a:cubicBezTo>
                  <a:lnTo>
                    <a:pt x="4017" y="10682"/>
                  </a:lnTo>
                  <a:cubicBezTo>
                    <a:pt x="4132" y="10682"/>
                    <a:pt x="4246" y="10659"/>
                    <a:pt x="4337" y="10659"/>
                  </a:cubicBezTo>
                  <a:lnTo>
                    <a:pt x="4383" y="10637"/>
                  </a:lnTo>
                  <a:cubicBezTo>
                    <a:pt x="4451" y="10637"/>
                    <a:pt x="4497" y="10614"/>
                    <a:pt x="4565" y="10614"/>
                  </a:cubicBezTo>
                  <a:lnTo>
                    <a:pt x="4634" y="10591"/>
                  </a:lnTo>
                  <a:cubicBezTo>
                    <a:pt x="4657" y="10568"/>
                    <a:pt x="4702" y="10568"/>
                    <a:pt x="4725" y="10568"/>
                  </a:cubicBezTo>
                  <a:lnTo>
                    <a:pt x="4885" y="10568"/>
                  </a:lnTo>
                  <a:cubicBezTo>
                    <a:pt x="4908" y="10568"/>
                    <a:pt x="4953" y="10545"/>
                    <a:pt x="4976" y="10545"/>
                  </a:cubicBezTo>
                  <a:lnTo>
                    <a:pt x="4999" y="10522"/>
                  </a:lnTo>
                  <a:cubicBezTo>
                    <a:pt x="5067" y="10500"/>
                    <a:pt x="5136" y="10454"/>
                    <a:pt x="5204" y="10408"/>
                  </a:cubicBezTo>
                  <a:cubicBezTo>
                    <a:pt x="5273" y="10363"/>
                    <a:pt x="5341" y="10294"/>
                    <a:pt x="5387" y="10249"/>
                  </a:cubicBezTo>
                  <a:cubicBezTo>
                    <a:pt x="5433" y="10226"/>
                    <a:pt x="5478" y="10180"/>
                    <a:pt x="5524" y="10134"/>
                  </a:cubicBezTo>
                  <a:lnTo>
                    <a:pt x="5570" y="10089"/>
                  </a:lnTo>
                  <a:cubicBezTo>
                    <a:pt x="5615" y="10043"/>
                    <a:pt x="5684" y="9998"/>
                    <a:pt x="5729" y="9929"/>
                  </a:cubicBezTo>
                  <a:cubicBezTo>
                    <a:pt x="5798" y="9883"/>
                    <a:pt x="5843" y="9838"/>
                    <a:pt x="5889" y="9769"/>
                  </a:cubicBezTo>
                  <a:lnTo>
                    <a:pt x="5935" y="9746"/>
                  </a:lnTo>
                  <a:lnTo>
                    <a:pt x="5958" y="9792"/>
                  </a:lnTo>
                  <a:cubicBezTo>
                    <a:pt x="5980" y="9861"/>
                    <a:pt x="6003" y="9906"/>
                    <a:pt x="6026" y="9975"/>
                  </a:cubicBezTo>
                  <a:lnTo>
                    <a:pt x="6049" y="10020"/>
                  </a:lnTo>
                  <a:cubicBezTo>
                    <a:pt x="6049" y="10043"/>
                    <a:pt x="6072" y="10089"/>
                    <a:pt x="6095" y="10134"/>
                  </a:cubicBezTo>
                  <a:cubicBezTo>
                    <a:pt x="6117" y="10203"/>
                    <a:pt x="6163" y="10294"/>
                    <a:pt x="6186" y="10363"/>
                  </a:cubicBezTo>
                  <a:cubicBezTo>
                    <a:pt x="6231" y="10454"/>
                    <a:pt x="6254" y="10522"/>
                    <a:pt x="6300" y="10568"/>
                  </a:cubicBezTo>
                  <a:cubicBezTo>
                    <a:pt x="6346" y="10659"/>
                    <a:pt x="6391" y="10728"/>
                    <a:pt x="6437" y="10796"/>
                  </a:cubicBezTo>
                  <a:cubicBezTo>
                    <a:pt x="6483" y="10865"/>
                    <a:pt x="6528" y="10911"/>
                    <a:pt x="6597" y="10956"/>
                  </a:cubicBezTo>
                  <a:lnTo>
                    <a:pt x="6597" y="10979"/>
                  </a:lnTo>
                  <a:cubicBezTo>
                    <a:pt x="6665" y="11025"/>
                    <a:pt x="6711" y="11093"/>
                    <a:pt x="6779" y="11139"/>
                  </a:cubicBezTo>
                  <a:cubicBezTo>
                    <a:pt x="6802" y="11162"/>
                    <a:pt x="6848" y="11184"/>
                    <a:pt x="6871" y="11207"/>
                  </a:cubicBezTo>
                  <a:cubicBezTo>
                    <a:pt x="6893" y="11207"/>
                    <a:pt x="6916" y="11230"/>
                    <a:pt x="6939" y="11230"/>
                  </a:cubicBezTo>
                  <a:lnTo>
                    <a:pt x="6962" y="11230"/>
                  </a:lnTo>
                  <a:cubicBezTo>
                    <a:pt x="6985" y="11230"/>
                    <a:pt x="6985" y="11230"/>
                    <a:pt x="7008" y="11207"/>
                  </a:cubicBezTo>
                  <a:cubicBezTo>
                    <a:pt x="7030" y="11253"/>
                    <a:pt x="7053" y="11276"/>
                    <a:pt x="7099" y="11299"/>
                  </a:cubicBezTo>
                  <a:cubicBezTo>
                    <a:pt x="7145" y="11321"/>
                    <a:pt x="7190" y="11367"/>
                    <a:pt x="7236" y="11390"/>
                  </a:cubicBezTo>
                  <a:cubicBezTo>
                    <a:pt x="7281" y="11413"/>
                    <a:pt x="7327" y="11458"/>
                    <a:pt x="7373" y="11481"/>
                  </a:cubicBezTo>
                  <a:cubicBezTo>
                    <a:pt x="7418" y="11504"/>
                    <a:pt x="7487" y="11550"/>
                    <a:pt x="7578" y="11572"/>
                  </a:cubicBezTo>
                  <a:cubicBezTo>
                    <a:pt x="7578" y="11595"/>
                    <a:pt x="7601" y="11595"/>
                    <a:pt x="7624" y="11595"/>
                  </a:cubicBezTo>
                  <a:lnTo>
                    <a:pt x="7647" y="11595"/>
                  </a:lnTo>
                  <a:lnTo>
                    <a:pt x="7669" y="11618"/>
                  </a:lnTo>
                  <a:lnTo>
                    <a:pt x="7738" y="11618"/>
                  </a:lnTo>
                  <a:cubicBezTo>
                    <a:pt x="7784" y="11641"/>
                    <a:pt x="7806" y="11641"/>
                    <a:pt x="7852" y="11641"/>
                  </a:cubicBezTo>
                  <a:cubicBezTo>
                    <a:pt x="7875" y="11664"/>
                    <a:pt x="7921" y="11664"/>
                    <a:pt x="7943" y="11664"/>
                  </a:cubicBezTo>
                  <a:lnTo>
                    <a:pt x="8560" y="11664"/>
                  </a:lnTo>
                  <a:cubicBezTo>
                    <a:pt x="8583" y="11641"/>
                    <a:pt x="8628" y="11641"/>
                    <a:pt x="8674" y="11641"/>
                  </a:cubicBezTo>
                  <a:cubicBezTo>
                    <a:pt x="8719" y="11641"/>
                    <a:pt x="8788" y="11618"/>
                    <a:pt x="8834" y="11618"/>
                  </a:cubicBezTo>
                  <a:cubicBezTo>
                    <a:pt x="8925" y="11595"/>
                    <a:pt x="8993" y="11572"/>
                    <a:pt x="9039" y="11527"/>
                  </a:cubicBezTo>
                  <a:cubicBezTo>
                    <a:pt x="9107" y="11504"/>
                    <a:pt x="9176" y="11481"/>
                    <a:pt x="9222" y="11435"/>
                  </a:cubicBezTo>
                  <a:cubicBezTo>
                    <a:pt x="9290" y="11390"/>
                    <a:pt x="9359" y="11344"/>
                    <a:pt x="9427" y="11299"/>
                  </a:cubicBezTo>
                  <a:cubicBezTo>
                    <a:pt x="9496" y="11253"/>
                    <a:pt x="9541" y="11207"/>
                    <a:pt x="9587" y="11162"/>
                  </a:cubicBezTo>
                  <a:cubicBezTo>
                    <a:pt x="9701" y="11047"/>
                    <a:pt x="9792" y="10911"/>
                    <a:pt x="9884" y="10751"/>
                  </a:cubicBezTo>
                  <a:cubicBezTo>
                    <a:pt x="9906" y="10682"/>
                    <a:pt x="9952" y="10614"/>
                    <a:pt x="9975" y="10545"/>
                  </a:cubicBezTo>
                  <a:cubicBezTo>
                    <a:pt x="10020" y="10454"/>
                    <a:pt x="10043" y="10386"/>
                    <a:pt x="10066" y="10294"/>
                  </a:cubicBezTo>
                  <a:cubicBezTo>
                    <a:pt x="10089" y="10157"/>
                    <a:pt x="10135" y="10020"/>
                    <a:pt x="10135" y="9861"/>
                  </a:cubicBezTo>
                  <a:cubicBezTo>
                    <a:pt x="10157" y="9678"/>
                    <a:pt x="10180" y="9541"/>
                    <a:pt x="10180" y="9404"/>
                  </a:cubicBezTo>
                  <a:cubicBezTo>
                    <a:pt x="10180" y="9313"/>
                    <a:pt x="10180" y="9221"/>
                    <a:pt x="10180" y="9130"/>
                  </a:cubicBezTo>
                  <a:lnTo>
                    <a:pt x="10157" y="9039"/>
                  </a:lnTo>
                  <a:cubicBezTo>
                    <a:pt x="10157" y="8993"/>
                    <a:pt x="10157" y="8948"/>
                    <a:pt x="10157" y="8902"/>
                  </a:cubicBezTo>
                  <a:cubicBezTo>
                    <a:pt x="10135" y="8879"/>
                    <a:pt x="10135" y="8856"/>
                    <a:pt x="10135" y="8833"/>
                  </a:cubicBezTo>
                  <a:cubicBezTo>
                    <a:pt x="10135" y="8788"/>
                    <a:pt x="10135" y="8742"/>
                    <a:pt x="10157" y="8696"/>
                  </a:cubicBezTo>
                  <a:cubicBezTo>
                    <a:pt x="10157" y="8674"/>
                    <a:pt x="10157" y="8674"/>
                    <a:pt x="10180" y="8651"/>
                  </a:cubicBezTo>
                  <a:cubicBezTo>
                    <a:pt x="10180" y="8651"/>
                    <a:pt x="10180" y="8628"/>
                    <a:pt x="10180" y="8628"/>
                  </a:cubicBezTo>
                  <a:cubicBezTo>
                    <a:pt x="10203" y="8628"/>
                    <a:pt x="10203" y="8628"/>
                    <a:pt x="10226" y="8605"/>
                  </a:cubicBezTo>
                  <a:cubicBezTo>
                    <a:pt x="10272" y="8696"/>
                    <a:pt x="10317" y="8765"/>
                    <a:pt x="10363" y="8856"/>
                  </a:cubicBezTo>
                  <a:cubicBezTo>
                    <a:pt x="10409" y="8925"/>
                    <a:pt x="10454" y="8993"/>
                    <a:pt x="10500" y="9062"/>
                  </a:cubicBezTo>
                  <a:lnTo>
                    <a:pt x="10523" y="9084"/>
                  </a:lnTo>
                  <a:cubicBezTo>
                    <a:pt x="10545" y="9130"/>
                    <a:pt x="10591" y="9176"/>
                    <a:pt x="10614" y="9221"/>
                  </a:cubicBezTo>
                  <a:cubicBezTo>
                    <a:pt x="10682" y="9290"/>
                    <a:pt x="10728" y="9358"/>
                    <a:pt x="10797" y="9404"/>
                  </a:cubicBezTo>
                  <a:cubicBezTo>
                    <a:pt x="10842" y="9450"/>
                    <a:pt x="10911" y="9495"/>
                    <a:pt x="10979" y="9541"/>
                  </a:cubicBezTo>
                  <a:cubicBezTo>
                    <a:pt x="11048" y="9587"/>
                    <a:pt x="11116" y="9609"/>
                    <a:pt x="11207" y="9632"/>
                  </a:cubicBezTo>
                  <a:cubicBezTo>
                    <a:pt x="11276" y="9678"/>
                    <a:pt x="11367" y="9678"/>
                    <a:pt x="11436" y="9701"/>
                  </a:cubicBezTo>
                  <a:lnTo>
                    <a:pt x="11527" y="9701"/>
                  </a:lnTo>
                  <a:cubicBezTo>
                    <a:pt x="11641" y="9701"/>
                    <a:pt x="11778" y="9678"/>
                    <a:pt x="11892" y="9609"/>
                  </a:cubicBezTo>
                  <a:cubicBezTo>
                    <a:pt x="11938" y="9609"/>
                    <a:pt x="11961" y="9587"/>
                    <a:pt x="11983" y="9587"/>
                  </a:cubicBezTo>
                  <a:cubicBezTo>
                    <a:pt x="12029" y="9541"/>
                    <a:pt x="12075" y="9518"/>
                    <a:pt x="12098" y="9495"/>
                  </a:cubicBezTo>
                  <a:cubicBezTo>
                    <a:pt x="12143" y="9473"/>
                    <a:pt x="12166" y="9427"/>
                    <a:pt x="12212" y="9381"/>
                  </a:cubicBezTo>
                  <a:cubicBezTo>
                    <a:pt x="12257" y="9336"/>
                    <a:pt x="12280" y="9267"/>
                    <a:pt x="12303" y="9221"/>
                  </a:cubicBezTo>
                  <a:cubicBezTo>
                    <a:pt x="12349" y="9153"/>
                    <a:pt x="12372" y="9084"/>
                    <a:pt x="12394" y="9016"/>
                  </a:cubicBezTo>
                  <a:cubicBezTo>
                    <a:pt x="12417" y="8948"/>
                    <a:pt x="12440" y="8856"/>
                    <a:pt x="12463" y="8788"/>
                  </a:cubicBezTo>
                  <a:cubicBezTo>
                    <a:pt x="12486" y="8719"/>
                    <a:pt x="12486" y="8628"/>
                    <a:pt x="12486" y="8560"/>
                  </a:cubicBezTo>
                  <a:cubicBezTo>
                    <a:pt x="12508" y="8423"/>
                    <a:pt x="12508" y="8308"/>
                    <a:pt x="12508" y="8194"/>
                  </a:cubicBezTo>
                  <a:cubicBezTo>
                    <a:pt x="12508" y="8035"/>
                    <a:pt x="12508" y="7920"/>
                    <a:pt x="12486" y="7806"/>
                  </a:cubicBezTo>
                  <a:cubicBezTo>
                    <a:pt x="12486" y="7738"/>
                    <a:pt x="12463" y="7669"/>
                    <a:pt x="12463" y="7601"/>
                  </a:cubicBezTo>
                  <a:lnTo>
                    <a:pt x="12440" y="7532"/>
                  </a:lnTo>
                  <a:cubicBezTo>
                    <a:pt x="12440" y="7510"/>
                    <a:pt x="12440" y="7464"/>
                    <a:pt x="12440" y="7418"/>
                  </a:cubicBezTo>
                  <a:cubicBezTo>
                    <a:pt x="12417" y="7373"/>
                    <a:pt x="12417" y="7304"/>
                    <a:pt x="12417" y="7258"/>
                  </a:cubicBezTo>
                  <a:lnTo>
                    <a:pt x="12417" y="7213"/>
                  </a:lnTo>
                  <a:cubicBezTo>
                    <a:pt x="12394" y="7190"/>
                    <a:pt x="12394" y="7144"/>
                    <a:pt x="12394" y="7099"/>
                  </a:cubicBezTo>
                  <a:cubicBezTo>
                    <a:pt x="12394" y="7076"/>
                    <a:pt x="12394" y="7053"/>
                    <a:pt x="12394" y="7053"/>
                  </a:cubicBezTo>
                  <a:lnTo>
                    <a:pt x="12417" y="7053"/>
                  </a:lnTo>
                  <a:lnTo>
                    <a:pt x="12417" y="7076"/>
                  </a:lnTo>
                  <a:lnTo>
                    <a:pt x="12440" y="7099"/>
                  </a:lnTo>
                  <a:cubicBezTo>
                    <a:pt x="12463" y="7167"/>
                    <a:pt x="12508" y="7236"/>
                    <a:pt x="12577" y="7304"/>
                  </a:cubicBezTo>
                  <a:cubicBezTo>
                    <a:pt x="12623" y="7373"/>
                    <a:pt x="12668" y="7418"/>
                    <a:pt x="12760" y="7487"/>
                  </a:cubicBezTo>
                  <a:cubicBezTo>
                    <a:pt x="12782" y="7510"/>
                    <a:pt x="12805" y="7532"/>
                    <a:pt x="12851" y="7532"/>
                  </a:cubicBezTo>
                  <a:cubicBezTo>
                    <a:pt x="12896" y="7578"/>
                    <a:pt x="12942" y="7601"/>
                    <a:pt x="12988" y="7624"/>
                  </a:cubicBezTo>
                  <a:cubicBezTo>
                    <a:pt x="13011" y="7624"/>
                    <a:pt x="13056" y="7646"/>
                    <a:pt x="13102" y="7646"/>
                  </a:cubicBezTo>
                  <a:lnTo>
                    <a:pt x="13239" y="7646"/>
                  </a:lnTo>
                  <a:cubicBezTo>
                    <a:pt x="13262" y="7646"/>
                    <a:pt x="13307" y="7624"/>
                    <a:pt x="13330" y="7624"/>
                  </a:cubicBezTo>
                  <a:cubicBezTo>
                    <a:pt x="13353" y="7601"/>
                    <a:pt x="13399" y="7578"/>
                    <a:pt x="13421" y="7555"/>
                  </a:cubicBezTo>
                  <a:cubicBezTo>
                    <a:pt x="13444" y="7532"/>
                    <a:pt x="13467" y="7510"/>
                    <a:pt x="13490" y="7487"/>
                  </a:cubicBezTo>
                  <a:cubicBezTo>
                    <a:pt x="13536" y="7464"/>
                    <a:pt x="13558" y="7418"/>
                    <a:pt x="13604" y="7373"/>
                  </a:cubicBezTo>
                  <a:cubicBezTo>
                    <a:pt x="13650" y="7327"/>
                    <a:pt x="13695" y="7258"/>
                    <a:pt x="13741" y="7190"/>
                  </a:cubicBezTo>
                  <a:cubicBezTo>
                    <a:pt x="13764" y="7122"/>
                    <a:pt x="13809" y="7053"/>
                    <a:pt x="13832" y="6985"/>
                  </a:cubicBezTo>
                  <a:cubicBezTo>
                    <a:pt x="13832" y="6962"/>
                    <a:pt x="13832" y="6939"/>
                    <a:pt x="13855" y="6893"/>
                  </a:cubicBezTo>
                  <a:cubicBezTo>
                    <a:pt x="13855" y="6848"/>
                    <a:pt x="13878" y="6779"/>
                    <a:pt x="13878" y="6733"/>
                  </a:cubicBezTo>
                  <a:cubicBezTo>
                    <a:pt x="13901" y="6688"/>
                    <a:pt x="13901" y="6642"/>
                    <a:pt x="13901" y="6574"/>
                  </a:cubicBezTo>
                  <a:lnTo>
                    <a:pt x="13901" y="6528"/>
                  </a:lnTo>
                  <a:cubicBezTo>
                    <a:pt x="13901" y="6437"/>
                    <a:pt x="13901" y="6368"/>
                    <a:pt x="13901" y="6277"/>
                  </a:cubicBezTo>
                  <a:cubicBezTo>
                    <a:pt x="13924" y="6186"/>
                    <a:pt x="13901" y="6117"/>
                    <a:pt x="13901" y="6026"/>
                  </a:cubicBezTo>
                  <a:cubicBezTo>
                    <a:pt x="13901" y="5957"/>
                    <a:pt x="13878" y="5889"/>
                    <a:pt x="13878" y="5820"/>
                  </a:cubicBezTo>
                  <a:cubicBezTo>
                    <a:pt x="13855" y="5729"/>
                    <a:pt x="13832" y="5638"/>
                    <a:pt x="13809" y="5569"/>
                  </a:cubicBezTo>
                  <a:cubicBezTo>
                    <a:pt x="13809" y="5501"/>
                    <a:pt x="13787" y="5432"/>
                    <a:pt x="13764" y="5341"/>
                  </a:cubicBezTo>
                  <a:cubicBezTo>
                    <a:pt x="13741" y="5273"/>
                    <a:pt x="13718" y="5204"/>
                    <a:pt x="13695" y="5113"/>
                  </a:cubicBezTo>
                  <a:cubicBezTo>
                    <a:pt x="13673" y="5067"/>
                    <a:pt x="13650" y="5044"/>
                    <a:pt x="13627" y="4999"/>
                  </a:cubicBezTo>
                  <a:cubicBezTo>
                    <a:pt x="13650" y="4999"/>
                    <a:pt x="13650" y="4976"/>
                    <a:pt x="13650" y="4976"/>
                  </a:cubicBezTo>
                  <a:cubicBezTo>
                    <a:pt x="13673" y="4930"/>
                    <a:pt x="13650" y="4885"/>
                    <a:pt x="13604" y="4862"/>
                  </a:cubicBezTo>
                  <a:cubicBezTo>
                    <a:pt x="13558" y="4839"/>
                    <a:pt x="13513" y="4816"/>
                    <a:pt x="13467" y="4816"/>
                  </a:cubicBezTo>
                  <a:cubicBezTo>
                    <a:pt x="13444" y="4793"/>
                    <a:pt x="13421" y="4793"/>
                    <a:pt x="13399" y="4771"/>
                  </a:cubicBezTo>
                  <a:cubicBezTo>
                    <a:pt x="13376" y="4771"/>
                    <a:pt x="13330" y="4748"/>
                    <a:pt x="13307" y="4748"/>
                  </a:cubicBezTo>
                  <a:lnTo>
                    <a:pt x="13285" y="4725"/>
                  </a:lnTo>
                  <a:cubicBezTo>
                    <a:pt x="13262" y="4725"/>
                    <a:pt x="13216" y="4702"/>
                    <a:pt x="13193" y="4702"/>
                  </a:cubicBezTo>
                  <a:cubicBezTo>
                    <a:pt x="13102" y="4656"/>
                    <a:pt x="13033" y="4634"/>
                    <a:pt x="12988" y="4611"/>
                  </a:cubicBezTo>
                  <a:lnTo>
                    <a:pt x="12965" y="4588"/>
                  </a:lnTo>
                  <a:cubicBezTo>
                    <a:pt x="12942" y="4588"/>
                    <a:pt x="12919" y="4565"/>
                    <a:pt x="12896" y="4565"/>
                  </a:cubicBezTo>
                  <a:lnTo>
                    <a:pt x="12851" y="4542"/>
                  </a:lnTo>
                  <a:lnTo>
                    <a:pt x="12782" y="4519"/>
                  </a:lnTo>
                  <a:cubicBezTo>
                    <a:pt x="12714" y="4497"/>
                    <a:pt x="12645" y="4474"/>
                    <a:pt x="12600" y="4428"/>
                  </a:cubicBezTo>
                  <a:cubicBezTo>
                    <a:pt x="12554" y="4405"/>
                    <a:pt x="12508" y="4405"/>
                    <a:pt x="12463" y="4382"/>
                  </a:cubicBezTo>
                  <a:cubicBezTo>
                    <a:pt x="12440" y="4382"/>
                    <a:pt x="12417" y="4360"/>
                    <a:pt x="12394" y="4337"/>
                  </a:cubicBezTo>
                  <a:cubicBezTo>
                    <a:pt x="12326" y="4314"/>
                    <a:pt x="12257" y="4291"/>
                    <a:pt x="12189" y="4246"/>
                  </a:cubicBezTo>
                  <a:cubicBezTo>
                    <a:pt x="12143" y="4223"/>
                    <a:pt x="12120" y="4223"/>
                    <a:pt x="12075" y="4200"/>
                  </a:cubicBezTo>
                  <a:cubicBezTo>
                    <a:pt x="12052" y="4177"/>
                    <a:pt x="12006" y="4177"/>
                    <a:pt x="11983" y="4154"/>
                  </a:cubicBezTo>
                  <a:cubicBezTo>
                    <a:pt x="11961" y="4131"/>
                    <a:pt x="11938" y="4131"/>
                    <a:pt x="11915" y="4109"/>
                  </a:cubicBezTo>
                  <a:lnTo>
                    <a:pt x="11915" y="4109"/>
                  </a:lnTo>
                  <a:lnTo>
                    <a:pt x="11938" y="4131"/>
                  </a:lnTo>
                  <a:cubicBezTo>
                    <a:pt x="11847" y="4086"/>
                    <a:pt x="11778" y="4040"/>
                    <a:pt x="11687" y="3972"/>
                  </a:cubicBezTo>
                  <a:lnTo>
                    <a:pt x="11573" y="3903"/>
                  </a:lnTo>
                  <a:cubicBezTo>
                    <a:pt x="11458" y="3835"/>
                    <a:pt x="11322" y="3743"/>
                    <a:pt x="11230" y="3675"/>
                  </a:cubicBezTo>
                  <a:lnTo>
                    <a:pt x="11185" y="3652"/>
                  </a:lnTo>
                  <a:cubicBezTo>
                    <a:pt x="11139" y="3606"/>
                    <a:pt x="11070" y="3561"/>
                    <a:pt x="11002" y="3515"/>
                  </a:cubicBezTo>
                  <a:cubicBezTo>
                    <a:pt x="10979" y="3492"/>
                    <a:pt x="10934" y="3469"/>
                    <a:pt x="10888" y="3447"/>
                  </a:cubicBezTo>
                  <a:lnTo>
                    <a:pt x="10819" y="3378"/>
                  </a:lnTo>
                  <a:cubicBezTo>
                    <a:pt x="10682" y="3264"/>
                    <a:pt x="10568" y="3173"/>
                    <a:pt x="10454" y="3081"/>
                  </a:cubicBezTo>
                  <a:cubicBezTo>
                    <a:pt x="10409" y="3036"/>
                    <a:pt x="10386" y="2990"/>
                    <a:pt x="10340" y="2967"/>
                  </a:cubicBezTo>
                  <a:lnTo>
                    <a:pt x="10294" y="2922"/>
                  </a:lnTo>
                  <a:lnTo>
                    <a:pt x="10272" y="2899"/>
                  </a:lnTo>
                  <a:cubicBezTo>
                    <a:pt x="10226" y="2853"/>
                    <a:pt x="10180" y="2808"/>
                    <a:pt x="10157" y="2762"/>
                  </a:cubicBezTo>
                  <a:cubicBezTo>
                    <a:pt x="10089" y="2716"/>
                    <a:pt x="10043" y="2648"/>
                    <a:pt x="9998" y="2602"/>
                  </a:cubicBezTo>
                  <a:cubicBezTo>
                    <a:pt x="9952" y="2556"/>
                    <a:pt x="9906" y="2488"/>
                    <a:pt x="9861" y="2465"/>
                  </a:cubicBezTo>
                  <a:lnTo>
                    <a:pt x="9838" y="2420"/>
                  </a:lnTo>
                  <a:cubicBezTo>
                    <a:pt x="9792" y="2374"/>
                    <a:pt x="9747" y="2328"/>
                    <a:pt x="9701" y="2260"/>
                  </a:cubicBezTo>
                  <a:cubicBezTo>
                    <a:pt x="9655" y="2168"/>
                    <a:pt x="9587" y="2077"/>
                    <a:pt x="9541" y="1986"/>
                  </a:cubicBezTo>
                  <a:lnTo>
                    <a:pt x="9473" y="1872"/>
                  </a:lnTo>
                  <a:cubicBezTo>
                    <a:pt x="9450" y="1803"/>
                    <a:pt x="9404" y="1758"/>
                    <a:pt x="9381" y="1689"/>
                  </a:cubicBezTo>
                  <a:cubicBezTo>
                    <a:pt x="9359" y="1666"/>
                    <a:pt x="9336" y="1621"/>
                    <a:pt x="9336" y="1598"/>
                  </a:cubicBezTo>
                  <a:lnTo>
                    <a:pt x="9313" y="1552"/>
                  </a:lnTo>
                  <a:cubicBezTo>
                    <a:pt x="9290" y="1529"/>
                    <a:pt x="9290" y="1507"/>
                    <a:pt x="9267" y="1484"/>
                  </a:cubicBezTo>
                  <a:cubicBezTo>
                    <a:pt x="9244" y="1461"/>
                    <a:pt x="9244" y="1438"/>
                    <a:pt x="9222" y="1415"/>
                  </a:cubicBezTo>
                  <a:cubicBezTo>
                    <a:pt x="9176" y="1324"/>
                    <a:pt x="9153" y="1233"/>
                    <a:pt x="9107" y="1141"/>
                  </a:cubicBezTo>
                  <a:cubicBezTo>
                    <a:pt x="9062" y="1004"/>
                    <a:pt x="9016" y="890"/>
                    <a:pt x="8993" y="776"/>
                  </a:cubicBezTo>
                  <a:lnTo>
                    <a:pt x="8993" y="753"/>
                  </a:lnTo>
                  <a:cubicBezTo>
                    <a:pt x="8993" y="685"/>
                    <a:pt x="8971" y="639"/>
                    <a:pt x="8971" y="593"/>
                  </a:cubicBezTo>
                  <a:lnTo>
                    <a:pt x="8948" y="571"/>
                  </a:lnTo>
                  <a:cubicBezTo>
                    <a:pt x="8948" y="525"/>
                    <a:pt x="8925" y="479"/>
                    <a:pt x="8925" y="434"/>
                  </a:cubicBezTo>
                  <a:cubicBezTo>
                    <a:pt x="8925" y="411"/>
                    <a:pt x="8925" y="365"/>
                    <a:pt x="8925" y="320"/>
                  </a:cubicBezTo>
                  <a:cubicBezTo>
                    <a:pt x="8925" y="274"/>
                    <a:pt x="8925" y="251"/>
                    <a:pt x="8902" y="228"/>
                  </a:cubicBezTo>
                  <a:cubicBezTo>
                    <a:pt x="8879" y="205"/>
                    <a:pt x="8856" y="205"/>
                    <a:pt x="8834" y="205"/>
                  </a:cubicBezTo>
                  <a:lnTo>
                    <a:pt x="8742" y="205"/>
                  </a:lnTo>
                  <a:cubicBezTo>
                    <a:pt x="8697" y="183"/>
                    <a:pt x="8674" y="183"/>
                    <a:pt x="8628" y="160"/>
                  </a:cubicBezTo>
                  <a:cubicBezTo>
                    <a:pt x="8583" y="137"/>
                    <a:pt x="8537" y="114"/>
                    <a:pt x="8491" y="69"/>
                  </a:cubicBezTo>
                  <a:cubicBezTo>
                    <a:pt x="8491" y="69"/>
                    <a:pt x="8468" y="46"/>
                    <a:pt x="8446" y="46"/>
                  </a:cubicBezTo>
                  <a:cubicBezTo>
                    <a:pt x="8446" y="46"/>
                    <a:pt x="8423" y="23"/>
                    <a:pt x="8423" y="23"/>
                  </a:cubicBezTo>
                  <a:cubicBezTo>
                    <a:pt x="8400" y="0"/>
                    <a:pt x="8377" y="0"/>
                    <a:pt x="8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 name="Google Shape;9752;p58"/>
            <p:cNvSpPr/>
            <p:nvPr/>
          </p:nvSpPr>
          <p:spPr>
            <a:xfrm>
              <a:off x="5088344" y="2761014"/>
              <a:ext cx="167732" cy="269897"/>
            </a:xfrm>
            <a:custGeom>
              <a:avLst/>
              <a:gdLst/>
              <a:ahLst/>
              <a:cxnLst/>
              <a:rect l="l" t="t" r="r" b="b"/>
              <a:pathLst>
                <a:path w="3561" h="5730" extrusionOk="0">
                  <a:moveTo>
                    <a:pt x="2420" y="0"/>
                  </a:moveTo>
                  <a:cubicBezTo>
                    <a:pt x="2374" y="0"/>
                    <a:pt x="2328" y="46"/>
                    <a:pt x="2283" y="68"/>
                  </a:cubicBezTo>
                  <a:cubicBezTo>
                    <a:pt x="2260" y="91"/>
                    <a:pt x="2237" y="91"/>
                    <a:pt x="2237" y="114"/>
                  </a:cubicBezTo>
                  <a:lnTo>
                    <a:pt x="2214" y="137"/>
                  </a:lnTo>
                  <a:cubicBezTo>
                    <a:pt x="2214" y="137"/>
                    <a:pt x="2191" y="160"/>
                    <a:pt x="2191" y="183"/>
                  </a:cubicBezTo>
                  <a:cubicBezTo>
                    <a:pt x="2169" y="228"/>
                    <a:pt x="2146" y="251"/>
                    <a:pt x="2123" y="297"/>
                  </a:cubicBezTo>
                  <a:cubicBezTo>
                    <a:pt x="2077" y="388"/>
                    <a:pt x="2054" y="457"/>
                    <a:pt x="2032" y="525"/>
                  </a:cubicBezTo>
                  <a:cubicBezTo>
                    <a:pt x="2009" y="593"/>
                    <a:pt x="1986" y="662"/>
                    <a:pt x="1963" y="730"/>
                  </a:cubicBezTo>
                  <a:cubicBezTo>
                    <a:pt x="1940" y="799"/>
                    <a:pt x="1917" y="867"/>
                    <a:pt x="1895" y="936"/>
                  </a:cubicBezTo>
                  <a:lnTo>
                    <a:pt x="1895" y="959"/>
                  </a:lnTo>
                  <a:cubicBezTo>
                    <a:pt x="1872" y="1050"/>
                    <a:pt x="1849" y="1141"/>
                    <a:pt x="1826" y="1233"/>
                  </a:cubicBezTo>
                  <a:cubicBezTo>
                    <a:pt x="1803" y="1370"/>
                    <a:pt x="1781" y="1552"/>
                    <a:pt x="1803" y="1735"/>
                  </a:cubicBezTo>
                  <a:cubicBezTo>
                    <a:pt x="1803" y="1826"/>
                    <a:pt x="1803" y="1917"/>
                    <a:pt x="1826" y="1986"/>
                  </a:cubicBezTo>
                  <a:cubicBezTo>
                    <a:pt x="1849" y="2054"/>
                    <a:pt x="1849" y="2123"/>
                    <a:pt x="1849" y="2168"/>
                  </a:cubicBezTo>
                  <a:cubicBezTo>
                    <a:pt x="1849" y="2146"/>
                    <a:pt x="1826" y="2123"/>
                    <a:pt x="1803" y="2123"/>
                  </a:cubicBezTo>
                  <a:cubicBezTo>
                    <a:pt x="1781" y="2100"/>
                    <a:pt x="1758" y="2054"/>
                    <a:pt x="1735" y="2031"/>
                  </a:cubicBezTo>
                  <a:lnTo>
                    <a:pt x="1689" y="2009"/>
                  </a:lnTo>
                  <a:cubicBezTo>
                    <a:pt x="1689" y="1986"/>
                    <a:pt x="1666" y="1963"/>
                    <a:pt x="1644" y="1940"/>
                  </a:cubicBezTo>
                  <a:lnTo>
                    <a:pt x="1598" y="1895"/>
                  </a:lnTo>
                  <a:cubicBezTo>
                    <a:pt x="1552" y="1872"/>
                    <a:pt x="1529" y="1826"/>
                    <a:pt x="1507" y="1780"/>
                  </a:cubicBezTo>
                  <a:cubicBezTo>
                    <a:pt x="1461" y="1735"/>
                    <a:pt x="1438" y="1689"/>
                    <a:pt x="1393" y="1666"/>
                  </a:cubicBezTo>
                  <a:lnTo>
                    <a:pt x="1324" y="1598"/>
                  </a:lnTo>
                  <a:lnTo>
                    <a:pt x="1278" y="1552"/>
                  </a:lnTo>
                  <a:cubicBezTo>
                    <a:pt x="1210" y="1484"/>
                    <a:pt x="1141" y="1392"/>
                    <a:pt x="1027" y="1370"/>
                  </a:cubicBezTo>
                  <a:cubicBezTo>
                    <a:pt x="982" y="1347"/>
                    <a:pt x="936" y="1347"/>
                    <a:pt x="890" y="1347"/>
                  </a:cubicBezTo>
                  <a:cubicBezTo>
                    <a:pt x="845" y="1347"/>
                    <a:pt x="799" y="1347"/>
                    <a:pt x="753" y="1370"/>
                  </a:cubicBezTo>
                  <a:cubicBezTo>
                    <a:pt x="685" y="1392"/>
                    <a:pt x="639" y="1484"/>
                    <a:pt x="594" y="1552"/>
                  </a:cubicBezTo>
                  <a:cubicBezTo>
                    <a:pt x="548" y="1621"/>
                    <a:pt x="525" y="1712"/>
                    <a:pt x="502" y="1803"/>
                  </a:cubicBezTo>
                  <a:cubicBezTo>
                    <a:pt x="480" y="1872"/>
                    <a:pt x="480" y="1963"/>
                    <a:pt x="480" y="2031"/>
                  </a:cubicBezTo>
                  <a:cubicBezTo>
                    <a:pt x="480" y="2100"/>
                    <a:pt x="502" y="2168"/>
                    <a:pt x="525" y="2260"/>
                  </a:cubicBezTo>
                  <a:cubicBezTo>
                    <a:pt x="548" y="2351"/>
                    <a:pt x="594" y="2465"/>
                    <a:pt x="616" y="2556"/>
                  </a:cubicBezTo>
                  <a:lnTo>
                    <a:pt x="639" y="2579"/>
                  </a:lnTo>
                  <a:cubicBezTo>
                    <a:pt x="685" y="2671"/>
                    <a:pt x="708" y="2739"/>
                    <a:pt x="753" y="2808"/>
                  </a:cubicBezTo>
                  <a:lnTo>
                    <a:pt x="776" y="2853"/>
                  </a:lnTo>
                  <a:cubicBezTo>
                    <a:pt x="822" y="2922"/>
                    <a:pt x="845" y="2990"/>
                    <a:pt x="890" y="3059"/>
                  </a:cubicBezTo>
                  <a:cubicBezTo>
                    <a:pt x="936" y="3127"/>
                    <a:pt x="959" y="3196"/>
                    <a:pt x="982" y="3264"/>
                  </a:cubicBezTo>
                  <a:cubicBezTo>
                    <a:pt x="959" y="3241"/>
                    <a:pt x="959" y="3241"/>
                    <a:pt x="936" y="3241"/>
                  </a:cubicBezTo>
                  <a:cubicBezTo>
                    <a:pt x="913" y="3218"/>
                    <a:pt x="890" y="3218"/>
                    <a:pt x="845" y="3196"/>
                  </a:cubicBezTo>
                  <a:cubicBezTo>
                    <a:pt x="799" y="3173"/>
                    <a:pt x="731" y="3173"/>
                    <a:pt x="662" y="3150"/>
                  </a:cubicBezTo>
                  <a:lnTo>
                    <a:pt x="639" y="3150"/>
                  </a:lnTo>
                  <a:cubicBezTo>
                    <a:pt x="594" y="3150"/>
                    <a:pt x="548" y="3127"/>
                    <a:pt x="502" y="3127"/>
                  </a:cubicBezTo>
                  <a:lnTo>
                    <a:pt x="411" y="3127"/>
                  </a:lnTo>
                  <a:cubicBezTo>
                    <a:pt x="411" y="3127"/>
                    <a:pt x="388" y="3127"/>
                    <a:pt x="365" y="3150"/>
                  </a:cubicBezTo>
                  <a:cubicBezTo>
                    <a:pt x="320" y="3150"/>
                    <a:pt x="274" y="3173"/>
                    <a:pt x="251" y="3218"/>
                  </a:cubicBezTo>
                  <a:lnTo>
                    <a:pt x="206" y="3218"/>
                  </a:lnTo>
                  <a:cubicBezTo>
                    <a:pt x="160" y="3241"/>
                    <a:pt x="114" y="3264"/>
                    <a:pt x="91" y="3310"/>
                  </a:cubicBezTo>
                  <a:cubicBezTo>
                    <a:pt x="69" y="3355"/>
                    <a:pt x="46" y="3378"/>
                    <a:pt x="46" y="3424"/>
                  </a:cubicBezTo>
                  <a:cubicBezTo>
                    <a:pt x="23" y="3492"/>
                    <a:pt x="0" y="3538"/>
                    <a:pt x="0" y="3606"/>
                  </a:cubicBezTo>
                  <a:cubicBezTo>
                    <a:pt x="0" y="3698"/>
                    <a:pt x="0" y="3789"/>
                    <a:pt x="0" y="3857"/>
                  </a:cubicBezTo>
                  <a:cubicBezTo>
                    <a:pt x="23" y="3926"/>
                    <a:pt x="46" y="4017"/>
                    <a:pt x="69" y="4109"/>
                  </a:cubicBezTo>
                  <a:cubicBezTo>
                    <a:pt x="114" y="4246"/>
                    <a:pt x="183" y="4360"/>
                    <a:pt x="274" y="4497"/>
                  </a:cubicBezTo>
                  <a:cubicBezTo>
                    <a:pt x="320" y="4542"/>
                    <a:pt x="343" y="4565"/>
                    <a:pt x="365" y="4611"/>
                  </a:cubicBezTo>
                  <a:lnTo>
                    <a:pt x="411" y="4679"/>
                  </a:lnTo>
                  <a:lnTo>
                    <a:pt x="434" y="4702"/>
                  </a:lnTo>
                  <a:cubicBezTo>
                    <a:pt x="480" y="4748"/>
                    <a:pt x="502" y="4793"/>
                    <a:pt x="548" y="4839"/>
                  </a:cubicBezTo>
                  <a:cubicBezTo>
                    <a:pt x="662" y="4953"/>
                    <a:pt x="776" y="5067"/>
                    <a:pt x="890" y="5159"/>
                  </a:cubicBezTo>
                  <a:cubicBezTo>
                    <a:pt x="959" y="5204"/>
                    <a:pt x="1004" y="5250"/>
                    <a:pt x="1073" y="5295"/>
                  </a:cubicBezTo>
                  <a:cubicBezTo>
                    <a:pt x="1119" y="5318"/>
                    <a:pt x="1164" y="5364"/>
                    <a:pt x="1210" y="5387"/>
                  </a:cubicBezTo>
                  <a:lnTo>
                    <a:pt x="1256" y="5410"/>
                  </a:lnTo>
                  <a:cubicBezTo>
                    <a:pt x="1393" y="5478"/>
                    <a:pt x="1529" y="5547"/>
                    <a:pt x="1666" y="5615"/>
                  </a:cubicBezTo>
                  <a:cubicBezTo>
                    <a:pt x="1758" y="5661"/>
                    <a:pt x="1895" y="5706"/>
                    <a:pt x="2032" y="5729"/>
                  </a:cubicBezTo>
                  <a:lnTo>
                    <a:pt x="2123" y="5729"/>
                  </a:lnTo>
                  <a:cubicBezTo>
                    <a:pt x="2169" y="5729"/>
                    <a:pt x="2214" y="5729"/>
                    <a:pt x="2260" y="5706"/>
                  </a:cubicBezTo>
                  <a:cubicBezTo>
                    <a:pt x="2283" y="5706"/>
                    <a:pt x="2328" y="5683"/>
                    <a:pt x="2351" y="5661"/>
                  </a:cubicBezTo>
                  <a:cubicBezTo>
                    <a:pt x="2374" y="5638"/>
                    <a:pt x="2420" y="5615"/>
                    <a:pt x="2442" y="5592"/>
                  </a:cubicBezTo>
                  <a:cubicBezTo>
                    <a:pt x="2488" y="5569"/>
                    <a:pt x="2511" y="5547"/>
                    <a:pt x="2557" y="5524"/>
                  </a:cubicBezTo>
                  <a:lnTo>
                    <a:pt x="2579" y="5501"/>
                  </a:lnTo>
                  <a:lnTo>
                    <a:pt x="2625" y="5455"/>
                  </a:lnTo>
                  <a:lnTo>
                    <a:pt x="2648" y="5455"/>
                  </a:lnTo>
                  <a:lnTo>
                    <a:pt x="2716" y="5410"/>
                  </a:lnTo>
                  <a:cubicBezTo>
                    <a:pt x="2785" y="5387"/>
                    <a:pt x="2831" y="5341"/>
                    <a:pt x="2899" y="5295"/>
                  </a:cubicBezTo>
                  <a:cubicBezTo>
                    <a:pt x="2922" y="5273"/>
                    <a:pt x="2967" y="5250"/>
                    <a:pt x="3013" y="5227"/>
                  </a:cubicBezTo>
                  <a:cubicBezTo>
                    <a:pt x="3036" y="5204"/>
                    <a:pt x="3082" y="5159"/>
                    <a:pt x="3127" y="5136"/>
                  </a:cubicBezTo>
                  <a:cubicBezTo>
                    <a:pt x="3150" y="5113"/>
                    <a:pt x="3196" y="5090"/>
                    <a:pt x="3241" y="5090"/>
                  </a:cubicBezTo>
                  <a:lnTo>
                    <a:pt x="3241" y="5067"/>
                  </a:lnTo>
                  <a:cubicBezTo>
                    <a:pt x="3264" y="5067"/>
                    <a:pt x="3287" y="5044"/>
                    <a:pt x="3310" y="5044"/>
                  </a:cubicBezTo>
                  <a:lnTo>
                    <a:pt x="3378" y="5044"/>
                  </a:lnTo>
                  <a:cubicBezTo>
                    <a:pt x="3470" y="5022"/>
                    <a:pt x="3561" y="4976"/>
                    <a:pt x="3561" y="4885"/>
                  </a:cubicBezTo>
                  <a:cubicBezTo>
                    <a:pt x="3561" y="4839"/>
                    <a:pt x="3561" y="4816"/>
                    <a:pt x="3538" y="4793"/>
                  </a:cubicBezTo>
                  <a:lnTo>
                    <a:pt x="3538" y="4770"/>
                  </a:lnTo>
                  <a:cubicBezTo>
                    <a:pt x="3538" y="4725"/>
                    <a:pt x="3515" y="4702"/>
                    <a:pt x="3492" y="4679"/>
                  </a:cubicBezTo>
                  <a:cubicBezTo>
                    <a:pt x="3492" y="4656"/>
                    <a:pt x="3470" y="4611"/>
                    <a:pt x="3447" y="4588"/>
                  </a:cubicBezTo>
                  <a:lnTo>
                    <a:pt x="3424" y="4519"/>
                  </a:lnTo>
                  <a:cubicBezTo>
                    <a:pt x="3401" y="4474"/>
                    <a:pt x="3401" y="4451"/>
                    <a:pt x="3378" y="4428"/>
                  </a:cubicBezTo>
                  <a:cubicBezTo>
                    <a:pt x="3355" y="4405"/>
                    <a:pt x="3355" y="4360"/>
                    <a:pt x="3333" y="4337"/>
                  </a:cubicBezTo>
                  <a:cubicBezTo>
                    <a:pt x="3310" y="4268"/>
                    <a:pt x="3287" y="4223"/>
                    <a:pt x="3264" y="4154"/>
                  </a:cubicBezTo>
                  <a:lnTo>
                    <a:pt x="3219" y="4109"/>
                  </a:lnTo>
                  <a:cubicBezTo>
                    <a:pt x="3219" y="4063"/>
                    <a:pt x="3196" y="4017"/>
                    <a:pt x="3173" y="3972"/>
                  </a:cubicBezTo>
                  <a:cubicBezTo>
                    <a:pt x="3150" y="3903"/>
                    <a:pt x="3127" y="3857"/>
                    <a:pt x="3082" y="3789"/>
                  </a:cubicBezTo>
                  <a:cubicBezTo>
                    <a:pt x="3082" y="3766"/>
                    <a:pt x="3059" y="3721"/>
                    <a:pt x="3036" y="3698"/>
                  </a:cubicBezTo>
                  <a:lnTo>
                    <a:pt x="3013" y="3652"/>
                  </a:lnTo>
                  <a:cubicBezTo>
                    <a:pt x="2967" y="3606"/>
                    <a:pt x="2922" y="3584"/>
                    <a:pt x="2876" y="3584"/>
                  </a:cubicBezTo>
                  <a:cubicBezTo>
                    <a:pt x="2808" y="3584"/>
                    <a:pt x="2762" y="3606"/>
                    <a:pt x="2739" y="3652"/>
                  </a:cubicBezTo>
                  <a:cubicBezTo>
                    <a:pt x="2716" y="3675"/>
                    <a:pt x="2694" y="3721"/>
                    <a:pt x="2694" y="3766"/>
                  </a:cubicBezTo>
                  <a:cubicBezTo>
                    <a:pt x="2694" y="3833"/>
                    <a:pt x="2694" y="3900"/>
                    <a:pt x="2694" y="3967"/>
                  </a:cubicBezTo>
                  <a:lnTo>
                    <a:pt x="2694" y="3967"/>
                  </a:lnTo>
                  <a:cubicBezTo>
                    <a:pt x="2662" y="3923"/>
                    <a:pt x="2644" y="3864"/>
                    <a:pt x="2625" y="3789"/>
                  </a:cubicBezTo>
                  <a:cubicBezTo>
                    <a:pt x="2579" y="3652"/>
                    <a:pt x="2534" y="3492"/>
                    <a:pt x="2534" y="3332"/>
                  </a:cubicBezTo>
                  <a:lnTo>
                    <a:pt x="2511" y="3241"/>
                  </a:lnTo>
                  <a:cubicBezTo>
                    <a:pt x="2511" y="3196"/>
                    <a:pt x="2488" y="3127"/>
                    <a:pt x="2488" y="3081"/>
                  </a:cubicBezTo>
                  <a:cubicBezTo>
                    <a:pt x="2488" y="3013"/>
                    <a:pt x="2488" y="2944"/>
                    <a:pt x="2488" y="2876"/>
                  </a:cubicBezTo>
                  <a:cubicBezTo>
                    <a:pt x="2488" y="2830"/>
                    <a:pt x="2488" y="2785"/>
                    <a:pt x="2488" y="2716"/>
                  </a:cubicBezTo>
                  <a:lnTo>
                    <a:pt x="2488" y="2693"/>
                  </a:lnTo>
                  <a:cubicBezTo>
                    <a:pt x="2488" y="2625"/>
                    <a:pt x="2488" y="2579"/>
                    <a:pt x="2488" y="2511"/>
                  </a:cubicBezTo>
                  <a:cubicBezTo>
                    <a:pt x="2511" y="2397"/>
                    <a:pt x="2534" y="2260"/>
                    <a:pt x="2557" y="2146"/>
                  </a:cubicBezTo>
                  <a:lnTo>
                    <a:pt x="2557" y="2146"/>
                  </a:lnTo>
                  <a:lnTo>
                    <a:pt x="2534" y="2191"/>
                  </a:lnTo>
                  <a:cubicBezTo>
                    <a:pt x="2579" y="2031"/>
                    <a:pt x="2602" y="1872"/>
                    <a:pt x="2648" y="1735"/>
                  </a:cubicBezTo>
                  <a:lnTo>
                    <a:pt x="2648" y="1666"/>
                  </a:lnTo>
                  <a:cubicBezTo>
                    <a:pt x="2671" y="1621"/>
                    <a:pt x="2671" y="1575"/>
                    <a:pt x="2694" y="1506"/>
                  </a:cubicBezTo>
                  <a:cubicBezTo>
                    <a:pt x="2694" y="1484"/>
                    <a:pt x="2694" y="1438"/>
                    <a:pt x="2694" y="1392"/>
                  </a:cubicBezTo>
                  <a:cubicBezTo>
                    <a:pt x="2694" y="1370"/>
                    <a:pt x="2694" y="1347"/>
                    <a:pt x="2716" y="1301"/>
                  </a:cubicBezTo>
                  <a:cubicBezTo>
                    <a:pt x="2716" y="1233"/>
                    <a:pt x="2716" y="1164"/>
                    <a:pt x="2739" y="1096"/>
                  </a:cubicBezTo>
                  <a:cubicBezTo>
                    <a:pt x="2739" y="1050"/>
                    <a:pt x="2739" y="981"/>
                    <a:pt x="2739" y="890"/>
                  </a:cubicBezTo>
                  <a:cubicBezTo>
                    <a:pt x="2739" y="776"/>
                    <a:pt x="2739" y="662"/>
                    <a:pt x="2739" y="525"/>
                  </a:cubicBezTo>
                  <a:cubicBezTo>
                    <a:pt x="2739" y="457"/>
                    <a:pt x="2739" y="365"/>
                    <a:pt x="2716" y="274"/>
                  </a:cubicBezTo>
                  <a:cubicBezTo>
                    <a:pt x="2694" y="205"/>
                    <a:pt x="2671" y="68"/>
                    <a:pt x="2579" y="23"/>
                  </a:cubicBezTo>
                  <a:cubicBezTo>
                    <a:pt x="2534" y="0"/>
                    <a:pt x="2511" y="0"/>
                    <a:pt x="2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 name="Google Shape;9753;p58"/>
            <p:cNvSpPr/>
            <p:nvPr/>
          </p:nvSpPr>
          <p:spPr>
            <a:xfrm>
              <a:off x="6134492" y="3087821"/>
              <a:ext cx="189258" cy="248419"/>
            </a:xfrm>
            <a:custGeom>
              <a:avLst/>
              <a:gdLst/>
              <a:ahLst/>
              <a:cxnLst/>
              <a:rect l="l" t="t" r="r" b="b"/>
              <a:pathLst>
                <a:path w="4018" h="5274" extrusionOk="0">
                  <a:moveTo>
                    <a:pt x="3287" y="1"/>
                  </a:moveTo>
                  <a:cubicBezTo>
                    <a:pt x="3287" y="1"/>
                    <a:pt x="3264" y="1"/>
                    <a:pt x="3241" y="24"/>
                  </a:cubicBezTo>
                  <a:cubicBezTo>
                    <a:pt x="3219" y="24"/>
                    <a:pt x="3173" y="47"/>
                    <a:pt x="3127" y="47"/>
                  </a:cubicBezTo>
                  <a:cubicBezTo>
                    <a:pt x="3104" y="69"/>
                    <a:pt x="3082" y="92"/>
                    <a:pt x="3036" y="92"/>
                  </a:cubicBezTo>
                  <a:lnTo>
                    <a:pt x="3036" y="115"/>
                  </a:lnTo>
                  <a:cubicBezTo>
                    <a:pt x="2990" y="138"/>
                    <a:pt x="2967" y="161"/>
                    <a:pt x="2945" y="183"/>
                  </a:cubicBezTo>
                  <a:cubicBezTo>
                    <a:pt x="2899" y="206"/>
                    <a:pt x="2876" y="252"/>
                    <a:pt x="2831" y="298"/>
                  </a:cubicBezTo>
                  <a:cubicBezTo>
                    <a:pt x="2808" y="320"/>
                    <a:pt x="2785" y="343"/>
                    <a:pt x="2762" y="366"/>
                  </a:cubicBezTo>
                  <a:cubicBezTo>
                    <a:pt x="2739" y="412"/>
                    <a:pt x="2694" y="435"/>
                    <a:pt x="2648" y="480"/>
                  </a:cubicBezTo>
                  <a:cubicBezTo>
                    <a:pt x="2648" y="503"/>
                    <a:pt x="2625" y="526"/>
                    <a:pt x="2625" y="526"/>
                  </a:cubicBezTo>
                  <a:lnTo>
                    <a:pt x="2602" y="572"/>
                  </a:lnTo>
                  <a:lnTo>
                    <a:pt x="2557" y="617"/>
                  </a:lnTo>
                  <a:lnTo>
                    <a:pt x="2534" y="663"/>
                  </a:lnTo>
                  <a:cubicBezTo>
                    <a:pt x="2511" y="708"/>
                    <a:pt x="2465" y="754"/>
                    <a:pt x="2443" y="800"/>
                  </a:cubicBezTo>
                  <a:lnTo>
                    <a:pt x="2420" y="845"/>
                  </a:lnTo>
                  <a:cubicBezTo>
                    <a:pt x="2374" y="891"/>
                    <a:pt x="2351" y="937"/>
                    <a:pt x="2306" y="1005"/>
                  </a:cubicBezTo>
                  <a:cubicBezTo>
                    <a:pt x="2306" y="1028"/>
                    <a:pt x="2283" y="1051"/>
                    <a:pt x="2260" y="1074"/>
                  </a:cubicBezTo>
                  <a:cubicBezTo>
                    <a:pt x="2237" y="1119"/>
                    <a:pt x="2214" y="1142"/>
                    <a:pt x="2214" y="1165"/>
                  </a:cubicBezTo>
                  <a:cubicBezTo>
                    <a:pt x="2191" y="1211"/>
                    <a:pt x="2169" y="1256"/>
                    <a:pt x="2146" y="1279"/>
                  </a:cubicBezTo>
                  <a:cubicBezTo>
                    <a:pt x="2146" y="1302"/>
                    <a:pt x="2123" y="1348"/>
                    <a:pt x="2100" y="1370"/>
                  </a:cubicBezTo>
                  <a:cubicBezTo>
                    <a:pt x="2100" y="1393"/>
                    <a:pt x="2077" y="1439"/>
                    <a:pt x="2054" y="1462"/>
                  </a:cubicBezTo>
                  <a:cubicBezTo>
                    <a:pt x="2032" y="1485"/>
                    <a:pt x="2032" y="1507"/>
                    <a:pt x="2009" y="1553"/>
                  </a:cubicBezTo>
                  <a:cubicBezTo>
                    <a:pt x="1963" y="1644"/>
                    <a:pt x="1895" y="1713"/>
                    <a:pt x="1826" y="1804"/>
                  </a:cubicBezTo>
                  <a:cubicBezTo>
                    <a:pt x="1803" y="1850"/>
                    <a:pt x="1781" y="1873"/>
                    <a:pt x="1758" y="1918"/>
                  </a:cubicBezTo>
                  <a:cubicBezTo>
                    <a:pt x="1712" y="1964"/>
                    <a:pt x="1689" y="2010"/>
                    <a:pt x="1644" y="2055"/>
                  </a:cubicBezTo>
                  <a:cubicBezTo>
                    <a:pt x="1621" y="2101"/>
                    <a:pt x="1598" y="2124"/>
                    <a:pt x="1575" y="2146"/>
                  </a:cubicBezTo>
                  <a:lnTo>
                    <a:pt x="1552" y="2192"/>
                  </a:lnTo>
                  <a:cubicBezTo>
                    <a:pt x="1507" y="2238"/>
                    <a:pt x="1461" y="2283"/>
                    <a:pt x="1415" y="2306"/>
                  </a:cubicBezTo>
                  <a:cubicBezTo>
                    <a:pt x="1370" y="2352"/>
                    <a:pt x="1324" y="2420"/>
                    <a:pt x="1278" y="2466"/>
                  </a:cubicBezTo>
                  <a:cubicBezTo>
                    <a:pt x="1256" y="2489"/>
                    <a:pt x="1256" y="2512"/>
                    <a:pt x="1256" y="2512"/>
                  </a:cubicBezTo>
                  <a:cubicBezTo>
                    <a:pt x="1233" y="2557"/>
                    <a:pt x="1233" y="2626"/>
                    <a:pt x="1278" y="2649"/>
                  </a:cubicBezTo>
                  <a:cubicBezTo>
                    <a:pt x="1301" y="2671"/>
                    <a:pt x="1347" y="2694"/>
                    <a:pt x="1370" y="2694"/>
                  </a:cubicBezTo>
                  <a:lnTo>
                    <a:pt x="1415" y="2694"/>
                  </a:lnTo>
                  <a:cubicBezTo>
                    <a:pt x="1415" y="2694"/>
                    <a:pt x="1438" y="2694"/>
                    <a:pt x="1438" y="2717"/>
                  </a:cubicBezTo>
                  <a:cubicBezTo>
                    <a:pt x="1438" y="2717"/>
                    <a:pt x="1461" y="2717"/>
                    <a:pt x="1461" y="2740"/>
                  </a:cubicBezTo>
                  <a:cubicBezTo>
                    <a:pt x="1461" y="2740"/>
                    <a:pt x="1484" y="2763"/>
                    <a:pt x="1484" y="2786"/>
                  </a:cubicBezTo>
                  <a:cubicBezTo>
                    <a:pt x="1507" y="2808"/>
                    <a:pt x="1507" y="2831"/>
                    <a:pt x="1507" y="2877"/>
                  </a:cubicBezTo>
                  <a:cubicBezTo>
                    <a:pt x="1507" y="2945"/>
                    <a:pt x="1507" y="2991"/>
                    <a:pt x="1484" y="3059"/>
                  </a:cubicBezTo>
                  <a:cubicBezTo>
                    <a:pt x="1484" y="3105"/>
                    <a:pt x="1461" y="3151"/>
                    <a:pt x="1438" y="3196"/>
                  </a:cubicBezTo>
                  <a:cubicBezTo>
                    <a:pt x="1415" y="3242"/>
                    <a:pt x="1393" y="3288"/>
                    <a:pt x="1347" y="3333"/>
                  </a:cubicBezTo>
                  <a:cubicBezTo>
                    <a:pt x="1278" y="3402"/>
                    <a:pt x="1233" y="3470"/>
                    <a:pt x="1164" y="3516"/>
                  </a:cubicBezTo>
                  <a:cubicBezTo>
                    <a:pt x="1050" y="3584"/>
                    <a:pt x="959" y="3630"/>
                    <a:pt x="868" y="3653"/>
                  </a:cubicBezTo>
                  <a:cubicBezTo>
                    <a:pt x="776" y="3699"/>
                    <a:pt x="685" y="3744"/>
                    <a:pt x="571" y="3767"/>
                  </a:cubicBezTo>
                  <a:lnTo>
                    <a:pt x="548" y="3790"/>
                  </a:lnTo>
                  <a:cubicBezTo>
                    <a:pt x="480" y="3813"/>
                    <a:pt x="411" y="3813"/>
                    <a:pt x="343" y="3836"/>
                  </a:cubicBezTo>
                  <a:cubicBezTo>
                    <a:pt x="320" y="3836"/>
                    <a:pt x="297" y="3858"/>
                    <a:pt x="274" y="3858"/>
                  </a:cubicBezTo>
                  <a:cubicBezTo>
                    <a:pt x="228" y="3858"/>
                    <a:pt x="206" y="3858"/>
                    <a:pt x="183" y="3881"/>
                  </a:cubicBezTo>
                  <a:lnTo>
                    <a:pt x="160" y="3881"/>
                  </a:lnTo>
                  <a:cubicBezTo>
                    <a:pt x="114" y="3881"/>
                    <a:pt x="69" y="3904"/>
                    <a:pt x="46" y="3927"/>
                  </a:cubicBezTo>
                  <a:cubicBezTo>
                    <a:pt x="23" y="3950"/>
                    <a:pt x="0" y="3995"/>
                    <a:pt x="0" y="4041"/>
                  </a:cubicBezTo>
                  <a:cubicBezTo>
                    <a:pt x="0" y="4064"/>
                    <a:pt x="0" y="4087"/>
                    <a:pt x="23" y="4109"/>
                  </a:cubicBezTo>
                  <a:cubicBezTo>
                    <a:pt x="23" y="4132"/>
                    <a:pt x="23" y="4155"/>
                    <a:pt x="46" y="4178"/>
                  </a:cubicBezTo>
                  <a:cubicBezTo>
                    <a:pt x="69" y="4201"/>
                    <a:pt x="69" y="4246"/>
                    <a:pt x="92" y="4269"/>
                  </a:cubicBezTo>
                  <a:cubicBezTo>
                    <a:pt x="92" y="4292"/>
                    <a:pt x="114" y="4315"/>
                    <a:pt x="114" y="4338"/>
                  </a:cubicBezTo>
                  <a:lnTo>
                    <a:pt x="137" y="4361"/>
                  </a:lnTo>
                  <a:cubicBezTo>
                    <a:pt x="137" y="4406"/>
                    <a:pt x="160" y="4429"/>
                    <a:pt x="183" y="4475"/>
                  </a:cubicBezTo>
                  <a:cubicBezTo>
                    <a:pt x="183" y="4520"/>
                    <a:pt x="206" y="4543"/>
                    <a:pt x="228" y="4589"/>
                  </a:cubicBezTo>
                  <a:cubicBezTo>
                    <a:pt x="228" y="4634"/>
                    <a:pt x="251" y="4680"/>
                    <a:pt x="274" y="4726"/>
                  </a:cubicBezTo>
                  <a:lnTo>
                    <a:pt x="297" y="4749"/>
                  </a:lnTo>
                  <a:cubicBezTo>
                    <a:pt x="297" y="4771"/>
                    <a:pt x="320" y="4794"/>
                    <a:pt x="343" y="4840"/>
                  </a:cubicBezTo>
                  <a:cubicBezTo>
                    <a:pt x="343" y="4863"/>
                    <a:pt x="365" y="4885"/>
                    <a:pt x="388" y="4908"/>
                  </a:cubicBezTo>
                  <a:cubicBezTo>
                    <a:pt x="388" y="4954"/>
                    <a:pt x="411" y="4977"/>
                    <a:pt x="434" y="5000"/>
                  </a:cubicBezTo>
                  <a:cubicBezTo>
                    <a:pt x="457" y="5000"/>
                    <a:pt x="480" y="5022"/>
                    <a:pt x="502" y="5045"/>
                  </a:cubicBezTo>
                  <a:cubicBezTo>
                    <a:pt x="548" y="5045"/>
                    <a:pt x="571" y="5068"/>
                    <a:pt x="616" y="5091"/>
                  </a:cubicBezTo>
                  <a:cubicBezTo>
                    <a:pt x="685" y="5114"/>
                    <a:pt x="753" y="5137"/>
                    <a:pt x="822" y="5182"/>
                  </a:cubicBezTo>
                  <a:cubicBezTo>
                    <a:pt x="868" y="5182"/>
                    <a:pt x="913" y="5205"/>
                    <a:pt x="936" y="5205"/>
                  </a:cubicBezTo>
                  <a:cubicBezTo>
                    <a:pt x="982" y="5228"/>
                    <a:pt x="1005" y="5228"/>
                    <a:pt x="1050" y="5228"/>
                  </a:cubicBezTo>
                  <a:cubicBezTo>
                    <a:pt x="1141" y="5251"/>
                    <a:pt x="1210" y="5274"/>
                    <a:pt x="1301" y="5274"/>
                  </a:cubicBezTo>
                  <a:lnTo>
                    <a:pt x="1507" y="5274"/>
                  </a:lnTo>
                  <a:lnTo>
                    <a:pt x="1621" y="5251"/>
                  </a:lnTo>
                  <a:lnTo>
                    <a:pt x="1735" y="5251"/>
                  </a:lnTo>
                  <a:cubicBezTo>
                    <a:pt x="1918" y="5251"/>
                    <a:pt x="2054" y="5228"/>
                    <a:pt x="2191" y="5205"/>
                  </a:cubicBezTo>
                  <a:cubicBezTo>
                    <a:pt x="2283" y="5159"/>
                    <a:pt x="2374" y="5137"/>
                    <a:pt x="2443" y="5114"/>
                  </a:cubicBezTo>
                  <a:cubicBezTo>
                    <a:pt x="2534" y="5091"/>
                    <a:pt x="2602" y="5045"/>
                    <a:pt x="2671" y="5022"/>
                  </a:cubicBezTo>
                  <a:cubicBezTo>
                    <a:pt x="2716" y="5000"/>
                    <a:pt x="2762" y="4954"/>
                    <a:pt x="2808" y="4931"/>
                  </a:cubicBezTo>
                  <a:lnTo>
                    <a:pt x="2853" y="4908"/>
                  </a:lnTo>
                  <a:cubicBezTo>
                    <a:pt x="2922" y="4863"/>
                    <a:pt x="2990" y="4817"/>
                    <a:pt x="3059" y="4749"/>
                  </a:cubicBezTo>
                  <a:cubicBezTo>
                    <a:pt x="3173" y="4657"/>
                    <a:pt x="3287" y="4543"/>
                    <a:pt x="3356" y="4452"/>
                  </a:cubicBezTo>
                  <a:lnTo>
                    <a:pt x="3356" y="4429"/>
                  </a:lnTo>
                  <a:cubicBezTo>
                    <a:pt x="3378" y="4406"/>
                    <a:pt x="3401" y="4361"/>
                    <a:pt x="3424" y="4338"/>
                  </a:cubicBezTo>
                  <a:cubicBezTo>
                    <a:pt x="3447" y="4292"/>
                    <a:pt x="3470" y="4224"/>
                    <a:pt x="3470" y="4155"/>
                  </a:cubicBezTo>
                  <a:cubicBezTo>
                    <a:pt x="3492" y="4109"/>
                    <a:pt x="3470" y="4041"/>
                    <a:pt x="3447" y="3995"/>
                  </a:cubicBezTo>
                  <a:cubicBezTo>
                    <a:pt x="3424" y="3927"/>
                    <a:pt x="3378" y="3904"/>
                    <a:pt x="3333" y="3858"/>
                  </a:cubicBezTo>
                  <a:cubicBezTo>
                    <a:pt x="3310" y="3836"/>
                    <a:pt x="3287" y="3836"/>
                    <a:pt x="3264" y="3813"/>
                  </a:cubicBezTo>
                  <a:cubicBezTo>
                    <a:pt x="3219" y="3790"/>
                    <a:pt x="3150" y="3767"/>
                    <a:pt x="3082" y="3744"/>
                  </a:cubicBezTo>
                  <a:cubicBezTo>
                    <a:pt x="3036" y="3744"/>
                    <a:pt x="2990" y="3744"/>
                    <a:pt x="2945" y="3721"/>
                  </a:cubicBezTo>
                  <a:lnTo>
                    <a:pt x="2876" y="3721"/>
                  </a:lnTo>
                  <a:cubicBezTo>
                    <a:pt x="2853" y="3699"/>
                    <a:pt x="2808" y="3699"/>
                    <a:pt x="2785" y="3676"/>
                  </a:cubicBezTo>
                  <a:cubicBezTo>
                    <a:pt x="2808" y="3676"/>
                    <a:pt x="2808" y="3653"/>
                    <a:pt x="2831" y="3630"/>
                  </a:cubicBezTo>
                  <a:cubicBezTo>
                    <a:pt x="2945" y="3562"/>
                    <a:pt x="3059" y="3493"/>
                    <a:pt x="3173" y="3425"/>
                  </a:cubicBezTo>
                  <a:cubicBezTo>
                    <a:pt x="3264" y="3379"/>
                    <a:pt x="3333" y="3333"/>
                    <a:pt x="3401" y="3288"/>
                  </a:cubicBezTo>
                  <a:cubicBezTo>
                    <a:pt x="3470" y="3242"/>
                    <a:pt x="3515" y="3219"/>
                    <a:pt x="3561" y="3174"/>
                  </a:cubicBezTo>
                  <a:cubicBezTo>
                    <a:pt x="3607" y="3128"/>
                    <a:pt x="3675" y="3059"/>
                    <a:pt x="3698" y="3014"/>
                  </a:cubicBezTo>
                  <a:cubicBezTo>
                    <a:pt x="3766" y="2945"/>
                    <a:pt x="3812" y="2877"/>
                    <a:pt x="3858" y="2808"/>
                  </a:cubicBezTo>
                  <a:cubicBezTo>
                    <a:pt x="3903" y="2740"/>
                    <a:pt x="3926" y="2671"/>
                    <a:pt x="3972" y="2603"/>
                  </a:cubicBezTo>
                  <a:cubicBezTo>
                    <a:pt x="3995" y="2534"/>
                    <a:pt x="3995" y="2466"/>
                    <a:pt x="3995" y="2420"/>
                  </a:cubicBezTo>
                  <a:cubicBezTo>
                    <a:pt x="4017" y="2398"/>
                    <a:pt x="4017" y="2352"/>
                    <a:pt x="3995" y="2329"/>
                  </a:cubicBezTo>
                  <a:cubicBezTo>
                    <a:pt x="3995" y="2306"/>
                    <a:pt x="3995" y="2283"/>
                    <a:pt x="3995" y="2261"/>
                  </a:cubicBezTo>
                  <a:cubicBezTo>
                    <a:pt x="3972" y="2192"/>
                    <a:pt x="3926" y="2146"/>
                    <a:pt x="3881" y="2101"/>
                  </a:cubicBezTo>
                  <a:cubicBezTo>
                    <a:pt x="3858" y="2101"/>
                    <a:pt x="3835" y="2078"/>
                    <a:pt x="3812" y="2078"/>
                  </a:cubicBezTo>
                  <a:cubicBezTo>
                    <a:pt x="3766" y="2055"/>
                    <a:pt x="3721" y="2055"/>
                    <a:pt x="3675" y="2055"/>
                  </a:cubicBezTo>
                  <a:lnTo>
                    <a:pt x="3607" y="2055"/>
                  </a:lnTo>
                  <a:cubicBezTo>
                    <a:pt x="3538" y="2055"/>
                    <a:pt x="3492" y="2078"/>
                    <a:pt x="3424" y="2101"/>
                  </a:cubicBezTo>
                  <a:cubicBezTo>
                    <a:pt x="3401" y="2078"/>
                    <a:pt x="3401" y="2078"/>
                    <a:pt x="3378" y="2078"/>
                  </a:cubicBezTo>
                  <a:cubicBezTo>
                    <a:pt x="3378" y="2078"/>
                    <a:pt x="3356" y="2078"/>
                    <a:pt x="3333" y="2101"/>
                  </a:cubicBezTo>
                  <a:cubicBezTo>
                    <a:pt x="3310" y="2101"/>
                    <a:pt x="3264" y="2124"/>
                    <a:pt x="3219" y="2146"/>
                  </a:cubicBezTo>
                  <a:lnTo>
                    <a:pt x="3196" y="2146"/>
                  </a:lnTo>
                  <a:lnTo>
                    <a:pt x="3150" y="2169"/>
                  </a:lnTo>
                  <a:lnTo>
                    <a:pt x="3104" y="2192"/>
                  </a:lnTo>
                  <a:cubicBezTo>
                    <a:pt x="3036" y="2215"/>
                    <a:pt x="2945" y="2238"/>
                    <a:pt x="2876" y="2261"/>
                  </a:cubicBezTo>
                  <a:cubicBezTo>
                    <a:pt x="2831" y="2283"/>
                    <a:pt x="2785" y="2306"/>
                    <a:pt x="2739" y="2329"/>
                  </a:cubicBezTo>
                  <a:cubicBezTo>
                    <a:pt x="2671" y="2329"/>
                    <a:pt x="2602" y="2352"/>
                    <a:pt x="2534" y="2352"/>
                  </a:cubicBezTo>
                  <a:cubicBezTo>
                    <a:pt x="2579" y="2283"/>
                    <a:pt x="2625" y="2238"/>
                    <a:pt x="2671" y="2192"/>
                  </a:cubicBezTo>
                  <a:cubicBezTo>
                    <a:pt x="2716" y="2124"/>
                    <a:pt x="2785" y="2078"/>
                    <a:pt x="2831" y="2010"/>
                  </a:cubicBezTo>
                  <a:cubicBezTo>
                    <a:pt x="2876" y="1987"/>
                    <a:pt x="2899" y="1941"/>
                    <a:pt x="2922" y="1918"/>
                  </a:cubicBezTo>
                  <a:cubicBezTo>
                    <a:pt x="2990" y="1850"/>
                    <a:pt x="3036" y="1804"/>
                    <a:pt x="3104" y="1713"/>
                  </a:cubicBezTo>
                  <a:cubicBezTo>
                    <a:pt x="3104" y="1690"/>
                    <a:pt x="3127" y="1667"/>
                    <a:pt x="3150" y="1644"/>
                  </a:cubicBezTo>
                  <a:cubicBezTo>
                    <a:pt x="3173" y="1621"/>
                    <a:pt x="3173" y="1576"/>
                    <a:pt x="3196" y="1553"/>
                  </a:cubicBezTo>
                  <a:cubicBezTo>
                    <a:pt x="3241" y="1485"/>
                    <a:pt x="3264" y="1416"/>
                    <a:pt x="3287" y="1370"/>
                  </a:cubicBezTo>
                  <a:cubicBezTo>
                    <a:pt x="3310" y="1302"/>
                    <a:pt x="3333" y="1233"/>
                    <a:pt x="3356" y="1165"/>
                  </a:cubicBezTo>
                  <a:cubicBezTo>
                    <a:pt x="3378" y="1096"/>
                    <a:pt x="3378" y="1005"/>
                    <a:pt x="3401" y="937"/>
                  </a:cubicBezTo>
                  <a:cubicBezTo>
                    <a:pt x="3401" y="891"/>
                    <a:pt x="3401" y="868"/>
                    <a:pt x="3424" y="823"/>
                  </a:cubicBezTo>
                  <a:cubicBezTo>
                    <a:pt x="3424" y="800"/>
                    <a:pt x="3424" y="754"/>
                    <a:pt x="3424" y="731"/>
                  </a:cubicBezTo>
                  <a:cubicBezTo>
                    <a:pt x="3447" y="686"/>
                    <a:pt x="3447" y="663"/>
                    <a:pt x="3447" y="617"/>
                  </a:cubicBezTo>
                  <a:cubicBezTo>
                    <a:pt x="3447" y="594"/>
                    <a:pt x="3447" y="549"/>
                    <a:pt x="3470" y="526"/>
                  </a:cubicBezTo>
                  <a:lnTo>
                    <a:pt x="3470" y="503"/>
                  </a:lnTo>
                  <a:cubicBezTo>
                    <a:pt x="3470" y="435"/>
                    <a:pt x="3470" y="389"/>
                    <a:pt x="3492" y="320"/>
                  </a:cubicBezTo>
                  <a:lnTo>
                    <a:pt x="3492" y="298"/>
                  </a:lnTo>
                  <a:cubicBezTo>
                    <a:pt x="3492" y="275"/>
                    <a:pt x="3492" y="229"/>
                    <a:pt x="3492" y="206"/>
                  </a:cubicBezTo>
                  <a:cubicBezTo>
                    <a:pt x="3492" y="206"/>
                    <a:pt x="3492" y="206"/>
                    <a:pt x="3492" y="183"/>
                  </a:cubicBezTo>
                  <a:cubicBezTo>
                    <a:pt x="3492" y="183"/>
                    <a:pt x="3492" y="161"/>
                    <a:pt x="3492" y="138"/>
                  </a:cubicBezTo>
                  <a:cubicBezTo>
                    <a:pt x="3492" y="115"/>
                    <a:pt x="3470" y="69"/>
                    <a:pt x="3447" y="47"/>
                  </a:cubicBezTo>
                  <a:cubicBezTo>
                    <a:pt x="3424" y="24"/>
                    <a:pt x="3378" y="1"/>
                    <a:pt x="3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 name="Google Shape;9754;p58"/>
            <p:cNvSpPr/>
            <p:nvPr/>
          </p:nvSpPr>
          <p:spPr>
            <a:xfrm>
              <a:off x="4593745" y="3189990"/>
              <a:ext cx="49505" cy="65614"/>
            </a:xfrm>
            <a:custGeom>
              <a:avLst/>
              <a:gdLst/>
              <a:ahLst/>
              <a:cxnLst/>
              <a:rect l="l" t="t" r="r" b="b"/>
              <a:pathLst>
                <a:path w="1051" h="1393" extrusionOk="0">
                  <a:moveTo>
                    <a:pt x="366" y="0"/>
                  </a:moveTo>
                  <a:cubicBezTo>
                    <a:pt x="320" y="0"/>
                    <a:pt x="297" y="23"/>
                    <a:pt x="274" y="46"/>
                  </a:cubicBezTo>
                  <a:lnTo>
                    <a:pt x="160" y="46"/>
                  </a:lnTo>
                  <a:cubicBezTo>
                    <a:pt x="115" y="46"/>
                    <a:pt x="69" y="69"/>
                    <a:pt x="23" y="114"/>
                  </a:cubicBezTo>
                  <a:cubicBezTo>
                    <a:pt x="1" y="137"/>
                    <a:pt x="1" y="183"/>
                    <a:pt x="1" y="229"/>
                  </a:cubicBezTo>
                  <a:cubicBezTo>
                    <a:pt x="1" y="251"/>
                    <a:pt x="1" y="251"/>
                    <a:pt x="23" y="274"/>
                  </a:cubicBezTo>
                  <a:cubicBezTo>
                    <a:pt x="23" y="297"/>
                    <a:pt x="23" y="297"/>
                    <a:pt x="46" y="320"/>
                  </a:cubicBezTo>
                  <a:cubicBezTo>
                    <a:pt x="69" y="388"/>
                    <a:pt x="69" y="457"/>
                    <a:pt x="115" y="525"/>
                  </a:cubicBezTo>
                  <a:cubicBezTo>
                    <a:pt x="137" y="594"/>
                    <a:pt x="160" y="662"/>
                    <a:pt x="206" y="731"/>
                  </a:cubicBezTo>
                  <a:cubicBezTo>
                    <a:pt x="252" y="822"/>
                    <a:pt x="274" y="890"/>
                    <a:pt x="320" y="959"/>
                  </a:cubicBezTo>
                  <a:cubicBezTo>
                    <a:pt x="343" y="982"/>
                    <a:pt x="343" y="1027"/>
                    <a:pt x="366" y="1050"/>
                  </a:cubicBezTo>
                  <a:cubicBezTo>
                    <a:pt x="389" y="1073"/>
                    <a:pt x="389" y="1119"/>
                    <a:pt x="389" y="1142"/>
                  </a:cubicBezTo>
                  <a:cubicBezTo>
                    <a:pt x="411" y="1164"/>
                    <a:pt x="411" y="1164"/>
                    <a:pt x="411" y="1187"/>
                  </a:cubicBezTo>
                  <a:cubicBezTo>
                    <a:pt x="434" y="1210"/>
                    <a:pt x="434" y="1233"/>
                    <a:pt x="434" y="1233"/>
                  </a:cubicBezTo>
                  <a:cubicBezTo>
                    <a:pt x="434" y="1256"/>
                    <a:pt x="434" y="1256"/>
                    <a:pt x="434" y="1256"/>
                  </a:cubicBezTo>
                  <a:cubicBezTo>
                    <a:pt x="457" y="1301"/>
                    <a:pt x="457" y="1324"/>
                    <a:pt x="480" y="1347"/>
                  </a:cubicBezTo>
                  <a:cubicBezTo>
                    <a:pt x="480" y="1370"/>
                    <a:pt x="503" y="1370"/>
                    <a:pt x="503" y="1393"/>
                  </a:cubicBezTo>
                  <a:cubicBezTo>
                    <a:pt x="526" y="1370"/>
                    <a:pt x="548" y="1347"/>
                    <a:pt x="571" y="1301"/>
                  </a:cubicBezTo>
                  <a:cubicBezTo>
                    <a:pt x="617" y="1256"/>
                    <a:pt x="685" y="1233"/>
                    <a:pt x="731" y="1210"/>
                  </a:cubicBezTo>
                  <a:cubicBezTo>
                    <a:pt x="799" y="1164"/>
                    <a:pt x="868" y="1142"/>
                    <a:pt x="914" y="1142"/>
                  </a:cubicBezTo>
                  <a:lnTo>
                    <a:pt x="1050" y="1142"/>
                  </a:lnTo>
                  <a:cubicBezTo>
                    <a:pt x="959" y="959"/>
                    <a:pt x="891" y="799"/>
                    <a:pt x="799" y="617"/>
                  </a:cubicBezTo>
                  <a:cubicBezTo>
                    <a:pt x="777" y="571"/>
                    <a:pt x="754" y="548"/>
                    <a:pt x="731" y="502"/>
                  </a:cubicBezTo>
                  <a:cubicBezTo>
                    <a:pt x="708" y="434"/>
                    <a:pt x="685" y="365"/>
                    <a:pt x="640" y="297"/>
                  </a:cubicBezTo>
                  <a:cubicBezTo>
                    <a:pt x="640" y="274"/>
                    <a:pt x="617" y="251"/>
                    <a:pt x="617" y="229"/>
                  </a:cubicBezTo>
                  <a:cubicBezTo>
                    <a:pt x="594" y="206"/>
                    <a:pt x="594" y="160"/>
                    <a:pt x="571" y="137"/>
                  </a:cubicBezTo>
                  <a:cubicBezTo>
                    <a:pt x="571" y="137"/>
                    <a:pt x="548" y="114"/>
                    <a:pt x="526" y="114"/>
                  </a:cubicBezTo>
                  <a:cubicBezTo>
                    <a:pt x="503" y="69"/>
                    <a:pt x="457" y="23"/>
                    <a:pt x="411" y="0"/>
                  </a:cubicBezTo>
                  <a:close/>
                </a:path>
              </a:pathLst>
            </a:custGeom>
            <a:solidFill>
              <a:srgbClr val="D4A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 name="Google Shape;9755;p58"/>
            <p:cNvSpPr/>
            <p:nvPr/>
          </p:nvSpPr>
          <p:spPr>
            <a:xfrm>
              <a:off x="4621678" y="3253392"/>
              <a:ext cx="278517" cy="529008"/>
            </a:xfrm>
            <a:custGeom>
              <a:avLst/>
              <a:gdLst/>
              <a:ahLst/>
              <a:cxnLst/>
              <a:rect l="l" t="t" r="r" b="b"/>
              <a:pathLst>
                <a:path w="5913" h="11231" extrusionOk="0">
                  <a:moveTo>
                    <a:pt x="549" y="1"/>
                  </a:moveTo>
                  <a:cubicBezTo>
                    <a:pt x="549" y="1"/>
                    <a:pt x="526" y="24"/>
                    <a:pt x="503" y="24"/>
                  </a:cubicBezTo>
                  <a:cubicBezTo>
                    <a:pt x="480" y="47"/>
                    <a:pt x="457" y="47"/>
                    <a:pt x="435" y="47"/>
                  </a:cubicBezTo>
                  <a:lnTo>
                    <a:pt x="343" y="47"/>
                  </a:lnTo>
                  <a:cubicBezTo>
                    <a:pt x="321" y="69"/>
                    <a:pt x="321" y="69"/>
                    <a:pt x="275" y="69"/>
                  </a:cubicBezTo>
                  <a:cubicBezTo>
                    <a:pt x="252" y="92"/>
                    <a:pt x="206" y="115"/>
                    <a:pt x="184" y="138"/>
                  </a:cubicBezTo>
                  <a:cubicBezTo>
                    <a:pt x="161" y="138"/>
                    <a:pt x="138" y="161"/>
                    <a:pt x="115" y="161"/>
                  </a:cubicBezTo>
                  <a:lnTo>
                    <a:pt x="92" y="184"/>
                  </a:lnTo>
                  <a:cubicBezTo>
                    <a:pt x="92" y="184"/>
                    <a:pt x="69" y="206"/>
                    <a:pt x="47" y="206"/>
                  </a:cubicBezTo>
                  <a:lnTo>
                    <a:pt x="1" y="206"/>
                  </a:lnTo>
                  <a:cubicBezTo>
                    <a:pt x="24" y="275"/>
                    <a:pt x="47" y="343"/>
                    <a:pt x="69" y="412"/>
                  </a:cubicBezTo>
                  <a:cubicBezTo>
                    <a:pt x="138" y="549"/>
                    <a:pt x="229" y="709"/>
                    <a:pt x="298" y="846"/>
                  </a:cubicBezTo>
                  <a:cubicBezTo>
                    <a:pt x="321" y="914"/>
                    <a:pt x="343" y="960"/>
                    <a:pt x="366" y="1005"/>
                  </a:cubicBezTo>
                  <a:cubicBezTo>
                    <a:pt x="412" y="1097"/>
                    <a:pt x="435" y="1211"/>
                    <a:pt x="480" y="1302"/>
                  </a:cubicBezTo>
                  <a:cubicBezTo>
                    <a:pt x="572" y="1462"/>
                    <a:pt x="640" y="1644"/>
                    <a:pt x="709" y="1804"/>
                  </a:cubicBezTo>
                  <a:cubicBezTo>
                    <a:pt x="777" y="1964"/>
                    <a:pt x="868" y="2101"/>
                    <a:pt x="937" y="2261"/>
                  </a:cubicBezTo>
                  <a:cubicBezTo>
                    <a:pt x="982" y="2352"/>
                    <a:pt x="1028" y="2443"/>
                    <a:pt x="1074" y="2535"/>
                  </a:cubicBezTo>
                  <a:cubicBezTo>
                    <a:pt x="1119" y="2557"/>
                    <a:pt x="1142" y="2603"/>
                    <a:pt x="1165" y="2649"/>
                  </a:cubicBezTo>
                  <a:cubicBezTo>
                    <a:pt x="1165" y="2672"/>
                    <a:pt x="1188" y="2694"/>
                    <a:pt x="1188" y="2717"/>
                  </a:cubicBezTo>
                  <a:cubicBezTo>
                    <a:pt x="1211" y="2717"/>
                    <a:pt x="1211" y="2740"/>
                    <a:pt x="1211" y="2740"/>
                  </a:cubicBezTo>
                  <a:cubicBezTo>
                    <a:pt x="1211" y="2763"/>
                    <a:pt x="1234" y="2763"/>
                    <a:pt x="1234" y="2786"/>
                  </a:cubicBezTo>
                  <a:cubicBezTo>
                    <a:pt x="1256" y="2786"/>
                    <a:pt x="1256" y="2808"/>
                    <a:pt x="1256" y="2808"/>
                  </a:cubicBezTo>
                  <a:cubicBezTo>
                    <a:pt x="1279" y="2854"/>
                    <a:pt x="1302" y="2900"/>
                    <a:pt x="1325" y="2945"/>
                  </a:cubicBezTo>
                  <a:cubicBezTo>
                    <a:pt x="1325" y="2968"/>
                    <a:pt x="1348" y="2968"/>
                    <a:pt x="1348" y="2991"/>
                  </a:cubicBezTo>
                  <a:cubicBezTo>
                    <a:pt x="1348" y="3014"/>
                    <a:pt x="1371" y="3037"/>
                    <a:pt x="1371" y="3060"/>
                  </a:cubicBezTo>
                  <a:cubicBezTo>
                    <a:pt x="1393" y="3128"/>
                    <a:pt x="1439" y="3219"/>
                    <a:pt x="1462" y="3288"/>
                  </a:cubicBezTo>
                  <a:cubicBezTo>
                    <a:pt x="1530" y="3470"/>
                    <a:pt x="1599" y="3630"/>
                    <a:pt x="1667" y="3790"/>
                  </a:cubicBezTo>
                  <a:cubicBezTo>
                    <a:pt x="1736" y="3950"/>
                    <a:pt x="1781" y="4110"/>
                    <a:pt x="1850" y="4269"/>
                  </a:cubicBezTo>
                  <a:cubicBezTo>
                    <a:pt x="1918" y="4406"/>
                    <a:pt x="1987" y="4566"/>
                    <a:pt x="2055" y="4703"/>
                  </a:cubicBezTo>
                  <a:cubicBezTo>
                    <a:pt x="2101" y="4817"/>
                    <a:pt x="2169" y="4931"/>
                    <a:pt x="2215" y="5045"/>
                  </a:cubicBezTo>
                  <a:cubicBezTo>
                    <a:pt x="2238" y="5091"/>
                    <a:pt x="2261" y="5137"/>
                    <a:pt x="2306" y="5182"/>
                  </a:cubicBezTo>
                  <a:cubicBezTo>
                    <a:pt x="2329" y="5228"/>
                    <a:pt x="2329" y="5251"/>
                    <a:pt x="2352" y="5274"/>
                  </a:cubicBezTo>
                  <a:cubicBezTo>
                    <a:pt x="2375" y="5319"/>
                    <a:pt x="2398" y="5365"/>
                    <a:pt x="2420" y="5388"/>
                  </a:cubicBezTo>
                  <a:cubicBezTo>
                    <a:pt x="2443" y="5411"/>
                    <a:pt x="2443" y="5411"/>
                    <a:pt x="2443" y="5411"/>
                  </a:cubicBezTo>
                  <a:cubicBezTo>
                    <a:pt x="2466" y="5456"/>
                    <a:pt x="2466" y="5479"/>
                    <a:pt x="2489" y="5525"/>
                  </a:cubicBezTo>
                  <a:cubicBezTo>
                    <a:pt x="2512" y="5570"/>
                    <a:pt x="2535" y="5639"/>
                    <a:pt x="2557" y="5684"/>
                  </a:cubicBezTo>
                  <a:cubicBezTo>
                    <a:pt x="2580" y="5753"/>
                    <a:pt x="2626" y="5844"/>
                    <a:pt x="2649" y="5913"/>
                  </a:cubicBezTo>
                  <a:cubicBezTo>
                    <a:pt x="2717" y="6072"/>
                    <a:pt x="2786" y="6209"/>
                    <a:pt x="2854" y="6369"/>
                  </a:cubicBezTo>
                  <a:cubicBezTo>
                    <a:pt x="2945" y="6529"/>
                    <a:pt x="3014" y="6712"/>
                    <a:pt x="3105" y="6894"/>
                  </a:cubicBezTo>
                  <a:cubicBezTo>
                    <a:pt x="3174" y="7031"/>
                    <a:pt x="3265" y="7191"/>
                    <a:pt x="3333" y="7351"/>
                  </a:cubicBezTo>
                  <a:cubicBezTo>
                    <a:pt x="3333" y="7351"/>
                    <a:pt x="3356" y="7374"/>
                    <a:pt x="3356" y="7374"/>
                  </a:cubicBezTo>
                  <a:cubicBezTo>
                    <a:pt x="3425" y="7533"/>
                    <a:pt x="3516" y="7670"/>
                    <a:pt x="3585" y="7830"/>
                  </a:cubicBezTo>
                  <a:cubicBezTo>
                    <a:pt x="3585" y="7853"/>
                    <a:pt x="3607" y="7853"/>
                    <a:pt x="3607" y="7876"/>
                  </a:cubicBezTo>
                  <a:cubicBezTo>
                    <a:pt x="3607" y="7899"/>
                    <a:pt x="3607" y="7899"/>
                    <a:pt x="3630" y="7921"/>
                  </a:cubicBezTo>
                  <a:cubicBezTo>
                    <a:pt x="3630" y="7944"/>
                    <a:pt x="3653" y="7967"/>
                    <a:pt x="3653" y="7990"/>
                  </a:cubicBezTo>
                  <a:cubicBezTo>
                    <a:pt x="3676" y="8058"/>
                    <a:pt x="3699" y="8104"/>
                    <a:pt x="3722" y="8150"/>
                  </a:cubicBezTo>
                  <a:cubicBezTo>
                    <a:pt x="3744" y="8241"/>
                    <a:pt x="3790" y="8309"/>
                    <a:pt x="3813" y="8378"/>
                  </a:cubicBezTo>
                  <a:cubicBezTo>
                    <a:pt x="3881" y="8538"/>
                    <a:pt x="3950" y="8720"/>
                    <a:pt x="4018" y="8880"/>
                  </a:cubicBezTo>
                  <a:cubicBezTo>
                    <a:pt x="4064" y="8948"/>
                    <a:pt x="4087" y="9040"/>
                    <a:pt x="4132" y="9131"/>
                  </a:cubicBezTo>
                  <a:cubicBezTo>
                    <a:pt x="4178" y="9200"/>
                    <a:pt x="4201" y="9268"/>
                    <a:pt x="4246" y="9337"/>
                  </a:cubicBezTo>
                  <a:cubicBezTo>
                    <a:pt x="4292" y="9428"/>
                    <a:pt x="4338" y="9519"/>
                    <a:pt x="4383" y="9610"/>
                  </a:cubicBezTo>
                  <a:cubicBezTo>
                    <a:pt x="4429" y="9725"/>
                    <a:pt x="4475" y="9816"/>
                    <a:pt x="4520" y="9930"/>
                  </a:cubicBezTo>
                  <a:cubicBezTo>
                    <a:pt x="4612" y="10090"/>
                    <a:pt x="4703" y="10250"/>
                    <a:pt x="4771" y="10409"/>
                  </a:cubicBezTo>
                  <a:cubicBezTo>
                    <a:pt x="4817" y="10478"/>
                    <a:pt x="4863" y="10546"/>
                    <a:pt x="4908" y="10638"/>
                  </a:cubicBezTo>
                  <a:cubicBezTo>
                    <a:pt x="4931" y="10683"/>
                    <a:pt x="4977" y="10752"/>
                    <a:pt x="5023" y="10820"/>
                  </a:cubicBezTo>
                  <a:cubicBezTo>
                    <a:pt x="5023" y="10820"/>
                    <a:pt x="5023" y="10843"/>
                    <a:pt x="5045" y="10866"/>
                  </a:cubicBezTo>
                  <a:cubicBezTo>
                    <a:pt x="5068" y="10911"/>
                    <a:pt x="5091" y="10957"/>
                    <a:pt x="5137" y="11026"/>
                  </a:cubicBezTo>
                  <a:cubicBezTo>
                    <a:pt x="5137" y="11048"/>
                    <a:pt x="5160" y="11071"/>
                    <a:pt x="5182" y="11094"/>
                  </a:cubicBezTo>
                  <a:cubicBezTo>
                    <a:pt x="5205" y="11140"/>
                    <a:pt x="5228" y="11208"/>
                    <a:pt x="5296" y="11208"/>
                  </a:cubicBezTo>
                  <a:lnTo>
                    <a:pt x="5319" y="11231"/>
                  </a:lnTo>
                  <a:cubicBezTo>
                    <a:pt x="5342" y="11231"/>
                    <a:pt x="5365" y="11208"/>
                    <a:pt x="5388" y="11208"/>
                  </a:cubicBezTo>
                  <a:cubicBezTo>
                    <a:pt x="5433" y="11185"/>
                    <a:pt x="5479" y="11140"/>
                    <a:pt x="5479" y="11094"/>
                  </a:cubicBezTo>
                  <a:cubicBezTo>
                    <a:pt x="5490" y="11105"/>
                    <a:pt x="5508" y="11111"/>
                    <a:pt x="5528" y="11111"/>
                  </a:cubicBezTo>
                  <a:cubicBezTo>
                    <a:pt x="5548" y="11111"/>
                    <a:pt x="5570" y="11105"/>
                    <a:pt x="5593" y="11094"/>
                  </a:cubicBezTo>
                  <a:cubicBezTo>
                    <a:pt x="5639" y="11071"/>
                    <a:pt x="5662" y="11026"/>
                    <a:pt x="5662" y="10980"/>
                  </a:cubicBezTo>
                  <a:cubicBezTo>
                    <a:pt x="5662" y="10957"/>
                    <a:pt x="5662" y="10934"/>
                    <a:pt x="5662" y="10911"/>
                  </a:cubicBezTo>
                  <a:cubicBezTo>
                    <a:pt x="5684" y="10911"/>
                    <a:pt x="5707" y="10911"/>
                    <a:pt x="5730" y="10889"/>
                  </a:cubicBezTo>
                  <a:lnTo>
                    <a:pt x="5753" y="10889"/>
                  </a:lnTo>
                  <a:cubicBezTo>
                    <a:pt x="5753" y="10866"/>
                    <a:pt x="5776" y="10866"/>
                    <a:pt x="5776" y="10843"/>
                  </a:cubicBezTo>
                  <a:cubicBezTo>
                    <a:pt x="5799" y="10843"/>
                    <a:pt x="5799" y="10843"/>
                    <a:pt x="5821" y="10820"/>
                  </a:cubicBezTo>
                  <a:cubicBezTo>
                    <a:pt x="5844" y="10820"/>
                    <a:pt x="5867" y="10797"/>
                    <a:pt x="5890" y="10774"/>
                  </a:cubicBezTo>
                  <a:lnTo>
                    <a:pt x="5890" y="10752"/>
                  </a:lnTo>
                  <a:cubicBezTo>
                    <a:pt x="5913" y="10729"/>
                    <a:pt x="5913" y="10706"/>
                    <a:pt x="5913" y="10660"/>
                  </a:cubicBezTo>
                  <a:cubicBezTo>
                    <a:pt x="5913" y="10638"/>
                    <a:pt x="5890" y="10592"/>
                    <a:pt x="5867" y="10546"/>
                  </a:cubicBezTo>
                  <a:cubicBezTo>
                    <a:pt x="5867" y="10523"/>
                    <a:pt x="5844" y="10523"/>
                    <a:pt x="5844" y="10501"/>
                  </a:cubicBezTo>
                  <a:cubicBezTo>
                    <a:pt x="5844" y="10501"/>
                    <a:pt x="5844" y="10501"/>
                    <a:pt x="5844" y="10478"/>
                  </a:cubicBezTo>
                  <a:cubicBezTo>
                    <a:pt x="5799" y="10409"/>
                    <a:pt x="5776" y="10341"/>
                    <a:pt x="5730" y="10272"/>
                  </a:cubicBezTo>
                  <a:cubicBezTo>
                    <a:pt x="5707" y="10204"/>
                    <a:pt x="5662" y="10135"/>
                    <a:pt x="5639" y="10067"/>
                  </a:cubicBezTo>
                  <a:cubicBezTo>
                    <a:pt x="5570" y="9930"/>
                    <a:pt x="5502" y="9793"/>
                    <a:pt x="5456" y="9679"/>
                  </a:cubicBezTo>
                  <a:cubicBezTo>
                    <a:pt x="5365" y="9519"/>
                    <a:pt x="5296" y="9382"/>
                    <a:pt x="5228" y="9222"/>
                  </a:cubicBezTo>
                  <a:cubicBezTo>
                    <a:pt x="5205" y="9154"/>
                    <a:pt x="5160" y="9063"/>
                    <a:pt x="5114" y="8994"/>
                  </a:cubicBezTo>
                  <a:cubicBezTo>
                    <a:pt x="5091" y="8926"/>
                    <a:pt x="5045" y="8834"/>
                    <a:pt x="5000" y="8766"/>
                  </a:cubicBezTo>
                  <a:cubicBezTo>
                    <a:pt x="5000" y="8743"/>
                    <a:pt x="4977" y="8720"/>
                    <a:pt x="4954" y="8720"/>
                  </a:cubicBezTo>
                  <a:cubicBezTo>
                    <a:pt x="4954" y="8720"/>
                    <a:pt x="4931" y="8697"/>
                    <a:pt x="4931" y="8697"/>
                  </a:cubicBezTo>
                  <a:cubicBezTo>
                    <a:pt x="4931" y="8697"/>
                    <a:pt x="4931" y="8697"/>
                    <a:pt x="4908" y="8675"/>
                  </a:cubicBezTo>
                  <a:cubicBezTo>
                    <a:pt x="4908" y="8629"/>
                    <a:pt x="4886" y="8583"/>
                    <a:pt x="4863" y="8560"/>
                  </a:cubicBezTo>
                  <a:cubicBezTo>
                    <a:pt x="4840" y="8515"/>
                    <a:pt x="4817" y="8469"/>
                    <a:pt x="4794" y="8423"/>
                  </a:cubicBezTo>
                  <a:cubicBezTo>
                    <a:pt x="4749" y="8355"/>
                    <a:pt x="4726" y="8287"/>
                    <a:pt x="4680" y="8218"/>
                  </a:cubicBezTo>
                  <a:cubicBezTo>
                    <a:pt x="4589" y="8058"/>
                    <a:pt x="4520" y="7899"/>
                    <a:pt x="4429" y="7739"/>
                  </a:cubicBezTo>
                  <a:cubicBezTo>
                    <a:pt x="4292" y="7442"/>
                    <a:pt x="4155" y="7122"/>
                    <a:pt x="4018" y="6826"/>
                  </a:cubicBezTo>
                  <a:cubicBezTo>
                    <a:pt x="3927" y="6643"/>
                    <a:pt x="3836" y="6438"/>
                    <a:pt x="3722" y="6255"/>
                  </a:cubicBezTo>
                  <a:cubicBezTo>
                    <a:pt x="3722" y="6232"/>
                    <a:pt x="3699" y="6209"/>
                    <a:pt x="3676" y="6209"/>
                  </a:cubicBezTo>
                  <a:cubicBezTo>
                    <a:pt x="3676" y="6187"/>
                    <a:pt x="3653" y="6187"/>
                    <a:pt x="3630" y="6187"/>
                  </a:cubicBezTo>
                  <a:cubicBezTo>
                    <a:pt x="3630" y="6164"/>
                    <a:pt x="3607" y="6118"/>
                    <a:pt x="3585" y="6095"/>
                  </a:cubicBezTo>
                  <a:cubicBezTo>
                    <a:pt x="3539" y="6004"/>
                    <a:pt x="3516" y="5936"/>
                    <a:pt x="3470" y="5844"/>
                  </a:cubicBezTo>
                  <a:cubicBezTo>
                    <a:pt x="3425" y="5776"/>
                    <a:pt x="3379" y="5707"/>
                    <a:pt x="3356" y="5639"/>
                  </a:cubicBezTo>
                  <a:cubicBezTo>
                    <a:pt x="3311" y="5548"/>
                    <a:pt x="3265" y="5479"/>
                    <a:pt x="3242" y="5411"/>
                  </a:cubicBezTo>
                  <a:cubicBezTo>
                    <a:pt x="3219" y="5342"/>
                    <a:pt x="3197" y="5296"/>
                    <a:pt x="3174" y="5251"/>
                  </a:cubicBezTo>
                  <a:cubicBezTo>
                    <a:pt x="3174" y="5228"/>
                    <a:pt x="3174" y="5205"/>
                    <a:pt x="3174" y="5159"/>
                  </a:cubicBezTo>
                  <a:cubicBezTo>
                    <a:pt x="3174" y="5114"/>
                    <a:pt x="3128" y="5045"/>
                    <a:pt x="3105" y="5000"/>
                  </a:cubicBezTo>
                  <a:cubicBezTo>
                    <a:pt x="3082" y="4954"/>
                    <a:pt x="3060" y="4908"/>
                    <a:pt x="3037" y="4863"/>
                  </a:cubicBezTo>
                  <a:cubicBezTo>
                    <a:pt x="3014" y="4794"/>
                    <a:pt x="2968" y="4749"/>
                    <a:pt x="2945" y="4680"/>
                  </a:cubicBezTo>
                  <a:cubicBezTo>
                    <a:pt x="2877" y="4543"/>
                    <a:pt x="2809" y="4406"/>
                    <a:pt x="2740" y="4269"/>
                  </a:cubicBezTo>
                  <a:cubicBezTo>
                    <a:pt x="2672" y="4132"/>
                    <a:pt x="2626" y="3995"/>
                    <a:pt x="2557" y="3858"/>
                  </a:cubicBezTo>
                  <a:cubicBezTo>
                    <a:pt x="2512" y="3767"/>
                    <a:pt x="2489" y="3676"/>
                    <a:pt x="2443" y="3607"/>
                  </a:cubicBezTo>
                  <a:cubicBezTo>
                    <a:pt x="2420" y="3539"/>
                    <a:pt x="2420" y="3493"/>
                    <a:pt x="2375" y="3448"/>
                  </a:cubicBezTo>
                  <a:cubicBezTo>
                    <a:pt x="2375" y="3425"/>
                    <a:pt x="2329" y="3379"/>
                    <a:pt x="2306" y="3379"/>
                  </a:cubicBezTo>
                  <a:cubicBezTo>
                    <a:pt x="2284" y="3356"/>
                    <a:pt x="2261" y="3333"/>
                    <a:pt x="2238" y="3311"/>
                  </a:cubicBezTo>
                  <a:cubicBezTo>
                    <a:pt x="2238" y="3288"/>
                    <a:pt x="2215" y="3265"/>
                    <a:pt x="2169" y="3265"/>
                  </a:cubicBezTo>
                  <a:cubicBezTo>
                    <a:pt x="2192" y="3219"/>
                    <a:pt x="2192" y="3197"/>
                    <a:pt x="2169" y="3151"/>
                  </a:cubicBezTo>
                  <a:cubicBezTo>
                    <a:pt x="2078" y="3014"/>
                    <a:pt x="2010" y="2854"/>
                    <a:pt x="1941" y="2694"/>
                  </a:cubicBezTo>
                  <a:cubicBezTo>
                    <a:pt x="1850" y="2557"/>
                    <a:pt x="1781" y="2420"/>
                    <a:pt x="1713" y="2261"/>
                  </a:cubicBezTo>
                  <a:cubicBezTo>
                    <a:pt x="1622" y="2101"/>
                    <a:pt x="1553" y="1941"/>
                    <a:pt x="1462" y="1781"/>
                  </a:cubicBezTo>
                  <a:cubicBezTo>
                    <a:pt x="1393" y="1622"/>
                    <a:pt x="1302" y="1462"/>
                    <a:pt x="1234" y="1302"/>
                  </a:cubicBezTo>
                  <a:cubicBezTo>
                    <a:pt x="1188" y="1188"/>
                    <a:pt x="1119" y="1051"/>
                    <a:pt x="1074" y="937"/>
                  </a:cubicBezTo>
                  <a:cubicBezTo>
                    <a:pt x="1051" y="914"/>
                    <a:pt x="1028" y="891"/>
                    <a:pt x="982" y="868"/>
                  </a:cubicBezTo>
                  <a:lnTo>
                    <a:pt x="960" y="868"/>
                  </a:lnTo>
                  <a:cubicBezTo>
                    <a:pt x="914" y="754"/>
                    <a:pt x="846" y="640"/>
                    <a:pt x="800" y="526"/>
                  </a:cubicBezTo>
                  <a:cubicBezTo>
                    <a:pt x="731" y="389"/>
                    <a:pt x="663" y="229"/>
                    <a:pt x="594" y="69"/>
                  </a:cubicBezTo>
                  <a:cubicBezTo>
                    <a:pt x="572" y="47"/>
                    <a:pt x="572" y="24"/>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 name="Google Shape;9756;p58"/>
            <p:cNvSpPr/>
            <p:nvPr/>
          </p:nvSpPr>
          <p:spPr>
            <a:xfrm>
              <a:off x="4846414" y="3732957"/>
              <a:ext cx="164529" cy="268814"/>
            </a:xfrm>
            <a:custGeom>
              <a:avLst/>
              <a:gdLst/>
              <a:ahLst/>
              <a:cxnLst/>
              <a:rect l="l" t="t" r="r" b="b"/>
              <a:pathLst>
                <a:path w="3493" h="5707" extrusionOk="0">
                  <a:moveTo>
                    <a:pt x="69" y="0"/>
                  </a:moveTo>
                  <a:cubicBezTo>
                    <a:pt x="46" y="0"/>
                    <a:pt x="23" y="23"/>
                    <a:pt x="23" y="46"/>
                  </a:cubicBezTo>
                  <a:cubicBezTo>
                    <a:pt x="0" y="69"/>
                    <a:pt x="0" y="91"/>
                    <a:pt x="0" y="114"/>
                  </a:cubicBezTo>
                  <a:cubicBezTo>
                    <a:pt x="0" y="137"/>
                    <a:pt x="0" y="160"/>
                    <a:pt x="23" y="183"/>
                  </a:cubicBezTo>
                  <a:cubicBezTo>
                    <a:pt x="0" y="183"/>
                    <a:pt x="0" y="205"/>
                    <a:pt x="0" y="228"/>
                  </a:cubicBezTo>
                  <a:cubicBezTo>
                    <a:pt x="0" y="251"/>
                    <a:pt x="0" y="251"/>
                    <a:pt x="23" y="274"/>
                  </a:cubicBezTo>
                  <a:cubicBezTo>
                    <a:pt x="23" y="320"/>
                    <a:pt x="23" y="342"/>
                    <a:pt x="46" y="365"/>
                  </a:cubicBezTo>
                  <a:cubicBezTo>
                    <a:pt x="46" y="388"/>
                    <a:pt x="69" y="411"/>
                    <a:pt x="69" y="434"/>
                  </a:cubicBezTo>
                  <a:cubicBezTo>
                    <a:pt x="92" y="479"/>
                    <a:pt x="115" y="548"/>
                    <a:pt x="137" y="593"/>
                  </a:cubicBezTo>
                  <a:cubicBezTo>
                    <a:pt x="183" y="662"/>
                    <a:pt x="206" y="753"/>
                    <a:pt x="252" y="822"/>
                  </a:cubicBezTo>
                  <a:cubicBezTo>
                    <a:pt x="252" y="822"/>
                    <a:pt x="252" y="845"/>
                    <a:pt x="252" y="845"/>
                  </a:cubicBezTo>
                  <a:cubicBezTo>
                    <a:pt x="320" y="982"/>
                    <a:pt x="366" y="1118"/>
                    <a:pt x="434" y="1233"/>
                  </a:cubicBezTo>
                  <a:cubicBezTo>
                    <a:pt x="480" y="1392"/>
                    <a:pt x="548" y="1529"/>
                    <a:pt x="617" y="1666"/>
                  </a:cubicBezTo>
                  <a:cubicBezTo>
                    <a:pt x="640" y="1758"/>
                    <a:pt x="685" y="1849"/>
                    <a:pt x="731" y="1917"/>
                  </a:cubicBezTo>
                  <a:cubicBezTo>
                    <a:pt x="731" y="1963"/>
                    <a:pt x="754" y="1986"/>
                    <a:pt x="777" y="2031"/>
                  </a:cubicBezTo>
                  <a:cubicBezTo>
                    <a:pt x="799" y="2077"/>
                    <a:pt x="822" y="2123"/>
                    <a:pt x="845" y="2168"/>
                  </a:cubicBezTo>
                  <a:cubicBezTo>
                    <a:pt x="845" y="2168"/>
                    <a:pt x="868" y="2191"/>
                    <a:pt x="891" y="2214"/>
                  </a:cubicBezTo>
                  <a:cubicBezTo>
                    <a:pt x="891" y="2260"/>
                    <a:pt x="913" y="2305"/>
                    <a:pt x="936" y="2351"/>
                  </a:cubicBezTo>
                  <a:cubicBezTo>
                    <a:pt x="982" y="2420"/>
                    <a:pt x="1005" y="2488"/>
                    <a:pt x="1028" y="2579"/>
                  </a:cubicBezTo>
                  <a:cubicBezTo>
                    <a:pt x="1096" y="2716"/>
                    <a:pt x="1187" y="2876"/>
                    <a:pt x="1256" y="3036"/>
                  </a:cubicBezTo>
                  <a:cubicBezTo>
                    <a:pt x="1324" y="3196"/>
                    <a:pt x="1416" y="3333"/>
                    <a:pt x="1484" y="3492"/>
                  </a:cubicBezTo>
                  <a:cubicBezTo>
                    <a:pt x="1530" y="3561"/>
                    <a:pt x="1553" y="3629"/>
                    <a:pt x="1598" y="3721"/>
                  </a:cubicBezTo>
                  <a:cubicBezTo>
                    <a:pt x="1621" y="3766"/>
                    <a:pt x="1644" y="3789"/>
                    <a:pt x="1667" y="3835"/>
                  </a:cubicBezTo>
                  <a:cubicBezTo>
                    <a:pt x="1667" y="3858"/>
                    <a:pt x="1667" y="3858"/>
                    <a:pt x="1690" y="3880"/>
                  </a:cubicBezTo>
                  <a:cubicBezTo>
                    <a:pt x="1690" y="3903"/>
                    <a:pt x="1712" y="3949"/>
                    <a:pt x="1735" y="3972"/>
                  </a:cubicBezTo>
                  <a:cubicBezTo>
                    <a:pt x="1804" y="4109"/>
                    <a:pt x="1849" y="4246"/>
                    <a:pt x="1918" y="4382"/>
                  </a:cubicBezTo>
                  <a:cubicBezTo>
                    <a:pt x="1963" y="4497"/>
                    <a:pt x="2032" y="4611"/>
                    <a:pt x="2078" y="4725"/>
                  </a:cubicBezTo>
                  <a:cubicBezTo>
                    <a:pt x="2100" y="4793"/>
                    <a:pt x="2123" y="4839"/>
                    <a:pt x="2146" y="4885"/>
                  </a:cubicBezTo>
                  <a:cubicBezTo>
                    <a:pt x="2169" y="4907"/>
                    <a:pt x="2169" y="4907"/>
                    <a:pt x="2169" y="4907"/>
                  </a:cubicBezTo>
                  <a:cubicBezTo>
                    <a:pt x="2169" y="4953"/>
                    <a:pt x="2169" y="4976"/>
                    <a:pt x="2169" y="5022"/>
                  </a:cubicBezTo>
                  <a:cubicBezTo>
                    <a:pt x="2169" y="5044"/>
                    <a:pt x="2169" y="5067"/>
                    <a:pt x="2169" y="5090"/>
                  </a:cubicBezTo>
                  <a:cubicBezTo>
                    <a:pt x="2192" y="5159"/>
                    <a:pt x="2215" y="5204"/>
                    <a:pt x="2215" y="5273"/>
                  </a:cubicBezTo>
                  <a:cubicBezTo>
                    <a:pt x="2237" y="5318"/>
                    <a:pt x="2260" y="5364"/>
                    <a:pt x="2283" y="5432"/>
                  </a:cubicBezTo>
                  <a:cubicBezTo>
                    <a:pt x="2306" y="5455"/>
                    <a:pt x="2329" y="5501"/>
                    <a:pt x="2351" y="5524"/>
                  </a:cubicBezTo>
                  <a:cubicBezTo>
                    <a:pt x="2397" y="5569"/>
                    <a:pt x="2420" y="5592"/>
                    <a:pt x="2466" y="5638"/>
                  </a:cubicBezTo>
                  <a:cubicBezTo>
                    <a:pt x="2488" y="5638"/>
                    <a:pt x="2511" y="5661"/>
                    <a:pt x="2557" y="5684"/>
                  </a:cubicBezTo>
                  <a:cubicBezTo>
                    <a:pt x="2580" y="5684"/>
                    <a:pt x="2625" y="5706"/>
                    <a:pt x="2648" y="5706"/>
                  </a:cubicBezTo>
                  <a:lnTo>
                    <a:pt x="2740" y="5706"/>
                  </a:lnTo>
                  <a:cubicBezTo>
                    <a:pt x="2785" y="5706"/>
                    <a:pt x="2831" y="5684"/>
                    <a:pt x="2876" y="5661"/>
                  </a:cubicBezTo>
                  <a:cubicBezTo>
                    <a:pt x="2899" y="5661"/>
                    <a:pt x="2922" y="5638"/>
                    <a:pt x="2968" y="5615"/>
                  </a:cubicBezTo>
                  <a:cubicBezTo>
                    <a:pt x="3013" y="5615"/>
                    <a:pt x="3036" y="5592"/>
                    <a:pt x="3082" y="5569"/>
                  </a:cubicBezTo>
                  <a:cubicBezTo>
                    <a:pt x="3105" y="5547"/>
                    <a:pt x="3150" y="5547"/>
                    <a:pt x="3173" y="5524"/>
                  </a:cubicBezTo>
                  <a:cubicBezTo>
                    <a:pt x="3196" y="5524"/>
                    <a:pt x="3242" y="5524"/>
                    <a:pt x="3264" y="5501"/>
                  </a:cubicBezTo>
                  <a:cubicBezTo>
                    <a:pt x="3310" y="5478"/>
                    <a:pt x="3333" y="5455"/>
                    <a:pt x="3356" y="5432"/>
                  </a:cubicBezTo>
                  <a:cubicBezTo>
                    <a:pt x="3379" y="5410"/>
                    <a:pt x="3401" y="5387"/>
                    <a:pt x="3424" y="5364"/>
                  </a:cubicBezTo>
                  <a:cubicBezTo>
                    <a:pt x="3470" y="5318"/>
                    <a:pt x="3470" y="5273"/>
                    <a:pt x="3493" y="5227"/>
                  </a:cubicBezTo>
                  <a:cubicBezTo>
                    <a:pt x="3493" y="5181"/>
                    <a:pt x="3470" y="5136"/>
                    <a:pt x="3470" y="5113"/>
                  </a:cubicBezTo>
                  <a:cubicBezTo>
                    <a:pt x="3470" y="5090"/>
                    <a:pt x="3447" y="5067"/>
                    <a:pt x="3447" y="5067"/>
                  </a:cubicBezTo>
                  <a:cubicBezTo>
                    <a:pt x="3424" y="5044"/>
                    <a:pt x="3401" y="4999"/>
                    <a:pt x="3379" y="4976"/>
                  </a:cubicBezTo>
                  <a:cubicBezTo>
                    <a:pt x="3356" y="4907"/>
                    <a:pt x="3333" y="4862"/>
                    <a:pt x="3310" y="4816"/>
                  </a:cubicBezTo>
                  <a:cubicBezTo>
                    <a:pt x="3264" y="4748"/>
                    <a:pt x="3219" y="4679"/>
                    <a:pt x="3173" y="4611"/>
                  </a:cubicBezTo>
                  <a:cubicBezTo>
                    <a:pt x="3150" y="4542"/>
                    <a:pt x="3105" y="4474"/>
                    <a:pt x="3082" y="4405"/>
                  </a:cubicBezTo>
                  <a:cubicBezTo>
                    <a:pt x="3036" y="4314"/>
                    <a:pt x="2991" y="4246"/>
                    <a:pt x="2968" y="4177"/>
                  </a:cubicBezTo>
                  <a:cubicBezTo>
                    <a:pt x="2899" y="4063"/>
                    <a:pt x="2854" y="3949"/>
                    <a:pt x="2785" y="3835"/>
                  </a:cubicBezTo>
                  <a:cubicBezTo>
                    <a:pt x="2762" y="3766"/>
                    <a:pt x="2740" y="3721"/>
                    <a:pt x="2717" y="3652"/>
                  </a:cubicBezTo>
                  <a:cubicBezTo>
                    <a:pt x="2694" y="3584"/>
                    <a:pt x="2648" y="3538"/>
                    <a:pt x="2625" y="3469"/>
                  </a:cubicBezTo>
                  <a:cubicBezTo>
                    <a:pt x="2603" y="3401"/>
                    <a:pt x="2580" y="3333"/>
                    <a:pt x="2534" y="3264"/>
                  </a:cubicBezTo>
                  <a:cubicBezTo>
                    <a:pt x="2511" y="3241"/>
                    <a:pt x="2488" y="3218"/>
                    <a:pt x="2466" y="3196"/>
                  </a:cubicBezTo>
                  <a:lnTo>
                    <a:pt x="2443" y="3196"/>
                  </a:lnTo>
                  <a:cubicBezTo>
                    <a:pt x="2443" y="3173"/>
                    <a:pt x="2443" y="3173"/>
                    <a:pt x="2443" y="3150"/>
                  </a:cubicBezTo>
                  <a:cubicBezTo>
                    <a:pt x="2443" y="3150"/>
                    <a:pt x="2443" y="3127"/>
                    <a:pt x="2443" y="3127"/>
                  </a:cubicBezTo>
                  <a:cubicBezTo>
                    <a:pt x="2420" y="3104"/>
                    <a:pt x="2420" y="3081"/>
                    <a:pt x="2420" y="3059"/>
                  </a:cubicBezTo>
                  <a:cubicBezTo>
                    <a:pt x="2397" y="3036"/>
                    <a:pt x="2397" y="3036"/>
                    <a:pt x="2397" y="3013"/>
                  </a:cubicBezTo>
                  <a:cubicBezTo>
                    <a:pt x="2374" y="2990"/>
                    <a:pt x="2374" y="2990"/>
                    <a:pt x="2374" y="2967"/>
                  </a:cubicBezTo>
                  <a:cubicBezTo>
                    <a:pt x="2351" y="2922"/>
                    <a:pt x="2329" y="2876"/>
                    <a:pt x="2306" y="2830"/>
                  </a:cubicBezTo>
                  <a:cubicBezTo>
                    <a:pt x="2260" y="2762"/>
                    <a:pt x="2237" y="2693"/>
                    <a:pt x="2192" y="2625"/>
                  </a:cubicBezTo>
                  <a:cubicBezTo>
                    <a:pt x="2123" y="2465"/>
                    <a:pt x="2032" y="2328"/>
                    <a:pt x="1963" y="2168"/>
                  </a:cubicBezTo>
                  <a:cubicBezTo>
                    <a:pt x="1895" y="2031"/>
                    <a:pt x="1804" y="1872"/>
                    <a:pt x="1735" y="1712"/>
                  </a:cubicBezTo>
                  <a:cubicBezTo>
                    <a:pt x="1667" y="1552"/>
                    <a:pt x="1598" y="1392"/>
                    <a:pt x="1530" y="1233"/>
                  </a:cubicBezTo>
                  <a:cubicBezTo>
                    <a:pt x="1461" y="1073"/>
                    <a:pt x="1393" y="913"/>
                    <a:pt x="1324" y="730"/>
                  </a:cubicBezTo>
                  <a:cubicBezTo>
                    <a:pt x="1302" y="708"/>
                    <a:pt x="1279" y="662"/>
                    <a:pt x="1256" y="639"/>
                  </a:cubicBezTo>
                  <a:cubicBezTo>
                    <a:pt x="1256" y="593"/>
                    <a:pt x="1233" y="571"/>
                    <a:pt x="1187" y="571"/>
                  </a:cubicBezTo>
                  <a:cubicBezTo>
                    <a:pt x="1187" y="548"/>
                    <a:pt x="1187" y="548"/>
                    <a:pt x="1187" y="525"/>
                  </a:cubicBezTo>
                  <a:cubicBezTo>
                    <a:pt x="1169" y="488"/>
                    <a:pt x="1120" y="450"/>
                    <a:pt x="1065" y="450"/>
                  </a:cubicBezTo>
                  <a:cubicBezTo>
                    <a:pt x="1053" y="450"/>
                    <a:pt x="1040" y="452"/>
                    <a:pt x="1028" y="457"/>
                  </a:cubicBezTo>
                  <a:cubicBezTo>
                    <a:pt x="1005" y="457"/>
                    <a:pt x="982" y="457"/>
                    <a:pt x="959" y="479"/>
                  </a:cubicBezTo>
                  <a:cubicBezTo>
                    <a:pt x="959" y="479"/>
                    <a:pt x="959" y="479"/>
                    <a:pt x="959" y="457"/>
                  </a:cubicBezTo>
                  <a:cubicBezTo>
                    <a:pt x="936" y="434"/>
                    <a:pt x="936" y="411"/>
                    <a:pt x="891" y="388"/>
                  </a:cubicBezTo>
                  <a:cubicBezTo>
                    <a:pt x="868" y="388"/>
                    <a:pt x="845" y="388"/>
                    <a:pt x="822" y="365"/>
                  </a:cubicBezTo>
                  <a:cubicBezTo>
                    <a:pt x="799" y="365"/>
                    <a:pt x="754" y="388"/>
                    <a:pt x="731" y="411"/>
                  </a:cubicBezTo>
                  <a:cubicBezTo>
                    <a:pt x="708" y="388"/>
                    <a:pt x="708" y="365"/>
                    <a:pt x="708" y="342"/>
                  </a:cubicBezTo>
                  <a:cubicBezTo>
                    <a:pt x="691" y="291"/>
                    <a:pt x="648" y="265"/>
                    <a:pt x="609" y="265"/>
                  </a:cubicBezTo>
                  <a:cubicBezTo>
                    <a:pt x="595" y="265"/>
                    <a:pt x="583" y="268"/>
                    <a:pt x="571" y="274"/>
                  </a:cubicBezTo>
                  <a:cubicBezTo>
                    <a:pt x="525" y="274"/>
                    <a:pt x="503" y="297"/>
                    <a:pt x="480" y="320"/>
                  </a:cubicBezTo>
                  <a:cubicBezTo>
                    <a:pt x="480" y="320"/>
                    <a:pt x="480" y="342"/>
                    <a:pt x="480" y="342"/>
                  </a:cubicBezTo>
                  <a:cubicBezTo>
                    <a:pt x="457" y="365"/>
                    <a:pt x="457" y="388"/>
                    <a:pt x="457" y="411"/>
                  </a:cubicBezTo>
                  <a:cubicBezTo>
                    <a:pt x="480" y="479"/>
                    <a:pt x="480" y="548"/>
                    <a:pt x="503" y="593"/>
                  </a:cubicBezTo>
                  <a:cubicBezTo>
                    <a:pt x="503" y="639"/>
                    <a:pt x="525" y="685"/>
                    <a:pt x="525" y="730"/>
                  </a:cubicBezTo>
                  <a:cubicBezTo>
                    <a:pt x="548" y="776"/>
                    <a:pt x="548" y="845"/>
                    <a:pt x="571" y="890"/>
                  </a:cubicBezTo>
                  <a:cubicBezTo>
                    <a:pt x="503" y="753"/>
                    <a:pt x="457" y="616"/>
                    <a:pt x="389" y="479"/>
                  </a:cubicBezTo>
                  <a:cubicBezTo>
                    <a:pt x="343" y="411"/>
                    <a:pt x="320" y="342"/>
                    <a:pt x="274" y="274"/>
                  </a:cubicBezTo>
                  <a:cubicBezTo>
                    <a:pt x="252" y="183"/>
                    <a:pt x="206" y="114"/>
                    <a:pt x="137" y="23"/>
                  </a:cubicBezTo>
                  <a:cubicBezTo>
                    <a:pt x="137" y="0"/>
                    <a:pt x="115"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 name="Google Shape;9757;p58"/>
            <p:cNvSpPr/>
            <p:nvPr/>
          </p:nvSpPr>
          <p:spPr>
            <a:xfrm>
              <a:off x="4616308" y="3243735"/>
              <a:ext cx="33396" cy="19406"/>
            </a:xfrm>
            <a:custGeom>
              <a:avLst/>
              <a:gdLst/>
              <a:ahLst/>
              <a:cxnLst/>
              <a:rect l="l" t="t" r="r" b="b"/>
              <a:pathLst>
                <a:path w="709" h="412" extrusionOk="0">
                  <a:moveTo>
                    <a:pt x="435" y="1"/>
                  </a:moveTo>
                  <a:cubicBezTo>
                    <a:pt x="389" y="1"/>
                    <a:pt x="320" y="23"/>
                    <a:pt x="252" y="69"/>
                  </a:cubicBezTo>
                  <a:cubicBezTo>
                    <a:pt x="206" y="92"/>
                    <a:pt x="138" y="115"/>
                    <a:pt x="92" y="160"/>
                  </a:cubicBezTo>
                  <a:cubicBezTo>
                    <a:pt x="47" y="229"/>
                    <a:pt x="1" y="274"/>
                    <a:pt x="24" y="320"/>
                  </a:cubicBezTo>
                  <a:cubicBezTo>
                    <a:pt x="24" y="343"/>
                    <a:pt x="24" y="343"/>
                    <a:pt x="24" y="366"/>
                  </a:cubicBezTo>
                  <a:cubicBezTo>
                    <a:pt x="24" y="366"/>
                    <a:pt x="47" y="366"/>
                    <a:pt x="47" y="389"/>
                  </a:cubicBezTo>
                  <a:cubicBezTo>
                    <a:pt x="69" y="411"/>
                    <a:pt x="92" y="411"/>
                    <a:pt x="138" y="411"/>
                  </a:cubicBezTo>
                  <a:lnTo>
                    <a:pt x="161" y="411"/>
                  </a:lnTo>
                  <a:cubicBezTo>
                    <a:pt x="183" y="411"/>
                    <a:pt x="206" y="389"/>
                    <a:pt x="206" y="389"/>
                  </a:cubicBezTo>
                  <a:lnTo>
                    <a:pt x="229" y="366"/>
                  </a:lnTo>
                  <a:cubicBezTo>
                    <a:pt x="252" y="366"/>
                    <a:pt x="275" y="343"/>
                    <a:pt x="298" y="343"/>
                  </a:cubicBezTo>
                  <a:cubicBezTo>
                    <a:pt x="320" y="320"/>
                    <a:pt x="366" y="297"/>
                    <a:pt x="389" y="274"/>
                  </a:cubicBezTo>
                  <a:cubicBezTo>
                    <a:pt x="435" y="274"/>
                    <a:pt x="435" y="274"/>
                    <a:pt x="457" y="252"/>
                  </a:cubicBezTo>
                  <a:lnTo>
                    <a:pt x="549" y="252"/>
                  </a:lnTo>
                  <a:cubicBezTo>
                    <a:pt x="571" y="252"/>
                    <a:pt x="594" y="252"/>
                    <a:pt x="617" y="229"/>
                  </a:cubicBezTo>
                  <a:cubicBezTo>
                    <a:pt x="663" y="206"/>
                    <a:pt x="708" y="160"/>
                    <a:pt x="708" y="115"/>
                  </a:cubicBezTo>
                  <a:cubicBezTo>
                    <a:pt x="708" y="69"/>
                    <a:pt x="640" y="1"/>
                    <a:pt x="571"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 name="Google Shape;9758;p58"/>
            <p:cNvSpPr/>
            <p:nvPr/>
          </p:nvSpPr>
          <p:spPr>
            <a:xfrm>
              <a:off x="4591578" y="3189990"/>
              <a:ext cx="49505" cy="62128"/>
            </a:xfrm>
            <a:custGeom>
              <a:avLst/>
              <a:gdLst/>
              <a:ahLst/>
              <a:cxnLst/>
              <a:rect l="l" t="t" r="r" b="b"/>
              <a:pathLst>
                <a:path w="1051" h="1319" extrusionOk="0">
                  <a:moveTo>
                    <a:pt x="229" y="0"/>
                  </a:moveTo>
                  <a:cubicBezTo>
                    <a:pt x="161" y="0"/>
                    <a:pt x="92" y="46"/>
                    <a:pt x="69" y="137"/>
                  </a:cubicBezTo>
                  <a:cubicBezTo>
                    <a:pt x="69" y="137"/>
                    <a:pt x="69" y="160"/>
                    <a:pt x="69" y="160"/>
                  </a:cubicBezTo>
                  <a:lnTo>
                    <a:pt x="47" y="160"/>
                  </a:lnTo>
                  <a:cubicBezTo>
                    <a:pt x="24" y="183"/>
                    <a:pt x="1" y="229"/>
                    <a:pt x="24" y="274"/>
                  </a:cubicBezTo>
                  <a:cubicBezTo>
                    <a:pt x="69" y="343"/>
                    <a:pt x="92" y="411"/>
                    <a:pt x="138" y="480"/>
                  </a:cubicBezTo>
                  <a:cubicBezTo>
                    <a:pt x="138" y="491"/>
                    <a:pt x="138" y="497"/>
                    <a:pt x="138" y="502"/>
                  </a:cubicBezTo>
                  <a:cubicBezTo>
                    <a:pt x="161" y="548"/>
                    <a:pt x="183" y="617"/>
                    <a:pt x="206" y="662"/>
                  </a:cubicBezTo>
                  <a:cubicBezTo>
                    <a:pt x="206" y="708"/>
                    <a:pt x="229" y="754"/>
                    <a:pt x="252" y="799"/>
                  </a:cubicBezTo>
                  <a:cubicBezTo>
                    <a:pt x="275" y="845"/>
                    <a:pt x="275" y="890"/>
                    <a:pt x="298" y="936"/>
                  </a:cubicBezTo>
                  <a:cubicBezTo>
                    <a:pt x="320" y="982"/>
                    <a:pt x="343" y="1027"/>
                    <a:pt x="343" y="1073"/>
                  </a:cubicBezTo>
                  <a:cubicBezTo>
                    <a:pt x="366" y="1096"/>
                    <a:pt x="389" y="1142"/>
                    <a:pt x="389" y="1164"/>
                  </a:cubicBezTo>
                  <a:cubicBezTo>
                    <a:pt x="412" y="1187"/>
                    <a:pt x="412" y="1210"/>
                    <a:pt x="435" y="1233"/>
                  </a:cubicBezTo>
                  <a:cubicBezTo>
                    <a:pt x="457" y="1278"/>
                    <a:pt x="480" y="1301"/>
                    <a:pt x="526" y="1301"/>
                  </a:cubicBezTo>
                  <a:cubicBezTo>
                    <a:pt x="537" y="1313"/>
                    <a:pt x="549" y="1318"/>
                    <a:pt x="560" y="1318"/>
                  </a:cubicBezTo>
                  <a:cubicBezTo>
                    <a:pt x="572" y="1318"/>
                    <a:pt x="583" y="1313"/>
                    <a:pt x="594" y="1301"/>
                  </a:cubicBezTo>
                  <a:cubicBezTo>
                    <a:pt x="640" y="1301"/>
                    <a:pt x="663" y="1278"/>
                    <a:pt x="686" y="1256"/>
                  </a:cubicBezTo>
                  <a:cubicBezTo>
                    <a:pt x="731" y="1233"/>
                    <a:pt x="754" y="1210"/>
                    <a:pt x="777" y="1164"/>
                  </a:cubicBezTo>
                  <a:cubicBezTo>
                    <a:pt x="800" y="1164"/>
                    <a:pt x="823" y="1142"/>
                    <a:pt x="845" y="1119"/>
                  </a:cubicBezTo>
                  <a:lnTo>
                    <a:pt x="914" y="1119"/>
                  </a:lnTo>
                  <a:cubicBezTo>
                    <a:pt x="937" y="1119"/>
                    <a:pt x="982" y="1096"/>
                    <a:pt x="1005" y="1073"/>
                  </a:cubicBezTo>
                  <a:cubicBezTo>
                    <a:pt x="1028" y="1050"/>
                    <a:pt x="1051" y="1005"/>
                    <a:pt x="1051" y="982"/>
                  </a:cubicBezTo>
                  <a:cubicBezTo>
                    <a:pt x="1051" y="936"/>
                    <a:pt x="1028" y="890"/>
                    <a:pt x="1005" y="845"/>
                  </a:cubicBezTo>
                  <a:cubicBezTo>
                    <a:pt x="1005" y="822"/>
                    <a:pt x="982" y="776"/>
                    <a:pt x="960" y="754"/>
                  </a:cubicBezTo>
                  <a:cubicBezTo>
                    <a:pt x="937" y="708"/>
                    <a:pt x="937" y="685"/>
                    <a:pt x="914" y="639"/>
                  </a:cubicBezTo>
                  <a:cubicBezTo>
                    <a:pt x="845" y="502"/>
                    <a:pt x="800" y="365"/>
                    <a:pt x="731" y="251"/>
                  </a:cubicBezTo>
                  <a:cubicBezTo>
                    <a:pt x="686" y="160"/>
                    <a:pt x="617" y="92"/>
                    <a:pt x="549" y="46"/>
                  </a:cubicBezTo>
                  <a:cubicBezTo>
                    <a:pt x="526" y="23"/>
                    <a:pt x="480" y="23"/>
                    <a:pt x="457" y="23"/>
                  </a:cubicBezTo>
                  <a:cubicBezTo>
                    <a:pt x="435" y="0"/>
                    <a:pt x="412" y="0"/>
                    <a:pt x="366" y="0"/>
                  </a:cubicBezTo>
                  <a:close/>
                </a:path>
              </a:pathLst>
            </a:custGeom>
            <a:solidFill>
              <a:srgbClr val="454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 name="Google Shape;9759;p58"/>
            <p:cNvSpPr/>
            <p:nvPr/>
          </p:nvSpPr>
          <p:spPr>
            <a:xfrm>
              <a:off x="4671138" y="3686701"/>
              <a:ext cx="249502" cy="226280"/>
            </a:xfrm>
            <a:custGeom>
              <a:avLst/>
              <a:gdLst/>
              <a:ahLst/>
              <a:cxnLst/>
              <a:rect l="l" t="t" r="r" b="b"/>
              <a:pathLst>
                <a:path w="5297" h="4804" extrusionOk="0">
                  <a:moveTo>
                    <a:pt x="4931" y="4497"/>
                  </a:moveTo>
                  <a:cubicBezTo>
                    <a:pt x="4954" y="4520"/>
                    <a:pt x="4954" y="4520"/>
                    <a:pt x="4954" y="4520"/>
                  </a:cubicBezTo>
                  <a:lnTo>
                    <a:pt x="4931" y="4520"/>
                  </a:lnTo>
                  <a:cubicBezTo>
                    <a:pt x="4931" y="4520"/>
                    <a:pt x="4931" y="4497"/>
                    <a:pt x="4931" y="4497"/>
                  </a:cubicBezTo>
                  <a:close/>
                  <a:moveTo>
                    <a:pt x="184" y="1"/>
                  </a:moveTo>
                  <a:cubicBezTo>
                    <a:pt x="138" y="23"/>
                    <a:pt x="115" y="69"/>
                    <a:pt x="115" y="115"/>
                  </a:cubicBezTo>
                  <a:cubicBezTo>
                    <a:pt x="115" y="206"/>
                    <a:pt x="115" y="274"/>
                    <a:pt x="115" y="366"/>
                  </a:cubicBezTo>
                  <a:cubicBezTo>
                    <a:pt x="115" y="366"/>
                    <a:pt x="115" y="389"/>
                    <a:pt x="115" y="389"/>
                  </a:cubicBezTo>
                  <a:lnTo>
                    <a:pt x="69" y="389"/>
                  </a:lnTo>
                  <a:cubicBezTo>
                    <a:pt x="24" y="411"/>
                    <a:pt x="1" y="434"/>
                    <a:pt x="1" y="480"/>
                  </a:cubicBezTo>
                  <a:cubicBezTo>
                    <a:pt x="1" y="526"/>
                    <a:pt x="24" y="594"/>
                    <a:pt x="24" y="640"/>
                  </a:cubicBezTo>
                  <a:cubicBezTo>
                    <a:pt x="47" y="708"/>
                    <a:pt x="69" y="777"/>
                    <a:pt x="69" y="845"/>
                  </a:cubicBezTo>
                  <a:cubicBezTo>
                    <a:pt x="69" y="868"/>
                    <a:pt x="92" y="891"/>
                    <a:pt x="92" y="891"/>
                  </a:cubicBezTo>
                  <a:cubicBezTo>
                    <a:pt x="69" y="914"/>
                    <a:pt x="69" y="936"/>
                    <a:pt x="69" y="936"/>
                  </a:cubicBezTo>
                  <a:cubicBezTo>
                    <a:pt x="69" y="959"/>
                    <a:pt x="92" y="959"/>
                    <a:pt x="92" y="959"/>
                  </a:cubicBezTo>
                  <a:cubicBezTo>
                    <a:pt x="92" y="1073"/>
                    <a:pt x="138" y="1187"/>
                    <a:pt x="161" y="1302"/>
                  </a:cubicBezTo>
                  <a:cubicBezTo>
                    <a:pt x="184" y="1416"/>
                    <a:pt x="229" y="1530"/>
                    <a:pt x="252" y="1644"/>
                  </a:cubicBezTo>
                  <a:cubicBezTo>
                    <a:pt x="298" y="1758"/>
                    <a:pt x="343" y="1849"/>
                    <a:pt x="389" y="1964"/>
                  </a:cubicBezTo>
                  <a:cubicBezTo>
                    <a:pt x="435" y="2009"/>
                    <a:pt x="457" y="2078"/>
                    <a:pt x="503" y="2123"/>
                  </a:cubicBezTo>
                  <a:cubicBezTo>
                    <a:pt x="503" y="2146"/>
                    <a:pt x="526" y="2169"/>
                    <a:pt x="526" y="2192"/>
                  </a:cubicBezTo>
                  <a:cubicBezTo>
                    <a:pt x="549" y="2192"/>
                    <a:pt x="572" y="2215"/>
                    <a:pt x="594" y="2237"/>
                  </a:cubicBezTo>
                  <a:cubicBezTo>
                    <a:pt x="606" y="2249"/>
                    <a:pt x="617" y="2255"/>
                    <a:pt x="632" y="2255"/>
                  </a:cubicBezTo>
                  <a:cubicBezTo>
                    <a:pt x="646" y="2255"/>
                    <a:pt x="663" y="2249"/>
                    <a:pt x="686" y="2237"/>
                  </a:cubicBezTo>
                  <a:cubicBezTo>
                    <a:pt x="686" y="2260"/>
                    <a:pt x="709" y="2283"/>
                    <a:pt x="731" y="2306"/>
                  </a:cubicBezTo>
                  <a:cubicBezTo>
                    <a:pt x="754" y="2329"/>
                    <a:pt x="777" y="2374"/>
                    <a:pt x="800" y="2397"/>
                  </a:cubicBezTo>
                  <a:cubicBezTo>
                    <a:pt x="845" y="2466"/>
                    <a:pt x="891" y="2511"/>
                    <a:pt x="937" y="2557"/>
                  </a:cubicBezTo>
                  <a:cubicBezTo>
                    <a:pt x="1051" y="2694"/>
                    <a:pt x="1142" y="2831"/>
                    <a:pt x="1279" y="2945"/>
                  </a:cubicBezTo>
                  <a:cubicBezTo>
                    <a:pt x="1393" y="3082"/>
                    <a:pt x="1507" y="3196"/>
                    <a:pt x="1622" y="3287"/>
                  </a:cubicBezTo>
                  <a:cubicBezTo>
                    <a:pt x="1667" y="3333"/>
                    <a:pt x="1736" y="3379"/>
                    <a:pt x="1781" y="3424"/>
                  </a:cubicBezTo>
                  <a:cubicBezTo>
                    <a:pt x="1850" y="3470"/>
                    <a:pt x="1941" y="3538"/>
                    <a:pt x="2032" y="3584"/>
                  </a:cubicBezTo>
                  <a:lnTo>
                    <a:pt x="2101" y="3584"/>
                  </a:lnTo>
                  <a:cubicBezTo>
                    <a:pt x="2101" y="3584"/>
                    <a:pt x="2124" y="3607"/>
                    <a:pt x="2147" y="3607"/>
                  </a:cubicBezTo>
                  <a:lnTo>
                    <a:pt x="2192" y="3607"/>
                  </a:lnTo>
                  <a:cubicBezTo>
                    <a:pt x="2238" y="3630"/>
                    <a:pt x="2261" y="3653"/>
                    <a:pt x="2306" y="3698"/>
                  </a:cubicBezTo>
                  <a:cubicBezTo>
                    <a:pt x="2329" y="3721"/>
                    <a:pt x="2352" y="3721"/>
                    <a:pt x="2398" y="3744"/>
                  </a:cubicBezTo>
                  <a:cubicBezTo>
                    <a:pt x="2420" y="3767"/>
                    <a:pt x="2443" y="3790"/>
                    <a:pt x="2466" y="3812"/>
                  </a:cubicBezTo>
                  <a:cubicBezTo>
                    <a:pt x="2603" y="3881"/>
                    <a:pt x="2740" y="3949"/>
                    <a:pt x="2877" y="4041"/>
                  </a:cubicBezTo>
                  <a:cubicBezTo>
                    <a:pt x="2945" y="4063"/>
                    <a:pt x="3014" y="4109"/>
                    <a:pt x="3082" y="4132"/>
                  </a:cubicBezTo>
                  <a:cubicBezTo>
                    <a:pt x="3105" y="4155"/>
                    <a:pt x="3151" y="4155"/>
                    <a:pt x="3174" y="4178"/>
                  </a:cubicBezTo>
                  <a:cubicBezTo>
                    <a:pt x="3196" y="4178"/>
                    <a:pt x="3196" y="4200"/>
                    <a:pt x="3219" y="4200"/>
                  </a:cubicBezTo>
                  <a:cubicBezTo>
                    <a:pt x="3242" y="4200"/>
                    <a:pt x="3265" y="4223"/>
                    <a:pt x="3288" y="4223"/>
                  </a:cubicBezTo>
                  <a:cubicBezTo>
                    <a:pt x="3311" y="4246"/>
                    <a:pt x="3356" y="4269"/>
                    <a:pt x="3402" y="4292"/>
                  </a:cubicBezTo>
                  <a:cubicBezTo>
                    <a:pt x="3470" y="4337"/>
                    <a:pt x="3562" y="4383"/>
                    <a:pt x="3630" y="4406"/>
                  </a:cubicBezTo>
                  <a:cubicBezTo>
                    <a:pt x="3721" y="4451"/>
                    <a:pt x="3790" y="4474"/>
                    <a:pt x="3881" y="4497"/>
                  </a:cubicBezTo>
                  <a:cubicBezTo>
                    <a:pt x="3950" y="4520"/>
                    <a:pt x="4041" y="4543"/>
                    <a:pt x="4110" y="4566"/>
                  </a:cubicBezTo>
                  <a:cubicBezTo>
                    <a:pt x="4292" y="4611"/>
                    <a:pt x="4452" y="4680"/>
                    <a:pt x="4634" y="4703"/>
                  </a:cubicBezTo>
                  <a:cubicBezTo>
                    <a:pt x="4703" y="4725"/>
                    <a:pt x="4794" y="4748"/>
                    <a:pt x="4863" y="4771"/>
                  </a:cubicBezTo>
                  <a:cubicBezTo>
                    <a:pt x="4908" y="4771"/>
                    <a:pt x="4931" y="4771"/>
                    <a:pt x="4977" y="4794"/>
                  </a:cubicBezTo>
                  <a:cubicBezTo>
                    <a:pt x="5023" y="4794"/>
                    <a:pt x="5058" y="4804"/>
                    <a:pt x="5097" y="4804"/>
                  </a:cubicBezTo>
                  <a:cubicBezTo>
                    <a:pt x="5116" y="4804"/>
                    <a:pt x="5137" y="4801"/>
                    <a:pt x="5159" y="4794"/>
                  </a:cubicBezTo>
                  <a:cubicBezTo>
                    <a:pt x="5251" y="4794"/>
                    <a:pt x="5296" y="4703"/>
                    <a:pt x="5296" y="4634"/>
                  </a:cubicBezTo>
                  <a:cubicBezTo>
                    <a:pt x="5274" y="4588"/>
                    <a:pt x="5274" y="4566"/>
                    <a:pt x="5251" y="4543"/>
                  </a:cubicBezTo>
                  <a:cubicBezTo>
                    <a:pt x="5251" y="4497"/>
                    <a:pt x="5228" y="4451"/>
                    <a:pt x="5205" y="4406"/>
                  </a:cubicBezTo>
                  <a:cubicBezTo>
                    <a:pt x="5182" y="4337"/>
                    <a:pt x="5137" y="4292"/>
                    <a:pt x="5114" y="4246"/>
                  </a:cubicBezTo>
                  <a:cubicBezTo>
                    <a:pt x="5091" y="4200"/>
                    <a:pt x="5045" y="4155"/>
                    <a:pt x="5023" y="4109"/>
                  </a:cubicBezTo>
                  <a:cubicBezTo>
                    <a:pt x="4977" y="4086"/>
                    <a:pt x="4931" y="4063"/>
                    <a:pt x="4863" y="4063"/>
                  </a:cubicBezTo>
                  <a:cubicBezTo>
                    <a:pt x="4840" y="4063"/>
                    <a:pt x="4817" y="4063"/>
                    <a:pt x="4794" y="4041"/>
                  </a:cubicBezTo>
                  <a:cubicBezTo>
                    <a:pt x="4726" y="4041"/>
                    <a:pt x="4657" y="4018"/>
                    <a:pt x="4589" y="4018"/>
                  </a:cubicBezTo>
                  <a:cubicBezTo>
                    <a:pt x="4498" y="3972"/>
                    <a:pt x="4383" y="3949"/>
                    <a:pt x="4292" y="3904"/>
                  </a:cubicBezTo>
                  <a:cubicBezTo>
                    <a:pt x="4178" y="3858"/>
                    <a:pt x="4041" y="3835"/>
                    <a:pt x="3927" y="3767"/>
                  </a:cubicBezTo>
                  <a:cubicBezTo>
                    <a:pt x="3790" y="3721"/>
                    <a:pt x="3676" y="3653"/>
                    <a:pt x="3539" y="3607"/>
                  </a:cubicBezTo>
                  <a:cubicBezTo>
                    <a:pt x="3425" y="3561"/>
                    <a:pt x="3288" y="3493"/>
                    <a:pt x="3174" y="3424"/>
                  </a:cubicBezTo>
                  <a:cubicBezTo>
                    <a:pt x="3037" y="3356"/>
                    <a:pt x="2900" y="3265"/>
                    <a:pt x="2763" y="3173"/>
                  </a:cubicBezTo>
                  <a:cubicBezTo>
                    <a:pt x="2626" y="3082"/>
                    <a:pt x="2489" y="2991"/>
                    <a:pt x="2352" y="2899"/>
                  </a:cubicBezTo>
                  <a:cubicBezTo>
                    <a:pt x="2306" y="2854"/>
                    <a:pt x="2238" y="2808"/>
                    <a:pt x="2169" y="2762"/>
                  </a:cubicBezTo>
                  <a:cubicBezTo>
                    <a:pt x="2101" y="2717"/>
                    <a:pt x="2032" y="2671"/>
                    <a:pt x="1987" y="2603"/>
                  </a:cubicBezTo>
                  <a:cubicBezTo>
                    <a:pt x="1850" y="2511"/>
                    <a:pt x="1736" y="2420"/>
                    <a:pt x="1622" y="2306"/>
                  </a:cubicBezTo>
                  <a:cubicBezTo>
                    <a:pt x="1576" y="2260"/>
                    <a:pt x="1530" y="2215"/>
                    <a:pt x="1485" y="2169"/>
                  </a:cubicBezTo>
                  <a:cubicBezTo>
                    <a:pt x="1439" y="2146"/>
                    <a:pt x="1416" y="2100"/>
                    <a:pt x="1393" y="2078"/>
                  </a:cubicBezTo>
                  <a:cubicBezTo>
                    <a:pt x="1234" y="1918"/>
                    <a:pt x="1097" y="1758"/>
                    <a:pt x="960" y="1575"/>
                  </a:cubicBezTo>
                  <a:cubicBezTo>
                    <a:pt x="891" y="1484"/>
                    <a:pt x="823" y="1393"/>
                    <a:pt x="754" y="1302"/>
                  </a:cubicBezTo>
                  <a:cubicBezTo>
                    <a:pt x="709" y="1233"/>
                    <a:pt x="640" y="1142"/>
                    <a:pt x="594" y="1073"/>
                  </a:cubicBezTo>
                  <a:cubicBezTo>
                    <a:pt x="549" y="959"/>
                    <a:pt x="480" y="845"/>
                    <a:pt x="435" y="754"/>
                  </a:cubicBezTo>
                  <a:cubicBezTo>
                    <a:pt x="389" y="640"/>
                    <a:pt x="343" y="526"/>
                    <a:pt x="321" y="411"/>
                  </a:cubicBezTo>
                  <a:cubicBezTo>
                    <a:pt x="298" y="366"/>
                    <a:pt x="298" y="320"/>
                    <a:pt x="298" y="274"/>
                  </a:cubicBezTo>
                  <a:cubicBezTo>
                    <a:pt x="298" y="229"/>
                    <a:pt x="298" y="160"/>
                    <a:pt x="298" y="92"/>
                  </a:cubicBezTo>
                  <a:cubicBezTo>
                    <a:pt x="275" y="46"/>
                    <a:pt x="229"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 name="Google Shape;9760;p58"/>
            <p:cNvSpPr/>
            <p:nvPr/>
          </p:nvSpPr>
          <p:spPr>
            <a:xfrm>
              <a:off x="4744291" y="3563053"/>
              <a:ext cx="173102" cy="339138"/>
            </a:xfrm>
            <a:custGeom>
              <a:avLst/>
              <a:gdLst/>
              <a:ahLst/>
              <a:cxnLst/>
              <a:rect l="l" t="t" r="r" b="b"/>
              <a:pathLst>
                <a:path w="3675" h="7200" extrusionOk="0">
                  <a:moveTo>
                    <a:pt x="834" y="1190"/>
                  </a:moveTo>
                  <a:cubicBezTo>
                    <a:pt x="837" y="1197"/>
                    <a:pt x="841" y="1203"/>
                    <a:pt x="845" y="1210"/>
                  </a:cubicBezTo>
                  <a:cubicBezTo>
                    <a:pt x="845" y="1210"/>
                    <a:pt x="845" y="1197"/>
                    <a:pt x="834" y="1190"/>
                  </a:cubicBezTo>
                  <a:close/>
                  <a:moveTo>
                    <a:pt x="91" y="1"/>
                  </a:moveTo>
                  <a:cubicBezTo>
                    <a:pt x="69" y="1"/>
                    <a:pt x="46" y="1"/>
                    <a:pt x="46" y="23"/>
                  </a:cubicBezTo>
                  <a:cubicBezTo>
                    <a:pt x="0" y="46"/>
                    <a:pt x="0" y="92"/>
                    <a:pt x="23" y="138"/>
                  </a:cubicBezTo>
                  <a:cubicBezTo>
                    <a:pt x="91" y="275"/>
                    <a:pt x="160" y="412"/>
                    <a:pt x="228" y="548"/>
                  </a:cubicBezTo>
                  <a:cubicBezTo>
                    <a:pt x="251" y="617"/>
                    <a:pt x="274" y="685"/>
                    <a:pt x="297" y="754"/>
                  </a:cubicBezTo>
                  <a:cubicBezTo>
                    <a:pt x="342" y="822"/>
                    <a:pt x="365" y="891"/>
                    <a:pt x="388" y="936"/>
                  </a:cubicBezTo>
                  <a:cubicBezTo>
                    <a:pt x="502" y="1210"/>
                    <a:pt x="639" y="1461"/>
                    <a:pt x="776" y="1713"/>
                  </a:cubicBezTo>
                  <a:cubicBezTo>
                    <a:pt x="822" y="1849"/>
                    <a:pt x="890" y="1986"/>
                    <a:pt x="936" y="2123"/>
                  </a:cubicBezTo>
                  <a:cubicBezTo>
                    <a:pt x="1004" y="2260"/>
                    <a:pt x="1050" y="2397"/>
                    <a:pt x="1119" y="2534"/>
                  </a:cubicBezTo>
                  <a:cubicBezTo>
                    <a:pt x="1187" y="2648"/>
                    <a:pt x="1233" y="2785"/>
                    <a:pt x="1301" y="2922"/>
                  </a:cubicBezTo>
                  <a:cubicBezTo>
                    <a:pt x="1370" y="3059"/>
                    <a:pt x="1415" y="3196"/>
                    <a:pt x="1484" y="3333"/>
                  </a:cubicBezTo>
                  <a:cubicBezTo>
                    <a:pt x="1552" y="3470"/>
                    <a:pt x="1621" y="3607"/>
                    <a:pt x="1666" y="3721"/>
                  </a:cubicBezTo>
                  <a:cubicBezTo>
                    <a:pt x="1735" y="3881"/>
                    <a:pt x="1803" y="4018"/>
                    <a:pt x="1872" y="4155"/>
                  </a:cubicBezTo>
                  <a:cubicBezTo>
                    <a:pt x="1940" y="4292"/>
                    <a:pt x="2009" y="4429"/>
                    <a:pt x="2054" y="4566"/>
                  </a:cubicBezTo>
                  <a:cubicBezTo>
                    <a:pt x="2123" y="4703"/>
                    <a:pt x="2214" y="4840"/>
                    <a:pt x="2260" y="4999"/>
                  </a:cubicBezTo>
                  <a:cubicBezTo>
                    <a:pt x="2397" y="5250"/>
                    <a:pt x="2511" y="5502"/>
                    <a:pt x="2648" y="5753"/>
                  </a:cubicBezTo>
                  <a:cubicBezTo>
                    <a:pt x="2671" y="5798"/>
                    <a:pt x="2716" y="5867"/>
                    <a:pt x="2739" y="5935"/>
                  </a:cubicBezTo>
                  <a:cubicBezTo>
                    <a:pt x="2762" y="5981"/>
                    <a:pt x="2808" y="6049"/>
                    <a:pt x="2830" y="6118"/>
                  </a:cubicBezTo>
                  <a:cubicBezTo>
                    <a:pt x="2853" y="6141"/>
                    <a:pt x="2876" y="6186"/>
                    <a:pt x="2876" y="6209"/>
                  </a:cubicBezTo>
                  <a:cubicBezTo>
                    <a:pt x="2899" y="6232"/>
                    <a:pt x="2899" y="6232"/>
                    <a:pt x="2899" y="6255"/>
                  </a:cubicBezTo>
                  <a:cubicBezTo>
                    <a:pt x="2922" y="6255"/>
                    <a:pt x="2922" y="6278"/>
                    <a:pt x="2922" y="6278"/>
                  </a:cubicBezTo>
                  <a:cubicBezTo>
                    <a:pt x="2922" y="6278"/>
                    <a:pt x="2922" y="6278"/>
                    <a:pt x="2922" y="6300"/>
                  </a:cubicBezTo>
                  <a:cubicBezTo>
                    <a:pt x="2945" y="6300"/>
                    <a:pt x="2945" y="6323"/>
                    <a:pt x="2945" y="6323"/>
                  </a:cubicBezTo>
                  <a:cubicBezTo>
                    <a:pt x="2990" y="6392"/>
                    <a:pt x="3013" y="6460"/>
                    <a:pt x="3036" y="6506"/>
                  </a:cubicBezTo>
                  <a:cubicBezTo>
                    <a:pt x="3081" y="6597"/>
                    <a:pt x="3127" y="6688"/>
                    <a:pt x="3173" y="6780"/>
                  </a:cubicBezTo>
                  <a:cubicBezTo>
                    <a:pt x="3218" y="6848"/>
                    <a:pt x="3264" y="6917"/>
                    <a:pt x="3310" y="6985"/>
                  </a:cubicBezTo>
                  <a:cubicBezTo>
                    <a:pt x="3310" y="7008"/>
                    <a:pt x="3333" y="7008"/>
                    <a:pt x="3333" y="7031"/>
                  </a:cubicBezTo>
                  <a:cubicBezTo>
                    <a:pt x="3355" y="7054"/>
                    <a:pt x="3378" y="7099"/>
                    <a:pt x="3401" y="7145"/>
                  </a:cubicBezTo>
                  <a:cubicBezTo>
                    <a:pt x="3434" y="7178"/>
                    <a:pt x="3480" y="7200"/>
                    <a:pt x="3529" y="7200"/>
                  </a:cubicBezTo>
                  <a:cubicBezTo>
                    <a:pt x="3547" y="7200"/>
                    <a:pt x="3565" y="7197"/>
                    <a:pt x="3584" y="7191"/>
                  </a:cubicBezTo>
                  <a:cubicBezTo>
                    <a:pt x="3606" y="7168"/>
                    <a:pt x="3652" y="7145"/>
                    <a:pt x="3675" y="7122"/>
                  </a:cubicBezTo>
                  <a:cubicBezTo>
                    <a:pt x="3675" y="7076"/>
                    <a:pt x="3675" y="7031"/>
                    <a:pt x="3675" y="6985"/>
                  </a:cubicBezTo>
                  <a:cubicBezTo>
                    <a:pt x="3652" y="6962"/>
                    <a:pt x="3652" y="6940"/>
                    <a:pt x="3629" y="6917"/>
                  </a:cubicBezTo>
                  <a:cubicBezTo>
                    <a:pt x="3629" y="6894"/>
                    <a:pt x="3606" y="6871"/>
                    <a:pt x="3606" y="6871"/>
                  </a:cubicBezTo>
                  <a:cubicBezTo>
                    <a:pt x="3584" y="6825"/>
                    <a:pt x="3561" y="6803"/>
                    <a:pt x="3561" y="6780"/>
                  </a:cubicBezTo>
                  <a:cubicBezTo>
                    <a:pt x="3538" y="6757"/>
                    <a:pt x="3515" y="6734"/>
                    <a:pt x="3515" y="6688"/>
                  </a:cubicBezTo>
                  <a:cubicBezTo>
                    <a:pt x="3470" y="6643"/>
                    <a:pt x="3447" y="6597"/>
                    <a:pt x="3401" y="6529"/>
                  </a:cubicBezTo>
                  <a:cubicBezTo>
                    <a:pt x="3378" y="6483"/>
                    <a:pt x="3355" y="6415"/>
                    <a:pt x="3310" y="6346"/>
                  </a:cubicBezTo>
                  <a:cubicBezTo>
                    <a:pt x="3310" y="6323"/>
                    <a:pt x="3287" y="6278"/>
                    <a:pt x="3264" y="6255"/>
                  </a:cubicBezTo>
                  <a:cubicBezTo>
                    <a:pt x="3264" y="6232"/>
                    <a:pt x="3264" y="6232"/>
                    <a:pt x="3241" y="6209"/>
                  </a:cubicBezTo>
                  <a:cubicBezTo>
                    <a:pt x="3241" y="6186"/>
                    <a:pt x="3218" y="6163"/>
                    <a:pt x="3218" y="6141"/>
                  </a:cubicBezTo>
                  <a:lnTo>
                    <a:pt x="3196" y="6141"/>
                  </a:lnTo>
                  <a:cubicBezTo>
                    <a:pt x="3127" y="6004"/>
                    <a:pt x="3059" y="5867"/>
                    <a:pt x="2990" y="5730"/>
                  </a:cubicBezTo>
                  <a:cubicBezTo>
                    <a:pt x="2945" y="5661"/>
                    <a:pt x="2922" y="5593"/>
                    <a:pt x="2876" y="5524"/>
                  </a:cubicBezTo>
                  <a:cubicBezTo>
                    <a:pt x="2853" y="5456"/>
                    <a:pt x="2808" y="5387"/>
                    <a:pt x="2785" y="5319"/>
                  </a:cubicBezTo>
                  <a:cubicBezTo>
                    <a:pt x="2739" y="5250"/>
                    <a:pt x="2716" y="5182"/>
                    <a:pt x="2671" y="5091"/>
                  </a:cubicBezTo>
                  <a:cubicBezTo>
                    <a:pt x="2648" y="5022"/>
                    <a:pt x="2602" y="4954"/>
                    <a:pt x="2579" y="4885"/>
                  </a:cubicBezTo>
                  <a:cubicBezTo>
                    <a:pt x="2511" y="4748"/>
                    <a:pt x="2442" y="4611"/>
                    <a:pt x="2374" y="4452"/>
                  </a:cubicBezTo>
                  <a:cubicBezTo>
                    <a:pt x="2305" y="4315"/>
                    <a:pt x="2237" y="4178"/>
                    <a:pt x="2168" y="4041"/>
                  </a:cubicBezTo>
                  <a:cubicBezTo>
                    <a:pt x="2146" y="3972"/>
                    <a:pt x="2100" y="3904"/>
                    <a:pt x="2077" y="3835"/>
                  </a:cubicBezTo>
                  <a:cubicBezTo>
                    <a:pt x="2054" y="3767"/>
                    <a:pt x="2009" y="3698"/>
                    <a:pt x="1986" y="3630"/>
                  </a:cubicBezTo>
                  <a:cubicBezTo>
                    <a:pt x="1917" y="3493"/>
                    <a:pt x="1849" y="3356"/>
                    <a:pt x="1780" y="3219"/>
                  </a:cubicBezTo>
                  <a:cubicBezTo>
                    <a:pt x="1735" y="3082"/>
                    <a:pt x="1666" y="2945"/>
                    <a:pt x="1598" y="2808"/>
                  </a:cubicBezTo>
                  <a:cubicBezTo>
                    <a:pt x="1529" y="2671"/>
                    <a:pt x="1484" y="2557"/>
                    <a:pt x="1415" y="2420"/>
                  </a:cubicBezTo>
                  <a:cubicBezTo>
                    <a:pt x="1347" y="2283"/>
                    <a:pt x="1301" y="2146"/>
                    <a:pt x="1233" y="2009"/>
                  </a:cubicBezTo>
                  <a:cubicBezTo>
                    <a:pt x="1141" y="1758"/>
                    <a:pt x="1027" y="1530"/>
                    <a:pt x="890" y="1279"/>
                  </a:cubicBezTo>
                  <a:cubicBezTo>
                    <a:pt x="867" y="1256"/>
                    <a:pt x="845" y="1210"/>
                    <a:pt x="822" y="1188"/>
                  </a:cubicBezTo>
                  <a:cubicBezTo>
                    <a:pt x="827" y="1188"/>
                    <a:pt x="831" y="1189"/>
                    <a:pt x="834" y="1190"/>
                  </a:cubicBezTo>
                  <a:lnTo>
                    <a:pt x="834" y="1190"/>
                  </a:lnTo>
                  <a:cubicBezTo>
                    <a:pt x="815" y="1157"/>
                    <a:pt x="795" y="1135"/>
                    <a:pt x="776" y="1096"/>
                  </a:cubicBezTo>
                  <a:lnTo>
                    <a:pt x="776" y="1096"/>
                  </a:lnTo>
                  <a:cubicBezTo>
                    <a:pt x="776" y="1096"/>
                    <a:pt x="799" y="1119"/>
                    <a:pt x="799" y="1119"/>
                  </a:cubicBezTo>
                  <a:cubicBezTo>
                    <a:pt x="776" y="1096"/>
                    <a:pt x="753" y="1073"/>
                    <a:pt x="753" y="1028"/>
                  </a:cubicBezTo>
                  <a:lnTo>
                    <a:pt x="753" y="1051"/>
                  </a:lnTo>
                  <a:cubicBezTo>
                    <a:pt x="708" y="959"/>
                    <a:pt x="685" y="891"/>
                    <a:pt x="639" y="822"/>
                  </a:cubicBezTo>
                  <a:cubicBezTo>
                    <a:pt x="594" y="754"/>
                    <a:pt x="548" y="663"/>
                    <a:pt x="502" y="594"/>
                  </a:cubicBezTo>
                  <a:cubicBezTo>
                    <a:pt x="479" y="548"/>
                    <a:pt x="434" y="526"/>
                    <a:pt x="411" y="480"/>
                  </a:cubicBezTo>
                  <a:cubicBezTo>
                    <a:pt x="388" y="434"/>
                    <a:pt x="365" y="412"/>
                    <a:pt x="342" y="366"/>
                  </a:cubicBezTo>
                  <a:cubicBezTo>
                    <a:pt x="297" y="275"/>
                    <a:pt x="251" y="206"/>
                    <a:pt x="206" y="138"/>
                  </a:cubicBezTo>
                  <a:lnTo>
                    <a:pt x="228" y="138"/>
                  </a:lnTo>
                  <a:cubicBezTo>
                    <a:pt x="206" y="138"/>
                    <a:pt x="206" y="115"/>
                    <a:pt x="183" y="92"/>
                  </a:cubicBezTo>
                  <a:lnTo>
                    <a:pt x="206" y="92"/>
                  </a:lnTo>
                  <a:lnTo>
                    <a:pt x="160" y="23"/>
                  </a:lnTo>
                  <a:cubicBezTo>
                    <a:pt x="137" y="1"/>
                    <a:pt x="114" y="1"/>
                    <a:pt x="9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 name="Google Shape;9761;p58"/>
            <p:cNvSpPr/>
            <p:nvPr/>
          </p:nvSpPr>
          <p:spPr>
            <a:xfrm>
              <a:off x="4747494" y="3558767"/>
              <a:ext cx="25859" cy="45595"/>
            </a:xfrm>
            <a:custGeom>
              <a:avLst/>
              <a:gdLst/>
              <a:ahLst/>
              <a:cxnLst/>
              <a:rect l="l" t="t" r="r" b="b"/>
              <a:pathLst>
                <a:path w="549" h="968" extrusionOk="0">
                  <a:moveTo>
                    <a:pt x="92" y="0"/>
                  </a:moveTo>
                  <a:cubicBezTo>
                    <a:pt x="92" y="0"/>
                    <a:pt x="69" y="23"/>
                    <a:pt x="46" y="23"/>
                  </a:cubicBezTo>
                  <a:cubicBezTo>
                    <a:pt x="46" y="23"/>
                    <a:pt x="46" y="46"/>
                    <a:pt x="23" y="46"/>
                  </a:cubicBezTo>
                  <a:cubicBezTo>
                    <a:pt x="1" y="69"/>
                    <a:pt x="1" y="92"/>
                    <a:pt x="1" y="114"/>
                  </a:cubicBezTo>
                  <a:cubicBezTo>
                    <a:pt x="23" y="160"/>
                    <a:pt x="46" y="206"/>
                    <a:pt x="92" y="251"/>
                  </a:cubicBezTo>
                  <a:cubicBezTo>
                    <a:pt x="92" y="297"/>
                    <a:pt x="115" y="320"/>
                    <a:pt x="115" y="343"/>
                  </a:cubicBezTo>
                  <a:cubicBezTo>
                    <a:pt x="138" y="388"/>
                    <a:pt x="160" y="434"/>
                    <a:pt x="183" y="480"/>
                  </a:cubicBezTo>
                  <a:lnTo>
                    <a:pt x="206" y="525"/>
                  </a:lnTo>
                  <a:cubicBezTo>
                    <a:pt x="206" y="548"/>
                    <a:pt x="206" y="571"/>
                    <a:pt x="229" y="594"/>
                  </a:cubicBezTo>
                  <a:cubicBezTo>
                    <a:pt x="229" y="594"/>
                    <a:pt x="229" y="594"/>
                    <a:pt x="252" y="617"/>
                  </a:cubicBezTo>
                  <a:cubicBezTo>
                    <a:pt x="252" y="639"/>
                    <a:pt x="252" y="639"/>
                    <a:pt x="274" y="662"/>
                  </a:cubicBezTo>
                  <a:cubicBezTo>
                    <a:pt x="297" y="754"/>
                    <a:pt x="320" y="822"/>
                    <a:pt x="366" y="913"/>
                  </a:cubicBezTo>
                  <a:cubicBezTo>
                    <a:pt x="382" y="947"/>
                    <a:pt x="411" y="968"/>
                    <a:pt x="444" y="968"/>
                  </a:cubicBezTo>
                  <a:cubicBezTo>
                    <a:pt x="455" y="968"/>
                    <a:pt x="468" y="965"/>
                    <a:pt x="480" y="959"/>
                  </a:cubicBezTo>
                  <a:cubicBezTo>
                    <a:pt x="526" y="936"/>
                    <a:pt x="548" y="891"/>
                    <a:pt x="526" y="845"/>
                  </a:cubicBezTo>
                  <a:cubicBezTo>
                    <a:pt x="480" y="708"/>
                    <a:pt x="434" y="571"/>
                    <a:pt x="389" y="434"/>
                  </a:cubicBezTo>
                  <a:cubicBezTo>
                    <a:pt x="366" y="366"/>
                    <a:pt x="320" y="297"/>
                    <a:pt x="297" y="251"/>
                  </a:cubicBezTo>
                  <a:cubicBezTo>
                    <a:pt x="274" y="183"/>
                    <a:pt x="252" y="114"/>
                    <a:pt x="206" y="46"/>
                  </a:cubicBezTo>
                  <a:cubicBezTo>
                    <a:pt x="206" y="23"/>
                    <a:pt x="183" y="23"/>
                    <a:pt x="160" y="0"/>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 name="Google Shape;9762;p58"/>
            <p:cNvSpPr/>
            <p:nvPr/>
          </p:nvSpPr>
          <p:spPr>
            <a:xfrm>
              <a:off x="4961444" y="3845818"/>
              <a:ext cx="115119" cy="68864"/>
            </a:xfrm>
            <a:custGeom>
              <a:avLst/>
              <a:gdLst/>
              <a:ahLst/>
              <a:cxnLst/>
              <a:rect l="l" t="t" r="r" b="b"/>
              <a:pathLst>
                <a:path w="2444" h="1462" extrusionOk="0">
                  <a:moveTo>
                    <a:pt x="2260" y="1"/>
                  </a:moveTo>
                  <a:cubicBezTo>
                    <a:pt x="2238" y="24"/>
                    <a:pt x="2238" y="24"/>
                    <a:pt x="2215" y="24"/>
                  </a:cubicBezTo>
                  <a:cubicBezTo>
                    <a:pt x="2192" y="24"/>
                    <a:pt x="2169" y="24"/>
                    <a:pt x="2146" y="46"/>
                  </a:cubicBezTo>
                  <a:cubicBezTo>
                    <a:pt x="2124" y="46"/>
                    <a:pt x="2101" y="69"/>
                    <a:pt x="2078" y="69"/>
                  </a:cubicBezTo>
                  <a:cubicBezTo>
                    <a:pt x="1987" y="115"/>
                    <a:pt x="1872" y="138"/>
                    <a:pt x="1758" y="183"/>
                  </a:cubicBezTo>
                  <a:cubicBezTo>
                    <a:pt x="1621" y="229"/>
                    <a:pt x="1484" y="275"/>
                    <a:pt x="1347" y="297"/>
                  </a:cubicBezTo>
                  <a:cubicBezTo>
                    <a:pt x="1211" y="343"/>
                    <a:pt x="1051" y="389"/>
                    <a:pt x="891" y="412"/>
                  </a:cubicBezTo>
                  <a:cubicBezTo>
                    <a:pt x="754" y="434"/>
                    <a:pt x="617" y="480"/>
                    <a:pt x="457" y="503"/>
                  </a:cubicBezTo>
                  <a:cubicBezTo>
                    <a:pt x="412" y="503"/>
                    <a:pt x="366" y="503"/>
                    <a:pt x="298" y="526"/>
                  </a:cubicBezTo>
                  <a:cubicBezTo>
                    <a:pt x="229" y="526"/>
                    <a:pt x="161" y="526"/>
                    <a:pt x="92" y="548"/>
                  </a:cubicBezTo>
                  <a:cubicBezTo>
                    <a:pt x="46" y="548"/>
                    <a:pt x="1" y="594"/>
                    <a:pt x="1" y="640"/>
                  </a:cubicBezTo>
                  <a:cubicBezTo>
                    <a:pt x="1" y="685"/>
                    <a:pt x="46" y="731"/>
                    <a:pt x="92" y="731"/>
                  </a:cubicBezTo>
                  <a:lnTo>
                    <a:pt x="183" y="731"/>
                  </a:lnTo>
                  <a:cubicBezTo>
                    <a:pt x="138" y="777"/>
                    <a:pt x="138" y="845"/>
                    <a:pt x="161" y="914"/>
                  </a:cubicBezTo>
                  <a:cubicBezTo>
                    <a:pt x="161" y="914"/>
                    <a:pt x="161" y="937"/>
                    <a:pt x="183" y="959"/>
                  </a:cubicBezTo>
                  <a:cubicBezTo>
                    <a:pt x="183" y="1005"/>
                    <a:pt x="206" y="1051"/>
                    <a:pt x="229" y="1096"/>
                  </a:cubicBezTo>
                  <a:lnTo>
                    <a:pt x="206" y="1051"/>
                  </a:lnTo>
                  <a:lnTo>
                    <a:pt x="206" y="1051"/>
                  </a:lnTo>
                  <a:cubicBezTo>
                    <a:pt x="252" y="1142"/>
                    <a:pt x="275" y="1233"/>
                    <a:pt x="343" y="1302"/>
                  </a:cubicBezTo>
                  <a:cubicBezTo>
                    <a:pt x="366" y="1370"/>
                    <a:pt x="434" y="1416"/>
                    <a:pt x="503" y="1439"/>
                  </a:cubicBezTo>
                  <a:cubicBezTo>
                    <a:pt x="549" y="1462"/>
                    <a:pt x="571" y="1462"/>
                    <a:pt x="617" y="1462"/>
                  </a:cubicBezTo>
                  <a:lnTo>
                    <a:pt x="686" y="1462"/>
                  </a:lnTo>
                  <a:cubicBezTo>
                    <a:pt x="708" y="1462"/>
                    <a:pt x="754" y="1462"/>
                    <a:pt x="777" y="1439"/>
                  </a:cubicBezTo>
                  <a:lnTo>
                    <a:pt x="868" y="1439"/>
                  </a:lnTo>
                  <a:cubicBezTo>
                    <a:pt x="891" y="1416"/>
                    <a:pt x="914" y="1416"/>
                    <a:pt x="959" y="1416"/>
                  </a:cubicBezTo>
                  <a:cubicBezTo>
                    <a:pt x="1028" y="1416"/>
                    <a:pt x="1096" y="1393"/>
                    <a:pt x="1165" y="1393"/>
                  </a:cubicBezTo>
                  <a:cubicBezTo>
                    <a:pt x="1233" y="1370"/>
                    <a:pt x="1302" y="1370"/>
                    <a:pt x="1370" y="1347"/>
                  </a:cubicBezTo>
                  <a:cubicBezTo>
                    <a:pt x="1530" y="1325"/>
                    <a:pt x="1667" y="1279"/>
                    <a:pt x="1827" y="1233"/>
                  </a:cubicBezTo>
                  <a:cubicBezTo>
                    <a:pt x="1918" y="1210"/>
                    <a:pt x="1987" y="1188"/>
                    <a:pt x="2078" y="1142"/>
                  </a:cubicBezTo>
                  <a:cubicBezTo>
                    <a:pt x="2146" y="1119"/>
                    <a:pt x="2238" y="1073"/>
                    <a:pt x="2306" y="1028"/>
                  </a:cubicBezTo>
                  <a:cubicBezTo>
                    <a:pt x="2375" y="982"/>
                    <a:pt x="2397" y="891"/>
                    <a:pt x="2375" y="822"/>
                  </a:cubicBezTo>
                  <a:cubicBezTo>
                    <a:pt x="2375" y="800"/>
                    <a:pt x="2375" y="777"/>
                    <a:pt x="2375" y="754"/>
                  </a:cubicBezTo>
                  <a:cubicBezTo>
                    <a:pt x="2352" y="731"/>
                    <a:pt x="2329" y="685"/>
                    <a:pt x="2329" y="640"/>
                  </a:cubicBezTo>
                  <a:cubicBezTo>
                    <a:pt x="2329" y="594"/>
                    <a:pt x="2329" y="571"/>
                    <a:pt x="2329" y="548"/>
                  </a:cubicBezTo>
                  <a:cubicBezTo>
                    <a:pt x="2352" y="457"/>
                    <a:pt x="2375" y="366"/>
                    <a:pt x="2397" y="275"/>
                  </a:cubicBezTo>
                  <a:cubicBezTo>
                    <a:pt x="2397" y="275"/>
                    <a:pt x="2420" y="252"/>
                    <a:pt x="2420" y="229"/>
                  </a:cubicBezTo>
                  <a:cubicBezTo>
                    <a:pt x="2443" y="183"/>
                    <a:pt x="2443" y="160"/>
                    <a:pt x="2420" y="115"/>
                  </a:cubicBezTo>
                  <a:cubicBezTo>
                    <a:pt x="2420" y="92"/>
                    <a:pt x="2397" y="69"/>
                    <a:pt x="2397" y="46"/>
                  </a:cubicBezTo>
                  <a:cubicBezTo>
                    <a:pt x="2352" y="24"/>
                    <a:pt x="2329" y="1"/>
                    <a:pt x="228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 name="Google Shape;9763;p58"/>
            <p:cNvSpPr/>
            <p:nvPr/>
          </p:nvSpPr>
          <p:spPr>
            <a:xfrm>
              <a:off x="5046373" y="3665222"/>
              <a:ext cx="83937" cy="211396"/>
            </a:xfrm>
            <a:custGeom>
              <a:avLst/>
              <a:gdLst/>
              <a:ahLst/>
              <a:cxnLst/>
              <a:rect l="l" t="t" r="r" b="b"/>
              <a:pathLst>
                <a:path w="1782" h="4488" extrusionOk="0">
                  <a:moveTo>
                    <a:pt x="1393" y="274"/>
                  </a:moveTo>
                  <a:cubicBezTo>
                    <a:pt x="1393" y="297"/>
                    <a:pt x="1371" y="297"/>
                    <a:pt x="1371" y="297"/>
                  </a:cubicBezTo>
                  <a:lnTo>
                    <a:pt x="1393" y="297"/>
                  </a:lnTo>
                  <a:lnTo>
                    <a:pt x="1393" y="274"/>
                  </a:lnTo>
                  <a:close/>
                  <a:moveTo>
                    <a:pt x="1667" y="0"/>
                  </a:moveTo>
                  <a:cubicBezTo>
                    <a:pt x="1622" y="0"/>
                    <a:pt x="1599" y="0"/>
                    <a:pt x="1576" y="23"/>
                  </a:cubicBezTo>
                  <a:cubicBezTo>
                    <a:pt x="1507" y="114"/>
                    <a:pt x="1439" y="205"/>
                    <a:pt x="1393" y="297"/>
                  </a:cubicBezTo>
                  <a:cubicBezTo>
                    <a:pt x="1188" y="548"/>
                    <a:pt x="1028" y="799"/>
                    <a:pt x="868" y="1096"/>
                  </a:cubicBezTo>
                  <a:cubicBezTo>
                    <a:pt x="823" y="1164"/>
                    <a:pt x="800" y="1233"/>
                    <a:pt x="754" y="1301"/>
                  </a:cubicBezTo>
                  <a:cubicBezTo>
                    <a:pt x="731" y="1370"/>
                    <a:pt x="686" y="1438"/>
                    <a:pt x="663" y="1507"/>
                  </a:cubicBezTo>
                  <a:cubicBezTo>
                    <a:pt x="594" y="1666"/>
                    <a:pt x="526" y="1826"/>
                    <a:pt x="457" y="2009"/>
                  </a:cubicBezTo>
                  <a:cubicBezTo>
                    <a:pt x="412" y="2146"/>
                    <a:pt x="366" y="2305"/>
                    <a:pt x="321" y="2465"/>
                  </a:cubicBezTo>
                  <a:cubicBezTo>
                    <a:pt x="275" y="2625"/>
                    <a:pt x="229" y="2785"/>
                    <a:pt x="184" y="2945"/>
                  </a:cubicBezTo>
                  <a:cubicBezTo>
                    <a:pt x="138" y="3127"/>
                    <a:pt x="92" y="3287"/>
                    <a:pt x="69" y="3447"/>
                  </a:cubicBezTo>
                  <a:cubicBezTo>
                    <a:pt x="47" y="3629"/>
                    <a:pt x="24" y="3812"/>
                    <a:pt x="24" y="3972"/>
                  </a:cubicBezTo>
                  <a:cubicBezTo>
                    <a:pt x="24" y="4040"/>
                    <a:pt x="24" y="4109"/>
                    <a:pt x="24" y="4154"/>
                  </a:cubicBezTo>
                  <a:cubicBezTo>
                    <a:pt x="24" y="4177"/>
                    <a:pt x="24" y="4223"/>
                    <a:pt x="24" y="4246"/>
                  </a:cubicBezTo>
                  <a:cubicBezTo>
                    <a:pt x="24" y="4268"/>
                    <a:pt x="1" y="4314"/>
                    <a:pt x="24" y="4337"/>
                  </a:cubicBezTo>
                  <a:cubicBezTo>
                    <a:pt x="24" y="4360"/>
                    <a:pt x="24" y="4382"/>
                    <a:pt x="47" y="4405"/>
                  </a:cubicBezTo>
                  <a:cubicBezTo>
                    <a:pt x="47" y="4428"/>
                    <a:pt x="69" y="4451"/>
                    <a:pt x="92" y="4474"/>
                  </a:cubicBezTo>
                  <a:cubicBezTo>
                    <a:pt x="117" y="4482"/>
                    <a:pt x="145" y="4487"/>
                    <a:pt x="173" y="4487"/>
                  </a:cubicBezTo>
                  <a:cubicBezTo>
                    <a:pt x="221" y="4487"/>
                    <a:pt x="269" y="4472"/>
                    <a:pt x="298" y="4428"/>
                  </a:cubicBezTo>
                  <a:cubicBezTo>
                    <a:pt x="298" y="4428"/>
                    <a:pt x="321" y="4405"/>
                    <a:pt x="321" y="4405"/>
                  </a:cubicBezTo>
                  <a:cubicBezTo>
                    <a:pt x="321" y="4382"/>
                    <a:pt x="343" y="4360"/>
                    <a:pt x="343" y="4337"/>
                  </a:cubicBezTo>
                  <a:cubicBezTo>
                    <a:pt x="343" y="4314"/>
                    <a:pt x="343" y="4291"/>
                    <a:pt x="343" y="4291"/>
                  </a:cubicBezTo>
                  <a:cubicBezTo>
                    <a:pt x="389" y="4268"/>
                    <a:pt x="412" y="4246"/>
                    <a:pt x="412" y="4223"/>
                  </a:cubicBezTo>
                  <a:cubicBezTo>
                    <a:pt x="457" y="4177"/>
                    <a:pt x="457" y="4131"/>
                    <a:pt x="457" y="4086"/>
                  </a:cubicBezTo>
                  <a:cubicBezTo>
                    <a:pt x="457" y="4063"/>
                    <a:pt x="480" y="4040"/>
                    <a:pt x="480" y="4017"/>
                  </a:cubicBezTo>
                  <a:cubicBezTo>
                    <a:pt x="480" y="3994"/>
                    <a:pt x="480" y="3949"/>
                    <a:pt x="503" y="3903"/>
                  </a:cubicBezTo>
                  <a:cubicBezTo>
                    <a:pt x="503" y="3812"/>
                    <a:pt x="526" y="3721"/>
                    <a:pt x="526" y="3652"/>
                  </a:cubicBezTo>
                  <a:cubicBezTo>
                    <a:pt x="572" y="3492"/>
                    <a:pt x="594" y="3333"/>
                    <a:pt x="640" y="3173"/>
                  </a:cubicBezTo>
                  <a:cubicBezTo>
                    <a:pt x="663" y="3013"/>
                    <a:pt x="709" y="2830"/>
                    <a:pt x="731" y="2671"/>
                  </a:cubicBezTo>
                  <a:cubicBezTo>
                    <a:pt x="777" y="2511"/>
                    <a:pt x="823" y="2374"/>
                    <a:pt x="868" y="2214"/>
                  </a:cubicBezTo>
                  <a:cubicBezTo>
                    <a:pt x="937" y="1963"/>
                    <a:pt x="1028" y="1712"/>
                    <a:pt x="1119" y="1484"/>
                  </a:cubicBezTo>
                  <a:cubicBezTo>
                    <a:pt x="1142" y="1392"/>
                    <a:pt x="1188" y="1301"/>
                    <a:pt x="1234" y="1210"/>
                  </a:cubicBezTo>
                  <a:cubicBezTo>
                    <a:pt x="1279" y="1118"/>
                    <a:pt x="1325" y="1027"/>
                    <a:pt x="1371" y="936"/>
                  </a:cubicBezTo>
                  <a:cubicBezTo>
                    <a:pt x="1416" y="845"/>
                    <a:pt x="1485" y="753"/>
                    <a:pt x="1530" y="662"/>
                  </a:cubicBezTo>
                  <a:cubicBezTo>
                    <a:pt x="1553" y="616"/>
                    <a:pt x="1576" y="571"/>
                    <a:pt x="1599" y="525"/>
                  </a:cubicBezTo>
                  <a:cubicBezTo>
                    <a:pt x="1622" y="479"/>
                    <a:pt x="1644" y="434"/>
                    <a:pt x="1667" y="388"/>
                  </a:cubicBezTo>
                  <a:cubicBezTo>
                    <a:pt x="1690" y="365"/>
                    <a:pt x="1690" y="320"/>
                    <a:pt x="1667" y="274"/>
                  </a:cubicBezTo>
                  <a:cubicBezTo>
                    <a:pt x="1690" y="251"/>
                    <a:pt x="1713" y="228"/>
                    <a:pt x="1736" y="183"/>
                  </a:cubicBezTo>
                  <a:cubicBezTo>
                    <a:pt x="1759" y="160"/>
                    <a:pt x="1781" y="137"/>
                    <a:pt x="1781" y="114"/>
                  </a:cubicBezTo>
                  <a:cubicBezTo>
                    <a:pt x="1781" y="69"/>
                    <a:pt x="1759" y="46"/>
                    <a:pt x="1736" y="23"/>
                  </a:cubicBezTo>
                  <a:cubicBezTo>
                    <a:pt x="1713" y="0"/>
                    <a:pt x="1690" y="0"/>
                    <a:pt x="166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 name="Google Shape;9764;p58"/>
            <p:cNvSpPr/>
            <p:nvPr/>
          </p:nvSpPr>
          <p:spPr>
            <a:xfrm>
              <a:off x="5675362" y="3860892"/>
              <a:ext cx="283887" cy="355906"/>
            </a:xfrm>
            <a:custGeom>
              <a:avLst/>
              <a:gdLst/>
              <a:ahLst/>
              <a:cxnLst/>
              <a:rect l="l" t="t" r="r" b="b"/>
              <a:pathLst>
                <a:path w="6027" h="7556" extrusionOk="0">
                  <a:moveTo>
                    <a:pt x="5091" y="0"/>
                  </a:moveTo>
                  <a:cubicBezTo>
                    <a:pt x="5068" y="23"/>
                    <a:pt x="5022" y="23"/>
                    <a:pt x="5000" y="46"/>
                  </a:cubicBezTo>
                  <a:lnTo>
                    <a:pt x="4954" y="46"/>
                  </a:lnTo>
                  <a:cubicBezTo>
                    <a:pt x="4931" y="46"/>
                    <a:pt x="4908" y="46"/>
                    <a:pt x="4863" y="69"/>
                  </a:cubicBezTo>
                  <a:cubicBezTo>
                    <a:pt x="4863" y="69"/>
                    <a:pt x="4840" y="92"/>
                    <a:pt x="4840" y="92"/>
                  </a:cubicBezTo>
                  <a:lnTo>
                    <a:pt x="4817" y="46"/>
                  </a:lnTo>
                  <a:cubicBezTo>
                    <a:pt x="4794" y="23"/>
                    <a:pt x="4771" y="23"/>
                    <a:pt x="4748" y="23"/>
                  </a:cubicBezTo>
                  <a:lnTo>
                    <a:pt x="4680" y="23"/>
                  </a:lnTo>
                  <a:cubicBezTo>
                    <a:pt x="4657" y="69"/>
                    <a:pt x="4634" y="114"/>
                    <a:pt x="4657" y="160"/>
                  </a:cubicBezTo>
                  <a:cubicBezTo>
                    <a:pt x="4680" y="183"/>
                    <a:pt x="4703" y="206"/>
                    <a:pt x="4703" y="228"/>
                  </a:cubicBezTo>
                  <a:cubicBezTo>
                    <a:pt x="4748" y="320"/>
                    <a:pt x="4771" y="388"/>
                    <a:pt x="4794" y="480"/>
                  </a:cubicBezTo>
                  <a:cubicBezTo>
                    <a:pt x="4817" y="571"/>
                    <a:pt x="4863" y="662"/>
                    <a:pt x="4885" y="753"/>
                  </a:cubicBezTo>
                  <a:cubicBezTo>
                    <a:pt x="4954" y="936"/>
                    <a:pt x="5022" y="1119"/>
                    <a:pt x="5068" y="1301"/>
                  </a:cubicBezTo>
                  <a:cubicBezTo>
                    <a:pt x="5091" y="1438"/>
                    <a:pt x="5114" y="1552"/>
                    <a:pt x="5136" y="1666"/>
                  </a:cubicBezTo>
                  <a:cubicBezTo>
                    <a:pt x="5136" y="1781"/>
                    <a:pt x="5159" y="1895"/>
                    <a:pt x="5159" y="2055"/>
                  </a:cubicBezTo>
                  <a:cubicBezTo>
                    <a:pt x="5159" y="2123"/>
                    <a:pt x="5182" y="2169"/>
                    <a:pt x="5182" y="2237"/>
                  </a:cubicBezTo>
                  <a:cubicBezTo>
                    <a:pt x="5182" y="2306"/>
                    <a:pt x="5182" y="2374"/>
                    <a:pt x="5182" y="2443"/>
                  </a:cubicBezTo>
                  <a:lnTo>
                    <a:pt x="5205" y="2465"/>
                  </a:lnTo>
                  <a:cubicBezTo>
                    <a:pt x="5205" y="2534"/>
                    <a:pt x="5205" y="2579"/>
                    <a:pt x="5205" y="2625"/>
                  </a:cubicBezTo>
                  <a:cubicBezTo>
                    <a:pt x="5205" y="2694"/>
                    <a:pt x="5205" y="2762"/>
                    <a:pt x="5205" y="2831"/>
                  </a:cubicBezTo>
                  <a:cubicBezTo>
                    <a:pt x="5205" y="2853"/>
                    <a:pt x="5205" y="2876"/>
                    <a:pt x="5205" y="2922"/>
                  </a:cubicBezTo>
                  <a:lnTo>
                    <a:pt x="5205" y="2968"/>
                  </a:lnTo>
                  <a:lnTo>
                    <a:pt x="5182" y="3013"/>
                  </a:lnTo>
                  <a:cubicBezTo>
                    <a:pt x="5182" y="3059"/>
                    <a:pt x="5182" y="3082"/>
                    <a:pt x="5182" y="3127"/>
                  </a:cubicBezTo>
                  <a:cubicBezTo>
                    <a:pt x="5182" y="3287"/>
                    <a:pt x="5182" y="3401"/>
                    <a:pt x="5159" y="3515"/>
                  </a:cubicBezTo>
                  <a:lnTo>
                    <a:pt x="5159" y="3607"/>
                  </a:lnTo>
                  <a:cubicBezTo>
                    <a:pt x="5136" y="3652"/>
                    <a:pt x="5136" y="3698"/>
                    <a:pt x="5136" y="3766"/>
                  </a:cubicBezTo>
                  <a:cubicBezTo>
                    <a:pt x="5114" y="3721"/>
                    <a:pt x="5068" y="3698"/>
                    <a:pt x="5022" y="3652"/>
                  </a:cubicBezTo>
                  <a:cubicBezTo>
                    <a:pt x="5000" y="3629"/>
                    <a:pt x="4977" y="3629"/>
                    <a:pt x="4931" y="3607"/>
                  </a:cubicBezTo>
                  <a:cubicBezTo>
                    <a:pt x="4885" y="3584"/>
                    <a:pt x="4863" y="3584"/>
                    <a:pt x="4817" y="3584"/>
                  </a:cubicBezTo>
                  <a:cubicBezTo>
                    <a:pt x="4794" y="3584"/>
                    <a:pt x="4771" y="3584"/>
                    <a:pt x="4748" y="3607"/>
                  </a:cubicBezTo>
                  <a:cubicBezTo>
                    <a:pt x="4680" y="3607"/>
                    <a:pt x="4634" y="3652"/>
                    <a:pt x="4566" y="3698"/>
                  </a:cubicBezTo>
                  <a:cubicBezTo>
                    <a:pt x="4543" y="3721"/>
                    <a:pt x="4520" y="3744"/>
                    <a:pt x="4475" y="3789"/>
                  </a:cubicBezTo>
                  <a:cubicBezTo>
                    <a:pt x="4452" y="3812"/>
                    <a:pt x="4429" y="3858"/>
                    <a:pt x="4406" y="3903"/>
                  </a:cubicBezTo>
                  <a:cubicBezTo>
                    <a:pt x="4338" y="4017"/>
                    <a:pt x="4292" y="4109"/>
                    <a:pt x="4246" y="4223"/>
                  </a:cubicBezTo>
                  <a:lnTo>
                    <a:pt x="4201" y="4406"/>
                  </a:lnTo>
                  <a:lnTo>
                    <a:pt x="4132" y="4565"/>
                  </a:lnTo>
                  <a:cubicBezTo>
                    <a:pt x="4087" y="4679"/>
                    <a:pt x="4041" y="4816"/>
                    <a:pt x="3972" y="4931"/>
                  </a:cubicBezTo>
                  <a:cubicBezTo>
                    <a:pt x="3950" y="4999"/>
                    <a:pt x="3927" y="5045"/>
                    <a:pt x="3881" y="5113"/>
                  </a:cubicBezTo>
                  <a:cubicBezTo>
                    <a:pt x="3858" y="5159"/>
                    <a:pt x="3835" y="5204"/>
                    <a:pt x="3813" y="5250"/>
                  </a:cubicBezTo>
                  <a:lnTo>
                    <a:pt x="3813" y="5273"/>
                  </a:lnTo>
                  <a:lnTo>
                    <a:pt x="3790" y="5273"/>
                  </a:lnTo>
                  <a:lnTo>
                    <a:pt x="3790" y="5296"/>
                  </a:lnTo>
                  <a:cubicBezTo>
                    <a:pt x="3698" y="5410"/>
                    <a:pt x="3607" y="5547"/>
                    <a:pt x="3516" y="5661"/>
                  </a:cubicBezTo>
                  <a:cubicBezTo>
                    <a:pt x="3447" y="5729"/>
                    <a:pt x="3402" y="5775"/>
                    <a:pt x="3356" y="5821"/>
                  </a:cubicBezTo>
                  <a:lnTo>
                    <a:pt x="3333" y="5866"/>
                  </a:lnTo>
                  <a:cubicBezTo>
                    <a:pt x="3265" y="5912"/>
                    <a:pt x="3219" y="5980"/>
                    <a:pt x="3151" y="6026"/>
                  </a:cubicBezTo>
                  <a:cubicBezTo>
                    <a:pt x="3037" y="6140"/>
                    <a:pt x="2922" y="6232"/>
                    <a:pt x="2831" y="6300"/>
                  </a:cubicBezTo>
                  <a:cubicBezTo>
                    <a:pt x="2785" y="6300"/>
                    <a:pt x="2763" y="6323"/>
                    <a:pt x="2717" y="6346"/>
                  </a:cubicBezTo>
                  <a:lnTo>
                    <a:pt x="2649" y="6414"/>
                  </a:lnTo>
                  <a:cubicBezTo>
                    <a:pt x="2580" y="6437"/>
                    <a:pt x="2512" y="6483"/>
                    <a:pt x="2443" y="6505"/>
                  </a:cubicBezTo>
                  <a:cubicBezTo>
                    <a:pt x="2397" y="6528"/>
                    <a:pt x="2352" y="6551"/>
                    <a:pt x="2306" y="6574"/>
                  </a:cubicBezTo>
                  <a:lnTo>
                    <a:pt x="2260" y="6597"/>
                  </a:lnTo>
                  <a:cubicBezTo>
                    <a:pt x="2215" y="6620"/>
                    <a:pt x="2169" y="6642"/>
                    <a:pt x="2101" y="6665"/>
                  </a:cubicBezTo>
                  <a:cubicBezTo>
                    <a:pt x="2055" y="6688"/>
                    <a:pt x="1987" y="6688"/>
                    <a:pt x="1918" y="6711"/>
                  </a:cubicBezTo>
                  <a:cubicBezTo>
                    <a:pt x="1827" y="6734"/>
                    <a:pt x="1758" y="6757"/>
                    <a:pt x="1690" y="6779"/>
                  </a:cubicBezTo>
                  <a:cubicBezTo>
                    <a:pt x="1621" y="6779"/>
                    <a:pt x="1553" y="6779"/>
                    <a:pt x="1484" y="6802"/>
                  </a:cubicBezTo>
                  <a:lnTo>
                    <a:pt x="1439" y="6802"/>
                  </a:lnTo>
                  <a:cubicBezTo>
                    <a:pt x="1347" y="6825"/>
                    <a:pt x="1256" y="6825"/>
                    <a:pt x="1165" y="6848"/>
                  </a:cubicBezTo>
                  <a:lnTo>
                    <a:pt x="1096" y="6848"/>
                  </a:lnTo>
                  <a:cubicBezTo>
                    <a:pt x="1028" y="6871"/>
                    <a:pt x="937" y="6893"/>
                    <a:pt x="868" y="6893"/>
                  </a:cubicBezTo>
                  <a:lnTo>
                    <a:pt x="823" y="6871"/>
                  </a:lnTo>
                  <a:lnTo>
                    <a:pt x="617" y="6871"/>
                  </a:lnTo>
                  <a:lnTo>
                    <a:pt x="594" y="6893"/>
                  </a:lnTo>
                  <a:cubicBezTo>
                    <a:pt x="571" y="6893"/>
                    <a:pt x="549" y="6893"/>
                    <a:pt x="503" y="6916"/>
                  </a:cubicBezTo>
                  <a:cubicBezTo>
                    <a:pt x="503" y="6916"/>
                    <a:pt x="503" y="6939"/>
                    <a:pt x="480" y="6939"/>
                  </a:cubicBezTo>
                  <a:lnTo>
                    <a:pt x="457" y="6962"/>
                  </a:lnTo>
                  <a:cubicBezTo>
                    <a:pt x="434" y="6962"/>
                    <a:pt x="412" y="6985"/>
                    <a:pt x="389" y="7008"/>
                  </a:cubicBezTo>
                  <a:cubicBezTo>
                    <a:pt x="343" y="7053"/>
                    <a:pt x="275" y="7099"/>
                    <a:pt x="206" y="7122"/>
                  </a:cubicBezTo>
                  <a:cubicBezTo>
                    <a:pt x="183" y="7145"/>
                    <a:pt x="183" y="7145"/>
                    <a:pt x="161" y="7145"/>
                  </a:cubicBezTo>
                  <a:lnTo>
                    <a:pt x="138" y="7145"/>
                  </a:lnTo>
                  <a:lnTo>
                    <a:pt x="115" y="7167"/>
                  </a:lnTo>
                  <a:cubicBezTo>
                    <a:pt x="69" y="7167"/>
                    <a:pt x="69" y="7190"/>
                    <a:pt x="46" y="7213"/>
                  </a:cubicBezTo>
                  <a:cubicBezTo>
                    <a:pt x="24" y="7236"/>
                    <a:pt x="1" y="7259"/>
                    <a:pt x="1" y="7282"/>
                  </a:cubicBezTo>
                  <a:cubicBezTo>
                    <a:pt x="1" y="7304"/>
                    <a:pt x="1" y="7327"/>
                    <a:pt x="1" y="7350"/>
                  </a:cubicBezTo>
                  <a:cubicBezTo>
                    <a:pt x="24" y="7418"/>
                    <a:pt x="69" y="7464"/>
                    <a:pt x="115" y="7464"/>
                  </a:cubicBezTo>
                  <a:lnTo>
                    <a:pt x="571" y="7464"/>
                  </a:lnTo>
                  <a:cubicBezTo>
                    <a:pt x="594" y="7487"/>
                    <a:pt x="640" y="7487"/>
                    <a:pt x="663" y="7487"/>
                  </a:cubicBezTo>
                  <a:lnTo>
                    <a:pt x="731" y="7487"/>
                  </a:lnTo>
                  <a:cubicBezTo>
                    <a:pt x="800" y="7487"/>
                    <a:pt x="868" y="7487"/>
                    <a:pt x="914" y="7464"/>
                  </a:cubicBezTo>
                  <a:cubicBezTo>
                    <a:pt x="959" y="7487"/>
                    <a:pt x="1005" y="7510"/>
                    <a:pt x="1028" y="7510"/>
                  </a:cubicBezTo>
                  <a:cubicBezTo>
                    <a:pt x="1074" y="7533"/>
                    <a:pt x="1119" y="7533"/>
                    <a:pt x="1165" y="7533"/>
                  </a:cubicBezTo>
                  <a:lnTo>
                    <a:pt x="1188" y="7533"/>
                  </a:lnTo>
                  <a:cubicBezTo>
                    <a:pt x="1233" y="7533"/>
                    <a:pt x="1279" y="7555"/>
                    <a:pt x="1325" y="7555"/>
                  </a:cubicBezTo>
                  <a:lnTo>
                    <a:pt x="1530" y="7555"/>
                  </a:lnTo>
                  <a:cubicBezTo>
                    <a:pt x="1576" y="7533"/>
                    <a:pt x="1621" y="7533"/>
                    <a:pt x="1667" y="7510"/>
                  </a:cubicBezTo>
                  <a:lnTo>
                    <a:pt x="1758" y="7487"/>
                  </a:lnTo>
                  <a:lnTo>
                    <a:pt x="1850" y="7487"/>
                  </a:lnTo>
                  <a:cubicBezTo>
                    <a:pt x="1895" y="7464"/>
                    <a:pt x="1964" y="7464"/>
                    <a:pt x="2009" y="7441"/>
                  </a:cubicBezTo>
                  <a:lnTo>
                    <a:pt x="2055" y="7441"/>
                  </a:lnTo>
                  <a:cubicBezTo>
                    <a:pt x="2101" y="7418"/>
                    <a:pt x="2124" y="7418"/>
                    <a:pt x="2169" y="7418"/>
                  </a:cubicBezTo>
                  <a:lnTo>
                    <a:pt x="2192" y="7396"/>
                  </a:lnTo>
                  <a:lnTo>
                    <a:pt x="2238" y="7396"/>
                  </a:lnTo>
                  <a:cubicBezTo>
                    <a:pt x="2260" y="7396"/>
                    <a:pt x="2283" y="7418"/>
                    <a:pt x="2306" y="7418"/>
                  </a:cubicBezTo>
                  <a:lnTo>
                    <a:pt x="2375" y="7418"/>
                  </a:lnTo>
                  <a:cubicBezTo>
                    <a:pt x="2420" y="7396"/>
                    <a:pt x="2443" y="7396"/>
                    <a:pt x="2466" y="7396"/>
                  </a:cubicBezTo>
                  <a:lnTo>
                    <a:pt x="2489" y="7373"/>
                  </a:lnTo>
                  <a:lnTo>
                    <a:pt x="2512" y="7373"/>
                  </a:lnTo>
                  <a:lnTo>
                    <a:pt x="2580" y="7350"/>
                  </a:lnTo>
                  <a:lnTo>
                    <a:pt x="2649" y="7327"/>
                  </a:lnTo>
                  <a:cubicBezTo>
                    <a:pt x="2717" y="7282"/>
                    <a:pt x="2808" y="7259"/>
                    <a:pt x="2877" y="7213"/>
                  </a:cubicBezTo>
                  <a:lnTo>
                    <a:pt x="2991" y="7167"/>
                  </a:lnTo>
                  <a:lnTo>
                    <a:pt x="3105" y="7122"/>
                  </a:lnTo>
                  <a:lnTo>
                    <a:pt x="3128" y="7099"/>
                  </a:lnTo>
                  <a:cubicBezTo>
                    <a:pt x="3196" y="7076"/>
                    <a:pt x="3265" y="7053"/>
                    <a:pt x="3333" y="7008"/>
                  </a:cubicBezTo>
                  <a:cubicBezTo>
                    <a:pt x="3447" y="6939"/>
                    <a:pt x="3562" y="6848"/>
                    <a:pt x="3653" y="6757"/>
                  </a:cubicBezTo>
                  <a:lnTo>
                    <a:pt x="3744" y="6711"/>
                  </a:lnTo>
                  <a:cubicBezTo>
                    <a:pt x="3790" y="6642"/>
                    <a:pt x="3858" y="6597"/>
                    <a:pt x="3927" y="6528"/>
                  </a:cubicBezTo>
                  <a:cubicBezTo>
                    <a:pt x="3972" y="6483"/>
                    <a:pt x="4041" y="6414"/>
                    <a:pt x="4087" y="6346"/>
                  </a:cubicBezTo>
                  <a:lnTo>
                    <a:pt x="4132" y="6277"/>
                  </a:lnTo>
                  <a:cubicBezTo>
                    <a:pt x="4155" y="6232"/>
                    <a:pt x="4201" y="6163"/>
                    <a:pt x="4246" y="6117"/>
                  </a:cubicBezTo>
                  <a:cubicBezTo>
                    <a:pt x="4292" y="6026"/>
                    <a:pt x="4315" y="5958"/>
                    <a:pt x="4360" y="5866"/>
                  </a:cubicBezTo>
                  <a:cubicBezTo>
                    <a:pt x="4406" y="5798"/>
                    <a:pt x="4429" y="5729"/>
                    <a:pt x="4475" y="5638"/>
                  </a:cubicBezTo>
                  <a:lnTo>
                    <a:pt x="4497" y="5592"/>
                  </a:lnTo>
                  <a:cubicBezTo>
                    <a:pt x="4520" y="5570"/>
                    <a:pt x="4520" y="5547"/>
                    <a:pt x="4543" y="5501"/>
                  </a:cubicBezTo>
                  <a:cubicBezTo>
                    <a:pt x="4543" y="5524"/>
                    <a:pt x="4543" y="5547"/>
                    <a:pt x="4543" y="5547"/>
                  </a:cubicBezTo>
                  <a:lnTo>
                    <a:pt x="4566" y="5570"/>
                  </a:lnTo>
                  <a:cubicBezTo>
                    <a:pt x="4566" y="5615"/>
                    <a:pt x="4566" y="5638"/>
                    <a:pt x="4589" y="5684"/>
                  </a:cubicBezTo>
                  <a:cubicBezTo>
                    <a:pt x="4589" y="5729"/>
                    <a:pt x="4612" y="5798"/>
                    <a:pt x="4657" y="5844"/>
                  </a:cubicBezTo>
                  <a:cubicBezTo>
                    <a:pt x="4680" y="5912"/>
                    <a:pt x="4748" y="5958"/>
                    <a:pt x="4817" y="6003"/>
                  </a:cubicBezTo>
                  <a:cubicBezTo>
                    <a:pt x="4817" y="6003"/>
                    <a:pt x="4840" y="6026"/>
                    <a:pt x="4863" y="6026"/>
                  </a:cubicBezTo>
                  <a:cubicBezTo>
                    <a:pt x="4885" y="6049"/>
                    <a:pt x="4908" y="6049"/>
                    <a:pt x="4954" y="6072"/>
                  </a:cubicBezTo>
                  <a:lnTo>
                    <a:pt x="5022" y="6072"/>
                  </a:lnTo>
                  <a:cubicBezTo>
                    <a:pt x="5068" y="6072"/>
                    <a:pt x="5136" y="6049"/>
                    <a:pt x="5159" y="6049"/>
                  </a:cubicBezTo>
                  <a:cubicBezTo>
                    <a:pt x="5205" y="6026"/>
                    <a:pt x="5251" y="6003"/>
                    <a:pt x="5296" y="5980"/>
                  </a:cubicBezTo>
                  <a:cubicBezTo>
                    <a:pt x="5319" y="5980"/>
                    <a:pt x="5365" y="5958"/>
                    <a:pt x="5388" y="5935"/>
                  </a:cubicBezTo>
                  <a:cubicBezTo>
                    <a:pt x="5433" y="5889"/>
                    <a:pt x="5479" y="5866"/>
                    <a:pt x="5502" y="5844"/>
                  </a:cubicBezTo>
                  <a:cubicBezTo>
                    <a:pt x="5525" y="5798"/>
                    <a:pt x="5570" y="5752"/>
                    <a:pt x="5593" y="5729"/>
                  </a:cubicBezTo>
                  <a:lnTo>
                    <a:pt x="5593" y="5707"/>
                  </a:lnTo>
                  <a:cubicBezTo>
                    <a:pt x="5639" y="5638"/>
                    <a:pt x="5661" y="5570"/>
                    <a:pt x="5707" y="5501"/>
                  </a:cubicBezTo>
                  <a:cubicBezTo>
                    <a:pt x="5753" y="5387"/>
                    <a:pt x="5776" y="5296"/>
                    <a:pt x="5798" y="5227"/>
                  </a:cubicBezTo>
                  <a:cubicBezTo>
                    <a:pt x="5798" y="5204"/>
                    <a:pt x="5798" y="5159"/>
                    <a:pt x="5798" y="5136"/>
                  </a:cubicBezTo>
                  <a:cubicBezTo>
                    <a:pt x="5821" y="5136"/>
                    <a:pt x="5821" y="5136"/>
                    <a:pt x="5821" y="5113"/>
                  </a:cubicBezTo>
                  <a:cubicBezTo>
                    <a:pt x="5821" y="5090"/>
                    <a:pt x="5844" y="5090"/>
                    <a:pt x="5844" y="5067"/>
                  </a:cubicBezTo>
                  <a:cubicBezTo>
                    <a:pt x="5844" y="5045"/>
                    <a:pt x="5844" y="5045"/>
                    <a:pt x="5867" y="5022"/>
                  </a:cubicBezTo>
                  <a:lnTo>
                    <a:pt x="5867" y="4999"/>
                  </a:lnTo>
                  <a:cubicBezTo>
                    <a:pt x="5890" y="4931"/>
                    <a:pt x="5913" y="4862"/>
                    <a:pt x="5935" y="4794"/>
                  </a:cubicBezTo>
                  <a:lnTo>
                    <a:pt x="5935" y="4748"/>
                  </a:lnTo>
                  <a:cubicBezTo>
                    <a:pt x="5958" y="4679"/>
                    <a:pt x="5981" y="4588"/>
                    <a:pt x="5981" y="4497"/>
                  </a:cubicBezTo>
                  <a:cubicBezTo>
                    <a:pt x="6004" y="4428"/>
                    <a:pt x="6004" y="4337"/>
                    <a:pt x="6027" y="4269"/>
                  </a:cubicBezTo>
                  <a:cubicBezTo>
                    <a:pt x="6027" y="4086"/>
                    <a:pt x="6027" y="3903"/>
                    <a:pt x="6027" y="3744"/>
                  </a:cubicBezTo>
                  <a:cubicBezTo>
                    <a:pt x="6027" y="3584"/>
                    <a:pt x="6027" y="3401"/>
                    <a:pt x="6027" y="3241"/>
                  </a:cubicBezTo>
                  <a:cubicBezTo>
                    <a:pt x="6027" y="3150"/>
                    <a:pt x="6027" y="3082"/>
                    <a:pt x="6027" y="2990"/>
                  </a:cubicBezTo>
                  <a:cubicBezTo>
                    <a:pt x="6027" y="2968"/>
                    <a:pt x="6027" y="2968"/>
                    <a:pt x="6027" y="2945"/>
                  </a:cubicBezTo>
                  <a:cubicBezTo>
                    <a:pt x="6027" y="2922"/>
                    <a:pt x="6027" y="2899"/>
                    <a:pt x="6027" y="2876"/>
                  </a:cubicBezTo>
                  <a:lnTo>
                    <a:pt x="6004" y="2853"/>
                  </a:lnTo>
                  <a:cubicBezTo>
                    <a:pt x="6004" y="2808"/>
                    <a:pt x="6004" y="2762"/>
                    <a:pt x="6004" y="2716"/>
                  </a:cubicBezTo>
                  <a:lnTo>
                    <a:pt x="5981" y="2625"/>
                  </a:lnTo>
                  <a:cubicBezTo>
                    <a:pt x="5981" y="2602"/>
                    <a:pt x="5981" y="2557"/>
                    <a:pt x="5958" y="2511"/>
                  </a:cubicBezTo>
                  <a:lnTo>
                    <a:pt x="5958" y="2420"/>
                  </a:lnTo>
                  <a:cubicBezTo>
                    <a:pt x="5935" y="2328"/>
                    <a:pt x="5913" y="2214"/>
                    <a:pt x="5890" y="2123"/>
                  </a:cubicBezTo>
                  <a:lnTo>
                    <a:pt x="5867" y="1986"/>
                  </a:lnTo>
                  <a:lnTo>
                    <a:pt x="5844" y="1803"/>
                  </a:lnTo>
                  <a:cubicBezTo>
                    <a:pt x="5821" y="1712"/>
                    <a:pt x="5821" y="1621"/>
                    <a:pt x="5798" y="1530"/>
                  </a:cubicBezTo>
                  <a:cubicBezTo>
                    <a:pt x="5776" y="1438"/>
                    <a:pt x="5776" y="1370"/>
                    <a:pt x="5753" y="1301"/>
                  </a:cubicBezTo>
                  <a:lnTo>
                    <a:pt x="5730" y="1233"/>
                  </a:lnTo>
                  <a:cubicBezTo>
                    <a:pt x="5707" y="1164"/>
                    <a:pt x="5707" y="1096"/>
                    <a:pt x="5684" y="1050"/>
                  </a:cubicBezTo>
                  <a:cubicBezTo>
                    <a:pt x="5684" y="1027"/>
                    <a:pt x="5661" y="982"/>
                    <a:pt x="5616" y="982"/>
                  </a:cubicBezTo>
                  <a:cubicBezTo>
                    <a:pt x="5616" y="913"/>
                    <a:pt x="5593" y="868"/>
                    <a:pt x="5570" y="799"/>
                  </a:cubicBezTo>
                  <a:cubicBezTo>
                    <a:pt x="5570" y="776"/>
                    <a:pt x="5570" y="753"/>
                    <a:pt x="5547" y="731"/>
                  </a:cubicBezTo>
                  <a:cubicBezTo>
                    <a:pt x="5525" y="685"/>
                    <a:pt x="5502" y="685"/>
                    <a:pt x="5479" y="685"/>
                  </a:cubicBezTo>
                  <a:lnTo>
                    <a:pt x="5479" y="662"/>
                  </a:lnTo>
                  <a:lnTo>
                    <a:pt x="5479" y="639"/>
                  </a:lnTo>
                  <a:lnTo>
                    <a:pt x="5456" y="594"/>
                  </a:lnTo>
                  <a:cubicBezTo>
                    <a:pt x="5456" y="525"/>
                    <a:pt x="5433" y="480"/>
                    <a:pt x="5410" y="411"/>
                  </a:cubicBezTo>
                  <a:lnTo>
                    <a:pt x="5410" y="365"/>
                  </a:lnTo>
                  <a:cubicBezTo>
                    <a:pt x="5388" y="320"/>
                    <a:pt x="5388" y="297"/>
                    <a:pt x="5365" y="251"/>
                  </a:cubicBezTo>
                  <a:cubicBezTo>
                    <a:pt x="5365" y="206"/>
                    <a:pt x="5342" y="160"/>
                    <a:pt x="5319" y="114"/>
                  </a:cubicBezTo>
                  <a:cubicBezTo>
                    <a:pt x="5296" y="92"/>
                    <a:pt x="5273" y="69"/>
                    <a:pt x="5228" y="46"/>
                  </a:cubicBezTo>
                  <a:cubicBezTo>
                    <a:pt x="5205" y="23"/>
                    <a:pt x="5182" y="0"/>
                    <a:pt x="513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 name="Google Shape;9765;p58"/>
            <p:cNvSpPr/>
            <p:nvPr/>
          </p:nvSpPr>
          <p:spPr>
            <a:xfrm>
              <a:off x="5137804" y="3654435"/>
              <a:ext cx="79603" cy="38765"/>
            </a:xfrm>
            <a:custGeom>
              <a:avLst/>
              <a:gdLst/>
              <a:ahLst/>
              <a:cxnLst/>
              <a:rect l="l" t="t" r="r" b="b"/>
              <a:pathLst>
                <a:path w="1690" h="823" extrusionOk="0">
                  <a:moveTo>
                    <a:pt x="137" y="1"/>
                  </a:moveTo>
                  <a:cubicBezTo>
                    <a:pt x="114" y="1"/>
                    <a:pt x="91" y="24"/>
                    <a:pt x="69" y="46"/>
                  </a:cubicBezTo>
                  <a:cubicBezTo>
                    <a:pt x="69" y="69"/>
                    <a:pt x="46" y="92"/>
                    <a:pt x="69" y="115"/>
                  </a:cubicBezTo>
                  <a:cubicBezTo>
                    <a:pt x="46" y="138"/>
                    <a:pt x="46" y="138"/>
                    <a:pt x="23" y="161"/>
                  </a:cubicBezTo>
                  <a:cubicBezTo>
                    <a:pt x="0" y="183"/>
                    <a:pt x="23" y="229"/>
                    <a:pt x="46" y="275"/>
                  </a:cubicBezTo>
                  <a:cubicBezTo>
                    <a:pt x="114" y="298"/>
                    <a:pt x="160" y="343"/>
                    <a:pt x="206" y="366"/>
                  </a:cubicBezTo>
                  <a:cubicBezTo>
                    <a:pt x="251" y="412"/>
                    <a:pt x="297" y="434"/>
                    <a:pt x="365" y="457"/>
                  </a:cubicBezTo>
                  <a:cubicBezTo>
                    <a:pt x="479" y="526"/>
                    <a:pt x="616" y="594"/>
                    <a:pt x="753" y="640"/>
                  </a:cubicBezTo>
                  <a:cubicBezTo>
                    <a:pt x="867" y="686"/>
                    <a:pt x="982" y="731"/>
                    <a:pt x="1096" y="754"/>
                  </a:cubicBezTo>
                  <a:cubicBezTo>
                    <a:pt x="1164" y="777"/>
                    <a:pt x="1233" y="800"/>
                    <a:pt x="1278" y="800"/>
                  </a:cubicBezTo>
                  <a:cubicBezTo>
                    <a:pt x="1347" y="823"/>
                    <a:pt x="1392" y="823"/>
                    <a:pt x="1438" y="823"/>
                  </a:cubicBezTo>
                  <a:cubicBezTo>
                    <a:pt x="1461" y="823"/>
                    <a:pt x="1484" y="800"/>
                    <a:pt x="1507" y="777"/>
                  </a:cubicBezTo>
                  <a:cubicBezTo>
                    <a:pt x="1529" y="777"/>
                    <a:pt x="1575" y="777"/>
                    <a:pt x="1621" y="754"/>
                  </a:cubicBezTo>
                  <a:cubicBezTo>
                    <a:pt x="1666" y="754"/>
                    <a:pt x="1689" y="708"/>
                    <a:pt x="1689" y="663"/>
                  </a:cubicBezTo>
                  <a:cubicBezTo>
                    <a:pt x="1689" y="594"/>
                    <a:pt x="1644" y="549"/>
                    <a:pt x="1598" y="549"/>
                  </a:cubicBezTo>
                  <a:cubicBezTo>
                    <a:pt x="1598" y="549"/>
                    <a:pt x="1598" y="546"/>
                    <a:pt x="1598" y="543"/>
                  </a:cubicBezTo>
                  <a:lnTo>
                    <a:pt x="1598" y="543"/>
                  </a:lnTo>
                  <a:cubicBezTo>
                    <a:pt x="1606" y="546"/>
                    <a:pt x="1613" y="549"/>
                    <a:pt x="1621" y="549"/>
                  </a:cubicBezTo>
                  <a:cubicBezTo>
                    <a:pt x="1621" y="549"/>
                    <a:pt x="1598" y="549"/>
                    <a:pt x="1598" y="526"/>
                  </a:cubicBezTo>
                  <a:cubicBezTo>
                    <a:pt x="1598" y="526"/>
                    <a:pt x="1598" y="536"/>
                    <a:pt x="1598" y="543"/>
                  </a:cubicBezTo>
                  <a:cubicBezTo>
                    <a:pt x="1583" y="536"/>
                    <a:pt x="1567" y="526"/>
                    <a:pt x="1552" y="526"/>
                  </a:cubicBezTo>
                  <a:cubicBezTo>
                    <a:pt x="1529" y="526"/>
                    <a:pt x="1507" y="503"/>
                    <a:pt x="1484" y="503"/>
                  </a:cubicBezTo>
                  <a:cubicBezTo>
                    <a:pt x="1415" y="480"/>
                    <a:pt x="1370" y="457"/>
                    <a:pt x="1301" y="457"/>
                  </a:cubicBezTo>
                  <a:cubicBezTo>
                    <a:pt x="1233" y="434"/>
                    <a:pt x="1187" y="412"/>
                    <a:pt x="1119" y="389"/>
                  </a:cubicBezTo>
                  <a:cubicBezTo>
                    <a:pt x="1073" y="366"/>
                    <a:pt x="1004" y="343"/>
                    <a:pt x="936" y="320"/>
                  </a:cubicBezTo>
                  <a:cubicBezTo>
                    <a:pt x="867" y="298"/>
                    <a:pt x="799" y="275"/>
                    <a:pt x="731" y="229"/>
                  </a:cubicBezTo>
                  <a:cubicBezTo>
                    <a:pt x="685" y="206"/>
                    <a:pt x="616" y="183"/>
                    <a:pt x="548" y="161"/>
                  </a:cubicBezTo>
                  <a:cubicBezTo>
                    <a:pt x="479" y="138"/>
                    <a:pt x="411" y="115"/>
                    <a:pt x="343" y="69"/>
                  </a:cubicBezTo>
                  <a:cubicBezTo>
                    <a:pt x="320" y="69"/>
                    <a:pt x="274" y="46"/>
                    <a:pt x="251" y="46"/>
                  </a:cubicBezTo>
                  <a:cubicBezTo>
                    <a:pt x="228"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 name="Google Shape;9766;p58"/>
            <p:cNvSpPr/>
            <p:nvPr/>
          </p:nvSpPr>
          <p:spPr>
            <a:xfrm>
              <a:off x="5479689" y="3588866"/>
              <a:ext cx="39849" cy="39802"/>
            </a:xfrm>
            <a:custGeom>
              <a:avLst/>
              <a:gdLst/>
              <a:ahLst/>
              <a:cxnLst/>
              <a:rect l="l" t="t" r="r" b="b"/>
              <a:pathLst>
                <a:path w="846" h="845" extrusionOk="0">
                  <a:moveTo>
                    <a:pt x="92" y="0"/>
                  </a:moveTo>
                  <a:cubicBezTo>
                    <a:pt x="69" y="0"/>
                    <a:pt x="46" y="23"/>
                    <a:pt x="46" y="23"/>
                  </a:cubicBezTo>
                  <a:cubicBezTo>
                    <a:pt x="23" y="46"/>
                    <a:pt x="23" y="46"/>
                    <a:pt x="1" y="69"/>
                  </a:cubicBezTo>
                  <a:cubicBezTo>
                    <a:pt x="1" y="92"/>
                    <a:pt x="23" y="115"/>
                    <a:pt x="23" y="137"/>
                  </a:cubicBezTo>
                  <a:cubicBezTo>
                    <a:pt x="69" y="206"/>
                    <a:pt x="92" y="274"/>
                    <a:pt x="160" y="343"/>
                  </a:cubicBezTo>
                  <a:cubicBezTo>
                    <a:pt x="206" y="411"/>
                    <a:pt x="274" y="480"/>
                    <a:pt x="320" y="548"/>
                  </a:cubicBezTo>
                  <a:cubicBezTo>
                    <a:pt x="343" y="571"/>
                    <a:pt x="389" y="617"/>
                    <a:pt x="411" y="640"/>
                  </a:cubicBezTo>
                  <a:cubicBezTo>
                    <a:pt x="434" y="662"/>
                    <a:pt x="480" y="685"/>
                    <a:pt x="503" y="731"/>
                  </a:cubicBezTo>
                  <a:cubicBezTo>
                    <a:pt x="526" y="754"/>
                    <a:pt x="548" y="777"/>
                    <a:pt x="594" y="799"/>
                  </a:cubicBezTo>
                  <a:cubicBezTo>
                    <a:pt x="617" y="799"/>
                    <a:pt x="640" y="845"/>
                    <a:pt x="685" y="845"/>
                  </a:cubicBezTo>
                  <a:cubicBezTo>
                    <a:pt x="708" y="845"/>
                    <a:pt x="731" y="845"/>
                    <a:pt x="754" y="822"/>
                  </a:cubicBezTo>
                  <a:cubicBezTo>
                    <a:pt x="777" y="822"/>
                    <a:pt x="799" y="799"/>
                    <a:pt x="799" y="777"/>
                  </a:cubicBezTo>
                  <a:cubicBezTo>
                    <a:pt x="799" y="777"/>
                    <a:pt x="799" y="754"/>
                    <a:pt x="799" y="754"/>
                  </a:cubicBezTo>
                  <a:lnTo>
                    <a:pt x="822" y="754"/>
                  </a:lnTo>
                  <a:cubicBezTo>
                    <a:pt x="845" y="708"/>
                    <a:pt x="845" y="662"/>
                    <a:pt x="822" y="640"/>
                  </a:cubicBezTo>
                  <a:cubicBezTo>
                    <a:pt x="799" y="594"/>
                    <a:pt x="777" y="571"/>
                    <a:pt x="731" y="548"/>
                  </a:cubicBezTo>
                  <a:cubicBezTo>
                    <a:pt x="708" y="525"/>
                    <a:pt x="663" y="503"/>
                    <a:pt x="617" y="457"/>
                  </a:cubicBezTo>
                  <a:cubicBezTo>
                    <a:pt x="548" y="388"/>
                    <a:pt x="480" y="320"/>
                    <a:pt x="389" y="229"/>
                  </a:cubicBezTo>
                  <a:cubicBezTo>
                    <a:pt x="366" y="206"/>
                    <a:pt x="343" y="160"/>
                    <a:pt x="320" y="137"/>
                  </a:cubicBezTo>
                  <a:cubicBezTo>
                    <a:pt x="297" y="115"/>
                    <a:pt x="274" y="69"/>
                    <a:pt x="252" y="46"/>
                  </a:cubicBezTo>
                  <a:cubicBezTo>
                    <a:pt x="229" y="35"/>
                    <a:pt x="206" y="29"/>
                    <a:pt x="186" y="29"/>
                  </a:cubicBezTo>
                  <a:cubicBezTo>
                    <a:pt x="166" y="29"/>
                    <a:pt x="149" y="35"/>
                    <a:pt x="138" y="46"/>
                  </a:cubicBezTo>
                  <a:cubicBezTo>
                    <a:pt x="138" y="23"/>
                    <a:pt x="115"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 name="Google Shape;9767;p58"/>
            <p:cNvSpPr/>
            <p:nvPr/>
          </p:nvSpPr>
          <p:spPr>
            <a:xfrm>
              <a:off x="5552796" y="3622216"/>
              <a:ext cx="50588" cy="22609"/>
            </a:xfrm>
            <a:custGeom>
              <a:avLst/>
              <a:gdLst/>
              <a:ahLst/>
              <a:cxnLst/>
              <a:rect l="l" t="t" r="r" b="b"/>
              <a:pathLst>
                <a:path w="1074" h="480" extrusionOk="0">
                  <a:moveTo>
                    <a:pt x="868" y="0"/>
                  </a:moveTo>
                  <a:cubicBezTo>
                    <a:pt x="845" y="0"/>
                    <a:pt x="822" y="23"/>
                    <a:pt x="800" y="23"/>
                  </a:cubicBezTo>
                  <a:cubicBezTo>
                    <a:pt x="754" y="46"/>
                    <a:pt x="708" y="46"/>
                    <a:pt x="663" y="69"/>
                  </a:cubicBezTo>
                  <a:cubicBezTo>
                    <a:pt x="571" y="91"/>
                    <a:pt x="503" y="114"/>
                    <a:pt x="412" y="137"/>
                  </a:cubicBezTo>
                  <a:cubicBezTo>
                    <a:pt x="366" y="137"/>
                    <a:pt x="297" y="137"/>
                    <a:pt x="252" y="160"/>
                  </a:cubicBezTo>
                  <a:cubicBezTo>
                    <a:pt x="206" y="160"/>
                    <a:pt x="138" y="160"/>
                    <a:pt x="92" y="183"/>
                  </a:cubicBezTo>
                  <a:cubicBezTo>
                    <a:pt x="46" y="183"/>
                    <a:pt x="24" y="228"/>
                    <a:pt x="24" y="251"/>
                  </a:cubicBezTo>
                  <a:cubicBezTo>
                    <a:pt x="24" y="251"/>
                    <a:pt x="24" y="251"/>
                    <a:pt x="24" y="274"/>
                  </a:cubicBezTo>
                  <a:cubicBezTo>
                    <a:pt x="24" y="274"/>
                    <a:pt x="1" y="297"/>
                    <a:pt x="1" y="320"/>
                  </a:cubicBezTo>
                  <a:cubicBezTo>
                    <a:pt x="1" y="342"/>
                    <a:pt x="24" y="365"/>
                    <a:pt x="46" y="388"/>
                  </a:cubicBezTo>
                  <a:cubicBezTo>
                    <a:pt x="46" y="388"/>
                    <a:pt x="46" y="411"/>
                    <a:pt x="46" y="434"/>
                  </a:cubicBezTo>
                  <a:cubicBezTo>
                    <a:pt x="46" y="457"/>
                    <a:pt x="69" y="479"/>
                    <a:pt x="92" y="479"/>
                  </a:cubicBezTo>
                  <a:cubicBezTo>
                    <a:pt x="183" y="457"/>
                    <a:pt x="275" y="457"/>
                    <a:pt x="389" y="434"/>
                  </a:cubicBezTo>
                  <a:cubicBezTo>
                    <a:pt x="480" y="411"/>
                    <a:pt x="571" y="388"/>
                    <a:pt x="663" y="365"/>
                  </a:cubicBezTo>
                  <a:cubicBezTo>
                    <a:pt x="754" y="342"/>
                    <a:pt x="845" y="297"/>
                    <a:pt x="914" y="274"/>
                  </a:cubicBezTo>
                  <a:cubicBezTo>
                    <a:pt x="937" y="274"/>
                    <a:pt x="959" y="251"/>
                    <a:pt x="982" y="228"/>
                  </a:cubicBezTo>
                  <a:lnTo>
                    <a:pt x="1028" y="228"/>
                  </a:lnTo>
                  <a:cubicBezTo>
                    <a:pt x="1028" y="205"/>
                    <a:pt x="1051" y="205"/>
                    <a:pt x="1051" y="183"/>
                  </a:cubicBezTo>
                  <a:cubicBezTo>
                    <a:pt x="1073" y="160"/>
                    <a:pt x="1073" y="137"/>
                    <a:pt x="1073" y="114"/>
                  </a:cubicBezTo>
                  <a:cubicBezTo>
                    <a:pt x="1051" y="91"/>
                    <a:pt x="1028" y="69"/>
                    <a:pt x="1005" y="69"/>
                  </a:cubicBezTo>
                  <a:cubicBezTo>
                    <a:pt x="1005" y="46"/>
                    <a:pt x="1005" y="23"/>
                    <a:pt x="982" y="23"/>
                  </a:cubicBezTo>
                  <a:cubicBezTo>
                    <a:pt x="959" y="0"/>
                    <a:pt x="937" y="0"/>
                    <a:pt x="91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 name="Google Shape;9768;p58"/>
            <p:cNvSpPr/>
            <p:nvPr/>
          </p:nvSpPr>
          <p:spPr>
            <a:xfrm>
              <a:off x="5563536" y="3383493"/>
              <a:ext cx="82853" cy="33820"/>
            </a:xfrm>
            <a:custGeom>
              <a:avLst/>
              <a:gdLst/>
              <a:ahLst/>
              <a:cxnLst/>
              <a:rect l="l" t="t" r="r" b="b"/>
              <a:pathLst>
                <a:path w="1759" h="718" extrusionOk="0">
                  <a:moveTo>
                    <a:pt x="115" y="1"/>
                  </a:moveTo>
                  <a:cubicBezTo>
                    <a:pt x="92" y="24"/>
                    <a:pt x="69" y="24"/>
                    <a:pt x="47" y="46"/>
                  </a:cubicBezTo>
                  <a:cubicBezTo>
                    <a:pt x="24" y="69"/>
                    <a:pt x="1" y="92"/>
                    <a:pt x="24" y="138"/>
                  </a:cubicBezTo>
                  <a:cubicBezTo>
                    <a:pt x="24" y="161"/>
                    <a:pt x="24" y="183"/>
                    <a:pt x="24" y="183"/>
                  </a:cubicBezTo>
                  <a:cubicBezTo>
                    <a:pt x="1" y="206"/>
                    <a:pt x="1" y="229"/>
                    <a:pt x="1" y="252"/>
                  </a:cubicBezTo>
                  <a:cubicBezTo>
                    <a:pt x="24" y="298"/>
                    <a:pt x="47" y="298"/>
                    <a:pt x="92" y="298"/>
                  </a:cubicBezTo>
                  <a:lnTo>
                    <a:pt x="206" y="298"/>
                  </a:lnTo>
                  <a:cubicBezTo>
                    <a:pt x="412" y="343"/>
                    <a:pt x="594" y="389"/>
                    <a:pt x="800" y="435"/>
                  </a:cubicBezTo>
                  <a:cubicBezTo>
                    <a:pt x="891" y="457"/>
                    <a:pt x="982" y="480"/>
                    <a:pt x="1074" y="503"/>
                  </a:cubicBezTo>
                  <a:cubicBezTo>
                    <a:pt x="1119" y="526"/>
                    <a:pt x="1165" y="526"/>
                    <a:pt x="1211" y="549"/>
                  </a:cubicBezTo>
                  <a:cubicBezTo>
                    <a:pt x="1256" y="571"/>
                    <a:pt x="1302" y="594"/>
                    <a:pt x="1348" y="594"/>
                  </a:cubicBezTo>
                  <a:cubicBezTo>
                    <a:pt x="1439" y="640"/>
                    <a:pt x="1507" y="663"/>
                    <a:pt x="1576" y="686"/>
                  </a:cubicBezTo>
                  <a:lnTo>
                    <a:pt x="1553" y="686"/>
                  </a:lnTo>
                  <a:cubicBezTo>
                    <a:pt x="1553" y="686"/>
                    <a:pt x="1576" y="708"/>
                    <a:pt x="1599" y="708"/>
                  </a:cubicBezTo>
                  <a:lnTo>
                    <a:pt x="1622" y="708"/>
                  </a:lnTo>
                  <a:cubicBezTo>
                    <a:pt x="1628" y="715"/>
                    <a:pt x="1637" y="718"/>
                    <a:pt x="1646" y="718"/>
                  </a:cubicBezTo>
                  <a:cubicBezTo>
                    <a:pt x="1669" y="718"/>
                    <a:pt x="1697" y="702"/>
                    <a:pt x="1713" y="686"/>
                  </a:cubicBezTo>
                  <a:cubicBezTo>
                    <a:pt x="1759" y="663"/>
                    <a:pt x="1759" y="571"/>
                    <a:pt x="1713" y="549"/>
                  </a:cubicBezTo>
                  <a:cubicBezTo>
                    <a:pt x="1690" y="526"/>
                    <a:pt x="1667" y="526"/>
                    <a:pt x="1667" y="503"/>
                  </a:cubicBezTo>
                  <a:cubicBezTo>
                    <a:pt x="1622" y="480"/>
                    <a:pt x="1576" y="457"/>
                    <a:pt x="1507" y="435"/>
                  </a:cubicBezTo>
                  <a:cubicBezTo>
                    <a:pt x="1439" y="389"/>
                    <a:pt x="1370" y="343"/>
                    <a:pt x="1302" y="320"/>
                  </a:cubicBezTo>
                  <a:cubicBezTo>
                    <a:pt x="1234" y="275"/>
                    <a:pt x="1165" y="252"/>
                    <a:pt x="1097" y="206"/>
                  </a:cubicBezTo>
                  <a:cubicBezTo>
                    <a:pt x="1005" y="183"/>
                    <a:pt x="937" y="161"/>
                    <a:pt x="868" y="138"/>
                  </a:cubicBezTo>
                  <a:cubicBezTo>
                    <a:pt x="731" y="92"/>
                    <a:pt x="572" y="46"/>
                    <a:pt x="435" y="24"/>
                  </a:cubicBezTo>
                  <a:cubicBezTo>
                    <a:pt x="366" y="1"/>
                    <a:pt x="298"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 name="Google Shape;9769;p58"/>
            <p:cNvSpPr/>
            <p:nvPr/>
          </p:nvSpPr>
          <p:spPr>
            <a:xfrm>
              <a:off x="5538806" y="3440489"/>
              <a:ext cx="88223" cy="54215"/>
            </a:xfrm>
            <a:custGeom>
              <a:avLst/>
              <a:gdLst/>
              <a:ahLst/>
              <a:cxnLst/>
              <a:rect l="l" t="t" r="r" b="b"/>
              <a:pathLst>
                <a:path w="1873" h="1151" extrusionOk="0">
                  <a:moveTo>
                    <a:pt x="960" y="1"/>
                  </a:moveTo>
                  <a:cubicBezTo>
                    <a:pt x="937" y="1"/>
                    <a:pt x="891" y="23"/>
                    <a:pt x="868" y="23"/>
                  </a:cubicBezTo>
                  <a:cubicBezTo>
                    <a:pt x="754" y="23"/>
                    <a:pt x="663" y="69"/>
                    <a:pt x="549" y="115"/>
                  </a:cubicBezTo>
                  <a:cubicBezTo>
                    <a:pt x="480" y="160"/>
                    <a:pt x="389" y="206"/>
                    <a:pt x="321" y="252"/>
                  </a:cubicBezTo>
                  <a:cubicBezTo>
                    <a:pt x="298" y="274"/>
                    <a:pt x="275" y="297"/>
                    <a:pt x="229" y="320"/>
                  </a:cubicBezTo>
                  <a:cubicBezTo>
                    <a:pt x="206" y="343"/>
                    <a:pt x="184" y="366"/>
                    <a:pt x="138" y="389"/>
                  </a:cubicBezTo>
                  <a:cubicBezTo>
                    <a:pt x="115" y="411"/>
                    <a:pt x="69" y="457"/>
                    <a:pt x="47" y="480"/>
                  </a:cubicBezTo>
                  <a:cubicBezTo>
                    <a:pt x="1" y="526"/>
                    <a:pt x="1" y="571"/>
                    <a:pt x="47" y="594"/>
                  </a:cubicBezTo>
                  <a:cubicBezTo>
                    <a:pt x="58" y="617"/>
                    <a:pt x="81" y="628"/>
                    <a:pt x="104" y="628"/>
                  </a:cubicBezTo>
                  <a:cubicBezTo>
                    <a:pt x="127" y="628"/>
                    <a:pt x="149" y="617"/>
                    <a:pt x="161" y="594"/>
                  </a:cubicBezTo>
                  <a:cubicBezTo>
                    <a:pt x="161" y="594"/>
                    <a:pt x="184" y="571"/>
                    <a:pt x="184" y="571"/>
                  </a:cubicBezTo>
                  <a:cubicBezTo>
                    <a:pt x="206" y="548"/>
                    <a:pt x="229" y="526"/>
                    <a:pt x="275" y="526"/>
                  </a:cubicBezTo>
                  <a:cubicBezTo>
                    <a:pt x="298" y="503"/>
                    <a:pt x="343" y="480"/>
                    <a:pt x="366" y="480"/>
                  </a:cubicBezTo>
                  <a:cubicBezTo>
                    <a:pt x="435" y="457"/>
                    <a:pt x="480" y="434"/>
                    <a:pt x="526" y="411"/>
                  </a:cubicBezTo>
                  <a:cubicBezTo>
                    <a:pt x="572" y="389"/>
                    <a:pt x="640" y="389"/>
                    <a:pt x="686" y="366"/>
                  </a:cubicBezTo>
                  <a:cubicBezTo>
                    <a:pt x="731" y="343"/>
                    <a:pt x="777" y="343"/>
                    <a:pt x="823" y="320"/>
                  </a:cubicBezTo>
                  <a:lnTo>
                    <a:pt x="960" y="320"/>
                  </a:lnTo>
                  <a:cubicBezTo>
                    <a:pt x="982" y="320"/>
                    <a:pt x="982" y="320"/>
                    <a:pt x="1005" y="343"/>
                  </a:cubicBezTo>
                  <a:cubicBezTo>
                    <a:pt x="1028" y="343"/>
                    <a:pt x="1051" y="366"/>
                    <a:pt x="1097" y="366"/>
                  </a:cubicBezTo>
                  <a:cubicBezTo>
                    <a:pt x="1119" y="411"/>
                    <a:pt x="1142" y="434"/>
                    <a:pt x="1165" y="457"/>
                  </a:cubicBezTo>
                  <a:cubicBezTo>
                    <a:pt x="1256" y="548"/>
                    <a:pt x="1325" y="663"/>
                    <a:pt x="1393" y="777"/>
                  </a:cubicBezTo>
                  <a:cubicBezTo>
                    <a:pt x="1439" y="822"/>
                    <a:pt x="1485" y="891"/>
                    <a:pt x="1507" y="936"/>
                  </a:cubicBezTo>
                  <a:cubicBezTo>
                    <a:pt x="1530" y="959"/>
                    <a:pt x="1553" y="982"/>
                    <a:pt x="1576" y="1005"/>
                  </a:cubicBezTo>
                  <a:cubicBezTo>
                    <a:pt x="1576" y="1028"/>
                    <a:pt x="1599" y="1051"/>
                    <a:pt x="1622" y="1073"/>
                  </a:cubicBezTo>
                  <a:cubicBezTo>
                    <a:pt x="1622" y="1073"/>
                    <a:pt x="1644" y="1096"/>
                    <a:pt x="1644" y="1096"/>
                  </a:cubicBezTo>
                  <a:cubicBezTo>
                    <a:pt x="1678" y="1130"/>
                    <a:pt x="1711" y="1151"/>
                    <a:pt x="1745" y="1151"/>
                  </a:cubicBezTo>
                  <a:cubicBezTo>
                    <a:pt x="1757" y="1151"/>
                    <a:pt x="1769" y="1148"/>
                    <a:pt x="1781" y="1142"/>
                  </a:cubicBezTo>
                  <a:cubicBezTo>
                    <a:pt x="1827" y="1119"/>
                    <a:pt x="1873" y="1073"/>
                    <a:pt x="1873" y="1028"/>
                  </a:cubicBezTo>
                  <a:cubicBezTo>
                    <a:pt x="1873" y="1028"/>
                    <a:pt x="1873" y="1005"/>
                    <a:pt x="1873" y="1005"/>
                  </a:cubicBezTo>
                  <a:cubicBezTo>
                    <a:pt x="1873" y="982"/>
                    <a:pt x="1873" y="959"/>
                    <a:pt x="1873" y="936"/>
                  </a:cubicBezTo>
                  <a:cubicBezTo>
                    <a:pt x="1850" y="914"/>
                    <a:pt x="1850" y="891"/>
                    <a:pt x="1827" y="868"/>
                  </a:cubicBezTo>
                  <a:cubicBezTo>
                    <a:pt x="1827" y="868"/>
                    <a:pt x="1827" y="868"/>
                    <a:pt x="1827" y="845"/>
                  </a:cubicBezTo>
                  <a:cubicBezTo>
                    <a:pt x="1804" y="822"/>
                    <a:pt x="1804" y="799"/>
                    <a:pt x="1781" y="754"/>
                  </a:cubicBezTo>
                  <a:cubicBezTo>
                    <a:pt x="1759" y="731"/>
                    <a:pt x="1736" y="708"/>
                    <a:pt x="1713" y="663"/>
                  </a:cubicBezTo>
                  <a:cubicBezTo>
                    <a:pt x="1690" y="640"/>
                    <a:pt x="1667" y="617"/>
                    <a:pt x="1644" y="571"/>
                  </a:cubicBezTo>
                  <a:cubicBezTo>
                    <a:pt x="1622" y="526"/>
                    <a:pt x="1576" y="457"/>
                    <a:pt x="1530" y="389"/>
                  </a:cubicBezTo>
                  <a:cubicBezTo>
                    <a:pt x="1485" y="320"/>
                    <a:pt x="1439" y="252"/>
                    <a:pt x="1370" y="206"/>
                  </a:cubicBezTo>
                  <a:cubicBezTo>
                    <a:pt x="1348" y="183"/>
                    <a:pt x="1325" y="160"/>
                    <a:pt x="1302" y="138"/>
                  </a:cubicBezTo>
                  <a:cubicBezTo>
                    <a:pt x="1256" y="115"/>
                    <a:pt x="1211" y="92"/>
                    <a:pt x="1165" y="69"/>
                  </a:cubicBezTo>
                  <a:cubicBezTo>
                    <a:pt x="1119" y="46"/>
                    <a:pt x="1074" y="23"/>
                    <a:pt x="1028" y="23"/>
                  </a:cubicBezTo>
                  <a:cubicBezTo>
                    <a:pt x="1005" y="1"/>
                    <a:pt x="982" y="1"/>
                    <a:pt x="9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 name="Google Shape;9770;p58"/>
            <p:cNvSpPr/>
            <p:nvPr/>
          </p:nvSpPr>
          <p:spPr>
            <a:xfrm>
              <a:off x="5589349" y="3695321"/>
              <a:ext cx="560190" cy="527925"/>
            </a:xfrm>
            <a:custGeom>
              <a:avLst/>
              <a:gdLst/>
              <a:ahLst/>
              <a:cxnLst/>
              <a:rect l="l" t="t" r="r" b="b"/>
              <a:pathLst>
                <a:path w="11893" h="11208" extrusionOk="0">
                  <a:moveTo>
                    <a:pt x="11779" y="0"/>
                  </a:moveTo>
                  <a:cubicBezTo>
                    <a:pt x="11756" y="0"/>
                    <a:pt x="11733" y="23"/>
                    <a:pt x="11733" y="46"/>
                  </a:cubicBezTo>
                  <a:lnTo>
                    <a:pt x="11665" y="91"/>
                  </a:lnTo>
                  <a:cubicBezTo>
                    <a:pt x="11642" y="91"/>
                    <a:pt x="11619" y="114"/>
                    <a:pt x="11596" y="137"/>
                  </a:cubicBezTo>
                  <a:cubicBezTo>
                    <a:pt x="11550" y="160"/>
                    <a:pt x="11528" y="183"/>
                    <a:pt x="11505" y="183"/>
                  </a:cubicBezTo>
                  <a:lnTo>
                    <a:pt x="11459" y="206"/>
                  </a:lnTo>
                  <a:lnTo>
                    <a:pt x="11436" y="228"/>
                  </a:lnTo>
                  <a:lnTo>
                    <a:pt x="11345" y="274"/>
                  </a:lnTo>
                  <a:cubicBezTo>
                    <a:pt x="11322" y="297"/>
                    <a:pt x="11276" y="343"/>
                    <a:pt x="11231" y="365"/>
                  </a:cubicBezTo>
                  <a:cubicBezTo>
                    <a:pt x="11185" y="388"/>
                    <a:pt x="11140" y="434"/>
                    <a:pt x="11094" y="457"/>
                  </a:cubicBezTo>
                  <a:cubicBezTo>
                    <a:pt x="11025" y="479"/>
                    <a:pt x="10957" y="525"/>
                    <a:pt x="10888" y="571"/>
                  </a:cubicBezTo>
                  <a:lnTo>
                    <a:pt x="10866" y="594"/>
                  </a:lnTo>
                  <a:cubicBezTo>
                    <a:pt x="10820" y="616"/>
                    <a:pt x="10774" y="639"/>
                    <a:pt x="10729" y="662"/>
                  </a:cubicBezTo>
                  <a:cubicBezTo>
                    <a:pt x="10706" y="685"/>
                    <a:pt x="10706" y="685"/>
                    <a:pt x="10683" y="685"/>
                  </a:cubicBezTo>
                  <a:lnTo>
                    <a:pt x="10660" y="708"/>
                  </a:lnTo>
                  <a:lnTo>
                    <a:pt x="10615" y="731"/>
                  </a:lnTo>
                  <a:cubicBezTo>
                    <a:pt x="10592" y="731"/>
                    <a:pt x="10569" y="753"/>
                    <a:pt x="10546" y="753"/>
                  </a:cubicBezTo>
                  <a:lnTo>
                    <a:pt x="10478" y="799"/>
                  </a:lnTo>
                  <a:cubicBezTo>
                    <a:pt x="10386" y="845"/>
                    <a:pt x="10295" y="890"/>
                    <a:pt x="10204" y="936"/>
                  </a:cubicBezTo>
                  <a:cubicBezTo>
                    <a:pt x="10181" y="959"/>
                    <a:pt x="10135" y="959"/>
                    <a:pt x="10112" y="982"/>
                  </a:cubicBezTo>
                  <a:lnTo>
                    <a:pt x="10090" y="1004"/>
                  </a:lnTo>
                  <a:cubicBezTo>
                    <a:pt x="10067" y="1004"/>
                    <a:pt x="10021" y="1027"/>
                    <a:pt x="9998" y="1050"/>
                  </a:cubicBezTo>
                  <a:lnTo>
                    <a:pt x="9953" y="1073"/>
                  </a:lnTo>
                  <a:cubicBezTo>
                    <a:pt x="9884" y="1119"/>
                    <a:pt x="9816" y="1164"/>
                    <a:pt x="9770" y="1233"/>
                  </a:cubicBezTo>
                  <a:cubicBezTo>
                    <a:pt x="9747" y="1233"/>
                    <a:pt x="9724" y="1256"/>
                    <a:pt x="9702" y="1278"/>
                  </a:cubicBezTo>
                  <a:cubicBezTo>
                    <a:pt x="9679" y="1301"/>
                    <a:pt x="9656" y="1324"/>
                    <a:pt x="9633" y="1347"/>
                  </a:cubicBezTo>
                  <a:cubicBezTo>
                    <a:pt x="9633" y="1347"/>
                    <a:pt x="9610" y="1370"/>
                    <a:pt x="9587" y="1392"/>
                  </a:cubicBezTo>
                  <a:cubicBezTo>
                    <a:pt x="9587" y="1392"/>
                    <a:pt x="9565" y="1392"/>
                    <a:pt x="9565" y="1415"/>
                  </a:cubicBezTo>
                  <a:lnTo>
                    <a:pt x="9542" y="1415"/>
                  </a:lnTo>
                  <a:lnTo>
                    <a:pt x="9496" y="1461"/>
                  </a:lnTo>
                  <a:lnTo>
                    <a:pt x="9450" y="1484"/>
                  </a:lnTo>
                  <a:cubicBezTo>
                    <a:pt x="9428" y="1529"/>
                    <a:pt x="9382" y="1552"/>
                    <a:pt x="9336" y="1598"/>
                  </a:cubicBezTo>
                  <a:lnTo>
                    <a:pt x="9313" y="1598"/>
                  </a:lnTo>
                  <a:lnTo>
                    <a:pt x="9313" y="1621"/>
                  </a:lnTo>
                  <a:cubicBezTo>
                    <a:pt x="9154" y="1735"/>
                    <a:pt x="8994" y="1826"/>
                    <a:pt x="8834" y="1917"/>
                  </a:cubicBezTo>
                  <a:cubicBezTo>
                    <a:pt x="8743" y="1986"/>
                    <a:pt x="8674" y="2032"/>
                    <a:pt x="8583" y="2077"/>
                  </a:cubicBezTo>
                  <a:cubicBezTo>
                    <a:pt x="8515" y="2123"/>
                    <a:pt x="8446" y="2169"/>
                    <a:pt x="8332" y="2214"/>
                  </a:cubicBezTo>
                  <a:cubicBezTo>
                    <a:pt x="8286" y="2237"/>
                    <a:pt x="8241" y="2260"/>
                    <a:pt x="8172" y="2283"/>
                  </a:cubicBezTo>
                  <a:cubicBezTo>
                    <a:pt x="8127" y="2306"/>
                    <a:pt x="8058" y="2328"/>
                    <a:pt x="8012" y="2351"/>
                  </a:cubicBezTo>
                  <a:lnTo>
                    <a:pt x="7990" y="2351"/>
                  </a:lnTo>
                  <a:cubicBezTo>
                    <a:pt x="7921" y="2374"/>
                    <a:pt x="7853" y="2420"/>
                    <a:pt x="7807" y="2442"/>
                  </a:cubicBezTo>
                  <a:cubicBezTo>
                    <a:pt x="7761" y="2465"/>
                    <a:pt x="7716" y="2465"/>
                    <a:pt x="7670" y="2488"/>
                  </a:cubicBezTo>
                  <a:lnTo>
                    <a:pt x="7579" y="2511"/>
                  </a:lnTo>
                  <a:cubicBezTo>
                    <a:pt x="7556" y="2534"/>
                    <a:pt x="7510" y="2534"/>
                    <a:pt x="7465" y="2557"/>
                  </a:cubicBezTo>
                  <a:lnTo>
                    <a:pt x="7396" y="2579"/>
                  </a:lnTo>
                  <a:cubicBezTo>
                    <a:pt x="7351" y="2602"/>
                    <a:pt x="7305" y="2625"/>
                    <a:pt x="7259" y="2625"/>
                  </a:cubicBezTo>
                  <a:lnTo>
                    <a:pt x="7191" y="2671"/>
                  </a:lnTo>
                  <a:cubicBezTo>
                    <a:pt x="7122" y="2694"/>
                    <a:pt x="7077" y="2694"/>
                    <a:pt x="7031" y="2716"/>
                  </a:cubicBezTo>
                  <a:lnTo>
                    <a:pt x="6985" y="2739"/>
                  </a:lnTo>
                  <a:cubicBezTo>
                    <a:pt x="6917" y="2762"/>
                    <a:pt x="6848" y="2762"/>
                    <a:pt x="6780" y="2785"/>
                  </a:cubicBezTo>
                  <a:cubicBezTo>
                    <a:pt x="6734" y="2808"/>
                    <a:pt x="6689" y="2808"/>
                    <a:pt x="6643" y="2808"/>
                  </a:cubicBezTo>
                  <a:lnTo>
                    <a:pt x="6574" y="2830"/>
                  </a:lnTo>
                  <a:cubicBezTo>
                    <a:pt x="6506" y="2853"/>
                    <a:pt x="6438" y="2876"/>
                    <a:pt x="6346" y="2876"/>
                  </a:cubicBezTo>
                  <a:lnTo>
                    <a:pt x="6392" y="2876"/>
                  </a:lnTo>
                  <a:cubicBezTo>
                    <a:pt x="6323" y="2899"/>
                    <a:pt x="6255" y="2899"/>
                    <a:pt x="6186" y="2922"/>
                  </a:cubicBezTo>
                  <a:cubicBezTo>
                    <a:pt x="6027" y="2945"/>
                    <a:pt x="5890" y="2967"/>
                    <a:pt x="5753" y="2967"/>
                  </a:cubicBezTo>
                  <a:cubicBezTo>
                    <a:pt x="5639" y="2990"/>
                    <a:pt x="5502" y="2990"/>
                    <a:pt x="5388" y="2990"/>
                  </a:cubicBezTo>
                  <a:lnTo>
                    <a:pt x="4840" y="2990"/>
                  </a:lnTo>
                  <a:cubicBezTo>
                    <a:pt x="4726" y="2990"/>
                    <a:pt x="4589" y="2967"/>
                    <a:pt x="4452" y="2967"/>
                  </a:cubicBezTo>
                  <a:lnTo>
                    <a:pt x="4429" y="2967"/>
                  </a:lnTo>
                  <a:cubicBezTo>
                    <a:pt x="4360" y="2945"/>
                    <a:pt x="4292" y="2945"/>
                    <a:pt x="4223" y="2922"/>
                  </a:cubicBezTo>
                  <a:lnTo>
                    <a:pt x="4178" y="2922"/>
                  </a:lnTo>
                  <a:cubicBezTo>
                    <a:pt x="4109" y="2922"/>
                    <a:pt x="4064" y="2922"/>
                    <a:pt x="4018" y="2899"/>
                  </a:cubicBezTo>
                  <a:cubicBezTo>
                    <a:pt x="3858" y="2876"/>
                    <a:pt x="3698" y="2830"/>
                    <a:pt x="3584" y="2808"/>
                  </a:cubicBezTo>
                  <a:cubicBezTo>
                    <a:pt x="3516" y="2785"/>
                    <a:pt x="3425" y="2762"/>
                    <a:pt x="3356" y="2739"/>
                  </a:cubicBezTo>
                  <a:cubicBezTo>
                    <a:pt x="3288" y="2739"/>
                    <a:pt x="3219" y="2716"/>
                    <a:pt x="3151" y="2694"/>
                  </a:cubicBezTo>
                  <a:cubicBezTo>
                    <a:pt x="3105" y="2694"/>
                    <a:pt x="3059" y="2671"/>
                    <a:pt x="3014" y="2671"/>
                  </a:cubicBezTo>
                  <a:lnTo>
                    <a:pt x="2922" y="2648"/>
                  </a:lnTo>
                  <a:cubicBezTo>
                    <a:pt x="2854" y="2625"/>
                    <a:pt x="2785" y="2602"/>
                    <a:pt x="2717" y="2579"/>
                  </a:cubicBezTo>
                  <a:cubicBezTo>
                    <a:pt x="2671" y="2557"/>
                    <a:pt x="2626" y="2534"/>
                    <a:pt x="2557" y="2511"/>
                  </a:cubicBezTo>
                  <a:lnTo>
                    <a:pt x="2489" y="2488"/>
                  </a:lnTo>
                  <a:lnTo>
                    <a:pt x="2397" y="2465"/>
                  </a:lnTo>
                  <a:cubicBezTo>
                    <a:pt x="2352" y="2442"/>
                    <a:pt x="2283" y="2420"/>
                    <a:pt x="2238" y="2397"/>
                  </a:cubicBezTo>
                  <a:lnTo>
                    <a:pt x="2192" y="2397"/>
                  </a:lnTo>
                  <a:lnTo>
                    <a:pt x="2192" y="2374"/>
                  </a:lnTo>
                  <a:lnTo>
                    <a:pt x="2169" y="2374"/>
                  </a:lnTo>
                  <a:cubicBezTo>
                    <a:pt x="2124" y="2351"/>
                    <a:pt x="2055" y="2328"/>
                    <a:pt x="2009" y="2306"/>
                  </a:cubicBezTo>
                  <a:lnTo>
                    <a:pt x="1941" y="2283"/>
                  </a:lnTo>
                  <a:cubicBezTo>
                    <a:pt x="1850" y="2237"/>
                    <a:pt x="1781" y="2214"/>
                    <a:pt x="1667" y="2146"/>
                  </a:cubicBezTo>
                  <a:cubicBezTo>
                    <a:pt x="1553" y="2100"/>
                    <a:pt x="1462" y="2032"/>
                    <a:pt x="1393" y="1986"/>
                  </a:cubicBezTo>
                  <a:cubicBezTo>
                    <a:pt x="1347" y="1963"/>
                    <a:pt x="1325" y="1940"/>
                    <a:pt x="1302" y="1940"/>
                  </a:cubicBezTo>
                  <a:lnTo>
                    <a:pt x="1256" y="1895"/>
                  </a:lnTo>
                  <a:cubicBezTo>
                    <a:pt x="1233" y="1872"/>
                    <a:pt x="1211" y="1872"/>
                    <a:pt x="1188" y="1849"/>
                  </a:cubicBezTo>
                  <a:lnTo>
                    <a:pt x="1119" y="1803"/>
                  </a:lnTo>
                  <a:lnTo>
                    <a:pt x="1096" y="1803"/>
                  </a:lnTo>
                  <a:cubicBezTo>
                    <a:pt x="1096" y="1803"/>
                    <a:pt x="1074" y="1803"/>
                    <a:pt x="1051" y="1826"/>
                  </a:cubicBezTo>
                  <a:cubicBezTo>
                    <a:pt x="1051" y="1849"/>
                    <a:pt x="1051" y="1872"/>
                    <a:pt x="1074" y="1895"/>
                  </a:cubicBezTo>
                  <a:lnTo>
                    <a:pt x="1142" y="1917"/>
                  </a:lnTo>
                  <a:cubicBezTo>
                    <a:pt x="1165" y="1940"/>
                    <a:pt x="1188" y="1963"/>
                    <a:pt x="1233" y="1986"/>
                  </a:cubicBezTo>
                  <a:lnTo>
                    <a:pt x="1302" y="2032"/>
                  </a:lnTo>
                  <a:cubicBezTo>
                    <a:pt x="1347" y="2077"/>
                    <a:pt x="1416" y="2146"/>
                    <a:pt x="1484" y="2191"/>
                  </a:cubicBezTo>
                  <a:lnTo>
                    <a:pt x="1553" y="2214"/>
                  </a:lnTo>
                  <a:cubicBezTo>
                    <a:pt x="1576" y="2237"/>
                    <a:pt x="1621" y="2260"/>
                    <a:pt x="1644" y="2283"/>
                  </a:cubicBezTo>
                  <a:cubicBezTo>
                    <a:pt x="1690" y="2306"/>
                    <a:pt x="1735" y="2328"/>
                    <a:pt x="1781" y="2351"/>
                  </a:cubicBezTo>
                  <a:cubicBezTo>
                    <a:pt x="1827" y="2397"/>
                    <a:pt x="1872" y="2420"/>
                    <a:pt x="1918" y="2442"/>
                  </a:cubicBezTo>
                  <a:lnTo>
                    <a:pt x="1941" y="2465"/>
                  </a:lnTo>
                  <a:cubicBezTo>
                    <a:pt x="1987" y="2465"/>
                    <a:pt x="2009" y="2488"/>
                    <a:pt x="2032" y="2488"/>
                  </a:cubicBezTo>
                  <a:cubicBezTo>
                    <a:pt x="2124" y="2534"/>
                    <a:pt x="2215" y="2579"/>
                    <a:pt x="2329" y="2625"/>
                  </a:cubicBezTo>
                  <a:cubicBezTo>
                    <a:pt x="2375" y="2648"/>
                    <a:pt x="2443" y="2671"/>
                    <a:pt x="2512" y="2694"/>
                  </a:cubicBezTo>
                  <a:cubicBezTo>
                    <a:pt x="2580" y="2739"/>
                    <a:pt x="2671" y="2762"/>
                    <a:pt x="2740" y="2785"/>
                  </a:cubicBezTo>
                  <a:cubicBezTo>
                    <a:pt x="2831" y="2830"/>
                    <a:pt x="2922" y="2853"/>
                    <a:pt x="2991" y="2876"/>
                  </a:cubicBezTo>
                  <a:cubicBezTo>
                    <a:pt x="2968" y="2899"/>
                    <a:pt x="2968" y="2922"/>
                    <a:pt x="2991" y="2945"/>
                  </a:cubicBezTo>
                  <a:cubicBezTo>
                    <a:pt x="2991" y="2967"/>
                    <a:pt x="3014" y="2990"/>
                    <a:pt x="3014" y="2990"/>
                  </a:cubicBezTo>
                  <a:cubicBezTo>
                    <a:pt x="3105" y="3036"/>
                    <a:pt x="3173" y="3059"/>
                    <a:pt x="3242" y="3082"/>
                  </a:cubicBezTo>
                  <a:lnTo>
                    <a:pt x="3402" y="3150"/>
                  </a:lnTo>
                  <a:lnTo>
                    <a:pt x="3447" y="3150"/>
                  </a:lnTo>
                  <a:cubicBezTo>
                    <a:pt x="3493" y="3173"/>
                    <a:pt x="3539" y="3196"/>
                    <a:pt x="3584" y="3196"/>
                  </a:cubicBezTo>
                  <a:lnTo>
                    <a:pt x="3676" y="3241"/>
                  </a:lnTo>
                  <a:cubicBezTo>
                    <a:pt x="3744" y="3264"/>
                    <a:pt x="3813" y="3287"/>
                    <a:pt x="3904" y="3310"/>
                  </a:cubicBezTo>
                  <a:cubicBezTo>
                    <a:pt x="4041" y="3333"/>
                    <a:pt x="4201" y="3378"/>
                    <a:pt x="4360" y="3401"/>
                  </a:cubicBezTo>
                  <a:lnTo>
                    <a:pt x="4429" y="3424"/>
                  </a:lnTo>
                  <a:cubicBezTo>
                    <a:pt x="4475" y="3424"/>
                    <a:pt x="4543" y="3424"/>
                    <a:pt x="4589" y="3447"/>
                  </a:cubicBezTo>
                  <a:lnTo>
                    <a:pt x="4680" y="3447"/>
                  </a:lnTo>
                  <a:lnTo>
                    <a:pt x="4748" y="3470"/>
                  </a:lnTo>
                  <a:cubicBezTo>
                    <a:pt x="4748" y="3492"/>
                    <a:pt x="4726" y="3492"/>
                    <a:pt x="4703" y="3538"/>
                  </a:cubicBezTo>
                  <a:lnTo>
                    <a:pt x="4657" y="3515"/>
                  </a:lnTo>
                  <a:cubicBezTo>
                    <a:pt x="4589" y="3492"/>
                    <a:pt x="4520" y="3470"/>
                    <a:pt x="4452" y="3470"/>
                  </a:cubicBezTo>
                  <a:lnTo>
                    <a:pt x="4383" y="3447"/>
                  </a:lnTo>
                  <a:lnTo>
                    <a:pt x="4292" y="3424"/>
                  </a:lnTo>
                  <a:lnTo>
                    <a:pt x="4269" y="3424"/>
                  </a:lnTo>
                  <a:cubicBezTo>
                    <a:pt x="4246" y="3424"/>
                    <a:pt x="4223" y="3424"/>
                    <a:pt x="4201" y="3401"/>
                  </a:cubicBezTo>
                  <a:lnTo>
                    <a:pt x="4178" y="3401"/>
                  </a:lnTo>
                  <a:cubicBezTo>
                    <a:pt x="4155" y="3378"/>
                    <a:pt x="4132" y="3378"/>
                    <a:pt x="4109" y="3378"/>
                  </a:cubicBezTo>
                  <a:cubicBezTo>
                    <a:pt x="4109" y="3355"/>
                    <a:pt x="4086" y="3355"/>
                    <a:pt x="4086" y="3355"/>
                  </a:cubicBezTo>
                  <a:cubicBezTo>
                    <a:pt x="4041" y="3355"/>
                    <a:pt x="4018" y="3378"/>
                    <a:pt x="3995" y="3401"/>
                  </a:cubicBezTo>
                  <a:cubicBezTo>
                    <a:pt x="3972" y="3447"/>
                    <a:pt x="3995" y="3492"/>
                    <a:pt x="4018" y="3538"/>
                  </a:cubicBezTo>
                  <a:lnTo>
                    <a:pt x="4041" y="3538"/>
                  </a:lnTo>
                  <a:cubicBezTo>
                    <a:pt x="4041" y="3561"/>
                    <a:pt x="4041" y="3561"/>
                    <a:pt x="4041" y="3584"/>
                  </a:cubicBezTo>
                  <a:cubicBezTo>
                    <a:pt x="4041" y="3584"/>
                    <a:pt x="4041" y="3607"/>
                    <a:pt x="4041" y="3629"/>
                  </a:cubicBezTo>
                  <a:lnTo>
                    <a:pt x="4064" y="3629"/>
                  </a:lnTo>
                  <a:cubicBezTo>
                    <a:pt x="4064" y="3652"/>
                    <a:pt x="4064" y="3652"/>
                    <a:pt x="4086" y="3675"/>
                  </a:cubicBezTo>
                  <a:cubicBezTo>
                    <a:pt x="4155" y="3721"/>
                    <a:pt x="4246" y="3743"/>
                    <a:pt x="4338" y="3766"/>
                  </a:cubicBezTo>
                  <a:lnTo>
                    <a:pt x="4360" y="3766"/>
                  </a:lnTo>
                  <a:cubicBezTo>
                    <a:pt x="4406" y="3789"/>
                    <a:pt x="4475" y="3812"/>
                    <a:pt x="4566" y="3835"/>
                  </a:cubicBezTo>
                  <a:cubicBezTo>
                    <a:pt x="4611" y="3835"/>
                    <a:pt x="4680" y="3858"/>
                    <a:pt x="4748" y="3858"/>
                  </a:cubicBezTo>
                  <a:cubicBezTo>
                    <a:pt x="4748" y="3926"/>
                    <a:pt x="4748" y="3995"/>
                    <a:pt x="4748" y="4086"/>
                  </a:cubicBezTo>
                  <a:cubicBezTo>
                    <a:pt x="4726" y="4132"/>
                    <a:pt x="4726" y="4154"/>
                    <a:pt x="4726" y="4200"/>
                  </a:cubicBezTo>
                  <a:lnTo>
                    <a:pt x="4703" y="4268"/>
                  </a:lnTo>
                  <a:cubicBezTo>
                    <a:pt x="4703" y="4337"/>
                    <a:pt x="4703" y="4405"/>
                    <a:pt x="4680" y="4474"/>
                  </a:cubicBezTo>
                  <a:cubicBezTo>
                    <a:pt x="4680" y="4588"/>
                    <a:pt x="4657" y="4702"/>
                    <a:pt x="4657" y="4816"/>
                  </a:cubicBezTo>
                  <a:lnTo>
                    <a:pt x="4634" y="4885"/>
                  </a:lnTo>
                  <a:cubicBezTo>
                    <a:pt x="4634" y="5022"/>
                    <a:pt x="4611" y="5159"/>
                    <a:pt x="4589" y="5273"/>
                  </a:cubicBezTo>
                  <a:lnTo>
                    <a:pt x="4589" y="5296"/>
                  </a:lnTo>
                  <a:cubicBezTo>
                    <a:pt x="4566" y="5364"/>
                    <a:pt x="4566" y="5433"/>
                    <a:pt x="4543" y="5501"/>
                  </a:cubicBezTo>
                  <a:cubicBezTo>
                    <a:pt x="4520" y="5570"/>
                    <a:pt x="4497" y="5661"/>
                    <a:pt x="4475" y="5729"/>
                  </a:cubicBezTo>
                  <a:cubicBezTo>
                    <a:pt x="4475" y="5798"/>
                    <a:pt x="4452" y="5866"/>
                    <a:pt x="4429" y="5958"/>
                  </a:cubicBezTo>
                  <a:lnTo>
                    <a:pt x="4383" y="6140"/>
                  </a:lnTo>
                  <a:cubicBezTo>
                    <a:pt x="4338" y="6277"/>
                    <a:pt x="4292" y="6414"/>
                    <a:pt x="4269" y="6551"/>
                  </a:cubicBezTo>
                  <a:cubicBezTo>
                    <a:pt x="4223" y="6688"/>
                    <a:pt x="4178" y="6825"/>
                    <a:pt x="4109" y="6962"/>
                  </a:cubicBezTo>
                  <a:lnTo>
                    <a:pt x="4086" y="7030"/>
                  </a:lnTo>
                  <a:cubicBezTo>
                    <a:pt x="4064" y="7099"/>
                    <a:pt x="4041" y="7167"/>
                    <a:pt x="4018" y="7236"/>
                  </a:cubicBezTo>
                  <a:cubicBezTo>
                    <a:pt x="3904" y="7487"/>
                    <a:pt x="3767" y="7761"/>
                    <a:pt x="3607" y="8012"/>
                  </a:cubicBezTo>
                  <a:lnTo>
                    <a:pt x="3470" y="8194"/>
                  </a:lnTo>
                  <a:lnTo>
                    <a:pt x="3356" y="8400"/>
                  </a:lnTo>
                  <a:cubicBezTo>
                    <a:pt x="3288" y="8514"/>
                    <a:pt x="3219" y="8605"/>
                    <a:pt x="3128" y="8697"/>
                  </a:cubicBezTo>
                  <a:lnTo>
                    <a:pt x="3105" y="8742"/>
                  </a:lnTo>
                  <a:cubicBezTo>
                    <a:pt x="3059" y="8811"/>
                    <a:pt x="2991" y="8879"/>
                    <a:pt x="2945" y="8948"/>
                  </a:cubicBezTo>
                  <a:cubicBezTo>
                    <a:pt x="2877" y="9016"/>
                    <a:pt x="2808" y="9085"/>
                    <a:pt x="2740" y="9153"/>
                  </a:cubicBezTo>
                  <a:lnTo>
                    <a:pt x="2671" y="9244"/>
                  </a:lnTo>
                  <a:cubicBezTo>
                    <a:pt x="2557" y="9359"/>
                    <a:pt x="2466" y="9450"/>
                    <a:pt x="2352" y="9541"/>
                  </a:cubicBezTo>
                  <a:cubicBezTo>
                    <a:pt x="2260" y="9632"/>
                    <a:pt x="2146" y="9724"/>
                    <a:pt x="2032" y="9815"/>
                  </a:cubicBezTo>
                  <a:cubicBezTo>
                    <a:pt x="1964" y="9861"/>
                    <a:pt x="1918" y="9883"/>
                    <a:pt x="1872" y="9929"/>
                  </a:cubicBezTo>
                  <a:cubicBezTo>
                    <a:pt x="1804" y="9998"/>
                    <a:pt x="1735" y="10043"/>
                    <a:pt x="1667" y="10089"/>
                  </a:cubicBezTo>
                  <a:cubicBezTo>
                    <a:pt x="1621" y="10135"/>
                    <a:pt x="1599" y="10157"/>
                    <a:pt x="1553" y="10180"/>
                  </a:cubicBezTo>
                  <a:lnTo>
                    <a:pt x="1530" y="10180"/>
                  </a:lnTo>
                  <a:cubicBezTo>
                    <a:pt x="1393" y="10294"/>
                    <a:pt x="1233" y="10386"/>
                    <a:pt x="1051" y="10477"/>
                  </a:cubicBezTo>
                  <a:lnTo>
                    <a:pt x="959" y="10523"/>
                  </a:lnTo>
                  <a:cubicBezTo>
                    <a:pt x="914" y="10568"/>
                    <a:pt x="845" y="10591"/>
                    <a:pt x="777" y="10637"/>
                  </a:cubicBezTo>
                  <a:lnTo>
                    <a:pt x="708" y="10660"/>
                  </a:lnTo>
                  <a:cubicBezTo>
                    <a:pt x="640" y="10705"/>
                    <a:pt x="594" y="10728"/>
                    <a:pt x="526" y="10751"/>
                  </a:cubicBezTo>
                  <a:cubicBezTo>
                    <a:pt x="480" y="10774"/>
                    <a:pt x="434" y="10774"/>
                    <a:pt x="389" y="10797"/>
                  </a:cubicBezTo>
                  <a:cubicBezTo>
                    <a:pt x="366" y="10819"/>
                    <a:pt x="343" y="10819"/>
                    <a:pt x="297" y="10819"/>
                  </a:cubicBezTo>
                  <a:cubicBezTo>
                    <a:pt x="275" y="10842"/>
                    <a:pt x="252" y="10842"/>
                    <a:pt x="229" y="10865"/>
                  </a:cubicBezTo>
                  <a:cubicBezTo>
                    <a:pt x="183" y="10865"/>
                    <a:pt x="161" y="10888"/>
                    <a:pt x="115" y="10888"/>
                  </a:cubicBezTo>
                  <a:lnTo>
                    <a:pt x="92" y="10911"/>
                  </a:lnTo>
                  <a:cubicBezTo>
                    <a:pt x="46" y="10933"/>
                    <a:pt x="1" y="11002"/>
                    <a:pt x="1" y="11048"/>
                  </a:cubicBezTo>
                  <a:cubicBezTo>
                    <a:pt x="1" y="11093"/>
                    <a:pt x="1" y="11116"/>
                    <a:pt x="24" y="11162"/>
                  </a:cubicBezTo>
                  <a:cubicBezTo>
                    <a:pt x="69" y="11185"/>
                    <a:pt x="92" y="11207"/>
                    <a:pt x="138" y="11207"/>
                  </a:cubicBezTo>
                  <a:lnTo>
                    <a:pt x="275" y="11207"/>
                  </a:lnTo>
                  <a:cubicBezTo>
                    <a:pt x="343" y="11207"/>
                    <a:pt x="412" y="11185"/>
                    <a:pt x="480" y="11185"/>
                  </a:cubicBezTo>
                  <a:cubicBezTo>
                    <a:pt x="594" y="11162"/>
                    <a:pt x="708" y="11116"/>
                    <a:pt x="822" y="11070"/>
                  </a:cubicBezTo>
                  <a:lnTo>
                    <a:pt x="845" y="11048"/>
                  </a:lnTo>
                  <a:lnTo>
                    <a:pt x="914" y="11048"/>
                  </a:lnTo>
                  <a:cubicBezTo>
                    <a:pt x="959" y="11002"/>
                    <a:pt x="1028" y="10979"/>
                    <a:pt x="1074" y="10956"/>
                  </a:cubicBezTo>
                  <a:cubicBezTo>
                    <a:pt x="1096" y="10979"/>
                    <a:pt x="1096" y="10979"/>
                    <a:pt x="1119" y="10979"/>
                  </a:cubicBezTo>
                  <a:lnTo>
                    <a:pt x="1165" y="10979"/>
                  </a:lnTo>
                  <a:cubicBezTo>
                    <a:pt x="1233" y="10979"/>
                    <a:pt x="1279" y="10956"/>
                    <a:pt x="1325" y="10956"/>
                  </a:cubicBezTo>
                  <a:cubicBezTo>
                    <a:pt x="1393" y="10933"/>
                    <a:pt x="1462" y="10888"/>
                    <a:pt x="1530" y="10865"/>
                  </a:cubicBezTo>
                  <a:cubicBezTo>
                    <a:pt x="1599" y="10842"/>
                    <a:pt x="1644" y="10797"/>
                    <a:pt x="1690" y="10774"/>
                  </a:cubicBezTo>
                  <a:lnTo>
                    <a:pt x="1735" y="10751"/>
                  </a:lnTo>
                  <a:lnTo>
                    <a:pt x="1895" y="10660"/>
                  </a:lnTo>
                  <a:lnTo>
                    <a:pt x="2215" y="10500"/>
                  </a:lnTo>
                  <a:cubicBezTo>
                    <a:pt x="2352" y="10408"/>
                    <a:pt x="2489" y="10317"/>
                    <a:pt x="2649" y="10203"/>
                  </a:cubicBezTo>
                  <a:cubicBezTo>
                    <a:pt x="2785" y="10112"/>
                    <a:pt x="2922" y="10020"/>
                    <a:pt x="3059" y="9906"/>
                  </a:cubicBezTo>
                  <a:cubicBezTo>
                    <a:pt x="3105" y="9861"/>
                    <a:pt x="3173" y="9815"/>
                    <a:pt x="3219" y="9747"/>
                  </a:cubicBezTo>
                  <a:lnTo>
                    <a:pt x="3265" y="9747"/>
                  </a:lnTo>
                  <a:cubicBezTo>
                    <a:pt x="3310" y="9747"/>
                    <a:pt x="3333" y="9747"/>
                    <a:pt x="3356" y="9724"/>
                  </a:cubicBezTo>
                  <a:cubicBezTo>
                    <a:pt x="3402" y="9678"/>
                    <a:pt x="3447" y="9632"/>
                    <a:pt x="3493" y="9587"/>
                  </a:cubicBezTo>
                  <a:lnTo>
                    <a:pt x="3539" y="9541"/>
                  </a:lnTo>
                  <a:cubicBezTo>
                    <a:pt x="3584" y="9473"/>
                    <a:pt x="3653" y="9427"/>
                    <a:pt x="3698" y="9381"/>
                  </a:cubicBezTo>
                  <a:cubicBezTo>
                    <a:pt x="3835" y="9244"/>
                    <a:pt x="3972" y="9130"/>
                    <a:pt x="4064" y="8993"/>
                  </a:cubicBezTo>
                  <a:cubicBezTo>
                    <a:pt x="4132" y="8925"/>
                    <a:pt x="4178" y="8856"/>
                    <a:pt x="4223" y="8788"/>
                  </a:cubicBezTo>
                  <a:cubicBezTo>
                    <a:pt x="4269" y="8697"/>
                    <a:pt x="4315" y="8628"/>
                    <a:pt x="4360" y="8560"/>
                  </a:cubicBezTo>
                  <a:lnTo>
                    <a:pt x="4383" y="8514"/>
                  </a:lnTo>
                  <a:cubicBezTo>
                    <a:pt x="4406" y="8446"/>
                    <a:pt x="4452" y="8400"/>
                    <a:pt x="4475" y="8331"/>
                  </a:cubicBezTo>
                  <a:lnTo>
                    <a:pt x="4497" y="8263"/>
                  </a:lnTo>
                  <a:cubicBezTo>
                    <a:pt x="4520" y="8194"/>
                    <a:pt x="4566" y="8149"/>
                    <a:pt x="4589" y="8080"/>
                  </a:cubicBezTo>
                  <a:cubicBezTo>
                    <a:pt x="4611" y="8080"/>
                    <a:pt x="4634" y="8057"/>
                    <a:pt x="4657" y="8035"/>
                  </a:cubicBezTo>
                  <a:cubicBezTo>
                    <a:pt x="4680" y="8035"/>
                    <a:pt x="4680" y="8012"/>
                    <a:pt x="4703" y="7989"/>
                  </a:cubicBezTo>
                  <a:lnTo>
                    <a:pt x="4703" y="7966"/>
                  </a:lnTo>
                  <a:lnTo>
                    <a:pt x="4726" y="7943"/>
                  </a:lnTo>
                  <a:lnTo>
                    <a:pt x="4748" y="7921"/>
                  </a:lnTo>
                  <a:cubicBezTo>
                    <a:pt x="4771" y="7875"/>
                    <a:pt x="4794" y="7852"/>
                    <a:pt x="4794" y="7806"/>
                  </a:cubicBezTo>
                  <a:lnTo>
                    <a:pt x="4817" y="7784"/>
                  </a:lnTo>
                  <a:cubicBezTo>
                    <a:pt x="4863" y="7715"/>
                    <a:pt x="4885" y="7647"/>
                    <a:pt x="4931" y="7578"/>
                  </a:cubicBezTo>
                  <a:cubicBezTo>
                    <a:pt x="5022" y="7441"/>
                    <a:pt x="5091" y="7259"/>
                    <a:pt x="5182" y="7099"/>
                  </a:cubicBezTo>
                  <a:cubicBezTo>
                    <a:pt x="5228" y="6962"/>
                    <a:pt x="5296" y="6802"/>
                    <a:pt x="5342" y="6642"/>
                  </a:cubicBezTo>
                  <a:cubicBezTo>
                    <a:pt x="5365" y="6551"/>
                    <a:pt x="5388" y="6460"/>
                    <a:pt x="5410" y="6391"/>
                  </a:cubicBezTo>
                  <a:cubicBezTo>
                    <a:pt x="5433" y="6346"/>
                    <a:pt x="5433" y="6323"/>
                    <a:pt x="5433" y="6277"/>
                  </a:cubicBezTo>
                  <a:cubicBezTo>
                    <a:pt x="5456" y="6231"/>
                    <a:pt x="5456" y="6163"/>
                    <a:pt x="5456" y="6094"/>
                  </a:cubicBezTo>
                  <a:cubicBezTo>
                    <a:pt x="5433" y="6072"/>
                    <a:pt x="5433" y="6049"/>
                    <a:pt x="5388" y="6026"/>
                  </a:cubicBezTo>
                  <a:lnTo>
                    <a:pt x="5433" y="5935"/>
                  </a:lnTo>
                  <a:lnTo>
                    <a:pt x="5433" y="5912"/>
                  </a:lnTo>
                  <a:cubicBezTo>
                    <a:pt x="5456" y="5889"/>
                    <a:pt x="5479" y="5889"/>
                    <a:pt x="5479" y="5866"/>
                  </a:cubicBezTo>
                  <a:cubicBezTo>
                    <a:pt x="5524" y="5843"/>
                    <a:pt x="5524" y="5798"/>
                    <a:pt x="5547" y="5775"/>
                  </a:cubicBezTo>
                  <a:cubicBezTo>
                    <a:pt x="5547" y="5752"/>
                    <a:pt x="5547" y="5752"/>
                    <a:pt x="5547" y="5729"/>
                  </a:cubicBezTo>
                  <a:lnTo>
                    <a:pt x="5547" y="5706"/>
                  </a:lnTo>
                  <a:lnTo>
                    <a:pt x="5570" y="5615"/>
                  </a:lnTo>
                  <a:lnTo>
                    <a:pt x="5570" y="5547"/>
                  </a:lnTo>
                  <a:lnTo>
                    <a:pt x="5593" y="5455"/>
                  </a:lnTo>
                  <a:lnTo>
                    <a:pt x="5593" y="5364"/>
                  </a:lnTo>
                  <a:lnTo>
                    <a:pt x="5616" y="5273"/>
                  </a:lnTo>
                  <a:cubicBezTo>
                    <a:pt x="5639" y="5181"/>
                    <a:pt x="5661" y="5090"/>
                    <a:pt x="5684" y="4999"/>
                  </a:cubicBezTo>
                  <a:cubicBezTo>
                    <a:pt x="5707" y="4930"/>
                    <a:pt x="5707" y="4885"/>
                    <a:pt x="5707" y="4816"/>
                  </a:cubicBezTo>
                  <a:cubicBezTo>
                    <a:pt x="5730" y="4771"/>
                    <a:pt x="5707" y="4748"/>
                    <a:pt x="5707" y="4725"/>
                  </a:cubicBezTo>
                  <a:lnTo>
                    <a:pt x="5707" y="4702"/>
                  </a:lnTo>
                  <a:lnTo>
                    <a:pt x="5707" y="4679"/>
                  </a:lnTo>
                  <a:cubicBezTo>
                    <a:pt x="5730" y="4565"/>
                    <a:pt x="5730" y="4451"/>
                    <a:pt x="5753" y="4337"/>
                  </a:cubicBezTo>
                  <a:cubicBezTo>
                    <a:pt x="5753" y="4291"/>
                    <a:pt x="5730" y="4246"/>
                    <a:pt x="5661" y="4200"/>
                  </a:cubicBezTo>
                  <a:lnTo>
                    <a:pt x="5684" y="4109"/>
                  </a:lnTo>
                  <a:cubicBezTo>
                    <a:pt x="5684" y="4017"/>
                    <a:pt x="5707" y="3926"/>
                    <a:pt x="5707" y="3858"/>
                  </a:cubicBezTo>
                  <a:cubicBezTo>
                    <a:pt x="5707" y="3812"/>
                    <a:pt x="5707" y="3766"/>
                    <a:pt x="5684" y="3721"/>
                  </a:cubicBezTo>
                  <a:cubicBezTo>
                    <a:pt x="5684" y="3698"/>
                    <a:pt x="5684" y="3675"/>
                    <a:pt x="5684" y="3652"/>
                  </a:cubicBezTo>
                  <a:cubicBezTo>
                    <a:pt x="5661" y="3629"/>
                    <a:pt x="5661" y="3607"/>
                    <a:pt x="5639" y="3607"/>
                  </a:cubicBezTo>
                  <a:cubicBezTo>
                    <a:pt x="5639" y="3584"/>
                    <a:pt x="5616" y="3584"/>
                    <a:pt x="5616" y="3561"/>
                  </a:cubicBezTo>
                  <a:lnTo>
                    <a:pt x="5228" y="3561"/>
                  </a:lnTo>
                  <a:cubicBezTo>
                    <a:pt x="5159" y="3561"/>
                    <a:pt x="5114" y="3538"/>
                    <a:pt x="5045" y="3538"/>
                  </a:cubicBezTo>
                  <a:lnTo>
                    <a:pt x="4931" y="3538"/>
                  </a:lnTo>
                  <a:lnTo>
                    <a:pt x="4931" y="3515"/>
                  </a:lnTo>
                  <a:cubicBezTo>
                    <a:pt x="4931" y="3504"/>
                    <a:pt x="4931" y="3499"/>
                    <a:pt x="4929" y="3496"/>
                  </a:cubicBezTo>
                  <a:lnTo>
                    <a:pt x="4929" y="3496"/>
                  </a:lnTo>
                  <a:cubicBezTo>
                    <a:pt x="5057" y="3515"/>
                    <a:pt x="5165" y="3516"/>
                    <a:pt x="5273" y="3538"/>
                  </a:cubicBezTo>
                  <a:lnTo>
                    <a:pt x="5639" y="3538"/>
                  </a:lnTo>
                  <a:lnTo>
                    <a:pt x="5730" y="3561"/>
                  </a:lnTo>
                  <a:lnTo>
                    <a:pt x="6209" y="3561"/>
                  </a:lnTo>
                  <a:cubicBezTo>
                    <a:pt x="6255" y="3538"/>
                    <a:pt x="6323" y="3538"/>
                    <a:pt x="6369" y="3538"/>
                  </a:cubicBezTo>
                  <a:lnTo>
                    <a:pt x="6483" y="3538"/>
                  </a:lnTo>
                  <a:cubicBezTo>
                    <a:pt x="6506" y="3538"/>
                    <a:pt x="6552" y="3515"/>
                    <a:pt x="6574" y="3515"/>
                  </a:cubicBezTo>
                  <a:lnTo>
                    <a:pt x="6734" y="3515"/>
                  </a:lnTo>
                  <a:cubicBezTo>
                    <a:pt x="6780" y="3492"/>
                    <a:pt x="6848" y="3492"/>
                    <a:pt x="6917" y="3492"/>
                  </a:cubicBezTo>
                  <a:lnTo>
                    <a:pt x="6894" y="3492"/>
                  </a:lnTo>
                  <a:lnTo>
                    <a:pt x="6917" y="3470"/>
                  </a:lnTo>
                  <a:lnTo>
                    <a:pt x="7054" y="3470"/>
                  </a:lnTo>
                  <a:cubicBezTo>
                    <a:pt x="7168" y="3447"/>
                    <a:pt x="7328" y="3424"/>
                    <a:pt x="7442" y="3378"/>
                  </a:cubicBezTo>
                  <a:cubicBezTo>
                    <a:pt x="7487" y="3355"/>
                    <a:pt x="7510" y="3355"/>
                    <a:pt x="7556" y="3355"/>
                  </a:cubicBezTo>
                  <a:cubicBezTo>
                    <a:pt x="7579" y="3333"/>
                    <a:pt x="7624" y="3333"/>
                    <a:pt x="7647" y="3310"/>
                  </a:cubicBezTo>
                  <a:cubicBezTo>
                    <a:pt x="7670" y="3310"/>
                    <a:pt x="7716" y="3287"/>
                    <a:pt x="7739" y="3287"/>
                  </a:cubicBezTo>
                  <a:cubicBezTo>
                    <a:pt x="7784" y="3264"/>
                    <a:pt x="7807" y="3264"/>
                    <a:pt x="7853" y="3241"/>
                  </a:cubicBezTo>
                  <a:cubicBezTo>
                    <a:pt x="7921" y="3219"/>
                    <a:pt x="7990" y="3196"/>
                    <a:pt x="8058" y="3173"/>
                  </a:cubicBezTo>
                  <a:cubicBezTo>
                    <a:pt x="8104" y="3150"/>
                    <a:pt x="8127" y="3150"/>
                    <a:pt x="8172" y="3127"/>
                  </a:cubicBezTo>
                  <a:lnTo>
                    <a:pt x="8241" y="3104"/>
                  </a:lnTo>
                  <a:cubicBezTo>
                    <a:pt x="8286" y="3082"/>
                    <a:pt x="8355" y="3059"/>
                    <a:pt x="8400" y="3036"/>
                  </a:cubicBezTo>
                  <a:cubicBezTo>
                    <a:pt x="8469" y="3013"/>
                    <a:pt x="8537" y="2990"/>
                    <a:pt x="8606" y="2945"/>
                  </a:cubicBezTo>
                  <a:cubicBezTo>
                    <a:pt x="8652" y="2945"/>
                    <a:pt x="8674" y="2922"/>
                    <a:pt x="8720" y="2922"/>
                  </a:cubicBezTo>
                  <a:cubicBezTo>
                    <a:pt x="8743" y="2899"/>
                    <a:pt x="8789" y="2876"/>
                    <a:pt x="8811" y="2876"/>
                  </a:cubicBezTo>
                  <a:cubicBezTo>
                    <a:pt x="8903" y="2830"/>
                    <a:pt x="8971" y="2808"/>
                    <a:pt x="9040" y="2762"/>
                  </a:cubicBezTo>
                  <a:cubicBezTo>
                    <a:pt x="9108" y="2716"/>
                    <a:pt x="9199" y="2694"/>
                    <a:pt x="9268" y="2648"/>
                  </a:cubicBezTo>
                  <a:lnTo>
                    <a:pt x="9405" y="2557"/>
                  </a:lnTo>
                  <a:cubicBezTo>
                    <a:pt x="9519" y="2488"/>
                    <a:pt x="9656" y="2420"/>
                    <a:pt x="9770" y="2351"/>
                  </a:cubicBezTo>
                  <a:lnTo>
                    <a:pt x="9816" y="2328"/>
                  </a:lnTo>
                  <a:cubicBezTo>
                    <a:pt x="9861" y="2283"/>
                    <a:pt x="9907" y="2260"/>
                    <a:pt x="9953" y="2237"/>
                  </a:cubicBezTo>
                  <a:cubicBezTo>
                    <a:pt x="9975" y="2214"/>
                    <a:pt x="10021" y="2191"/>
                    <a:pt x="10044" y="2169"/>
                  </a:cubicBezTo>
                  <a:cubicBezTo>
                    <a:pt x="10067" y="2146"/>
                    <a:pt x="10090" y="2123"/>
                    <a:pt x="10090" y="2077"/>
                  </a:cubicBezTo>
                  <a:lnTo>
                    <a:pt x="10112" y="2077"/>
                  </a:lnTo>
                  <a:cubicBezTo>
                    <a:pt x="10158" y="2032"/>
                    <a:pt x="10204" y="2009"/>
                    <a:pt x="10227" y="1986"/>
                  </a:cubicBezTo>
                  <a:lnTo>
                    <a:pt x="10249" y="1963"/>
                  </a:lnTo>
                  <a:cubicBezTo>
                    <a:pt x="10295" y="1940"/>
                    <a:pt x="10341" y="1895"/>
                    <a:pt x="10386" y="1872"/>
                  </a:cubicBezTo>
                  <a:lnTo>
                    <a:pt x="10363" y="1872"/>
                  </a:lnTo>
                  <a:cubicBezTo>
                    <a:pt x="10386" y="1872"/>
                    <a:pt x="10409" y="1849"/>
                    <a:pt x="10432" y="1826"/>
                  </a:cubicBezTo>
                  <a:cubicBezTo>
                    <a:pt x="10523" y="1758"/>
                    <a:pt x="10592" y="1689"/>
                    <a:pt x="10660" y="1621"/>
                  </a:cubicBezTo>
                  <a:cubicBezTo>
                    <a:pt x="10751" y="1552"/>
                    <a:pt x="10820" y="1484"/>
                    <a:pt x="10911" y="1392"/>
                  </a:cubicBezTo>
                  <a:cubicBezTo>
                    <a:pt x="10980" y="1324"/>
                    <a:pt x="11048" y="1256"/>
                    <a:pt x="11094" y="1187"/>
                  </a:cubicBezTo>
                  <a:cubicBezTo>
                    <a:pt x="11162" y="1119"/>
                    <a:pt x="11208" y="1027"/>
                    <a:pt x="11254" y="959"/>
                  </a:cubicBezTo>
                  <a:cubicBezTo>
                    <a:pt x="11299" y="913"/>
                    <a:pt x="11322" y="868"/>
                    <a:pt x="11368" y="845"/>
                  </a:cubicBezTo>
                  <a:lnTo>
                    <a:pt x="11391" y="822"/>
                  </a:lnTo>
                  <a:cubicBezTo>
                    <a:pt x="11413" y="776"/>
                    <a:pt x="11459" y="731"/>
                    <a:pt x="11482" y="685"/>
                  </a:cubicBezTo>
                  <a:lnTo>
                    <a:pt x="11505" y="685"/>
                  </a:lnTo>
                  <a:cubicBezTo>
                    <a:pt x="11573" y="594"/>
                    <a:pt x="11642" y="479"/>
                    <a:pt x="11710" y="388"/>
                  </a:cubicBezTo>
                  <a:lnTo>
                    <a:pt x="11779" y="320"/>
                  </a:lnTo>
                  <a:lnTo>
                    <a:pt x="11824" y="228"/>
                  </a:lnTo>
                  <a:cubicBezTo>
                    <a:pt x="11824" y="206"/>
                    <a:pt x="11847" y="183"/>
                    <a:pt x="11870" y="160"/>
                  </a:cubicBezTo>
                  <a:cubicBezTo>
                    <a:pt x="11870" y="137"/>
                    <a:pt x="11893" y="114"/>
                    <a:pt x="11893" y="69"/>
                  </a:cubicBezTo>
                  <a:cubicBezTo>
                    <a:pt x="11893" y="46"/>
                    <a:pt x="11893" y="23"/>
                    <a:pt x="11870" y="23"/>
                  </a:cubicBezTo>
                  <a:cubicBezTo>
                    <a:pt x="11847" y="0"/>
                    <a:pt x="11847" y="0"/>
                    <a:pt x="118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 name="Google Shape;9771;p58"/>
            <p:cNvSpPr/>
            <p:nvPr/>
          </p:nvSpPr>
          <p:spPr>
            <a:xfrm>
              <a:off x="5932365" y="3042696"/>
              <a:ext cx="170982" cy="186008"/>
            </a:xfrm>
            <a:custGeom>
              <a:avLst/>
              <a:gdLst/>
              <a:ahLst/>
              <a:cxnLst/>
              <a:rect l="l" t="t" r="r" b="b"/>
              <a:pathLst>
                <a:path w="3630" h="3949" extrusionOk="0">
                  <a:moveTo>
                    <a:pt x="799" y="0"/>
                  </a:moveTo>
                  <a:cubicBezTo>
                    <a:pt x="776" y="0"/>
                    <a:pt x="730" y="23"/>
                    <a:pt x="708" y="23"/>
                  </a:cubicBezTo>
                  <a:cubicBezTo>
                    <a:pt x="685" y="46"/>
                    <a:pt x="685" y="46"/>
                    <a:pt x="662" y="46"/>
                  </a:cubicBezTo>
                  <a:cubicBezTo>
                    <a:pt x="639" y="69"/>
                    <a:pt x="616" y="92"/>
                    <a:pt x="571" y="92"/>
                  </a:cubicBezTo>
                  <a:cubicBezTo>
                    <a:pt x="502" y="114"/>
                    <a:pt x="434" y="137"/>
                    <a:pt x="388" y="137"/>
                  </a:cubicBezTo>
                  <a:lnTo>
                    <a:pt x="342" y="137"/>
                  </a:lnTo>
                  <a:cubicBezTo>
                    <a:pt x="320" y="160"/>
                    <a:pt x="297" y="160"/>
                    <a:pt x="274" y="183"/>
                  </a:cubicBezTo>
                  <a:lnTo>
                    <a:pt x="251" y="183"/>
                  </a:lnTo>
                  <a:cubicBezTo>
                    <a:pt x="228" y="183"/>
                    <a:pt x="228" y="206"/>
                    <a:pt x="205" y="206"/>
                  </a:cubicBezTo>
                  <a:lnTo>
                    <a:pt x="183" y="206"/>
                  </a:lnTo>
                  <a:cubicBezTo>
                    <a:pt x="183" y="206"/>
                    <a:pt x="183" y="228"/>
                    <a:pt x="183" y="228"/>
                  </a:cubicBezTo>
                  <a:lnTo>
                    <a:pt x="160" y="206"/>
                  </a:lnTo>
                  <a:cubicBezTo>
                    <a:pt x="114" y="228"/>
                    <a:pt x="69" y="251"/>
                    <a:pt x="23" y="251"/>
                  </a:cubicBezTo>
                  <a:lnTo>
                    <a:pt x="0" y="251"/>
                  </a:lnTo>
                  <a:cubicBezTo>
                    <a:pt x="0" y="251"/>
                    <a:pt x="0" y="274"/>
                    <a:pt x="0" y="274"/>
                  </a:cubicBezTo>
                  <a:cubicBezTo>
                    <a:pt x="0" y="297"/>
                    <a:pt x="0" y="320"/>
                    <a:pt x="23" y="320"/>
                  </a:cubicBezTo>
                  <a:cubicBezTo>
                    <a:pt x="69" y="365"/>
                    <a:pt x="91" y="388"/>
                    <a:pt x="114" y="411"/>
                  </a:cubicBezTo>
                  <a:cubicBezTo>
                    <a:pt x="137" y="434"/>
                    <a:pt x="160" y="457"/>
                    <a:pt x="183" y="480"/>
                  </a:cubicBezTo>
                  <a:lnTo>
                    <a:pt x="183" y="502"/>
                  </a:lnTo>
                  <a:cubicBezTo>
                    <a:pt x="251" y="571"/>
                    <a:pt x="297" y="639"/>
                    <a:pt x="342" y="708"/>
                  </a:cubicBezTo>
                  <a:lnTo>
                    <a:pt x="365" y="753"/>
                  </a:lnTo>
                  <a:lnTo>
                    <a:pt x="388" y="753"/>
                  </a:lnTo>
                  <a:lnTo>
                    <a:pt x="457" y="868"/>
                  </a:lnTo>
                  <a:cubicBezTo>
                    <a:pt x="502" y="936"/>
                    <a:pt x="548" y="982"/>
                    <a:pt x="594" y="1050"/>
                  </a:cubicBezTo>
                  <a:cubicBezTo>
                    <a:pt x="685" y="1164"/>
                    <a:pt x="753" y="1278"/>
                    <a:pt x="822" y="1415"/>
                  </a:cubicBezTo>
                  <a:lnTo>
                    <a:pt x="845" y="1415"/>
                  </a:lnTo>
                  <a:lnTo>
                    <a:pt x="890" y="1484"/>
                  </a:lnTo>
                  <a:cubicBezTo>
                    <a:pt x="913" y="1530"/>
                    <a:pt x="936" y="1575"/>
                    <a:pt x="959" y="1621"/>
                  </a:cubicBezTo>
                  <a:lnTo>
                    <a:pt x="1096" y="1803"/>
                  </a:lnTo>
                  <a:cubicBezTo>
                    <a:pt x="1118" y="1872"/>
                    <a:pt x="1164" y="1940"/>
                    <a:pt x="1210" y="1986"/>
                  </a:cubicBezTo>
                  <a:cubicBezTo>
                    <a:pt x="1233" y="2054"/>
                    <a:pt x="1278" y="2123"/>
                    <a:pt x="1324" y="2191"/>
                  </a:cubicBezTo>
                  <a:cubicBezTo>
                    <a:pt x="1392" y="2306"/>
                    <a:pt x="1461" y="2443"/>
                    <a:pt x="1529" y="2579"/>
                  </a:cubicBezTo>
                  <a:cubicBezTo>
                    <a:pt x="1552" y="2625"/>
                    <a:pt x="1575" y="2671"/>
                    <a:pt x="1598" y="2716"/>
                  </a:cubicBezTo>
                  <a:lnTo>
                    <a:pt x="1643" y="2762"/>
                  </a:lnTo>
                  <a:lnTo>
                    <a:pt x="1643" y="2785"/>
                  </a:lnTo>
                  <a:cubicBezTo>
                    <a:pt x="1643" y="2785"/>
                    <a:pt x="1666" y="2808"/>
                    <a:pt x="1666" y="2808"/>
                  </a:cubicBezTo>
                  <a:cubicBezTo>
                    <a:pt x="1666" y="2831"/>
                    <a:pt x="1689" y="2853"/>
                    <a:pt x="1689" y="2876"/>
                  </a:cubicBezTo>
                  <a:cubicBezTo>
                    <a:pt x="1712" y="2899"/>
                    <a:pt x="1735" y="2922"/>
                    <a:pt x="1758" y="2922"/>
                  </a:cubicBezTo>
                  <a:cubicBezTo>
                    <a:pt x="1780" y="2945"/>
                    <a:pt x="1780" y="2945"/>
                    <a:pt x="1803" y="2945"/>
                  </a:cubicBezTo>
                  <a:cubicBezTo>
                    <a:pt x="1826" y="2968"/>
                    <a:pt x="1849" y="2968"/>
                    <a:pt x="1895" y="2990"/>
                  </a:cubicBezTo>
                  <a:lnTo>
                    <a:pt x="1940" y="3013"/>
                  </a:lnTo>
                  <a:cubicBezTo>
                    <a:pt x="1963" y="3013"/>
                    <a:pt x="1986" y="3036"/>
                    <a:pt x="2031" y="3036"/>
                  </a:cubicBezTo>
                  <a:lnTo>
                    <a:pt x="2100" y="3082"/>
                  </a:lnTo>
                  <a:lnTo>
                    <a:pt x="2077" y="3059"/>
                  </a:lnTo>
                  <a:lnTo>
                    <a:pt x="2168" y="3104"/>
                  </a:lnTo>
                  <a:lnTo>
                    <a:pt x="2191" y="3104"/>
                  </a:lnTo>
                  <a:cubicBezTo>
                    <a:pt x="2237" y="3127"/>
                    <a:pt x="2283" y="3150"/>
                    <a:pt x="2305" y="3173"/>
                  </a:cubicBezTo>
                  <a:lnTo>
                    <a:pt x="2328" y="3196"/>
                  </a:lnTo>
                  <a:cubicBezTo>
                    <a:pt x="2374" y="3219"/>
                    <a:pt x="2397" y="3219"/>
                    <a:pt x="2442" y="3241"/>
                  </a:cubicBezTo>
                  <a:lnTo>
                    <a:pt x="2534" y="3287"/>
                  </a:lnTo>
                  <a:cubicBezTo>
                    <a:pt x="2579" y="3333"/>
                    <a:pt x="2648" y="3356"/>
                    <a:pt x="2716" y="3401"/>
                  </a:cubicBezTo>
                  <a:cubicBezTo>
                    <a:pt x="2739" y="3424"/>
                    <a:pt x="2785" y="3447"/>
                    <a:pt x="2808" y="3470"/>
                  </a:cubicBezTo>
                  <a:cubicBezTo>
                    <a:pt x="2853" y="3492"/>
                    <a:pt x="2922" y="3515"/>
                    <a:pt x="2967" y="3561"/>
                  </a:cubicBezTo>
                  <a:cubicBezTo>
                    <a:pt x="3013" y="3584"/>
                    <a:pt x="3059" y="3607"/>
                    <a:pt x="3104" y="3652"/>
                  </a:cubicBezTo>
                  <a:cubicBezTo>
                    <a:pt x="3127" y="3675"/>
                    <a:pt x="3173" y="3698"/>
                    <a:pt x="3196" y="3721"/>
                  </a:cubicBezTo>
                  <a:cubicBezTo>
                    <a:pt x="3218" y="3721"/>
                    <a:pt x="3218" y="3744"/>
                    <a:pt x="3241" y="3744"/>
                  </a:cubicBezTo>
                  <a:lnTo>
                    <a:pt x="3264" y="3766"/>
                  </a:lnTo>
                  <a:lnTo>
                    <a:pt x="3310" y="3789"/>
                  </a:lnTo>
                  <a:cubicBezTo>
                    <a:pt x="3333" y="3812"/>
                    <a:pt x="3355" y="3812"/>
                    <a:pt x="3355" y="3835"/>
                  </a:cubicBezTo>
                  <a:cubicBezTo>
                    <a:pt x="3378" y="3835"/>
                    <a:pt x="3378" y="3858"/>
                    <a:pt x="3401" y="3858"/>
                  </a:cubicBezTo>
                  <a:lnTo>
                    <a:pt x="3401" y="3881"/>
                  </a:lnTo>
                  <a:cubicBezTo>
                    <a:pt x="3424" y="3903"/>
                    <a:pt x="3447" y="3903"/>
                    <a:pt x="3469" y="3926"/>
                  </a:cubicBezTo>
                  <a:cubicBezTo>
                    <a:pt x="3492" y="3949"/>
                    <a:pt x="3515" y="3949"/>
                    <a:pt x="3538" y="3949"/>
                  </a:cubicBezTo>
                  <a:cubicBezTo>
                    <a:pt x="3561" y="3949"/>
                    <a:pt x="3584" y="3949"/>
                    <a:pt x="3606" y="3926"/>
                  </a:cubicBezTo>
                  <a:cubicBezTo>
                    <a:pt x="3629" y="3926"/>
                    <a:pt x="3629" y="3881"/>
                    <a:pt x="3629" y="3858"/>
                  </a:cubicBezTo>
                  <a:cubicBezTo>
                    <a:pt x="3606" y="3835"/>
                    <a:pt x="3606" y="3812"/>
                    <a:pt x="3584" y="3789"/>
                  </a:cubicBezTo>
                  <a:lnTo>
                    <a:pt x="3584" y="3766"/>
                  </a:lnTo>
                  <a:cubicBezTo>
                    <a:pt x="3561" y="3721"/>
                    <a:pt x="3538" y="3698"/>
                    <a:pt x="3538" y="3652"/>
                  </a:cubicBezTo>
                  <a:cubicBezTo>
                    <a:pt x="3492" y="3584"/>
                    <a:pt x="3469" y="3515"/>
                    <a:pt x="3424" y="3424"/>
                  </a:cubicBezTo>
                  <a:cubicBezTo>
                    <a:pt x="3378" y="3310"/>
                    <a:pt x="3310" y="3196"/>
                    <a:pt x="3218" y="3036"/>
                  </a:cubicBezTo>
                  <a:lnTo>
                    <a:pt x="3196" y="3013"/>
                  </a:lnTo>
                  <a:cubicBezTo>
                    <a:pt x="3150" y="2968"/>
                    <a:pt x="3127" y="2899"/>
                    <a:pt x="3104" y="2853"/>
                  </a:cubicBezTo>
                  <a:cubicBezTo>
                    <a:pt x="3081" y="2831"/>
                    <a:pt x="3059" y="2785"/>
                    <a:pt x="3036" y="2762"/>
                  </a:cubicBezTo>
                  <a:lnTo>
                    <a:pt x="2990" y="2694"/>
                  </a:lnTo>
                  <a:cubicBezTo>
                    <a:pt x="2876" y="2511"/>
                    <a:pt x="2785" y="2351"/>
                    <a:pt x="2671" y="2214"/>
                  </a:cubicBezTo>
                  <a:cubicBezTo>
                    <a:pt x="2511" y="1963"/>
                    <a:pt x="2328" y="1712"/>
                    <a:pt x="2123" y="1484"/>
                  </a:cubicBezTo>
                  <a:lnTo>
                    <a:pt x="2031" y="1393"/>
                  </a:lnTo>
                  <a:cubicBezTo>
                    <a:pt x="1986" y="1301"/>
                    <a:pt x="1917" y="1233"/>
                    <a:pt x="1849" y="1164"/>
                  </a:cubicBezTo>
                  <a:cubicBezTo>
                    <a:pt x="1758" y="1027"/>
                    <a:pt x="1666" y="913"/>
                    <a:pt x="1575" y="799"/>
                  </a:cubicBezTo>
                  <a:cubicBezTo>
                    <a:pt x="1507" y="731"/>
                    <a:pt x="1461" y="662"/>
                    <a:pt x="1415" y="617"/>
                  </a:cubicBezTo>
                  <a:lnTo>
                    <a:pt x="1324" y="502"/>
                  </a:lnTo>
                  <a:cubicBezTo>
                    <a:pt x="1255" y="411"/>
                    <a:pt x="1187" y="320"/>
                    <a:pt x="1118" y="251"/>
                  </a:cubicBezTo>
                  <a:cubicBezTo>
                    <a:pt x="1073" y="206"/>
                    <a:pt x="1050" y="160"/>
                    <a:pt x="1004" y="114"/>
                  </a:cubicBezTo>
                  <a:cubicBezTo>
                    <a:pt x="982" y="114"/>
                    <a:pt x="959" y="92"/>
                    <a:pt x="936" y="69"/>
                  </a:cubicBezTo>
                  <a:lnTo>
                    <a:pt x="913" y="46"/>
                  </a:lnTo>
                  <a:cubicBezTo>
                    <a:pt x="890" y="23"/>
                    <a:pt x="845" y="0"/>
                    <a:pt x="79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 name="Google Shape;9772;p58"/>
            <p:cNvSpPr/>
            <p:nvPr/>
          </p:nvSpPr>
          <p:spPr>
            <a:xfrm>
              <a:off x="5449590" y="2934074"/>
              <a:ext cx="523638" cy="159206"/>
            </a:xfrm>
            <a:custGeom>
              <a:avLst/>
              <a:gdLst/>
              <a:ahLst/>
              <a:cxnLst/>
              <a:rect l="l" t="t" r="r" b="b"/>
              <a:pathLst>
                <a:path w="11117" h="3380" extrusionOk="0">
                  <a:moveTo>
                    <a:pt x="115" y="1"/>
                  </a:moveTo>
                  <a:cubicBezTo>
                    <a:pt x="92" y="1"/>
                    <a:pt x="69" y="24"/>
                    <a:pt x="46" y="24"/>
                  </a:cubicBezTo>
                  <a:cubicBezTo>
                    <a:pt x="0" y="69"/>
                    <a:pt x="0" y="115"/>
                    <a:pt x="46" y="161"/>
                  </a:cubicBezTo>
                  <a:cubicBezTo>
                    <a:pt x="69" y="206"/>
                    <a:pt x="115" y="252"/>
                    <a:pt x="160" y="298"/>
                  </a:cubicBezTo>
                  <a:cubicBezTo>
                    <a:pt x="206" y="343"/>
                    <a:pt x="252" y="389"/>
                    <a:pt x="297" y="435"/>
                  </a:cubicBezTo>
                  <a:cubicBezTo>
                    <a:pt x="389" y="526"/>
                    <a:pt x="480" y="617"/>
                    <a:pt x="571" y="686"/>
                  </a:cubicBezTo>
                  <a:cubicBezTo>
                    <a:pt x="586" y="701"/>
                    <a:pt x="602" y="716"/>
                    <a:pt x="617" y="731"/>
                  </a:cubicBezTo>
                  <a:lnTo>
                    <a:pt x="617" y="731"/>
                  </a:lnTo>
                  <a:cubicBezTo>
                    <a:pt x="685" y="800"/>
                    <a:pt x="777" y="868"/>
                    <a:pt x="868" y="937"/>
                  </a:cubicBezTo>
                  <a:lnTo>
                    <a:pt x="845" y="937"/>
                  </a:lnTo>
                  <a:cubicBezTo>
                    <a:pt x="1096" y="1142"/>
                    <a:pt x="1370" y="1348"/>
                    <a:pt x="1667" y="1507"/>
                  </a:cubicBezTo>
                  <a:cubicBezTo>
                    <a:pt x="1941" y="1667"/>
                    <a:pt x="2237" y="1827"/>
                    <a:pt x="2534" y="1964"/>
                  </a:cubicBezTo>
                  <a:cubicBezTo>
                    <a:pt x="2671" y="2032"/>
                    <a:pt x="2831" y="2101"/>
                    <a:pt x="2968" y="2146"/>
                  </a:cubicBezTo>
                  <a:cubicBezTo>
                    <a:pt x="3105" y="2215"/>
                    <a:pt x="3264" y="2283"/>
                    <a:pt x="3401" y="2329"/>
                  </a:cubicBezTo>
                  <a:cubicBezTo>
                    <a:pt x="3470" y="2352"/>
                    <a:pt x="3561" y="2398"/>
                    <a:pt x="3630" y="2420"/>
                  </a:cubicBezTo>
                  <a:cubicBezTo>
                    <a:pt x="3698" y="2443"/>
                    <a:pt x="3789" y="2466"/>
                    <a:pt x="3858" y="2512"/>
                  </a:cubicBezTo>
                  <a:cubicBezTo>
                    <a:pt x="4018" y="2557"/>
                    <a:pt x="4178" y="2603"/>
                    <a:pt x="4337" y="2649"/>
                  </a:cubicBezTo>
                  <a:cubicBezTo>
                    <a:pt x="4634" y="2763"/>
                    <a:pt x="4954" y="2831"/>
                    <a:pt x="5250" y="2900"/>
                  </a:cubicBezTo>
                  <a:cubicBezTo>
                    <a:pt x="5410" y="2945"/>
                    <a:pt x="5570" y="2991"/>
                    <a:pt x="5730" y="3014"/>
                  </a:cubicBezTo>
                  <a:cubicBezTo>
                    <a:pt x="5889" y="3059"/>
                    <a:pt x="6049" y="3082"/>
                    <a:pt x="6209" y="3105"/>
                  </a:cubicBezTo>
                  <a:cubicBezTo>
                    <a:pt x="6255" y="3128"/>
                    <a:pt x="6300" y="3128"/>
                    <a:pt x="6346" y="3128"/>
                  </a:cubicBezTo>
                  <a:cubicBezTo>
                    <a:pt x="6506" y="3174"/>
                    <a:pt x="6665" y="3196"/>
                    <a:pt x="6825" y="3219"/>
                  </a:cubicBezTo>
                  <a:cubicBezTo>
                    <a:pt x="6917" y="3242"/>
                    <a:pt x="6985" y="3242"/>
                    <a:pt x="7076" y="3265"/>
                  </a:cubicBezTo>
                  <a:cubicBezTo>
                    <a:pt x="7145" y="3288"/>
                    <a:pt x="7236" y="3288"/>
                    <a:pt x="7327" y="3311"/>
                  </a:cubicBezTo>
                  <a:cubicBezTo>
                    <a:pt x="7487" y="3311"/>
                    <a:pt x="7647" y="3333"/>
                    <a:pt x="7807" y="3333"/>
                  </a:cubicBezTo>
                  <a:cubicBezTo>
                    <a:pt x="7967" y="3356"/>
                    <a:pt x="8149" y="3356"/>
                    <a:pt x="8309" y="3379"/>
                  </a:cubicBezTo>
                  <a:lnTo>
                    <a:pt x="9290" y="3379"/>
                  </a:lnTo>
                  <a:cubicBezTo>
                    <a:pt x="9473" y="3356"/>
                    <a:pt x="9633" y="3333"/>
                    <a:pt x="9815" y="3311"/>
                  </a:cubicBezTo>
                  <a:cubicBezTo>
                    <a:pt x="9975" y="3288"/>
                    <a:pt x="10135" y="3265"/>
                    <a:pt x="10295" y="3242"/>
                  </a:cubicBezTo>
                  <a:cubicBezTo>
                    <a:pt x="10409" y="3219"/>
                    <a:pt x="10523" y="3196"/>
                    <a:pt x="10660" y="3174"/>
                  </a:cubicBezTo>
                  <a:cubicBezTo>
                    <a:pt x="10706" y="3151"/>
                    <a:pt x="10774" y="3128"/>
                    <a:pt x="10843" y="3128"/>
                  </a:cubicBezTo>
                  <a:cubicBezTo>
                    <a:pt x="10865" y="3105"/>
                    <a:pt x="10888" y="3105"/>
                    <a:pt x="10911" y="3082"/>
                  </a:cubicBezTo>
                  <a:cubicBezTo>
                    <a:pt x="10979" y="3059"/>
                    <a:pt x="11048" y="3059"/>
                    <a:pt x="11071" y="2991"/>
                  </a:cubicBezTo>
                  <a:cubicBezTo>
                    <a:pt x="11094" y="2968"/>
                    <a:pt x="11094" y="2945"/>
                    <a:pt x="11116" y="2923"/>
                  </a:cubicBezTo>
                  <a:cubicBezTo>
                    <a:pt x="11116" y="2877"/>
                    <a:pt x="11094" y="2854"/>
                    <a:pt x="11094" y="2831"/>
                  </a:cubicBezTo>
                  <a:cubicBezTo>
                    <a:pt x="11071" y="2786"/>
                    <a:pt x="11002" y="2763"/>
                    <a:pt x="10957" y="2740"/>
                  </a:cubicBezTo>
                  <a:cubicBezTo>
                    <a:pt x="10888" y="2740"/>
                    <a:pt x="10797" y="2763"/>
                    <a:pt x="10728" y="2763"/>
                  </a:cubicBezTo>
                  <a:cubicBezTo>
                    <a:pt x="10706" y="2786"/>
                    <a:pt x="10706" y="2786"/>
                    <a:pt x="10706" y="2786"/>
                  </a:cubicBezTo>
                  <a:cubicBezTo>
                    <a:pt x="10706" y="2763"/>
                    <a:pt x="10706" y="2740"/>
                    <a:pt x="10706" y="2717"/>
                  </a:cubicBezTo>
                  <a:cubicBezTo>
                    <a:pt x="10683" y="2649"/>
                    <a:pt x="10614" y="2580"/>
                    <a:pt x="10546" y="2580"/>
                  </a:cubicBezTo>
                  <a:lnTo>
                    <a:pt x="10454" y="2580"/>
                  </a:lnTo>
                  <a:cubicBezTo>
                    <a:pt x="10438" y="2564"/>
                    <a:pt x="10411" y="2548"/>
                    <a:pt x="10380" y="2548"/>
                  </a:cubicBezTo>
                  <a:cubicBezTo>
                    <a:pt x="10367" y="2548"/>
                    <a:pt x="10354" y="2551"/>
                    <a:pt x="10340" y="2557"/>
                  </a:cubicBezTo>
                  <a:cubicBezTo>
                    <a:pt x="10135" y="2580"/>
                    <a:pt x="9952" y="2603"/>
                    <a:pt x="9747" y="2649"/>
                  </a:cubicBezTo>
                  <a:cubicBezTo>
                    <a:pt x="9564" y="2671"/>
                    <a:pt x="9359" y="2694"/>
                    <a:pt x="9176" y="2694"/>
                  </a:cubicBezTo>
                  <a:lnTo>
                    <a:pt x="9131" y="2694"/>
                  </a:lnTo>
                  <a:cubicBezTo>
                    <a:pt x="9062" y="2717"/>
                    <a:pt x="8994" y="2717"/>
                    <a:pt x="8902" y="2717"/>
                  </a:cubicBezTo>
                  <a:lnTo>
                    <a:pt x="8834" y="2717"/>
                  </a:lnTo>
                  <a:cubicBezTo>
                    <a:pt x="8788" y="2740"/>
                    <a:pt x="8765" y="2740"/>
                    <a:pt x="8720" y="2740"/>
                  </a:cubicBezTo>
                  <a:lnTo>
                    <a:pt x="8400" y="2740"/>
                  </a:lnTo>
                  <a:cubicBezTo>
                    <a:pt x="8377" y="2740"/>
                    <a:pt x="8377" y="2740"/>
                    <a:pt x="8377" y="2763"/>
                  </a:cubicBezTo>
                  <a:cubicBezTo>
                    <a:pt x="8286" y="2763"/>
                    <a:pt x="8218" y="2763"/>
                    <a:pt x="8126" y="2740"/>
                  </a:cubicBezTo>
                  <a:cubicBezTo>
                    <a:pt x="7944" y="2740"/>
                    <a:pt x="7784" y="2740"/>
                    <a:pt x="7601" y="2717"/>
                  </a:cubicBezTo>
                  <a:cubicBezTo>
                    <a:pt x="7442" y="2717"/>
                    <a:pt x="7259" y="2694"/>
                    <a:pt x="7076" y="2671"/>
                  </a:cubicBezTo>
                  <a:cubicBezTo>
                    <a:pt x="6894" y="2671"/>
                    <a:pt x="6711" y="2649"/>
                    <a:pt x="6529" y="2626"/>
                  </a:cubicBezTo>
                  <a:cubicBezTo>
                    <a:pt x="6460" y="2626"/>
                    <a:pt x="6369" y="2603"/>
                    <a:pt x="6277" y="2603"/>
                  </a:cubicBezTo>
                  <a:cubicBezTo>
                    <a:pt x="6255" y="2603"/>
                    <a:pt x="6209" y="2580"/>
                    <a:pt x="6163" y="2580"/>
                  </a:cubicBezTo>
                  <a:lnTo>
                    <a:pt x="5981" y="2580"/>
                  </a:lnTo>
                  <a:cubicBezTo>
                    <a:pt x="5867" y="2580"/>
                    <a:pt x="5752" y="2557"/>
                    <a:pt x="5638" y="2534"/>
                  </a:cubicBezTo>
                  <a:cubicBezTo>
                    <a:pt x="5524" y="2512"/>
                    <a:pt x="5410" y="2489"/>
                    <a:pt x="5296" y="2466"/>
                  </a:cubicBezTo>
                  <a:cubicBezTo>
                    <a:pt x="5182" y="2420"/>
                    <a:pt x="5045" y="2398"/>
                    <a:pt x="4931" y="2375"/>
                  </a:cubicBezTo>
                  <a:cubicBezTo>
                    <a:pt x="4817" y="2329"/>
                    <a:pt x="4680" y="2306"/>
                    <a:pt x="4566" y="2261"/>
                  </a:cubicBezTo>
                  <a:cubicBezTo>
                    <a:pt x="4497" y="2261"/>
                    <a:pt x="4451" y="2238"/>
                    <a:pt x="4406" y="2238"/>
                  </a:cubicBezTo>
                  <a:cubicBezTo>
                    <a:pt x="4337" y="2215"/>
                    <a:pt x="4292" y="2215"/>
                    <a:pt x="4223" y="2192"/>
                  </a:cubicBezTo>
                  <a:cubicBezTo>
                    <a:pt x="4178" y="2192"/>
                    <a:pt x="4132" y="2192"/>
                    <a:pt x="4086" y="2169"/>
                  </a:cubicBezTo>
                  <a:cubicBezTo>
                    <a:pt x="4041" y="2146"/>
                    <a:pt x="3972" y="2146"/>
                    <a:pt x="3926" y="2124"/>
                  </a:cubicBezTo>
                  <a:lnTo>
                    <a:pt x="3881" y="2124"/>
                  </a:lnTo>
                  <a:cubicBezTo>
                    <a:pt x="3812" y="2101"/>
                    <a:pt x="3744" y="2078"/>
                    <a:pt x="3675" y="2055"/>
                  </a:cubicBezTo>
                  <a:cubicBezTo>
                    <a:pt x="3538" y="2009"/>
                    <a:pt x="3401" y="1964"/>
                    <a:pt x="3287" y="1918"/>
                  </a:cubicBezTo>
                  <a:cubicBezTo>
                    <a:pt x="3219" y="1895"/>
                    <a:pt x="3173" y="1873"/>
                    <a:pt x="3105" y="1850"/>
                  </a:cubicBezTo>
                  <a:cubicBezTo>
                    <a:pt x="3059" y="1827"/>
                    <a:pt x="2991" y="1804"/>
                    <a:pt x="2922" y="1781"/>
                  </a:cubicBezTo>
                  <a:lnTo>
                    <a:pt x="2899" y="1781"/>
                  </a:lnTo>
                  <a:cubicBezTo>
                    <a:pt x="2808" y="1736"/>
                    <a:pt x="2717" y="1713"/>
                    <a:pt x="2625" y="1667"/>
                  </a:cubicBezTo>
                  <a:cubicBezTo>
                    <a:pt x="2603" y="1644"/>
                    <a:pt x="2580" y="1644"/>
                    <a:pt x="2534" y="1621"/>
                  </a:cubicBezTo>
                  <a:cubicBezTo>
                    <a:pt x="2397" y="1553"/>
                    <a:pt x="2260" y="1485"/>
                    <a:pt x="2123" y="1416"/>
                  </a:cubicBezTo>
                  <a:cubicBezTo>
                    <a:pt x="1986" y="1325"/>
                    <a:pt x="1827" y="1256"/>
                    <a:pt x="1690" y="1165"/>
                  </a:cubicBezTo>
                  <a:cubicBezTo>
                    <a:pt x="1553" y="1096"/>
                    <a:pt x="1416" y="1005"/>
                    <a:pt x="1279" y="914"/>
                  </a:cubicBezTo>
                  <a:cubicBezTo>
                    <a:pt x="1210" y="868"/>
                    <a:pt x="1165" y="823"/>
                    <a:pt x="1096" y="777"/>
                  </a:cubicBezTo>
                  <a:cubicBezTo>
                    <a:pt x="1028" y="731"/>
                    <a:pt x="959" y="686"/>
                    <a:pt x="913" y="640"/>
                  </a:cubicBezTo>
                  <a:cubicBezTo>
                    <a:pt x="868" y="594"/>
                    <a:pt x="799" y="572"/>
                    <a:pt x="754" y="526"/>
                  </a:cubicBezTo>
                  <a:cubicBezTo>
                    <a:pt x="708" y="503"/>
                    <a:pt x="662" y="457"/>
                    <a:pt x="617" y="435"/>
                  </a:cubicBezTo>
                  <a:cubicBezTo>
                    <a:pt x="525" y="366"/>
                    <a:pt x="434" y="298"/>
                    <a:pt x="366" y="229"/>
                  </a:cubicBezTo>
                  <a:cubicBezTo>
                    <a:pt x="320" y="206"/>
                    <a:pt x="297" y="183"/>
                    <a:pt x="274" y="161"/>
                  </a:cubicBezTo>
                  <a:cubicBezTo>
                    <a:pt x="252" y="115"/>
                    <a:pt x="206" y="69"/>
                    <a:pt x="183" y="47"/>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 name="Google Shape;9773;p58"/>
            <p:cNvSpPr/>
            <p:nvPr/>
          </p:nvSpPr>
          <p:spPr>
            <a:xfrm>
              <a:off x="5292590" y="2916881"/>
              <a:ext cx="177482" cy="71031"/>
            </a:xfrm>
            <a:custGeom>
              <a:avLst/>
              <a:gdLst/>
              <a:ahLst/>
              <a:cxnLst/>
              <a:rect l="l" t="t" r="r" b="b"/>
              <a:pathLst>
                <a:path w="3768" h="1508" extrusionOk="0">
                  <a:moveTo>
                    <a:pt x="846" y="1119"/>
                  </a:moveTo>
                  <a:cubicBezTo>
                    <a:pt x="846" y="1119"/>
                    <a:pt x="846" y="1119"/>
                    <a:pt x="846" y="1142"/>
                  </a:cubicBezTo>
                  <a:lnTo>
                    <a:pt x="754" y="1142"/>
                  </a:lnTo>
                  <a:cubicBezTo>
                    <a:pt x="777" y="1142"/>
                    <a:pt x="823" y="1119"/>
                    <a:pt x="846" y="1119"/>
                  </a:cubicBezTo>
                  <a:close/>
                  <a:moveTo>
                    <a:pt x="3333" y="1"/>
                  </a:moveTo>
                  <a:cubicBezTo>
                    <a:pt x="3311" y="1"/>
                    <a:pt x="3311" y="1"/>
                    <a:pt x="3288" y="23"/>
                  </a:cubicBezTo>
                  <a:lnTo>
                    <a:pt x="3265" y="23"/>
                  </a:lnTo>
                  <a:cubicBezTo>
                    <a:pt x="3219" y="23"/>
                    <a:pt x="3197" y="46"/>
                    <a:pt x="3174" y="46"/>
                  </a:cubicBezTo>
                  <a:cubicBezTo>
                    <a:pt x="3060" y="92"/>
                    <a:pt x="2945" y="138"/>
                    <a:pt x="2808" y="160"/>
                  </a:cubicBezTo>
                  <a:cubicBezTo>
                    <a:pt x="2672" y="206"/>
                    <a:pt x="2512" y="252"/>
                    <a:pt x="2352" y="297"/>
                  </a:cubicBezTo>
                  <a:cubicBezTo>
                    <a:pt x="2215" y="343"/>
                    <a:pt x="2055" y="389"/>
                    <a:pt x="1918" y="434"/>
                  </a:cubicBezTo>
                  <a:cubicBezTo>
                    <a:pt x="1759" y="503"/>
                    <a:pt x="1599" y="548"/>
                    <a:pt x="1439" y="617"/>
                  </a:cubicBezTo>
                  <a:cubicBezTo>
                    <a:pt x="1348" y="663"/>
                    <a:pt x="1234" y="708"/>
                    <a:pt x="1119" y="754"/>
                  </a:cubicBezTo>
                  <a:cubicBezTo>
                    <a:pt x="982" y="800"/>
                    <a:pt x="868" y="868"/>
                    <a:pt x="754" y="914"/>
                  </a:cubicBezTo>
                  <a:cubicBezTo>
                    <a:pt x="640" y="959"/>
                    <a:pt x="526" y="1005"/>
                    <a:pt x="412" y="1073"/>
                  </a:cubicBezTo>
                  <a:cubicBezTo>
                    <a:pt x="343" y="1096"/>
                    <a:pt x="298" y="1119"/>
                    <a:pt x="252" y="1119"/>
                  </a:cubicBezTo>
                  <a:cubicBezTo>
                    <a:pt x="206" y="1142"/>
                    <a:pt x="184" y="1142"/>
                    <a:pt x="161" y="1165"/>
                  </a:cubicBezTo>
                  <a:cubicBezTo>
                    <a:pt x="138" y="1165"/>
                    <a:pt x="115" y="1188"/>
                    <a:pt x="115" y="1188"/>
                  </a:cubicBezTo>
                  <a:cubicBezTo>
                    <a:pt x="69" y="1210"/>
                    <a:pt x="47" y="1210"/>
                    <a:pt x="24" y="1256"/>
                  </a:cubicBezTo>
                  <a:cubicBezTo>
                    <a:pt x="1" y="1279"/>
                    <a:pt x="1" y="1347"/>
                    <a:pt x="24" y="1370"/>
                  </a:cubicBezTo>
                  <a:cubicBezTo>
                    <a:pt x="47" y="1393"/>
                    <a:pt x="69" y="1416"/>
                    <a:pt x="92" y="1416"/>
                  </a:cubicBezTo>
                  <a:cubicBezTo>
                    <a:pt x="161" y="1416"/>
                    <a:pt x="206" y="1393"/>
                    <a:pt x="298" y="1393"/>
                  </a:cubicBezTo>
                  <a:lnTo>
                    <a:pt x="572" y="1393"/>
                  </a:lnTo>
                  <a:cubicBezTo>
                    <a:pt x="640" y="1393"/>
                    <a:pt x="731" y="1393"/>
                    <a:pt x="800" y="1416"/>
                  </a:cubicBezTo>
                  <a:lnTo>
                    <a:pt x="823" y="1416"/>
                  </a:lnTo>
                  <a:cubicBezTo>
                    <a:pt x="868" y="1393"/>
                    <a:pt x="914" y="1393"/>
                    <a:pt x="960" y="1370"/>
                  </a:cubicBezTo>
                  <a:lnTo>
                    <a:pt x="982" y="1370"/>
                  </a:lnTo>
                  <a:cubicBezTo>
                    <a:pt x="1028" y="1370"/>
                    <a:pt x="1051" y="1393"/>
                    <a:pt x="1051" y="1439"/>
                  </a:cubicBezTo>
                  <a:cubicBezTo>
                    <a:pt x="1119" y="1439"/>
                    <a:pt x="1165" y="1461"/>
                    <a:pt x="1234" y="1461"/>
                  </a:cubicBezTo>
                  <a:cubicBezTo>
                    <a:pt x="1279" y="1461"/>
                    <a:pt x="1348" y="1484"/>
                    <a:pt x="1416" y="1484"/>
                  </a:cubicBezTo>
                  <a:cubicBezTo>
                    <a:pt x="1485" y="1507"/>
                    <a:pt x="1553" y="1507"/>
                    <a:pt x="1644" y="1507"/>
                  </a:cubicBezTo>
                  <a:lnTo>
                    <a:pt x="1759" y="1507"/>
                  </a:lnTo>
                  <a:cubicBezTo>
                    <a:pt x="1804" y="1507"/>
                    <a:pt x="1850" y="1484"/>
                    <a:pt x="1873" y="1461"/>
                  </a:cubicBezTo>
                  <a:cubicBezTo>
                    <a:pt x="1941" y="1439"/>
                    <a:pt x="2010" y="1416"/>
                    <a:pt x="2055" y="1393"/>
                  </a:cubicBezTo>
                  <a:cubicBezTo>
                    <a:pt x="2215" y="1302"/>
                    <a:pt x="2375" y="1210"/>
                    <a:pt x="2535" y="1142"/>
                  </a:cubicBezTo>
                  <a:cubicBezTo>
                    <a:pt x="2717" y="1051"/>
                    <a:pt x="2877" y="982"/>
                    <a:pt x="3060" y="914"/>
                  </a:cubicBezTo>
                  <a:cubicBezTo>
                    <a:pt x="3174" y="891"/>
                    <a:pt x="3265" y="845"/>
                    <a:pt x="3379" y="822"/>
                  </a:cubicBezTo>
                  <a:cubicBezTo>
                    <a:pt x="3470" y="800"/>
                    <a:pt x="3585" y="777"/>
                    <a:pt x="3699" y="754"/>
                  </a:cubicBezTo>
                  <a:cubicBezTo>
                    <a:pt x="3744" y="754"/>
                    <a:pt x="3767" y="708"/>
                    <a:pt x="3767" y="663"/>
                  </a:cubicBezTo>
                  <a:cubicBezTo>
                    <a:pt x="3744" y="617"/>
                    <a:pt x="3699" y="594"/>
                    <a:pt x="3653" y="594"/>
                  </a:cubicBezTo>
                  <a:cubicBezTo>
                    <a:pt x="3585" y="617"/>
                    <a:pt x="3516" y="617"/>
                    <a:pt x="3425" y="640"/>
                  </a:cubicBezTo>
                  <a:cubicBezTo>
                    <a:pt x="3425" y="640"/>
                    <a:pt x="3425" y="617"/>
                    <a:pt x="3402" y="617"/>
                  </a:cubicBezTo>
                  <a:cubicBezTo>
                    <a:pt x="3448" y="594"/>
                    <a:pt x="3470" y="571"/>
                    <a:pt x="3470" y="548"/>
                  </a:cubicBezTo>
                  <a:cubicBezTo>
                    <a:pt x="3493" y="526"/>
                    <a:pt x="3493" y="480"/>
                    <a:pt x="3493" y="457"/>
                  </a:cubicBezTo>
                  <a:cubicBezTo>
                    <a:pt x="3493" y="457"/>
                    <a:pt x="3470" y="434"/>
                    <a:pt x="3470" y="412"/>
                  </a:cubicBezTo>
                  <a:cubicBezTo>
                    <a:pt x="3470" y="434"/>
                    <a:pt x="3470" y="434"/>
                    <a:pt x="3470" y="434"/>
                  </a:cubicBezTo>
                  <a:cubicBezTo>
                    <a:pt x="3470" y="389"/>
                    <a:pt x="3448" y="343"/>
                    <a:pt x="3448" y="275"/>
                  </a:cubicBezTo>
                  <a:cubicBezTo>
                    <a:pt x="3448" y="252"/>
                    <a:pt x="3448" y="229"/>
                    <a:pt x="3448" y="206"/>
                  </a:cubicBezTo>
                  <a:cubicBezTo>
                    <a:pt x="3448" y="183"/>
                    <a:pt x="3470" y="160"/>
                    <a:pt x="3470" y="138"/>
                  </a:cubicBezTo>
                  <a:cubicBezTo>
                    <a:pt x="3470" y="69"/>
                    <a:pt x="3425" y="23"/>
                    <a:pt x="337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 name="Google Shape;9774;p58"/>
            <p:cNvSpPr/>
            <p:nvPr/>
          </p:nvSpPr>
          <p:spPr>
            <a:xfrm>
              <a:off x="5229187" y="2729831"/>
              <a:ext cx="92509" cy="240835"/>
            </a:xfrm>
            <a:custGeom>
              <a:avLst/>
              <a:gdLst/>
              <a:ahLst/>
              <a:cxnLst/>
              <a:rect l="l" t="t" r="r" b="b"/>
              <a:pathLst>
                <a:path w="1964" h="5113" extrusionOk="0">
                  <a:moveTo>
                    <a:pt x="300" y="162"/>
                  </a:moveTo>
                  <a:cubicBezTo>
                    <a:pt x="320" y="184"/>
                    <a:pt x="321" y="206"/>
                    <a:pt x="343" y="228"/>
                  </a:cubicBezTo>
                  <a:cubicBezTo>
                    <a:pt x="343" y="251"/>
                    <a:pt x="343" y="251"/>
                    <a:pt x="343" y="251"/>
                  </a:cubicBezTo>
                  <a:cubicBezTo>
                    <a:pt x="343" y="274"/>
                    <a:pt x="365" y="297"/>
                    <a:pt x="365" y="342"/>
                  </a:cubicBezTo>
                  <a:cubicBezTo>
                    <a:pt x="343" y="297"/>
                    <a:pt x="343" y="274"/>
                    <a:pt x="320" y="228"/>
                  </a:cubicBezTo>
                  <a:cubicBezTo>
                    <a:pt x="320" y="210"/>
                    <a:pt x="305" y="192"/>
                    <a:pt x="300" y="162"/>
                  </a:cubicBezTo>
                  <a:close/>
                  <a:moveTo>
                    <a:pt x="411" y="0"/>
                  </a:moveTo>
                  <a:cubicBezTo>
                    <a:pt x="411" y="0"/>
                    <a:pt x="388" y="23"/>
                    <a:pt x="388" y="23"/>
                  </a:cubicBezTo>
                  <a:cubicBezTo>
                    <a:pt x="331" y="23"/>
                    <a:pt x="290" y="71"/>
                    <a:pt x="291" y="126"/>
                  </a:cubicBezTo>
                  <a:lnTo>
                    <a:pt x="291" y="126"/>
                  </a:lnTo>
                  <a:cubicBezTo>
                    <a:pt x="267" y="88"/>
                    <a:pt x="227" y="67"/>
                    <a:pt x="206" y="46"/>
                  </a:cubicBezTo>
                  <a:cubicBezTo>
                    <a:pt x="183" y="23"/>
                    <a:pt x="160" y="11"/>
                    <a:pt x="140" y="11"/>
                  </a:cubicBezTo>
                  <a:cubicBezTo>
                    <a:pt x="120" y="11"/>
                    <a:pt x="103" y="23"/>
                    <a:pt x="92" y="46"/>
                  </a:cubicBezTo>
                  <a:cubicBezTo>
                    <a:pt x="46" y="69"/>
                    <a:pt x="46" y="137"/>
                    <a:pt x="92" y="160"/>
                  </a:cubicBezTo>
                  <a:cubicBezTo>
                    <a:pt x="92" y="183"/>
                    <a:pt x="114" y="183"/>
                    <a:pt x="114" y="205"/>
                  </a:cubicBezTo>
                  <a:cubicBezTo>
                    <a:pt x="137" y="205"/>
                    <a:pt x="137" y="205"/>
                    <a:pt x="137" y="228"/>
                  </a:cubicBezTo>
                  <a:cubicBezTo>
                    <a:pt x="160" y="274"/>
                    <a:pt x="160" y="297"/>
                    <a:pt x="183" y="342"/>
                  </a:cubicBezTo>
                  <a:cubicBezTo>
                    <a:pt x="183" y="403"/>
                    <a:pt x="183" y="446"/>
                    <a:pt x="183" y="502"/>
                  </a:cubicBezTo>
                  <a:cubicBezTo>
                    <a:pt x="160" y="571"/>
                    <a:pt x="160" y="639"/>
                    <a:pt x="137" y="685"/>
                  </a:cubicBezTo>
                  <a:cubicBezTo>
                    <a:pt x="137" y="776"/>
                    <a:pt x="114" y="845"/>
                    <a:pt x="114" y="913"/>
                  </a:cubicBezTo>
                  <a:cubicBezTo>
                    <a:pt x="92" y="982"/>
                    <a:pt x="92" y="1050"/>
                    <a:pt x="69" y="1141"/>
                  </a:cubicBezTo>
                  <a:cubicBezTo>
                    <a:pt x="46" y="1210"/>
                    <a:pt x="46" y="1301"/>
                    <a:pt x="46" y="1392"/>
                  </a:cubicBezTo>
                  <a:cubicBezTo>
                    <a:pt x="46" y="1392"/>
                    <a:pt x="23" y="1415"/>
                    <a:pt x="23" y="1415"/>
                  </a:cubicBezTo>
                  <a:cubicBezTo>
                    <a:pt x="23" y="1575"/>
                    <a:pt x="0" y="1735"/>
                    <a:pt x="0" y="1895"/>
                  </a:cubicBezTo>
                  <a:cubicBezTo>
                    <a:pt x="0" y="2054"/>
                    <a:pt x="0" y="2191"/>
                    <a:pt x="0" y="2351"/>
                  </a:cubicBezTo>
                  <a:cubicBezTo>
                    <a:pt x="23" y="2511"/>
                    <a:pt x="46" y="2671"/>
                    <a:pt x="92" y="2830"/>
                  </a:cubicBezTo>
                  <a:cubicBezTo>
                    <a:pt x="92" y="2899"/>
                    <a:pt x="114" y="2967"/>
                    <a:pt x="137" y="3059"/>
                  </a:cubicBezTo>
                  <a:cubicBezTo>
                    <a:pt x="160" y="3127"/>
                    <a:pt x="183" y="3196"/>
                    <a:pt x="206" y="3287"/>
                  </a:cubicBezTo>
                  <a:cubicBezTo>
                    <a:pt x="229" y="3424"/>
                    <a:pt x="297" y="3561"/>
                    <a:pt x="343" y="3721"/>
                  </a:cubicBezTo>
                  <a:cubicBezTo>
                    <a:pt x="411" y="3858"/>
                    <a:pt x="480" y="4017"/>
                    <a:pt x="548" y="4154"/>
                  </a:cubicBezTo>
                  <a:cubicBezTo>
                    <a:pt x="594" y="4223"/>
                    <a:pt x="617" y="4268"/>
                    <a:pt x="662" y="4337"/>
                  </a:cubicBezTo>
                  <a:cubicBezTo>
                    <a:pt x="708" y="4405"/>
                    <a:pt x="754" y="4451"/>
                    <a:pt x="799" y="4519"/>
                  </a:cubicBezTo>
                  <a:cubicBezTo>
                    <a:pt x="845" y="4588"/>
                    <a:pt x="890" y="4656"/>
                    <a:pt x="959" y="4725"/>
                  </a:cubicBezTo>
                  <a:cubicBezTo>
                    <a:pt x="1005" y="4771"/>
                    <a:pt x="1050" y="4816"/>
                    <a:pt x="1096" y="4862"/>
                  </a:cubicBezTo>
                  <a:cubicBezTo>
                    <a:pt x="1164" y="4930"/>
                    <a:pt x="1210" y="4976"/>
                    <a:pt x="1279" y="5044"/>
                  </a:cubicBezTo>
                  <a:cubicBezTo>
                    <a:pt x="1301" y="5044"/>
                    <a:pt x="1324" y="5067"/>
                    <a:pt x="1347" y="5090"/>
                  </a:cubicBezTo>
                  <a:cubicBezTo>
                    <a:pt x="1393" y="5113"/>
                    <a:pt x="1438" y="5113"/>
                    <a:pt x="1484" y="5113"/>
                  </a:cubicBezTo>
                  <a:cubicBezTo>
                    <a:pt x="1530" y="5113"/>
                    <a:pt x="1552" y="5113"/>
                    <a:pt x="1598" y="5090"/>
                  </a:cubicBezTo>
                  <a:cubicBezTo>
                    <a:pt x="1621" y="5090"/>
                    <a:pt x="1667" y="5067"/>
                    <a:pt x="1689" y="5067"/>
                  </a:cubicBezTo>
                  <a:cubicBezTo>
                    <a:pt x="1735" y="5044"/>
                    <a:pt x="1781" y="5022"/>
                    <a:pt x="1803" y="5022"/>
                  </a:cubicBezTo>
                  <a:cubicBezTo>
                    <a:pt x="1826" y="5022"/>
                    <a:pt x="1826" y="4999"/>
                    <a:pt x="1849" y="4999"/>
                  </a:cubicBezTo>
                  <a:cubicBezTo>
                    <a:pt x="1849" y="4999"/>
                    <a:pt x="1872" y="4999"/>
                    <a:pt x="1895" y="4976"/>
                  </a:cubicBezTo>
                  <a:cubicBezTo>
                    <a:pt x="1918" y="4976"/>
                    <a:pt x="1918" y="4953"/>
                    <a:pt x="1940" y="4930"/>
                  </a:cubicBezTo>
                  <a:cubicBezTo>
                    <a:pt x="1963" y="4885"/>
                    <a:pt x="1963" y="4816"/>
                    <a:pt x="1940" y="4771"/>
                  </a:cubicBezTo>
                  <a:cubicBezTo>
                    <a:pt x="1918" y="4725"/>
                    <a:pt x="1872" y="4702"/>
                    <a:pt x="1849" y="4679"/>
                  </a:cubicBezTo>
                  <a:cubicBezTo>
                    <a:pt x="1735" y="4611"/>
                    <a:pt x="1621" y="4565"/>
                    <a:pt x="1507" y="4474"/>
                  </a:cubicBezTo>
                  <a:cubicBezTo>
                    <a:pt x="1507" y="4474"/>
                    <a:pt x="1484" y="4474"/>
                    <a:pt x="1484" y="4451"/>
                  </a:cubicBezTo>
                  <a:cubicBezTo>
                    <a:pt x="1484" y="4451"/>
                    <a:pt x="1461" y="4451"/>
                    <a:pt x="1461" y="4428"/>
                  </a:cubicBezTo>
                  <a:cubicBezTo>
                    <a:pt x="1393" y="4360"/>
                    <a:pt x="1301" y="4291"/>
                    <a:pt x="1233" y="4200"/>
                  </a:cubicBezTo>
                  <a:cubicBezTo>
                    <a:pt x="1210" y="4154"/>
                    <a:pt x="1164" y="4109"/>
                    <a:pt x="1119" y="4063"/>
                  </a:cubicBezTo>
                  <a:cubicBezTo>
                    <a:pt x="1096" y="3994"/>
                    <a:pt x="1050" y="3949"/>
                    <a:pt x="1027" y="3880"/>
                  </a:cubicBezTo>
                  <a:cubicBezTo>
                    <a:pt x="959" y="3766"/>
                    <a:pt x="868" y="3675"/>
                    <a:pt x="799" y="3561"/>
                  </a:cubicBezTo>
                  <a:cubicBezTo>
                    <a:pt x="776" y="3470"/>
                    <a:pt x="754" y="3401"/>
                    <a:pt x="731" y="3310"/>
                  </a:cubicBezTo>
                  <a:cubicBezTo>
                    <a:pt x="708" y="3241"/>
                    <a:pt x="662" y="3173"/>
                    <a:pt x="639" y="3104"/>
                  </a:cubicBezTo>
                  <a:cubicBezTo>
                    <a:pt x="617" y="3013"/>
                    <a:pt x="594" y="2922"/>
                    <a:pt x="571" y="2830"/>
                  </a:cubicBezTo>
                  <a:cubicBezTo>
                    <a:pt x="548" y="2762"/>
                    <a:pt x="525" y="2671"/>
                    <a:pt x="525" y="2579"/>
                  </a:cubicBezTo>
                  <a:cubicBezTo>
                    <a:pt x="502" y="2442"/>
                    <a:pt x="502" y="2305"/>
                    <a:pt x="502" y="2168"/>
                  </a:cubicBezTo>
                  <a:cubicBezTo>
                    <a:pt x="525" y="2077"/>
                    <a:pt x="525" y="2009"/>
                    <a:pt x="525" y="1940"/>
                  </a:cubicBezTo>
                  <a:cubicBezTo>
                    <a:pt x="525" y="1849"/>
                    <a:pt x="525" y="1780"/>
                    <a:pt x="525" y="1712"/>
                  </a:cubicBezTo>
                  <a:cubicBezTo>
                    <a:pt x="548" y="1643"/>
                    <a:pt x="548" y="1575"/>
                    <a:pt x="548" y="1484"/>
                  </a:cubicBezTo>
                  <a:cubicBezTo>
                    <a:pt x="548" y="1415"/>
                    <a:pt x="548" y="1347"/>
                    <a:pt x="548" y="1278"/>
                  </a:cubicBezTo>
                  <a:cubicBezTo>
                    <a:pt x="571" y="1210"/>
                    <a:pt x="571" y="1141"/>
                    <a:pt x="571" y="1073"/>
                  </a:cubicBezTo>
                  <a:cubicBezTo>
                    <a:pt x="571" y="1004"/>
                    <a:pt x="594" y="913"/>
                    <a:pt x="594" y="845"/>
                  </a:cubicBezTo>
                  <a:cubicBezTo>
                    <a:pt x="594" y="799"/>
                    <a:pt x="594" y="753"/>
                    <a:pt x="617" y="708"/>
                  </a:cubicBezTo>
                  <a:cubicBezTo>
                    <a:pt x="617" y="685"/>
                    <a:pt x="617" y="685"/>
                    <a:pt x="617" y="662"/>
                  </a:cubicBezTo>
                  <a:cubicBezTo>
                    <a:pt x="617" y="548"/>
                    <a:pt x="662" y="434"/>
                    <a:pt x="639" y="320"/>
                  </a:cubicBezTo>
                  <a:cubicBezTo>
                    <a:pt x="617" y="274"/>
                    <a:pt x="617" y="228"/>
                    <a:pt x="594" y="183"/>
                  </a:cubicBezTo>
                  <a:cubicBezTo>
                    <a:pt x="571" y="137"/>
                    <a:pt x="571" y="114"/>
                    <a:pt x="548" y="91"/>
                  </a:cubicBezTo>
                  <a:cubicBezTo>
                    <a:pt x="525" y="69"/>
                    <a:pt x="525" y="69"/>
                    <a:pt x="502" y="69"/>
                  </a:cubicBezTo>
                  <a:cubicBezTo>
                    <a:pt x="480" y="23"/>
                    <a:pt x="457" y="0"/>
                    <a:pt x="4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 name="Google Shape;9775;p58"/>
            <p:cNvSpPr/>
            <p:nvPr/>
          </p:nvSpPr>
          <p:spPr>
            <a:xfrm>
              <a:off x="5241010" y="2731951"/>
              <a:ext cx="8620" cy="9091"/>
            </a:xfrm>
            <a:custGeom>
              <a:avLst/>
              <a:gdLst/>
              <a:ahLst/>
              <a:cxnLst/>
              <a:rect l="l" t="t" r="r" b="b"/>
              <a:pathLst>
                <a:path w="183" h="193" extrusionOk="0">
                  <a:moveTo>
                    <a:pt x="23" y="1"/>
                  </a:moveTo>
                  <a:cubicBezTo>
                    <a:pt x="23" y="24"/>
                    <a:pt x="0" y="46"/>
                    <a:pt x="0" y="46"/>
                  </a:cubicBezTo>
                  <a:cubicBezTo>
                    <a:pt x="0" y="69"/>
                    <a:pt x="0" y="92"/>
                    <a:pt x="23" y="115"/>
                  </a:cubicBezTo>
                  <a:cubicBezTo>
                    <a:pt x="23" y="115"/>
                    <a:pt x="23" y="138"/>
                    <a:pt x="46" y="138"/>
                  </a:cubicBezTo>
                  <a:cubicBezTo>
                    <a:pt x="46" y="160"/>
                    <a:pt x="69" y="183"/>
                    <a:pt x="92" y="183"/>
                  </a:cubicBezTo>
                  <a:cubicBezTo>
                    <a:pt x="98" y="190"/>
                    <a:pt x="107" y="193"/>
                    <a:pt x="116" y="193"/>
                  </a:cubicBezTo>
                  <a:cubicBezTo>
                    <a:pt x="139" y="193"/>
                    <a:pt x="167" y="177"/>
                    <a:pt x="183" y="160"/>
                  </a:cubicBezTo>
                  <a:cubicBezTo>
                    <a:pt x="183" y="138"/>
                    <a:pt x="183" y="138"/>
                    <a:pt x="183" y="115"/>
                  </a:cubicBezTo>
                  <a:cubicBezTo>
                    <a:pt x="160" y="115"/>
                    <a:pt x="160" y="92"/>
                    <a:pt x="160" y="92"/>
                  </a:cubicBezTo>
                  <a:cubicBezTo>
                    <a:pt x="160" y="69"/>
                    <a:pt x="137" y="69"/>
                    <a:pt x="137" y="69"/>
                  </a:cubicBezTo>
                  <a:cubicBezTo>
                    <a:pt x="137" y="69"/>
                    <a:pt x="137" y="46"/>
                    <a:pt x="114" y="46"/>
                  </a:cubicBezTo>
                  <a:cubicBezTo>
                    <a:pt x="114" y="24"/>
                    <a:pt x="114" y="24"/>
                    <a:pt x="114" y="24"/>
                  </a:cubicBezTo>
                  <a:cubicBezTo>
                    <a:pt x="92" y="1"/>
                    <a:pt x="69" y="1"/>
                    <a:pt x="69" y="1"/>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 name="Google Shape;9776;p58"/>
            <p:cNvSpPr/>
            <p:nvPr/>
          </p:nvSpPr>
          <p:spPr>
            <a:xfrm>
              <a:off x="6128038" y="3212553"/>
              <a:ext cx="76353" cy="53791"/>
            </a:xfrm>
            <a:custGeom>
              <a:avLst/>
              <a:gdLst/>
              <a:ahLst/>
              <a:cxnLst/>
              <a:rect l="l" t="t" r="r" b="b"/>
              <a:pathLst>
                <a:path w="1621" h="1142" extrusionOk="0">
                  <a:moveTo>
                    <a:pt x="1461" y="1"/>
                  </a:moveTo>
                  <a:cubicBezTo>
                    <a:pt x="1415" y="23"/>
                    <a:pt x="1370" y="46"/>
                    <a:pt x="1370" y="92"/>
                  </a:cubicBezTo>
                  <a:cubicBezTo>
                    <a:pt x="1393" y="115"/>
                    <a:pt x="1393" y="138"/>
                    <a:pt x="1393" y="160"/>
                  </a:cubicBezTo>
                  <a:cubicBezTo>
                    <a:pt x="1393" y="160"/>
                    <a:pt x="1370" y="160"/>
                    <a:pt x="1370" y="183"/>
                  </a:cubicBezTo>
                  <a:cubicBezTo>
                    <a:pt x="1370" y="206"/>
                    <a:pt x="1347" y="206"/>
                    <a:pt x="1347" y="229"/>
                  </a:cubicBezTo>
                  <a:cubicBezTo>
                    <a:pt x="1301" y="275"/>
                    <a:pt x="1278" y="320"/>
                    <a:pt x="1233" y="343"/>
                  </a:cubicBezTo>
                  <a:cubicBezTo>
                    <a:pt x="1142" y="434"/>
                    <a:pt x="1027" y="503"/>
                    <a:pt x="913" y="548"/>
                  </a:cubicBezTo>
                  <a:cubicBezTo>
                    <a:pt x="799" y="617"/>
                    <a:pt x="685" y="685"/>
                    <a:pt x="571" y="731"/>
                  </a:cubicBezTo>
                  <a:cubicBezTo>
                    <a:pt x="502" y="777"/>
                    <a:pt x="434" y="799"/>
                    <a:pt x="365" y="822"/>
                  </a:cubicBezTo>
                  <a:cubicBezTo>
                    <a:pt x="297" y="845"/>
                    <a:pt x="229" y="845"/>
                    <a:pt x="160" y="868"/>
                  </a:cubicBezTo>
                  <a:cubicBezTo>
                    <a:pt x="137" y="868"/>
                    <a:pt x="114" y="868"/>
                    <a:pt x="92" y="891"/>
                  </a:cubicBezTo>
                  <a:lnTo>
                    <a:pt x="46" y="891"/>
                  </a:lnTo>
                  <a:cubicBezTo>
                    <a:pt x="46" y="914"/>
                    <a:pt x="23" y="936"/>
                    <a:pt x="0" y="959"/>
                  </a:cubicBezTo>
                  <a:cubicBezTo>
                    <a:pt x="0" y="982"/>
                    <a:pt x="0" y="1005"/>
                    <a:pt x="0" y="1051"/>
                  </a:cubicBezTo>
                  <a:cubicBezTo>
                    <a:pt x="0" y="1073"/>
                    <a:pt x="46" y="1096"/>
                    <a:pt x="69" y="1119"/>
                  </a:cubicBezTo>
                  <a:lnTo>
                    <a:pt x="114" y="1119"/>
                  </a:lnTo>
                  <a:cubicBezTo>
                    <a:pt x="137" y="1142"/>
                    <a:pt x="183" y="1142"/>
                    <a:pt x="206" y="1142"/>
                  </a:cubicBezTo>
                  <a:cubicBezTo>
                    <a:pt x="251" y="1119"/>
                    <a:pt x="297" y="1119"/>
                    <a:pt x="343" y="1119"/>
                  </a:cubicBezTo>
                  <a:lnTo>
                    <a:pt x="365" y="1119"/>
                  </a:lnTo>
                  <a:cubicBezTo>
                    <a:pt x="365" y="1119"/>
                    <a:pt x="388" y="1142"/>
                    <a:pt x="411" y="1142"/>
                  </a:cubicBezTo>
                  <a:cubicBezTo>
                    <a:pt x="457" y="1142"/>
                    <a:pt x="502" y="1142"/>
                    <a:pt x="525" y="1119"/>
                  </a:cubicBezTo>
                  <a:cubicBezTo>
                    <a:pt x="571" y="1119"/>
                    <a:pt x="594" y="1119"/>
                    <a:pt x="617" y="1096"/>
                  </a:cubicBezTo>
                  <a:cubicBezTo>
                    <a:pt x="685" y="1073"/>
                    <a:pt x="753" y="1051"/>
                    <a:pt x="822" y="1028"/>
                  </a:cubicBezTo>
                  <a:cubicBezTo>
                    <a:pt x="845" y="1028"/>
                    <a:pt x="868" y="1005"/>
                    <a:pt x="913" y="1005"/>
                  </a:cubicBezTo>
                  <a:cubicBezTo>
                    <a:pt x="936" y="982"/>
                    <a:pt x="982" y="959"/>
                    <a:pt x="1027" y="936"/>
                  </a:cubicBezTo>
                  <a:cubicBezTo>
                    <a:pt x="1096" y="891"/>
                    <a:pt x="1164" y="868"/>
                    <a:pt x="1210" y="822"/>
                  </a:cubicBezTo>
                  <a:cubicBezTo>
                    <a:pt x="1324" y="754"/>
                    <a:pt x="1415" y="663"/>
                    <a:pt x="1484" y="571"/>
                  </a:cubicBezTo>
                  <a:cubicBezTo>
                    <a:pt x="1507" y="526"/>
                    <a:pt x="1530" y="480"/>
                    <a:pt x="1552" y="457"/>
                  </a:cubicBezTo>
                  <a:cubicBezTo>
                    <a:pt x="1552" y="434"/>
                    <a:pt x="1575" y="411"/>
                    <a:pt x="1575" y="389"/>
                  </a:cubicBezTo>
                  <a:cubicBezTo>
                    <a:pt x="1598" y="366"/>
                    <a:pt x="1598" y="343"/>
                    <a:pt x="1598" y="320"/>
                  </a:cubicBezTo>
                  <a:cubicBezTo>
                    <a:pt x="1621" y="297"/>
                    <a:pt x="1598" y="275"/>
                    <a:pt x="1598" y="252"/>
                  </a:cubicBezTo>
                  <a:cubicBezTo>
                    <a:pt x="1598" y="206"/>
                    <a:pt x="1575" y="183"/>
                    <a:pt x="1530" y="160"/>
                  </a:cubicBezTo>
                  <a:cubicBezTo>
                    <a:pt x="1552" y="138"/>
                    <a:pt x="1530" y="115"/>
                    <a:pt x="1530" y="92"/>
                  </a:cubicBezTo>
                  <a:cubicBezTo>
                    <a:pt x="1530" y="46"/>
                    <a:pt x="1507"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 name="Google Shape;9777;p58"/>
            <p:cNvSpPr/>
            <p:nvPr/>
          </p:nvSpPr>
          <p:spPr>
            <a:xfrm>
              <a:off x="6125871" y="3253392"/>
              <a:ext cx="31229" cy="8667"/>
            </a:xfrm>
            <a:custGeom>
              <a:avLst/>
              <a:gdLst/>
              <a:ahLst/>
              <a:cxnLst/>
              <a:rect l="l" t="t" r="r" b="b"/>
              <a:pathLst>
                <a:path w="663" h="184" extrusionOk="0">
                  <a:moveTo>
                    <a:pt x="138" y="1"/>
                  </a:moveTo>
                  <a:cubicBezTo>
                    <a:pt x="115" y="1"/>
                    <a:pt x="115" y="24"/>
                    <a:pt x="92" y="47"/>
                  </a:cubicBezTo>
                  <a:cubicBezTo>
                    <a:pt x="69" y="47"/>
                    <a:pt x="46" y="47"/>
                    <a:pt x="23" y="69"/>
                  </a:cubicBezTo>
                  <a:cubicBezTo>
                    <a:pt x="1" y="92"/>
                    <a:pt x="1" y="115"/>
                    <a:pt x="1" y="138"/>
                  </a:cubicBezTo>
                  <a:cubicBezTo>
                    <a:pt x="23" y="161"/>
                    <a:pt x="46" y="161"/>
                    <a:pt x="69" y="184"/>
                  </a:cubicBezTo>
                  <a:lnTo>
                    <a:pt x="115" y="184"/>
                  </a:lnTo>
                  <a:cubicBezTo>
                    <a:pt x="138" y="161"/>
                    <a:pt x="160" y="161"/>
                    <a:pt x="183" y="161"/>
                  </a:cubicBezTo>
                  <a:lnTo>
                    <a:pt x="594" y="161"/>
                  </a:lnTo>
                  <a:cubicBezTo>
                    <a:pt x="617" y="161"/>
                    <a:pt x="640" y="161"/>
                    <a:pt x="640" y="138"/>
                  </a:cubicBezTo>
                  <a:cubicBezTo>
                    <a:pt x="663" y="138"/>
                    <a:pt x="663" y="138"/>
                    <a:pt x="663" y="115"/>
                  </a:cubicBezTo>
                  <a:cubicBezTo>
                    <a:pt x="663" y="92"/>
                    <a:pt x="663" y="69"/>
                    <a:pt x="617" y="47"/>
                  </a:cubicBezTo>
                  <a:lnTo>
                    <a:pt x="275" y="47"/>
                  </a:lnTo>
                  <a:cubicBezTo>
                    <a:pt x="252" y="24"/>
                    <a:pt x="229" y="1"/>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 name="Google Shape;9778;p58"/>
            <p:cNvSpPr/>
            <p:nvPr/>
          </p:nvSpPr>
          <p:spPr>
            <a:xfrm>
              <a:off x="6174248" y="3070628"/>
              <a:ext cx="120488" cy="151670"/>
            </a:xfrm>
            <a:custGeom>
              <a:avLst/>
              <a:gdLst/>
              <a:ahLst/>
              <a:cxnLst/>
              <a:rect l="l" t="t" r="r" b="b"/>
              <a:pathLst>
                <a:path w="2558" h="3220" extrusionOk="0">
                  <a:moveTo>
                    <a:pt x="1096" y="1964"/>
                  </a:moveTo>
                  <a:cubicBezTo>
                    <a:pt x="1093" y="1964"/>
                    <a:pt x="1091" y="1964"/>
                    <a:pt x="1089" y="1964"/>
                  </a:cubicBezTo>
                  <a:lnTo>
                    <a:pt x="1089" y="1964"/>
                  </a:lnTo>
                  <a:cubicBezTo>
                    <a:pt x="1084" y="1971"/>
                    <a:pt x="1079" y="1979"/>
                    <a:pt x="1074" y="1986"/>
                  </a:cubicBezTo>
                  <a:lnTo>
                    <a:pt x="1096" y="1964"/>
                  </a:lnTo>
                  <a:close/>
                  <a:moveTo>
                    <a:pt x="2420" y="1"/>
                  </a:moveTo>
                  <a:cubicBezTo>
                    <a:pt x="2375" y="1"/>
                    <a:pt x="2329" y="24"/>
                    <a:pt x="2306" y="24"/>
                  </a:cubicBezTo>
                  <a:cubicBezTo>
                    <a:pt x="2238" y="24"/>
                    <a:pt x="2192" y="46"/>
                    <a:pt x="2146" y="69"/>
                  </a:cubicBezTo>
                  <a:cubicBezTo>
                    <a:pt x="2078" y="92"/>
                    <a:pt x="2009" y="138"/>
                    <a:pt x="1964" y="183"/>
                  </a:cubicBezTo>
                  <a:cubicBezTo>
                    <a:pt x="1895" y="229"/>
                    <a:pt x="1850" y="275"/>
                    <a:pt x="1804" y="320"/>
                  </a:cubicBezTo>
                  <a:cubicBezTo>
                    <a:pt x="1758" y="343"/>
                    <a:pt x="1735" y="366"/>
                    <a:pt x="1713" y="412"/>
                  </a:cubicBezTo>
                  <a:cubicBezTo>
                    <a:pt x="1690" y="434"/>
                    <a:pt x="1667" y="457"/>
                    <a:pt x="1644" y="480"/>
                  </a:cubicBezTo>
                  <a:cubicBezTo>
                    <a:pt x="1599" y="548"/>
                    <a:pt x="1553" y="594"/>
                    <a:pt x="1507" y="663"/>
                  </a:cubicBezTo>
                  <a:cubicBezTo>
                    <a:pt x="1439" y="777"/>
                    <a:pt x="1347" y="891"/>
                    <a:pt x="1302" y="1028"/>
                  </a:cubicBezTo>
                  <a:cubicBezTo>
                    <a:pt x="1279" y="1096"/>
                    <a:pt x="1233" y="1142"/>
                    <a:pt x="1210" y="1188"/>
                  </a:cubicBezTo>
                  <a:cubicBezTo>
                    <a:pt x="1188" y="1256"/>
                    <a:pt x="1165" y="1325"/>
                    <a:pt x="1119" y="1370"/>
                  </a:cubicBezTo>
                  <a:cubicBezTo>
                    <a:pt x="1074" y="1507"/>
                    <a:pt x="1005" y="1621"/>
                    <a:pt x="937" y="1735"/>
                  </a:cubicBezTo>
                  <a:cubicBezTo>
                    <a:pt x="891" y="1804"/>
                    <a:pt x="868" y="1872"/>
                    <a:pt x="822" y="1918"/>
                  </a:cubicBezTo>
                  <a:cubicBezTo>
                    <a:pt x="800" y="1986"/>
                    <a:pt x="754" y="2032"/>
                    <a:pt x="731" y="2101"/>
                  </a:cubicBezTo>
                  <a:cubicBezTo>
                    <a:pt x="685" y="2169"/>
                    <a:pt x="640" y="2238"/>
                    <a:pt x="617" y="2283"/>
                  </a:cubicBezTo>
                  <a:cubicBezTo>
                    <a:pt x="571" y="2352"/>
                    <a:pt x="526" y="2397"/>
                    <a:pt x="503" y="2443"/>
                  </a:cubicBezTo>
                  <a:cubicBezTo>
                    <a:pt x="480" y="2466"/>
                    <a:pt x="480" y="2489"/>
                    <a:pt x="457" y="2511"/>
                  </a:cubicBezTo>
                  <a:cubicBezTo>
                    <a:pt x="457" y="2534"/>
                    <a:pt x="434" y="2557"/>
                    <a:pt x="434" y="2580"/>
                  </a:cubicBezTo>
                  <a:cubicBezTo>
                    <a:pt x="434" y="2580"/>
                    <a:pt x="434" y="2557"/>
                    <a:pt x="434" y="2557"/>
                  </a:cubicBezTo>
                  <a:cubicBezTo>
                    <a:pt x="366" y="2671"/>
                    <a:pt x="275" y="2740"/>
                    <a:pt x="206" y="2831"/>
                  </a:cubicBezTo>
                  <a:cubicBezTo>
                    <a:pt x="183" y="2899"/>
                    <a:pt x="138" y="2945"/>
                    <a:pt x="92" y="2991"/>
                  </a:cubicBezTo>
                  <a:cubicBezTo>
                    <a:pt x="92" y="3014"/>
                    <a:pt x="69" y="3036"/>
                    <a:pt x="46" y="3059"/>
                  </a:cubicBezTo>
                  <a:cubicBezTo>
                    <a:pt x="24" y="3082"/>
                    <a:pt x="1" y="3128"/>
                    <a:pt x="1" y="3151"/>
                  </a:cubicBezTo>
                  <a:cubicBezTo>
                    <a:pt x="1" y="3173"/>
                    <a:pt x="1" y="3196"/>
                    <a:pt x="24" y="3196"/>
                  </a:cubicBezTo>
                  <a:cubicBezTo>
                    <a:pt x="46" y="3219"/>
                    <a:pt x="69" y="3219"/>
                    <a:pt x="92" y="3219"/>
                  </a:cubicBezTo>
                  <a:cubicBezTo>
                    <a:pt x="115" y="3196"/>
                    <a:pt x="115" y="3196"/>
                    <a:pt x="138" y="3173"/>
                  </a:cubicBezTo>
                  <a:cubicBezTo>
                    <a:pt x="138" y="3151"/>
                    <a:pt x="161" y="3151"/>
                    <a:pt x="161" y="3128"/>
                  </a:cubicBezTo>
                  <a:cubicBezTo>
                    <a:pt x="206" y="3105"/>
                    <a:pt x="229" y="3082"/>
                    <a:pt x="252" y="3036"/>
                  </a:cubicBezTo>
                  <a:cubicBezTo>
                    <a:pt x="275" y="2991"/>
                    <a:pt x="297" y="2968"/>
                    <a:pt x="343" y="2922"/>
                  </a:cubicBezTo>
                  <a:cubicBezTo>
                    <a:pt x="366" y="2877"/>
                    <a:pt x="389" y="2854"/>
                    <a:pt x="434" y="2808"/>
                  </a:cubicBezTo>
                  <a:cubicBezTo>
                    <a:pt x="480" y="2763"/>
                    <a:pt x="503" y="2717"/>
                    <a:pt x="549" y="2671"/>
                  </a:cubicBezTo>
                  <a:cubicBezTo>
                    <a:pt x="617" y="2603"/>
                    <a:pt x="685" y="2511"/>
                    <a:pt x="754" y="2420"/>
                  </a:cubicBezTo>
                  <a:cubicBezTo>
                    <a:pt x="777" y="2375"/>
                    <a:pt x="822" y="2329"/>
                    <a:pt x="868" y="2283"/>
                  </a:cubicBezTo>
                  <a:cubicBezTo>
                    <a:pt x="891" y="2215"/>
                    <a:pt x="937" y="2169"/>
                    <a:pt x="982" y="2123"/>
                  </a:cubicBezTo>
                  <a:cubicBezTo>
                    <a:pt x="1005" y="2078"/>
                    <a:pt x="1028" y="2032"/>
                    <a:pt x="1074" y="1986"/>
                  </a:cubicBezTo>
                  <a:cubicBezTo>
                    <a:pt x="1074" y="1967"/>
                    <a:pt x="1074" y="1964"/>
                    <a:pt x="1089" y="1964"/>
                  </a:cubicBezTo>
                  <a:lnTo>
                    <a:pt x="1089" y="1964"/>
                  </a:lnTo>
                  <a:cubicBezTo>
                    <a:pt x="1129" y="1903"/>
                    <a:pt x="1167" y="1842"/>
                    <a:pt x="1188" y="1781"/>
                  </a:cubicBezTo>
                  <a:cubicBezTo>
                    <a:pt x="1233" y="1735"/>
                    <a:pt x="1279" y="1667"/>
                    <a:pt x="1302" y="1598"/>
                  </a:cubicBezTo>
                  <a:cubicBezTo>
                    <a:pt x="1325" y="1553"/>
                    <a:pt x="1370" y="1507"/>
                    <a:pt x="1393" y="1439"/>
                  </a:cubicBezTo>
                  <a:cubicBezTo>
                    <a:pt x="1416" y="1393"/>
                    <a:pt x="1462" y="1325"/>
                    <a:pt x="1484" y="1256"/>
                  </a:cubicBezTo>
                  <a:cubicBezTo>
                    <a:pt x="1507" y="1210"/>
                    <a:pt x="1530" y="1165"/>
                    <a:pt x="1553" y="1119"/>
                  </a:cubicBezTo>
                  <a:cubicBezTo>
                    <a:pt x="1576" y="1073"/>
                    <a:pt x="1599" y="1028"/>
                    <a:pt x="1621" y="982"/>
                  </a:cubicBezTo>
                  <a:cubicBezTo>
                    <a:pt x="1690" y="914"/>
                    <a:pt x="1758" y="822"/>
                    <a:pt x="1804" y="754"/>
                  </a:cubicBezTo>
                  <a:cubicBezTo>
                    <a:pt x="1850" y="708"/>
                    <a:pt x="1895" y="663"/>
                    <a:pt x="1918" y="617"/>
                  </a:cubicBezTo>
                  <a:cubicBezTo>
                    <a:pt x="1964" y="571"/>
                    <a:pt x="2009" y="548"/>
                    <a:pt x="2032" y="526"/>
                  </a:cubicBezTo>
                  <a:cubicBezTo>
                    <a:pt x="2078" y="480"/>
                    <a:pt x="2123" y="457"/>
                    <a:pt x="2169" y="434"/>
                  </a:cubicBezTo>
                  <a:cubicBezTo>
                    <a:pt x="2215" y="389"/>
                    <a:pt x="2260" y="366"/>
                    <a:pt x="2329" y="343"/>
                  </a:cubicBezTo>
                  <a:cubicBezTo>
                    <a:pt x="2375" y="320"/>
                    <a:pt x="2420" y="320"/>
                    <a:pt x="2466" y="297"/>
                  </a:cubicBezTo>
                  <a:cubicBezTo>
                    <a:pt x="2489" y="297"/>
                    <a:pt x="2512" y="275"/>
                    <a:pt x="2512" y="252"/>
                  </a:cubicBezTo>
                  <a:cubicBezTo>
                    <a:pt x="2534" y="229"/>
                    <a:pt x="2534" y="206"/>
                    <a:pt x="2534" y="160"/>
                  </a:cubicBezTo>
                  <a:cubicBezTo>
                    <a:pt x="2534" y="160"/>
                    <a:pt x="2512" y="160"/>
                    <a:pt x="2512" y="138"/>
                  </a:cubicBezTo>
                  <a:cubicBezTo>
                    <a:pt x="2557" y="138"/>
                    <a:pt x="2557" y="115"/>
                    <a:pt x="2557" y="69"/>
                  </a:cubicBezTo>
                  <a:cubicBezTo>
                    <a:pt x="2557" y="46"/>
                    <a:pt x="2534" y="1"/>
                    <a:pt x="2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 name="Google Shape;9779;p58"/>
            <p:cNvSpPr/>
            <p:nvPr/>
          </p:nvSpPr>
          <p:spPr>
            <a:xfrm>
              <a:off x="5085094" y="3600689"/>
              <a:ext cx="425807" cy="96796"/>
            </a:xfrm>
            <a:custGeom>
              <a:avLst/>
              <a:gdLst/>
              <a:ahLst/>
              <a:cxnLst/>
              <a:rect l="l" t="t" r="r" b="b"/>
              <a:pathLst>
                <a:path w="9040" h="2055" extrusionOk="0">
                  <a:moveTo>
                    <a:pt x="1" y="1"/>
                  </a:moveTo>
                  <a:cubicBezTo>
                    <a:pt x="1" y="23"/>
                    <a:pt x="1" y="46"/>
                    <a:pt x="1" y="69"/>
                  </a:cubicBezTo>
                  <a:cubicBezTo>
                    <a:pt x="115" y="183"/>
                    <a:pt x="229" y="274"/>
                    <a:pt x="366" y="366"/>
                  </a:cubicBezTo>
                  <a:cubicBezTo>
                    <a:pt x="412" y="411"/>
                    <a:pt x="480" y="480"/>
                    <a:pt x="549" y="503"/>
                  </a:cubicBezTo>
                  <a:cubicBezTo>
                    <a:pt x="617" y="548"/>
                    <a:pt x="685" y="594"/>
                    <a:pt x="754" y="640"/>
                  </a:cubicBezTo>
                  <a:cubicBezTo>
                    <a:pt x="822" y="685"/>
                    <a:pt x="891" y="708"/>
                    <a:pt x="959" y="754"/>
                  </a:cubicBezTo>
                  <a:cubicBezTo>
                    <a:pt x="1028" y="799"/>
                    <a:pt x="1096" y="845"/>
                    <a:pt x="1165" y="891"/>
                  </a:cubicBezTo>
                  <a:cubicBezTo>
                    <a:pt x="1233" y="936"/>
                    <a:pt x="1302" y="959"/>
                    <a:pt x="1370" y="1005"/>
                  </a:cubicBezTo>
                  <a:cubicBezTo>
                    <a:pt x="1416" y="1028"/>
                    <a:pt x="1462" y="1050"/>
                    <a:pt x="1507" y="1073"/>
                  </a:cubicBezTo>
                  <a:cubicBezTo>
                    <a:pt x="1507" y="1096"/>
                    <a:pt x="1507" y="1119"/>
                    <a:pt x="1530" y="1142"/>
                  </a:cubicBezTo>
                  <a:cubicBezTo>
                    <a:pt x="1690" y="1233"/>
                    <a:pt x="1850" y="1324"/>
                    <a:pt x="2009" y="1393"/>
                  </a:cubicBezTo>
                  <a:cubicBezTo>
                    <a:pt x="2146" y="1461"/>
                    <a:pt x="2306" y="1507"/>
                    <a:pt x="2466" y="1553"/>
                  </a:cubicBezTo>
                  <a:cubicBezTo>
                    <a:pt x="2626" y="1621"/>
                    <a:pt x="2785" y="1667"/>
                    <a:pt x="2945" y="1712"/>
                  </a:cubicBezTo>
                  <a:cubicBezTo>
                    <a:pt x="3036" y="1735"/>
                    <a:pt x="3105" y="1758"/>
                    <a:pt x="3196" y="1758"/>
                  </a:cubicBezTo>
                  <a:cubicBezTo>
                    <a:pt x="3242" y="1781"/>
                    <a:pt x="3288" y="1781"/>
                    <a:pt x="3356" y="1804"/>
                  </a:cubicBezTo>
                  <a:cubicBezTo>
                    <a:pt x="3356" y="1827"/>
                    <a:pt x="3379" y="1849"/>
                    <a:pt x="3402" y="1849"/>
                  </a:cubicBezTo>
                  <a:cubicBezTo>
                    <a:pt x="3424" y="1849"/>
                    <a:pt x="3470" y="1849"/>
                    <a:pt x="3493" y="1872"/>
                  </a:cubicBezTo>
                  <a:lnTo>
                    <a:pt x="3516" y="1872"/>
                  </a:lnTo>
                  <a:cubicBezTo>
                    <a:pt x="3539" y="1872"/>
                    <a:pt x="3584" y="1895"/>
                    <a:pt x="3630" y="1895"/>
                  </a:cubicBezTo>
                  <a:cubicBezTo>
                    <a:pt x="3721" y="1918"/>
                    <a:pt x="3790" y="1918"/>
                    <a:pt x="3881" y="1941"/>
                  </a:cubicBezTo>
                  <a:lnTo>
                    <a:pt x="3972" y="1941"/>
                  </a:lnTo>
                  <a:cubicBezTo>
                    <a:pt x="4109" y="1964"/>
                    <a:pt x="4246" y="1986"/>
                    <a:pt x="4383" y="2009"/>
                  </a:cubicBezTo>
                  <a:cubicBezTo>
                    <a:pt x="4543" y="2032"/>
                    <a:pt x="4726" y="2032"/>
                    <a:pt x="4885" y="2032"/>
                  </a:cubicBezTo>
                  <a:lnTo>
                    <a:pt x="5159" y="2055"/>
                  </a:lnTo>
                  <a:cubicBezTo>
                    <a:pt x="5251" y="2055"/>
                    <a:pt x="5342" y="2055"/>
                    <a:pt x="5410" y="2032"/>
                  </a:cubicBezTo>
                  <a:lnTo>
                    <a:pt x="5821" y="2032"/>
                  </a:lnTo>
                  <a:cubicBezTo>
                    <a:pt x="5821" y="2032"/>
                    <a:pt x="5844" y="2009"/>
                    <a:pt x="5844" y="2009"/>
                  </a:cubicBezTo>
                  <a:cubicBezTo>
                    <a:pt x="5867" y="2032"/>
                    <a:pt x="5890" y="2032"/>
                    <a:pt x="5912" y="2032"/>
                  </a:cubicBezTo>
                  <a:cubicBezTo>
                    <a:pt x="5928" y="2040"/>
                    <a:pt x="5945" y="2042"/>
                    <a:pt x="5964" y="2042"/>
                  </a:cubicBezTo>
                  <a:cubicBezTo>
                    <a:pt x="6001" y="2042"/>
                    <a:pt x="6042" y="2032"/>
                    <a:pt x="6072" y="2032"/>
                  </a:cubicBezTo>
                  <a:cubicBezTo>
                    <a:pt x="6095" y="2032"/>
                    <a:pt x="6141" y="2009"/>
                    <a:pt x="6164" y="2009"/>
                  </a:cubicBezTo>
                  <a:cubicBezTo>
                    <a:pt x="6232" y="1986"/>
                    <a:pt x="6323" y="1986"/>
                    <a:pt x="6392" y="1964"/>
                  </a:cubicBezTo>
                  <a:cubicBezTo>
                    <a:pt x="6415" y="1964"/>
                    <a:pt x="6437" y="1941"/>
                    <a:pt x="6483" y="1941"/>
                  </a:cubicBezTo>
                  <a:cubicBezTo>
                    <a:pt x="6529" y="1941"/>
                    <a:pt x="6597" y="1918"/>
                    <a:pt x="6666" y="1895"/>
                  </a:cubicBezTo>
                  <a:cubicBezTo>
                    <a:pt x="6757" y="1872"/>
                    <a:pt x="6825" y="1849"/>
                    <a:pt x="6917" y="1827"/>
                  </a:cubicBezTo>
                  <a:cubicBezTo>
                    <a:pt x="6985" y="1804"/>
                    <a:pt x="7077" y="1781"/>
                    <a:pt x="7145" y="1758"/>
                  </a:cubicBezTo>
                  <a:cubicBezTo>
                    <a:pt x="7236" y="1735"/>
                    <a:pt x="7305" y="1690"/>
                    <a:pt x="7396" y="1667"/>
                  </a:cubicBezTo>
                  <a:cubicBezTo>
                    <a:pt x="7556" y="1598"/>
                    <a:pt x="7716" y="1530"/>
                    <a:pt x="7875" y="1439"/>
                  </a:cubicBezTo>
                  <a:cubicBezTo>
                    <a:pt x="8058" y="1370"/>
                    <a:pt x="8218" y="1256"/>
                    <a:pt x="8378" y="1142"/>
                  </a:cubicBezTo>
                  <a:cubicBezTo>
                    <a:pt x="8469" y="1096"/>
                    <a:pt x="8560" y="1028"/>
                    <a:pt x="8651" y="982"/>
                  </a:cubicBezTo>
                  <a:cubicBezTo>
                    <a:pt x="8697" y="959"/>
                    <a:pt x="8743" y="914"/>
                    <a:pt x="8788" y="891"/>
                  </a:cubicBezTo>
                  <a:cubicBezTo>
                    <a:pt x="8788" y="868"/>
                    <a:pt x="8811" y="868"/>
                    <a:pt x="8834" y="845"/>
                  </a:cubicBezTo>
                  <a:cubicBezTo>
                    <a:pt x="8834" y="845"/>
                    <a:pt x="8857" y="845"/>
                    <a:pt x="8857" y="822"/>
                  </a:cubicBezTo>
                  <a:cubicBezTo>
                    <a:pt x="8880" y="822"/>
                    <a:pt x="8880" y="799"/>
                    <a:pt x="8903" y="799"/>
                  </a:cubicBezTo>
                  <a:cubicBezTo>
                    <a:pt x="8925" y="777"/>
                    <a:pt x="8925" y="777"/>
                    <a:pt x="8925" y="754"/>
                  </a:cubicBezTo>
                  <a:cubicBezTo>
                    <a:pt x="8925" y="731"/>
                    <a:pt x="8925" y="708"/>
                    <a:pt x="8925" y="685"/>
                  </a:cubicBezTo>
                  <a:cubicBezTo>
                    <a:pt x="8925" y="685"/>
                    <a:pt x="8903" y="685"/>
                    <a:pt x="8903" y="662"/>
                  </a:cubicBezTo>
                  <a:cubicBezTo>
                    <a:pt x="8925" y="662"/>
                    <a:pt x="8925" y="662"/>
                    <a:pt x="8948" y="640"/>
                  </a:cubicBezTo>
                  <a:cubicBezTo>
                    <a:pt x="8948" y="640"/>
                    <a:pt x="8971" y="617"/>
                    <a:pt x="8971" y="617"/>
                  </a:cubicBezTo>
                  <a:cubicBezTo>
                    <a:pt x="8994" y="617"/>
                    <a:pt x="8994" y="594"/>
                    <a:pt x="8994" y="594"/>
                  </a:cubicBezTo>
                  <a:cubicBezTo>
                    <a:pt x="9017" y="594"/>
                    <a:pt x="9017" y="571"/>
                    <a:pt x="9040" y="548"/>
                  </a:cubicBezTo>
                  <a:cubicBezTo>
                    <a:pt x="9040" y="503"/>
                    <a:pt x="9040" y="480"/>
                    <a:pt x="9040" y="457"/>
                  </a:cubicBezTo>
                  <a:cubicBezTo>
                    <a:pt x="9017" y="434"/>
                    <a:pt x="9017" y="411"/>
                    <a:pt x="8994" y="411"/>
                  </a:cubicBezTo>
                  <a:cubicBezTo>
                    <a:pt x="8977" y="378"/>
                    <a:pt x="8936" y="357"/>
                    <a:pt x="8897" y="357"/>
                  </a:cubicBezTo>
                  <a:cubicBezTo>
                    <a:pt x="8883" y="357"/>
                    <a:pt x="8869" y="360"/>
                    <a:pt x="8857" y="366"/>
                  </a:cubicBezTo>
                  <a:cubicBezTo>
                    <a:pt x="8811" y="389"/>
                    <a:pt x="8743" y="411"/>
                    <a:pt x="8697" y="457"/>
                  </a:cubicBezTo>
                  <a:cubicBezTo>
                    <a:pt x="8651" y="480"/>
                    <a:pt x="8583" y="526"/>
                    <a:pt x="8537" y="571"/>
                  </a:cubicBezTo>
                  <a:cubicBezTo>
                    <a:pt x="8492" y="617"/>
                    <a:pt x="8423" y="662"/>
                    <a:pt x="8355" y="685"/>
                  </a:cubicBezTo>
                  <a:cubicBezTo>
                    <a:pt x="8309" y="731"/>
                    <a:pt x="8241" y="777"/>
                    <a:pt x="8172" y="799"/>
                  </a:cubicBezTo>
                  <a:cubicBezTo>
                    <a:pt x="8058" y="868"/>
                    <a:pt x="7921" y="914"/>
                    <a:pt x="7784" y="982"/>
                  </a:cubicBezTo>
                  <a:cubicBezTo>
                    <a:pt x="7670" y="1028"/>
                    <a:pt x="7556" y="1096"/>
                    <a:pt x="7419" y="1142"/>
                  </a:cubicBezTo>
                  <a:cubicBezTo>
                    <a:pt x="7373" y="1165"/>
                    <a:pt x="7305" y="1187"/>
                    <a:pt x="7236" y="1210"/>
                  </a:cubicBezTo>
                  <a:cubicBezTo>
                    <a:pt x="7168" y="1233"/>
                    <a:pt x="7099" y="1256"/>
                    <a:pt x="7031" y="1279"/>
                  </a:cubicBezTo>
                  <a:cubicBezTo>
                    <a:pt x="6894" y="1324"/>
                    <a:pt x="6734" y="1370"/>
                    <a:pt x="6574" y="1416"/>
                  </a:cubicBezTo>
                  <a:cubicBezTo>
                    <a:pt x="6506" y="1439"/>
                    <a:pt x="6437" y="1439"/>
                    <a:pt x="6369" y="1461"/>
                  </a:cubicBezTo>
                  <a:cubicBezTo>
                    <a:pt x="6300" y="1484"/>
                    <a:pt x="6209" y="1484"/>
                    <a:pt x="6141" y="1507"/>
                  </a:cubicBezTo>
                  <a:cubicBezTo>
                    <a:pt x="6004" y="1530"/>
                    <a:pt x="5890" y="1553"/>
                    <a:pt x="5753" y="1575"/>
                  </a:cubicBezTo>
                  <a:cubicBezTo>
                    <a:pt x="5661" y="1598"/>
                    <a:pt x="5593" y="1598"/>
                    <a:pt x="5524" y="1598"/>
                  </a:cubicBezTo>
                  <a:cubicBezTo>
                    <a:pt x="5433" y="1621"/>
                    <a:pt x="5365" y="1621"/>
                    <a:pt x="5273" y="1621"/>
                  </a:cubicBezTo>
                  <a:cubicBezTo>
                    <a:pt x="5114" y="1644"/>
                    <a:pt x="4954" y="1644"/>
                    <a:pt x="4794" y="1644"/>
                  </a:cubicBezTo>
                  <a:lnTo>
                    <a:pt x="4292" y="1644"/>
                  </a:lnTo>
                  <a:cubicBezTo>
                    <a:pt x="4132" y="1621"/>
                    <a:pt x="3972" y="1621"/>
                    <a:pt x="3813" y="1598"/>
                  </a:cubicBezTo>
                  <a:lnTo>
                    <a:pt x="3767" y="1598"/>
                  </a:lnTo>
                  <a:cubicBezTo>
                    <a:pt x="3493" y="1553"/>
                    <a:pt x="3219" y="1507"/>
                    <a:pt x="2945" y="1439"/>
                  </a:cubicBezTo>
                  <a:cubicBezTo>
                    <a:pt x="2808" y="1393"/>
                    <a:pt x="2671" y="1370"/>
                    <a:pt x="2534" y="1324"/>
                  </a:cubicBezTo>
                  <a:cubicBezTo>
                    <a:pt x="2375" y="1279"/>
                    <a:pt x="2238" y="1233"/>
                    <a:pt x="2101" y="1165"/>
                  </a:cubicBezTo>
                  <a:cubicBezTo>
                    <a:pt x="2009" y="1142"/>
                    <a:pt x="1918" y="1096"/>
                    <a:pt x="1827" y="1050"/>
                  </a:cubicBezTo>
                  <a:cubicBezTo>
                    <a:pt x="1758" y="1005"/>
                    <a:pt x="1667" y="982"/>
                    <a:pt x="1576" y="936"/>
                  </a:cubicBezTo>
                  <a:cubicBezTo>
                    <a:pt x="1462" y="891"/>
                    <a:pt x="1370" y="845"/>
                    <a:pt x="1256" y="799"/>
                  </a:cubicBezTo>
                  <a:cubicBezTo>
                    <a:pt x="1210" y="777"/>
                    <a:pt x="1165" y="754"/>
                    <a:pt x="1119" y="708"/>
                  </a:cubicBezTo>
                  <a:cubicBezTo>
                    <a:pt x="1073" y="685"/>
                    <a:pt x="1028" y="662"/>
                    <a:pt x="959" y="640"/>
                  </a:cubicBezTo>
                  <a:cubicBezTo>
                    <a:pt x="868" y="571"/>
                    <a:pt x="777" y="503"/>
                    <a:pt x="663" y="457"/>
                  </a:cubicBezTo>
                  <a:cubicBezTo>
                    <a:pt x="617" y="434"/>
                    <a:pt x="571" y="411"/>
                    <a:pt x="526" y="366"/>
                  </a:cubicBezTo>
                  <a:cubicBezTo>
                    <a:pt x="480" y="343"/>
                    <a:pt x="434" y="297"/>
                    <a:pt x="389" y="274"/>
                  </a:cubicBezTo>
                  <a:cubicBezTo>
                    <a:pt x="343" y="252"/>
                    <a:pt x="297" y="206"/>
                    <a:pt x="275" y="183"/>
                  </a:cubicBezTo>
                  <a:cubicBezTo>
                    <a:pt x="206" y="115"/>
                    <a:pt x="138" y="69"/>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 name="Google Shape;9780;p58"/>
            <p:cNvSpPr/>
            <p:nvPr/>
          </p:nvSpPr>
          <p:spPr>
            <a:xfrm>
              <a:off x="5660336" y="3234079"/>
              <a:ext cx="498910" cy="501123"/>
            </a:xfrm>
            <a:custGeom>
              <a:avLst/>
              <a:gdLst/>
              <a:ahLst/>
              <a:cxnLst/>
              <a:rect l="l" t="t" r="r" b="b"/>
              <a:pathLst>
                <a:path w="10592" h="10639" extrusionOk="0">
                  <a:moveTo>
                    <a:pt x="5455" y="0"/>
                  </a:moveTo>
                  <a:cubicBezTo>
                    <a:pt x="5410" y="0"/>
                    <a:pt x="5364" y="46"/>
                    <a:pt x="5364" y="91"/>
                  </a:cubicBezTo>
                  <a:cubicBezTo>
                    <a:pt x="5341" y="114"/>
                    <a:pt x="5364" y="137"/>
                    <a:pt x="5364" y="160"/>
                  </a:cubicBezTo>
                  <a:cubicBezTo>
                    <a:pt x="5387" y="183"/>
                    <a:pt x="5410" y="206"/>
                    <a:pt x="5433" y="228"/>
                  </a:cubicBezTo>
                  <a:cubicBezTo>
                    <a:pt x="5547" y="228"/>
                    <a:pt x="5638" y="251"/>
                    <a:pt x="5752" y="251"/>
                  </a:cubicBezTo>
                  <a:lnTo>
                    <a:pt x="5775" y="251"/>
                  </a:lnTo>
                  <a:cubicBezTo>
                    <a:pt x="5889" y="274"/>
                    <a:pt x="6003" y="297"/>
                    <a:pt x="6117" y="320"/>
                  </a:cubicBezTo>
                  <a:lnTo>
                    <a:pt x="6140" y="320"/>
                  </a:lnTo>
                  <a:cubicBezTo>
                    <a:pt x="6163" y="320"/>
                    <a:pt x="6186" y="320"/>
                    <a:pt x="6209" y="342"/>
                  </a:cubicBezTo>
                  <a:cubicBezTo>
                    <a:pt x="6346" y="365"/>
                    <a:pt x="6483" y="411"/>
                    <a:pt x="6620" y="434"/>
                  </a:cubicBezTo>
                  <a:cubicBezTo>
                    <a:pt x="6711" y="479"/>
                    <a:pt x="6779" y="502"/>
                    <a:pt x="6871" y="525"/>
                  </a:cubicBezTo>
                  <a:lnTo>
                    <a:pt x="6893" y="525"/>
                  </a:lnTo>
                  <a:cubicBezTo>
                    <a:pt x="6962" y="571"/>
                    <a:pt x="7053" y="594"/>
                    <a:pt x="7145" y="639"/>
                  </a:cubicBezTo>
                  <a:cubicBezTo>
                    <a:pt x="7167" y="639"/>
                    <a:pt x="7190" y="639"/>
                    <a:pt x="7213" y="662"/>
                  </a:cubicBezTo>
                  <a:cubicBezTo>
                    <a:pt x="7236" y="662"/>
                    <a:pt x="7236" y="662"/>
                    <a:pt x="7259" y="685"/>
                  </a:cubicBezTo>
                  <a:cubicBezTo>
                    <a:pt x="7624" y="845"/>
                    <a:pt x="7966" y="1050"/>
                    <a:pt x="8286" y="1301"/>
                  </a:cubicBezTo>
                  <a:cubicBezTo>
                    <a:pt x="8377" y="1370"/>
                    <a:pt x="8468" y="1438"/>
                    <a:pt x="8560" y="1529"/>
                  </a:cubicBezTo>
                  <a:cubicBezTo>
                    <a:pt x="8583" y="1552"/>
                    <a:pt x="8628" y="1575"/>
                    <a:pt x="8651" y="1598"/>
                  </a:cubicBezTo>
                  <a:cubicBezTo>
                    <a:pt x="8674" y="1621"/>
                    <a:pt x="8697" y="1644"/>
                    <a:pt x="8720" y="1666"/>
                  </a:cubicBezTo>
                  <a:cubicBezTo>
                    <a:pt x="8788" y="1735"/>
                    <a:pt x="8856" y="1803"/>
                    <a:pt x="8925" y="1872"/>
                  </a:cubicBezTo>
                  <a:cubicBezTo>
                    <a:pt x="9016" y="1986"/>
                    <a:pt x="9130" y="2100"/>
                    <a:pt x="9222" y="2237"/>
                  </a:cubicBezTo>
                  <a:cubicBezTo>
                    <a:pt x="9222" y="2214"/>
                    <a:pt x="9222" y="2214"/>
                    <a:pt x="9222" y="2214"/>
                  </a:cubicBezTo>
                  <a:cubicBezTo>
                    <a:pt x="9473" y="2557"/>
                    <a:pt x="9701" y="2922"/>
                    <a:pt x="9884" y="3333"/>
                  </a:cubicBezTo>
                  <a:cubicBezTo>
                    <a:pt x="9998" y="3652"/>
                    <a:pt x="10112" y="3972"/>
                    <a:pt x="10180" y="4291"/>
                  </a:cubicBezTo>
                  <a:cubicBezTo>
                    <a:pt x="10203" y="4405"/>
                    <a:pt x="10203" y="4520"/>
                    <a:pt x="10226" y="4634"/>
                  </a:cubicBezTo>
                  <a:cubicBezTo>
                    <a:pt x="10294" y="5067"/>
                    <a:pt x="10294" y="5524"/>
                    <a:pt x="10226" y="5958"/>
                  </a:cubicBezTo>
                  <a:cubicBezTo>
                    <a:pt x="10158" y="6414"/>
                    <a:pt x="10043" y="6848"/>
                    <a:pt x="9861" y="7259"/>
                  </a:cubicBezTo>
                  <a:cubicBezTo>
                    <a:pt x="9868" y="7259"/>
                    <a:pt x="9873" y="7256"/>
                    <a:pt x="9876" y="7253"/>
                  </a:cubicBezTo>
                  <a:lnTo>
                    <a:pt x="9876" y="7253"/>
                  </a:lnTo>
                  <a:cubicBezTo>
                    <a:pt x="9717" y="7635"/>
                    <a:pt x="9491" y="8017"/>
                    <a:pt x="9222" y="8354"/>
                  </a:cubicBezTo>
                  <a:cubicBezTo>
                    <a:pt x="8948" y="8697"/>
                    <a:pt x="8651" y="9016"/>
                    <a:pt x="8309" y="9290"/>
                  </a:cubicBezTo>
                  <a:cubicBezTo>
                    <a:pt x="7966" y="9541"/>
                    <a:pt x="7601" y="9747"/>
                    <a:pt x="7213" y="9929"/>
                  </a:cubicBezTo>
                  <a:cubicBezTo>
                    <a:pt x="6802" y="10089"/>
                    <a:pt x="6346" y="10226"/>
                    <a:pt x="5912" y="10271"/>
                  </a:cubicBezTo>
                  <a:cubicBezTo>
                    <a:pt x="5684" y="10306"/>
                    <a:pt x="5461" y="10323"/>
                    <a:pt x="5239" y="10323"/>
                  </a:cubicBezTo>
                  <a:cubicBezTo>
                    <a:pt x="5016" y="10323"/>
                    <a:pt x="4794" y="10306"/>
                    <a:pt x="4565" y="10271"/>
                  </a:cubicBezTo>
                  <a:cubicBezTo>
                    <a:pt x="4132" y="10226"/>
                    <a:pt x="3698" y="10112"/>
                    <a:pt x="3310" y="9929"/>
                  </a:cubicBezTo>
                  <a:cubicBezTo>
                    <a:pt x="3082" y="9838"/>
                    <a:pt x="2876" y="9724"/>
                    <a:pt x="2671" y="9610"/>
                  </a:cubicBezTo>
                  <a:cubicBezTo>
                    <a:pt x="2488" y="9495"/>
                    <a:pt x="2306" y="9381"/>
                    <a:pt x="2146" y="9244"/>
                  </a:cubicBezTo>
                  <a:cubicBezTo>
                    <a:pt x="1788" y="8976"/>
                    <a:pt x="1474" y="8664"/>
                    <a:pt x="1204" y="8308"/>
                  </a:cubicBezTo>
                  <a:lnTo>
                    <a:pt x="1204" y="8308"/>
                  </a:lnTo>
                  <a:cubicBezTo>
                    <a:pt x="1206" y="8308"/>
                    <a:pt x="1208" y="8309"/>
                    <a:pt x="1210" y="8309"/>
                  </a:cubicBezTo>
                  <a:cubicBezTo>
                    <a:pt x="1050" y="8126"/>
                    <a:pt x="913" y="7920"/>
                    <a:pt x="799" y="7715"/>
                  </a:cubicBezTo>
                  <a:cubicBezTo>
                    <a:pt x="753" y="7624"/>
                    <a:pt x="708" y="7532"/>
                    <a:pt x="639" y="7441"/>
                  </a:cubicBezTo>
                  <a:cubicBezTo>
                    <a:pt x="594" y="7327"/>
                    <a:pt x="548" y="7213"/>
                    <a:pt x="480" y="7099"/>
                  </a:cubicBezTo>
                  <a:lnTo>
                    <a:pt x="480" y="7099"/>
                  </a:lnTo>
                  <a:lnTo>
                    <a:pt x="502" y="7122"/>
                  </a:lnTo>
                  <a:cubicBezTo>
                    <a:pt x="502" y="7099"/>
                    <a:pt x="480" y="7099"/>
                    <a:pt x="480" y="7099"/>
                  </a:cubicBezTo>
                  <a:lnTo>
                    <a:pt x="480" y="7099"/>
                  </a:lnTo>
                  <a:cubicBezTo>
                    <a:pt x="480" y="7099"/>
                    <a:pt x="480" y="7099"/>
                    <a:pt x="480" y="7099"/>
                  </a:cubicBezTo>
                  <a:cubicBezTo>
                    <a:pt x="457" y="7007"/>
                    <a:pt x="411" y="6916"/>
                    <a:pt x="388" y="6825"/>
                  </a:cubicBezTo>
                  <a:cubicBezTo>
                    <a:pt x="343" y="6734"/>
                    <a:pt x="320" y="6642"/>
                    <a:pt x="297" y="6551"/>
                  </a:cubicBezTo>
                  <a:cubicBezTo>
                    <a:pt x="228" y="6346"/>
                    <a:pt x="183" y="6163"/>
                    <a:pt x="160" y="5958"/>
                  </a:cubicBezTo>
                  <a:cubicBezTo>
                    <a:pt x="160" y="5926"/>
                    <a:pt x="160" y="5908"/>
                    <a:pt x="160" y="5889"/>
                  </a:cubicBezTo>
                  <a:cubicBezTo>
                    <a:pt x="137" y="5843"/>
                    <a:pt x="137" y="5798"/>
                    <a:pt x="137" y="5752"/>
                  </a:cubicBezTo>
                  <a:cubicBezTo>
                    <a:pt x="137" y="5729"/>
                    <a:pt x="137" y="5684"/>
                    <a:pt x="137" y="5661"/>
                  </a:cubicBezTo>
                  <a:cubicBezTo>
                    <a:pt x="114" y="5592"/>
                    <a:pt x="114" y="5524"/>
                    <a:pt x="114" y="5455"/>
                  </a:cubicBezTo>
                  <a:cubicBezTo>
                    <a:pt x="114" y="5433"/>
                    <a:pt x="92" y="5410"/>
                    <a:pt x="69" y="5410"/>
                  </a:cubicBezTo>
                  <a:cubicBezTo>
                    <a:pt x="46" y="5410"/>
                    <a:pt x="0" y="5433"/>
                    <a:pt x="23" y="5455"/>
                  </a:cubicBezTo>
                  <a:cubicBezTo>
                    <a:pt x="23" y="5569"/>
                    <a:pt x="23" y="5661"/>
                    <a:pt x="23" y="5775"/>
                  </a:cubicBezTo>
                  <a:cubicBezTo>
                    <a:pt x="46" y="5889"/>
                    <a:pt x="46" y="6003"/>
                    <a:pt x="69" y="6140"/>
                  </a:cubicBezTo>
                  <a:cubicBezTo>
                    <a:pt x="92" y="6231"/>
                    <a:pt x="114" y="6346"/>
                    <a:pt x="114" y="6460"/>
                  </a:cubicBezTo>
                  <a:cubicBezTo>
                    <a:pt x="137" y="6574"/>
                    <a:pt x="160" y="6688"/>
                    <a:pt x="183" y="6779"/>
                  </a:cubicBezTo>
                  <a:cubicBezTo>
                    <a:pt x="206" y="6848"/>
                    <a:pt x="228" y="6893"/>
                    <a:pt x="251" y="6962"/>
                  </a:cubicBezTo>
                  <a:cubicBezTo>
                    <a:pt x="251" y="7030"/>
                    <a:pt x="274" y="7076"/>
                    <a:pt x="297" y="7144"/>
                  </a:cubicBezTo>
                  <a:cubicBezTo>
                    <a:pt x="320" y="7190"/>
                    <a:pt x="320" y="7236"/>
                    <a:pt x="343" y="7281"/>
                  </a:cubicBezTo>
                  <a:cubicBezTo>
                    <a:pt x="365" y="7350"/>
                    <a:pt x="388" y="7418"/>
                    <a:pt x="411" y="7464"/>
                  </a:cubicBezTo>
                  <a:cubicBezTo>
                    <a:pt x="502" y="7669"/>
                    <a:pt x="594" y="7875"/>
                    <a:pt x="708" y="8080"/>
                  </a:cubicBezTo>
                  <a:cubicBezTo>
                    <a:pt x="1164" y="8856"/>
                    <a:pt x="1849" y="9495"/>
                    <a:pt x="2625" y="9952"/>
                  </a:cubicBezTo>
                  <a:cubicBezTo>
                    <a:pt x="3431" y="10409"/>
                    <a:pt x="4341" y="10638"/>
                    <a:pt x="5256" y="10638"/>
                  </a:cubicBezTo>
                  <a:cubicBezTo>
                    <a:pt x="5300" y="10638"/>
                    <a:pt x="5343" y="10638"/>
                    <a:pt x="5387" y="10637"/>
                  </a:cubicBezTo>
                  <a:cubicBezTo>
                    <a:pt x="5615" y="10637"/>
                    <a:pt x="5866" y="10614"/>
                    <a:pt x="6095" y="10568"/>
                  </a:cubicBezTo>
                  <a:cubicBezTo>
                    <a:pt x="6323" y="10545"/>
                    <a:pt x="6528" y="10477"/>
                    <a:pt x="6734" y="10431"/>
                  </a:cubicBezTo>
                  <a:cubicBezTo>
                    <a:pt x="7167" y="10294"/>
                    <a:pt x="7601" y="10112"/>
                    <a:pt x="7989" y="9883"/>
                  </a:cubicBezTo>
                  <a:cubicBezTo>
                    <a:pt x="8377" y="9655"/>
                    <a:pt x="8742" y="9358"/>
                    <a:pt x="9085" y="9016"/>
                  </a:cubicBezTo>
                  <a:cubicBezTo>
                    <a:pt x="9404" y="8697"/>
                    <a:pt x="9678" y="8331"/>
                    <a:pt x="9906" y="7920"/>
                  </a:cubicBezTo>
                  <a:cubicBezTo>
                    <a:pt x="10112" y="7532"/>
                    <a:pt x="10294" y="7122"/>
                    <a:pt x="10409" y="6688"/>
                  </a:cubicBezTo>
                  <a:cubicBezTo>
                    <a:pt x="10523" y="6231"/>
                    <a:pt x="10591" y="5775"/>
                    <a:pt x="10591" y="5318"/>
                  </a:cubicBezTo>
                  <a:cubicBezTo>
                    <a:pt x="10591" y="4930"/>
                    <a:pt x="10546" y="4565"/>
                    <a:pt x="10477" y="4200"/>
                  </a:cubicBezTo>
                  <a:cubicBezTo>
                    <a:pt x="10363" y="3607"/>
                    <a:pt x="10135" y="3036"/>
                    <a:pt x="9815" y="2511"/>
                  </a:cubicBezTo>
                  <a:cubicBezTo>
                    <a:pt x="9678" y="2283"/>
                    <a:pt x="9518" y="2077"/>
                    <a:pt x="9359" y="1895"/>
                  </a:cubicBezTo>
                  <a:cubicBezTo>
                    <a:pt x="9290" y="1780"/>
                    <a:pt x="9176" y="1689"/>
                    <a:pt x="9085" y="1575"/>
                  </a:cubicBezTo>
                  <a:cubicBezTo>
                    <a:pt x="9039" y="1529"/>
                    <a:pt x="8993" y="1484"/>
                    <a:pt x="8948" y="1438"/>
                  </a:cubicBezTo>
                  <a:cubicBezTo>
                    <a:pt x="8925" y="1415"/>
                    <a:pt x="8879" y="1392"/>
                    <a:pt x="8856" y="1370"/>
                  </a:cubicBezTo>
                  <a:cubicBezTo>
                    <a:pt x="8856" y="1347"/>
                    <a:pt x="8834" y="1347"/>
                    <a:pt x="8834" y="1324"/>
                  </a:cubicBezTo>
                  <a:cubicBezTo>
                    <a:pt x="8811" y="1324"/>
                    <a:pt x="8788" y="1301"/>
                    <a:pt x="8788" y="1301"/>
                  </a:cubicBezTo>
                  <a:cubicBezTo>
                    <a:pt x="8560" y="1096"/>
                    <a:pt x="8309" y="913"/>
                    <a:pt x="8058" y="776"/>
                  </a:cubicBezTo>
                  <a:cubicBezTo>
                    <a:pt x="7852" y="616"/>
                    <a:pt x="7624" y="502"/>
                    <a:pt x="7373" y="411"/>
                  </a:cubicBezTo>
                  <a:cubicBezTo>
                    <a:pt x="7350" y="388"/>
                    <a:pt x="7350" y="388"/>
                    <a:pt x="7327" y="388"/>
                  </a:cubicBezTo>
                  <a:cubicBezTo>
                    <a:pt x="7213" y="342"/>
                    <a:pt x="7099" y="297"/>
                    <a:pt x="6962" y="251"/>
                  </a:cubicBezTo>
                  <a:lnTo>
                    <a:pt x="6939" y="251"/>
                  </a:lnTo>
                  <a:cubicBezTo>
                    <a:pt x="6871" y="228"/>
                    <a:pt x="6779" y="183"/>
                    <a:pt x="6711" y="160"/>
                  </a:cubicBezTo>
                  <a:lnTo>
                    <a:pt x="6688" y="160"/>
                  </a:lnTo>
                  <a:cubicBezTo>
                    <a:pt x="6551" y="137"/>
                    <a:pt x="6414" y="91"/>
                    <a:pt x="6300" y="91"/>
                  </a:cubicBezTo>
                  <a:cubicBezTo>
                    <a:pt x="6277" y="69"/>
                    <a:pt x="6277" y="69"/>
                    <a:pt x="6254" y="69"/>
                  </a:cubicBezTo>
                  <a:lnTo>
                    <a:pt x="6186" y="69"/>
                  </a:lnTo>
                  <a:cubicBezTo>
                    <a:pt x="6117" y="46"/>
                    <a:pt x="6072" y="46"/>
                    <a:pt x="6026" y="46"/>
                  </a:cubicBezTo>
                  <a:cubicBezTo>
                    <a:pt x="5958" y="23"/>
                    <a:pt x="5889" y="23"/>
                    <a:pt x="5821" y="23"/>
                  </a:cubicBezTo>
                  <a:lnTo>
                    <a:pt x="5752" y="23"/>
                  </a:lnTo>
                  <a:cubicBezTo>
                    <a:pt x="5684" y="0"/>
                    <a:pt x="5615" y="0"/>
                    <a:pt x="55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 name="Google Shape;9781;p58"/>
            <p:cNvSpPr/>
            <p:nvPr/>
          </p:nvSpPr>
          <p:spPr>
            <a:xfrm>
              <a:off x="5067900" y="3080332"/>
              <a:ext cx="497826" cy="493776"/>
            </a:xfrm>
            <a:custGeom>
              <a:avLst/>
              <a:gdLst/>
              <a:ahLst/>
              <a:cxnLst/>
              <a:rect l="l" t="t" r="r" b="b"/>
              <a:pathLst>
                <a:path w="10569" h="10483" extrusionOk="0">
                  <a:moveTo>
                    <a:pt x="6460" y="0"/>
                  </a:moveTo>
                  <a:cubicBezTo>
                    <a:pt x="6437" y="0"/>
                    <a:pt x="6414" y="0"/>
                    <a:pt x="6392" y="23"/>
                  </a:cubicBezTo>
                  <a:cubicBezTo>
                    <a:pt x="6346" y="46"/>
                    <a:pt x="6323" y="114"/>
                    <a:pt x="6346" y="183"/>
                  </a:cubicBezTo>
                  <a:cubicBezTo>
                    <a:pt x="6392" y="228"/>
                    <a:pt x="6460" y="251"/>
                    <a:pt x="6506" y="251"/>
                  </a:cubicBezTo>
                  <a:cubicBezTo>
                    <a:pt x="6734" y="320"/>
                    <a:pt x="6939" y="388"/>
                    <a:pt x="7145" y="479"/>
                  </a:cubicBezTo>
                  <a:cubicBezTo>
                    <a:pt x="7464" y="594"/>
                    <a:pt x="7738" y="753"/>
                    <a:pt x="8012" y="936"/>
                  </a:cubicBezTo>
                  <a:cubicBezTo>
                    <a:pt x="8103" y="1004"/>
                    <a:pt x="8172" y="1050"/>
                    <a:pt x="8240" y="1096"/>
                  </a:cubicBezTo>
                  <a:cubicBezTo>
                    <a:pt x="8263" y="1119"/>
                    <a:pt x="8263" y="1119"/>
                    <a:pt x="8263" y="1119"/>
                  </a:cubicBezTo>
                  <a:cubicBezTo>
                    <a:pt x="8286" y="1141"/>
                    <a:pt x="8309" y="1164"/>
                    <a:pt x="8332" y="1164"/>
                  </a:cubicBezTo>
                  <a:cubicBezTo>
                    <a:pt x="8377" y="1210"/>
                    <a:pt x="8423" y="1233"/>
                    <a:pt x="8446" y="1278"/>
                  </a:cubicBezTo>
                  <a:cubicBezTo>
                    <a:pt x="8537" y="1347"/>
                    <a:pt x="8628" y="1438"/>
                    <a:pt x="8720" y="1507"/>
                  </a:cubicBezTo>
                  <a:cubicBezTo>
                    <a:pt x="8880" y="1689"/>
                    <a:pt x="9062" y="1872"/>
                    <a:pt x="9199" y="2054"/>
                  </a:cubicBezTo>
                  <a:cubicBezTo>
                    <a:pt x="9336" y="2214"/>
                    <a:pt x="9450" y="2397"/>
                    <a:pt x="9541" y="2579"/>
                  </a:cubicBezTo>
                  <a:cubicBezTo>
                    <a:pt x="9564" y="2579"/>
                    <a:pt x="9564" y="2579"/>
                    <a:pt x="9564" y="2602"/>
                  </a:cubicBezTo>
                  <a:cubicBezTo>
                    <a:pt x="9587" y="2625"/>
                    <a:pt x="9587" y="2648"/>
                    <a:pt x="9610" y="2671"/>
                  </a:cubicBezTo>
                  <a:cubicBezTo>
                    <a:pt x="9633" y="2739"/>
                    <a:pt x="9656" y="2785"/>
                    <a:pt x="9701" y="2830"/>
                  </a:cubicBezTo>
                  <a:cubicBezTo>
                    <a:pt x="9747" y="2945"/>
                    <a:pt x="9793" y="3059"/>
                    <a:pt x="9838" y="3173"/>
                  </a:cubicBezTo>
                  <a:cubicBezTo>
                    <a:pt x="9838" y="3150"/>
                    <a:pt x="9838" y="3150"/>
                    <a:pt x="9838" y="3150"/>
                  </a:cubicBezTo>
                  <a:cubicBezTo>
                    <a:pt x="10021" y="3561"/>
                    <a:pt x="10135" y="3995"/>
                    <a:pt x="10203" y="4451"/>
                  </a:cubicBezTo>
                  <a:cubicBezTo>
                    <a:pt x="10203" y="4542"/>
                    <a:pt x="10226" y="4634"/>
                    <a:pt x="10226" y="4725"/>
                  </a:cubicBezTo>
                  <a:cubicBezTo>
                    <a:pt x="10249" y="4839"/>
                    <a:pt x="10249" y="4976"/>
                    <a:pt x="10249" y="5090"/>
                  </a:cubicBezTo>
                  <a:cubicBezTo>
                    <a:pt x="10249" y="5341"/>
                    <a:pt x="10226" y="5592"/>
                    <a:pt x="10203" y="5843"/>
                  </a:cubicBezTo>
                  <a:cubicBezTo>
                    <a:pt x="10181" y="6026"/>
                    <a:pt x="10135" y="6186"/>
                    <a:pt x="10089" y="6368"/>
                  </a:cubicBezTo>
                  <a:cubicBezTo>
                    <a:pt x="10066" y="6460"/>
                    <a:pt x="10044" y="6574"/>
                    <a:pt x="10021" y="6665"/>
                  </a:cubicBezTo>
                  <a:cubicBezTo>
                    <a:pt x="9998" y="6711"/>
                    <a:pt x="9998" y="6756"/>
                    <a:pt x="9975" y="6802"/>
                  </a:cubicBezTo>
                  <a:cubicBezTo>
                    <a:pt x="9975" y="6825"/>
                    <a:pt x="9952" y="6848"/>
                    <a:pt x="9952" y="6871"/>
                  </a:cubicBezTo>
                  <a:cubicBezTo>
                    <a:pt x="9952" y="6871"/>
                    <a:pt x="9952" y="6871"/>
                    <a:pt x="9952" y="6893"/>
                  </a:cubicBezTo>
                  <a:cubicBezTo>
                    <a:pt x="9907" y="6962"/>
                    <a:pt x="9884" y="7053"/>
                    <a:pt x="9838" y="7144"/>
                  </a:cubicBezTo>
                  <a:cubicBezTo>
                    <a:pt x="9838" y="7167"/>
                    <a:pt x="9815" y="7190"/>
                    <a:pt x="9815" y="7213"/>
                  </a:cubicBezTo>
                  <a:cubicBezTo>
                    <a:pt x="9770" y="7327"/>
                    <a:pt x="9701" y="7464"/>
                    <a:pt x="9633" y="7578"/>
                  </a:cubicBezTo>
                  <a:cubicBezTo>
                    <a:pt x="9610" y="7624"/>
                    <a:pt x="9587" y="7669"/>
                    <a:pt x="9564" y="7715"/>
                  </a:cubicBezTo>
                  <a:cubicBezTo>
                    <a:pt x="9519" y="7761"/>
                    <a:pt x="9496" y="7806"/>
                    <a:pt x="9473" y="7852"/>
                  </a:cubicBezTo>
                  <a:cubicBezTo>
                    <a:pt x="9382" y="7989"/>
                    <a:pt x="9313" y="8103"/>
                    <a:pt x="9222" y="8217"/>
                  </a:cubicBezTo>
                  <a:cubicBezTo>
                    <a:pt x="9085" y="8400"/>
                    <a:pt x="8925" y="8560"/>
                    <a:pt x="8765" y="8719"/>
                  </a:cubicBezTo>
                  <a:cubicBezTo>
                    <a:pt x="8628" y="8879"/>
                    <a:pt x="8469" y="8993"/>
                    <a:pt x="8309" y="9130"/>
                  </a:cubicBezTo>
                  <a:cubicBezTo>
                    <a:pt x="8126" y="9267"/>
                    <a:pt x="7944" y="9381"/>
                    <a:pt x="7761" y="9495"/>
                  </a:cubicBezTo>
                  <a:cubicBezTo>
                    <a:pt x="7556" y="9610"/>
                    <a:pt x="7350" y="9701"/>
                    <a:pt x="7145" y="9792"/>
                  </a:cubicBezTo>
                  <a:lnTo>
                    <a:pt x="7190" y="9792"/>
                  </a:lnTo>
                  <a:cubicBezTo>
                    <a:pt x="7145" y="9792"/>
                    <a:pt x="7122" y="9815"/>
                    <a:pt x="7076" y="9838"/>
                  </a:cubicBezTo>
                  <a:cubicBezTo>
                    <a:pt x="6688" y="9975"/>
                    <a:pt x="6277" y="10089"/>
                    <a:pt x="5867" y="10157"/>
                  </a:cubicBezTo>
                  <a:lnTo>
                    <a:pt x="5752" y="10157"/>
                  </a:lnTo>
                  <a:cubicBezTo>
                    <a:pt x="5638" y="10180"/>
                    <a:pt x="5547" y="10180"/>
                    <a:pt x="5433" y="10180"/>
                  </a:cubicBezTo>
                  <a:cubicBezTo>
                    <a:pt x="5353" y="10187"/>
                    <a:pt x="5274" y="10190"/>
                    <a:pt x="5198" y="10190"/>
                  </a:cubicBezTo>
                  <a:cubicBezTo>
                    <a:pt x="5012" y="10190"/>
                    <a:pt x="4834" y="10173"/>
                    <a:pt x="4657" y="10157"/>
                  </a:cubicBezTo>
                  <a:cubicBezTo>
                    <a:pt x="4611" y="10157"/>
                    <a:pt x="4588" y="10157"/>
                    <a:pt x="4543" y="10135"/>
                  </a:cubicBezTo>
                  <a:lnTo>
                    <a:pt x="4566" y="10135"/>
                  </a:lnTo>
                  <a:cubicBezTo>
                    <a:pt x="4109" y="10089"/>
                    <a:pt x="3675" y="9975"/>
                    <a:pt x="3265" y="9792"/>
                  </a:cubicBezTo>
                  <a:cubicBezTo>
                    <a:pt x="2854" y="9610"/>
                    <a:pt x="2466" y="9381"/>
                    <a:pt x="2100" y="9130"/>
                  </a:cubicBezTo>
                  <a:cubicBezTo>
                    <a:pt x="1941" y="8993"/>
                    <a:pt x="1758" y="8833"/>
                    <a:pt x="1621" y="8697"/>
                  </a:cubicBezTo>
                  <a:cubicBezTo>
                    <a:pt x="1438" y="8537"/>
                    <a:pt x="1302" y="8354"/>
                    <a:pt x="1165" y="8172"/>
                  </a:cubicBezTo>
                  <a:cubicBezTo>
                    <a:pt x="1165" y="8172"/>
                    <a:pt x="1165" y="8172"/>
                    <a:pt x="1165" y="8194"/>
                  </a:cubicBezTo>
                  <a:cubicBezTo>
                    <a:pt x="1096" y="8103"/>
                    <a:pt x="1028" y="8012"/>
                    <a:pt x="959" y="7920"/>
                  </a:cubicBezTo>
                  <a:cubicBezTo>
                    <a:pt x="936" y="7875"/>
                    <a:pt x="891" y="7806"/>
                    <a:pt x="868" y="7761"/>
                  </a:cubicBezTo>
                  <a:cubicBezTo>
                    <a:pt x="822" y="7715"/>
                    <a:pt x="799" y="7647"/>
                    <a:pt x="754" y="7601"/>
                  </a:cubicBezTo>
                  <a:cubicBezTo>
                    <a:pt x="731" y="7555"/>
                    <a:pt x="708" y="7510"/>
                    <a:pt x="685" y="7464"/>
                  </a:cubicBezTo>
                  <a:cubicBezTo>
                    <a:pt x="662" y="7418"/>
                    <a:pt x="617" y="7350"/>
                    <a:pt x="594" y="7304"/>
                  </a:cubicBezTo>
                  <a:cubicBezTo>
                    <a:pt x="548" y="7213"/>
                    <a:pt x="503" y="7099"/>
                    <a:pt x="457" y="7007"/>
                  </a:cubicBezTo>
                  <a:cubicBezTo>
                    <a:pt x="366" y="6802"/>
                    <a:pt x="297" y="6597"/>
                    <a:pt x="252" y="6391"/>
                  </a:cubicBezTo>
                  <a:cubicBezTo>
                    <a:pt x="183" y="6186"/>
                    <a:pt x="137" y="5957"/>
                    <a:pt x="115" y="5729"/>
                  </a:cubicBezTo>
                  <a:cubicBezTo>
                    <a:pt x="115" y="5729"/>
                    <a:pt x="115" y="5752"/>
                    <a:pt x="115" y="5752"/>
                  </a:cubicBezTo>
                  <a:cubicBezTo>
                    <a:pt x="115" y="5729"/>
                    <a:pt x="115" y="5706"/>
                    <a:pt x="92" y="5684"/>
                  </a:cubicBezTo>
                  <a:cubicBezTo>
                    <a:pt x="92" y="5569"/>
                    <a:pt x="69" y="5478"/>
                    <a:pt x="69" y="5364"/>
                  </a:cubicBezTo>
                  <a:cubicBezTo>
                    <a:pt x="69" y="5341"/>
                    <a:pt x="69" y="5318"/>
                    <a:pt x="46" y="5318"/>
                  </a:cubicBezTo>
                  <a:cubicBezTo>
                    <a:pt x="23" y="5318"/>
                    <a:pt x="0" y="5341"/>
                    <a:pt x="0" y="5364"/>
                  </a:cubicBezTo>
                  <a:cubicBezTo>
                    <a:pt x="0" y="5547"/>
                    <a:pt x="23" y="5706"/>
                    <a:pt x="46" y="5889"/>
                  </a:cubicBezTo>
                  <a:cubicBezTo>
                    <a:pt x="69" y="6049"/>
                    <a:pt x="92" y="6209"/>
                    <a:pt x="115" y="6391"/>
                  </a:cubicBezTo>
                  <a:cubicBezTo>
                    <a:pt x="160" y="6551"/>
                    <a:pt x="206" y="6711"/>
                    <a:pt x="252" y="6871"/>
                  </a:cubicBezTo>
                  <a:cubicBezTo>
                    <a:pt x="274" y="6939"/>
                    <a:pt x="297" y="7030"/>
                    <a:pt x="320" y="7122"/>
                  </a:cubicBezTo>
                  <a:cubicBezTo>
                    <a:pt x="366" y="7213"/>
                    <a:pt x="389" y="7304"/>
                    <a:pt x="434" y="7373"/>
                  </a:cubicBezTo>
                  <a:cubicBezTo>
                    <a:pt x="434" y="7386"/>
                    <a:pt x="434" y="7395"/>
                    <a:pt x="434" y="7395"/>
                  </a:cubicBezTo>
                  <a:cubicBezTo>
                    <a:pt x="480" y="7487"/>
                    <a:pt x="525" y="7578"/>
                    <a:pt x="571" y="7669"/>
                  </a:cubicBezTo>
                  <a:cubicBezTo>
                    <a:pt x="594" y="7715"/>
                    <a:pt x="617" y="7761"/>
                    <a:pt x="640" y="7829"/>
                  </a:cubicBezTo>
                  <a:cubicBezTo>
                    <a:pt x="662" y="7852"/>
                    <a:pt x="685" y="7875"/>
                    <a:pt x="685" y="7898"/>
                  </a:cubicBezTo>
                  <a:cubicBezTo>
                    <a:pt x="708" y="7920"/>
                    <a:pt x="731" y="7943"/>
                    <a:pt x="731" y="7966"/>
                  </a:cubicBezTo>
                  <a:cubicBezTo>
                    <a:pt x="845" y="8172"/>
                    <a:pt x="982" y="8354"/>
                    <a:pt x="1119" y="8514"/>
                  </a:cubicBezTo>
                  <a:cubicBezTo>
                    <a:pt x="1119" y="8537"/>
                    <a:pt x="1119" y="8537"/>
                    <a:pt x="1142" y="8537"/>
                  </a:cubicBezTo>
                  <a:lnTo>
                    <a:pt x="1187" y="8605"/>
                  </a:lnTo>
                  <a:cubicBezTo>
                    <a:pt x="1210" y="8651"/>
                    <a:pt x="1256" y="8697"/>
                    <a:pt x="1279" y="8719"/>
                  </a:cubicBezTo>
                  <a:cubicBezTo>
                    <a:pt x="1347" y="8811"/>
                    <a:pt x="1416" y="8879"/>
                    <a:pt x="1507" y="8948"/>
                  </a:cubicBezTo>
                  <a:cubicBezTo>
                    <a:pt x="1644" y="9085"/>
                    <a:pt x="1781" y="9222"/>
                    <a:pt x="1941" y="9358"/>
                  </a:cubicBezTo>
                  <a:cubicBezTo>
                    <a:pt x="2283" y="9610"/>
                    <a:pt x="2648" y="9838"/>
                    <a:pt x="3036" y="10020"/>
                  </a:cubicBezTo>
                  <a:cubicBezTo>
                    <a:pt x="3401" y="10180"/>
                    <a:pt x="3812" y="10317"/>
                    <a:pt x="4223" y="10386"/>
                  </a:cubicBezTo>
                  <a:cubicBezTo>
                    <a:pt x="4542" y="10442"/>
                    <a:pt x="4877" y="10483"/>
                    <a:pt x="5202" y="10483"/>
                  </a:cubicBezTo>
                  <a:cubicBezTo>
                    <a:pt x="5272" y="10483"/>
                    <a:pt x="5341" y="10481"/>
                    <a:pt x="5410" y="10477"/>
                  </a:cubicBezTo>
                  <a:cubicBezTo>
                    <a:pt x="5798" y="10454"/>
                    <a:pt x="6163" y="10408"/>
                    <a:pt x="6529" y="10317"/>
                  </a:cubicBezTo>
                  <a:cubicBezTo>
                    <a:pt x="6917" y="10226"/>
                    <a:pt x="7282" y="10089"/>
                    <a:pt x="7624" y="9906"/>
                  </a:cubicBezTo>
                  <a:cubicBezTo>
                    <a:pt x="7944" y="9746"/>
                    <a:pt x="8240" y="9564"/>
                    <a:pt x="8514" y="9336"/>
                  </a:cubicBezTo>
                  <a:cubicBezTo>
                    <a:pt x="8651" y="9244"/>
                    <a:pt x="8765" y="9130"/>
                    <a:pt x="8880" y="9016"/>
                  </a:cubicBezTo>
                  <a:cubicBezTo>
                    <a:pt x="8948" y="8948"/>
                    <a:pt x="8994" y="8902"/>
                    <a:pt x="9062" y="8833"/>
                  </a:cubicBezTo>
                  <a:cubicBezTo>
                    <a:pt x="9085" y="8811"/>
                    <a:pt x="9131" y="8765"/>
                    <a:pt x="9153" y="8742"/>
                  </a:cubicBezTo>
                  <a:cubicBezTo>
                    <a:pt x="9176" y="8719"/>
                    <a:pt x="9176" y="8697"/>
                    <a:pt x="9199" y="8674"/>
                  </a:cubicBezTo>
                  <a:cubicBezTo>
                    <a:pt x="9222" y="8674"/>
                    <a:pt x="9222" y="8651"/>
                    <a:pt x="9222" y="8651"/>
                  </a:cubicBezTo>
                  <a:cubicBezTo>
                    <a:pt x="9313" y="8560"/>
                    <a:pt x="9382" y="8468"/>
                    <a:pt x="9450" y="8377"/>
                  </a:cubicBezTo>
                  <a:cubicBezTo>
                    <a:pt x="9541" y="8263"/>
                    <a:pt x="9633" y="8126"/>
                    <a:pt x="9724" y="8012"/>
                  </a:cubicBezTo>
                  <a:cubicBezTo>
                    <a:pt x="9747" y="7943"/>
                    <a:pt x="9770" y="7898"/>
                    <a:pt x="9793" y="7852"/>
                  </a:cubicBezTo>
                  <a:cubicBezTo>
                    <a:pt x="9815" y="7806"/>
                    <a:pt x="9838" y="7784"/>
                    <a:pt x="9884" y="7738"/>
                  </a:cubicBezTo>
                  <a:cubicBezTo>
                    <a:pt x="9884" y="7738"/>
                    <a:pt x="9884" y="7715"/>
                    <a:pt x="9884" y="7715"/>
                  </a:cubicBezTo>
                  <a:cubicBezTo>
                    <a:pt x="9952" y="7601"/>
                    <a:pt x="9998" y="7487"/>
                    <a:pt x="10066" y="7373"/>
                  </a:cubicBezTo>
                  <a:cubicBezTo>
                    <a:pt x="10112" y="7259"/>
                    <a:pt x="10181" y="7122"/>
                    <a:pt x="10226" y="6985"/>
                  </a:cubicBezTo>
                  <a:cubicBezTo>
                    <a:pt x="10226" y="6962"/>
                    <a:pt x="10249" y="6939"/>
                    <a:pt x="10249" y="6916"/>
                  </a:cubicBezTo>
                  <a:cubicBezTo>
                    <a:pt x="10249" y="6893"/>
                    <a:pt x="10272" y="6848"/>
                    <a:pt x="10295" y="6802"/>
                  </a:cubicBezTo>
                  <a:cubicBezTo>
                    <a:pt x="10318" y="6734"/>
                    <a:pt x="10340" y="6642"/>
                    <a:pt x="10363" y="6551"/>
                  </a:cubicBezTo>
                  <a:cubicBezTo>
                    <a:pt x="10409" y="6391"/>
                    <a:pt x="10454" y="6209"/>
                    <a:pt x="10477" y="6049"/>
                  </a:cubicBezTo>
                  <a:cubicBezTo>
                    <a:pt x="10546" y="5706"/>
                    <a:pt x="10569" y="5341"/>
                    <a:pt x="10546" y="4999"/>
                  </a:cubicBezTo>
                  <a:cubicBezTo>
                    <a:pt x="10546" y="4679"/>
                    <a:pt x="10500" y="4360"/>
                    <a:pt x="10432" y="4040"/>
                  </a:cubicBezTo>
                  <a:cubicBezTo>
                    <a:pt x="10409" y="3903"/>
                    <a:pt x="10363" y="3743"/>
                    <a:pt x="10318" y="3606"/>
                  </a:cubicBezTo>
                  <a:cubicBezTo>
                    <a:pt x="10272" y="3447"/>
                    <a:pt x="10203" y="3287"/>
                    <a:pt x="10135" y="3127"/>
                  </a:cubicBezTo>
                  <a:lnTo>
                    <a:pt x="10158" y="3127"/>
                  </a:lnTo>
                  <a:cubicBezTo>
                    <a:pt x="10089" y="2990"/>
                    <a:pt x="10044" y="2876"/>
                    <a:pt x="9975" y="2762"/>
                  </a:cubicBezTo>
                  <a:cubicBezTo>
                    <a:pt x="9952" y="2693"/>
                    <a:pt x="9907" y="2625"/>
                    <a:pt x="9884" y="2579"/>
                  </a:cubicBezTo>
                  <a:cubicBezTo>
                    <a:pt x="9861" y="2534"/>
                    <a:pt x="9861" y="2511"/>
                    <a:pt x="9838" y="2488"/>
                  </a:cubicBezTo>
                  <a:cubicBezTo>
                    <a:pt x="9815" y="2465"/>
                    <a:pt x="9815" y="2442"/>
                    <a:pt x="9793" y="2420"/>
                  </a:cubicBezTo>
                  <a:cubicBezTo>
                    <a:pt x="9610" y="2146"/>
                    <a:pt x="9405" y="1872"/>
                    <a:pt x="9199" y="1621"/>
                  </a:cubicBezTo>
                  <a:cubicBezTo>
                    <a:pt x="8994" y="1392"/>
                    <a:pt x="8765" y="1187"/>
                    <a:pt x="8514" y="982"/>
                  </a:cubicBezTo>
                  <a:lnTo>
                    <a:pt x="8514" y="982"/>
                  </a:lnTo>
                  <a:cubicBezTo>
                    <a:pt x="8537" y="1004"/>
                    <a:pt x="8537" y="1004"/>
                    <a:pt x="8537" y="1004"/>
                  </a:cubicBezTo>
                  <a:cubicBezTo>
                    <a:pt x="8400" y="913"/>
                    <a:pt x="8286" y="822"/>
                    <a:pt x="8149" y="731"/>
                  </a:cubicBezTo>
                  <a:cubicBezTo>
                    <a:pt x="7670" y="411"/>
                    <a:pt x="7145" y="183"/>
                    <a:pt x="6597" y="23"/>
                  </a:cubicBezTo>
                  <a:cubicBezTo>
                    <a:pt x="6551" y="23"/>
                    <a:pt x="6506" y="0"/>
                    <a:pt x="64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 name="Google Shape;9782;p58"/>
            <p:cNvSpPr/>
            <p:nvPr/>
          </p:nvSpPr>
          <p:spPr>
            <a:xfrm>
              <a:off x="5717176" y="3408223"/>
              <a:ext cx="33349" cy="25859"/>
            </a:xfrm>
            <a:custGeom>
              <a:avLst/>
              <a:gdLst/>
              <a:ahLst/>
              <a:cxnLst/>
              <a:rect l="l" t="t" r="r" b="b"/>
              <a:pathLst>
                <a:path w="708" h="549" extrusionOk="0">
                  <a:moveTo>
                    <a:pt x="160" y="1"/>
                  </a:moveTo>
                  <a:cubicBezTo>
                    <a:pt x="115" y="24"/>
                    <a:pt x="92" y="46"/>
                    <a:pt x="92" y="92"/>
                  </a:cubicBezTo>
                  <a:cubicBezTo>
                    <a:pt x="69" y="115"/>
                    <a:pt x="46" y="115"/>
                    <a:pt x="46" y="138"/>
                  </a:cubicBezTo>
                  <a:cubicBezTo>
                    <a:pt x="23" y="161"/>
                    <a:pt x="23" y="161"/>
                    <a:pt x="23" y="183"/>
                  </a:cubicBezTo>
                  <a:cubicBezTo>
                    <a:pt x="0" y="206"/>
                    <a:pt x="23" y="229"/>
                    <a:pt x="23" y="252"/>
                  </a:cubicBezTo>
                  <a:cubicBezTo>
                    <a:pt x="46" y="275"/>
                    <a:pt x="46" y="275"/>
                    <a:pt x="69" y="275"/>
                  </a:cubicBezTo>
                  <a:cubicBezTo>
                    <a:pt x="92" y="298"/>
                    <a:pt x="115" y="298"/>
                    <a:pt x="115" y="298"/>
                  </a:cubicBezTo>
                  <a:cubicBezTo>
                    <a:pt x="183" y="320"/>
                    <a:pt x="229" y="366"/>
                    <a:pt x="297" y="389"/>
                  </a:cubicBezTo>
                  <a:cubicBezTo>
                    <a:pt x="343" y="412"/>
                    <a:pt x="388" y="457"/>
                    <a:pt x="434" y="480"/>
                  </a:cubicBezTo>
                  <a:lnTo>
                    <a:pt x="480" y="480"/>
                  </a:lnTo>
                  <a:cubicBezTo>
                    <a:pt x="480" y="503"/>
                    <a:pt x="480" y="503"/>
                    <a:pt x="480" y="503"/>
                  </a:cubicBezTo>
                  <a:cubicBezTo>
                    <a:pt x="503" y="503"/>
                    <a:pt x="503" y="526"/>
                    <a:pt x="525" y="526"/>
                  </a:cubicBezTo>
                  <a:cubicBezTo>
                    <a:pt x="548" y="549"/>
                    <a:pt x="594" y="549"/>
                    <a:pt x="617" y="549"/>
                  </a:cubicBezTo>
                  <a:cubicBezTo>
                    <a:pt x="639" y="549"/>
                    <a:pt x="639" y="526"/>
                    <a:pt x="662" y="526"/>
                  </a:cubicBezTo>
                  <a:cubicBezTo>
                    <a:pt x="685" y="503"/>
                    <a:pt x="685" y="480"/>
                    <a:pt x="685" y="457"/>
                  </a:cubicBezTo>
                  <a:cubicBezTo>
                    <a:pt x="708" y="434"/>
                    <a:pt x="708" y="389"/>
                    <a:pt x="662" y="366"/>
                  </a:cubicBezTo>
                  <a:cubicBezTo>
                    <a:pt x="685" y="320"/>
                    <a:pt x="662" y="298"/>
                    <a:pt x="639" y="275"/>
                  </a:cubicBezTo>
                  <a:cubicBezTo>
                    <a:pt x="571" y="206"/>
                    <a:pt x="503" y="161"/>
                    <a:pt x="434" y="115"/>
                  </a:cubicBezTo>
                  <a:cubicBezTo>
                    <a:pt x="388" y="92"/>
                    <a:pt x="366" y="69"/>
                    <a:pt x="320" y="69"/>
                  </a:cubicBezTo>
                  <a:cubicBezTo>
                    <a:pt x="297" y="46"/>
                    <a:pt x="297" y="46"/>
                    <a:pt x="274" y="24"/>
                  </a:cubicBezTo>
                  <a:cubicBezTo>
                    <a:pt x="251" y="24"/>
                    <a:pt x="251" y="24"/>
                    <a:pt x="229" y="1"/>
                  </a:cubicBezTo>
                  <a:close/>
                </a:path>
              </a:pathLst>
            </a:custGeom>
            <a:solidFill>
              <a:srgbClr val="C49A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 name="Google Shape;9783;p58"/>
            <p:cNvSpPr/>
            <p:nvPr/>
          </p:nvSpPr>
          <p:spPr>
            <a:xfrm>
              <a:off x="5601172" y="3485661"/>
              <a:ext cx="58124" cy="143003"/>
            </a:xfrm>
            <a:custGeom>
              <a:avLst/>
              <a:gdLst/>
              <a:ahLst/>
              <a:cxnLst/>
              <a:rect l="l" t="t" r="r" b="b"/>
              <a:pathLst>
                <a:path w="1234" h="3036" extrusionOk="0">
                  <a:moveTo>
                    <a:pt x="526" y="0"/>
                  </a:moveTo>
                  <a:cubicBezTo>
                    <a:pt x="503" y="0"/>
                    <a:pt x="480" y="0"/>
                    <a:pt x="457" y="23"/>
                  </a:cubicBezTo>
                  <a:cubicBezTo>
                    <a:pt x="412" y="46"/>
                    <a:pt x="389" y="137"/>
                    <a:pt x="435" y="183"/>
                  </a:cubicBezTo>
                  <a:cubicBezTo>
                    <a:pt x="480" y="251"/>
                    <a:pt x="503" y="297"/>
                    <a:pt x="549" y="365"/>
                  </a:cubicBezTo>
                  <a:cubicBezTo>
                    <a:pt x="594" y="457"/>
                    <a:pt x="617" y="525"/>
                    <a:pt x="640" y="594"/>
                  </a:cubicBezTo>
                  <a:cubicBezTo>
                    <a:pt x="663" y="685"/>
                    <a:pt x="708" y="776"/>
                    <a:pt x="731" y="845"/>
                  </a:cubicBezTo>
                  <a:cubicBezTo>
                    <a:pt x="754" y="936"/>
                    <a:pt x="777" y="1027"/>
                    <a:pt x="823" y="1096"/>
                  </a:cubicBezTo>
                  <a:cubicBezTo>
                    <a:pt x="845" y="1187"/>
                    <a:pt x="868" y="1256"/>
                    <a:pt x="891" y="1347"/>
                  </a:cubicBezTo>
                  <a:cubicBezTo>
                    <a:pt x="891" y="1438"/>
                    <a:pt x="914" y="1552"/>
                    <a:pt x="914" y="1644"/>
                  </a:cubicBezTo>
                  <a:cubicBezTo>
                    <a:pt x="914" y="1689"/>
                    <a:pt x="891" y="1735"/>
                    <a:pt x="891" y="1781"/>
                  </a:cubicBezTo>
                  <a:cubicBezTo>
                    <a:pt x="891" y="1849"/>
                    <a:pt x="891" y="1895"/>
                    <a:pt x="868" y="1940"/>
                  </a:cubicBezTo>
                  <a:cubicBezTo>
                    <a:pt x="845" y="2009"/>
                    <a:pt x="800" y="2077"/>
                    <a:pt x="754" y="2146"/>
                  </a:cubicBezTo>
                  <a:cubicBezTo>
                    <a:pt x="731" y="2191"/>
                    <a:pt x="686" y="2260"/>
                    <a:pt x="640" y="2306"/>
                  </a:cubicBezTo>
                  <a:cubicBezTo>
                    <a:pt x="594" y="2351"/>
                    <a:pt x="549" y="2397"/>
                    <a:pt x="503" y="2420"/>
                  </a:cubicBezTo>
                  <a:cubicBezTo>
                    <a:pt x="457" y="2465"/>
                    <a:pt x="435" y="2488"/>
                    <a:pt x="412" y="2511"/>
                  </a:cubicBezTo>
                  <a:cubicBezTo>
                    <a:pt x="366" y="2534"/>
                    <a:pt x="343" y="2557"/>
                    <a:pt x="320" y="2602"/>
                  </a:cubicBezTo>
                  <a:cubicBezTo>
                    <a:pt x="275" y="2625"/>
                    <a:pt x="229" y="2671"/>
                    <a:pt x="161" y="2694"/>
                  </a:cubicBezTo>
                  <a:cubicBezTo>
                    <a:pt x="161" y="2716"/>
                    <a:pt x="138" y="2716"/>
                    <a:pt x="138" y="2716"/>
                  </a:cubicBezTo>
                  <a:lnTo>
                    <a:pt x="115" y="2716"/>
                  </a:lnTo>
                  <a:cubicBezTo>
                    <a:pt x="69" y="2739"/>
                    <a:pt x="46" y="2762"/>
                    <a:pt x="24" y="2808"/>
                  </a:cubicBezTo>
                  <a:cubicBezTo>
                    <a:pt x="1" y="2853"/>
                    <a:pt x="1" y="2899"/>
                    <a:pt x="24" y="2922"/>
                  </a:cubicBezTo>
                  <a:cubicBezTo>
                    <a:pt x="24" y="2968"/>
                    <a:pt x="69" y="2990"/>
                    <a:pt x="92" y="3013"/>
                  </a:cubicBezTo>
                  <a:cubicBezTo>
                    <a:pt x="138" y="3036"/>
                    <a:pt x="183" y="3036"/>
                    <a:pt x="229" y="3036"/>
                  </a:cubicBezTo>
                  <a:cubicBezTo>
                    <a:pt x="229" y="3013"/>
                    <a:pt x="252" y="3013"/>
                    <a:pt x="275" y="3013"/>
                  </a:cubicBezTo>
                  <a:cubicBezTo>
                    <a:pt x="298" y="2990"/>
                    <a:pt x="343" y="2968"/>
                    <a:pt x="366" y="2968"/>
                  </a:cubicBezTo>
                  <a:cubicBezTo>
                    <a:pt x="389" y="2945"/>
                    <a:pt x="435" y="2922"/>
                    <a:pt x="457" y="2899"/>
                  </a:cubicBezTo>
                  <a:cubicBezTo>
                    <a:pt x="503" y="2853"/>
                    <a:pt x="549" y="2831"/>
                    <a:pt x="571" y="2785"/>
                  </a:cubicBezTo>
                  <a:cubicBezTo>
                    <a:pt x="594" y="2762"/>
                    <a:pt x="640" y="2739"/>
                    <a:pt x="663" y="2716"/>
                  </a:cubicBezTo>
                  <a:cubicBezTo>
                    <a:pt x="708" y="2671"/>
                    <a:pt x="731" y="2625"/>
                    <a:pt x="777" y="2602"/>
                  </a:cubicBezTo>
                  <a:cubicBezTo>
                    <a:pt x="823" y="2557"/>
                    <a:pt x="868" y="2511"/>
                    <a:pt x="891" y="2488"/>
                  </a:cubicBezTo>
                  <a:cubicBezTo>
                    <a:pt x="1005" y="2374"/>
                    <a:pt x="1074" y="2237"/>
                    <a:pt x="1142" y="2100"/>
                  </a:cubicBezTo>
                  <a:cubicBezTo>
                    <a:pt x="1188" y="2032"/>
                    <a:pt x="1188" y="1940"/>
                    <a:pt x="1211" y="1849"/>
                  </a:cubicBezTo>
                  <a:cubicBezTo>
                    <a:pt x="1211" y="1826"/>
                    <a:pt x="1211" y="1781"/>
                    <a:pt x="1211" y="1758"/>
                  </a:cubicBezTo>
                  <a:cubicBezTo>
                    <a:pt x="1211" y="1712"/>
                    <a:pt x="1233" y="1666"/>
                    <a:pt x="1233" y="1598"/>
                  </a:cubicBezTo>
                  <a:cubicBezTo>
                    <a:pt x="1233" y="1461"/>
                    <a:pt x="1211" y="1324"/>
                    <a:pt x="1165" y="1187"/>
                  </a:cubicBezTo>
                  <a:cubicBezTo>
                    <a:pt x="1142" y="1073"/>
                    <a:pt x="1096" y="959"/>
                    <a:pt x="1051" y="845"/>
                  </a:cubicBezTo>
                  <a:cubicBezTo>
                    <a:pt x="1005" y="731"/>
                    <a:pt x="960" y="617"/>
                    <a:pt x="914" y="502"/>
                  </a:cubicBezTo>
                  <a:lnTo>
                    <a:pt x="891" y="480"/>
                  </a:lnTo>
                  <a:cubicBezTo>
                    <a:pt x="845" y="411"/>
                    <a:pt x="823" y="343"/>
                    <a:pt x="777" y="274"/>
                  </a:cubicBezTo>
                  <a:cubicBezTo>
                    <a:pt x="731" y="183"/>
                    <a:pt x="686" y="114"/>
                    <a:pt x="640" y="46"/>
                  </a:cubicBezTo>
                  <a:cubicBezTo>
                    <a:pt x="617" y="23"/>
                    <a:pt x="571" y="0"/>
                    <a:pt x="52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 name="Google Shape;9784;p58"/>
            <p:cNvSpPr/>
            <p:nvPr/>
          </p:nvSpPr>
          <p:spPr>
            <a:xfrm>
              <a:off x="5535603" y="3454479"/>
              <a:ext cx="106499" cy="176681"/>
            </a:xfrm>
            <a:custGeom>
              <a:avLst/>
              <a:gdLst/>
              <a:ahLst/>
              <a:cxnLst/>
              <a:rect l="l" t="t" r="r" b="b"/>
              <a:pathLst>
                <a:path w="2261" h="3751" extrusionOk="0">
                  <a:moveTo>
                    <a:pt x="1005" y="0"/>
                  </a:moveTo>
                  <a:cubicBezTo>
                    <a:pt x="982" y="0"/>
                    <a:pt x="959" y="0"/>
                    <a:pt x="959" y="23"/>
                  </a:cubicBezTo>
                  <a:cubicBezTo>
                    <a:pt x="914" y="69"/>
                    <a:pt x="914" y="114"/>
                    <a:pt x="936" y="160"/>
                  </a:cubicBezTo>
                  <a:cubicBezTo>
                    <a:pt x="982" y="183"/>
                    <a:pt x="1005" y="206"/>
                    <a:pt x="1028" y="251"/>
                  </a:cubicBezTo>
                  <a:cubicBezTo>
                    <a:pt x="1096" y="366"/>
                    <a:pt x="1142" y="480"/>
                    <a:pt x="1210" y="594"/>
                  </a:cubicBezTo>
                  <a:cubicBezTo>
                    <a:pt x="1233" y="662"/>
                    <a:pt x="1256" y="731"/>
                    <a:pt x="1279" y="799"/>
                  </a:cubicBezTo>
                  <a:cubicBezTo>
                    <a:pt x="1302" y="845"/>
                    <a:pt x="1324" y="890"/>
                    <a:pt x="1347" y="936"/>
                  </a:cubicBezTo>
                  <a:cubicBezTo>
                    <a:pt x="1370" y="1005"/>
                    <a:pt x="1393" y="1073"/>
                    <a:pt x="1416" y="1142"/>
                  </a:cubicBezTo>
                  <a:cubicBezTo>
                    <a:pt x="1438" y="1233"/>
                    <a:pt x="1438" y="1324"/>
                    <a:pt x="1461" y="1393"/>
                  </a:cubicBezTo>
                  <a:cubicBezTo>
                    <a:pt x="1461" y="1598"/>
                    <a:pt x="1484" y="1826"/>
                    <a:pt x="1438" y="2032"/>
                  </a:cubicBezTo>
                  <a:cubicBezTo>
                    <a:pt x="1416" y="2214"/>
                    <a:pt x="1347" y="2397"/>
                    <a:pt x="1279" y="2580"/>
                  </a:cubicBezTo>
                  <a:cubicBezTo>
                    <a:pt x="1233" y="2648"/>
                    <a:pt x="1187" y="2717"/>
                    <a:pt x="1142" y="2785"/>
                  </a:cubicBezTo>
                  <a:cubicBezTo>
                    <a:pt x="1096" y="2831"/>
                    <a:pt x="1050" y="2876"/>
                    <a:pt x="1005" y="2922"/>
                  </a:cubicBezTo>
                  <a:cubicBezTo>
                    <a:pt x="959" y="2968"/>
                    <a:pt x="914" y="3036"/>
                    <a:pt x="845" y="3082"/>
                  </a:cubicBezTo>
                  <a:cubicBezTo>
                    <a:pt x="822" y="3082"/>
                    <a:pt x="800" y="3104"/>
                    <a:pt x="777" y="3127"/>
                  </a:cubicBezTo>
                  <a:lnTo>
                    <a:pt x="777" y="3127"/>
                  </a:lnTo>
                  <a:cubicBezTo>
                    <a:pt x="799" y="3105"/>
                    <a:pt x="799" y="3105"/>
                    <a:pt x="822" y="3105"/>
                  </a:cubicBezTo>
                  <a:cubicBezTo>
                    <a:pt x="777" y="3127"/>
                    <a:pt x="708" y="3173"/>
                    <a:pt x="662" y="3196"/>
                  </a:cubicBezTo>
                  <a:cubicBezTo>
                    <a:pt x="594" y="3241"/>
                    <a:pt x="525" y="3287"/>
                    <a:pt x="457" y="3310"/>
                  </a:cubicBezTo>
                  <a:cubicBezTo>
                    <a:pt x="411" y="3356"/>
                    <a:pt x="343" y="3378"/>
                    <a:pt x="297" y="3401"/>
                  </a:cubicBezTo>
                  <a:cubicBezTo>
                    <a:pt x="252" y="3424"/>
                    <a:pt x="206" y="3470"/>
                    <a:pt x="160" y="3493"/>
                  </a:cubicBezTo>
                  <a:cubicBezTo>
                    <a:pt x="115" y="3493"/>
                    <a:pt x="46" y="3515"/>
                    <a:pt x="46" y="3561"/>
                  </a:cubicBezTo>
                  <a:cubicBezTo>
                    <a:pt x="23" y="3584"/>
                    <a:pt x="1" y="3630"/>
                    <a:pt x="23" y="3652"/>
                  </a:cubicBezTo>
                  <a:cubicBezTo>
                    <a:pt x="23" y="3698"/>
                    <a:pt x="69" y="3721"/>
                    <a:pt x="92" y="3744"/>
                  </a:cubicBezTo>
                  <a:cubicBezTo>
                    <a:pt x="105" y="3748"/>
                    <a:pt x="119" y="3750"/>
                    <a:pt x="133" y="3750"/>
                  </a:cubicBezTo>
                  <a:cubicBezTo>
                    <a:pt x="187" y="3750"/>
                    <a:pt x="238" y="3721"/>
                    <a:pt x="274" y="3721"/>
                  </a:cubicBezTo>
                  <a:cubicBezTo>
                    <a:pt x="320" y="3698"/>
                    <a:pt x="366" y="3698"/>
                    <a:pt x="411" y="3675"/>
                  </a:cubicBezTo>
                  <a:cubicBezTo>
                    <a:pt x="480" y="3675"/>
                    <a:pt x="525" y="3652"/>
                    <a:pt x="594" y="3630"/>
                  </a:cubicBezTo>
                  <a:cubicBezTo>
                    <a:pt x="640" y="3630"/>
                    <a:pt x="685" y="3607"/>
                    <a:pt x="731" y="3584"/>
                  </a:cubicBezTo>
                  <a:lnTo>
                    <a:pt x="754" y="3584"/>
                  </a:lnTo>
                  <a:cubicBezTo>
                    <a:pt x="777" y="3561"/>
                    <a:pt x="822" y="3561"/>
                    <a:pt x="845" y="3538"/>
                  </a:cubicBezTo>
                  <a:cubicBezTo>
                    <a:pt x="891" y="3538"/>
                    <a:pt x="936" y="3515"/>
                    <a:pt x="982" y="3493"/>
                  </a:cubicBezTo>
                  <a:cubicBezTo>
                    <a:pt x="1050" y="3470"/>
                    <a:pt x="1119" y="3424"/>
                    <a:pt x="1187" y="3401"/>
                  </a:cubicBezTo>
                  <a:cubicBezTo>
                    <a:pt x="1187" y="3401"/>
                    <a:pt x="1187" y="3378"/>
                    <a:pt x="1210" y="3378"/>
                  </a:cubicBezTo>
                  <a:cubicBezTo>
                    <a:pt x="1210" y="3378"/>
                    <a:pt x="1210" y="3401"/>
                    <a:pt x="1210" y="3401"/>
                  </a:cubicBezTo>
                  <a:cubicBezTo>
                    <a:pt x="1256" y="3424"/>
                    <a:pt x="1279" y="3424"/>
                    <a:pt x="1324" y="3424"/>
                  </a:cubicBezTo>
                  <a:cubicBezTo>
                    <a:pt x="1347" y="3401"/>
                    <a:pt x="1347" y="3401"/>
                    <a:pt x="1370" y="3401"/>
                  </a:cubicBezTo>
                  <a:cubicBezTo>
                    <a:pt x="1393" y="3401"/>
                    <a:pt x="1393" y="3401"/>
                    <a:pt x="1393" y="3378"/>
                  </a:cubicBezTo>
                  <a:cubicBezTo>
                    <a:pt x="1416" y="3378"/>
                    <a:pt x="1438" y="3378"/>
                    <a:pt x="1461" y="3356"/>
                  </a:cubicBezTo>
                  <a:cubicBezTo>
                    <a:pt x="1484" y="3356"/>
                    <a:pt x="1530" y="3333"/>
                    <a:pt x="1553" y="3310"/>
                  </a:cubicBezTo>
                  <a:cubicBezTo>
                    <a:pt x="1621" y="3264"/>
                    <a:pt x="1690" y="3219"/>
                    <a:pt x="1735" y="3173"/>
                  </a:cubicBezTo>
                  <a:cubicBezTo>
                    <a:pt x="1804" y="3105"/>
                    <a:pt x="1872" y="3036"/>
                    <a:pt x="1918" y="2968"/>
                  </a:cubicBezTo>
                  <a:cubicBezTo>
                    <a:pt x="1963" y="2899"/>
                    <a:pt x="2032" y="2808"/>
                    <a:pt x="2055" y="2717"/>
                  </a:cubicBezTo>
                  <a:lnTo>
                    <a:pt x="2078" y="2717"/>
                  </a:lnTo>
                  <a:cubicBezTo>
                    <a:pt x="2192" y="2557"/>
                    <a:pt x="2260" y="2328"/>
                    <a:pt x="2237" y="2123"/>
                  </a:cubicBezTo>
                  <a:cubicBezTo>
                    <a:pt x="2237" y="2009"/>
                    <a:pt x="2215" y="1872"/>
                    <a:pt x="2146" y="1781"/>
                  </a:cubicBezTo>
                  <a:cubicBezTo>
                    <a:pt x="2146" y="1758"/>
                    <a:pt x="2123" y="1735"/>
                    <a:pt x="2123" y="1712"/>
                  </a:cubicBezTo>
                  <a:lnTo>
                    <a:pt x="2100" y="1689"/>
                  </a:lnTo>
                  <a:cubicBezTo>
                    <a:pt x="2100" y="1667"/>
                    <a:pt x="2078" y="1621"/>
                    <a:pt x="2078" y="1621"/>
                  </a:cubicBezTo>
                  <a:cubicBezTo>
                    <a:pt x="2032" y="1530"/>
                    <a:pt x="2009" y="1438"/>
                    <a:pt x="1941" y="1347"/>
                  </a:cubicBezTo>
                  <a:cubicBezTo>
                    <a:pt x="1941" y="1347"/>
                    <a:pt x="1941" y="1324"/>
                    <a:pt x="1941" y="1324"/>
                  </a:cubicBezTo>
                  <a:cubicBezTo>
                    <a:pt x="1918" y="1256"/>
                    <a:pt x="1895" y="1210"/>
                    <a:pt x="1895" y="1142"/>
                  </a:cubicBezTo>
                  <a:cubicBezTo>
                    <a:pt x="1872" y="1073"/>
                    <a:pt x="1827" y="1005"/>
                    <a:pt x="1804" y="959"/>
                  </a:cubicBezTo>
                  <a:cubicBezTo>
                    <a:pt x="1781" y="890"/>
                    <a:pt x="1735" y="845"/>
                    <a:pt x="1690" y="776"/>
                  </a:cubicBezTo>
                  <a:cubicBezTo>
                    <a:pt x="1648" y="735"/>
                    <a:pt x="1587" y="636"/>
                    <a:pt x="1508" y="636"/>
                  </a:cubicBezTo>
                  <a:cubicBezTo>
                    <a:pt x="1500" y="636"/>
                    <a:pt x="1492" y="637"/>
                    <a:pt x="1484" y="639"/>
                  </a:cubicBezTo>
                  <a:cubicBezTo>
                    <a:pt x="1461" y="594"/>
                    <a:pt x="1416" y="548"/>
                    <a:pt x="1393" y="480"/>
                  </a:cubicBezTo>
                  <a:cubicBezTo>
                    <a:pt x="1370" y="457"/>
                    <a:pt x="1370" y="434"/>
                    <a:pt x="1347" y="411"/>
                  </a:cubicBezTo>
                  <a:cubicBezTo>
                    <a:pt x="1324" y="388"/>
                    <a:pt x="1324" y="343"/>
                    <a:pt x="1302" y="320"/>
                  </a:cubicBezTo>
                  <a:cubicBezTo>
                    <a:pt x="1283" y="282"/>
                    <a:pt x="1248" y="244"/>
                    <a:pt x="1223" y="206"/>
                  </a:cubicBezTo>
                  <a:lnTo>
                    <a:pt x="1223" y="206"/>
                  </a:lnTo>
                  <a:cubicBezTo>
                    <a:pt x="1226" y="206"/>
                    <a:pt x="1229" y="206"/>
                    <a:pt x="1233" y="206"/>
                  </a:cubicBezTo>
                  <a:cubicBezTo>
                    <a:pt x="1187" y="160"/>
                    <a:pt x="1142" y="92"/>
                    <a:pt x="1073" y="23"/>
                  </a:cubicBezTo>
                  <a:cubicBezTo>
                    <a:pt x="1073" y="23"/>
                    <a:pt x="1028" y="0"/>
                    <a:pt x="100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 name="Google Shape;9785;p58"/>
            <p:cNvSpPr/>
            <p:nvPr/>
          </p:nvSpPr>
          <p:spPr>
            <a:xfrm>
              <a:off x="5358206" y="4181293"/>
              <a:ext cx="47338" cy="125811"/>
            </a:xfrm>
            <a:custGeom>
              <a:avLst/>
              <a:gdLst/>
              <a:ahLst/>
              <a:cxnLst/>
              <a:rect l="l" t="t" r="r" b="b"/>
              <a:pathLst>
                <a:path w="1005" h="2671" extrusionOk="0">
                  <a:moveTo>
                    <a:pt x="297" y="0"/>
                  </a:moveTo>
                  <a:cubicBezTo>
                    <a:pt x="274" y="0"/>
                    <a:pt x="251" y="23"/>
                    <a:pt x="229" y="46"/>
                  </a:cubicBezTo>
                  <a:cubicBezTo>
                    <a:pt x="206" y="46"/>
                    <a:pt x="206" y="91"/>
                    <a:pt x="206" y="114"/>
                  </a:cubicBezTo>
                  <a:cubicBezTo>
                    <a:pt x="206" y="137"/>
                    <a:pt x="206" y="160"/>
                    <a:pt x="229" y="183"/>
                  </a:cubicBezTo>
                  <a:lnTo>
                    <a:pt x="251" y="183"/>
                  </a:lnTo>
                  <a:cubicBezTo>
                    <a:pt x="274" y="228"/>
                    <a:pt x="297" y="251"/>
                    <a:pt x="320" y="297"/>
                  </a:cubicBezTo>
                  <a:cubicBezTo>
                    <a:pt x="343" y="365"/>
                    <a:pt x="366" y="457"/>
                    <a:pt x="388" y="525"/>
                  </a:cubicBezTo>
                  <a:cubicBezTo>
                    <a:pt x="388" y="525"/>
                    <a:pt x="388" y="502"/>
                    <a:pt x="388" y="502"/>
                  </a:cubicBezTo>
                  <a:cubicBezTo>
                    <a:pt x="411" y="639"/>
                    <a:pt x="434" y="776"/>
                    <a:pt x="434" y="913"/>
                  </a:cubicBezTo>
                  <a:cubicBezTo>
                    <a:pt x="457" y="1027"/>
                    <a:pt x="434" y="1164"/>
                    <a:pt x="434" y="1301"/>
                  </a:cubicBezTo>
                  <a:cubicBezTo>
                    <a:pt x="434" y="1415"/>
                    <a:pt x="411" y="1529"/>
                    <a:pt x="388" y="1644"/>
                  </a:cubicBezTo>
                  <a:cubicBezTo>
                    <a:pt x="366" y="1781"/>
                    <a:pt x="343" y="1895"/>
                    <a:pt x="320" y="2009"/>
                  </a:cubicBezTo>
                  <a:cubicBezTo>
                    <a:pt x="297" y="2054"/>
                    <a:pt x="274" y="2123"/>
                    <a:pt x="251" y="2169"/>
                  </a:cubicBezTo>
                  <a:cubicBezTo>
                    <a:pt x="206" y="2237"/>
                    <a:pt x="183" y="2283"/>
                    <a:pt x="160" y="2328"/>
                  </a:cubicBezTo>
                  <a:cubicBezTo>
                    <a:pt x="160" y="2351"/>
                    <a:pt x="137" y="2374"/>
                    <a:pt x="137" y="2397"/>
                  </a:cubicBezTo>
                  <a:cubicBezTo>
                    <a:pt x="114" y="2397"/>
                    <a:pt x="114" y="2420"/>
                    <a:pt x="114" y="2420"/>
                  </a:cubicBezTo>
                  <a:cubicBezTo>
                    <a:pt x="92" y="2442"/>
                    <a:pt x="69" y="2442"/>
                    <a:pt x="46" y="2465"/>
                  </a:cubicBezTo>
                  <a:cubicBezTo>
                    <a:pt x="23" y="2488"/>
                    <a:pt x="0" y="2534"/>
                    <a:pt x="0" y="2579"/>
                  </a:cubicBezTo>
                  <a:cubicBezTo>
                    <a:pt x="23" y="2625"/>
                    <a:pt x="46" y="2648"/>
                    <a:pt x="69" y="2648"/>
                  </a:cubicBezTo>
                  <a:cubicBezTo>
                    <a:pt x="92" y="2671"/>
                    <a:pt x="137" y="2671"/>
                    <a:pt x="160" y="2671"/>
                  </a:cubicBezTo>
                  <a:cubicBezTo>
                    <a:pt x="229" y="2648"/>
                    <a:pt x="297" y="2602"/>
                    <a:pt x="366" y="2579"/>
                  </a:cubicBezTo>
                  <a:cubicBezTo>
                    <a:pt x="411" y="2534"/>
                    <a:pt x="480" y="2511"/>
                    <a:pt x="525" y="2488"/>
                  </a:cubicBezTo>
                  <a:cubicBezTo>
                    <a:pt x="571" y="2465"/>
                    <a:pt x="617" y="2420"/>
                    <a:pt x="662" y="2374"/>
                  </a:cubicBezTo>
                  <a:cubicBezTo>
                    <a:pt x="685" y="2351"/>
                    <a:pt x="708" y="2306"/>
                    <a:pt x="754" y="2283"/>
                  </a:cubicBezTo>
                  <a:cubicBezTo>
                    <a:pt x="776" y="2214"/>
                    <a:pt x="822" y="2169"/>
                    <a:pt x="845" y="2100"/>
                  </a:cubicBezTo>
                  <a:cubicBezTo>
                    <a:pt x="891" y="2009"/>
                    <a:pt x="936" y="1940"/>
                    <a:pt x="959" y="1849"/>
                  </a:cubicBezTo>
                  <a:cubicBezTo>
                    <a:pt x="982" y="1781"/>
                    <a:pt x="982" y="1712"/>
                    <a:pt x="982" y="1621"/>
                  </a:cubicBezTo>
                  <a:cubicBezTo>
                    <a:pt x="1005" y="1484"/>
                    <a:pt x="1005" y="1324"/>
                    <a:pt x="1005" y="1164"/>
                  </a:cubicBezTo>
                  <a:cubicBezTo>
                    <a:pt x="1005" y="1096"/>
                    <a:pt x="1005" y="1050"/>
                    <a:pt x="1005" y="982"/>
                  </a:cubicBezTo>
                  <a:cubicBezTo>
                    <a:pt x="1005" y="913"/>
                    <a:pt x="982" y="868"/>
                    <a:pt x="982" y="799"/>
                  </a:cubicBezTo>
                  <a:cubicBezTo>
                    <a:pt x="959" y="731"/>
                    <a:pt x="936" y="662"/>
                    <a:pt x="913" y="594"/>
                  </a:cubicBezTo>
                  <a:cubicBezTo>
                    <a:pt x="891" y="525"/>
                    <a:pt x="845" y="457"/>
                    <a:pt x="822" y="388"/>
                  </a:cubicBezTo>
                  <a:cubicBezTo>
                    <a:pt x="799" y="320"/>
                    <a:pt x="754" y="274"/>
                    <a:pt x="708" y="206"/>
                  </a:cubicBezTo>
                  <a:cubicBezTo>
                    <a:pt x="673" y="153"/>
                    <a:pt x="637" y="100"/>
                    <a:pt x="581" y="100"/>
                  </a:cubicBezTo>
                  <a:cubicBezTo>
                    <a:pt x="564" y="100"/>
                    <a:pt x="546" y="104"/>
                    <a:pt x="525" y="114"/>
                  </a:cubicBezTo>
                  <a:cubicBezTo>
                    <a:pt x="502" y="114"/>
                    <a:pt x="480" y="137"/>
                    <a:pt x="457" y="137"/>
                  </a:cubicBezTo>
                  <a:cubicBezTo>
                    <a:pt x="434" y="114"/>
                    <a:pt x="411" y="69"/>
                    <a:pt x="366" y="23"/>
                  </a:cubicBezTo>
                  <a:cubicBezTo>
                    <a:pt x="343" y="0"/>
                    <a:pt x="320" y="0"/>
                    <a:pt x="29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 name="Google Shape;9786;p58"/>
            <p:cNvSpPr/>
            <p:nvPr/>
          </p:nvSpPr>
          <p:spPr>
            <a:xfrm>
              <a:off x="5307663" y="4175923"/>
              <a:ext cx="39849" cy="123644"/>
            </a:xfrm>
            <a:custGeom>
              <a:avLst/>
              <a:gdLst/>
              <a:ahLst/>
              <a:cxnLst/>
              <a:rect l="l" t="t" r="r" b="b"/>
              <a:pathLst>
                <a:path w="846" h="2625" extrusionOk="0">
                  <a:moveTo>
                    <a:pt x="297" y="0"/>
                  </a:moveTo>
                  <a:cubicBezTo>
                    <a:pt x="274" y="0"/>
                    <a:pt x="252" y="23"/>
                    <a:pt x="229" y="46"/>
                  </a:cubicBezTo>
                  <a:cubicBezTo>
                    <a:pt x="229" y="69"/>
                    <a:pt x="229" y="91"/>
                    <a:pt x="229" y="114"/>
                  </a:cubicBezTo>
                  <a:cubicBezTo>
                    <a:pt x="252" y="160"/>
                    <a:pt x="252" y="205"/>
                    <a:pt x="274" y="251"/>
                  </a:cubicBezTo>
                  <a:cubicBezTo>
                    <a:pt x="274" y="251"/>
                    <a:pt x="274" y="228"/>
                    <a:pt x="274" y="228"/>
                  </a:cubicBezTo>
                  <a:cubicBezTo>
                    <a:pt x="297" y="388"/>
                    <a:pt x="297" y="548"/>
                    <a:pt x="274" y="708"/>
                  </a:cubicBezTo>
                  <a:cubicBezTo>
                    <a:pt x="274" y="765"/>
                    <a:pt x="274" y="823"/>
                    <a:pt x="274" y="867"/>
                  </a:cubicBezTo>
                  <a:cubicBezTo>
                    <a:pt x="252" y="1073"/>
                    <a:pt x="229" y="1301"/>
                    <a:pt x="206" y="1507"/>
                  </a:cubicBezTo>
                  <a:cubicBezTo>
                    <a:pt x="206" y="1575"/>
                    <a:pt x="183" y="1621"/>
                    <a:pt x="183" y="1689"/>
                  </a:cubicBezTo>
                  <a:cubicBezTo>
                    <a:pt x="183" y="1735"/>
                    <a:pt x="160" y="1803"/>
                    <a:pt x="160" y="1849"/>
                  </a:cubicBezTo>
                  <a:cubicBezTo>
                    <a:pt x="137" y="1895"/>
                    <a:pt x="137" y="1963"/>
                    <a:pt x="115" y="2009"/>
                  </a:cubicBezTo>
                  <a:cubicBezTo>
                    <a:pt x="115" y="2054"/>
                    <a:pt x="92" y="2100"/>
                    <a:pt x="92" y="2146"/>
                  </a:cubicBezTo>
                  <a:cubicBezTo>
                    <a:pt x="46" y="2237"/>
                    <a:pt x="23" y="2328"/>
                    <a:pt x="1" y="2420"/>
                  </a:cubicBezTo>
                  <a:cubicBezTo>
                    <a:pt x="1" y="2420"/>
                    <a:pt x="1" y="2442"/>
                    <a:pt x="1" y="2465"/>
                  </a:cubicBezTo>
                  <a:cubicBezTo>
                    <a:pt x="1" y="2511"/>
                    <a:pt x="23" y="2534"/>
                    <a:pt x="46" y="2579"/>
                  </a:cubicBezTo>
                  <a:cubicBezTo>
                    <a:pt x="92" y="2625"/>
                    <a:pt x="137" y="2625"/>
                    <a:pt x="183" y="2625"/>
                  </a:cubicBezTo>
                  <a:cubicBezTo>
                    <a:pt x="252" y="2625"/>
                    <a:pt x="297" y="2602"/>
                    <a:pt x="343" y="2602"/>
                  </a:cubicBezTo>
                  <a:cubicBezTo>
                    <a:pt x="389" y="2579"/>
                    <a:pt x="434" y="2579"/>
                    <a:pt x="457" y="2556"/>
                  </a:cubicBezTo>
                  <a:cubicBezTo>
                    <a:pt x="503" y="2534"/>
                    <a:pt x="526" y="2534"/>
                    <a:pt x="571" y="2511"/>
                  </a:cubicBezTo>
                  <a:cubicBezTo>
                    <a:pt x="617" y="2465"/>
                    <a:pt x="640" y="2420"/>
                    <a:pt x="640" y="2351"/>
                  </a:cubicBezTo>
                  <a:cubicBezTo>
                    <a:pt x="640" y="2351"/>
                    <a:pt x="640" y="2351"/>
                    <a:pt x="640" y="2328"/>
                  </a:cubicBezTo>
                  <a:cubicBezTo>
                    <a:pt x="640" y="2305"/>
                    <a:pt x="640" y="2260"/>
                    <a:pt x="662" y="2214"/>
                  </a:cubicBezTo>
                  <a:cubicBezTo>
                    <a:pt x="662" y="2168"/>
                    <a:pt x="662" y="2123"/>
                    <a:pt x="662" y="2077"/>
                  </a:cubicBezTo>
                  <a:cubicBezTo>
                    <a:pt x="662" y="2009"/>
                    <a:pt x="662" y="1917"/>
                    <a:pt x="662" y="1849"/>
                  </a:cubicBezTo>
                  <a:cubicBezTo>
                    <a:pt x="662" y="1758"/>
                    <a:pt x="662" y="1666"/>
                    <a:pt x="685" y="1575"/>
                  </a:cubicBezTo>
                  <a:cubicBezTo>
                    <a:pt x="685" y="1507"/>
                    <a:pt x="708" y="1461"/>
                    <a:pt x="708" y="1392"/>
                  </a:cubicBezTo>
                  <a:cubicBezTo>
                    <a:pt x="731" y="1324"/>
                    <a:pt x="731" y="1255"/>
                    <a:pt x="731" y="1187"/>
                  </a:cubicBezTo>
                  <a:cubicBezTo>
                    <a:pt x="754" y="1027"/>
                    <a:pt x="777" y="867"/>
                    <a:pt x="822" y="708"/>
                  </a:cubicBezTo>
                  <a:cubicBezTo>
                    <a:pt x="822" y="662"/>
                    <a:pt x="822" y="616"/>
                    <a:pt x="822" y="548"/>
                  </a:cubicBezTo>
                  <a:cubicBezTo>
                    <a:pt x="845" y="502"/>
                    <a:pt x="845" y="457"/>
                    <a:pt x="845" y="411"/>
                  </a:cubicBezTo>
                  <a:cubicBezTo>
                    <a:pt x="845" y="365"/>
                    <a:pt x="845" y="342"/>
                    <a:pt x="845" y="320"/>
                  </a:cubicBezTo>
                  <a:cubicBezTo>
                    <a:pt x="822" y="274"/>
                    <a:pt x="799" y="228"/>
                    <a:pt x="754" y="205"/>
                  </a:cubicBezTo>
                  <a:cubicBezTo>
                    <a:pt x="708" y="160"/>
                    <a:pt x="662" y="114"/>
                    <a:pt x="594" y="69"/>
                  </a:cubicBezTo>
                  <a:cubicBezTo>
                    <a:pt x="571" y="69"/>
                    <a:pt x="548" y="46"/>
                    <a:pt x="503" y="46"/>
                  </a:cubicBezTo>
                  <a:cubicBezTo>
                    <a:pt x="457" y="46"/>
                    <a:pt x="434" y="69"/>
                    <a:pt x="411" y="91"/>
                  </a:cubicBezTo>
                  <a:cubicBezTo>
                    <a:pt x="389" y="69"/>
                    <a:pt x="389" y="69"/>
                    <a:pt x="389" y="46"/>
                  </a:cubicBezTo>
                  <a:cubicBezTo>
                    <a:pt x="389" y="23"/>
                    <a:pt x="343" y="0"/>
                    <a:pt x="3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 name="Google Shape;9787;p58"/>
            <p:cNvSpPr/>
            <p:nvPr/>
          </p:nvSpPr>
          <p:spPr>
            <a:xfrm>
              <a:off x="5262490" y="4167303"/>
              <a:ext cx="39849" cy="124115"/>
            </a:xfrm>
            <a:custGeom>
              <a:avLst/>
              <a:gdLst/>
              <a:ahLst/>
              <a:cxnLst/>
              <a:rect l="l" t="t" r="r" b="b"/>
              <a:pathLst>
                <a:path w="846" h="2635" extrusionOk="0">
                  <a:moveTo>
                    <a:pt x="275" y="0"/>
                  </a:moveTo>
                  <a:cubicBezTo>
                    <a:pt x="252" y="0"/>
                    <a:pt x="252" y="46"/>
                    <a:pt x="252" y="69"/>
                  </a:cubicBezTo>
                  <a:cubicBezTo>
                    <a:pt x="275" y="92"/>
                    <a:pt x="275" y="137"/>
                    <a:pt x="298" y="183"/>
                  </a:cubicBezTo>
                  <a:cubicBezTo>
                    <a:pt x="298" y="252"/>
                    <a:pt x="298" y="343"/>
                    <a:pt x="298" y="411"/>
                  </a:cubicBezTo>
                  <a:cubicBezTo>
                    <a:pt x="298" y="503"/>
                    <a:pt x="275" y="571"/>
                    <a:pt x="275" y="640"/>
                  </a:cubicBezTo>
                  <a:cubicBezTo>
                    <a:pt x="252" y="708"/>
                    <a:pt x="252" y="799"/>
                    <a:pt x="229" y="868"/>
                  </a:cubicBezTo>
                  <a:cubicBezTo>
                    <a:pt x="183" y="1028"/>
                    <a:pt x="161" y="1165"/>
                    <a:pt x="115" y="1324"/>
                  </a:cubicBezTo>
                  <a:cubicBezTo>
                    <a:pt x="92" y="1393"/>
                    <a:pt x="92" y="1484"/>
                    <a:pt x="69" y="1553"/>
                  </a:cubicBezTo>
                  <a:cubicBezTo>
                    <a:pt x="47" y="1621"/>
                    <a:pt x="47" y="1690"/>
                    <a:pt x="47" y="1781"/>
                  </a:cubicBezTo>
                  <a:cubicBezTo>
                    <a:pt x="24" y="1849"/>
                    <a:pt x="24" y="1918"/>
                    <a:pt x="24" y="1986"/>
                  </a:cubicBezTo>
                  <a:cubicBezTo>
                    <a:pt x="24" y="2055"/>
                    <a:pt x="1" y="2146"/>
                    <a:pt x="24" y="2214"/>
                  </a:cubicBezTo>
                  <a:cubicBezTo>
                    <a:pt x="24" y="2306"/>
                    <a:pt x="24" y="2397"/>
                    <a:pt x="47" y="2466"/>
                  </a:cubicBezTo>
                  <a:cubicBezTo>
                    <a:pt x="47" y="2488"/>
                    <a:pt x="47" y="2511"/>
                    <a:pt x="47" y="2511"/>
                  </a:cubicBezTo>
                  <a:cubicBezTo>
                    <a:pt x="69" y="2534"/>
                    <a:pt x="69" y="2557"/>
                    <a:pt x="92" y="2580"/>
                  </a:cubicBezTo>
                  <a:cubicBezTo>
                    <a:pt x="115" y="2603"/>
                    <a:pt x="138" y="2603"/>
                    <a:pt x="161" y="2625"/>
                  </a:cubicBezTo>
                  <a:cubicBezTo>
                    <a:pt x="181" y="2632"/>
                    <a:pt x="199" y="2635"/>
                    <a:pt x="216" y="2635"/>
                  </a:cubicBezTo>
                  <a:cubicBezTo>
                    <a:pt x="258" y="2635"/>
                    <a:pt x="295" y="2619"/>
                    <a:pt x="343" y="2603"/>
                  </a:cubicBezTo>
                  <a:cubicBezTo>
                    <a:pt x="389" y="2580"/>
                    <a:pt x="435" y="2557"/>
                    <a:pt x="503" y="2534"/>
                  </a:cubicBezTo>
                  <a:cubicBezTo>
                    <a:pt x="526" y="2511"/>
                    <a:pt x="572" y="2488"/>
                    <a:pt x="572" y="2443"/>
                  </a:cubicBezTo>
                  <a:cubicBezTo>
                    <a:pt x="572" y="2443"/>
                    <a:pt x="594" y="2420"/>
                    <a:pt x="594" y="2420"/>
                  </a:cubicBezTo>
                  <a:cubicBezTo>
                    <a:pt x="594" y="2397"/>
                    <a:pt x="617" y="2374"/>
                    <a:pt x="617" y="2374"/>
                  </a:cubicBezTo>
                  <a:cubicBezTo>
                    <a:pt x="617" y="2351"/>
                    <a:pt x="617" y="2329"/>
                    <a:pt x="617" y="2306"/>
                  </a:cubicBezTo>
                  <a:cubicBezTo>
                    <a:pt x="617" y="2283"/>
                    <a:pt x="594" y="2283"/>
                    <a:pt x="594" y="2260"/>
                  </a:cubicBezTo>
                  <a:lnTo>
                    <a:pt x="572" y="2123"/>
                  </a:lnTo>
                  <a:cubicBezTo>
                    <a:pt x="572" y="2055"/>
                    <a:pt x="549" y="1963"/>
                    <a:pt x="549" y="1872"/>
                  </a:cubicBezTo>
                  <a:cubicBezTo>
                    <a:pt x="526" y="1804"/>
                    <a:pt x="526" y="1735"/>
                    <a:pt x="526" y="1644"/>
                  </a:cubicBezTo>
                  <a:cubicBezTo>
                    <a:pt x="526" y="1553"/>
                    <a:pt x="526" y="1461"/>
                    <a:pt x="526" y="1370"/>
                  </a:cubicBezTo>
                  <a:cubicBezTo>
                    <a:pt x="549" y="1347"/>
                    <a:pt x="572" y="1347"/>
                    <a:pt x="572" y="1301"/>
                  </a:cubicBezTo>
                  <a:cubicBezTo>
                    <a:pt x="594" y="1233"/>
                    <a:pt x="594" y="1142"/>
                    <a:pt x="617" y="1073"/>
                  </a:cubicBezTo>
                  <a:cubicBezTo>
                    <a:pt x="686" y="936"/>
                    <a:pt x="731" y="799"/>
                    <a:pt x="777" y="662"/>
                  </a:cubicBezTo>
                  <a:cubicBezTo>
                    <a:pt x="800" y="640"/>
                    <a:pt x="823" y="594"/>
                    <a:pt x="823" y="548"/>
                  </a:cubicBezTo>
                  <a:cubicBezTo>
                    <a:pt x="845" y="503"/>
                    <a:pt x="845" y="434"/>
                    <a:pt x="845" y="388"/>
                  </a:cubicBezTo>
                  <a:cubicBezTo>
                    <a:pt x="845" y="343"/>
                    <a:pt x="823" y="297"/>
                    <a:pt x="823" y="252"/>
                  </a:cubicBezTo>
                  <a:cubicBezTo>
                    <a:pt x="800" y="229"/>
                    <a:pt x="777" y="206"/>
                    <a:pt x="754" y="183"/>
                  </a:cubicBezTo>
                  <a:cubicBezTo>
                    <a:pt x="731" y="160"/>
                    <a:pt x="663" y="115"/>
                    <a:pt x="617" y="115"/>
                  </a:cubicBezTo>
                  <a:lnTo>
                    <a:pt x="549" y="115"/>
                  </a:lnTo>
                  <a:cubicBezTo>
                    <a:pt x="549" y="92"/>
                    <a:pt x="526" y="92"/>
                    <a:pt x="526" y="69"/>
                  </a:cubicBezTo>
                  <a:cubicBezTo>
                    <a:pt x="503" y="46"/>
                    <a:pt x="457" y="23"/>
                    <a:pt x="435" y="23"/>
                  </a:cubicBezTo>
                  <a:cubicBezTo>
                    <a:pt x="412" y="23"/>
                    <a:pt x="366" y="46"/>
                    <a:pt x="343" y="69"/>
                  </a:cubicBezTo>
                  <a:cubicBezTo>
                    <a:pt x="343" y="69"/>
                    <a:pt x="343" y="46"/>
                    <a:pt x="343" y="23"/>
                  </a:cubicBezTo>
                  <a:cubicBezTo>
                    <a:pt x="320" y="0"/>
                    <a:pt x="320" y="0"/>
                    <a:pt x="2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 name="Google Shape;9788;p58"/>
            <p:cNvSpPr/>
            <p:nvPr/>
          </p:nvSpPr>
          <p:spPr>
            <a:xfrm>
              <a:off x="5342050" y="4190949"/>
              <a:ext cx="7584" cy="14460"/>
            </a:xfrm>
            <a:custGeom>
              <a:avLst/>
              <a:gdLst/>
              <a:ahLst/>
              <a:cxnLst/>
              <a:rect l="l" t="t" r="r" b="b"/>
              <a:pathLst>
                <a:path w="161" h="307" extrusionOk="0">
                  <a:moveTo>
                    <a:pt x="24" y="1"/>
                  </a:moveTo>
                  <a:cubicBezTo>
                    <a:pt x="1" y="23"/>
                    <a:pt x="1" y="46"/>
                    <a:pt x="1" y="69"/>
                  </a:cubicBezTo>
                  <a:cubicBezTo>
                    <a:pt x="24" y="92"/>
                    <a:pt x="47" y="138"/>
                    <a:pt x="69" y="160"/>
                  </a:cubicBezTo>
                  <a:cubicBezTo>
                    <a:pt x="69" y="183"/>
                    <a:pt x="69" y="183"/>
                    <a:pt x="69" y="206"/>
                  </a:cubicBezTo>
                  <a:cubicBezTo>
                    <a:pt x="92" y="206"/>
                    <a:pt x="92" y="229"/>
                    <a:pt x="92" y="229"/>
                  </a:cubicBezTo>
                  <a:cubicBezTo>
                    <a:pt x="92" y="252"/>
                    <a:pt x="69" y="252"/>
                    <a:pt x="69" y="252"/>
                  </a:cubicBezTo>
                  <a:cubicBezTo>
                    <a:pt x="69" y="275"/>
                    <a:pt x="92" y="297"/>
                    <a:pt x="115" y="297"/>
                  </a:cubicBezTo>
                  <a:cubicBezTo>
                    <a:pt x="122" y="304"/>
                    <a:pt x="128" y="307"/>
                    <a:pt x="135" y="307"/>
                  </a:cubicBezTo>
                  <a:cubicBezTo>
                    <a:pt x="149" y="307"/>
                    <a:pt x="161" y="291"/>
                    <a:pt x="161" y="275"/>
                  </a:cubicBezTo>
                  <a:cubicBezTo>
                    <a:pt x="161" y="252"/>
                    <a:pt x="161" y="229"/>
                    <a:pt x="161" y="206"/>
                  </a:cubicBezTo>
                  <a:cubicBezTo>
                    <a:pt x="161" y="183"/>
                    <a:pt x="161" y="160"/>
                    <a:pt x="138" y="138"/>
                  </a:cubicBezTo>
                  <a:cubicBezTo>
                    <a:pt x="115" y="92"/>
                    <a:pt x="92" y="69"/>
                    <a:pt x="69" y="23"/>
                  </a:cubicBezTo>
                  <a:cubicBezTo>
                    <a:pt x="69" y="1"/>
                    <a:pt x="47" y="1"/>
                    <a:pt x="47" y="1"/>
                  </a:cubicBezTo>
                  <a:close/>
                </a:path>
              </a:pathLst>
            </a:custGeom>
            <a:solidFill>
              <a:srgbClr val="E28A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 name="Google Shape;9789;p58"/>
            <p:cNvSpPr/>
            <p:nvPr/>
          </p:nvSpPr>
          <p:spPr>
            <a:xfrm>
              <a:off x="5559249" y="4203856"/>
              <a:ext cx="43052" cy="122890"/>
            </a:xfrm>
            <a:custGeom>
              <a:avLst/>
              <a:gdLst/>
              <a:ahLst/>
              <a:cxnLst/>
              <a:rect l="l" t="t" r="r" b="b"/>
              <a:pathLst>
                <a:path w="914" h="2609" extrusionOk="0">
                  <a:moveTo>
                    <a:pt x="366" y="1"/>
                  </a:moveTo>
                  <a:cubicBezTo>
                    <a:pt x="343" y="23"/>
                    <a:pt x="320" y="23"/>
                    <a:pt x="297" y="46"/>
                  </a:cubicBezTo>
                  <a:cubicBezTo>
                    <a:pt x="297" y="46"/>
                    <a:pt x="275" y="69"/>
                    <a:pt x="275" y="69"/>
                  </a:cubicBezTo>
                  <a:cubicBezTo>
                    <a:pt x="275" y="46"/>
                    <a:pt x="252" y="46"/>
                    <a:pt x="229" y="23"/>
                  </a:cubicBezTo>
                  <a:cubicBezTo>
                    <a:pt x="217" y="12"/>
                    <a:pt x="200" y="6"/>
                    <a:pt x="183" y="6"/>
                  </a:cubicBezTo>
                  <a:cubicBezTo>
                    <a:pt x="166" y="6"/>
                    <a:pt x="149" y="12"/>
                    <a:pt x="138" y="23"/>
                  </a:cubicBezTo>
                  <a:cubicBezTo>
                    <a:pt x="92" y="69"/>
                    <a:pt x="115" y="92"/>
                    <a:pt x="138" y="137"/>
                  </a:cubicBezTo>
                  <a:cubicBezTo>
                    <a:pt x="160" y="160"/>
                    <a:pt x="183" y="183"/>
                    <a:pt x="183" y="183"/>
                  </a:cubicBezTo>
                  <a:cubicBezTo>
                    <a:pt x="229" y="274"/>
                    <a:pt x="252" y="366"/>
                    <a:pt x="275" y="457"/>
                  </a:cubicBezTo>
                  <a:cubicBezTo>
                    <a:pt x="297" y="594"/>
                    <a:pt x="320" y="731"/>
                    <a:pt x="343" y="868"/>
                  </a:cubicBezTo>
                  <a:cubicBezTo>
                    <a:pt x="343" y="936"/>
                    <a:pt x="343" y="1005"/>
                    <a:pt x="343" y="1073"/>
                  </a:cubicBezTo>
                  <a:cubicBezTo>
                    <a:pt x="343" y="1165"/>
                    <a:pt x="343" y="1233"/>
                    <a:pt x="320" y="1302"/>
                  </a:cubicBezTo>
                  <a:cubicBezTo>
                    <a:pt x="334" y="1302"/>
                    <a:pt x="340" y="1293"/>
                    <a:pt x="342" y="1286"/>
                  </a:cubicBezTo>
                  <a:lnTo>
                    <a:pt x="342" y="1286"/>
                  </a:lnTo>
                  <a:cubicBezTo>
                    <a:pt x="319" y="1420"/>
                    <a:pt x="297" y="1532"/>
                    <a:pt x="275" y="1667"/>
                  </a:cubicBezTo>
                  <a:cubicBezTo>
                    <a:pt x="275" y="1735"/>
                    <a:pt x="252" y="1804"/>
                    <a:pt x="252" y="1849"/>
                  </a:cubicBezTo>
                  <a:cubicBezTo>
                    <a:pt x="229" y="1918"/>
                    <a:pt x="229" y="1986"/>
                    <a:pt x="206" y="2032"/>
                  </a:cubicBezTo>
                  <a:cubicBezTo>
                    <a:pt x="160" y="2146"/>
                    <a:pt x="115" y="2260"/>
                    <a:pt x="46" y="2374"/>
                  </a:cubicBezTo>
                  <a:cubicBezTo>
                    <a:pt x="46" y="2374"/>
                    <a:pt x="46" y="2397"/>
                    <a:pt x="23" y="2420"/>
                  </a:cubicBezTo>
                  <a:cubicBezTo>
                    <a:pt x="23" y="2443"/>
                    <a:pt x="1" y="2466"/>
                    <a:pt x="1" y="2511"/>
                  </a:cubicBezTo>
                  <a:cubicBezTo>
                    <a:pt x="1" y="2557"/>
                    <a:pt x="46" y="2603"/>
                    <a:pt x="92" y="2603"/>
                  </a:cubicBezTo>
                  <a:cubicBezTo>
                    <a:pt x="105" y="2607"/>
                    <a:pt x="117" y="2609"/>
                    <a:pt x="129" y="2609"/>
                  </a:cubicBezTo>
                  <a:cubicBezTo>
                    <a:pt x="177" y="2609"/>
                    <a:pt x="210" y="2575"/>
                    <a:pt x="229" y="2557"/>
                  </a:cubicBezTo>
                  <a:cubicBezTo>
                    <a:pt x="252" y="2568"/>
                    <a:pt x="275" y="2574"/>
                    <a:pt x="297" y="2574"/>
                  </a:cubicBezTo>
                  <a:cubicBezTo>
                    <a:pt x="320" y="2574"/>
                    <a:pt x="343" y="2568"/>
                    <a:pt x="366" y="2557"/>
                  </a:cubicBezTo>
                  <a:cubicBezTo>
                    <a:pt x="389" y="2534"/>
                    <a:pt x="389" y="2534"/>
                    <a:pt x="412" y="2534"/>
                  </a:cubicBezTo>
                  <a:cubicBezTo>
                    <a:pt x="434" y="2511"/>
                    <a:pt x="457" y="2488"/>
                    <a:pt x="480" y="2466"/>
                  </a:cubicBezTo>
                  <a:cubicBezTo>
                    <a:pt x="480" y="2466"/>
                    <a:pt x="503" y="2443"/>
                    <a:pt x="503" y="2420"/>
                  </a:cubicBezTo>
                  <a:cubicBezTo>
                    <a:pt x="526" y="2397"/>
                    <a:pt x="548" y="2374"/>
                    <a:pt x="548" y="2352"/>
                  </a:cubicBezTo>
                  <a:cubicBezTo>
                    <a:pt x="594" y="2283"/>
                    <a:pt x="617" y="2215"/>
                    <a:pt x="663" y="2146"/>
                  </a:cubicBezTo>
                  <a:cubicBezTo>
                    <a:pt x="685" y="2078"/>
                    <a:pt x="708" y="2009"/>
                    <a:pt x="754" y="1963"/>
                  </a:cubicBezTo>
                  <a:cubicBezTo>
                    <a:pt x="777" y="1872"/>
                    <a:pt x="800" y="1781"/>
                    <a:pt x="822" y="1712"/>
                  </a:cubicBezTo>
                  <a:cubicBezTo>
                    <a:pt x="845" y="1644"/>
                    <a:pt x="868" y="1575"/>
                    <a:pt x="868" y="1507"/>
                  </a:cubicBezTo>
                  <a:cubicBezTo>
                    <a:pt x="891" y="1438"/>
                    <a:pt x="891" y="1370"/>
                    <a:pt x="891" y="1302"/>
                  </a:cubicBezTo>
                  <a:cubicBezTo>
                    <a:pt x="914" y="1210"/>
                    <a:pt x="914" y="1119"/>
                    <a:pt x="914" y="1028"/>
                  </a:cubicBezTo>
                  <a:cubicBezTo>
                    <a:pt x="914" y="982"/>
                    <a:pt x="914" y="936"/>
                    <a:pt x="914" y="914"/>
                  </a:cubicBezTo>
                  <a:cubicBezTo>
                    <a:pt x="914" y="868"/>
                    <a:pt x="914" y="822"/>
                    <a:pt x="891" y="799"/>
                  </a:cubicBezTo>
                  <a:cubicBezTo>
                    <a:pt x="891" y="685"/>
                    <a:pt x="845" y="594"/>
                    <a:pt x="822" y="480"/>
                  </a:cubicBezTo>
                  <a:cubicBezTo>
                    <a:pt x="777" y="389"/>
                    <a:pt x="731" y="297"/>
                    <a:pt x="663" y="206"/>
                  </a:cubicBezTo>
                  <a:cubicBezTo>
                    <a:pt x="640" y="160"/>
                    <a:pt x="594" y="115"/>
                    <a:pt x="571" y="92"/>
                  </a:cubicBezTo>
                  <a:cubicBezTo>
                    <a:pt x="548" y="46"/>
                    <a:pt x="503" y="23"/>
                    <a:pt x="48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 name="Google Shape;9790;p58"/>
            <p:cNvSpPr/>
            <p:nvPr/>
          </p:nvSpPr>
          <p:spPr>
            <a:xfrm>
              <a:off x="5509789" y="4200653"/>
              <a:ext cx="46302" cy="127977"/>
            </a:xfrm>
            <a:custGeom>
              <a:avLst/>
              <a:gdLst/>
              <a:ahLst/>
              <a:cxnLst/>
              <a:rect l="l" t="t" r="r" b="b"/>
              <a:pathLst>
                <a:path w="983" h="2717" extrusionOk="0">
                  <a:moveTo>
                    <a:pt x="206" y="0"/>
                  </a:moveTo>
                  <a:cubicBezTo>
                    <a:pt x="206" y="0"/>
                    <a:pt x="183" y="23"/>
                    <a:pt x="160" y="23"/>
                  </a:cubicBezTo>
                  <a:cubicBezTo>
                    <a:pt x="115" y="46"/>
                    <a:pt x="115" y="114"/>
                    <a:pt x="138" y="160"/>
                  </a:cubicBezTo>
                  <a:cubicBezTo>
                    <a:pt x="183" y="205"/>
                    <a:pt x="206" y="274"/>
                    <a:pt x="252" y="320"/>
                  </a:cubicBezTo>
                  <a:cubicBezTo>
                    <a:pt x="275" y="365"/>
                    <a:pt x="297" y="411"/>
                    <a:pt x="297" y="457"/>
                  </a:cubicBezTo>
                  <a:cubicBezTo>
                    <a:pt x="320" y="502"/>
                    <a:pt x="343" y="571"/>
                    <a:pt x="343" y="616"/>
                  </a:cubicBezTo>
                  <a:cubicBezTo>
                    <a:pt x="366" y="708"/>
                    <a:pt x="366" y="776"/>
                    <a:pt x="389" y="867"/>
                  </a:cubicBezTo>
                  <a:cubicBezTo>
                    <a:pt x="389" y="959"/>
                    <a:pt x="389" y="1050"/>
                    <a:pt x="389" y="1118"/>
                  </a:cubicBezTo>
                  <a:cubicBezTo>
                    <a:pt x="389" y="1187"/>
                    <a:pt x="389" y="1255"/>
                    <a:pt x="389" y="1324"/>
                  </a:cubicBezTo>
                  <a:cubicBezTo>
                    <a:pt x="366" y="1438"/>
                    <a:pt x="366" y="1552"/>
                    <a:pt x="343" y="1666"/>
                  </a:cubicBezTo>
                  <a:cubicBezTo>
                    <a:pt x="320" y="1780"/>
                    <a:pt x="297" y="1895"/>
                    <a:pt x="252" y="2009"/>
                  </a:cubicBezTo>
                  <a:cubicBezTo>
                    <a:pt x="229" y="2077"/>
                    <a:pt x="206" y="2168"/>
                    <a:pt x="160" y="2237"/>
                  </a:cubicBezTo>
                  <a:cubicBezTo>
                    <a:pt x="138" y="2305"/>
                    <a:pt x="115" y="2374"/>
                    <a:pt x="69" y="2442"/>
                  </a:cubicBezTo>
                  <a:cubicBezTo>
                    <a:pt x="46" y="2488"/>
                    <a:pt x="1" y="2534"/>
                    <a:pt x="1" y="2602"/>
                  </a:cubicBezTo>
                  <a:cubicBezTo>
                    <a:pt x="1" y="2648"/>
                    <a:pt x="69" y="2716"/>
                    <a:pt x="138" y="2716"/>
                  </a:cubicBezTo>
                  <a:cubicBezTo>
                    <a:pt x="183" y="2693"/>
                    <a:pt x="229" y="2671"/>
                    <a:pt x="275" y="2625"/>
                  </a:cubicBezTo>
                  <a:cubicBezTo>
                    <a:pt x="297" y="2602"/>
                    <a:pt x="343" y="2579"/>
                    <a:pt x="366" y="2556"/>
                  </a:cubicBezTo>
                  <a:cubicBezTo>
                    <a:pt x="389" y="2534"/>
                    <a:pt x="412" y="2511"/>
                    <a:pt x="434" y="2465"/>
                  </a:cubicBezTo>
                  <a:cubicBezTo>
                    <a:pt x="442" y="2473"/>
                    <a:pt x="450" y="2475"/>
                    <a:pt x="457" y="2475"/>
                  </a:cubicBezTo>
                  <a:cubicBezTo>
                    <a:pt x="472" y="2475"/>
                    <a:pt x="488" y="2465"/>
                    <a:pt x="503" y="2465"/>
                  </a:cubicBezTo>
                  <a:cubicBezTo>
                    <a:pt x="594" y="2442"/>
                    <a:pt x="617" y="2351"/>
                    <a:pt x="663" y="2283"/>
                  </a:cubicBezTo>
                  <a:cubicBezTo>
                    <a:pt x="708" y="2214"/>
                    <a:pt x="754" y="2146"/>
                    <a:pt x="800" y="2077"/>
                  </a:cubicBezTo>
                  <a:cubicBezTo>
                    <a:pt x="868" y="1917"/>
                    <a:pt x="891" y="1758"/>
                    <a:pt x="937" y="1575"/>
                  </a:cubicBezTo>
                  <a:cubicBezTo>
                    <a:pt x="959" y="1415"/>
                    <a:pt x="982" y="1255"/>
                    <a:pt x="959" y="1096"/>
                  </a:cubicBezTo>
                  <a:cubicBezTo>
                    <a:pt x="959" y="982"/>
                    <a:pt x="937" y="890"/>
                    <a:pt x="937" y="822"/>
                  </a:cubicBezTo>
                  <a:cubicBezTo>
                    <a:pt x="914" y="730"/>
                    <a:pt x="891" y="639"/>
                    <a:pt x="868" y="571"/>
                  </a:cubicBezTo>
                  <a:cubicBezTo>
                    <a:pt x="822" y="457"/>
                    <a:pt x="754" y="342"/>
                    <a:pt x="685" y="228"/>
                  </a:cubicBezTo>
                  <a:cubicBezTo>
                    <a:pt x="663" y="228"/>
                    <a:pt x="640" y="205"/>
                    <a:pt x="617" y="183"/>
                  </a:cubicBezTo>
                  <a:cubicBezTo>
                    <a:pt x="617" y="183"/>
                    <a:pt x="617" y="160"/>
                    <a:pt x="594" y="160"/>
                  </a:cubicBezTo>
                  <a:cubicBezTo>
                    <a:pt x="594" y="137"/>
                    <a:pt x="571" y="137"/>
                    <a:pt x="549" y="114"/>
                  </a:cubicBezTo>
                  <a:lnTo>
                    <a:pt x="457" y="114"/>
                  </a:lnTo>
                  <a:cubicBezTo>
                    <a:pt x="412" y="114"/>
                    <a:pt x="389" y="137"/>
                    <a:pt x="366" y="160"/>
                  </a:cubicBezTo>
                  <a:cubicBezTo>
                    <a:pt x="343" y="114"/>
                    <a:pt x="320" y="91"/>
                    <a:pt x="297" y="46"/>
                  </a:cubicBezTo>
                  <a:cubicBezTo>
                    <a:pt x="275" y="23"/>
                    <a:pt x="252" y="0"/>
                    <a:pt x="2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 name="Google Shape;9791;p58"/>
            <p:cNvSpPr/>
            <p:nvPr/>
          </p:nvSpPr>
          <p:spPr>
            <a:xfrm>
              <a:off x="5457126" y="4199145"/>
              <a:ext cx="47338" cy="122843"/>
            </a:xfrm>
            <a:custGeom>
              <a:avLst/>
              <a:gdLst/>
              <a:ahLst/>
              <a:cxnLst/>
              <a:rect l="l" t="t" r="r" b="b"/>
              <a:pathLst>
                <a:path w="1005" h="2608" extrusionOk="0">
                  <a:moveTo>
                    <a:pt x="511" y="0"/>
                  </a:moveTo>
                  <a:cubicBezTo>
                    <a:pt x="493" y="0"/>
                    <a:pt x="475" y="3"/>
                    <a:pt x="457" y="9"/>
                  </a:cubicBezTo>
                  <a:cubicBezTo>
                    <a:pt x="434" y="32"/>
                    <a:pt x="411" y="32"/>
                    <a:pt x="411" y="55"/>
                  </a:cubicBezTo>
                  <a:cubicBezTo>
                    <a:pt x="388" y="9"/>
                    <a:pt x="365" y="9"/>
                    <a:pt x="343" y="9"/>
                  </a:cubicBezTo>
                  <a:lnTo>
                    <a:pt x="297" y="9"/>
                  </a:lnTo>
                  <a:cubicBezTo>
                    <a:pt x="274" y="9"/>
                    <a:pt x="251" y="55"/>
                    <a:pt x="251" y="101"/>
                  </a:cubicBezTo>
                  <a:cubicBezTo>
                    <a:pt x="297" y="169"/>
                    <a:pt x="320" y="215"/>
                    <a:pt x="343" y="283"/>
                  </a:cubicBezTo>
                  <a:cubicBezTo>
                    <a:pt x="365" y="352"/>
                    <a:pt x="365" y="420"/>
                    <a:pt x="388" y="489"/>
                  </a:cubicBezTo>
                  <a:cubicBezTo>
                    <a:pt x="411" y="580"/>
                    <a:pt x="411" y="694"/>
                    <a:pt x="411" y="808"/>
                  </a:cubicBezTo>
                  <a:cubicBezTo>
                    <a:pt x="411" y="887"/>
                    <a:pt x="411" y="983"/>
                    <a:pt x="411" y="1082"/>
                  </a:cubicBezTo>
                  <a:cubicBezTo>
                    <a:pt x="411" y="1219"/>
                    <a:pt x="388" y="1356"/>
                    <a:pt x="388" y="1470"/>
                  </a:cubicBezTo>
                  <a:cubicBezTo>
                    <a:pt x="365" y="1607"/>
                    <a:pt x="343" y="1721"/>
                    <a:pt x="297" y="1858"/>
                  </a:cubicBezTo>
                  <a:cubicBezTo>
                    <a:pt x="251" y="1949"/>
                    <a:pt x="229" y="2041"/>
                    <a:pt x="183" y="2132"/>
                  </a:cubicBezTo>
                  <a:cubicBezTo>
                    <a:pt x="137" y="2223"/>
                    <a:pt x="114" y="2292"/>
                    <a:pt x="69" y="2360"/>
                  </a:cubicBezTo>
                  <a:cubicBezTo>
                    <a:pt x="46" y="2360"/>
                    <a:pt x="46" y="2383"/>
                    <a:pt x="23" y="2406"/>
                  </a:cubicBezTo>
                  <a:cubicBezTo>
                    <a:pt x="23" y="2429"/>
                    <a:pt x="23" y="2452"/>
                    <a:pt x="23" y="2452"/>
                  </a:cubicBezTo>
                  <a:cubicBezTo>
                    <a:pt x="0" y="2520"/>
                    <a:pt x="23" y="2566"/>
                    <a:pt x="69" y="2588"/>
                  </a:cubicBezTo>
                  <a:cubicBezTo>
                    <a:pt x="89" y="2602"/>
                    <a:pt x="111" y="2607"/>
                    <a:pt x="133" y="2607"/>
                  </a:cubicBezTo>
                  <a:cubicBezTo>
                    <a:pt x="187" y="2607"/>
                    <a:pt x="242" y="2575"/>
                    <a:pt x="274" y="2543"/>
                  </a:cubicBezTo>
                  <a:cubicBezTo>
                    <a:pt x="303" y="2571"/>
                    <a:pt x="336" y="2584"/>
                    <a:pt x="369" y="2584"/>
                  </a:cubicBezTo>
                  <a:cubicBezTo>
                    <a:pt x="415" y="2584"/>
                    <a:pt x="463" y="2560"/>
                    <a:pt x="502" y="2520"/>
                  </a:cubicBezTo>
                  <a:cubicBezTo>
                    <a:pt x="548" y="2474"/>
                    <a:pt x="594" y="2429"/>
                    <a:pt x="639" y="2360"/>
                  </a:cubicBezTo>
                  <a:cubicBezTo>
                    <a:pt x="685" y="2292"/>
                    <a:pt x="731" y="2223"/>
                    <a:pt x="776" y="2132"/>
                  </a:cubicBezTo>
                  <a:cubicBezTo>
                    <a:pt x="822" y="2041"/>
                    <a:pt x="845" y="1949"/>
                    <a:pt x="890" y="1858"/>
                  </a:cubicBezTo>
                  <a:cubicBezTo>
                    <a:pt x="913" y="1790"/>
                    <a:pt x="913" y="1721"/>
                    <a:pt x="936" y="1653"/>
                  </a:cubicBezTo>
                  <a:cubicBezTo>
                    <a:pt x="959" y="1470"/>
                    <a:pt x="982" y="1310"/>
                    <a:pt x="982" y="1150"/>
                  </a:cubicBezTo>
                  <a:cubicBezTo>
                    <a:pt x="1005" y="968"/>
                    <a:pt x="982" y="785"/>
                    <a:pt x="936" y="625"/>
                  </a:cubicBezTo>
                  <a:cubicBezTo>
                    <a:pt x="913" y="534"/>
                    <a:pt x="868" y="420"/>
                    <a:pt x="822" y="329"/>
                  </a:cubicBezTo>
                  <a:cubicBezTo>
                    <a:pt x="776" y="283"/>
                    <a:pt x="753" y="215"/>
                    <a:pt x="731" y="169"/>
                  </a:cubicBezTo>
                  <a:cubicBezTo>
                    <a:pt x="708" y="123"/>
                    <a:pt x="662" y="101"/>
                    <a:pt x="639" y="55"/>
                  </a:cubicBezTo>
                  <a:cubicBezTo>
                    <a:pt x="606" y="21"/>
                    <a:pt x="560" y="0"/>
                    <a:pt x="5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 name="Google Shape;9792;p58"/>
            <p:cNvSpPr/>
            <p:nvPr/>
          </p:nvSpPr>
          <p:spPr>
            <a:xfrm>
              <a:off x="5479689" y="3454479"/>
              <a:ext cx="97879" cy="156993"/>
            </a:xfrm>
            <a:custGeom>
              <a:avLst/>
              <a:gdLst/>
              <a:ahLst/>
              <a:cxnLst/>
              <a:rect l="l" t="t" r="r" b="b"/>
              <a:pathLst>
                <a:path w="2078" h="3333" extrusionOk="0">
                  <a:moveTo>
                    <a:pt x="1165" y="525"/>
                  </a:moveTo>
                  <a:cubicBezTo>
                    <a:pt x="1147" y="525"/>
                    <a:pt x="1143" y="525"/>
                    <a:pt x="1142" y="537"/>
                  </a:cubicBezTo>
                  <a:lnTo>
                    <a:pt x="1142" y="537"/>
                  </a:lnTo>
                  <a:cubicBezTo>
                    <a:pt x="1150" y="533"/>
                    <a:pt x="1157" y="529"/>
                    <a:pt x="1165" y="525"/>
                  </a:cubicBezTo>
                  <a:close/>
                  <a:moveTo>
                    <a:pt x="2009" y="0"/>
                  </a:moveTo>
                  <a:cubicBezTo>
                    <a:pt x="2009" y="0"/>
                    <a:pt x="1986" y="23"/>
                    <a:pt x="1964" y="23"/>
                  </a:cubicBezTo>
                  <a:cubicBezTo>
                    <a:pt x="1941" y="46"/>
                    <a:pt x="1918" y="69"/>
                    <a:pt x="1895" y="92"/>
                  </a:cubicBezTo>
                  <a:cubicBezTo>
                    <a:pt x="1804" y="160"/>
                    <a:pt x="1712" y="183"/>
                    <a:pt x="1621" y="229"/>
                  </a:cubicBezTo>
                  <a:cubicBezTo>
                    <a:pt x="1507" y="297"/>
                    <a:pt x="1416" y="343"/>
                    <a:pt x="1324" y="411"/>
                  </a:cubicBezTo>
                  <a:cubicBezTo>
                    <a:pt x="1305" y="430"/>
                    <a:pt x="1286" y="450"/>
                    <a:pt x="1253" y="469"/>
                  </a:cubicBezTo>
                  <a:lnTo>
                    <a:pt x="1253" y="469"/>
                  </a:lnTo>
                  <a:cubicBezTo>
                    <a:pt x="1256" y="463"/>
                    <a:pt x="1256" y="457"/>
                    <a:pt x="1256" y="457"/>
                  </a:cubicBezTo>
                  <a:lnTo>
                    <a:pt x="1256" y="457"/>
                  </a:lnTo>
                  <a:cubicBezTo>
                    <a:pt x="1233" y="480"/>
                    <a:pt x="1188" y="502"/>
                    <a:pt x="1142" y="548"/>
                  </a:cubicBezTo>
                  <a:cubicBezTo>
                    <a:pt x="1142" y="543"/>
                    <a:pt x="1142" y="540"/>
                    <a:pt x="1142" y="537"/>
                  </a:cubicBezTo>
                  <a:lnTo>
                    <a:pt x="1142" y="537"/>
                  </a:lnTo>
                  <a:cubicBezTo>
                    <a:pt x="1105" y="556"/>
                    <a:pt x="1070" y="575"/>
                    <a:pt x="1051" y="594"/>
                  </a:cubicBezTo>
                  <a:cubicBezTo>
                    <a:pt x="1028" y="582"/>
                    <a:pt x="1011" y="577"/>
                    <a:pt x="993" y="577"/>
                  </a:cubicBezTo>
                  <a:cubicBezTo>
                    <a:pt x="976" y="577"/>
                    <a:pt x="959" y="582"/>
                    <a:pt x="936" y="594"/>
                  </a:cubicBezTo>
                  <a:cubicBezTo>
                    <a:pt x="868" y="617"/>
                    <a:pt x="822" y="639"/>
                    <a:pt x="777" y="685"/>
                  </a:cubicBezTo>
                  <a:cubicBezTo>
                    <a:pt x="731" y="708"/>
                    <a:pt x="685" y="754"/>
                    <a:pt x="640" y="776"/>
                  </a:cubicBezTo>
                  <a:cubicBezTo>
                    <a:pt x="594" y="776"/>
                    <a:pt x="571" y="776"/>
                    <a:pt x="548" y="799"/>
                  </a:cubicBezTo>
                  <a:cubicBezTo>
                    <a:pt x="503" y="799"/>
                    <a:pt x="480" y="845"/>
                    <a:pt x="457" y="868"/>
                  </a:cubicBezTo>
                  <a:cubicBezTo>
                    <a:pt x="434" y="890"/>
                    <a:pt x="389" y="936"/>
                    <a:pt x="366" y="959"/>
                  </a:cubicBezTo>
                  <a:cubicBezTo>
                    <a:pt x="320" y="1005"/>
                    <a:pt x="297" y="1073"/>
                    <a:pt x="274" y="1119"/>
                  </a:cubicBezTo>
                  <a:cubicBezTo>
                    <a:pt x="229" y="1164"/>
                    <a:pt x="183" y="1210"/>
                    <a:pt x="160" y="1279"/>
                  </a:cubicBezTo>
                  <a:cubicBezTo>
                    <a:pt x="115" y="1347"/>
                    <a:pt x="92" y="1438"/>
                    <a:pt x="46" y="1530"/>
                  </a:cubicBezTo>
                  <a:cubicBezTo>
                    <a:pt x="46" y="1552"/>
                    <a:pt x="23" y="1598"/>
                    <a:pt x="23" y="1644"/>
                  </a:cubicBezTo>
                  <a:cubicBezTo>
                    <a:pt x="23" y="1667"/>
                    <a:pt x="1" y="1689"/>
                    <a:pt x="1" y="1712"/>
                  </a:cubicBezTo>
                  <a:cubicBezTo>
                    <a:pt x="1" y="1735"/>
                    <a:pt x="1" y="1758"/>
                    <a:pt x="1" y="1781"/>
                  </a:cubicBezTo>
                  <a:cubicBezTo>
                    <a:pt x="1" y="1803"/>
                    <a:pt x="23" y="1826"/>
                    <a:pt x="46" y="1849"/>
                  </a:cubicBezTo>
                  <a:cubicBezTo>
                    <a:pt x="23" y="1872"/>
                    <a:pt x="23" y="1918"/>
                    <a:pt x="23" y="1940"/>
                  </a:cubicBezTo>
                  <a:cubicBezTo>
                    <a:pt x="23" y="2032"/>
                    <a:pt x="46" y="2123"/>
                    <a:pt x="46" y="2192"/>
                  </a:cubicBezTo>
                  <a:cubicBezTo>
                    <a:pt x="46" y="2283"/>
                    <a:pt x="69" y="2374"/>
                    <a:pt x="115" y="2443"/>
                  </a:cubicBezTo>
                  <a:cubicBezTo>
                    <a:pt x="138" y="2511"/>
                    <a:pt x="160" y="2602"/>
                    <a:pt x="183" y="2671"/>
                  </a:cubicBezTo>
                  <a:cubicBezTo>
                    <a:pt x="206" y="2694"/>
                    <a:pt x="229" y="2717"/>
                    <a:pt x="229" y="2739"/>
                  </a:cubicBezTo>
                  <a:cubicBezTo>
                    <a:pt x="252" y="2785"/>
                    <a:pt x="274" y="2808"/>
                    <a:pt x="274" y="2853"/>
                  </a:cubicBezTo>
                  <a:cubicBezTo>
                    <a:pt x="320" y="2899"/>
                    <a:pt x="343" y="2945"/>
                    <a:pt x="366" y="3013"/>
                  </a:cubicBezTo>
                  <a:cubicBezTo>
                    <a:pt x="411" y="3059"/>
                    <a:pt x="434" y="3127"/>
                    <a:pt x="480" y="3173"/>
                  </a:cubicBezTo>
                  <a:cubicBezTo>
                    <a:pt x="526" y="3219"/>
                    <a:pt x="571" y="3264"/>
                    <a:pt x="617" y="3310"/>
                  </a:cubicBezTo>
                  <a:lnTo>
                    <a:pt x="640" y="3310"/>
                  </a:lnTo>
                  <a:cubicBezTo>
                    <a:pt x="663" y="3333"/>
                    <a:pt x="663" y="3333"/>
                    <a:pt x="685" y="3333"/>
                  </a:cubicBezTo>
                  <a:cubicBezTo>
                    <a:pt x="731" y="3333"/>
                    <a:pt x="777" y="3310"/>
                    <a:pt x="777" y="3264"/>
                  </a:cubicBezTo>
                  <a:cubicBezTo>
                    <a:pt x="799" y="3219"/>
                    <a:pt x="777" y="3173"/>
                    <a:pt x="754" y="3127"/>
                  </a:cubicBezTo>
                  <a:cubicBezTo>
                    <a:pt x="754" y="3105"/>
                    <a:pt x="731" y="3082"/>
                    <a:pt x="708" y="3059"/>
                  </a:cubicBezTo>
                  <a:cubicBezTo>
                    <a:pt x="685" y="2990"/>
                    <a:pt x="663" y="2945"/>
                    <a:pt x="640" y="2876"/>
                  </a:cubicBezTo>
                  <a:cubicBezTo>
                    <a:pt x="617" y="2785"/>
                    <a:pt x="594" y="2694"/>
                    <a:pt x="571" y="2625"/>
                  </a:cubicBezTo>
                  <a:cubicBezTo>
                    <a:pt x="548" y="2557"/>
                    <a:pt x="548" y="2511"/>
                    <a:pt x="526" y="2443"/>
                  </a:cubicBezTo>
                  <a:cubicBezTo>
                    <a:pt x="526" y="2397"/>
                    <a:pt x="503" y="2328"/>
                    <a:pt x="503" y="2283"/>
                  </a:cubicBezTo>
                  <a:cubicBezTo>
                    <a:pt x="503" y="2146"/>
                    <a:pt x="503" y="2009"/>
                    <a:pt x="526" y="1895"/>
                  </a:cubicBezTo>
                  <a:cubicBezTo>
                    <a:pt x="548" y="1803"/>
                    <a:pt x="571" y="1735"/>
                    <a:pt x="594" y="1667"/>
                  </a:cubicBezTo>
                  <a:cubicBezTo>
                    <a:pt x="617" y="1552"/>
                    <a:pt x="663" y="1461"/>
                    <a:pt x="708" y="1370"/>
                  </a:cubicBezTo>
                  <a:cubicBezTo>
                    <a:pt x="777" y="1233"/>
                    <a:pt x="868" y="1073"/>
                    <a:pt x="982" y="959"/>
                  </a:cubicBezTo>
                  <a:cubicBezTo>
                    <a:pt x="1028" y="890"/>
                    <a:pt x="1073" y="845"/>
                    <a:pt x="1142" y="799"/>
                  </a:cubicBezTo>
                  <a:cubicBezTo>
                    <a:pt x="1188" y="754"/>
                    <a:pt x="1256" y="708"/>
                    <a:pt x="1324" y="639"/>
                  </a:cubicBezTo>
                  <a:cubicBezTo>
                    <a:pt x="1393" y="594"/>
                    <a:pt x="1439" y="548"/>
                    <a:pt x="1507" y="502"/>
                  </a:cubicBezTo>
                  <a:cubicBezTo>
                    <a:pt x="1576" y="457"/>
                    <a:pt x="1621" y="411"/>
                    <a:pt x="1690" y="366"/>
                  </a:cubicBezTo>
                  <a:cubicBezTo>
                    <a:pt x="1758" y="320"/>
                    <a:pt x="1827" y="274"/>
                    <a:pt x="1872" y="251"/>
                  </a:cubicBezTo>
                  <a:cubicBezTo>
                    <a:pt x="1918" y="229"/>
                    <a:pt x="1941" y="206"/>
                    <a:pt x="1964" y="183"/>
                  </a:cubicBezTo>
                  <a:cubicBezTo>
                    <a:pt x="1986" y="160"/>
                    <a:pt x="2032" y="137"/>
                    <a:pt x="2055" y="114"/>
                  </a:cubicBezTo>
                  <a:cubicBezTo>
                    <a:pt x="2078" y="92"/>
                    <a:pt x="2078" y="46"/>
                    <a:pt x="2055" y="23"/>
                  </a:cubicBezTo>
                  <a:cubicBezTo>
                    <a:pt x="2055" y="23"/>
                    <a:pt x="2032" y="0"/>
                    <a:pt x="200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 name="Google Shape;9793;p58"/>
            <p:cNvSpPr/>
            <p:nvPr/>
          </p:nvSpPr>
          <p:spPr>
            <a:xfrm>
              <a:off x="5518409" y="3474875"/>
              <a:ext cx="54874" cy="78567"/>
            </a:xfrm>
            <a:custGeom>
              <a:avLst/>
              <a:gdLst/>
              <a:ahLst/>
              <a:cxnLst/>
              <a:rect l="l" t="t" r="r" b="b"/>
              <a:pathLst>
                <a:path w="1165" h="1668" extrusionOk="0">
                  <a:moveTo>
                    <a:pt x="1096" y="1"/>
                  </a:moveTo>
                  <a:cubicBezTo>
                    <a:pt x="1073" y="1"/>
                    <a:pt x="1073" y="1"/>
                    <a:pt x="1050" y="24"/>
                  </a:cubicBezTo>
                  <a:cubicBezTo>
                    <a:pt x="1050" y="24"/>
                    <a:pt x="1027" y="24"/>
                    <a:pt x="1027" y="47"/>
                  </a:cubicBezTo>
                  <a:lnTo>
                    <a:pt x="982" y="69"/>
                  </a:lnTo>
                  <a:cubicBezTo>
                    <a:pt x="936" y="92"/>
                    <a:pt x="868" y="138"/>
                    <a:pt x="799" y="184"/>
                  </a:cubicBezTo>
                  <a:cubicBezTo>
                    <a:pt x="754" y="229"/>
                    <a:pt x="708" y="275"/>
                    <a:pt x="662" y="321"/>
                  </a:cubicBezTo>
                  <a:cubicBezTo>
                    <a:pt x="617" y="366"/>
                    <a:pt x="571" y="412"/>
                    <a:pt x="525" y="457"/>
                  </a:cubicBezTo>
                  <a:cubicBezTo>
                    <a:pt x="480" y="503"/>
                    <a:pt x="434" y="572"/>
                    <a:pt x="388" y="640"/>
                  </a:cubicBezTo>
                  <a:cubicBezTo>
                    <a:pt x="297" y="777"/>
                    <a:pt x="229" y="914"/>
                    <a:pt x="160" y="1051"/>
                  </a:cubicBezTo>
                  <a:cubicBezTo>
                    <a:pt x="114" y="1119"/>
                    <a:pt x="92" y="1188"/>
                    <a:pt x="69" y="1256"/>
                  </a:cubicBezTo>
                  <a:cubicBezTo>
                    <a:pt x="46" y="1302"/>
                    <a:pt x="46" y="1325"/>
                    <a:pt x="23" y="1370"/>
                  </a:cubicBezTo>
                  <a:cubicBezTo>
                    <a:pt x="23" y="1370"/>
                    <a:pt x="23" y="1393"/>
                    <a:pt x="23" y="1416"/>
                  </a:cubicBezTo>
                  <a:cubicBezTo>
                    <a:pt x="0" y="1462"/>
                    <a:pt x="0" y="1507"/>
                    <a:pt x="0" y="1553"/>
                  </a:cubicBezTo>
                  <a:cubicBezTo>
                    <a:pt x="23" y="1622"/>
                    <a:pt x="69" y="1667"/>
                    <a:pt x="137" y="1667"/>
                  </a:cubicBezTo>
                  <a:cubicBezTo>
                    <a:pt x="183" y="1667"/>
                    <a:pt x="206" y="1644"/>
                    <a:pt x="229" y="1622"/>
                  </a:cubicBezTo>
                  <a:cubicBezTo>
                    <a:pt x="251" y="1599"/>
                    <a:pt x="274" y="1576"/>
                    <a:pt x="274" y="1530"/>
                  </a:cubicBezTo>
                  <a:cubicBezTo>
                    <a:pt x="274" y="1530"/>
                    <a:pt x="274" y="1530"/>
                    <a:pt x="274" y="1507"/>
                  </a:cubicBezTo>
                  <a:cubicBezTo>
                    <a:pt x="297" y="1462"/>
                    <a:pt x="320" y="1416"/>
                    <a:pt x="320" y="1348"/>
                  </a:cubicBezTo>
                  <a:cubicBezTo>
                    <a:pt x="343" y="1302"/>
                    <a:pt x="366" y="1234"/>
                    <a:pt x="388" y="1165"/>
                  </a:cubicBezTo>
                  <a:cubicBezTo>
                    <a:pt x="434" y="1051"/>
                    <a:pt x="480" y="937"/>
                    <a:pt x="548" y="823"/>
                  </a:cubicBezTo>
                  <a:cubicBezTo>
                    <a:pt x="548" y="823"/>
                    <a:pt x="548" y="800"/>
                    <a:pt x="548" y="800"/>
                  </a:cubicBezTo>
                  <a:cubicBezTo>
                    <a:pt x="639" y="640"/>
                    <a:pt x="731" y="480"/>
                    <a:pt x="845" y="343"/>
                  </a:cubicBezTo>
                  <a:cubicBezTo>
                    <a:pt x="890" y="321"/>
                    <a:pt x="936" y="275"/>
                    <a:pt x="982" y="229"/>
                  </a:cubicBezTo>
                  <a:cubicBezTo>
                    <a:pt x="1027" y="184"/>
                    <a:pt x="1073" y="161"/>
                    <a:pt x="1142" y="115"/>
                  </a:cubicBezTo>
                  <a:cubicBezTo>
                    <a:pt x="1164" y="92"/>
                    <a:pt x="1164" y="47"/>
                    <a:pt x="1142" y="24"/>
                  </a:cubicBezTo>
                  <a:cubicBezTo>
                    <a:pt x="1119" y="1"/>
                    <a:pt x="1119" y="1"/>
                    <a:pt x="109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 name="Google Shape;9794;p58"/>
            <p:cNvSpPr/>
            <p:nvPr/>
          </p:nvSpPr>
          <p:spPr>
            <a:xfrm>
              <a:off x="5242093" y="4169470"/>
              <a:ext cx="34432" cy="114695"/>
            </a:xfrm>
            <a:custGeom>
              <a:avLst/>
              <a:gdLst/>
              <a:ahLst/>
              <a:cxnLst/>
              <a:rect l="l" t="t" r="r" b="b"/>
              <a:pathLst>
                <a:path w="731" h="2435" extrusionOk="0">
                  <a:moveTo>
                    <a:pt x="662" y="0"/>
                  </a:moveTo>
                  <a:cubicBezTo>
                    <a:pt x="639" y="0"/>
                    <a:pt x="616" y="0"/>
                    <a:pt x="594" y="23"/>
                  </a:cubicBezTo>
                  <a:cubicBezTo>
                    <a:pt x="571" y="69"/>
                    <a:pt x="525" y="91"/>
                    <a:pt x="502" y="137"/>
                  </a:cubicBezTo>
                  <a:cubicBezTo>
                    <a:pt x="457" y="183"/>
                    <a:pt x="434" y="228"/>
                    <a:pt x="411" y="274"/>
                  </a:cubicBezTo>
                  <a:cubicBezTo>
                    <a:pt x="388" y="297"/>
                    <a:pt x="388" y="297"/>
                    <a:pt x="365" y="320"/>
                  </a:cubicBezTo>
                  <a:cubicBezTo>
                    <a:pt x="343" y="342"/>
                    <a:pt x="320" y="388"/>
                    <a:pt x="320" y="411"/>
                  </a:cubicBezTo>
                  <a:cubicBezTo>
                    <a:pt x="274" y="479"/>
                    <a:pt x="251" y="525"/>
                    <a:pt x="228" y="594"/>
                  </a:cubicBezTo>
                  <a:cubicBezTo>
                    <a:pt x="206" y="662"/>
                    <a:pt x="183" y="731"/>
                    <a:pt x="137" y="776"/>
                  </a:cubicBezTo>
                  <a:cubicBezTo>
                    <a:pt x="137" y="799"/>
                    <a:pt x="114" y="845"/>
                    <a:pt x="114" y="867"/>
                  </a:cubicBezTo>
                  <a:cubicBezTo>
                    <a:pt x="91" y="890"/>
                    <a:pt x="91" y="936"/>
                    <a:pt x="69" y="982"/>
                  </a:cubicBezTo>
                  <a:cubicBezTo>
                    <a:pt x="69" y="1050"/>
                    <a:pt x="46" y="1119"/>
                    <a:pt x="46" y="1187"/>
                  </a:cubicBezTo>
                  <a:cubicBezTo>
                    <a:pt x="23" y="1255"/>
                    <a:pt x="23" y="1324"/>
                    <a:pt x="23" y="1415"/>
                  </a:cubicBezTo>
                  <a:cubicBezTo>
                    <a:pt x="23" y="1438"/>
                    <a:pt x="23" y="1461"/>
                    <a:pt x="23" y="1484"/>
                  </a:cubicBezTo>
                  <a:cubicBezTo>
                    <a:pt x="0" y="1552"/>
                    <a:pt x="0" y="1644"/>
                    <a:pt x="23" y="1712"/>
                  </a:cubicBezTo>
                  <a:cubicBezTo>
                    <a:pt x="23" y="1780"/>
                    <a:pt x="23" y="1849"/>
                    <a:pt x="46" y="1895"/>
                  </a:cubicBezTo>
                  <a:cubicBezTo>
                    <a:pt x="69" y="1963"/>
                    <a:pt x="69" y="2054"/>
                    <a:pt x="91" y="2123"/>
                  </a:cubicBezTo>
                  <a:cubicBezTo>
                    <a:pt x="114" y="2168"/>
                    <a:pt x="114" y="2214"/>
                    <a:pt x="137" y="2260"/>
                  </a:cubicBezTo>
                  <a:cubicBezTo>
                    <a:pt x="160" y="2305"/>
                    <a:pt x="206" y="2351"/>
                    <a:pt x="228" y="2397"/>
                  </a:cubicBezTo>
                  <a:cubicBezTo>
                    <a:pt x="242" y="2423"/>
                    <a:pt x="271" y="2435"/>
                    <a:pt x="297" y="2435"/>
                  </a:cubicBezTo>
                  <a:cubicBezTo>
                    <a:pt x="316" y="2435"/>
                    <a:pt x="333" y="2429"/>
                    <a:pt x="343" y="2420"/>
                  </a:cubicBezTo>
                  <a:cubicBezTo>
                    <a:pt x="365" y="2397"/>
                    <a:pt x="388" y="2374"/>
                    <a:pt x="388" y="2351"/>
                  </a:cubicBezTo>
                  <a:cubicBezTo>
                    <a:pt x="388" y="2328"/>
                    <a:pt x="388" y="2305"/>
                    <a:pt x="365" y="2305"/>
                  </a:cubicBezTo>
                  <a:cubicBezTo>
                    <a:pt x="365" y="2283"/>
                    <a:pt x="365" y="2283"/>
                    <a:pt x="365" y="2283"/>
                  </a:cubicBezTo>
                  <a:cubicBezTo>
                    <a:pt x="343" y="2237"/>
                    <a:pt x="320" y="2214"/>
                    <a:pt x="320" y="2191"/>
                  </a:cubicBezTo>
                  <a:cubicBezTo>
                    <a:pt x="297" y="2168"/>
                    <a:pt x="297" y="2146"/>
                    <a:pt x="297" y="2123"/>
                  </a:cubicBezTo>
                  <a:cubicBezTo>
                    <a:pt x="274" y="2032"/>
                    <a:pt x="251" y="1940"/>
                    <a:pt x="251" y="1849"/>
                  </a:cubicBezTo>
                  <a:cubicBezTo>
                    <a:pt x="228" y="1803"/>
                    <a:pt x="228" y="1758"/>
                    <a:pt x="228" y="1712"/>
                  </a:cubicBezTo>
                  <a:cubicBezTo>
                    <a:pt x="228" y="1655"/>
                    <a:pt x="228" y="1614"/>
                    <a:pt x="228" y="1575"/>
                  </a:cubicBezTo>
                  <a:cubicBezTo>
                    <a:pt x="228" y="1461"/>
                    <a:pt x="228" y="1347"/>
                    <a:pt x="251" y="1233"/>
                  </a:cubicBezTo>
                  <a:cubicBezTo>
                    <a:pt x="274" y="1119"/>
                    <a:pt x="274" y="1027"/>
                    <a:pt x="297" y="913"/>
                  </a:cubicBezTo>
                  <a:cubicBezTo>
                    <a:pt x="320" y="867"/>
                    <a:pt x="365" y="799"/>
                    <a:pt x="365" y="753"/>
                  </a:cubicBezTo>
                  <a:cubicBezTo>
                    <a:pt x="388" y="685"/>
                    <a:pt x="411" y="616"/>
                    <a:pt x="434" y="548"/>
                  </a:cubicBezTo>
                  <a:cubicBezTo>
                    <a:pt x="457" y="502"/>
                    <a:pt x="480" y="434"/>
                    <a:pt x="525" y="388"/>
                  </a:cubicBezTo>
                  <a:cubicBezTo>
                    <a:pt x="548" y="342"/>
                    <a:pt x="571" y="297"/>
                    <a:pt x="594" y="251"/>
                  </a:cubicBezTo>
                  <a:cubicBezTo>
                    <a:pt x="616" y="206"/>
                    <a:pt x="662" y="160"/>
                    <a:pt x="708" y="114"/>
                  </a:cubicBezTo>
                  <a:cubicBezTo>
                    <a:pt x="731" y="91"/>
                    <a:pt x="731" y="46"/>
                    <a:pt x="685" y="23"/>
                  </a:cubicBezTo>
                  <a:cubicBezTo>
                    <a:pt x="685" y="0"/>
                    <a:pt x="662"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 name="Google Shape;9795;p58"/>
            <p:cNvSpPr/>
            <p:nvPr/>
          </p:nvSpPr>
          <p:spPr>
            <a:xfrm>
              <a:off x="5290470" y="4175923"/>
              <a:ext cx="35515" cy="121148"/>
            </a:xfrm>
            <a:custGeom>
              <a:avLst/>
              <a:gdLst/>
              <a:ahLst/>
              <a:cxnLst/>
              <a:rect l="l" t="t" r="r" b="b"/>
              <a:pathLst>
                <a:path w="754" h="2572" extrusionOk="0">
                  <a:moveTo>
                    <a:pt x="685" y="0"/>
                  </a:moveTo>
                  <a:cubicBezTo>
                    <a:pt x="662" y="0"/>
                    <a:pt x="639" y="23"/>
                    <a:pt x="639" y="23"/>
                  </a:cubicBezTo>
                  <a:cubicBezTo>
                    <a:pt x="594" y="69"/>
                    <a:pt x="548" y="137"/>
                    <a:pt x="502" y="183"/>
                  </a:cubicBezTo>
                  <a:cubicBezTo>
                    <a:pt x="480" y="228"/>
                    <a:pt x="434" y="274"/>
                    <a:pt x="411" y="320"/>
                  </a:cubicBezTo>
                  <a:cubicBezTo>
                    <a:pt x="366" y="365"/>
                    <a:pt x="343" y="388"/>
                    <a:pt x="297" y="434"/>
                  </a:cubicBezTo>
                  <a:cubicBezTo>
                    <a:pt x="274" y="502"/>
                    <a:pt x="229" y="571"/>
                    <a:pt x="206" y="639"/>
                  </a:cubicBezTo>
                  <a:cubicBezTo>
                    <a:pt x="183" y="708"/>
                    <a:pt x="137" y="753"/>
                    <a:pt x="114" y="822"/>
                  </a:cubicBezTo>
                  <a:cubicBezTo>
                    <a:pt x="92" y="890"/>
                    <a:pt x="69" y="959"/>
                    <a:pt x="46" y="1027"/>
                  </a:cubicBezTo>
                  <a:cubicBezTo>
                    <a:pt x="46" y="1118"/>
                    <a:pt x="23" y="1187"/>
                    <a:pt x="23" y="1255"/>
                  </a:cubicBezTo>
                  <a:cubicBezTo>
                    <a:pt x="0" y="1324"/>
                    <a:pt x="0" y="1392"/>
                    <a:pt x="0" y="1461"/>
                  </a:cubicBezTo>
                  <a:cubicBezTo>
                    <a:pt x="0" y="1507"/>
                    <a:pt x="0" y="1552"/>
                    <a:pt x="0" y="1575"/>
                  </a:cubicBezTo>
                  <a:cubicBezTo>
                    <a:pt x="0" y="1621"/>
                    <a:pt x="23" y="1643"/>
                    <a:pt x="23" y="1666"/>
                  </a:cubicBezTo>
                  <a:cubicBezTo>
                    <a:pt x="23" y="1735"/>
                    <a:pt x="23" y="1780"/>
                    <a:pt x="46" y="1849"/>
                  </a:cubicBezTo>
                  <a:cubicBezTo>
                    <a:pt x="46" y="1917"/>
                    <a:pt x="69" y="1963"/>
                    <a:pt x="69" y="2031"/>
                  </a:cubicBezTo>
                  <a:cubicBezTo>
                    <a:pt x="92" y="2100"/>
                    <a:pt x="114" y="2146"/>
                    <a:pt x="114" y="2214"/>
                  </a:cubicBezTo>
                  <a:cubicBezTo>
                    <a:pt x="137" y="2260"/>
                    <a:pt x="137" y="2328"/>
                    <a:pt x="160" y="2374"/>
                  </a:cubicBezTo>
                  <a:cubicBezTo>
                    <a:pt x="160" y="2397"/>
                    <a:pt x="183" y="2442"/>
                    <a:pt x="206" y="2465"/>
                  </a:cubicBezTo>
                  <a:cubicBezTo>
                    <a:pt x="229" y="2488"/>
                    <a:pt x="229" y="2511"/>
                    <a:pt x="251" y="2534"/>
                  </a:cubicBezTo>
                  <a:cubicBezTo>
                    <a:pt x="265" y="2560"/>
                    <a:pt x="294" y="2571"/>
                    <a:pt x="320" y="2571"/>
                  </a:cubicBezTo>
                  <a:cubicBezTo>
                    <a:pt x="339" y="2571"/>
                    <a:pt x="356" y="2566"/>
                    <a:pt x="366" y="2556"/>
                  </a:cubicBezTo>
                  <a:cubicBezTo>
                    <a:pt x="411" y="2534"/>
                    <a:pt x="411" y="2488"/>
                    <a:pt x="388" y="2442"/>
                  </a:cubicBezTo>
                  <a:cubicBezTo>
                    <a:pt x="388" y="2420"/>
                    <a:pt x="366" y="2420"/>
                    <a:pt x="366" y="2397"/>
                  </a:cubicBezTo>
                  <a:cubicBezTo>
                    <a:pt x="366" y="2397"/>
                    <a:pt x="343" y="2374"/>
                    <a:pt x="343" y="2351"/>
                  </a:cubicBezTo>
                  <a:cubicBezTo>
                    <a:pt x="320" y="2283"/>
                    <a:pt x="320" y="2237"/>
                    <a:pt x="320" y="2191"/>
                  </a:cubicBezTo>
                  <a:cubicBezTo>
                    <a:pt x="297" y="2146"/>
                    <a:pt x="297" y="2100"/>
                    <a:pt x="297" y="2077"/>
                  </a:cubicBezTo>
                  <a:cubicBezTo>
                    <a:pt x="274" y="2009"/>
                    <a:pt x="274" y="1940"/>
                    <a:pt x="251" y="1872"/>
                  </a:cubicBezTo>
                  <a:cubicBezTo>
                    <a:pt x="251" y="1803"/>
                    <a:pt x="251" y="1735"/>
                    <a:pt x="251" y="1666"/>
                  </a:cubicBezTo>
                  <a:cubicBezTo>
                    <a:pt x="251" y="1621"/>
                    <a:pt x="229" y="1598"/>
                    <a:pt x="229" y="1552"/>
                  </a:cubicBezTo>
                  <a:cubicBezTo>
                    <a:pt x="229" y="1507"/>
                    <a:pt x="229" y="1461"/>
                    <a:pt x="229" y="1415"/>
                  </a:cubicBezTo>
                  <a:cubicBezTo>
                    <a:pt x="229" y="1415"/>
                    <a:pt x="229" y="1405"/>
                    <a:pt x="229" y="1392"/>
                  </a:cubicBezTo>
                  <a:cubicBezTo>
                    <a:pt x="251" y="1324"/>
                    <a:pt x="251" y="1233"/>
                    <a:pt x="274" y="1164"/>
                  </a:cubicBezTo>
                  <a:cubicBezTo>
                    <a:pt x="274" y="1096"/>
                    <a:pt x="297" y="1004"/>
                    <a:pt x="320" y="936"/>
                  </a:cubicBezTo>
                  <a:cubicBezTo>
                    <a:pt x="343" y="867"/>
                    <a:pt x="343" y="822"/>
                    <a:pt x="366" y="753"/>
                  </a:cubicBezTo>
                  <a:cubicBezTo>
                    <a:pt x="411" y="685"/>
                    <a:pt x="434" y="616"/>
                    <a:pt x="457" y="548"/>
                  </a:cubicBezTo>
                  <a:cubicBezTo>
                    <a:pt x="525" y="457"/>
                    <a:pt x="571" y="342"/>
                    <a:pt x="639" y="251"/>
                  </a:cubicBezTo>
                  <a:cubicBezTo>
                    <a:pt x="662" y="205"/>
                    <a:pt x="708" y="160"/>
                    <a:pt x="731" y="114"/>
                  </a:cubicBezTo>
                  <a:cubicBezTo>
                    <a:pt x="754" y="91"/>
                    <a:pt x="754" y="46"/>
                    <a:pt x="731" y="23"/>
                  </a:cubicBezTo>
                  <a:cubicBezTo>
                    <a:pt x="708" y="0"/>
                    <a:pt x="708" y="0"/>
                    <a:pt x="68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 name="Google Shape;9796;p58"/>
            <p:cNvSpPr/>
            <p:nvPr/>
          </p:nvSpPr>
          <p:spPr>
            <a:xfrm>
              <a:off x="5342050" y="4183413"/>
              <a:ext cx="37682" cy="117709"/>
            </a:xfrm>
            <a:custGeom>
              <a:avLst/>
              <a:gdLst/>
              <a:ahLst/>
              <a:cxnLst/>
              <a:rect l="l" t="t" r="r" b="b"/>
              <a:pathLst>
                <a:path w="800" h="2499" extrusionOk="0">
                  <a:moveTo>
                    <a:pt x="663" y="1"/>
                  </a:moveTo>
                  <a:cubicBezTo>
                    <a:pt x="617" y="46"/>
                    <a:pt x="572" y="92"/>
                    <a:pt x="503" y="161"/>
                  </a:cubicBezTo>
                  <a:cubicBezTo>
                    <a:pt x="480" y="183"/>
                    <a:pt x="435" y="229"/>
                    <a:pt x="389" y="298"/>
                  </a:cubicBezTo>
                  <a:cubicBezTo>
                    <a:pt x="298" y="412"/>
                    <a:pt x="229" y="549"/>
                    <a:pt x="161" y="686"/>
                  </a:cubicBezTo>
                  <a:cubicBezTo>
                    <a:pt x="138" y="777"/>
                    <a:pt x="115" y="845"/>
                    <a:pt x="92" y="914"/>
                  </a:cubicBezTo>
                  <a:cubicBezTo>
                    <a:pt x="69" y="982"/>
                    <a:pt x="69" y="1051"/>
                    <a:pt x="47" y="1119"/>
                  </a:cubicBezTo>
                  <a:cubicBezTo>
                    <a:pt x="47" y="1188"/>
                    <a:pt x="24" y="1256"/>
                    <a:pt x="24" y="1325"/>
                  </a:cubicBezTo>
                  <a:cubicBezTo>
                    <a:pt x="1" y="1393"/>
                    <a:pt x="1" y="1484"/>
                    <a:pt x="1" y="1553"/>
                  </a:cubicBezTo>
                  <a:cubicBezTo>
                    <a:pt x="1" y="1621"/>
                    <a:pt x="1" y="1713"/>
                    <a:pt x="1" y="1781"/>
                  </a:cubicBezTo>
                  <a:cubicBezTo>
                    <a:pt x="24" y="1827"/>
                    <a:pt x="24" y="1850"/>
                    <a:pt x="24" y="1872"/>
                  </a:cubicBezTo>
                  <a:cubicBezTo>
                    <a:pt x="24" y="1918"/>
                    <a:pt x="47" y="1964"/>
                    <a:pt x="47" y="2009"/>
                  </a:cubicBezTo>
                  <a:cubicBezTo>
                    <a:pt x="69" y="2032"/>
                    <a:pt x="69" y="2055"/>
                    <a:pt x="69" y="2078"/>
                  </a:cubicBezTo>
                  <a:cubicBezTo>
                    <a:pt x="69" y="2078"/>
                    <a:pt x="69" y="2055"/>
                    <a:pt x="69" y="2055"/>
                  </a:cubicBezTo>
                  <a:cubicBezTo>
                    <a:pt x="92" y="2124"/>
                    <a:pt x="92" y="2192"/>
                    <a:pt x="115" y="2261"/>
                  </a:cubicBezTo>
                  <a:cubicBezTo>
                    <a:pt x="161" y="2329"/>
                    <a:pt x="184" y="2397"/>
                    <a:pt x="229" y="2466"/>
                  </a:cubicBezTo>
                  <a:cubicBezTo>
                    <a:pt x="245" y="2482"/>
                    <a:pt x="273" y="2498"/>
                    <a:pt x="304" y="2498"/>
                  </a:cubicBezTo>
                  <a:cubicBezTo>
                    <a:pt x="317" y="2498"/>
                    <a:pt x="330" y="2495"/>
                    <a:pt x="343" y="2489"/>
                  </a:cubicBezTo>
                  <a:cubicBezTo>
                    <a:pt x="343" y="2489"/>
                    <a:pt x="366" y="2466"/>
                    <a:pt x="389" y="2443"/>
                  </a:cubicBezTo>
                  <a:cubicBezTo>
                    <a:pt x="389" y="2420"/>
                    <a:pt x="389" y="2397"/>
                    <a:pt x="389" y="2375"/>
                  </a:cubicBezTo>
                  <a:cubicBezTo>
                    <a:pt x="366" y="2352"/>
                    <a:pt x="343" y="2306"/>
                    <a:pt x="343" y="2261"/>
                  </a:cubicBezTo>
                  <a:cubicBezTo>
                    <a:pt x="321" y="2238"/>
                    <a:pt x="321" y="2192"/>
                    <a:pt x="298" y="2169"/>
                  </a:cubicBezTo>
                  <a:cubicBezTo>
                    <a:pt x="298" y="2169"/>
                    <a:pt x="298" y="2169"/>
                    <a:pt x="298" y="2146"/>
                  </a:cubicBezTo>
                  <a:cubicBezTo>
                    <a:pt x="298" y="2101"/>
                    <a:pt x="275" y="2055"/>
                    <a:pt x="275" y="2009"/>
                  </a:cubicBezTo>
                  <a:cubicBezTo>
                    <a:pt x="275" y="1964"/>
                    <a:pt x="252" y="1895"/>
                    <a:pt x="252" y="1850"/>
                  </a:cubicBezTo>
                  <a:cubicBezTo>
                    <a:pt x="252" y="1758"/>
                    <a:pt x="252" y="1690"/>
                    <a:pt x="252" y="1599"/>
                  </a:cubicBezTo>
                  <a:cubicBezTo>
                    <a:pt x="252" y="1576"/>
                    <a:pt x="252" y="1553"/>
                    <a:pt x="252" y="1530"/>
                  </a:cubicBezTo>
                  <a:cubicBezTo>
                    <a:pt x="252" y="1484"/>
                    <a:pt x="252" y="1416"/>
                    <a:pt x="252" y="1370"/>
                  </a:cubicBezTo>
                  <a:cubicBezTo>
                    <a:pt x="275" y="1302"/>
                    <a:pt x="275" y="1233"/>
                    <a:pt x="298" y="1165"/>
                  </a:cubicBezTo>
                  <a:cubicBezTo>
                    <a:pt x="298" y="1096"/>
                    <a:pt x="321" y="1028"/>
                    <a:pt x="321" y="982"/>
                  </a:cubicBezTo>
                  <a:cubicBezTo>
                    <a:pt x="343" y="914"/>
                    <a:pt x="366" y="845"/>
                    <a:pt x="389" y="777"/>
                  </a:cubicBezTo>
                  <a:cubicBezTo>
                    <a:pt x="412" y="708"/>
                    <a:pt x="435" y="617"/>
                    <a:pt x="457" y="549"/>
                  </a:cubicBezTo>
                  <a:cubicBezTo>
                    <a:pt x="503" y="480"/>
                    <a:pt x="549" y="412"/>
                    <a:pt x="572" y="343"/>
                  </a:cubicBezTo>
                  <a:cubicBezTo>
                    <a:pt x="617" y="298"/>
                    <a:pt x="663" y="229"/>
                    <a:pt x="709" y="183"/>
                  </a:cubicBezTo>
                  <a:cubicBezTo>
                    <a:pt x="731" y="161"/>
                    <a:pt x="731" y="161"/>
                    <a:pt x="754" y="138"/>
                  </a:cubicBezTo>
                  <a:cubicBezTo>
                    <a:pt x="800" y="115"/>
                    <a:pt x="800" y="69"/>
                    <a:pt x="777" y="24"/>
                  </a:cubicBezTo>
                  <a:cubicBezTo>
                    <a:pt x="754" y="1"/>
                    <a:pt x="731" y="1"/>
                    <a:pt x="70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 name="Google Shape;9797;p58"/>
            <p:cNvSpPr/>
            <p:nvPr/>
          </p:nvSpPr>
          <p:spPr>
            <a:xfrm>
              <a:off x="5438850" y="4199569"/>
              <a:ext cx="35515" cy="117238"/>
            </a:xfrm>
            <a:custGeom>
              <a:avLst/>
              <a:gdLst/>
              <a:ahLst/>
              <a:cxnLst/>
              <a:rect l="l" t="t" r="r" b="b"/>
              <a:pathLst>
                <a:path w="754" h="2489" extrusionOk="0">
                  <a:moveTo>
                    <a:pt x="662" y="0"/>
                  </a:moveTo>
                  <a:cubicBezTo>
                    <a:pt x="662" y="0"/>
                    <a:pt x="639" y="0"/>
                    <a:pt x="617" y="23"/>
                  </a:cubicBezTo>
                  <a:cubicBezTo>
                    <a:pt x="571" y="69"/>
                    <a:pt x="525" y="114"/>
                    <a:pt x="480" y="160"/>
                  </a:cubicBezTo>
                  <a:cubicBezTo>
                    <a:pt x="411" y="206"/>
                    <a:pt x="365" y="251"/>
                    <a:pt x="343" y="320"/>
                  </a:cubicBezTo>
                  <a:cubicBezTo>
                    <a:pt x="297" y="388"/>
                    <a:pt x="251" y="434"/>
                    <a:pt x="228" y="502"/>
                  </a:cubicBezTo>
                  <a:cubicBezTo>
                    <a:pt x="183" y="571"/>
                    <a:pt x="160" y="639"/>
                    <a:pt x="137" y="708"/>
                  </a:cubicBezTo>
                  <a:cubicBezTo>
                    <a:pt x="92" y="845"/>
                    <a:pt x="46" y="982"/>
                    <a:pt x="23" y="1119"/>
                  </a:cubicBezTo>
                  <a:cubicBezTo>
                    <a:pt x="0" y="1187"/>
                    <a:pt x="0" y="1256"/>
                    <a:pt x="0" y="1324"/>
                  </a:cubicBezTo>
                  <a:cubicBezTo>
                    <a:pt x="0" y="1415"/>
                    <a:pt x="0" y="1484"/>
                    <a:pt x="0" y="1552"/>
                  </a:cubicBezTo>
                  <a:cubicBezTo>
                    <a:pt x="0" y="1689"/>
                    <a:pt x="0" y="1826"/>
                    <a:pt x="23" y="1940"/>
                  </a:cubicBezTo>
                  <a:cubicBezTo>
                    <a:pt x="46" y="2032"/>
                    <a:pt x="69" y="2123"/>
                    <a:pt x="92" y="2191"/>
                  </a:cubicBezTo>
                  <a:cubicBezTo>
                    <a:pt x="137" y="2283"/>
                    <a:pt x="183" y="2374"/>
                    <a:pt x="228" y="2465"/>
                  </a:cubicBezTo>
                  <a:cubicBezTo>
                    <a:pt x="251" y="2488"/>
                    <a:pt x="297" y="2488"/>
                    <a:pt x="320" y="2488"/>
                  </a:cubicBezTo>
                  <a:cubicBezTo>
                    <a:pt x="365" y="2465"/>
                    <a:pt x="388" y="2420"/>
                    <a:pt x="365" y="2374"/>
                  </a:cubicBezTo>
                  <a:cubicBezTo>
                    <a:pt x="343" y="2328"/>
                    <a:pt x="320" y="2283"/>
                    <a:pt x="297" y="2214"/>
                  </a:cubicBezTo>
                  <a:cubicBezTo>
                    <a:pt x="297" y="2169"/>
                    <a:pt x="274" y="2123"/>
                    <a:pt x="274" y="2077"/>
                  </a:cubicBezTo>
                  <a:cubicBezTo>
                    <a:pt x="251" y="1986"/>
                    <a:pt x="228" y="1895"/>
                    <a:pt x="228" y="1781"/>
                  </a:cubicBezTo>
                  <a:cubicBezTo>
                    <a:pt x="228" y="1689"/>
                    <a:pt x="228" y="1575"/>
                    <a:pt x="228" y="1461"/>
                  </a:cubicBezTo>
                  <a:cubicBezTo>
                    <a:pt x="228" y="1415"/>
                    <a:pt x="228" y="1347"/>
                    <a:pt x="228" y="1301"/>
                  </a:cubicBezTo>
                  <a:cubicBezTo>
                    <a:pt x="228" y="1233"/>
                    <a:pt x="251" y="1187"/>
                    <a:pt x="251" y="1119"/>
                  </a:cubicBezTo>
                  <a:cubicBezTo>
                    <a:pt x="274" y="1005"/>
                    <a:pt x="297" y="890"/>
                    <a:pt x="343" y="776"/>
                  </a:cubicBezTo>
                  <a:cubicBezTo>
                    <a:pt x="365" y="685"/>
                    <a:pt x="388" y="616"/>
                    <a:pt x="434" y="548"/>
                  </a:cubicBezTo>
                  <a:cubicBezTo>
                    <a:pt x="457" y="480"/>
                    <a:pt x="480" y="434"/>
                    <a:pt x="525" y="365"/>
                  </a:cubicBezTo>
                  <a:cubicBezTo>
                    <a:pt x="548" y="297"/>
                    <a:pt x="594" y="251"/>
                    <a:pt x="639" y="206"/>
                  </a:cubicBezTo>
                  <a:cubicBezTo>
                    <a:pt x="662" y="183"/>
                    <a:pt x="685" y="160"/>
                    <a:pt x="708" y="137"/>
                  </a:cubicBezTo>
                  <a:cubicBezTo>
                    <a:pt x="753" y="114"/>
                    <a:pt x="753" y="69"/>
                    <a:pt x="731" y="46"/>
                  </a:cubicBezTo>
                  <a:cubicBezTo>
                    <a:pt x="708" y="23"/>
                    <a:pt x="685"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 name="Google Shape;9798;p58"/>
            <p:cNvSpPr/>
            <p:nvPr/>
          </p:nvSpPr>
          <p:spPr>
            <a:xfrm>
              <a:off x="5533436" y="3628622"/>
              <a:ext cx="245216" cy="243049"/>
            </a:xfrm>
            <a:custGeom>
              <a:avLst/>
              <a:gdLst/>
              <a:ahLst/>
              <a:cxnLst/>
              <a:rect l="l" t="t" r="r" b="b"/>
              <a:pathLst>
                <a:path w="5206" h="5160" extrusionOk="0">
                  <a:moveTo>
                    <a:pt x="138" y="1"/>
                  </a:moveTo>
                  <a:cubicBezTo>
                    <a:pt x="92" y="1"/>
                    <a:pt x="24" y="24"/>
                    <a:pt x="24" y="69"/>
                  </a:cubicBezTo>
                  <a:cubicBezTo>
                    <a:pt x="24" y="138"/>
                    <a:pt x="1" y="206"/>
                    <a:pt x="1" y="252"/>
                  </a:cubicBezTo>
                  <a:cubicBezTo>
                    <a:pt x="1" y="298"/>
                    <a:pt x="1" y="321"/>
                    <a:pt x="1" y="343"/>
                  </a:cubicBezTo>
                  <a:cubicBezTo>
                    <a:pt x="1" y="389"/>
                    <a:pt x="1" y="412"/>
                    <a:pt x="1" y="457"/>
                  </a:cubicBezTo>
                  <a:cubicBezTo>
                    <a:pt x="24" y="617"/>
                    <a:pt x="47" y="754"/>
                    <a:pt x="69" y="914"/>
                  </a:cubicBezTo>
                  <a:cubicBezTo>
                    <a:pt x="115" y="1074"/>
                    <a:pt x="161" y="1234"/>
                    <a:pt x="229" y="1393"/>
                  </a:cubicBezTo>
                  <a:cubicBezTo>
                    <a:pt x="298" y="1530"/>
                    <a:pt x="343" y="1667"/>
                    <a:pt x="435" y="1804"/>
                  </a:cubicBezTo>
                  <a:cubicBezTo>
                    <a:pt x="503" y="1941"/>
                    <a:pt x="571" y="2055"/>
                    <a:pt x="640" y="2192"/>
                  </a:cubicBezTo>
                  <a:cubicBezTo>
                    <a:pt x="800" y="2443"/>
                    <a:pt x="982" y="2717"/>
                    <a:pt x="1188" y="2968"/>
                  </a:cubicBezTo>
                  <a:cubicBezTo>
                    <a:pt x="1302" y="3082"/>
                    <a:pt x="1416" y="3197"/>
                    <a:pt x="1530" y="3311"/>
                  </a:cubicBezTo>
                  <a:cubicBezTo>
                    <a:pt x="1644" y="3425"/>
                    <a:pt x="1736" y="3539"/>
                    <a:pt x="1873" y="3653"/>
                  </a:cubicBezTo>
                  <a:cubicBezTo>
                    <a:pt x="1941" y="3722"/>
                    <a:pt x="2032" y="3813"/>
                    <a:pt x="2124" y="3881"/>
                  </a:cubicBezTo>
                  <a:cubicBezTo>
                    <a:pt x="2146" y="3881"/>
                    <a:pt x="2146" y="3881"/>
                    <a:pt x="2146" y="3904"/>
                  </a:cubicBezTo>
                  <a:cubicBezTo>
                    <a:pt x="2261" y="3973"/>
                    <a:pt x="2375" y="4064"/>
                    <a:pt x="2489" y="4155"/>
                  </a:cubicBezTo>
                  <a:cubicBezTo>
                    <a:pt x="2626" y="4224"/>
                    <a:pt x="2740" y="4315"/>
                    <a:pt x="2877" y="4383"/>
                  </a:cubicBezTo>
                  <a:cubicBezTo>
                    <a:pt x="2991" y="4452"/>
                    <a:pt x="3128" y="4543"/>
                    <a:pt x="3265" y="4612"/>
                  </a:cubicBezTo>
                  <a:cubicBezTo>
                    <a:pt x="3333" y="4635"/>
                    <a:pt x="3402" y="4680"/>
                    <a:pt x="3447" y="4703"/>
                  </a:cubicBezTo>
                  <a:cubicBezTo>
                    <a:pt x="3539" y="4749"/>
                    <a:pt x="3607" y="4771"/>
                    <a:pt x="3676" y="4817"/>
                  </a:cubicBezTo>
                  <a:cubicBezTo>
                    <a:pt x="3744" y="4840"/>
                    <a:pt x="3813" y="4863"/>
                    <a:pt x="3858" y="4886"/>
                  </a:cubicBezTo>
                  <a:cubicBezTo>
                    <a:pt x="3927" y="4886"/>
                    <a:pt x="3972" y="4908"/>
                    <a:pt x="4041" y="4931"/>
                  </a:cubicBezTo>
                  <a:cubicBezTo>
                    <a:pt x="4109" y="4954"/>
                    <a:pt x="4155" y="4977"/>
                    <a:pt x="4224" y="5000"/>
                  </a:cubicBezTo>
                  <a:cubicBezTo>
                    <a:pt x="4269" y="5000"/>
                    <a:pt x="4338" y="5023"/>
                    <a:pt x="4383" y="5045"/>
                  </a:cubicBezTo>
                  <a:cubicBezTo>
                    <a:pt x="4475" y="5068"/>
                    <a:pt x="4566" y="5091"/>
                    <a:pt x="4657" y="5114"/>
                  </a:cubicBezTo>
                  <a:cubicBezTo>
                    <a:pt x="4726" y="5137"/>
                    <a:pt x="4817" y="5137"/>
                    <a:pt x="4908" y="5159"/>
                  </a:cubicBezTo>
                  <a:lnTo>
                    <a:pt x="5000" y="5159"/>
                  </a:lnTo>
                  <a:cubicBezTo>
                    <a:pt x="5068" y="5159"/>
                    <a:pt x="5137" y="5137"/>
                    <a:pt x="5182" y="5091"/>
                  </a:cubicBezTo>
                  <a:cubicBezTo>
                    <a:pt x="5182" y="5045"/>
                    <a:pt x="5205" y="4977"/>
                    <a:pt x="5182" y="4931"/>
                  </a:cubicBezTo>
                  <a:cubicBezTo>
                    <a:pt x="5159" y="4931"/>
                    <a:pt x="5159" y="4908"/>
                    <a:pt x="5159" y="4908"/>
                  </a:cubicBezTo>
                  <a:lnTo>
                    <a:pt x="5137" y="4886"/>
                  </a:lnTo>
                  <a:lnTo>
                    <a:pt x="5137" y="4886"/>
                  </a:lnTo>
                  <a:cubicBezTo>
                    <a:pt x="5137" y="4886"/>
                    <a:pt x="5137" y="4886"/>
                    <a:pt x="5137" y="4886"/>
                  </a:cubicBezTo>
                  <a:cubicBezTo>
                    <a:pt x="5137" y="4886"/>
                    <a:pt x="5137" y="4863"/>
                    <a:pt x="5137" y="4863"/>
                  </a:cubicBezTo>
                  <a:cubicBezTo>
                    <a:pt x="5137" y="4840"/>
                    <a:pt x="5114" y="4794"/>
                    <a:pt x="5068" y="4794"/>
                  </a:cubicBezTo>
                  <a:cubicBezTo>
                    <a:pt x="5045" y="4771"/>
                    <a:pt x="5022" y="4771"/>
                    <a:pt x="4977" y="4749"/>
                  </a:cubicBezTo>
                  <a:cubicBezTo>
                    <a:pt x="4954" y="4749"/>
                    <a:pt x="4931" y="4749"/>
                    <a:pt x="4908" y="4726"/>
                  </a:cubicBezTo>
                  <a:cubicBezTo>
                    <a:pt x="4885" y="4726"/>
                    <a:pt x="4840" y="4726"/>
                    <a:pt x="4817" y="4703"/>
                  </a:cubicBezTo>
                  <a:lnTo>
                    <a:pt x="4794" y="4703"/>
                  </a:lnTo>
                  <a:cubicBezTo>
                    <a:pt x="4749" y="4657"/>
                    <a:pt x="4680" y="4635"/>
                    <a:pt x="4612" y="4612"/>
                  </a:cubicBezTo>
                  <a:cubicBezTo>
                    <a:pt x="4589" y="4612"/>
                    <a:pt x="4543" y="4612"/>
                    <a:pt x="4520" y="4589"/>
                  </a:cubicBezTo>
                  <a:cubicBezTo>
                    <a:pt x="4520" y="4566"/>
                    <a:pt x="4497" y="4566"/>
                    <a:pt x="4475" y="4543"/>
                  </a:cubicBezTo>
                  <a:cubicBezTo>
                    <a:pt x="4452" y="4520"/>
                    <a:pt x="4406" y="4520"/>
                    <a:pt x="4383" y="4498"/>
                  </a:cubicBezTo>
                  <a:lnTo>
                    <a:pt x="4383" y="4498"/>
                  </a:lnTo>
                  <a:cubicBezTo>
                    <a:pt x="4384" y="4498"/>
                    <a:pt x="4386" y="4500"/>
                    <a:pt x="4406" y="4520"/>
                  </a:cubicBezTo>
                  <a:lnTo>
                    <a:pt x="4178" y="4406"/>
                  </a:lnTo>
                  <a:cubicBezTo>
                    <a:pt x="4109" y="4383"/>
                    <a:pt x="4064" y="4361"/>
                    <a:pt x="3995" y="4338"/>
                  </a:cubicBezTo>
                  <a:cubicBezTo>
                    <a:pt x="3858" y="4246"/>
                    <a:pt x="3699" y="4178"/>
                    <a:pt x="3539" y="4087"/>
                  </a:cubicBezTo>
                  <a:cubicBezTo>
                    <a:pt x="3402" y="4018"/>
                    <a:pt x="3265" y="3927"/>
                    <a:pt x="3128" y="3836"/>
                  </a:cubicBezTo>
                  <a:cubicBezTo>
                    <a:pt x="2968" y="3767"/>
                    <a:pt x="2808" y="3676"/>
                    <a:pt x="2671" y="3585"/>
                  </a:cubicBezTo>
                  <a:cubicBezTo>
                    <a:pt x="2580" y="3539"/>
                    <a:pt x="2489" y="3470"/>
                    <a:pt x="2420" y="3425"/>
                  </a:cubicBezTo>
                  <a:lnTo>
                    <a:pt x="2375" y="3402"/>
                  </a:lnTo>
                  <a:cubicBezTo>
                    <a:pt x="2352" y="3379"/>
                    <a:pt x="2329" y="3356"/>
                    <a:pt x="2306" y="3333"/>
                  </a:cubicBezTo>
                  <a:lnTo>
                    <a:pt x="2238" y="3333"/>
                  </a:lnTo>
                  <a:cubicBezTo>
                    <a:pt x="2215" y="3311"/>
                    <a:pt x="2192" y="3311"/>
                    <a:pt x="2192" y="3288"/>
                  </a:cubicBezTo>
                  <a:cubicBezTo>
                    <a:pt x="2101" y="3219"/>
                    <a:pt x="2009" y="3151"/>
                    <a:pt x="1941" y="3060"/>
                  </a:cubicBezTo>
                  <a:cubicBezTo>
                    <a:pt x="1850" y="2991"/>
                    <a:pt x="1758" y="2900"/>
                    <a:pt x="1690" y="2808"/>
                  </a:cubicBezTo>
                  <a:cubicBezTo>
                    <a:pt x="1599" y="2717"/>
                    <a:pt x="1530" y="2649"/>
                    <a:pt x="1439" y="2557"/>
                  </a:cubicBezTo>
                  <a:cubicBezTo>
                    <a:pt x="1370" y="2466"/>
                    <a:pt x="1302" y="2375"/>
                    <a:pt x="1233" y="2284"/>
                  </a:cubicBezTo>
                  <a:cubicBezTo>
                    <a:pt x="1188" y="2192"/>
                    <a:pt x="1119" y="2101"/>
                    <a:pt x="1074" y="2010"/>
                  </a:cubicBezTo>
                  <a:cubicBezTo>
                    <a:pt x="1005" y="1918"/>
                    <a:pt x="960" y="1827"/>
                    <a:pt x="914" y="1736"/>
                  </a:cubicBezTo>
                  <a:cubicBezTo>
                    <a:pt x="891" y="1690"/>
                    <a:pt x="868" y="1644"/>
                    <a:pt x="845" y="1599"/>
                  </a:cubicBezTo>
                  <a:cubicBezTo>
                    <a:pt x="800" y="1553"/>
                    <a:pt x="777" y="1485"/>
                    <a:pt x="754" y="1439"/>
                  </a:cubicBezTo>
                  <a:cubicBezTo>
                    <a:pt x="731" y="1348"/>
                    <a:pt x="686" y="1234"/>
                    <a:pt x="640" y="1142"/>
                  </a:cubicBezTo>
                  <a:cubicBezTo>
                    <a:pt x="640" y="1142"/>
                    <a:pt x="640" y="1119"/>
                    <a:pt x="640" y="1097"/>
                  </a:cubicBezTo>
                  <a:cubicBezTo>
                    <a:pt x="617" y="1051"/>
                    <a:pt x="594" y="1005"/>
                    <a:pt x="571" y="960"/>
                  </a:cubicBezTo>
                  <a:cubicBezTo>
                    <a:pt x="549" y="891"/>
                    <a:pt x="549" y="846"/>
                    <a:pt x="526" y="777"/>
                  </a:cubicBezTo>
                  <a:cubicBezTo>
                    <a:pt x="480" y="663"/>
                    <a:pt x="457" y="572"/>
                    <a:pt x="435" y="480"/>
                  </a:cubicBezTo>
                  <a:cubicBezTo>
                    <a:pt x="435" y="389"/>
                    <a:pt x="435" y="321"/>
                    <a:pt x="412" y="252"/>
                  </a:cubicBezTo>
                  <a:cubicBezTo>
                    <a:pt x="412" y="229"/>
                    <a:pt x="412" y="229"/>
                    <a:pt x="412" y="206"/>
                  </a:cubicBezTo>
                  <a:cubicBezTo>
                    <a:pt x="412" y="161"/>
                    <a:pt x="389" y="138"/>
                    <a:pt x="366" y="115"/>
                  </a:cubicBezTo>
                  <a:cubicBezTo>
                    <a:pt x="343" y="92"/>
                    <a:pt x="320" y="69"/>
                    <a:pt x="275" y="69"/>
                  </a:cubicBezTo>
                  <a:cubicBezTo>
                    <a:pt x="275" y="69"/>
                    <a:pt x="252" y="92"/>
                    <a:pt x="229" y="92"/>
                  </a:cubicBezTo>
                  <a:cubicBezTo>
                    <a:pt x="229" y="69"/>
                    <a:pt x="229" y="69"/>
                    <a:pt x="229" y="47"/>
                  </a:cubicBezTo>
                  <a:cubicBezTo>
                    <a:pt x="206" y="24"/>
                    <a:pt x="183" y="1"/>
                    <a:pt x="16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 name="Google Shape;9799;p58"/>
            <p:cNvSpPr/>
            <p:nvPr/>
          </p:nvSpPr>
          <p:spPr>
            <a:xfrm>
              <a:off x="5205540" y="3624336"/>
              <a:ext cx="331178" cy="100046"/>
            </a:xfrm>
            <a:custGeom>
              <a:avLst/>
              <a:gdLst/>
              <a:ahLst/>
              <a:cxnLst/>
              <a:rect l="l" t="t" r="r" b="b"/>
              <a:pathLst>
                <a:path w="7031" h="2124" extrusionOk="0">
                  <a:moveTo>
                    <a:pt x="6802" y="1"/>
                  </a:moveTo>
                  <a:cubicBezTo>
                    <a:pt x="6779" y="1"/>
                    <a:pt x="6756" y="1"/>
                    <a:pt x="6734" y="24"/>
                  </a:cubicBezTo>
                  <a:cubicBezTo>
                    <a:pt x="6711" y="24"/>
                    <a:pt x="6688" y="46"/>
                    <a:pt x="6665" y="69"/>
                  </a:cubicBezTo>
                  <a:cubicBezTo>
                    <a:pt x="6665" y="69"/>
                    <a:pt x="6642" y="92"/>
                    <a:pt x="6642" y="92"/>
                  </a:cubicBezTo>
                  <a:cubicBezTo>
                    <a:pt x="6597" y="115"/>
                    <a:pt x="6574" y="160"/>
                    <a:pt x="6551" y="183"/>
                  </a:cubicBezTo>
                  <a:cubicBezTo>
                    <a:pt x="6437" y="297"/>
                    <a:pt x="6323" y="389"/>
                    <a:pt x="6209" y="503"/>
                  </a:cubicBezTo>
                  <a:cubicBezTo>
                    <a:pt x="6186" y="526"/>
                    <a:pt x="6163" y="548"/>
                    <a:pt x="6140" y="571"/>
                  </a:cubicBezTo>
                  <a:cubicBezTo>
                    <a:pt x="6026" y="640"/>
                    <a:pt x="5912" y="708"/>
                    <a:pt x="5821" y="777"/>
                  </a:cubicBezTo>
                  <a:cubicBezTo>
                    <a:pt x="5706" y="845"/>
                    <a:pt x="5592" y="891"/>
                    <a:pt x="5478" y="959"/>
                  </a:cubicBezTo>
                  <a:cubicBezTo>
                    <a:pt x="5364" y="1005"/>
                    <a:pt x="5250" y="1073"/>
                    <a:pt x="5136" y="1119"/>
                  </a:cubicBezTo>
                  <a:cubicBezTo>
                    <a:pt x="5022" y="1165"/>
                    <a:pt x="4908" y="1210"/>
                    <a:pt x="4793" y="1256"/>
                  </a:cubicBezTo>
                  <a:cubicBezTo>
                    <a:pt x="4679" y="1302"/>
                    <a:pt x="4565" y="1347"/>
                    <a:pt x="4428" y="1370"/>
                  </a:cubicBezTo>
                  <a:cubicBezTo>
                    <a:pt x="4428" y="1370"/>
                    <a:pt x="4405" y="1393"/>
                    <a:pt x="4383" y="1393"/>
                  </a:cubicBezTo>
                  <a:lnTo>
                    <a:pt x="4428" y="1393"/>
                  </a:lnTo>
                  <a:cubicBezTo>
                    <a:pt x="4314" y="1416"/>
                    <a:pt x="4200" y="1439"/>
                    <a:pt x="4109" y="1462"/>
                  </a:cubicBezTo>
                  <a:cubicBezTo>
                    <a:pt x="3926" y="1507"/>
                    <a:pt x="3766" y="1553"/>
                    <a:pt x="3584" y="1576"/>
                  </a:cubicBezTo>
                  <a:cubicBezTo>
                    <a:pt x="3492" y="1598"/>
                    <a:pt x="3401" y="1598"/>
                    <a:pt x="3310" y="1598"/>
                  </a:cubicBezTo>
                  <a:cubicBezTo>
                    <a:pt x="3219" y="1621"/>
                    <a:pt x="3127" y="1621"/>
                    <a:pt x="3036" y="1621"/>
                  </a:cubicBezTo>
                  <a:cubicBezTo>
                    <a:pt x="2739" y="1621"/>
                    <a:pt x="2442" y="1598"/>
                    <a:pt x="2146" y="1576"/>
                  </a:cubicBezTo>
                  <a:cubicBezTo>
                    <a:pt x="2009" y="1553"/>
                    <a:pt x="1872" y="1530"/>
                    <a:pt x="1735" y="1530"/>
                  </a:cubicBezTo>
                  <a:cubicBezTo>
                    <a:pt x="1666" y="1507"/>
                    <a:pt x="1575" y="1484"/>
                    <a:pt x="1507" y="1484"/>
                  </a:cubicBezTo>
                  <a:cubicBezTo>
                    <a:pt x="1438" y="1462"/>
                    <a:pt x="1370" y="1462"/>
                    <a:pt x="1301" y="1439"/>
                  </a:cubicBezTo>
                  <a:cubicBezTo>
                    <a:pt x="1210" y="1439"/>
                    <a:pt x="1141" y="1416"/>
                    <a:pt x="1073" y="1393"/>
                  </a:cubicBezTo>
                  <a:cubicBezTo>
                    <a:pt x="982" y="1393"/>
                    <a:pt x="890" y="1370"/>
                    <a:pt x="822" y="1347"/>
                  </a:cubicBezTo>
                  <a:lnTo>
                    <a:pt x="845" y="1347"/>
                  </a:lnTo>
                  <a:cubicBezTo>
                    <a:pt x="776" y="1325"/>
                    <a:pt x="708" y="1325"/>
                    <a:pt x="639" y="1302"/>
                  </a:cubicBezTo>
                  <a:lnTo>
                    <a:pt x="594" y="1279"/>
                  </a:lnTo>
                  <a:lnTo>
                    <a:pt x="616" y="1302"/>
                  </a:lnTo>
                  <a:cubicBezTo>
                    <a:pt x="594" y="1279"/>
                    <a:pt x="571" y="1279"/>
                    <a:pt x="525" y="1256"/>
                  </a:cubicBezTo>
                  <a:cubicBezTo>
                    <a:pt x="502" y="1256"/>
                    <a:pt x="479" y="1256"/>
                    <a:pt x="434" y="1233"/>
                  </a:cubicBezTo>
                  <a:cubicBezTo>
                    <a:pt x="365" y="1233"/>
                    <a:pt x="297" y="1256"/>
                    <a:pt x="251" y="1302"/>
                  </a:cubicBezTo>
                  <a:cubicBezTo>
                    <a:pt x="228" y="1347"/>
                    <a:pt x="228" y="1393"/>
                    <a:pt x="251" y="1439"/>
                  </a:cubicBezTo>
                  <a:cubicBezTo>
                    <a:pt x="251" y="1462"/>
                    <a:pt x="274" y="1484"/>
                    <a:pt x="297" y="1507"/>
                  </a:cubicBezTo>
                  <a:cubicBezTo>
                    <a:pt x="251" y="1484"/>
                    <a:pt x="228" y="1484"/>
                    <a:pt x="183" y="1462"/>
                  </a:cubicBezTo>
                  <a:cubicBezTo>
                    <a:pt x="183" y="1462"/>
                    <a:pt x="183" y="1462"/>
                    <a:pt x="160" y="1439"/>
                  </a:cubicBezTo>
                  <a:cubicBezTo>
                    <a:pt x="145" y="1439"/>
                    <a:pt x="129" y="1429"/>
                    <a:pt x="114" y="1429"/>
                  </a:cubicBezTo>
                  <a:cubicBezTo>
                    <a:pt x="107" y="1429"/>
                    <a:pt x="99" y="1431"/>
                    <a:pt x="91" y="1439"/>
                  </a:cubicBezTo>
                  <a:cubicBezTo>
                    <a:pt x="69" y="1439"/>
                    <a:pt x="46" y="1439"/>
                    <a:pt x="23" y="1462"/>
                  </a:cubicBezTo>
                  <a:cubicBezTo>
                    <a:pt x="0" y="1484"/>
                    <a:pt x="0" y="1530"/>
                    <a:pt x="0" y="1553"/>
                  </a:cubicBezTo>
                  <a:cubicBezTo>
                    <a:pt x="0" y="1576"/>
                    <a:pt x="23" y="1598"/>
                    <a:pt x="46" y="1621"/>
                  </a:cubicBezTo>
                  <a:cubicBezTo>
                    <a:pt x="91" y="1644"/>
                    <a:pt x="114" y="1667"/>
                    <a:pt x="160" y="1690"/>
                  </a:cubicBezTo>
                  <a:cubicBezTo>
                    <a:pt x="206" y="1690"/>
                    <a:pt x="228" y="1713"/>
                    <a:pt x="274" y="1735"/>
                  </a:cubicBezTo>
                  <a:cubicBezTo>
                    <a:pt x="343" y="1758"/>
                    <a:pt x="411" y="1781"/>
                    <a:pt x="479" y="1804"/>
                  </a:cubicBezTo>
                  <a:cubicBezTo>
                    <a:pt x="616" y="1850"/>
                    <a:pt x="776" y="1895"/>
                    <a:pt x="936" y="1941"/>
                  </a:cubicBezTo>
                  <a:cubicBezTo>
                    <a:pt x="1050" y="1964"/>
                    <a:pt x="1187" y="2009"/>
                    <a:pt x="1324" y="2032"/>
                  </a:cubicBezTo>
                  <a:cubicBezTo>
                    <a:pt x="1484" y="2055"/>
                    <a:pt x="1644" y="2078"/>
                    <a:pt x="1803" y="2078"/>
                  </a:cubicBezTo>
                  <a:cubicBezTo>
                    <a:pt x="1940" y="2101"/>
                    <a:pt x="2100" y="2101"/>
                    <a:pt x="2260" y="2101"/>
                  </a:cubicBezTo>
                  <a:cubicBezTo>
                    <a:pt x="2420" y="2101"/>
                    <a:pt x="2602" y="2123"/>
                    <a:pt x="2762" y="2123"/>
                  </a:cubicBezTo>
                  <a:cubicBezTo>
                    <a:pt x="2922" y="2101"/>
                    <a:pt x="3104" y="2101"/>
                    <a:pt x="3264" y="2101"/>
                  </a:cubicBezTo>
                  <a:cubicBezTo>
                    <a:pt x="3424" y="2078"/>
                    <a:pt x="3584" y="2055"/>
                    <a:pt x="3766" y="2032"/>
                  </a:cubicBezTo>
                  <a:cubicBezTo>
                    <a:pt x="3858" y="2009"/>
                    <a:pt x="3972" y="2009"/>
                    <a:pt x="4063" y="1986"/>
                  </a:cubicBezTo>
                  <a:cubicBezTo>
                    <a:pt x="4177" y="1964"/>
                    <a:pt x="4291" y="1941"/>
                    <a:pt x="4405" y="1895"/>
                  </a:cubicBezTo>
                  <a:lnTo>
                    <a:pt x="4405" y="1895"/>
                  </a:lnTo>
                  <a:lnTo>
                    <a:pt x="4383" y="1918"/>
                  </a:lnTo>
                  <a:cubicBezTo>
                    <a:pt x="4451" y="1895"/>
                    <a:pt x="4542" y="1872"/>
                    <a:pt x="4634" y="1827"/>
                  </a:cubicBezTo>
                  <a:cubicBezTo>
                    <a:pt x="4702" y="1804"/>
                    <a:pt x="4771" y="1781"/>
                    <a:pt x="4839" y="1758"/>
                  </a:cubicBezTo>
                  <a:cubicBezTo>
                    <a:pt x="4999" y="1713"/>
                    <a:pt x="5136" y="1644"/>
                    <a:pt x="5296" y="1576"/>
                  </a:cubicBezTo>
                  <a:cubicBezTo>
                    <a:pt x="5433" y="1530"/>
                    <a:pt x="5570" y="1462"/>
                    <a:pt x="5706" y="1393"/>
                  </a:cubicBezTo>
                  <a:cubicBezTo>
                    <a:pt x="5866" y="1325"/>
                    <a:pt x="5980" y="1233"/>
                    <a:pt x="6117" y="1142"/>
                  </a:cubicBezTo>
                  <a:cubicBezTo>
                    <a:pt x="6231" y="1073"/>
                    <a:pt x="6368" y="1005"/>
                    <a:pt x="6460" y="914"/>
                  </a:cubicBezTo>
                  <a:cubicBezTo>
                    <a:pt x="6574" y="822"/>
                    <a:pt x="6665" y="731"/>
                    <a:pt x="6756" y="617"/>
                  </a:cubicBezTo>
                  <a:cubicBezTo>
                    <a:pt x="6825" y="571"/>
                    <a:pt x="6893" y="480"/>
                    <a:pt x="6939" y="412"/>
                  </a:cubicBezTo>
                  <a:cubicBezTo>
                    <a:pt x="6985" y="389"/>
                    <a:pt x="7008" y="343"/>
                    <a:pt x="7030" y="297"/>
                  </a:cubicBezTo>
                  <a:cubicBezTo>
                    <a:pt x="7030" y="275"/>
                    <a:pt x="7030" y="229"/>
                    <a:pt x="7030" y="206"/>
                  </a:cubicBezTo>
                  <a:cubicBezTo>
                    <a:pt x="7030" y="183"/>
                    <a:pt x="7008" y="160"/>
                    <a:pt x="7008" y="115"/>
                  </a:cubicBezTo>
                  <a:cubicBezTo>
                    <a:pt x="6985" y="92"/>
                    <a:pt x="6962" y="92"/>
                    <a:pt x="6939" y="69"/>
                  </a:cubicBezTo>
                  <a:cubicBezTo>
                    <a:pt x="6939" y="69"/>
                    <a:pt x="6916" y="46"/>
                    <a:pt x="6916" y="46"/>
                  </a:cubicBezTo>
                  <a:cubicBezTo>
                    <a:pt x="6916" y="46"/>
                    <a:pt x="6893" y="24"/>
                    <a:pt x="6893" y="24"/>
                  </a:cubicBezTo>
                  <a:cubicBezTo>
                    <a:pt x="6871" y="24"/>
                    <a:pt x="6848" y="1"/>
                    <a:pt x="682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 name="Google Shape;9800;p58"/>
            <p:cNvSpPr/>
            <p:nvPr/>
          </p:nvSpPr>
          <p:spPr>
            <a:xfrm>
              <a:off x="5745266" y="3857642"/>
              <a:ext cx="41968" cy="124115"/>
            </a:xfrm>
            <a:custGeom>
              <a:avLst/>
              <a:gdLst/>
              <a:ahLst/>
              <a:cxnLst/>
              <a:rect l="l" t="t" r="r" b="b"/>
              <a:pathLst>
                <a:path w="891" h="2635" extrusionOk="0">
                  <a:moveTo>
                    <a:pt x="115" y="1"/>
                  </a:moveTo>
                  <a:cubicBezTo>
                    <a:pt x="115" y="1"/>
                    <a:pt x="92" y="24"/>
                    <a:pt x="92" y="24"/>
                  </a:cubicBezTo>
                  <a:cubicBezTo>
                    <a:pt x="46" y="46"/>
                    <a:pt x="46" y="92"/>
                    <a:pt x="69" y="115"/>
                  </a:cubicBezTo>
                  <a:cubicBezTo>
                    <a:pt x="92" y="161"/>
                    <a:pt x="115" y="183"/>
                    <a:pt x="115" y="206"/>
                  </a:cubicBezTo>
                  <a:cubicBezTo>
                    <a:pt x="160" y="297"/>
                    <a:pt x="183" y="389"/>
                    <a:pt x="206" y="480"/>
                  </a:cubicBezTo>
                  <a:cubicBezTo>
                    <a:pt x="206" y="571"/>
                    <a:pt x="229" y="663"/>
                    <a:pt x="229" y="777"/>
                  </a:cubicBezTo>
                  <a:cubicBezTo>
                    <a:pt x="252" y="868"/>
                    <a:pt x="252" y="982"/>
                    <a:pt x="252" y="1074"/>
                  </a:cubicBezTo>
                  <a:cubicBezTo>
                    <a:pt x="274" y="1188"/>
                    <a:pt x="274" y="1279"/>
                    <a:pt x="274" y="1370"/>
                  </a:cubicBezTo>
                  <a:cubicBezTo>
                    <a:pt x="297" y="1462"/>
                    <a:pt x="297" y="1576"/>
                    <a:pt x="274" y="1667"/>
                  </a:cubicBezTo>
                  <a:cubicBezTo>
                    <a:pt x="274" y="1758"/>
                    <a:pt x="274" y="1827"/>
                    <a:pt x="252" y="1918"/>
                  </a:cubicBezTo>
                  <a:cubicBezTo>
                    <a:pt x="252" y="1964"/>
                    <a:pt x="252" y="2009"/>
                    <a:pt x="229" y="2055"/>
                  </a:cubicBezTo>
                  <a:cubicBezTo>
                    <a:pt x="229" y="2101"/>
                    <a:pt x="206" y="2146"/>
                    <a:pt x="206" y="2192"/>
                  </a:cubicBezTo>
                  <a:cubicBezTo>
                    <a:pt x="183" y="2238"/>
                    <a:pt x="160" y="2283"/>
                    <a:pt x="115" y="2329"/>
                  </a:cubicBezTo>
                  <a:cubicBezTo>
                    <a:pt x="92" y="2352"/>
                    <a:pt x="69" y="2397"/>
                    <a:pt x="46" y="2443"/>
                  </a:cubicBezTo>
                  <a:cubicBezTo>
                    <a:pt x="46" y="2420"/>
                    <a:pt x="46" y="2420"/>
                    <a:pt x="46" y="2420"/>
                  </a:cubicBezTo>
                  <a:cubicBezTo>
                    <a:pt x="46" y="2420"/>
                    <a:pt x="23" y="2443"/>
                    <a:pt x="23" y="2466"/>
                  </a:cubicBezTo>
                  <a:cubicBezTo>
                    <a:pt x="23" y="2466"/>
                    <a:pt x="23" y="2489"/>
                    <a:pt x="0" y="2489"/>
                  </a:cubicBezTo>
                  <a:cubicBezTo>
                    <a:pt x="0" y="2534"/>
                    <a:pt x="23" y="2557"/>
                    <a:pt x="23" y="2580"/>
                  </a:cubicBezTo>
                  <a:cubicBezTo>
                    <a:pt x="40" y="2613"/>
                    <a:pt x="69" y="2635"/>
                    <a:pt x="101" y="2635"/>
                  </a:cubicBezTo>
                  <a:cubicBezTo>
                    <a:pt x="113" y="2635"/>
                    <a:pt x="125" y="2632"/>
                    <a:pt x="137" y="2626"/>
                  </a:cubicBezTo>
                  <a:cubicBezTo>
                    <a:pt x="183" y="2626"/>
                    <a:pt x="229" y="2626"/>
                    <a:pt x="252" y="2603"/>
                  </a:cubicBezTo>
                  <a:cubicBezTo>
                    <a:pt x="274" y="2580"/>
                    <a:pt x="297" y="2580"/>
                    <a:pt x="320" y="2557"/>
                  </a:cubicBezTo>
                  <a:lnTo>
                    <a:pt x="411" y="2557"/>
                  </a:lnTo>
                  <a:cubicBezTo>
                    <a:pt x="457" y="2534"/>
                    <a:pt x="503" y="2512"/>
                    <a:pt x="525" y="2489"/>
                  </a:cubicBezTo>
                  <a:cubicBezTo>
                    <a:pt x="571" y="2443"/>
                    <a:pt x="594" y="2397"/>
                    <a:pt x="617" y="2375"/>
                  </a:cubicBezTo>
                  <a:cubicBezTo>
                    <a:pt x="662" y="2306"/>
                    <a:pt x="708" y="2238"/>
                    <a:pt x="754" y="2169"/>
                  </a:cubicBezTo>
                  <a:cubicBezTo>
                    <a:pt x="799" y="2101"/>
                    <a:pt x="822" y="2009"/>
                    <a:pt x="845" y="1941"/>
                  </a:cubicBezTo>
                  <a:cubicBezTo>
                    <a:pt x="845" y="1850"/>
                    <a:pt x="868" y="1781"/>
                    <a:pt x="868" y="1713"/>
                  </a:cubicBezTo>
                  <a:cubicBezTo>
                    <a:pt x="891" y="1553"/>
                    <a:pt x="891" y="1393"/>
                    <a:pt x="891" y="1233"/>
                  </a:cubicBezTo>
                  <a:cubicBezTo>
                    <a:pt x="868" y="1074"/>
                    <a:pt x="868" y="937"/>
                    <a:pt x="845" y="777"/>
                  </a:cubicBezTo>
                  <a:cubicBezTo>
                    <a:pt x="845" y="754"/>
                    <a:pt x="845" y="708"/>
                    <a:pt x="822" y="663"/>
                  </a:cubicBezTo>
                  <a:cubicBezTo>
                    <a:pt x="822" y="640"/>
                    <a:pt x="799" y="617"/>
                    <a:pt x="799" y="594"/>
                  </a:cubicBezTo>
                  <a:cubicBezTo>
                    <a:pt x="776" y="526"/>
                    <a:pt x="754" y="457"/>
                    <a:pt x="708" y="412"/>
                  </a:cubicBezTo>
                  <a:cubicBezTo>
                    <a:pt x="685" y="366"/>
                    <a:pt x="662" y="297"/>
                    <a:pt x="617" y="252"/>
                  </a:cubicBezTo>
                  <a:cubicBezTo>
                    <a:pt x="594" y="229"/>
                    <a:pt x="571" y="206"/>
                    <a:pt x="548" y="183"/>
                  </a:cubicBezTo>
                  <a:cubicBezTo>
                    <a:pt x="548" y="183"/>
                    <a:pt x="525" y="161"/>
                    <a:pt x="525" y="161"/>
                  </a:cubicBezTo>
                  <a:cubicBezTo>
                    <a:pt x="503" y="138"/>
                    <a:pt x="457" y="115"/>
                    <a:pt x="434" y="115"/>
                  </a:cubicBezTo>
                  <a:lnTo>
                    <a:pt x="388" y="115"/>
                  </a:lnTo>
                  <a:cubicBezTo>
                    <a:pt x="366" y="115"/>
                    <a:pt x="320" y="115"/>
                    <a:pt x="297" y="138"/>
                  </a:cubicBezTo>
                  <a:cubicBezTo>
                    <a:pt x="297" y="138"/>
                    <a:pt x="274" y="161"/>
                    <a:pt x="274" y="183"/>
                  </a:cubicBezTo>
                  <a:cubicBezTo>
                    <a:pt x="252" y="161"/>
                    <a:pt x="252" y="161"/>
                    <a:pt x="252" y="138"/>
                  </a:cubicBezTo>
                  <a:cubicBezTo>
                    <a:pt x="229" y="115"/>
                    <a:pt x="206" y="69"/>
                    <a:pt x="183" y="46"/>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 name="Google Shape;9801;p58"/>
            <p:cNvSpPr/>
            <p:nvPr/>
          </p:nvSpPr>
          <p:spPr>
            <a:xfrm>
              <a:off x="5671170" y="3953357"/>
              <a:ext cx="50494" cy="130286"/>
            </a:xfrm>
            <a:custGeom>
              <a:avLst/>
              <a:gdLst/>
              <a:ahLst/>
              <a:cxnLst/>
              <a:rect l="l" t="t" r="r" b="b"/>
              <a:pathLst>
                <a:path w="1072" h="2766" extrusionOk="0">
                  <a:moveTo>
                    <a:pt x="820" y="0"/>
                  </a:moveTo>
                  <a:cubicBezTo>
                    <a:pt x="797" y="0"/>
                    <a:pt x="775" y="46"/>
                    <a:pt x="775" y="69"/>
                  </a:cubicBezTo>
                  <a:cubicBezTo>
                    <a:pt x="775" y="137"/>
                    <a:pt x="775" y="183"/>
                    <a:pt x="775" y="251"/>
                  </a:cubicBezTo>
                  <a:cubicBezTo>
                    <a:pt x="775" y="320"/>
                    <a:pt x="775" y="365"/>
                    <a:pt x="775" y="434"/>
                  </a:cubicBezTo>
                  <a:cubicBezTo>
                    <a:pt x="775" y="502"/>
                    <a:pt x="775" y="571"/>
                    <a:pt x="775" y="639"/>
                  </a:cubicBezTo>
                  <a:cubicBezTo>
                    <a:pt x="775" y="700"/>
                    <a:pt x="775" y="761"/>
                    <a:pt x="775" y="822"/>
                  </a:cubicBezTo>
                  <a:cubicBezTo>
                    <a:pt x="775" y="868"/>
                    <a:pt x="775" y="936"/>
                    <a:pt x="752" y="1005"/>
                  </a:cubicBezTo>
                  <a:cubicBezTo>
                    <a:pt x="752" y="1141"/>
                    <a:pt x="729" y="1278"/>
                    <a:pt x="706" y="1415"/>
                  </a:cubicBezTo>
                  <a:cubicBezTo>
                    <a:pt x="683" y="1507"/>
                    <a:pt x="660" y="1575"/>
                    <a:pt x="638" y="1644"/>
                  </a:cubicBezTo>
                  <a:cubicBezTo>
                    <a:pt x="615" y="1712"/>
                    <a:pt x="592" y="1781"/>
                    <a:pt x="569" y="1826"/>
                  </a:cubicBezTo>
                  <a:cubicBezTo>
                    <a:pt x="569" y="1872"/>
                    <a:pt x="546" y="1918"/>
                    <a:pt x="523" y="1963"/>
                  </a:cubicBezTo>
                  <a:cubicBezTo>
                    <a:pt x="501" y="2009"/>
                    <a:pt x="478" y="2054"/>
                    <a:pt x="432" y="2100"/>
                  </a:cubicBezTo>
                  <a:cubicBezTo>
                    <a:pt x="409" y="2146"/>
                    <a:pt x="364" y="2191"/>
                    <a:pt x="341" y="2237"/>
                  </a:cubicBezTo>
                  <a:cubicBezTo>
                    <a:pt x="295" y="2283"/>
                    <a:pt x="272" y="2328"/>
                    <a:pt x="227" y="2374"/>
                  </a:cubicBezTo>
                  <a:cubicBezTo>
                    <a:pt x="204" y="2420"/>
                    <a:pt x="158" y="2443"/>
                    <a:pt x="135" y="2488"/>
                  </a:cubicBezTo>
                  <a:cubicBezTo>
                    <a:pt x="113" y="2488"/>
                    <a:pt x="113" y="2511"/>
                    <a:pt x="90" y="2511"/>
                  </a:cubicBezTo>
                  <a:cubicBezTo>
                    <a:pt x="90" y="2534"/>
                    <a:pt x="67" y="2557"/>
                    <a:pt x="44" y="2557"/>
                  </a:cubicBezTo>
                  <a:lnTo>
                    <a:pt x="67" y="2557"/>
                  </a:lnTo>
                  <a:cubicBezTo>
                    <a:pt x="44" y="2579"/>
                    <a:pt x="21" y="2602"/>
                    <a:pt x="21" y="2648"/>
                  </a:cubicBezTo>
                  <a:cubicBezTo>
                    <a:pt x="1" y="2689"/>
                    <a:pt x="53" y="2766"/>
                    <a:pt x="97" y="2766"/>
                  </a:cubicBezTo>
                  <a:cubicBezTo>
                    <a:pt x="102" y="2766"/>
                    <a:pt x="108" y="2765"/>
                    <a:pt x="113" y="2762"/>
                  </a:cubicBezTo>
                  <a:cubicBezTo>
                    <a:pt x="158" y="2762"/>
                    <a:pt x="204" y="2739"/>
                    <a:pt x="227" y="2716"/>
                  </a:cubicBezTo>
                  <a:cubicBezTo>
                    <a:pt x="272" y="2716"/>
                    <a:pt x="295" y="2694"/>
                    <a:pt x="341" y="2671"/>
                  </a:cubicBezTo>
                  <a:cubicBezTo>
                    <a:pt x="387" y="2625"/>
                    <a:pt x="455" y="2602"/>
                    <a:pt x="523" y="2557"/>
                  </a:cubicBezTo>
                  <a:cubicBezTo>
                    <a:pt x="592" y="2488"/>
                    <a:pt x="660" y="2443"/>
                    <a:pt x="729" y="2351"/>
                  </a:cubicBezTo>
                  <a:cubicBezTo>
                    <a:pt x="775" y="2306"/>
                    <a:pt x="820" y="2214"/>
                    <a:pt x="866" y="2146"/>
                  </a:cubicBezTo>
                  <a:cubicBezTo>
                    <a:pt x="912" y="2077"/>
                    <a:pt x="934" y="2009"/>
                    <a:pt x="957" y="1940"/>
                  </a:cubicBezTo>
                  <a:cubicBezTo>
                    <a:pt x="1003" y="1849"/>
                    <a:pt x="1026" y="1758"/>
                    <a:pt x="1048" y="1666"/>
                  </a:cubicBezTo>
                  <a:cubicBezTo>
                    <a:pt x="1048" y="1575"/>
                    <a:pt x="1071" y="1484"/>
                    <a:pt x="1071" y="1393"/>
                  </a:cubicBezTo>
                  <a:cubicBezTo>
                    <a:pt x="1071" y="1324"/>
                    <a:pt x="1071" y="1256"/>
                    <a:pt x="1071" y="1164"/>
                  </a:cubicBezTo>
                  <a:cubicBezTo>
                    <a:pt x="1071" y="1119"/>
                    <a:pt x="1071" y="1073"/>
                    <a:pt x="1048" y="1027"/>
                  </a:cubicBezTo>
                  <a:cubicBezTo>
                    <a:pt x="1048" y="1005"/>
                    <a:pt x="1048" y="959"/>
                    <a:pt x="1048" y="936"/>
                  </a:cubicBezTo>
                  <a:cubicBezTo>
                    <a:pt x="1026" y="913"/>
                    <a:pt x="1026" y="890"/>
                    <a:pt x="1003" y="890"/>
                  </a:cubicBezTo>
                  <a:cubicBezTo>
                    <a:pt x="1003" y="890"/>
                    <a:pt x="1003" y="868"/>
                    <a:pt x="1003" y="868"/>
                  </a:cubicBezTo>
                  <a:cubicBezTo>
                    <a:pt x="980" y="799"/>
                    <a:pt x="980" y="708"/>
                    <a:pt x="980" y="639"/>
                  </a:cubicBezTo>
                  <a:cubicBezTo>
                    <a:pt x="957" y="525"/>
                    <a:pt x="934" y="434"/>
                    <a:pt x="934" y="343"/>
                  </a:cubicBezTo>
                  <a:cubicBezTo>
                    <a:pt x="912" y="251"/>
                    <a:pt x="889" y="160"/>
                    <a:pt x="889" y="69"/>
                  </a:cubicBezTo>
                  <a:cubicBezTo>
                    <a:pt x="889" y="23"/>
                    <a:pt x="866" y="0"/>
                    <a:pt x="8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 name="Google Shape;9802;p58"/>
            <p:cNvSpPr/>
            <p:nvPr/>
          </p:nvSpPr>
          <p:spPr>
            <a:xfrm>
              <a:off x="5524863" y="4027546"/>
              <a:ext cx="84973" cy="147808"/>
            </a:xfrm>
            <a:custGeom>
              <a:avLst/>
              <a:gdLst/>
              <a:ahLst/>
              <a:cxnLst/>
              <a:rect l="l" t="t" r="r" b="b"/>
              <a:pathLst>
                <a:path w="1804" h="3138" extrusionOk="0">
                  <a:moveTo>
                    <a:pt x="1689" y="0"/>
                  </a:moveTo>
                  <a:cubicBezTo>
                    <a:pt x="1644" y="0"/>
                    <a:pt x="1621" y="46"/>
                    <a:pt x="1621" y="91"/>
                  </a:cubicBezTo>
                  <a:cubicBezTo>
                    <a:pt x="1621" y="183"/>
                    <a:pt x="1621" y="274"/>
                    <a:pt x="1621" y="388"/>
                  </a:cubicBezTo>
                  <a:cubicBezTo>
                    <a:pt x="1621" y="457"/>
                    <a:pt x="1598" y="548"/>
                    <a:pt x="1598" y="639"/>
                  </a:cubicBezTo>
                  <a:cubicBezTo>
                    <a:pt x="1575" y="685"/>
                    <a:pt x="1575" y="731"/>
                    <a:pt x="1552" y="776"/>
                  </a:cubicBezTo>
                  <a:cubicBezTo>
                    <a:pt x="1552" y="822"/>
                    <a:pt x="1530" y="868"/>
                    <a:pt x="1530" y="913"/>
                  </a:cubicBezTo>
                  <a:cubicBezTo>
                    <a:pt x="1507" y="1004"/>
                    <a:pt x="1484" y="1096"/>
                    <a:pt x="1461" y="1187"/>
                  </a:cubicBezTo>
                  <a:cubicBezTo>
                    <a:pt x="1438" y="1278"/>
                    <a:pt x="1415" y="1370"/>
                    <a:pt x="1393" y="1438"/>
                  </a:cubicBezTo>
                  <a:cubicBezTo>
                    <a:pt x="1347" y="1575"/>
                    <a:pt x="1301" y="1689"/>
                    <a:pt x="1233" y="1803"/>
                  </a:cubicBezTo>
                  <a:cubicBezTo>
                    <a:pt x="1210" y="1872"/>
                    <a:pt x="1164" y="1940"/>
                    <a:pt x="1142" y="1986"/>
                  </a:cubicBezTo>
                  <a:cubicBezTo>
                    <a:pt x="1096" y="2054"/>
                    <a:pt x="1073" y="2123"/>
                    <a:pt x="1027" y="2191"/>
                  </a:cubicBezTo>
                  <a:cubicBezTo>
                    <a:pt x="982" y="2260"/>
                    <a:pt x="936" y="2328"/>
                    <a:pt x="868" y="2374"/>
                  </a:cubicBezTo>
                  <a:cubicBezTo>
                    <a:pt x="822" y="2420"/>
                    <a:pt x="799" y="2465"/>
                    <a:pt x="753" y="2488"/>
                  </a:cubicBezTo>
                  <a:cubicBezTo>
                    <a:pt x="731" y="2534"/>
                    <a:pt x="685" y="2557"/>
                    <a:pt x="662" y="2579"/>
                  </a:cubicBezTo>
                  <a:cubicBezTo>
                    <a:pt x="594" y="2648"/>
                    <a:pt x="525" y="2694"/>
                    <a:pt x="457" y="2762"/>
                  </a:cubicBezTo>
                  <a:cubicBezTo>
                    <a:pt x="373" y="2804"/>
                    <a:pt x="270" y="2865"/>
                    <a:pt x="183" y="2910"/>
                  </a:cubicBezTo>
                  <a:lnTo>
                    <a:pt x="183" y="2910"/>
                  </a:lnTo>
                  <a:cubicBezTo>
                    <a:pt x="183" y="2907"/>
                    <a:pt x="183" y="2904"/>
                    <a:pt x="183" y="2899"/>
                  </a:cubicBezTo>
                  <a:lnTo>
                    <a:pt x="183" y="2899"/>
                  </a:lnTo>
                  <a:cubicBezTo>
                    <a:pt x="137" y="2922"/>
                    <a:pt x="114" y="2945"/>
                    <a:pt x="69" y="2967"/>
                  </a:cubicBezTo>
                  <a:cubicBezTo>
                    <a:pt x="69" y="2967"/>
                    <a:pt x="69" y="2945"/>
                    <a:pt x="69" y="2945"/>
                  </a:cubicBezTo>
                  <a:cubicBezTo>
                    <a:pt x="23" y="2967"/>
                    <a:pt x="0" y="2990"/>
                    <a:pt x="0" y="3036"/>
                  </a:cubicBezTo>
                  <a:cubicBezTo>
                    <a:pt x="0" y="3082"/>
                    <a:pt x="46" y="3127"/>
                    <a:pt x="92" y="3127"/>
                  </a:cubicBezTo>
                  <a:cubicBezTo>
                    <a:pt x="107" y="3135"/>
                    <a:pt x="125" y="3137"/>
                    <a:pt x="143" y="3137"/>
                  </a:cubicBezTo>
                  <a:cubicBezTo>
                    <a:pt x="180" y="3137"/>
                    <a:pt x="221" y="3127"/>
                    <a:pt x="251" y="3127"/>
                  </a:cubicBezTo>
                  <a:cubicBezTo>
                    <a:pt x="297" y="3104"/>
                    <a:pt x="343" y="3104"/>
                    <a:pt x="365" y="3082"/>
                  </a:cubicBezTo>
                  <a:cubicBezTo>
                    <a:pt x="457" y="3059"/>
                    <a:pt x="525" y="3036"/>
                    <a:pt x="594" y="2990"/>
                  </a:cubicBezTo>
                  <a:cubicBezTo>
                    <a:pt x="685" y="2967"/>
                    <a:pt x="753" y="2922"/>
                    <a:pt x="799" y="2876"/>
                  </a:cubicBezTo>
                  <a:cubicBezTo>
                    <a:pt x="890" y="2830"/>
                    <a:pt x="959" y="2785"/>
                    <a:pt x="1005" y="2716"/>
                  </a:cubicBezTo>
                  <a:cubicBezTo>
                    <a:pt x="1073" y="2671"/>
                    <a:pt x="1119" y="2602"/>
                    <a:pt x="1164" y="2557"/>
                  </a:cubicBezTo>
                  <a:cubicBezTo>
                    <a:pt x="1233" y="2488"/>
                    <a:pt x="1278" y="2397"/>
                    <a:pt x="1324" y="2328"/>
                  </a:cubicBezTo>
                  <a:cubicBezTo>
                    <a:pt x="1415" y="2214"/>
                    <a:pt x="1507" y="2100"/>
                    <a:pt x="1575" y="1963"/>
                  </a:cubicBezTo>
                  <a:cubicBezTo>
                    <a:pt x="1621" y="1849"/>
                    <a:pt x="1666" y="1758"/>
                    <a:pt x="1689" y="1644"/>
                  </a:cubicBezTo>
                  <a:cubicBezTo>
                    <a:pt x="1712" y="1575"/>
                    <a:pt x="1735" y="1529"/>
                    <a:pt x="1735" y="1484"/>
                  </a:cubicBezTo>
                  <a:cubicBezTo>
                    <a:pt x="1735" y="1461"/>
                    <a:pt x="1758" y="1438"/>
                    <a:pt x="1758" y="1393"/>
                  </a:cubicBezTo>
                  <a:cubicBezTo>
                    <a:pt x="1758" y="1393"/>
                    <a:pt x="1758" y="1370"/>
                    <a:pt x="1758" y="1347"/>
                  </a:cubicBezTo>
                  <a:cubicBezTo>
                    <a:pt x="1758" y="1324"/>
                    <a:pt x="1758" y="1324"/>
                    <a:pt x="1758" y="1324"/>
                  </a:cubicBezTo>
                  <a:cubicBezTo>
                    <a:pt x="1758" y="1301"/>
                    <a:pt x="1735" y="1278"/>
                    <a:pt x="1735" y="1278"/>
                  </a:cubicBezTo>
                  <a:cubicBezTo>
                    <a:pt x="1735" y="1256"/>
                    <a:pt x="1735" y="1256"/>
                    <a:pt x="1712" y="1256"/>
                  </a:cubicBezTo>
                  <a:cubicBezTo>
                    <a:pt x="1735" y="1187"/>
                    <a:pt x="1735" y="1141"/>
                    <a:pt x="1735" y="1096"/>
                  </a:cubicBezTo>
                  <a:cubicBezTo>
                    <a:pt x="1758" y="982"/>
                    <a:pt x="1758" y="890"/>
                    <a:pt x="1781" y="776"/>
                  </a:cubicBezTo>
                  <a:cubicBezTo>
                    <a:pt x="1781" y="639"/>
                    <a:pt x="1803" y="525"/>
                    <a:pt x="1803" y="411"/>
                  </a:cubicBezTo>
                  <a:cubicBezTo>
                    <a:pt x="1803" y="297"/>
                    <a:pt x="1781" y="206"/>
                    <a:pt x="1781" y="91"/>
                  </a:cubicBezTo>
                  <a:cubicBezTo>
                    <a:pt x="1781" y="46"/>
                    <a:pt x="1735" y="0"/>
                    <a:pt x="171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 name="Google Shape;9803;p58"/>
            <p:cNvSpPr/>
            <p:nvPr/>
          </p:nvSpPr>
          <p:spPr>
            <a:xfrm>
              <a:off x="6133408" y="3086785"/>
              <a:ext cx="164529" cy="197830"/>
            </a:xfrm>
            <a:custGeom>
              <a:avLst/>
              <a:gdLst/>
              <a:ahLst/>
              <a:cxnLst/>
              <a:rect l="l" t="t" r="r" b="b"/>
              <a:pathLst>
                <a:path w="3493" h="4200" extrusionOk="0">
                  <a:moveTo>
                    <a:pt x="3379" y="0"/>
                  </a:moveTo>
                  <a:cubicBezTo>
                    <a:pt x="3333" y="23"/>
                    <a:pt x="3287" y="46"/>
                    <a:pt x="3219" y="46"/>
                  </a:cubicBezTo>
                  <a:cubicBezTo>
                    <a:pt x="3173" y="69"/>
                    <a:pt x="3105" y="91"/>
                    <a:pt x="3036" y="137"/>
                  </a:cubicBezTo>
                  <a:cubicBezTo>
                    <a:pt x="2990" y="183"/>
                    <a:pt x="2922" y="228"/>
                    <a:pt x="2854" y="274"/>
                  </a:cubicBezTo>
                  <a:cubicBezTo>
                    <a:pt x="2808" y="297"/>
                    <a:pt x="2762" y="365"/>
                    <a:pt x="2717" y="411"/>
                  </a:cubicBezTo>
                  <a:cubicBezTo>
                    <a:pt x="2694" y="457"/>
                    <a:pt x="2671" y="502"/>
                    <a:pt x="2648" y="548"/>
                  </a:cubicBezTo>
                  <a:cubicBezTo>
                    <a:pt x="2602" y="594"/>
                    <a:pt x="2580" y="639"/>
                    <a:pt x="2557" y="685"/>
                  </a:cubicBezTo>
                  <a:cubicBezTo>
                    <a:pt x="2511" y="753"/>
                    <a:pt x="2466" y="822"/>
                    <a:pt x="2443" y="913"/>
                  </a:cubicBezTo>
                  <a:cubicBezTo>
                    <a:pt x="2420" y="959"/>
                    <a:pt x="2374" y="1027"/>
                    <a:pt x="2351" y="1096"/>
                  </a:cubicBezTo>
                  <a:cubicBezTo>
                    <a:pt x="2329" y="1118"/>
                    <a:pt x="2329" y="1164"/>
                    <a:pt x="2306" y="1187"/>
                  </a:cubicBezTo>
                  <a:cubicBezTo>
                    <a:pt x="2237" y="1347"/>
                    <a:pt x="2123" y="1507"/>
                    <a:pt x="2032" y="1666"/>
                  </a:cubicBezTo>
                  <a:cubicBezTo>
                    <a:pt x="1941" y="1849"/>
                    <a:pt x="1826" y="2009"/>
                    <a:pt x="1689" y="2168"/>
                  </a:cubicBezTo>
                  <a:cubicBezTo>
                    <a:pt x="1644" y="2214"/>
                    <a:pt x="1598" y="2260"/>
                    <a:pt x="1552" y="2305"/>
                  </a:cubicBezTo>
                  <a:cubicBezTo>
                    <a:pt x="1507" y="2351"/>
                    <a:pt x="1461" y="2397"/>
                    <a:pt x="1416" y="2442"/>
                  </a:cubicBezTo>
                  <a:cubicBezTo>
                    <a:pt x="1393" y="2442"/>
                    <a:pt x="1370" y="2465"/>
                    <a:pt x="1347" y="2465"/>
                  </a:cubicBezTo>
                  <a:cubicBezTo>
                    <a:pt x="1301" y="2511"/>
                    <a:pt x="1233" y="2534"/>
                    <a:pt x="1233" y="2625"/>
                  </a:cubicBezTo>
                  <a:cubicBezTo>
                    <a:pt x="1233" y="2671"/>
                    <a:pt x="1256" y="2716"/>
                    <a:pt x="1301" y="2739"/>
                  </a:cubicBezTo>
                  <a:cubicBezTo>
                    <a:pt x="1301" y="2739"/>
                    <a:pt x="1324" y="2762"/>
                    <a:pt x="1324" y="2762"/>
                  </a:cubicBezTo>
                  <a:lnTo>
                    <a:pt x="1484" y="2762"/>
                  </a:lnTo>
                  <a:cubicBezTo>
                    <a:pt x="1484" y="2762"/>
                    <a:pt x="1484" y="2762"/>
                    <a:pt x="1484" y="2785"/>
                  </a:cubicBezTo>
                  <a:cubicBezTo>
                    <a:pt x="1507" y="2785"/>
                    <a:pt x="1507" y="2785"/>
                    <a:pt x="1530" y="2808"/>
                  </a:cubicBezTo>
                  <a:cubicBezTo>
                    <a:pt x="1530" y="2808"/>
                    <a:pt x="1530" y="2808"/>
                    <a:pt x="1530" y="2830"/>
                  </a:cubicBezTo>
                  <a:cubicBezTo>
                    <a:pt x="1530" y="2853"/>
                    <a:pt x="1552" y="2876"/>
                    <a:pt x="1552" y="2899"/>
                  </a:cubicBezTo>
                  <a:cubicBezTo>
                    <a:pt x="1552" y="2922"/>
                    <a:pt x="1552" y="2945"/>
                    <a:pt x="1552" y="2967"/>
                  </a:cubicBezTo>
                  <a:cubicBezTo>
                    <a:pt x="1530" y="3036"/>
                    <a:pt x="1507" y="3104"/>
                    <a:pt x="1484" y="3150"/>
                  </a:cubicBezTo>
                  <a:cubicBezTo>
                    <a:pt x="1438" y="3218"/>
                    <a:pt x="1416" y="3287"/>
                    <a:pt x="1347" y="3333"/>
                  </a:cubicBezTo>
                  <a:cubicBezTo>
                    <a:pt x="1256" y="3447"/>
                    <a:pt x="1164" y="3538"/>
                    <a:pt x="1050" y="3629"/>
                  </a:cubicBezTo>
                  <a:cubicBezTo>
                    <a:pt x="982" y="3675"/>
                    <a:pt x="936" y="3698"/>
                    <a:pt x="868" y="3721"/>
                  </a:cubicBezTo>
                  <a:cubicBezTo>
                    <a:pt x="822" y="3743"/>
                    <a:pt x="776" y="3766"/>
                    <a:pt x="731" y="3789"/>
                  </a:cubicBezTo>
                  <a:cubicBezTo>
                    <a:pt x="662" y="3812"/>
                    <a:pt x="594" y="3835"/>
                    <a:pt x="525" y="3835"/>
                  </a:cubicBezTo>
                  <a:cubicBezTo>
                    <a:pt x="457" y="3858"/>
                    <a:pt x="411" y="3880"/>
                    <a:pt x="343" y="3880"/>
                  </a:cubicBezTo>
                  <a:lnTo>
                    <a:pt x="274" y="3880"/>
                  </a:lnTo>
                  <a:cubicBezTo>
                    <a:pt x="229" y="3880"/>
                    <a:pt x="206" y="3858"/>
                    <a:pt x="160" y="3858"/>
                  </a:cubicBezTo>
                  <a:cubicBezTo>
                    <a:pt x="137" y="3858"/>
                    <a:pt x="115" y="3880"/>
                    <a:pt x="92" y="3880"/>
                  </a:cubicBezTo>
                  <a:cubicBezTo>
                    <a:pt x="46" y="3903"/>
                    <a:pt x="23" y="3926"/>
                    <a:pt x="0" y="3972"/>
                  </a:cubicBezTo>
                  <a:cubicBezTo>
                    <a:pt x="0" y="4017"/>
                    <a:pt x="0" y="4063"/>
                    <a:pt x="0" y="4086"/>
                  </a:cubicBezTo>
                  <a:cubicBezTo>
                    <a:pt x="23" y="4131"/>
                    <a:pt x="69" y="4177"/>
                    <a:pt x="115" y="4177"/>
                  </a:cubicBezTo>
                  <a:cubicBezTo>
                    <a:pt x="137" y="4177"/>
                    <a:pt x="183" y="4177"/>
                    <a:pt x="229" y="4200"/>
                  </a:cubicBezTo>
                  <a:lnTo>
                    <a:pt x="320" y="4200"/>
                  </a:lnTo>
                  <a:cubicBezTo>
                    <a:pt x="411" y="4200"/>
                    <a:pt x="503" y="4177"/>
                    <a:pt x="571" y="4154"/>
                  </a:cubicBezTo>
                  <a:cubicBezTo>
                    <a:pt x="685" y="4131"/>
                    <a:pt x="776" y="4109"/>
                    <a:pt x="868" y="4063"/>
                  </a:cubicBezTo>
                  <a:cubicBezTo>
                    <a:pt x="959" y="4040"/>
                    <a:pt x="1050" y="3994"/>
                    <a:pt x="1142" y="3949"/>
                  </a:cubicBezTo>
                  <a:cubicBezTo>
                    <a:pt x="1256" y="3880"/>
                    <a:pt x="1370" y="3789"/>
                    <a:pt x="1461" y="3698"/>
                  </a:cubicBezTo>
                  <a:cubicBezTo>
                    <a:pt x="1552" y="3606"/>
                    <a:pt x="1644" y="3515"/>
                    <a:pt x="1712" y="3424"/>
                  </a:cubicBezTo>
                  <a:cubicBezTo>
                    <a:pt x="1758" y="3355"/>
                    <a:pt x="1781" y="3264"/>
                    <a:pt x="1804" y="3196"/>
                  </a:cubicBezTo>
                  <a:cubicBezTo>
                    <a:pt x="1826" y="3104"/>
                    <a:pt x="1849" y="3036"/>
                    <a:pt x="1849" y="2945"/>
                  </a:cubicBezTo>
                  <a:cubicBezTo>
                    <a:pt x="1872" y="2922"/>
                    <a:pt x="1849" y="2876"/>
                    <a:pt x="1849" y="2830"/>
                  </a:cubicBezTo>
                  <a:cubicBezTo>
                    <a:pt x="1849" y="2830"/>
                    <a:pt x="1849" y="2808"/>
                    <a:pt x="1849" y="2785"/>
                  </a:cubicBezTo>
                  <a:cubicBezTo>
                    <a:pt x="1826" y="2693"/>
                    <a:pt x="1781" y="2625"/>
                    <a:pt x="1735" y="2579"/>
                  </a:cubicBezTo>
                  <a:cubicBezTo>
                    <a:pt x="1804" y="2511"/>
                    <a:pt x="1872" y="2442"/>
                    <a:pt x="1941" y="2351"/>
                  </a:cubicBezTo>
                  <a:cubicBezTo>
                    <a:pt x="2032" y="2237"/>
                    <a:pt x="2123" y="2146"/>
                    <a:pt x="2192" y="2032"/>
                  </a:cubicBezTo>
                  <a:cubicBezTo>
                    <a:pt x="2260" y="1917"/>
                    <a:pt x="2329" y="1803"/>
                    <a:pt x="2397" y="1689"/>
                  </a:cubicBezTo>
                  <a:cubicBezTo>
                    <a:pt x="2466" y="1575"/>
                    <a:pt x="2534" y="1461"/>
                    <a:pt x="2580" y="1324"/>
                  </a:cubicBezTo>
                  <a:cubicBezTo>
                    <a:pt x="2602" y="1278"/>
                    <a:pt x="2648" y="1210"/>
                    <a:pt x="2671" y="1164"/>
                  </a:cubicBezTo>
                  <a:cubicBezTo>
                    <a:pt x="2694" y="1096"/>
                    <a:pt x="2717" y="1050"/>
                    <a:pt x="2739" y="982"/>
                  </a:cubicBezTo>
                  <a:cubicBezTo>
                    <a:pt x="2785" y="890"/>
                    <a:pt x="2854" y="776"/>
                    <a:pt x="2899" y="685"/>
                  </a:cubicBezTo>
                  <a:cubicBezTo>
                    <a:pt x="2945" y="594"/>
                    <a:pt x="2990" y="502"/>
                    <a:pt x="3059" y="434"/>
                  </a:cubicBezTo>
                  <a:cubicBezTo>
                    <a:pt x="3105" y="365"/>
                    <a:pt x="3173" y="297"/>
                    <a:pt x="3242" y="251"/>
                  </a:cubicBezTo>
                  <a:cubicBezTo>
                    <a:pt x="3287" y="228"/>
                    <a:pt x="3333" y="205"/>
                    <a:pt x="3379" y="183"/>
                  </a:cubicBezTo>
                  <a:lnTo>
                    <a:pt x="3424" y="183"/>
                  </a:lnTo>
                  <a:cubicBezTo>
                    <a:pt x="3470" y="160"/>
                    <a:pt x="3493" y="114"/>
                    <a:pt x="3493" y="69"/>
                  </a:cubicBezTo>
                  <a:cubicBezTo>
                    <a:pt x="3470" y="23"/>
                    <a:pt x="3447" y="0"/>
                    <a:pt x="34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 name="Google Shape;9804;p58"/>
            <p:cNvSpPr/>
            <p:nvPr/>
          </p:nvSpPr>
          <p:spPr>
            <a:xfrm>
              <a:off x="6148435" y="3267382"/>
              <a:ext cx="152753" cy="69947"/>
            </a:xfrm>
            <a:custGeom>
              <a:avLst/>
              <a:gdLst/>
              <a:ahLst/>
              <a:cxnLst/>
              <a:rect l="l" t="t" r="r" b="b"/>
              <a:pathLst>
                <a:path w="3243" h="1485" extrusionOk="0">
                  <a:moveTo>
                    <a:pt x="3037" y="1"/>
                  </a:moveTo>
                  <a:cubicBezTo>
                    <a:pt x="3014" y="1"/>
                    <a:pt x="2968" y="46"/>
                    <a:pt x="2968" y="92"/>
                  </a:cubicBezTo>
                  <a:cubicBezTo>
                    <a:pt x="2968" y="92"/>
                    <a:pt x="2968" y="115"/>
                    <a:pt x="2968" y="138"/>
                  </a:cubicBezTo>
                  <a:cubicBezTo>
                    <a:pt x="2945" y="160"/>
                    <a:pt x="2945" y="183"/>
                    <a:pt x="2945" y="206"/>
                  </a:cubicBezTo>
                  <a:cubicBezTo>
                    <a:pt x="2923" y="252"/>
                    <a:pt x="2900" y="275"/>
                    <a:pt x="2877" y="320"/>
                  </a:cubicBezTo>
                  <a:cubicBezTo>
                    <a:pt x="2786" y="412"/>
                    <a:pt x="2671" y="503"/>
                    <a:pt x="2580" y="571"/>
                  </a:cubicBezTo>
                  <a:cubicBezTo>
                    <a:pt x="2489" y="617"/>
                    <a:pt x="2398" y="663"/>
                    <a:pt x="2306" y="708"/>
                  </a:cubicBezTo>
                  <a:cubicBezTo>
                    <a:pt x="2221" y="751"/>
                    <a:pt x="2137" y="793"/>
                    <a:pt x="2052" y="836"/>
                  </a:cubicBezTo>
                  <a:lnTo>
                    <a:pt x="2052" y="836"/>
                  </a:lnTo>
                  <a:cubicBezTo>
                    <a:pt x="2054" y="832"/>
                    <a:pt x="2055" y="828"/>
                    <a:pt x="2055" y="822"/>
                  </a:cubicBezTo>
                  <a:lnTo>
                    <a:pt x="2055" y="822"/>
                  </a:lnTo>
                  <a:cubicBezTo>
                    <a:pt x="2055" y="823"/>
                    <a:pt x="2055" y="830"/>
                    <a:pt x="2051" y="836"/>
                  </a:cubicBezTo>
                  <a:lnTo>
                    <a:pt x="2051" y="836"/>
                  </a:lnTo>
                  <a:cubicBezTo>
                    <a:pt x="2051" y="836"/>
                    <a:pt x="2052" y="836"/>
                    <a:pt x="2052" y="836"/>
                  </a:cubicBezTo>
                  <a:lnTo>
                    <a:pt x="2052" y="836"/>
                  </a:lnTo>
                  <a:cubicBezTo>
                    <a:pt x="2051" y="837"/>
                    <a:pt x="2050" y="838"/>
                    <a:pt x="2049" y="839"/>
                  </a:cubicBezTo>
                  <a:lnTo>
                    <a:pt x="2049" y="839"/>
                  </a:lnTo>
                  <a:cubicBezTo>
                    <a:pt x="2050" y="838"/>
                    <a:pt x="2051" y="837"/>
                    <a:pt x="2051" y="836"/>
                  </a:cubicBezTo>
                  <a:lnTo>
                    <a:pt x="2051" y="836"/>
                  </a:lnTo>
                  <a:cubicBezTo>
                    <a:pt x="2045" y="839"/>
                    <a:pt x="2039" y="842"/>
                    <a:pt x="2032" y="845"/>
                  </a:cubicBezTo>
                  <a:cubicBezTo>
                    <a:pt x="1918" y="868"/>
                    <a:pt x="1804" y="914"/>
                    <a:pt x="1713" y="937"/>
                  </a:cubicBezTo>
                  <a:cubicBezTo>
                    <a:pt x="1576" y="982"/>
                    <a:pt x="1439" y="982"/>
                    <a:pt x="1302" y="1005"/>
                  </a:cubicBezTo>
                  <a:lnTo>
                    <a:pt x="960" y="1005"/>
                  </a:lnTo>
                  <a:cubicBezTo>
                    <a:pt x="891" y="982"/>
                    <a:pt x="845" y="982"/>
                    <a:pt x="777" y="959"/>
                  </a:cubicBezTo>
                  <a:cubicBezTo>
                    <a:pt x="709" y="959"/>
                    <a:pt x="640" y="959"/>
                    <a:pt x="594" y="937"/>
                  </a:cubicBezTo>
                  <a:cubicBezTo>
                    <a:pt x="526" y="937"/>
                    <a:pt x="457" y="914"/>
                    <a:pt x="389" y="914"/>
                  </a:cubicBezTo>
                  <a:cubicBezTo>
                    <a:pt x="366" y="891"/>
                    <a:pt x="320" y="891"/>
                    <a:pt x="275" y="868"/>
                  </a:cubicBezTo>
                  <a:cubicBezTo>
                    <a:pt x="260" y="868"/>
                    <a:pt x="234" y="858"/>
                    <a:pt x="212" y="858"/>
                  </a:cubicBezTo>
                  <a:cubicBezTo>
                    <a:pt x="201" y="858"/>
                    <a:pt x="191" y="860"/>
                    <a:pt x="184" y="868"/>
                  </a:cubicBezTo>
                  <a:cubicBezTo>
                    <a:pt x="69" y="868"/>
                    <a:pt x="1" y="1005"/>
                    <a:pt x="92" y="1096"/>
                  </a:cubicBezTo>
                  <a:cubicBezTo>
                    <a:pt x="92" y="1119"/>
                    <a:pt x="92" y="1119"/>
                    <a:pt x="92" y="1119"/>
                  </a:cubicBezTo>
                  <a:cubicBezTo>
                    <a:pt x="115" y="1119"/>
                    <a:pt x="138" y="1142"/>
                    <a:pt x="161" y="1165"/>
                  </a:cubicBezTo>
                  <a:cubicBezTo>
                    <a:pt x="161" y="1165"/>
                    <a:pt x="184" y="1165"/>
                    <a:pt x="184" y="1188"/>
                  </a:cubicBezTo>
                  <a:cubicBezTo>
                    <a:pt x="206" y="1210"/>
                    <a:pt x="229" y="1210"/>
                    <a:pt x="252" y="1233"/>
                  </a:cubicBezTo>
                  <a:cubicBezTo>
                    <a:pt x="320" y="1279"/>
                    <a:pt x="389" y="1325"/>
                    <a:pt x="457" y="1347"/>
                  </a:cubicBezTo>
                  <a:cubicBezTo>
                    <a:pt x="526" y="1370"/>
                    <a:pt x="594" y="1393"/>
                    <a:pt x="663" y="1416"/>
                  </a:cubicBezTo>
                  <a:cubicBezTo>
                    <a:pt x="731" y="1439"/>
                    <a:pt x="823" y="1462"/>
                    <a:pt x="891" y="1462"/>
                  </a:cubicBezTo>
                  <a:cubicBezTo>
                    <a:pt x="982" y="1484"/>
                    <a:pt x="1051" y="1484"/>
                    <a:pt x="1142" y="1484"/>
                  </a:cubicBezTo>
                  <a:cubicBezTo>
                    <a:pt x="1211" y="1462"/>
                    <a:pt x="1279" y="1462"/>
                    <a:pt x="1370" y="1462"/>
                  </a:cubicBezTo>
                  <a:lnTo>
                    <a:pt x="1507" y="1462"/>
                  </a:lnTo>
                  <a:cubicBezTo>
                    <a:pt x="1553" y="1462"/>
                    <a:pt x="1576" y="1439"/>
                    <a:pt x="1622" y="1439"/>
                  </a:cubicBezTo>
                  <a:cubicBezTo>
                    <a:pt x="1690" y="1416"/>
                    <a:pt x="1781" y="1393"/>
                    <a:pt x="1850" y="1370"/>
                  </a:cubicBezTo>
                  <a:cubicBezTo>
                    <a:pt x="1941" y="1370"/>
                    <a:pt x="2010" y="1347"/>
                    <a:pt x="2101" y="1325"/>
                  </a:cubicBezTo>
                  <a:cubicBezTo>
                    <a:pt x="2238" y="1256"/>
                    <a:pt x="2375" y="1210"/>
                    <a:pt x="2512" y="1119"/>
                  </a:cubicBezTo>
                  <a:cubicBezTo>
                    <a:pt x="2580" y="1073"/>
                    <a:pt x="2649" y="1028"/>
                    <a:pt x="2717" y="982"/>
                  </a:cubicBezTo>
                  <a:cubicBezTo>
                    <a:pt x="2786" y="937"/>
                    <a:pt x="2831" y="891"/>
                    <a:pt x="2900" y="845"/>
                  </a:cubicBezTo>
                  <a:cubicBezTo>
                    <a:pt x="2923" y="822"/>
                    <a:pt x="2968" y="800"/>
                    <a:pt x="2991" y="777"/>
                  </a:cubicBezTo>
                  <a:cubicBezTo>
                    <a:pt x="3014" y="731"/>
                    <a:pt x="3060" y="685"/>
                    <a:pt x="3082" y="640"/>
                  </a:cubicBezTo>
                  <a:cubicBezTo>
                    <a:pt x="3128" y="617"/>
                    <a:pt x="3151" y="571"/>
                    <a:pt x="3174" y="549"/>
                  </a:cubicBezTo>
                  <a:cubicBezTo>
                    <a:pt x="3174" y="526"/>
                    <a:pt x="3196" y="503"/>
                    <a:pt x="3196" y="480"/>
                  </a:cubicBezTo>
                  <a:cubicBezTo>
                    <a:pt x="3219" y="457"/>
                    <a:pt x="3219" y="434"/>
                    <a:pt x="3219" y="412"/>
                  </a:cubicBezTo>
                  <a:cubicBezTo>
                    <a:pt x="3242" y="389"/>
                    <a:pt x="3242" y="366"/>
                    <a:pt x="3242" y="343"/>
                  </a:cubicBezTo>
                  <a:cubicBezTo>
                    <a:pt x="3242" y="275"/>
                    <a:pt x="3196" y="206"/>
                    <a:pt x="3128" y="183"/>
                  </a:cubicBezTo>
                  <a:lnTo>
                    <a:pt x="3105" y="183"/>
                  </a:lnTo>
                  <a:cubicBezTo>
                    <a:pt x="3128" y="160"/>
                    <a:pt x="3128" y="115"/>
                    <a:pt x="3128" y="92"/>
                  </a:cubicBezTo>
                  <a:cubicBezTo>
                    <a:pt x="3128" y="46"/>
                    <a:pt x="3082" y="24"/>
                    <a:pt x="30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 name="Google Shape;9805;p58"/>
            <p:cNvSpPr/>
            <p:nvPr/>
          </p:nvSpPr>
          <p:spPr>
            <a:xfrm>
              <a:off x="6259178" y="3182453"/>
              <a:ext cx="67780" cy="78520"/>
            </a:xfrm>
            <a:custGeom>
              <a:avLst/>
              <a:gdLst/>
              <a:ahLst/>
              <a:cxnLst/>
              <a:rect l="l" t="t" r="r" b="b"/>
              <a:pathLst>
                <a:path w="1439" h="1667" extrusionOk="0">
                  <a:moveTo>
                    <a:pt x="1097" y="137"/>
                  </a:moveTo>
                  <a:cubicBezTo>
                    <a:pt x="1097" y="145"/>
                    <a:pt x="1099" y="151"/>
                    <a:pt x="1103" y="154"/>
                  </a:cubicBezTo>
                  <a:lnTo>
                    <a:pt x="1103" y="154"/>
                  </a:lnTo>
                  <a:cubicBezTo>
                    <a:pt x="1097" y="147"/>
                    <a:pt x="1097" y="138"/>
                    <a:pt x="1097" y="137"/>
                  </a:cubicBezTo>
                  <a:close/>
                  <a:moveTo>
                    <a:pt x="1165" y="1"/>
                  </a:moveTo>
                  <a:cubicBezTo>
                    <a:pt x="1165" y="1"/>
                    <a:pt x="1142" y="23"/>
                    <a:pt x="1142" y="23"/>
                  </a:cubicBezTo>
                  <a:cubicBezTo>
                    <a:pt x="1119" y="23"/>
                    <a:pt x="1097" y="46"/>
                    <a:pt x="1097" y="69"/>
                  </a:cubicBezTo>
                  <a:cubicBezTo>
                    <a:pt x="1097" y="92"/>
                    <a:pt x="1097" y="115"/>
                    <a:pt x="1097" y="137"/>
                  </a:cubicBezTo>
                  <a:cubicBezTo>
                    <a:pt x="1104" y="145"/>
                    <a:pt x="1109" y="152"/>
                    <a:pt x="1112" y="159"/>
                  </a:cubicBezTo>
                  <a:lnTo>
                    <a:pt x="1112" y="159"/>
                  </a:lnTo>
                  <a:cubicBezTo>
                    <a:pt x="1109" y="158"/>
                    <a:pt x="1106" y="157"/>
                    <a:pt x="1103" y="154"/>
                  </a:cubicBezTo>
                  <a:lnTo>
                    <a:pt x="1103" y="154"/>
                  </a:lnTo>
                  <a:cubicBezTo>
                    <a:pt x="1105" y="156"/>
                    <a:pt x="1108" y="158"/>
                    <a:pt x="1113" y="160"/>
                  </a:cubicBezTo>
                  <a:lnTo>
                    <a:pt x="1113" y="160"/>
                  </a:lnTo>
                  <a:cubicBezTo>
                    <a:pt x="1119" y="173"/>
                    <a:pt x="1119" y="183"/>
                    <a:pt x="1119" y="183"/>
                  </a:cubicBezTo>
                  <a:cubicBezTo>
                    <a:pt x="1119" y="206"/>
                    <a:pt x="1119" y="229"/>
                    <a:pt x="1119" y="252"/>
                  </a:cubicBezTo>
                  <a:cubicBezTo>
                    <a:pt x="1097" y="297"/>
                    <a:pt x="1097" y="343"/>
                    <a:pt x="1074" y="389"/>
                  </a:cubicBezTo>
                  <a:cubicBezTo>
                    <a:pt x="1028" y="457"/>
                    <a:pt x="1005" y="503"/>
                    <a:pt x="960" y="571"/>
                  </a:cubicBezTo>
                  <a:cubicBezTo>
                    <a:pt x="914" y="617"/>
                    <a:pt x="868" y="685"/>
                    <a:pt x="823" y="731"/>
                  </a:cubicBezTo>
                  <a:cubicBezTo>
                    <a:pt x="800" y="754"/>
                    <a:pt x="777" y="799"/>
                    <a:pt x="754" y="822"/>
                  </a:cubicBezTo>
                  <a:cubicBezTo>
                    <a:pt x="640" y="959"/>
                    <a:pt x="503" y="1096"/>
                    <a:pt x="366" y="1210"/>
                  </a:cubicBezTo>
                  <a:cubicBezTo>
                    <a:pt x="320" y="1256"/>
                    <a:pt x="298" y="1279"/>
                    <a:pt x="275" y="1302"/>
                  </a:cubicBezTo>
                  <a:cubicBezTo>
                    <a:pt x="229" y="1347"/>
                    <a:pt x="184" y="1370"/>
                    <a:pt x="161" y="1393"/>
                  </a:cubicBezTo>
                  <a:cubicBezTo>
                    <a:pt x="138" y="1416"/>
                    <a:pt x="92" y="1438"/>
                    <a:pt x="69" y="1461"/>
                  </a:cubicBezTo>
                  <a:cubicBezTo>
                    <a:pt x="47" y="1484"/>
                    <a:pt x="1" y="1507"/>
                    <a:pt x="1" y="1553"/>
                  </a:cubicBezTo>
                  <a:cubicBezTo>
                    <a:pt x="1" y="1598"/>
                    <a:pt x="24" y="1621"/>
                    <a:pt x="47" y="1644"/>
                  </a:cubicBezTo>
                  <a:cubicBezTo>
                    <a:pt x="47" y="1644"/>
                    <a:pt x="69" y="1667"/>
                    <a:pt x="69" y="1667"/>
                  </a:cubicBezTo>
                  <a:lnTo>
                    <a:pt x="92" y="1667"/>
                  </a:lnTo>
                  <a:cubicBezTo>
                    <a:pt x="115" y="1667"/>
                    <a:pt x="161" y="1644"/>
                    <a:pt x="184" y="1644"/>
                  </a:cubicBezTo>
                  <a:cubicBezTo>
                    <a:pt x="206" y="1621"/>
                    <a:pt x="229" y="1598"/>
                    <a:pt x="275" y="1598"/>
                  </a:cubicBezTo>
                  <a:cubicBezTo>
                    <a:pt x="320" y="1553"/>
                    <a:pt x="366" y="1530"/>
                    <a:pt x="412" y="1507"/>
                  </a:cubicBezTo>
                  <a:cubicBezTo>
                    <a:pt x="457" y="1461"/>
                    <a:pt x="503" y="1438"/>
                    <a:pt x="549" y="1416"/>
                  </a:cubicBezTo>
                  <a:cubicBezTo>
                    <a:pt x="640" y="1370"/>
                    <a:pt x="709" y="1302"/>
                    <a:pt x="777" y="1256"/>
                  </a:cubicBezTo>
                  <a:cubicBezTo>
                    <a:pt x="845" y="1210"/>
                    <a:pt x="914" y="1165"/>
                    <a:pt x="982" y="1096"/>
                  </a:cubicBezTo>
                  <a:cubicBezTo>
                    <a:pt x="1028" y="1050"/>
                    <a:pt x="1097" y="1005"/>
                    <a:pt x="1142" y="959"/>
                  </a:cubicBezTo>
                  <a:cubicBezTo>
                    <a:pt x="1211" y="891"/>
                    <a:pt x="1256" y="845"/>
                    <a:pt x="1302" y="754"/>
                  </a:cubicBezTo>
                  <a:cubicBezTo>
                    <a:pt x="1325" y="731"/>
                    <a:pt x="1348" y="685"/>
                    <a:pt x="1370" y="640"/>
                  </a:cubicBezTo>
                  <a:cubicBezTo>
                    <a:pt x="1370" y="617"/>
                    <a:pt x="1393" y="571"/>
                    <a:pt x="1393" y="548"/>
                  </a:cubicBezTo>
                  <a:cubicBezTo>
                    <a:pt x="1416" y="480"/>
                    <a:pt x="1439" y="434"/>
                    <a:pt x="1439" y="366"/>
                  </a:cubicBezTo>
                  <a:cubicBezTo>
                    <a:pt x="1439" y="343"/>
                    <a:pt x="1439" y="320"/>
                    <a:pt x="1439" y="297"/>
                  </a:cubicBezTo>
                  <a:cubicBezTo>
                    <a:pt x="1439" y="274"/>
                    <a:pt x="1416" y="252"/>
                    <a:pt x="1393" y="252"/>
                  </a:cubicBezTo>
                  <a:cubicBezTo>
                    <a:pt x="1370" y="206"/>
                    <a:pt x="1348" y="206"/>
                    <a:pt x="1302" y="206"/>
                  </a:cubicBezTo>
                  <a:lnTo>
                    <a:pt x="1279" y="206"/>
                  </a:lnTo>
                  <a:cubicBezTo>
                    <a:pt x="1279" y="160"/>
                    <a:pt x="1279" y="137"/>
                    <a:pt x="1279" y="115"/>
                  </a:cubicBezTo>
                  <a:cubicBezTo>
                    <a:pt x="1256" y="92"/>
                    <a:pt x="1256" y="69"/>
                    <a:pt x="1256" y="46"/>
                  </a:cubicBezTo>
                  <a:cubicBezTo>
                    <a:pt x="1234" y="23"/>
                    <a:pt x="1211" y="1"/>
                    <a:pt x="116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 name="Google Shape;9806;p58"/>
            <p:cNvSpPr/>
            <p:nvPr/>
          </p:nvSpPr>
          <p:spPr>
            <a:xfrm>
              <a:off x="6139861" y="3278121"/>
              <a:ext cx="25859" cy="41733"/>
            </a:xfrm>
            <a:custGeom>
              <a:avLst/>
              <a:gdLst/>
              <a:ahLst/>
              <a:cxnLst/>
              <a:rect l="l" t="t" r="r" b="b"/>
              <a:pathLst>
                <a:path w="549" h="886" extrusionOk="0">
                  <a:moveTo>
                    <a:pt x="23" y="1"/>
                  </a:moveTo>
                  <a:cubicBezTo>
                    <a:pt x="23" y="24"/>
                    <a:pt x="0" y="47"/>
                    <a:pt x="0" y="47"/>
                  </a:cubicBezTo>
                  <a:cubicBezTo>
                    <a:pt x="0" y="69"/>
                    <a:pt x="0" y="92"/>
                    <a:pt x="23" y="115"/>
                  </a:cubicBezTo>
                  <a:cubicBezTo>
                    <a:pt x="23" y="138"/>
                    <a:pt x="46" y="161"/>
                    <a:pt x="46" y="184"/>
                  </a:cubicBezTo>
                  <a:cubicBezTo>
                    <a:pt x="46" y="206"/>
                    <a:pt x="69" y="229"/>
                    <a:pt x="69" y="252"/>
                  </a:cubicBezTo>
                  <a:cubicBezTo>
                    <a:pt x="92" y="298"/>
                    <a:pt x="137" y="343"/>
                    <a:pt x="160" y="412"/>
                  </a:cubicBezTo>
                  <a:cubicBezTo>
                    <a:pt x="206" y="503"/>
                    <a:pt x="251" y="617"/>
                    <a:pt x="297" y="731"/>
                  </a:cubicBezTo>
                  <a:cubicBezTo>
                    <a:pt x="297" y="731"/>
                    <a:pt x="297" y="754"/>
                    <a:pt x="320" y="754"/>
                  </a:cubicBezTo>
                  <a:cubicBezTo>
                    <a:pt x="320" y="777"/>
                    <a:pt x="320" y="800"/>
                    <a:pt x="343" y="800"/>
                  </a:cubicBezTo>
                  <a:cubicBezTo>
                    <a:pt x="343" y="845"/>
                    <a:pt x="366" y="868"/>
                    <a:pt x="388" y="868"/>
                  </a:cubicBezTo>
                  <a:cubicBezTo>
                    <a:pt x="400" y="880"/>
                    <a:pt x="417" y="885"/>
                    <a:pt x="434" y="885"/>
                  </a:cubicBezTo>
                  <a:cubicBezTo>
                    <a:pt x="451" y="885"/>
                    <a:pt x="468" y="880"/>
                    <a:pt x="480" y="868"/>
                  </a:cubicBezTo>
                  <a:cubicBezTo>
                    <a:pt x="502" y="868"/>
                    <a:pt x="525" y="845"/>
                    <a:pt x="525" y="823"/>
                  </a:cubicBezTo>
                  <a:cubicBezTo>
                    <a:pt x="548" y="800"/>
                    <a:pt x="548" y="754"/>
                    <a:pt x="525" y="731"/>
                  </a:cubicBezTo>
                  <a:cubicBezTo>
                    <a:pt x="502" y="686"/>
                    <a:pt x="480" y="617"/>
                    <a:pt x="457" y="572"/>
                  </a:cubicBezTo>
                  <a:cubicBezTo>
                    <a:pt x="434" y="503"/>
                    <a:pt x="411" y="457"/>
                    <a:pt x="388" y="412"/>
                  </a:cubicBezTo>
                  <a:cubicBezTo>
                    <a:pt x="366" y="343"/>
                    <a:pt x="320" y="298"/>
                    <a:pt x="297" y="229"/>
                  </a:cubicBezTo>
                  <a:cubicBezTo>
                    <a:pt x="274" y="206"/>
                    <a:pt x="274" y="184"/>
                    <a:pt x="251" y="161"/>
                  </a:cubicBezTo>
                  <a:cubicBezTo>
                    <a:pt x="229" y="115"/>
                    <a:pt x="206" y="69"/>
                    <a:pt x="183" y="47"/>
                  </a:cubicBezTo>
                  <a:cubicBezTo>
                    <a:pt x="160" y="24"/>
                    <a:pt x="137" y="24"/>
                    <a:pt x="137" y="24"/>
                  </a:cubicBezTo>
                  <a:cubicBezTo>
                    <a:pt x="114" y="1"/>
                    <a:pt x="92" y="1"/>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 name="Google Shape;9807;p58"/>
            <p:cNvSpPr/>
            <p:nvPr/>
          </p:nvSpPr>
          <p:spPr>
            <a:xfrm>
              <a:off x="5091547" y="2912594"/>
              <a:ext cx="110785" cy="116155"/>
            </a:xfrm>
            <a:custGeom>
              <a:avLst/>
              <a:gdLst/>
              <a:ahLst/>
              <a:cxnLst/>
              <a:rect l="l" t="t" r="r" b="b"/>
              <a:pathLst>
                <a:path w="2352" h="2466" extrusionOk="0">
                  <a:moveTo>
                    <a:pt x="138" y="0"/>
                  </a:moveTo>
                  <a:cubicBezTo>
                    <a:pt x="115" y="0"/>
                    <a:pt x="69" y="23"/>
                    <a:pt x="69" y="69"/>
                  </a:cubicBezTo>
                  <a:cubicBezTo>
                    <a:pt x="69" y="114"/>
                    <a:pt x="46" y="160"/>
                    <a:pt x="46" y="206"/>
                  </a:cubicBezTo>
                  <a:cubicBezTo>
                    <a:pt x="46" y="251"/>
                    <a:pt x="46" y="274"/>
                    <a:pt x="46" y="320"/>
                  </a:cubicBezTo>
                  <a:cubicBezTo>
                    <a:pt x="46" y="320"/>
                    <a:pt x="46" y="343"/>
                    <a:pt x="23" y="343"/>
                  </a:cubicBezTo>
                  <a:cubicBezTo>
                    <a:pt x="23" y="343"/>
                    <a:pt x="23" y="366"/>
                    <a:pt x="23" y="366"/>
                  </a:cubicBezTo>
                  <a:cubicBezTo>
                    <a:pt x="1" y="388"/>
                    <a:pt x="1" y="434"/>
                    <a:pt x="1" y="457"/>
                  </a:cubicBezTo>
                  <a:cubicBezTo>
                    <a:pt x="1" y="480"/>
                    <a:pt x="23" y="503"/>
                    <a:pt x="23" y="548"/>
                  </a:cubicBezTo>
                  <a:cubicBezTo>
                    <a:pt x="46" y="617"/>
                    <a:pt x="46" y="708"/>
                    <a:pt x="69" y="776"/>
                  </a:cubicBezTo>
                  <a:cubicBezTo>
                    <a:pt x="92" y="845"/>
                    <a:pt x="138" y="913"/>
                    <a:pt x="160" y="959"/>
                  </a:cubicBezTo>
                  <a:cubicBezTo>
                    <a:pt x="183" y="1050"/>
                    <a:pt x="206" y="1119"/>
                    <a:pt x="252" y="1187"/>
                  </a:cubicBezTo>
                  <a:cubicBezTo>
                    <a:pt x="252" y="1233"/>
                    <a:pt x="275" y="1279"/>
                    <a:pt x="297" y="1301"/>
                  </a:cubicBezTo>
                  <a:cubicBezTo>
                    <a:pt x="320" y="1347"/>
                    <a:pt x="366" y="1370"/>
                    <a:pt x="389" y="1416"/>
                  </a:cubicBezTo>
                  <a:cubicBezTo>
                    <a:pt x="434" y="1461"/>
                    <a:pt x="480" y="1530"/>
                    <a:pt x="526" y="1598"/>
                  </a:cubicBezTo>
                  <a:cubicBezTo>
                    <a:pt x="594" y="1667"/>
                    <a:pt x="663" y="1712"/>
                    <a:pt x="708" y="1781"/>
                  </a:cubicBezTo>
                  <a:cubicBezTo>
                    <a:pt x="754" y="1826"/>
                    <a:pt x="822" y="1872"/>
                    <a:pt x="868" y="1918"/>
                  </a:cubicBezTo>
                  <a:cubicBezTo>
                    <a:pt x="936" y="1986"/>
                    <a:pt x="1028" y="2032"/>
                    <a:pt x="1096" y="2077"/>
                  </a:cubicBezTo>
                  <a:lnTo>
                    <a:pt x="1073" y="2077"/>
                  </a:lnTo>
                  <a:cubicBezTo>
                    <a:pt x="1142" y="2123"/>
                    <a:pt x="1210" y="2169"/>
                    <a:pt x="1279" y="2214"/>
                  </a:cubicBezTo>
                  <a:cubicBezTo>
                    <a:pt x="1347" y="2237"/>
                    <a:pt x="1416" y="2283"/>
                    <a:pt x="1484" y="2306"/>
                  </a:cubicBezTo>
                  <a:cubicBezTo>
                    <a:pt x="1553" y="2329"/>
                    <a:pt x="1644" y="2374"/>
                    <a:pt x="1713" y="2397"/>
                  </a:cubicBezTo>
                  <a:cubicBezTo>
                    <a:pt x="1781" y="2420"/>
                    <a:pt x="1849" y="2420"/>
                    <a:pt x="1918" y="2443"/>
                  </a:cubicBezTo>
                  <a:lnTo>
                    <a:pt x="2032" y="2443"/>
                  </a:lnTo>
                  <a:cubicBezTo>
                    <a:pt x="2078" y="2465"/>
                    <a:pt x="2123" y="2465"/>
                    <a:pt x="2169" y="2465"/>
                  </a:cubicBezTo>
                  <a:lnTo>
                    <a:pt x="2215" y="2465"/>
                  </a:lnTo>
                  <a:cubicBezTo>
                    <a:pt x="2283" y="2465"/>
                    <a:pt x="2352" y="2397"/>
                    <a:pt x="2329" y="2306"/>
                  </a:cubicBezTo>
                  <a:cubicBezTo>
                    <a:pt x="2306" y="2260"/>
                    <a:pt x="2238" y="2237"/>
                    <a:pt x="2169" y="2214"/>
                  </a:cubicBezTo>
                  <a:cubicBezTo>
                    <a:pt x="2146" y="2214"/>
                    <a:pt x="2123" y="2192"/>
                    <a:pt x="2078" y="2192"/>
                  </a:cubicBezTo>
                  <a:cubicBezTo>
                    <a:pt x="1964" y="2146"/>
                    <a:pt x="1827" y="2077"/>
                    <a:pt x="1713" y="2032"/>
                  </a:cubicBezTo>
                  <a:cubicBezTo>
                    <a:pt x="1644" y="1986"/>
                    <a:pt x="1598" y="1963"/>
                    <a:pt x="1530" y="1918"/>
                  </a:cubicBezTo>
                  <a:cubicBezTo>
                    <a:pt x="1484" y="1895"/>
                    <a:pt x="1416" y="1872"/>
                    <a:pt x="1370" y="1826"/>
                  </a:cubicBezTo>
                  <a:cubicBezTo>
                    <a:pt x="1279" y="1781"/>
                    <a:pt x="1188" y="1712"/>
                    <a:pt x="1119" y="1621"/>
                  </a:cubicBezTo>
                  <a:cubicBezTo>
                    <a:pt x="1028" y="1575"/>
                    <a:pt x="959" y="1507"/>
                    <a:pt x="891" y="1416"/>
                  </a:cubicBezTo>
                  <a:cubicBezTo>
                    <a:pt x="800" y="1324"/>
                    <a:pt x="708" y="1210"/>
                    <a:pt x="617" y="1096"/>
                  </a:cubicBezTo>
                  <a:cubicBezTo>
                    <a:pt x="526" y="959"/>
                    <a:pt x="457" y="822"/>
                    <a:pt x="389" y="685"/>
                  </a:cubicBezTo>
                  <a:cubicBezTo>
                    <a:pt x="320" y="548"/>
                    <a:pt x="252" y="411"/>
                    <a:pt x="229" y="274"/>
                  </a:cubicBezTo>
                  <a:cubicBezTo>
                    <a:pt x="229" y="229"/>
                    <a:pt x="206" y="183"/>
                    <a:pt x="206" y="137"/>
                  </a:cubicBezTo>
                  <a:cubicBezTo>
                    <a:pt x="229" y="114"/>
                    <a:pt x="229" y="114"/>
                    <a:pt x="229" y="92"/>
                  </a:cubicBezTo>
                  <a:cubicBezTo>
                    <a:pt x="229" y="69"/>
                    <a:pt x="229" y="69"/>
                    <a:pt x="206" y="46"/>
                  </a:cubicBezTo>
                  <a:cubicBezTo>
                    <a:pt x="206"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 name="Google Shape;9808;p58"/>
            <p:cNvSpPr/>
            <p:nvPr/>
          </p:nvSpPr>
          <p:spPr>
            <a:xfrm>
              <a:off x="5115193" y="2825499"/>
              <a:ext cx="29109" cy="94676"/>
            </a:xfrm>
            <a:custGeom>
              <a:avLst/>
              <a:gdLst/>
              <a:ahLst/>
              <a:cxnLst/>
              <a:rect l="l" t="t" r="r" b="b"/>
              <a:pathLst>
                <a:path w="618" h="2010" extrusionOk="0">
                  <a:moveTo>
                    <a:pt x="229" y="1"/>
                  </a:moveTo>
                  <a:cubicBezTo>
                    <a:pt x="206" y="1"/>
                    <a:pt x="183" y="1"/>
                    <a:pt x="161" y="23"/>
                  </a:cubicBezTo>
                  <a:cubicBezTo>
                    <a:pt x="115" y="69"/>
                    <a:pt x="92" y="115"/>
                    <a:pt x="69" y="183"/>
                  </a:cubicBezTo>
                  <a:cubicBezTo>
                    <a:pt x="46" y="229"/>
                    <a:pt x="24" y="274"/>
                    <a:pt x="24" y="320"/>
                  </a:cubicBezTo>
                  <a:cubicBezTo>
                    <a:pt x="1" y="457"/>
                    <a:pt x="1" y="594"/>
                    <a:pt x="24" y="731"/>
                  </a:cubicBezTo>
                  <a:cubicBezTo>
                    <a:pt x="24" y="868"/>
                    <a:pt x="46" y="1005"/>
                    <a:pt x="69" y="1142"/>
                  </a:cubicBezTo>
                  <a:cubicBezTo>
                    <a:pt x="92" y="1210"/>
                    <a:pt x="115" y="1279"/>
                    <a:pt x="138" y="1324"/>
                  </a:cubicBezTo>
                  <a:cubicBezTo>
                    <a:pt x="161" y="1393"/>
                    <a:pt x="183" y="1484"/>
                    <a:pt x="229" y="1530"/>
                  </a:cubicBezTo>
                  <a:cubicBezTo>
                    <a:pt x="252" y="1598"/>
                    <a:pt x="298" y="1667"/>
                    <a:pt x="320" y="1735"/>
                  </a:cubicBezTo>
                  <a:cubicBezTo>
                    <a:pt x="343" y="1804"/>
                    <a:pt x="389" y="1849"/>
                    <a:pt x="412" y="1895"/>
                  </a:cubicBezTo>
                  <a:cubicBezTo>
                    <a:pt x="412" y="1918"/>
                    <a:pt x="434" y="1941"/>
                    <a:pt x="434" y="1941"/>
                  </a:cubicBezTo>
                  <a:cubicBezTo>
                    <a:pt x="434" y="1986"/>
                    <a:pt x="503" y="2009"/>
                    <a:pt x="549" y="2009"/>
                  </a:cubicBezTo>
                  <a:cubicBezTo>
                    <a:pt x="594" y="1986"/>
                    <a:pt x="617" y="1941"/>
                    <a:pt x="594" y="1895"/>
                  </a:cubicBezTo>
                  <a:cubicBezTo>
                    <a:pt x="571" y="1827"/>
                    <a:pt x="549" y="1781"/>
                    <a:pt x="526" y="1712"/>
                  </a:cubicBezTo>
                  <a:cubicBezTo>
                    <a:pt x="503" y="1644"/>
                    <a:pt x="480" y="1598"/>
                    <a:pt x="457" y="1530"/>
                  </a:cubicBezTo>
                  <a:cubicBezTo>
                    <a:pt x="434" y="1461"/>
                    <a:pt x="412" y="1393"/>
                    <a:pt x="389" y="1324"/>
                  </a:cubicBezTo>
                  <a:cubicBezTo>
                    <a:pt x="366" y="1256"/>
                    <a:pt x="366" y="1187"/>
                    <a:pt x="343" y="1119"/>
                  </a:cubicBezTo>
                  <a:cubicBezTo>
                    <a:pt x="320" y="1005"/>
                    <a:pt x="320" y="868"/>
                    <a:pt x="298" y="731"/>
                  </a:cubicBezTo>
                  <a:cubicBezTo>
                    <a:pt x="298" y="662"/>
                    <a:pt x="275" y="594"/>
                    <a:pt x="275" y="503"/>
                  </a:cubicBezTo>
                  <a:cubicBezTo>
                    <a:pt x="275" y="434"/>
                    <a:pt x="275" y="366"/>
                    <a:pt x="275" y="297"/>
                  </a:cubicBezTo>
                  <a:cubicBezTo>
                    <a:pt x="275" y="274"/>
                    <a:pt x="275" y="229"/>
                    <a:pt x="298" y="206"/>
                  </a:cubicBezTo>
                  <a:cubicBezTo>
                    <a:pt x="298" y="183"/>
                    <a:pt x="298" y="183"/>
                    <a:pt x="298" y="160"/>
                  </a:cubicBezTo>
                  <a:cubicBezTo>
                    <a:pt x="320" y="137"/>
                    <a:pt x="320" y="137"/>
                    <a:pt x="320" y="137"/>
                  </a:cubicBezTo>
                  <a:cubicBezTo>
                    <a:pt x="343" y="92"/>
                    <a:pt x="320" y="46"/>
                    <a:pt x="298" y="23"/>
                  </a:cubicBezTo>
                  <a:cubicBezTo>
                    <a:pt x="275" y="1"/>
                    <a:pt x="252"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 name="Google Shape;9809;p58"/>
            <p:cNvSpPr/>
            <p:nvPr/>
          </p:nvSpPr>
          <p:spPr>
            <a:xfrm>
              <a:off x="5189383" y="2761014"/>
              <a:ext cx="66697" cy="234853"/>
            </a:xfrm>
            <a:custGeom>
              <a:avLst/>
              <a:gdLst/>
              <a:ahLst/>
              <a:cxnLst/>
              <a:rect l="l" t="t" r="r" b="b"/>
              <a:pathLst>
                <a:path w="1416" h="4986" extrusionOk="0">
                  <a:moveTo>
                    <a:pt x="275" y="0"/>
                  </a:moveTo>
                  <a:cubicBezTo>
                    <a:pt x="252" y="0"/>
                    <a:pt x="229" y="0"/>
                    <a:pt x="229" y="23"/>
                  </a:cubicBezTo>
                  <a:cubicBezTo>
                    <a:pt x="206" y="46"/>
                    <a:pt x="206" y="91"/>
                    <a:pt x="229" y="114"/>
                  </a:cubicBezTo>
                  <a:cubicBezTo>
                    <a:pt x="252" y="137"/>
                    <a:pt x="275" y="160"/>
                    <a:pt x="275" y="160"/>
                  </a:cubicBezTo>
                  <a:cubicBezTo>
                    <a:pt x="297" y="205"/>
                    <a:pt x="297" y="228"/>
                    <a:pt x="297" y="251"/>
                  </a:cubicBezTo>
                  <a:cubicBezTo>
                    <a:pt x="320" y="297"/>
                    <a:pt x="320" y="320"/>
                    <a:pt x="343" y="342"/>
                  </a:cubicBezTo>
                  <a:cubicBezTo>
                    <a:pt x="343" y="388"/>
                    <a:pt x="343" y="434"/>
                    <a:pt x="343" y="479"/>
                  </a:cubicBezTo>
                  <a:cubicBezTo>
                    <a:pt x="343" y="525"/>
                    <a:pt x="343" y="548"/>
                    <a:pt x="343" y="593"/>
                  </a:cubicBezTo>
                  <a:cubicBezTo>
                    <a:pt x="366" y="662"/>
                    <a:pt x="343" y="730"/>
                    <a:pt x="343" y="799"/>
                  </a:cubicBezTo>
                  <a:cubicBezTo>
                    <a:pt x="343" y="936"/>
                    <a:pt x="297" y="1073"/>
                    <a:pt x="275" y="1210"/>
                  </a:cubicBezTo>
                  <a:cubicBezTo>
                    <a:pt x="275" y="1278"/>
                    <a:pt x="252" y="1370"/>
                    <a:pt x="252" y="1438"/>
                  </a:cubicBezTo>
                  <a:cubicBezTo>
                    <a:pt x="229" y="1506"/>
                    <a:pt x="206" y="1598"/>
                    <a:pt x="183" y="1666"/>
                  </a:cubicBezTo>
                  <a:cubicBezTo>
                    <a:pt x="183" y="1735"/>
                    <a:pt x="161" y="1826"/>
                    <a:pt x="161" y="1895"/>
                  </a:cubicBezTo>
                  <a:cubicBezTo>
                    <a:pt x="138" y="1963"/>
                    <a:pt x="115" y="2031"/>
                    <a:pt x="115" y="2100"/>
                  </a:cubicBezTo>
                  <a:cubicBezTo>
                    <a:pt x="69" y="2237"/>
                    <a:pt x="69" y="2397"/>
                    <a:pt x="46" y="2556"/>
                  </a:cubicBezTo>
                  <a:cubicBezTo>
                    <a:pt x="1" y="2830"/>
                    <a:pt x="1" y="3127"/>
                    <a:pt x="46" y="3401"/>
                  </a:cubicBezTo>
                  <a:cubicBezTo>
                    <a:pt x="46" y="3538"/>
                    <a:pt x="69" y="3675"/>
                    <a:pt x="115" y="3835"/>
                  </a:cubicBezTo>
                  <a:cubicBezTo>
                    <a:pt x="138" y="3903"/>
                    <a:pt x="183" y="3972"/>
                    <a:pt x="206" y="4063"/>
                  </a:cubicBezTo>
                  <a:cubicBezTo>
                    <a:pt x="229" y="4131"/>
                    <a:pt x="252" y="4177"/>
                    <a:pt x="297" y="4246"/>
                  </a:cubicBezTo>
                  <a:cubicBezTo>
                    <a:pt x="343" y="4291"/>
                    <a:pt x="366" y="4360"/>
                    <a:pt x="434" y="4405"/>
                  </a:cubicBezTo>
                  <a:cubicBezTo>
                    <a:pt x="457" y="4428"/>
                    <a:pt x="480" y="4474"/>
                    <a:pt x="503" y="4497"/>
                  </a:cubicBezTo>
                  <a:cubicBezTo>
                    <a:pt x="549" y="4519"/>
                    <a:pt x="571" y="4519"/>
                    <a:pt x="617" y="4542"/>
                  </a:cubicBezTo>
                  <a:lnTo>
                    <a:pt x="708" y="4542"/>
                  </a:lnTo>
                  <a:cubicBezTo>
                    <a:pt x="754" y="4519"/>
                    <a:pt x="777" y="4497"/>
                    <a:pt x="800" y="4474"/>
                  </a:cubicBezTo>
                  <a:cubicBezTo>
                    <a:pt x="822" y="4451"/>
                    <a:pt x="845" y="4428"/>
                    <a:pt x="845" y="4405"/>
                  </a:cubicBezTo>
                  <a:cubicBezTo>
                    <a:pt x="845" y="4382"/>
                    <a:pt x="868" y="4382"/>
                    <a:pt x="868" y="4360"/>
                  </a:cubicBezTo>
                  <a:cubicBezTo>
                    <a:pt x="868" y="4405"/>
                    <a:pt x="891" y="4428"/>
                    <a:pt x="914" y="4474"/>
                  </a:cubicBezTo>
                  <a:cubicBezTo>
                    <a:pt x="937" y="4519"/>
                    <a:pt x="937" y="4565"/>
                    <a:pt x="982" y="4634"/>
                  </a:cubicBezTo>
                  <a:cubicBezTo>
                    <a:pt x="1005" y="4679"/>
                    <a:pt x="1028" y="4725"/>
                    <a:pt x="1051" y="4770"/>
                  </a:cubicBezTo>
                  <a:cubicBezTo>
                    <a:pt x="1074" y="4816"/>
                    <a:pt x="1096" y="4839"/>
                    <a:pt x="1096" y="4862"/>
                  </a:cubicBezTo>
                  <a:cubicBezTo>
                    <a:pt x="1119" y="4885"/>
                    <a:pt x="1119" y="4885"/>
                    <a:pt x="1142" y="4907"/>
                  </a:cubicBezTo>
                  <a:cubicBezTo>
                    <a:pt x="1142" y="4930"/>
                    <a:pt x="1165" y="4930"/>
                    <a:pt x="1165" y="4953"/>
                  </a:cubicBezTo>
                  <a:cubicBezTo>
                    <a:pt x="1188" y="4976"/>
                    <a:pt x="1210" y="4976"/>
                    <a:pt x="1233" y="4976"/>
                  </a:cubicBezTo>
                  <a:cubicBezTo>
                    <a:pt x="1247" y="4983"/>
                    <a:pt x="1260" y="4985"/>
                    <a:pt x="1273" y="4985"/>
                  </a:cubicBezTo>
                  <a:cubicBezTo>
                    <a:pt x="1304" y="4985"/>
                    <a:pt x="1331" y="4969"/>
                    <a:pt x="1347" y="4953"/>
                  </a:cubicBezTo>
                  <a:cubicBezTo>
                    <a:pt x="1393" y="4930"/>
                    <a:pt x="1416" y="4885"/>
                    <a:pt x="1416" y="4839"/>
                  </a:cubicBezTo>
                  <a:cubicBezTo>
                    <a:pt x="1416" y="4793"/>
                    <a:pt x="1393" y="4748"/>
                    <a:pt x="1370" y="4702"/>
                  </a:cubicBezTo>
                  <a:cubicBezTo>
                    <a:pt x="1347" y="4679"/>
                    <a:pt x="1347" y="4656"/>
                    <a:pt x="1325" y="4634"/>
                  </a:cubicBezTo>
                  <a:cubicBezTo>
                    <a:pt x="1325" y="4611"/>
                    <a:pt x="1302" y="4588"/>
                    <a:pt x="1302" y="4565"/>
                  </a:cubicBezTo>
                  <a:cubicBezTo>
                    <a:pt x="1302" y="4565"/>
                    <a:pt x="1279" y="4542"/>
                    <a:pt x="1279" y="4542"/>
                  </a:cubicBezTo>
                  <a:cubicBezTo>
                    <a:pt x="1279" y="4542"/>
                    <a:pt x="1279" y="4519"/>
                    <a:pt x="1279" y="4519"/>
                  </a:cubicBezTo>
                  <a:cubicBezTo>
                    <a:pt x="1256" y="4474"/>
                    <a:pt x="1233" y="4405"/>
                    <a:pt x="1210" y="4360"/>
                  </a:cubicBezTo>
                  <a:cubicBezTo>
                    <a:pt x="1188" y="4291"/>
                    <a:pt x="1142" y="4223"/>
                    <a:pt x="1119" y="4154"/>
                  </a:cubicBezTo>
                  <a:cubicBezTo>
                    <a:pt x="1074" y="4017"/>
                    <a:pt x="1051" y="3880"/>
                    <a:pt x="982" y="3766"/>
                  </a:cubicBezTo>
                  <a:cubicBezTo>
                    <a:pt x="982" y="3743"/>
                    <a:pt x="959" y="3721"/>
                    <a:pt x="959" y="3675"/>
                  </a:cubicBezTo>
                  <a:cubicBezTo>
                    <a:pt x="937" y="3652"/>
                    <a:pt x="914" y="3629"/>
                    <a:pt x="891" y="3606"/>
                  </a:cubicBezTo>
                  <a:cubicBezTo>
                    <a:pt x="857" y="3584"/>
                    <a:pt x="817" y="3572"/>
                    <a:pt x="777" y="3572"/>
                  </a:cubicBezTo>
                  <a:cubicBezTo>
                    <a:pt x="737" y="3572"/>
                    <a:pt x="697" y="3584"/>
                    <a:pt x="663" y="3606"/>
                  </a:cubicBezTo>
                  <a:cubicBezTo>
                    <a:pt x="640" y="3629"/>
                    <a:pt x="617" y="3652"/>
                    <a:pt x="594" y="3698"/>
                  </a:cubicBezTo>
                  <a:cubicBezTo>
                    <a:pt x="571" y="3721"/>
                    <a:pt x="571" y="3743"/>
                    <a:pt x="571" y="3766"/>
                  </a:cubicBezTo>
                  <a:cubicBezTo>
                    <a:pt x="549" y="3835"/>
                    <a:pt x="549" y="3926"/>
                    <a:pt x="549" y="4017"/>
                  </a:cubicBezTo>
                  <a:cubicBezTo>
                    <a:pt x="549" y="4040"/>
                    <a:pt x="571" y="4040"/>
                    <a:pt x="571" y="4063"/>
                  </a:cubicBezTo>
                  <a:cubicBezTo>
                    <a:pt x="549" y="4040"/>
                    <a:pt x="526" y="4040"/>
                    <a:pt x="526" y="4017"/>
                  </a:cubicBezTo>
                  <a:cubicBezTo>
                    <a:pt x="503" y="3949"/>
                    <a:pt x="480" y="3880"/>
                    <a:pt x="457" y="3812"/>
                  </a:cubicBezTo>
                  <a:cubicBezTo>
                    <a:pt x="434" y="3721"/>
                    <a:pt x="412" y="3652"/>
                    <a:pt x="389" y="3584"/>
                  </a:cubicBezTo>
                  <a:cubicBezTo>
                    <a:pt x="366" y="3447"/>
                    <a:pt x="343" y="3310"/>
                    <a:pt x="343" y="3196"/>
                  </a:cubicBezTo>
                  <a:cubicBezTo>
                    <a:pt x="343" y="3104"/>
                    <a:pt x="343" y="3036"/>
                    <a:pt x="343" y="2967"/>
                  </a:cubicBezTo>
                  <a:cubicBezTo>
                    <a:pt x="343" y="2899"/>
                    <a:pt x="343" y="2830"/>
                    <a:pt x="343" y="2739"/>
                  </a:cubicBezTo>
                  <a:cubicBezTo>
                    <a:pt x="343" y="2671"/>
                    <a:pt x="366" y="2602"/>
                    <a:pt x="366" y="2534"/>
                  </a:cubicBezTo>
                  <a:cubicBezTo>
                    <a:pt x="389" y="2442"/>
                    <a:pt x="389" y="2374"/>
                    <a:pt x="389" y="2283"/>
                  </a:cubicBezTo>
                  <a:cubicBezTo>
                    <a:pt x="412" y="2214"/>
                    <a:pt x="434" y="2146"/>
                    <a:pt x="434" y="2054"/>
                  </a:cubicBezTo>
                  <a:cubicBezTo>
                    <a:pt x="457" y="1986"/>
                    <a:pt x="457" y="1917"/>
                    <a:pt x="480" y="1849"/>
                  </a:cubicBezTo>
                  <a:cubicBezTo>
                    <a:pt x="503" y="1712"/>
                    <a:pt x="549" y="1552"/>
                    <a:pt x="571" y="1415"/>
                  </a:cubicBezTo>
                  <a:cubicBezTo>
                    <a:pt x="571" y="1324"/>
                    <a:pt x="571" y="1255"/>
                    <a:pt x="594" y="1187"/>
                  </a:cubicBezTo>
                  <a:cubicBezTo>
                    <a:pt x="594" y="1096"/>
                    <a:pt x="617" y="1027"/>
                    <a:pt x="617" y="959"/>
                  </a:cubicBezTo>
                  <a:cubicBezTo>
                    <a:pt x="617" y="913"/>
                    <a:pt x="617" y="845"/>
                    <a:pt x="617" y="799"/>
                  </a:cubicBezTo>
                  <a:cubicBezTo>
                    <a:pt x="617" y="776"/>
                    <a:pt x="617" y="730"/>
                    <a:pt x="617" y="708"/>
                  </a:cubicBezTo>
                  <a:cubicBezTo>
                    <a:pt x="617" y="662"/>
                    <a:pt x="594" y="639"/>
                    <a:pt x="594" y="593"/>
                  </a:cubicBezTo>
                  <a:cubicBezTo>
                    <a:pt x="594" y="548"/>
                    <a:pt x="571" y="502"/>
                    <a:pt x="571" y="457"/>
                  </a:cubicBezTo>
                  <a:cubicBezTo>
                    <a:pt x="549" y="411"/>
                    <a:pt x="526" y="388"/>
                    <a:pt x="526" y="342"/>
                  </a:cubicBezTo>
                  <a:cubicBezTo>
                    <a:pt x="503" y="297"/>
                    <a:pt x="480" y="251"/>
                    <a:pt x="457" y="228"/>
                  </a:cubicBezTo>
                  <a:cubicBezTo>
                    <a:pt x="434" y="183"/>
                    <a:pt x="412" y="137"/>
                    <a:pt x="389" y="91"/>
                  </a:cubicBezTo>
                  <a:cubicBezTo>
                    <a:pt x="366" y="68"/>
                    <a:pt x="343" y="46"/>
                    <a:pt x="320" y="23"/>
                  </a:cubicBezTo>
                  <a:cubicBezTo>
                    <a:pt x="297" y="0"/>
                    <a:pt x="297" y="0"/>
                    <a:pt x="27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 name="Google Shape;9810;p58"/>
            <p:cNvSpPr/>
            <p:nvPr/>
          </p:nvSpPr>
          <p:spPr>
            <a:xfrm>
              <a:off x="5186180" y="2986783"/>
              <a:ext cx="62411" cy="38765"/>
            </a:xfrm>
            <a:custGeom>
              <a:avLst/>
              <a:gdLst/>
              <a:ahLst/>
              <a:cxnLst/>
              <a:rect l="l" t="t" r="r" b="b"/>
              <a:pathLst>
                <a:path w="1325" h="823" extrusionOk="0">
                  <a:moveTo>
                    <a:pt x="1187" y="0"/>
                  </a:moveTo>
                  <a:cubicBezTo>
                    <a:pt x="1164" y="23"/>
                    <a:pt x="1164" y="23"/>
                    <a:pt x="1142" y="23"/>
                  </a:cubicBezTo>
                  <a:cubicBezTo>
                    <a:pt x="1119" y="23"/>
                    <a:pt x="1096" y="46"/>
                    <a:pt x="1073" y="46"/>
                  </a:cubicBezTo>
                  <a:cubicBezTo>
                    <a:pt x="1005" y="69"/>
                    <a:pt x="959" y="92"/>
                    <a:pt x="913" y="114"/>
                  </a:cubicBezTo>
                  <a:cubicBezTo>
                    <a:pt x="890" y="137"/>
                    <a:pt x="868" y="160"/>
                    <a:pt x="845" y="160"/>
                  </a:cubicBezTo>
                  <a:cubicBezTo>
                    <a:pt x="822" y="183"/>
                    <a:pt x="776" y="183"/>
                    <a:pt x="754" y="206"/>
                  </a:cubicBezTo>
                  <a:cubicBezTo>
                    <a:pt x="708" y="229"/>
                    <a:pt x="639" y="274"/>
                    <a:pt x="594" y="297"/>
                  </a:cubicBezTo>
                  <a:cubicBezTo>
                    <a:pt x="548" y="320"/>
                    <a:pt x="502" y="366"/>
                    <a:pt x="434" y="388"/>
                  </a:cubicBezTo>
                  <a:cubicBezTo>
                    <a:pt x="388" y="411"/>
                    <a:pt x="343" y="457"/>
                    <a:pt x="297" y="480"/>
                  </a:cubicBezTo>
                  <a:cubicBezTo>
                    <a:pt x="251" y="502"/>
                    <a:pt x="183" y="548"/>
                    <a:pt x="137" y="594"/>
                  </a:cubicBezTo>
                  <a:cubicBezTo>
                    <a:pt x="114" y="594"/>
                    <a:pt x="92" y="617"/>
                    <a:pt x="69" y="639"/>
                  </a:cubicBezTo>
                  <a:lnTo>
                    <a:pt x="46" y="662"/>
                  </a:lnTo>
                  <a:cubicBezTo>
                    <a:pt x="23" y="662"/>
                    <a:pt x="23" y="685"/>
                    <a:pt x="23" y="685"/>
                  </a:cubicBezTo>
                  <a:cubicBezTo>
                    <a:pt x="0" y="708"/>
                    <a:pt x="0" y="708"/>
                    <a:pt x="0" y="731"/>
                  </a:cubicBezTo>
                  <a:cubicBezTo>
                    <a:pt x="0" y="754"/>
                    <a:pt x="0" y="776"/>
                    <a:pt x="23" y="776"/>
                  </a:cubicBezTo>
                  <a:cubicBezTo>
                    <a:pt x="23" y="799"/>
                    <a:pt x="23" y="799"/>
                    <a:pt x="23" y="799"/>
                  </a:cubicBezTo>
                  <a:cubicBezTo>
                    <a:pt x="23" y="822"/>
                    <a:pt x="69" y="822"/>
                    <a:pt x="92" y="822"/>
                  </a:cubicBezTo>
                  <a:cubicBezTo>
                    <a:pt x="114" y="822"/>
                    <a:pt x="137" y="799"/>
                    <a:pt x="160" y="799"/>
                  </a:cubicBezTo>
                  <a:cubicBezTo>
                    <a:pt x="183" y="776"/>
                    <a:pt x="206" y="754"/>
                    <a:pt x="229" y="754"/>
                  </a:cubicBezTo>
                  <a:cubicBezTo>
                    <a:pt x="229" y="754"/>
                    <a:pt x="251" y="731"/>
                    <a:pt x="251" y="731"/>
                  </a:cubicBezTo>
                  <a:cubicBezTo>
                    <a:pt x="263" y="742"/>
                    <a:pt x="280" y="748"/>
                    <a:pt x="297" y="748"/>
                  </a:cubicBezTo>
                  <a:cubicBezTo>
                    <a:pt x="314" y="748"/>
                    <a:pt x="331" y="742"/>
                    <a:pt x="343" y="731"/>
                  </a:cubicBezTo>
                  <a:lnTo>
                    <a:pt x="365" y="731"/>
                  </a:lnTo>
                  <a:cubicBezTo>
                    <a:pt x="388" y="708"/>
                    <a:pt x="434" y="685"/>
                    <a:pt x="457" y="662"/>
                  </a:cubicBezTo>
                  <a:cubicBezTo>
                    <a:pt x="502" y="617"/>
                    <a:pt x="548" y="594"/>
                    <a:pt x="594" y="571"/>
                  </a:cubicBezTo>
                  <a:cubicBezTo>
                    <a:pt x="685" y="502"/>
                    <a:pt x="799" y="434"/>
                    <a:pt x="913" y="366"/>
                  </a:cubicBezTo>
                  <a:cubicBezTo>
                    <a:pt x="982" y="343"/>
                    <a:pt x="1050" y="297"/>
                    <a:pt x="1096" y="274"/>
                  </a:cubicBezTo>
                  <a:cubicBezTo>
                    <a:pt x="1142" y="251"/>
                    <a:pt x="1164" y="251"/>
                    <a:pt x="1187" y="229"/>
                  </a:cubicBezTo>
                  <a:cubicBezTo>
                    <a:pt x="1187" y="229"/>
                    <a:pt x="1210" y="206"/>
                    <a:pt x="1233" y="206"/>
                  </a:cubicBezTo>
                  <a:cubicBezTo>
                    <a:pt x="1256" y="206"/>
                    <a:pt x="1278" y="183"/>
                    <a:pt x="1301" y="183"/>
                  </a:cubicBezTo>
                  <a:cubicBezTo>
                    <a:pt x="1301" y="160"/>
                    <a:pt x="1324" y="114"/>
                    <a:pt x="1324" y="92"/>
                  </a:cubicBezTo>
                  <a:cubicBezTo>
                    <a:pt x="1301" y="69"/>
                    <a:pt x="1301" y="46"/>
                    <a:pt x="1256" y="46"/>
                  </a:cubicBezTo>
                  <a:cubicBezTo>
                    <a:pt x="1256" y="23"/>
                    <a:pt x="1256" y="23"/>
                    <a:pt x="1256" y="23"/>
                  </a:cubicBezTo>
                  <a:cubicBezTo>
                    <a:pt x="1233" y="23"/>
                    <a:pt x="1233" y="0"/>
                    <a:pt x="121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 name="Google Shape;9811;p58"/>
            <p:cNvSpPr/>
            <p:nvPr/>
          </p:nvSpPr>
          <p:spPr>
            <a:xfrm>
              <a:off x="4991544" y="2981413"/>
              <a:ext cx="350537" cy="445119"/>
            </a:xfrm>
            <a:custGeom>
              <a:avLst/>
              <a:gdLst/>
              <a:ahLst/>
              <a:cxnLst/>
              <a:rect l="l" t="t" r="r" b="b"/>
              <a:pathLst>
                <a:path w="7442" h="9450" extrusionOk="0">
                  <a:moveTo>
                    <a:pt x="6392" y="365"/>
                  </a:moveTo>
                  <a:cubicBezTo>
                    <a:pt x="6324" y="388"/>
                    <a:pt x="6278" y="411"/>
                    <a:pt x="6232" y="434"/>
                  </a:cubicBezTo>
                  <a:lnTo>
                    <a:pt x="6209" y="434"/>
                  </a:lnTo>
                  <a:cubicBezTo>
                    <a:pt x="6232" y="434"/>
                    <a:pt x="6255" y="411"/>
                    <a:pt x="6255" y="388"/>
                  </a:cubicBezTo>
                  <a:cubicBezTo>
                    <a:pt x="6301" y="388"/>
                    <a:pt x="6346" y="365"/>
                    <a:pt x="6392" y="365"/>
                  </a:cubicBezTo>
                  <a:close/>
                  <a:moveTo>
                    <a:pt x="823" y="8697"/>
                  </a:moveTo>
                  <a:cubicBezTo>
                    <a:pt x="823" y="8742"/>
                    <a:pt x="823" y="8765"/>
                    <a:pt x="800" y="8811"/>
                  </a:cubicBezTo>
                  <a:lnTo>
                    <a:pt x="800" y="8788"/>
                  </a:lnTo>
                  <a:lnTo>
                    <a:pt x="800" y="8742"/>
                  </a:lnTo>
                  <a:lnTo>
                    <a:pt x="777" y="8719"/>
                  </a:lnTo>
                  <a:cubicBezTo>
                    <a:pt x="800" y="8719"/>
                    <a:pt x="800" y="8719"/>
                    <a:pt x="823" y="8697"/>
                  </a:cubicBezTo>
                  <a:close/>
                  <a:moveTo>
                    <a:pt x="7351" y="0"/>
                  </a:moveTo>
                  <a:cubicBezTo>
                    <a:pt x="7282" y="23"/>
                    <a:pt x="7214" y="46"/>
                    <a:pt x="7122" y="69"/>
                  </a:cubicBezTo>
                  <a:cubicBezTo>
                    <a:pt x="7077" y="91"/>
                    <a:pt x="7008" y="114"/>
                    <a:pt x="6963" y="114"/>
                  </a:cubicBezTo>
                  <a:cubicBezTo>
                    <a:pt x="6940" y="91"/>
                    <a:pt x="6917" y="46"/>
                    <a:pt x="6871" y="46"/>
                  </a:cubicBezTo>
                  <a:cubicBezTo>
                    <a:pt x="6826" y="23"/>
                    <a:pt x="6780" y="23"/>
                    <a:pt x="6757" y="23"/>
                  </a:cubicBezTo>
                  <a:lnTo>
                    <a:pt x="6689" y="23"/>
                  </a:lnTo>
                  <a:cubicBezTo>
                    <a:pt x="6597" y="23"/>
                    <a:pt x="6529" y="46"/>
                    <a:pt x="6460" y="46"/>
                  </a:cubicBezTo>
                  <a:lnTo>
                    <a:pt x="6438" y="46"/>
                  </a:lnTo>
                  <a:lnTo>
                    <a:pt x="6438" y="69"/>
                  </a:lnTo>
                  <a:lnTo>
                    <a:pt x="6324" y="69"/>
                  </a:lnTo>
                  <a:cubicBezTo>
                    <a:pt x="6278" y="91"/>
                    <a:pt x="6232" y="114"/>
                    <a:pt x="6187" y="114"/>
                  </a:cubicBezTo>
                  <a:lnTo>
                    <a:pt x="6118" y="137"/>
                  </a:lnTo>
                  <a:lnTo>
                    <a:pt x="6050" y="160"/>
                  </a:lnTo>
                  <a:lnTo>
                    <a:pt x="6004" y="160"/>
                  </a:lnTo>
                  <a:cubicBezTo>
                    <a:pt x="5981" y="183"/>
                    <a:pt x="5958" y="183"/>
                    <a:pt x="5935" y="183"/>
                  </a:cubicBezTo>
                  <a:lnTo>
                    <a:pt x="5913" y="206"/>
                  </a:lnTo>
                  <a:cubicBezTo>
                    <a:pt x="5844" y="206"/>
                    <a:pt x="5799" y="228"/>
                    <a:pt x="5730" y="251"/>
                  </a:cubicBezTo>
                  <a:cubicBezTo>
                    <a:pt x="5684" y="274"/>
                    <a:pt x="5616" y="320"/>
                    <a:pt x="5547" y="343"/>
                  </a:cubicBezTo>
                  <a:cubicBezTo>
                    <a:pt x="5502" y="365"/>
                    <a:pt x="5456" y="388"/>
                    <a:pt x="5410" y="411"/>
                  </a:cubicBezTo>
                  <a:cubicBezTo>
                    <a:pt x="5410" y="434"/>
                    <a:pt x="5388" y="434"/>
                    <a:pt x="5388" y="434"/>
                  </a:cubicBezTo>
                  <a:lnTo>
                    <a:pt x="5342" y="480"/>
                  </a:lnTo>
                  <a:cubicBezTo>
                    <a:pt x="5205" y="525"/>
                    <a:pt x="5091" y="594"/>
                    <a:pt x="4977" y="662"/>
                  </a:cubicBezTo>
                  <a:cubicBezTo>
                    <a:pt x="4840" y="753"/>
                    <a:pt x="4726" y="822"/>
                    <a:pt x="4589" y="890"/>
                  </a:cubicBezTo>
                  <a:cubicBezTo>
                    <a:pt x="4452" y="982"/>
                    <a:pt x="4315" y="1073"/>
                    <a:pt x="4201" y="1164"/>
                  </a:cubicBezTo>
                  <a:cubicBezTo>
                    <a:pt x="4064" y="1256"/>
                    <a:pt x="3950" y="1347"/>
                    <a:pt x="3836" y="1438"/>
                  </a:cubicBezTo>
                  <a:cubicBezTo>
                    <a:pt x="3767" y="1484"/>
                    <a:pt x="3721" y="1507"/>
                    <a:pt x="3676" y="1552"/>
                  </a:cubicBezTo>
                  <a:lnTo>
                    <a:pt x="3653" y="1575"/>
                  </a:lnTo>
                  <a:lnTo>
                    <a:pt x="3630" y="1575"/>
                  </a:lnTo>
                  <a:cubicBezTo>
                    <a:pt x="3562" y="1621"/>
                    <a:pt x="3493" y="1666"/>
                    <a:pt x="3425" y="1735"/>
                  </a:cubicBezTo>
                  <a:cubicBezTo>
                    <a:pt x="3379" y="1758"/>
                    <a:pt x="3333" y="1803"/>
                    <a:pt x="3288" y="1849"/>
                  </a:cubicBezTo>
                  <a:cubicBezTo>
                    <a:pt x="3265" y="1872"/>
                    <a:pt x="3219" y="1895"/>
                    <a:pt x="3174" y="1940"/>
                  </a:cubicBezTo>
                  <a:cubicBezTo>
                    <a:pt x="3128" y="1986"/>
                    <a:pt x="3082" y="2032"/>
                    <a:pt x="3037" y="2077"/>
                  </a:cubicBezTo>
                  <a:cubicBezTo>
                    <a:pt x="2991" y="2100"/>
                    <a:pt x="2945" y="2146"/>
                    <a:pt x="2923" y="2169"/>
                  </a:cubicBezTo>
                  <a:cubicBezTo>
                    <a:pt x="2877" y="2191"/>
                    <a:pt x="2854" y="2214"/>
                    <a:pt x="2808" y="2237"/>
                  </a:cubicBezTo>
                  <a:lnTo>
                    <a:pt x="2786" y="2283"/>
                  </a:lnTo>
                  <a:cubicBezTo>
                    <a:pt x="2763" y="2306"/>
                    <a:pt x="2740" y="2306"/>
                    <a:pt x="2717" y="2328"/>
                  </a:cubicBezTo>
                  <a:lnTo>
                    <a:pt x="2671" y="2374"/>
                  </a:lnTo>
                  <a:cubicBezTo>
                    <a:pt x="2626" y="2420"/>
                    <a:pt x="2580" y="2465"/>
                    <a:pt x="2535" y="2511"/>
                  </a:cubicBezTo>
                  <a:cubicBezTo>
                    <a:pt x="2466" y="2579"/>
                    <a:pt x="2398" y="2648"/>
                    <a:pt x="2329" y="2716"/>
                  </a:cubicBezTo>
                  <a:cubicBezTo>
                    <a:pt x="2215" y="2853"/>
                    <a:pt x="2101" y="2990"/>
                    <a:pt x="2010" y="3127"/>
                  </a:cubicBezTo>
                  <a:lnTo>
                    <a:pt x="1987" y="3173"/>
                  </a:lnTo>
                  <a:lnTo>
                    <a:pt x="1964" y="3196"/>
                  </a:lnTo>
                  <a:lnTo>
                    <a:pt x="1873" y="3310"/>
                  </a:lnTo>
                  <a:lnTo>
                    <a:pt x="1758" y="3470"/>
                  </a:lnTo>
                  <a:cubicBezTo>
                    <a:pt x="1667" y="3561"/>
                    <a:pt x="1553" y="3721"/>
                    <a:pt x="1439" y="3858"/>
                  </a:cubicBezTo>
                  <a:cubicBezTo>
                    <a:pt x="1439" y="3858"/>
                    <a:pt x="1416" y="3858"/>
                    <a:pt x="1416" y="3880"/>
                  </a:cubicBezTo>
                  <a:cubicBezTo>
                    <a:pt x="1370" y="3903"/>
                    <a:pt x="1325" y="3949"/>
                    <a:pt x="1302" y="3972"/>
                  </a:cubicBezTo>
                  <a:lnTo>
                    <a:pt x="1279" y="3995"/>
                  </a:lnTo>
                  <a:cubicBezTo>
                    <a:pt x="1279" y="4017"/>
                    <a:pt x="1256" y="4040"/>
                    <a:pt x="1233" y="4063"/>
                  </a:cubicBezTo>
                  <a:lnTo>
                    <a:pt x="1233" y="4086"/>
                  </a:lnTo>
                  <a:cubicBezTo>
                    <a:pt x="1165" y="4154"/>
                    <a:pt x="1119" y="4223"/>
                    <a:pt x="1051" y="4314"/>
                  </a:cubicBezTo>
                  <a:cubicBezTo>
                    <a:pt x="982" y="4405"/>
                    <a:pt x="914" y="4520"/>
                    <a:pt x="845" y="4611"/>
                  </a:cubicBezTo>
                  <a:lnTo>
                    <a:pt x="823" y="4679"/>
                  </a:lnTo>
                  <a:cubicBezTo>
                    <a:pt x="731" y="4793"/>
                    <a:pt x="663" y="4930"/>
                    <a:pt x="594" y="5090"/>
                  </a:cubicBezTo>
                  <a:cubicBezTo>
                    <a:pt x="572" y="5159"/>
                    <a:pt x="549" y="5250"/>
                    <a:pt x="549" y="5318"/>
                  </a:cubicBezTo>
                  <a:cubicBezTo>
                    <a:pt x="526" y="5341"/>
                    <a:pt x="526" y="5364"/>
                    <a:pt x="526" y="5410"/>
                  </a:cubicBezTo>
                  <a:cubicBezTo>
                    <a:pt x="526" y="5410"/>
                    <a:pt x="503" y="5433"/>
                    <a:pt x="503" y="5455"/>
                  </a:cubicBezTo>
                  <a:lnTo>
                    <a:pt x="503" y="5478"/>
                  </a:lnTo>
                  <a:cubicBezTo>
                    <a:pt x="480" y="5524"/>
                    <a:pt x="457" y="5592"/>
                    <a:pt x="412" y="5661"/>
                  </a:cubicBezTo>
                  <a:lnTo>
                    <a:pt x="412" y="5684"/>
                  </a:lnTo>
                  <a:cubicBezTo>
                    <a:pt x="343" y="5866"/>
                    <a:pt x="275" y="6026"/>
                    <a:pt x="229" y="6186"/>
                  </a:cubicBezTo>
                  <a:cubicBezTo>
                    <a:pt x="183" y="6323"/>
                    <a:pt x="138" y="6460"/>
                    <a:pt x="115" y="6642"/>
                  </a:cubicBezTo>
                  <a:lnTo>
                    <a:pt x="92" y="6711"/>
                  </a:lnTo>
                  <a:cubicBezTo>
                    <a:pt x="69" y="6825"/>
                    <a:pt x="47" y="6962"/>
                    <a:pt x="24" y="7076"/>
                  </a:cubicBezTo>
                  <a:cubicBezTo>
                    <a:pt x="24" y="7122"/>
                    <a:pt x="24" y="7144"/>
                    <a:pt x="1" y="7190"/>
                  </a:cubicBezTo>
                  <a:cubicBezTo>
                    <a:pt x="1" y="7259"/>
                    <a:pt x="1" y="7327"/>
                    <a:pt x="1" y="7373"/>
                  </a:cubicBezTo>
                  <a:cubicBezTo>
                    <a:pt x="1" y="7441"/>
                    <a:pt x="24" y="7510"/>
                    <a:pt x="24" y="7578"/>
                  </a:cubicBezTo>
                  <a:cubicBezTo>
                    <a:pt x="47" y="7647"/>
                    <a:pt x="69" y="7715"/>
                    <a:pt x="69" y="7761"/>
                  </a:cubicBezTo>
                  <a:lnTo>
                    <a:pt x="92" y="7784"/>
                  </a:lnTo>
                  <a:cubicBezTo>
                    <a:pt x="92" y="7806"/>
                    <a:pt x="92" y="7829"/>
                    <a:pt x="115" y="7852"/>
                  </a:cubicBezTo>
                  <a:cubicBezTo>
                    <a:pt x="115" y="7875"/>
                    <a:pt x="138" y="7921"/>
                    <a:pt x="138" y="7943"/>
                  </a:cubicBezTo>
                  <a:cubicBezTo>
                    <a:pt x="183" y="8057"/>
                    <a:pt x="229" y="8172"/>
                    <a:pt x="275" y="8263"/>
                  </a:cubicBezTo>
                  <a:lnTo>
                    <a:pt x="252" y="8240"/>
                  </a:lnTo>
                  <a:lnTo>
                    <a:pt x="252" y="8240"/>
                  </a:lnTo>
                  <a:cubicBezTo>
                    <a:pt x="298" y="8309"/>
                    <a:pt x="320" y="8377"/>
                    <a:pt x="343" y="8446"/>
                  </a:cubicBezTo>
                  <a:cubicBezTo>
                    <a:pt x="366" y="8560"/>
                    <a:pt x="412" y="8651"/>
                    <a:pt x="457" y="8742"/>
                  </a:cubicBezTo>
                  <a:lnTo>
                    <a:pt x="457" y="8719"/>
                  </a:lnTo>
                  <a:cubicBezTo>
                    <a:pt x="480" y="8788"/>
                    <a:pt x="503" y="8856"/>
                    <a:pt x="549" y="8948"/>
                  </a:cubicBezTo>
                  <a:lnTo>
                    <a:pt x="549" y="8971"/>
                  </a:lnTo>
                  <a:lnTo>
                    <a:pt x="572" y="9016"/>
                  </a:lnTo>
                  <a:cubicBezTo>
                    <a:pt x="594" y="9062"/>
                    <a:pt x="617" y="9130"/>
                    <a:pt x="663" y="9176"/>
                  </a:cubicBezTo>
                  <a:cubicBezTo>
                    <a:pt x="686" y="9199"/>
                    <a:pt x="686" y="9222"/>
                    <a:pt x="708" y="9244"/>
                  </a:cubicBezTo>
                  <a:lnTo>
                    <a:pt x="731" y="9267"/>
                  </a:lnTo>
                  <a:cubicBezTo>
                    <a:pt x="731" y="9290"/>
                    <a:pt x="754" y="9290"/>
                    <a:pt x="754" y="9313"/>
                  </a:cubicBezTo>
                  <a:cubicBezTo>
                    <a:pt x="754" y="9313"/>
                    <a:pt x="777" y="9336"/>
                    <a:pt x="777" y="9359"/>
                  </a:cubicBezTo>
                  <a:cubicBezTo>
                    <a:pt x="800" y="9381"/>
                    <a:pt x="823" y="9404"/>
                    <a:pt x="845" y="9427"/>
                  </a:cubicBezTo>
                  <a:cubicBezTo>
                    <a:pt x="868" y="9427"/>
                    <a:pt x="891" y="9450"/>
                    <a:pt x="914" y="9450"/>
                  </a:cubicBezTo>
                  <a:cubicBezTo>
                    <a:pt x="960" y="9427"/>
                    <a:pt x="982" y="9427"/>
                    <a:pt x="1005" y="9427"/>
                  </a:cubicBezTo>
                  <a:cubicBezTo>
                    <a:pt x="1028" y="9404"/>
                    <a:pt x="1028" y="9404"/>
                    <a:pt x="1051" y="9381"/>
                  </a:cubicBezTo>
                  <a:cubicBezTo>
                    <a:pt x="1051" y="9359"/>
                    <a:pt x="1074" y="9313"/>
                    <a:pt x="1074" y="9313"/>
                  </a:cubicBezTo>
                  <a:cubicBezTo>
                    <a:pt x="1074" y="9290"/>
                    <a:pt x="1074" y="9267"/>
                    <a:pt x="1074" y="9267"/>
                  </a:cubicBezTo>
                  <a:cubicBezTo>
                    <a:pt x="1074" y="9222"/>
                    <a:pt x="1097" y="9199"/>
                    <a:pt x="1097" y="9153"/>
                  </a:cubicBezTo>
                  <a:cubicBezTo>
                    <a:pt x="1097" y="9107"/>
                    <a:pt x="1097" y="9062"/>
                    <a:pt x="1097" y="9039"/>
                  </a:cubicBezTo>
                  <a:cubicBezTo>
                    <a:pt x="1119" y="8971"/>
                    <a:pt x="1119" y="8925"/>
                    <a:pt x="1119" y="8879"/>
                  </a:cubicBezTo>
                  <a:lnTo>
                    <a:pt x="1119" y="8811"/>
                  </a:lnTo>
                  <a:cubicBezTo>
                    <a:pt x="1119" y="8811"/>
                    <a:pt x="1119" y="8811"/>
                    <a:pt x="1142" y="8788"/>
                  </a:cubicBezTo>
                  <a:lnTo>
                    <a:pt x="1142" y="8765"/>
                  </a:lnTo>
                  <a:lnTo>
                    <a:pt x="1142" y="8742"/>
                  </a:lnTo>
                  <a:cubicBezTo>
                    <a:pt x="1142" y="8628"/>
                    <a:pt x="1165" y="8514"/>
                    <a:pt x="1188" y="8400"/>
                  </a:cubicBezTo>
                  <a:cubicBezTo>
                    <a:pt x="1211" y="8309"/>
                    <a:pt x="1233" y="8240"/>
                    <a:pt x="1233" y="8149"/>
                  </a:cubicBezTo>
                  <a:lnTo>
                    <a:pt x="1279" y="7989"/>
                  </a:lnTo>
                  <a:cubicBezTo>
                    <a:pt x="1348" y="7692"/>
                    <a:pt x="1416" y="7418"/>
                    <a:pt x="1462" y="7144"/>
                  </a:cubicBezTo>
                  <a:cubicBezTo>
                    <a:pt x="1507" y="6985"/>
                    <a:pt x="1553" y="6825"/>
                    <a:pt x="1599" y="6711"/>
                  </a:cubicBezTo>
                  <a:lnTo>
                    <a:pt x="1621" y="6642"/>
                  </a:lnTo>
                  <a:cubicBezTo>
                    <a:pt x="1644" y="6597"/>
                    <a:pt x="1644" y="6551"/>
                    <a:pt x="1667" y="6505"/>
                  </a:cubicBezTo>
                  <a:cubicBezTo>
                    <a:pt x="1690" y="6437"/>
                    <a:pt x="1713" y="6391"/>
                    <a:pt x="1736" y="6323"/>
                  </a:cubicBezTo>
                  <a:lnTo>
                    <a:pt x="1758" y="6277"/>
                  </a:lnTo>
                  <a:lnTo>
                    <a:pt x="1736" y="6300"/>
                  </a:lnTo>
                  <a:lnTo>
                    <a:pt x="1781" y="6209"/>
                  </a:lnTo>
                  <a:lnTo>
                    <a:pt x="1781" y="6163"/>
                  </a:lnTo>
                  <a:cubicBezTo>
                    <a:pt x="1827" y="6095"/>
                    <a:pt x="1827" y="6049"/>
                    <a:pt x="1850" y="5980"/>
                  </a:cubicBezTo>
                  <a:lnTo>
                    <a:pt x="1887" y="5887"/>
                  </a:lnTo>
                  <a:lnTo>
                    <a:pt x="1887" y="5887"/>
                  </a:lnTo>
                  <a:cubicBezTo>
                    <a:pt x="1948" y="5781"/>
                    <a:pt x="1990" y="5675"/>
                    <a:pt x="2032" y="5570"/>
                  </a:cubicBezTo>
                  <a:lnTo>
                    <a:pt x="2055" y="5478"/>
                  </a:lnTo>
                  <a:cubicBezTo>
                    <a:pt x="2101" y="5364"/>
                    <a:pt x="2169" y="5204"/>
                    <a:pt x="2261" y="5045"/>
                  </a:cubicBezTo>
                  <a:lnTo>
                    <a:pt x="2283" y="4999"/>
                  </a:lnTo>
                  <a:lnTo>
                    <a:pt x="2352" y="4839"/>
                  </a:lnTo>
                  <a:cubicBezTo>
                    <a:pt x="2375" y="4771"/>
                    <a:pt x="2420" y="4725"/>
                    <a:pt x="2443" y="4657"/>
                  </a:cubicBezTo>
                  <a:lnTo>
                    <a:pt x="2466" y="4611"/>
                  </a:lnTo>
                  <a:lnTo>
                    <a:pt x="2512" y="4565"/>
                  </a:lnTo>
                  <a:cubicBezTo>
                    <a:pt x="2557" y="4428"/>
                    <a:pt x="2626" y="4314"/>
                    <a:pt x="2694" y="4200"/>
                  </a:cubicBezTo>
                  <a:cubicBezTo>
                    <a:pt x="2786" y="4063"/>
                    <a:pt x="2854" y="3926"/>
                    <a:pt x="2945" y="3812"/>
                  </a:cubicBezTo>
                  <a:lnTo>
                    <a:pt x="2968" y="3789"/>
                  </a:lnTo>
                  <a:cubicBezTo>
                    <a:pt x="3059" y="3629"/>
                    <a:pt x="3151" y="3492"/>
                    <a:pt x="3242" y="3355"/>
                  </a:cubicBezTo>
                  <a:lnTo>
                    <a:pt x="3242" y="3378"/>
                  </a:lnTo>
                  <a:lnTo>
                    <a:pt x="3288" y="3310"/>
                  </a:lnTo>
                  <a:cubicBezTo>
                    <a:pt x="3356" y="3219"/>
                    <a:pt x="3425" y="3127"/>
                    <a:pt x="3516" y="3036"/>
                  </a:cubicBezTo>
                  <a:cubicBezTo>
                    <a:pt x="3607" y="2899"/>
                    <a:pt x="3721" y="2785"/>
                    <a:pt x="3813" y="2671"/>
                  </a:cubicBezTo>
                  <a:cubicBezTo>
                    <a:pt x="3881" y="2602"/>
                    <a:pt x="3972" y="2534"/>
                    <a:pt x="4041" y="2442"/>
                  </a:cubicBezTo>
                  <a:cubicBezTo>
                    <a:pt x="4087" y="2420"/>
                    <a:pt x="4132" y="2374"/>
                    <a:pt x="4178" y="2328"/>
                  </a:cubicBezTo>
                  <a:cubicBezTo>
                    <a:pt x="4292" y="2214"/>
                    <a:pt x="4406" y="2100"/>
                    <a:pt x="4520" y="1986"/>
                  </a:cubicBezTo>
                  <a:cubicBezTo>
                    <a:pt x="4589" y="1940"/>
                    <a:pt x="4634" y="1872"/>
                    <a:pt x="4703" y="1826"/>
                  </a:cubicBezTo>
                  <a:cubicBezTo>
                    <a:pt x="4771" y="1758"/>
                    <a:pt x="4840" y="1712"/>
                    <a:pt x="4908" y="1666"/>
                  </a:cubicBezTo>
                  <a:cubicBezTo>
                    <a:pt x="4977" y="1598"/>
                    <a:pt x="5045" y="1552"/>
                    <a:pt x="5091" y="1507"/>
                  </a:cubicBezTo>
                  <a:lnTo>
                    <a:pt x="5251" y="1393"/>
                  </a:lnTo>
                  <a:cubicBezTo>
                    <a:pt x="5342" y="1301"/>
                    <a:pt x="5456" y="1233"/>
                    <a:pt x="5547" y="1164"/>
                  </a:cubicBezTo>
                  <a:lnTo>
                    <a:pt x="5593" y="1141"/>
                  </a:lnTo>
                  <a:cubicBezTo>
                    <a:pt x="5707" y="1050"/>
                    <a:pt x="5844" y="982"/>
                    <a:pt x="5981" y="890"/>
                  </a:cubicBezTo>
                  <a:lnTo>
                    <a:pt x="6095" y="822"/>
                  </a:lnTo>
                  <a:cubicBezTo>
                    <a:pt x="6187" y="753"/>
                    <a:pt x="6301" y="685"/>
                    <a:pt x="6392" y="616"/>
                  </a:cubicBezTo>
                  <a:cubicBezTo>
                    <a:pt x="6483" y="571"/>
                    <a:pt x="6597" y="502"/>
                    <a:pt x="6712" y="457"/>
                  </a:cubicBezTo>
                  <a:lnTo>
                    <a:pt x="6757" y="434"/>
                  </a:lnTo>
                  <a:lnTo>
                    <a:pt x="6780" y="411"/>
                  </a:lnTo>
                  <a:cubicBezTo>
                    <a:pt x="6871" y="365"/>
                    <a:pt x="6985" y="297"/>
                    <a:pt x="7122" y="251"/>
                  </a:cubicBezTo>
                  <a:cubicBezTo>
                    <a:pt x="7214" y="206"/>
                    <a:pt x="7305" y="183"/>
                    <a:pt x="7396" y="160"/>
                  </a:cubicBezTo>
                  <a:cubicBezTo>
                    <a:pt x="7419" y="160"/>
                    <a:pt x="7419" y="137"/>
                    <a:pt x="7442" y="114"/>
                  </a:cubicBezTo>
                  <a:cubicBezTo>
                    <a:pt x="7442" y="114"/>
                    <a:pt x="7442" y="91"/>
                    <a:pt x="7442" y="69"/>
                  </a:cubicBezTo>
                  <a:cubicBezTo>
                    <a:pt x="7442" y="23"/>
                    <a:pt x="7419" y="0"/>
                    <a:pt x="737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 name="Google Shape;9812;p58"/>
            <p:cNvSpPr/>
            <p:nvPr/>
          </p:nvSpPr>
          <p:spPr>
            <a:xfrm>
              <a:off x="5625478" y="3163093"/>
              <a:ext cx="254212" cy="322841"/>
            </a:xfrm>
            <a:custGeom>
              <a:avLst/>
              <a:gdLst/>
              <a:ahLst/>
              <a:cxnLst/>
              <a:rect l="l" t="t" r="r" b="b"/>
              <a:pathLst>
                <a:path w="5397" h="6854" extrusionOk="0">
                  <a:moveTo>
                    <a:pt x="717" y="5479"/>
                  </a:moveTo>
                  <a:lnTo>
                    <a:pt x="717" y="5479"/>
                  </a:lnTo>
                  <a:cubicBezTo>
                    <a:pt x="711" y="5485"/>
                    <a:pt x="705" y="5492"/>
                    <a:pt x="700" y="5501"/>
                  </a:cubicBezTo>
                  <a:lnTo>
                    <a:pt x="700" y="5501"/>
                  </a:lnTo>
                  <a:cubicBezTo>
                    <a:pt x="717" y="5498"/>
                    <a:pt x="717" y="5479"/>
                    <a:pt x="717" y="5479"/>
                  </a:cubicBezTo>
                  <a:close/>
                  <a:moveTo>
                    <a:pt x="5260" y="1"/>
                  </a:moveTo>
                  <a:cubicBezTo>
                    <a:pt x="5009" y="115"/>
                    <a:pt x="4757" y="206"/>
                    <a:pt x="4506" y="343"/>
                  </a:cubicBezTo>
                  <a:cubicBezTo>
                    <a:pt x="4461" y="366"/>
                    <a:pt x="4438" y="389"/>
                    <a:pt x="4392" y="412"/>
                  </a:cubicBezTo>
                  <a:cubicBezTo>
                    <a:pt x="4392" y="389"/>
                    <a:pt x="4392" y="389"/>
                    <a:pt x="4392" y="389"/>
                  </a:cubicBezTo>
                  <a:cubicBezTo>
                    <a:pt x="4376" y="355"/>
                    <a:pt x="4334" y="334"/>
                    <a:pt x="4287" y="334"/>
                  </a:cubicBezTo>
                  <a:cubicBezTo>
                    <a:pt x="4269" y="334"/>
                    <a:pt x="4251" y="337"/>
                    <a:pt x="4233" y="343"/>
                  </a:cubicBezTo>
                  <a:cubicBezTo>
                    <a:pt x="4096" y="434"/>
                    <a:pt x="3959" y="526"/>
                    <a:pt x="3822" y="594"/>
                  </a:cubicBezTo>
                  <a:cubicBezTo>
                    <a:pt x="3685" y="685"/>
                    <a:pt x="3548" y="800"/>
                    <a:pt x="3411" y="891"/>
                  </a:cubicBezTo>
                  <a:cubicBezTo>
                    <a:pt x="3388" y="891"/>
                    <a:pt x="3388" y="914"/>
                    <a:pt x="3365" y="914"/>
                  </a:cubicBezTo>
                  <a:cubicBezTo>
                    <a:pt x="3342" y="914"/>
                    <a:pt x="3319" y="914"/>
                    <a:pt x="3297" y="936"/>
                  </a:cubicBezTo>
                  <a:cubicBezTo>
                    <a:pt x="3274" y="959"/>
                    <a:pt x="3251" y="959"/>
                    <a:pt x="3251" y="982"/>
                  </a:cubicBezTo>
                  <a:cubicBezTo>
                    <a:pt x="3183" y="1028"/>
                    <a:pt x="3137" y="1073"/>
                    <a:pt x="3068" y="1119"/>
                  </a:cubicBezTo>
                  <a:cubicBezTo>
                    <a:pt x="3000" y="1188"/>
                    <a:pt x="2931" y="1233"/>
                    <a:pt x="2863" y="1302"/>
                  </a:cubicBezTo>
                  <a:cubicBezTo>
                    <a:pt x="2840" y="1325"/>
                    <a:pt x="2817" y="1347"/>
                    <a:pt x="2795" y="1370"/>
                  </a:cubicBezTo>
                  <a:cubicBezTo>
                    <a:pt x="2772" y="1393"/>
                    <a:pt x="2726" y="1439"/>
                    <a:pt x="2703" y="1461"/>
                  </a:cubicBezTo>
                  <a:cubicBezTo>
                    <a:pt x="2680" y="1484"/>
                    <a:pt x="2658" y="1507"/>
                    <a:pt x="2612" y="1553"/>
                  </a:cubicBezTo>
                  <a:cubicBezTo>
                    <a:pt x="2589" y="1576"/>
                    <a:pt x="2566" y="1598"/>
                    <a:pt x="2543" y="1621"/>
                  </a:cubicBezTo>
                  <a:cubicBezTo>
                    <a:pt x="2543" y="1644"/>
                    <a:pt x="2521" y="1644"/>
                    <a:pt x="2521" y="1644"/>
                  </a:cubicBezTo>
                  <a:cubicBezTo>
                    <a:pt x="2452" y="1713"/>
                    <a:pt x="2406" y="1781"/>
                    <a:pt x="2338" y="1849"/>
                  </a:cubicBezTo>
                  <a:cubicBezTo>
                    <a:pt x="2270" y="1918"/>
                    <a:pt x="2201" y="1986"/>
                    <a:pt x="2155" y="2078"/>
                  </a:cubicBezTo>
                  <a:cubicBezTo>
                    <a:pt x="2110" y="2123"/>
                    <a:pt x="2064" y="2192"/>
                    <a:pt x="2018" y="2260"/>
                  </a:cubicBezTo>
                  <a:cubicBezTo>
                    <a:pt x="1996" y="2283"/>
                    <a:pt x="1973" y="2306"/>
                    <a:pt x="1950" y="2352"/>
                  </a:cubicBezTo>
                  <a:cubicBezTo>
                    <a:pt x="1882" y="2443"/>
                    <a:pt x="1813" y="2534"/>
                    <a:pt x="1745" y="2648"/>
                  </a:cubicBezTo>
                  <a:cubicBezTo>
                    <a:pt x="1699" y="2694"/>
                    <a:pt x="1676" y="2763"/>
                    <a:pt x="1630" y="2808"/>
                  </a:cubicBezTo>
                  <a:cubicBezTo>
                    <a:pt x="1608" y="2854"/>
                    <a:pt x="1585" y="2877"/>
                    <a:pt x="1562" y="2922"/>
                  </a:cubicBezTo>
                  <a:cubicBezTo>
                    <a:pt x="1562" y="2945"/>
                    <a:pt x="1539" y="2968"/>
                    <a:pt x="1539" y="2991"/>
                  </a:cubicBezTo>
                  <a:cubicBezTo>
                    <a:pt x="1516" y="3014"/>
                    <a:pt x="1516" y="3014"/>
                    <a:pt x="1516" y="3036"/>
                  </a:cubicBezTo>
                  <a:cubicBezTo>
                    <a:pt x="1493" y="3059"/>
                    <a:pt x="1493" y="3082"/>
                    <a:pt x="1493" y="3105"/>
                  </a:cubicBezTo>
                  <a:cubicBezTo>
                    <a:pt x="1425" y="3196"/>
                    <a:pt x="1357" y="3310"/>
                    <a:pt x="1288" y="3402"/>
                  </a:cubicBezTo>
                  <a:cubicBezTo>
                    <a:pt x="1220" y="3561"/>
                    <a:pt x="1128" y="3698"/>
                    <a:pt x="1037" y="3858"/>
                  </a:cubicBezTo>
                  <a:cubicBezTo>
                    <a:pt x="1014" y="3927"/>
                    <a:pt x="991" y="3972"/>
                    <a:pt x="946" y="4041"/>
                  </a:cubicBezTo>
                  <a:cubicBezTo>
                    <a:pt x="900" y="4155"/>
                    <a:pt x="832" y="4269"/>
                    <a:pt x="786" y="4383"/>
                  </a:cubicBezTo>
                  <a:cubicBezTo>
                    <a:pt x="695" y="4543"/>
                    <a:pt x="649" y="4703"/>
                    <a:pt x="580" y="4862"/>
                  </a:cubicBezTo>
                  <a:cubicBezTo>
                    <a:pt x="535" y="4931"/>
                    <a:pt x="512" y="4999"/>
                    <a:pt x="466" y="5091"/>
                  </a:cubicBezTo>
                  <a:cubicBezTo>
                    <a:pt x="444" y="5159"/>
                    <a:pt x="421" y="5228"/>
                    <a:pt x="398" y="5319"/>
                  </a:cubicBezTo>
                  <a:cubicBezTo>
                    <a:pt x="352" y="5479"/>
                    <a:pt x="307" y="5638"/>
                    <a:pt x="261" y="5798"/>
                  </a:cubicBezTo>
                  <a:cubicBezTo>
                    <a:pt x="215" y="5935"/>
                    <a:pt x="170" y="6095"/>
                    <a:pt x="147" y="6255"/>
                  </a:cubicBezTo>
                  <a:cubicBezTo>
                    <a:pt x="124" y="6346"/>
                    <a:pt x="101" y="6415"/>
                    <a:pt x="78" y="6506"/>
                  </a:cubicBezTo>
                  <a:cubicBezTo>
                    <a:pt x="78" y="6529"/>
                    <a:pt x="78" y="6552"/>
                    <a:pt x="78" y="6574"/>
                  </a:cubicBezTo>
                  <a:cubicBezTo>
                    <a:pt x="55" y="6620"/>
                    <a:pt x="55" y="6643"/>
                    <a:pt x="33" y="6666"/>
                  </a:cubicBezTo>
                  <a:cubicBezTo>
                    <a:pt x="33" y="6688"/>
                    <a:pt x="33" y="6711"/>
                    <a:pt x="33" y="6757"/>
                  </a:cubicBezTo>
                  <a:cubicBezTo>
                    <a:pt x="0" y="6805"/>
                    <a:pt x="48" y="6854"/>
                    <a:pt x="95" y="6854"/>
                  </a:cubicBezTo>
                  <a:cubicBezTo>
                    <a:pt x="114" y="6854"/>
                    <a:pt x="133" y="6845"/>
                    <a:pt x="147" y="6825"/>
                  </a:cubicBezTo>
                  <a:cubicBezTo>
                    <a:pt x="170" y="6803"/>
                    <a:pt x="192" y="6780"/>
                    <a:pt x="192" y="6757"/>
                  </a:cubicBezTo>
                  <a:cubicBezTo>
                    <a:pt x="192" y="6734"/>
                    <a:pt x="215" y="6711"/>
                    <a:pt x="215" y="6688"/>
                  </a:cubicBezTo>
                  <a:cubicBezTo>
                    <a:pt x="238" y="6643"/>
                    <a:pt x="261" y="6597"/>
                    <a:pt x="261" y="6552"/>
                  </a:cubicBezTo>
                  <a:cubicBezTo>
                    <a:pt x="307" y="6437"/>
                    <a:pt x="352" y="6323"/>
                    <a:pt x="398" y="6232"/>
                  </a:cubicBezTo>
                  <a:cubicBezTo>
                    <a:pt x="421" y="6141"/>
                    <a:pt x="466" y="6049"/>
                    <a:pt x="489" y="5958"/>
                  </a:cubicBezTo>
                  <a:cubicBezTo>
                    <a:pt x="535" y="5844"/>
                    <a:pt x="580" y="5753"/>
                    <a:pt x="626" y="5661"/>
                  </a:cubicBezTo>
                  <a:cubicBezTo>
                    <a:pt x="626" y="5638"/>
                    <a:pt x="649" y="5616"/>
                    <a:pt x="672" y="5593"/>
                  </a:cubicBezTo>
                  <a:cubicBezTo>
                    <a:pt x="672" y="5559"/>
                    <a:pt x="684" y="5526"/>
                    <a:pt x="700" y="5501"/>
                  </a:cubicBezTo>
                  <a:lnTo>
                    <a:pt x="700" y="5501"/>
                  </a:lnTo>
                  <a:cubicBezTo>
                    <a:pt x="698" y="5501"/>
                    <a:pt x="696" y="5502"/>
                    <a:pt x="695" y="5502"/>
                  </a:cubicBezTo>
                  <a:cubicBezTo>
                    <a:pt x="832" y="5250"/>
                    <a:pt x="946" y="4999"/>
                    <a:pt x="1083" y="4748"/>
                  </a:cubicBezTo>
                  <a:cubicBezTo>
                    <a:pt x="1220" y="4474"/>
                    <a:pt x="1357" y="4223"/>
                    <a:pt x="1493" y="3972"/>
                  </a:cubicBezTo>
                  <a:cubicBezTo>
                    <a:pt x="1562" y="3858"/>
                    <a:pt x="1653" y="3721"/>
                    <a:pt x="1722" y="3607"/>
                  </a:cubicBezTo>
                  <a:cubicBezTo>
                    <a:pt x="1790" y="3470"/>
                    <a:pt x="1859" y="3356"/>
                    <a:pt x="1927" y="3219"/>
                  </a:cubicBezTo>
                  <a:cubicBezTo>
                    <a:pt x="2018" y="3082"/>
                    <a:pt x="2110" y="2945"/>
                    <a:pt x="2224" y="2831"/>
                  </a:cubicBezTo>
                  <a:cubicBezTo>
                    <a:pt x="2315" y="2694"/>
                    <a:pt x="2406" y="2580"/>
                    <a:pt x="2498" y="2443"/>
                  </a:cubicBezTo>
                  <a:cubicBezTo>
                    <a:pt x="2566" y="2374"/>
                    <a:pt x="2635" y="2283"/>
                    <a:pt x="2680" y="2215"/>
                  </a:cubicBezTo>
                  <a:cubicBezTo>
                    <a:pt x="2726" y="2169"/>
                    <a:pt x="2795" y="2101"/>
                    <a:pt x="2840" y="2055"/>
                  </a:cubicBezTo>
                  <a:cubicBezTo>
                    <a:pt x="2886" y="1986"/>
                    <a:pt x="2954" y="1918"/>
                    <a:pt x="3000" y="1872"/>
                  </a:cubicBezTo>
                  <a:cubicBezTo>
                    <a:pt x="3114" y="1758"/>
                    <a:pt x="3228" y="1644"/>
                    <a:pt x="3342" y="1530"/>
                  </a:cubicBezTo>
                  <a:cubicBezTo>
                    <a:pt x="3411" y="1484"/>
                    <a:pt x="3479" y="1416"/>
                    <a:pt x="3525" y="1347"/>
                  </a:cubicBezTo>
                  <a:cubicBezTo>
                    <a:pt x="3593" y="1302"/>
                    <a:pt x="3662" y="1233"/>
                    <a:pt x="3730" y="1188"/>
                  </a:cubicBezTo>
                  <a:cubicBezTo>
                    <a:pt x="3844" y="1096"/>
                    <a:pt x="3981" y="982"/>
                    <a:pt x="4118" y="891"/>
                  </a:cubicBezTo>
                  <a:cubicBezTo>
                    <a:pt x="4164" y="868"/>
                    <a:pt x="4187" y="822"/>
                    <a:pt x="4233" y="800"/>
                  </a:cubicBezTo>
                  <a:cubicBezTo>
                    <a:pt x="4301" y="754"/>
                    <a:pt x="4369" y="708"/>
                    <a:pt x="4438" y="685"/>
                  </a:cubicBezTo>
                  <a:cubicBezTo>
                    <a:pt x="4461" y="640"/>
                    <a:pt x="4506" y="617"/>
                    <a:pt x="4552" y="594"/>
                  </a:cubicBezTo>
                  <a:cubicBezTo>
                    <a:pt x="4598" y="571"/>
                    <a:pt x="4621" y="548"/>
                    <a:pt x="4643" y="526"/>
                  </a:cubicBezTo>
                  <a:cubicBezTo>
                    <a:pt x="4757" y="457"/>
                    <a:pt x="4872" y="389"/>
                    <a:pt x="4986" y="343"/>
                  </a:cubicBezTo>
                  <a:cubicBezTo>
                    <a:pt x="5100" y="275"/>
                    <a:pt x="5214" y="206"/>
                    <a:pt x="5328" y="160"/>
                  </a:cubicBezTo>
                  <a:cubicBezTo>
                    <a:pt x="5374" y="138"/>
                    <a:pt x="5397" y="92"/>
                    <a:pt x="5374" y="46"/>
                  </a:cubicBezTo>
                  <a:cubicBezTo>
                    <a:pt x="5351" y="1"/>
                    <a:pt x="5328" y="1"/>
                    <a:pt x="530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 name="Google Shape;9813;p58"/>
            <p:cNvSpPr/>
            <p:nvPr/>
          </p:nvSpPr>
          <p:spPr>
            <a:xfrm>
              <a:off x="4637835" y="3254475"/>
              <a:ext cx="372016" cy="732208"/>
            </a:xfrm>
            <a:custGeom>
              <a:avLst/>
              <a:gdLst/>
              <a:ahLst/>
              <a:cxnLst/>
              <a:rect l="l" t="t" r="r" b="b"/>
              <a:pathLst>
                <a:path w="7898" h="15545" extrusionOk="0">
                  <a:moveTo>
                    <a:pt x="2077" y="4269"/>
                  </a:moveTo>
                  <a:cubicBezTo>
                    <a:pt x="2077" y="4292"/>
                    <a:pt x="2077" y="4292"/>
                    <a:pt x="2100" y="4292"/>
                  </a:cubicBezTo>
                  <a:lnTo>
                    <a:pt x="2077" y="4269"/>
                  </a:lnTo>
                  <a:close/>
                  <a:moveTo>
                    <a:pt x="4406" y="9062"/>
                  </a:moveTo>
                  <a:cubicBezTo>
                    <a:pt x="4406" y="9062"/>
                    <a:pt x="4406" y="9075"/>
                    <a:pt x="4415" y="9081"/>
                  </a:cubicBezTo>
                  <a:lnTo>
                    <a:pt x="4415" y="9081"/>
                  </a:lnTo>
                  <a:cubicBezTo>
                    <a:pt x="4412" y="9075"/>
                    <a:pt x="4409" y="9069"/>
                    <a:pt x="4406" y="9062"/>
                  </a:cubicBezTo>
                  <a:close/>
                  <a:moveTo>
                    <a:pt x="5995" y="11646"/>
                  </a:moveTo>
                  <a:cubicBezTo>
                    <a:pt x="5998" y="11652"/>
                    <a:pt x="6001" y="11658"/>
                    <a:pt x="6003" y="11665"/>
                  </a:cubicBezTo>
                  <a:cubicBezTo>
                    <a:pt x="6003" y="11665"/>
                    <a:pt x="6003" y="11653"/>
                    <a:pt x="5995" y="11646"/>
                  </a:cubicBezTo>
                  <a:close/>
                  <a:moveTo>
                    <a:pt x="137" y="1"/>
                  </a:moveTo>
                  <a:cubicBezTo>
                    <a:pt x="114" y="1"/>
                    <a:pt x="92" y="1"/>
                    <a:pt x="69" y="24"/>
                  </a:cubicBezTo>
                  <a:cubicBezTo>
                    <a:pt x="23" y="46"/>
                    <a:pt x="0" y="115"/>
                    <a:pt x="46" y="183"/>
                  </a:cubicBezTo>
                  <a:cubicBezTo>
                    <a:pt x="69" y="206"/>
                    <a:pt x="92" y="252"/>
                    <a:pt x="114" y="298"/>
                  </a:cubicBezTo>
                  <a:cubicBezTo>
                    <a:pt x="160" y="412"/>
                    <a:pt x="206" y="526"/>
                    <a:pt x="251" y="640"/>
                  </a:cubicBezTo>
                  <a:cubicBezTo>
                    <a:pt x="320" y="777"/>
                    <a:pt x="366" y="914"/>
                    <a:pt x="434" y="1028"/>
                  </a:cubicBezTo>
                  <a:cubicBezTo>
                    <a:pt x="457" y="1051"/>
                    <a:pt x="457" y="1074"/>
                    <a:pt x="480" y="1096"/>
                  </a:cubicBezTo>
                  <a:cubicBezTo>
                    <a:pt x="525" y="1188"/>
                    <a:pt x="571" y="1302"/>
                    <a:pt x="617" y="1393"/>
                  </a:cubicBezTo>
                  <a:lnTo>
                    <a:pt x="639" y="1416"/>
                  </a:lnTo>
                  <a:cubicBezTo>
                    <a:pt x="662" y="1484"/>
                    <a:pt x="708" y="1553"/>
                    <a:pt x="754" y="1621"/>
                  </a:cubicBezTo>
                  <a:cubicBezTo>
                    <a:pt x="754" y="1667"/>
                    <a:pt x="776" y="1690"/>
                    <a:pt x="799" y="1713"/>
                  </a:cubicBezTo>
                  <a:lnTo>
                    <a:pt x="776" y="1713"/>
                  </a:lnTo>
                  <a:cubicBezTo>
                    <a:pt x="799" y="1713"/>
                    <a:pt x="799" y="1713"/>
                    <a:pt x="799" y="1736"/>
                  </a:cubicBezTo>
                  <a:cubicBezTo>
                    <a:pt x="799" y="1736"/>
                    <a:pt x="799" y="1758"/>
                    <a:pt x="822" y="1758"/>
                  </a:cubicBezTo>
                  <a:cubicBezTo>
                    <a:pt x="891" y="1895"/>
                    <a:pt x="936" y="2032"/>
                    <a:pt x="1005" y="2169"/>
                  </a:cubicBezTo>
                  <a:cubicBezTo>
                    <a:pt x="1073" y="2306"/>
                    <a:pt x="1119" y="2443"/>
                    <a:pt x="1187" y="2580"/>
                  </a:cubicBezTo>
                  <a:cubicBezTo>
                    <a:pt x="1324" y="2854"/>
                    <a:pt x="1484" y="3105"/>
                    <a:pt x="1621" y="3379"/>
                  </a:cubicBezTo>
                  <a:cubicBezTo>
                    <a:pt x="1644" y="3425"/>
                    <a:pt x="1667" y="3470"/>
                    <a:pt x="1689" y="3516"/>
                  </a:cubicBezTo>
                  <a:lnTo>
                    <a:pt x="1689" y="3493"/>
                  </a:lnTo>
                  <a:cubicBezTo>
                    <a:pt x="1689" y="3505"/>
                    <a:pt x="1695" y="3516"/>
                    <a:pt x="1701" y="3528"/>
                  </a:cubicBezTo>
                  <a:lnTo>
                    <a:pt x="1701" y="3528"/>
                  </a:lnTo>
                  <a:cubicBezTo>
                    <a:pt x="1698" y="3525"/>
                    <a:pt x="1694" y="3521"/>
                    <a:pt x="1689" y="3516"/>
                  </a:cubicBezTo>
                  <a:lnTo>
                    <a:pt x="1689" y="3516"/>
                  </a:lnTo>
                  <a:cubicBezTo>
                    <a:pt x="1697" y="3527"/>
                    <a:pt x="1703" y="3537"/>
                    <a:pt x="1710" y="3547"/>
                  </a:cubicBezTo>
                  <a:lnTo>
                    <a:pt x="1710" y="3547"/>
                  </a:lnTo>
                  <a:cubicBezTo>
                    <a:pt x="1711" y="3552"/>
                    <a:pt x="1712" y="3557"/>
                    <a:pt x="1712" y="3562"/>
                  </a:cubicBezTo>
                  <a:cubicBezTo>
                    <a:pt x="1712" y="3557"/>
                    <a:pt x="1712" y="3554"/>
                    <a:pt x="1712" y="3551"/>
                  </a:cubicBezTo>
                  <a:lnTo>
                    <a:pt x="1712" y="3551"/>
                  </a:lnTo>
                  <a:cubicBezTo>
                    <a:pt x="1743" y="3602"/>
                    <a:pt x="1762" y="3642"/>
                    <a:pt x="1781" y="3698"/>
                  </a:cubicBezTo>
                  <a:cubicBezTo>
                    <a:pt x="1849" y="3813"/>
                    <a:pt x="1895" y="3927"/>
                    <a:pt x="1963" y="4041"/>
                  </a:cubicBezTo>
                  <a:cubicBezTo>
                    <a:pt x="1963" y="4049"/>
                    <a:pt x="1963" y="4058"/>
                    <a:pt x="1964" y="4065"/>
                  </a:cubicBezTo>
                  <a:lnTo>
                    <a:pt x="1964" y="4065"/>
                  </a:lnTo>
                  <a:cubicBezTo>
                    <a:pt x="1964" y="4065"/>
                    <a:pt x="1964" y="4064"/>
                    <a:pt x="1964" y="4064"/>
                  </a:cubicBezTo>
                  <a:lnTo>
                    <a:pt x="1964" y="4064"/>
                  </a:lnTo>
                  <a:cubicBezTo>
                    <a:pt x="1964" y="4064"/>
                    <a:pt x="1964" y="4065"/>
                    <a:pt x="1964" y="4065"/>
                  </a:cubicBezTo>
                  <a:lnTo>
                    <a:pt x="1964" y="4065"/>
                  </a:lnTo>
                  <a:cubicBezTo>
                    <a:pt x="1966" y="4076"/>
                    <a:pt x="1971" y="4085"/>
                    <a:pt x="1983" y="4086"/>
                  </a:cubicBezTo>
                  <a:lnTo>
                    <a:pt x="1983" y="4086"/>
                  </a:lnTo>
                  <a:cubicBezTo>
                    <a:pt x="1986" y="4092"/>
                    <a:pt x="1986" y="4098"/>
                    <a:pt x="1986" y="4109"/>
                  </a:cubicBezTo>
                  <a:cubicBezTo>
                    <a:pt x="1986" y="4109"/>
                    <a:pt x="1986" y="4109"/>
                    <a:pt x="1986" y="4087"/>
                  </a:cubicBezTo>
                  <a:cubicBezTo>
                    <a:pt x="2009" y="4155"/>
                    <a:pt x="2055" y="4223"/>
                    <a:pt x="2100" y="4292"/>
                  </a:cubicBezTo>
                  <a:cubicBezTo>
                    <a:pt x="2100" y="4338"/>
                    <a:pt x="2123" y="4360"/>
                    <a:pt x="2123" y="4383"/>
                  </a:cubicBezTo>
                  <a:cubicBezTo>
                    <a:pt x="2169" y="4452"/>
                    <a:pt x="2192" y="4520"/>
                    <a:pt x="2237" y="4566"/>
                  </a:cubicBezTo>
                  <a:cubicBezTo>
                    <a:pt x="2260" y="4657"/>
                    <a:pt x="2306" y="4748"/>
                    <a:pt x="2351" y="4840"/>
                  </a:cubicBezTo>
                  <a:cubicBezTo>
                    <a:pt x="2374" y="4931"/>
                    <a:pt x="2420" y="5000"/>
                    <a:pt x="2466" y="5091"/>
                  </a:cubicBezTo>
                  <a:cubicBezTo>
                    <a:pt x="2534" y="5251"/>
                    <a:pt x="2625" y="5433"/>
                    <a:pt x="2694" y="5593"/>
                  </a:cubicBezTo>
                  <a:cubicBezTo>
                    <a:pt x="2717" y="5639"/>
                    <a:pt x="2739" y="5661"/>
                    <a:pt x="2762" y="5707"/>
                  </a:cubicBezTo>
                  <a:cubicBezTo>
                    <a:pt x="2740" y="5685"/>
                    <a:pt x="2739" y="5684"/>
                    <a:pt x="2739" y="5684"/>
                  </a:cubicBezTo>
                  <a:lnTo>
                    <a:pt x="2739" y="5684"/>
                  </a:lnTo>
                  <a:cubicBezTo>
                    <a:pt x="2808" y="5798"/>
                    <a:pt x="2854" y="5935"/>
                    <a:pt x="2922" y="6049"/>
                  </a:cubicBezTo>
                  <a:cubicBezTo>
                    <a:pt x="2990" y="6186"/>
                    <a:pt x="3036" y="6301"/>
                    <a:pt x="3105" y="6438"/>
                  </a:cubicBezTo>
                  <a:cubicBezTo>
                    <a:pt x="3150" y="6552"/>
                    <a:pt x="3219" y="6689"/>
                    <a:pt x="3287" y="6803"/>
                  </a:cubicBezTo>
                  <a:cubicBezTo>
                    <a:pt x="3356" y="6963"/>
                    <a:pt x="3424" y="7099"/>
                    <a:pt x="3493" y="7236"/>
                  </a:cubicBezTo>
                  <a:cubicBezTo>
                    <a:pt x="3561" y="7328"/>
                    <a:pt x="3607" y="7419"/>
                    <a:pt x="3652" y="7533"/>
                  </a:cubicBezTo>
                  <a:cubicBezTo>
                    <a:pt x="3652" y="7533"/>
                    <a:pt x="3652" y="7533"/>
                    <a:pt x="3652" y="7510"/>
                  </a:cubicBezTo>
                  <a:cubicBezTo>
                    <a:pt x="3652" y="7522"/>
                    <a:pt x="3658" y="7533"/>
                    <a:pt x="3664" y="7545"/>
                  </a:cubicBezTo>
                  <a:lnTo>
                    <a:pt x="3664" y="7545"/>
                  </a:lnTo>
                  <a:cubicBezTo>
                    <a:pt x="3661" y="7542"/>
                    <a:pt x="3657" y="7538"/>
                    <a:pt x="3652" y="7533"/>
                  </a:cubicBezTo>
                  <a:lnTo>
                    <a:pt x="3652" y="7533"/>
                  </a:lnTo>
                  <a:cubicBezTo>
                    <a:pt x="3659" y="7545"/>
                    <a:pt x="3666" y="7559"/>
                    <a:pt x="3675" y="7574"/>
                  </a:cubicBezTo>
                  <a:lnTo>
                    <a:pt x="3675" y="7574"/>
                  </a:lnTo>
                  <a:cubicBezTo>
                    <a:pt x="3675" y="7576"/>
                    <a:pt x="3675" y="7577"/>
                    <a:pt x="3675" y="7579"/>
                  </a:cubicBezTo>
                  <a:cubicBezTo>
                    <a:pt x="3675" y="7577"/>
                    <a:pt x="3675" y="7576"/>
                    <a:pt x="3675" y="7575"/>
                  </a:cubicBezTo>
                  <a:lnTo>
                    <a:pt x="3675" y="7575"/>
                  </a:lnTo>
                  <a:cubicBezTo>
                    <a:pt x="3690" y="7600"/>
                    <a:pt x="3706" y="7627"/>
                    <a:pt x="3721" y="7651"/>
                  </a:cubicBezTo>
                  <a:lnTo>
                    <a:pt x="3721" y="7651"/>
                  </a:lnTo>
                  <a:cubicBezTo>
                    <a:pt x="3721" y="7650"/>
                    <a:pt x="3721" y="7649"/>
                    <a:pt x="3721" y="7647"/>
                  </a:cubicBezTo>
                  <a:lnTo>
                    <a:pt x="3721" y="7647"/>
                  </a:lnTo>
                  <a:cubicBezTo>
                    <a:pt x="3722" y="7651"/>
                    <a:pt x="3723" y="7654"/>
                    <a:pt x="3725" y="7658"/>
                  </a:cubicBezTo>
                  <a:lnTo>
                    <a:pt x="3725" y="7658"/>
                  </a:lnTo>
                  <a:cubicBezTo>
                    <a:pt x="3723" y="7656"/>
                    <a:pt x="3722" y="7654"/>
                    <a:pt x="3721" y="7651"/>
                  </a:cubicBezTo>
                  <a:lnTo>
                    <a:pt x="3721" y="7651"/>
                  </a:lnTo>
                  <a:cubicBezTo>
                    <a:pt x="3721" y="7667"/>
                    <a:pt x="3722" y="7671"/>
                    <a:pt x="3735" y="7684"/>
                  </a:cubicBezTo>
                  <a:lnTo>
                    <a:pt x="3735" y="7684"/>
                  </a:lnTo>
                  <a:cubicBezTo>
                    <a:pt x="3731" y="7675"/>
                    <a:pt x="3728" y="7667"/>
                    <a:pt x="3725" y="7658"/>
                  </a:cubicBezTo>
                  <a:lnTo>
                    <a:pt x="3725" y="7658"/>
                  </a:lnTo>
                  <a:cubicBezTo>
                    <a:pt x="3732" y="7670"/>
                    <a:pt x="3738" y="7682"/>
                    <a:pt x="3744" y="7693"/>
                  </a:cubicBezTo>
                  <a:cubicBezTo>
                    <a:pt x="3740" y="7690"/>
                    <a:pt x="3738" y="7687"/>
                    <a:pt x="3735" y="7684"/>
                  </a:cubicBezTo>
                  <a:lnTo>
                    <a:pt x="3735" y="7684"/>
                  </a:lnTo>
                  <a:cubicBezTo>
                    <a:pt x="3759" y="7740"/>
                    <a:pt x="3793" y="7797"/>
                    <a:pt x="3812" y="7853"/>
                  </a:cubicBezTo>
                  <a:cubicBezTo>
                    <a:pt x="3858" y="7921"/>
                    <a:pt x="3903" y="8012"/>
                    <a:pt x="3926" y="8104"/>
                  </a:cubicBezTo>
                  <a:cubicBezTo>
                    <a:pt x="3995" y="8264"/>
                    <a:pt x="4086" y="8423"/>
                    <a:pt x="4177" y="8583"/>
                  </a:cubicBezTo>
                  <a:lnTo>
                    <a:pt x="4155" y="8583"/>
                  </a:lnTo>
                  <a:cubicBezTo>
                    <a:pt x="4177" y="8606"/>
                    <a:pt x="4177" y="8629"/>
                    <a:pt x="4200" y="8652"/>
                  </a:cubicBezTo>
                  <a:cubicBezTo>
                    <a:pt x="4246" y="8743"/>
                    <a:pt x="4269" y="8811"/>
                    <a:pt x="4314" y="8903"/>
                  </a:cubicBezTo>
                  <a:cubicBezTo>
                    <a:pt x="4337" y="8948"/>
                    <a:pt x="4360" y="8994"/>
                    <a:pt x="4406" y="9040"/>
                  </a:cubicBezTo>
                  <a:cubicBezTo>
                    <a:pt x="4383" y="9040"/>
                    <a:pt x="4383" y="9017"/>
                    <a:pt x="4383" y="9017"/>
                  </a:cubicBezTo>
                  <a:lnTo>
                    <a:pt x="4383" y="9017"/>
                  </a:lnTo>
                  <a:cubicBezTo>
                    <a:pt x="4383" y="9040"/>
                    <a:pt x="4406" y="9062"/>
                    <a:pt x="4428" y="9085"/>
                  </a:cubicBezTo>
                  <a:cubicBezTo>
                    <a:pt x="4422" y="9085"/>
                    <a:pt x="4418" y="9084"/>
                    <a:pt x="4415" y="9081"/>
                  </a:cubicBezTo>
                  <a:lnTo>
                    <a:pt x="4415" y="9081"/>
                  </a:lnTo>
                  <a:cubicBezTo>
                    <a:pt x="4455" y="9166"/>
                    <a:pt x="4477" y="9250"/>
                    <a:pt x="4520" y="9314"/>
                  </a:cubicBezTo>
                  <a:cubicBezTo>
                    <a:pt x="4565" y="9405"/>
                    <a:pt x="4611" y="9473"/>
                    <a:pt x="4634" y="9565"/>
                  </a:cubicBezTo>
                  <a:cubicBezTo>
                    <a:pt x="4680" y="9633"/>
                    <a:pt x="4702" y="9724"/>
                    <a:pt x="4748" y="9793"/>
                  </a:cubicBezTo>
                  <a:cubicBezTo>
                    <a:pt x="4794" y="9884"/>
                    <a:pt x="4839" y="9975"/>
                    <a:pt x="4885" y="10067"/>
                  </a:cubicBezTo>
                  <a:cubicBezTo>
                    <a:pt x="4885" y="10090"/>
                    <a:pt x="4908" y="10112"/>
                    <a:pt x="4908" y="10135"/>
                  </a:cubicBezTo>
                  <a:lnTo>
                    <a:pt x="4908" y="10090"/>
                  </a:lnTo>
                  <a:cubicBezTo>
                    <a:pt x="4931" y="10181"/>
                    <a:pt x="4976" y="10249"/>
                    <a:pt x="5022" y="10318"/>
                  </a:cubicBezTo>
                  <a:cubicBezTo>
                    <a:pt x="5068" y="10409"/>
                    <a:pt x="5113" y="10523"/>
                    <a:pt x="5159" y="10615"/>
                  </a:cubicBezTo>
                  <a:cubicBezTo>
                    <a:pt x="5205" y="10706"/>
                    <a:pt x="5250" y="10797"/>
                    <a:pt x="5296" y="10888"/>
                  </a:cubicBezTo>
                  <a:cubicBezTo>
                    <a:pt x="5341" y="10980"/>
                    <a:pt x="5387" y="11094"/>
                    <a:pt x="5433" y="11208"/>
                  </a:cubicBezTo>
                  <a:cubicBezTo>
                    <a:pt x="5524" y="11413"/>
                    <a:pt x="5615" y="11619"/>
                    <a:pt x="5730" y="11801"/>
                  </a:cubicBezTo>
                  <a:cubicBezTo>
                    <a:pt x="5752" y="11870"/>
                    <a:pt x="5775" y="11938"/>
                    <a:pt x="5821" y="12007"/>
                  </a:cubicBezTo>
                  <a:cubicBezTo>
                    <a:pt x="5844" y="12075"/>
                    <a:pt x="5889" y="12144"/>
                    <a:pt x="5912" y="12212"/>
                  </a:cubicBezTo>
                  <a:cubicBezTo>
                    <a:pt x="6049" y="12463"/>
                    <a:pt x="6163" y="12714"/>
                    <a:pt x="6277" y="12943"/>
                  </a:cubicBezTo>
                  <a:cubicBezTo>
                    <a:pt x="6391" y="13171"/>
                    <a:pt x="6528" y="13399"/>
                    <a:pt x="6643" y="13627"/>
                  </a:cubicBezTo>
                  <a:cubicBezTo>
                    <a:pt x="6620" y="13605"/>
                    <a:pt x="6620" y="13605"/>
                    <a:pt x="6620" y="13605"/>
                  </a:cubicBezTo>
                  <a:lnTo>
                    <a:pt x="6620" y="13605"/>
                  </a:lnTo>
                  <a:cubicBezTo>
                    <a:pt x="6643" y="13650"/>
                    <a:pt x="6665" y="13673"/>
                    <a:pt x="6665" y="13696"/>
                  </a:cubicBezTo>
                  <a:cubicBezTo>
                    <a:pt x="6688" y="13742"/>
                    <a:pt x="6711" y="13787"/>
                    <a:pt x="6757" y="13833"/>
                  </a:cubicBezTo>
                  <a:cubicBezTo>
                    <a:pt x="6757" y="13856"/>
                    <a:pt x="6757" y="13879"/>
                    <a:pt x="6779" y="13901"/>
                  </a:cubicBezTo>
                  <a:cubicBezTo>
                    <a:pt x="6779" y="13924"/>
                    <a:pt x="6802" y="13947"/>
                    <a:pt x="6802" y="13970"/>
                  </a:cubicBezTo>
                  <a:cubicBezTo>
                    <a:pt x="6871" y="14084"/>
                    <a:pt x="6916" y="14198"/>
                    <a:pt x="6962" y="14289"/>
                  </a:cubicBezTo>
                  <a:cubicBezTo>
                    <a:pt x="6962" y="14289"/>
                    <a:pt x="6962" y="14267"/>
                    <a:pt x="6962" y="14267"/>
                  </a:cubicBezTo>
                  <a:cubicBezTo>
                    <a:pt x="7031" y="14404"/>
                    <a:pt x="7099" y="14540"/>
                    <a:pt x="7168" y="14677"/>
                  </a:cubicBezTo>
                  <a:cubicBezTo>
                    <a:pt x="7236" y="14792"/>
                    <a:pt x="7304" y="14906"/>
                    <a:pt x="7373" y="15020"/>
                  </a:cubicBezTo>
                  <a:cubicBezTo>
                    <a:pt x="7393" y="15079"/>
                    <a:pt x="7412" y="15121"/>
                    <a:pt x="7432" y="15160"/>
                  </a:cubicBezTo>
                  <a:lnTo>
                    <a:pt x="7432" y="15160"/>
                  </a:lnTo>
                  <a:cubicBezTo>
                    <a:pt x="7429" y="15158"/>
                    <a:pt x="7424" y="15157"/>
                    <a:pt x="7419" y="15157"/>
                  </a:cubicBezTo>
                  <a:cubicBezTo>
                    <a:pt x="7464" y="15202"/>
                    <a:pt x="7487" y="15248"/>
                    <a:pt x="7510" y="15294"/>
                  </a:cubicBezTo>
                  <a:cubicBezTo>
                    <a:pt x="7533" y="15362"/>
                    <a:pt x="7578" y="15408"/>
                    <a:pt x="7601" y="15476"/>
                  </a:cubicBezTo>
                  <a:cubicBezTo>
                    <a:pt x="7624" y="15499"/>
                    <a:pt x="7670" y="15545"/>
                    <a:pt x="7692" y="15545"/>
                  </a:cubicBezTo>
                  <a:cubicBezTo>
                    <a:pt x="7738" y="15545"/>
                    <a:pt x="7784" y="15545"/>
                    <a:pt x="7829" y="15522"/>
                  </a:cubicBezTo>
                  <a:cubicBezTo>
                    <a:pt x="7852" y="15499"/>
                    <a:pt x="7875" y="15453"/>
                    <a:pt x="7898" y="15408"/>
                  </a:cubicBezTo>
                  <a:cubicBezTo>
                    <a:pt x="7898" y="15362"/>
                    <a:pt x="7875" y="15339"/>
                    <a:pt x="7875" y="15294"/>
                  </a:cubicBezTo>
                  <a:cubicBezTo>
                    <a:pt x="7829" y="15248"/>
                    <a:pt x="7807" y="15180"/>
                    <a:pt x="7784" y="15134"/>
                  </a:cubicBezTo>
                  <a:cubicBezTo>
                    <a:pt x="7784" y="15134"/>
                    <a:pt x="7784" y="15157"/>
                    <a:pt x="7784" y="15180"/>
                  </a:cubicBezTo>
                  <a:cubicBezTo>
                    <a:pt x="7761" y="15134"/>
                    <a:pt x="7738" y="15088"/>
                    <a:pt x="7715" y="15043"/>
                  </a:cubicBezTo>
                  <a:cubicBezTo>
                    <a:pt x="7692" y="14997"/>
                    <a:pt x="7692" y="14951"/>
                    <a:pt x="7670" y="14906"/>
                  </a:cubicBezTo>
                  <a:cubicBezTo>
                    <a:pt x="7670" y="14929"/>
                    <a:pt x="7670" y="14929"/>
                    <a:pt x="7670" y="14929"/>
                  </a:cubicBezTo>
                  <a:cubicBezTo>
                    <a:pt x="7601" y="14814"/>
                    <a:pt x="7533" y="14677"/>
                    <a:pt x="7464" y="14563"/>
                  </a:cubicBezTo>
                  <a:cubicBezTo>
                    <a:pt x="7396" y="14449"/>
                    <a:pt x="7327" y="14312"/>
                    <a:pt x="7259" y="14175"/>
                  </a:cubicBezTo>
                  <a:cubicBezTo>
                    <a:pt x="7259" y="14152"/>
                    <a:pt x="7236" y="14130"/>
                    <a:pt x="7236" y="14130"/>
                  </a:cubicBezTo>
                  <a:cubicBezTo>
                    <a:pt x="7190" y="14038"/>
                    <a:pt x="7145" y="13947"/>
                    <a:pt x="7099" y="13856"/>
                  </a:cubicBezTo>
                  <a:cubicBezTo>
                    <a:pt x="7099" y="13833"/>
                    <a:pt x="7099" y="13810"/>
                    <a:pt x="7076" y="13810"/>
                  </a:cubicBezTo>
                  <a:cubicBezTo>
                    <a:pt x="7053" y="13742"/>
                    <a:pt x="7008" y="13673"/>
                    <a:pt x="6985" y="13605"/>
                  </a:cubicBezTo>
                  <a:cubicBezTo>
                    <a:pt x="6962" y="13582"/>
                    <a:pt x="6962" y="13536"/>
                    <a:pt x="6939" y="13513"/>
                  </a:cubicBezTo>
                  <a:cubicBezTo>
                    <a:pt x="6802" y="13239"/>
                    <a:pt x="6643" y="12966"/>
                    <a:pt x="6506" y="12692"/>
                  </a:cubicBezTo>
                  <a:cubicBezTo>
                    <a:pt x="6391" y="12441"/>
                    <a:pt x="6277" y="12189"/>
                    <a:pt x="6140" y="11938"/>
                  </a:cubicBezTo>
                  <a:cubicBezTo>
                    <a:pt x="6095" y="11847"/>
                    <a:pt x="6049" y="11733"/>
                    <a:pt x="5981" y="11642"/>
                  </a:cubicBezTo>
                  <a:cubicBezTo>
                    <a:pt x="5987" y="11642"/>
                    <a:pt x="5992" y="11644"/>
                    <a:pt x="5995" y="11646"/>
                  </a:cubicBezTo>
                  <a:lnTo>
                    <a:pt x="5995" y="11646"/>
                  </a:lnTo>
                  <a:cubicBezTo>
                    <a:pt x="5907" y="11447"/>
                    <a:pt x="5817" y="11248"/>
                    <a:pt x="5707" y="11048"/>
                  </a:cubicBezTo>
                  <a:cubicBezTo>
                    <a:pt x="5684" y="11003"/>
                    <a:pt x="5661" y="10934"/>
                    <a:pt x="5638" y="10888"/>
                  </a:cubicBezTo>
                  <a:cubicBezTo>
                    <a:pt x="5615" y="10820"/>
                    <a:pt x="5593" y="10751"/>
                    <a:pt x="5547" y="10706"/>
                  </a:cubicBezTo>
                  <a:cubicBezTo>
                    <a:pt x="5501" y="10592"/>
                    <a:pt x="5456" y="10478"/>
                    <a:pt x="5387" y="10363"/>
                  </a:cubicBezTo>
                  <a:cubicBezTo>
                    <a:pt x="5341" y="10249"/>
                    <a:pt x="5273" y="10135"/>
                    <a:pt x="5205" y="10021"/>
                  </a:cubicBezTo>
                  <a:cubicBezTo>
                    <a:pt x="5205" y="9998"/>
                    <a:pt x="5182" y="9975"/>
                    <a:pt x="5182" y="9930"/>
                  </a:cubicBezTo>
                  <a:lnTo>
                    <a:pt x="5182" y="9975"/>
                  </a:lnTo>
                  <a:cubicBezTo>
                    <a:pt x="5159" y="9907"/>
                    <a:pt x="5113" y="9838"/>
                    <a:pt x="5090" y="9770"/>
                  </a:cubicBezTo>
                  <a:cubicBezTo>
                    <a:pt x="5022" y="9633"/>
                    <a:pt x="4953" y="9496"/>
                    <a:pt x="4908" y="9359"/>
                  </a:cubicBezTo>
                  <a:cubicBezTo>
                    <a:pt x="4817" y="9222"/>
                    <a:pt x="4748" y="9062"/>
                    <a:pt x="4680" y="8903"/>
                  </a:cubicBezTo>
                  <a:cubicBezTo>
                    <a:pt x="4680" y="8880"/>
                    <a:pt x="4657" y="8880"/>
                    <a:pt x="4657" y="8857"/>
                  </a:cubicBezTo>
                  <a:cubicBezTo>
                    <a:pt x="4634" y="8811"/>
                    <a:pt x="4588" y="8743"/>
                    <a:pt x="4565" y="8674"/>
                  </a:cubicBezTo>
                  <a:cubicBezTo>
                    <a:pt x="4520" y="8606"/>
                    <a:pt x="4497" y="8537"/>
                    <a:pt x="4451" y="8469"/>
                  </a:cubicBezTo>
                  <a:cubicBezTo>
                    <a:pt x="4428" y="8400"/>
                    <a:pt x="4406" y="8355"/>
                    <a:pt x="4383" y="8309"/>
                  </a:cubicBezTo>
                  <a:cubicBezTo>
                    <a:pt x="4314" y="8172"/>
                    <a:pt x="4246" y="8035"/>
                    <a:pt x="4200" y="7898"/>
                  </a:cubicBezTo>
                  <a:cubicBezTo>
                    <a:pt x="4132" y="7761"/>
                    <a:pt x="4063" y="7647"/>
                    <a:pt x="3995" y="7510"/>
                  </a:cubicBezTo>
                  <a:cubicBezTo>
                    <a:pt x="3972" y="7465"/>
                    <a:pt x="3949" y="7419"/>
                    <a:pt x="3949" y="7373"/>
                  </a:cubicBezTo>
                  <a:cubicBezTo>
                    <a:pt x="3949" y="7396"/>
                    <a:pt x="3949" y="7396"/>
                    <a:pt x="3949" y="7396"/>
                  </a:cubicBezTo>
                  <a:lnTo>
                    <a:pt x="3926" y="7373"/>
                  </a:lnTo>
                  <a:lnTo>
                    <a:pt x="3949" y="7373"/>
                  </a:lnTo>
                  <a:cubicBezTo>
                    <a:pt x="3835" y="7168"/>
                    <a:pt x="3721" y="6985"/>
                    <a:pt x="3607" y="6780"/>
                  </a:cubicBezTo>
                  <a:cubicBezTo>
                    <a:pt x="3515" y="6574"/>
                    <a:pt x="3424" y="6369"/>
                    <a:pt x="3333" y="6164"/>
                  </a:cubicBezTo>
                  <a:cubicBezTo>
                    <a:pt x="3219" y="5958"/>
                    <a:pt x="3127" y="5753"/>
                    <a:pt x="3036" y="5547"/>
                  </a:cubicBezTo>
                  <a:cubicBezTo>
                    <a:pt x="3013" y="5525"/>
                    <a:pt x="3013" y="5502"/>
                    <a:pt x="2990" y="5479"/>
                  </a:cubicBezTo>
                  <a:cubicBezTo>
                    <a:pt x="2990" y="5456"/>
                    <a:pt x="2968" y="5433"/>
                    <a:pt x="2945" y="5388"/>
                  </a:cubicBezTo>
                  <a:cubicBezTo>
                    <a:pt x="2876" y="5251"/>
                    <a:pt x="2808" y="5091"/>
                    <a:pt x="2739" y="4931"/>
                  </a:cubicBezTo>
                  <a:cubicBezTo>
                    <a:pt x="2717" y="4863"/>
                    <a:pt x="2671" y="4771"/>
                    <a:pt x="2625" y="4703"/>
                  </a:cubicBezTo>
                  <a:cubicBezTo>
                    <a:pt x="2580" y="4612"/>
                    <a:pt x="2557" y="4520"/>
                    <a:pt x="2511" y="4429"/>
                  </a:cubicBezTo>
                  <a:cubicBezTo>
                    <a:pt x="2466" y="4338"/>
                    <a:pt x="2420" y="4246"/>
                    <a:pt x="2374" y="4155"/>
                  </a:cubicBezTo>
                  <a:lnTo>
                    <a:pt x="2374" y="4155"/>
                  </a:lnTo>
                  <a:lnTo>
                    <a:pt x="2397" y="4178"/>
                  </a:lnTo>
                  <a:cubicBezTo>
                    <a:pt x="2351" y="4109"/>
                    <a:pt x="2306" y="4041"/>
                    <a:pt x="2260" y="3950"/>
                  </a:cubicBezTo>
                  <a:cubicBezTo>
                    <a:pt x="2260" y="3950"/>
                    <a:pt x="2260" y="3950"/>
                    <a:pt x="2260" y="3927"/>
                  </a:cubicBezTo>
                  <a:cubicBezTo>
                    <a:pt x="2249" y="3915"/>
                    <a:pt x="2243" y="3904"/>
                    <a:pt x="2237" y="3892"/>
                  </a:cubicBezTo>
                  <a:lnTo>
                    <a:pt x="2237" y="3892"/>
                  </a:lnTo>
                  <a:cubicBezTo>
                    <a:pt x="2237" y="3895"/>
                    <a:pt x="2237" y="3899"/>
                    <a:pt x="2237" y="3904"/>
                  </a:cubicBezTo>
                  <a:cubicBezTo>
                    <a:pt x="2230" y="3889"/>
                    <a:pt x="2223" y="3874"/>
                    <a:pt x="2215" y="3859"/>
                  </a:cubicBezTo>
                  <a:lnTo>
                    <a:pt x="2215" y="3859"/>
                  </a:lnTo>
                  <a:cubicBezTo>
                    <a:pt x="2226" y="3870"/>
                    <a:pt x="2232" y="3881"/>
                    <a:pt x="2237" y="3892"/>
                  </a:cubicBezTo>
                  <a:lnTo>
                    <a:pt x="2237" y="3892"/>
                  </a:lnTo>
                  <a:cubicBezTo>
                    <a:pt x="2236" y="3880"/>
                    <a:pt x="2233" y="3876"/>
                    <a:pt x="2215" y="3859"/>
                  </a:cubicBezTo>
                  <a:lnTo>
                    <a:pt x="2215" y="3859"/>
                  </a:lnTo>
                  <a:cubicBezTo>
                    <a:pt x="2215" y="3859"/>
                    <a:pt x="2215" y="3859"/>
                    <a:pt x="2215" y="3859"/>
                  </a:cubicBezTo>
                  <a:lnTo>
                    <a:pt x="2215" y="3859"/>
                  </a:lnTo>
                  <a:cubicBezTo>
                    <a:pt x="2215" y="3859"/>
                    <a:pt x="2215" y="3859"/>
                    <a:pt x="2214" y="3858"/>
                  </a:cubicBezTo>
                  <a:lnTo>
                    <a:pt x="2214" y="3858"/>
                  </a:lnTo>
                  <a:cubicBezTo>
                    <a:pt x="2215" y="3859"/>
                    <a:pt x="2215" y="3859"/>
                    <a:pt x="2215" y="3859"/>
                  </a:cubicBezTo>
                  <a:lnTo>
                    <a:pt x="2215" y="3859"/>
                  </a:lnTo>
                  <a:cubicBezTo>
                    <a:pt x="2154" y="3733"/>
                    <a:pt x="2093" y="3592"/>
                    <a:pt x="2032" y="3470"/>
                  </a:cubicBezTo>
                  <a:cubicBezTo>
                    <a:pt x="2009" y="3447"/>
                    <a:pt x="1986" y="3402"/>
                    <a:pt x="1963" y="3356"/>
                  </a:cubicBezTo>
                  <a:lnTo>
                    <a:pt x="1963" y="3356"/>
                  </a:lnTo>
                  <a:cubicBezTo>
                    <a:pt x="1986" y="3379"/>
                    <a:pt x="1986" y="3379"/>
                    <a:pt x="1986" y="3379"/>
                  </a:cubicBezTo>
                  <a:cubicBezTo>
                    <a:pt x="1918" y="3242"/>
                    <a:pt x="1826" y="3082"/>
                    <a:pt x="1758" y="2945"/>
                  </a:cubicBezTo>
                  <a:cubicBezTo>
                    <a:pt x="1667" y="2785"/>
                    <a:pt x="1598" y="2671"/>
                    <a:pt x="1530" y="2512"/>
                  </a:cubicBezTo>
                  <a:cubicBezTo>
                    <a:pt x="1438" y="2329"/>
                    <a:pt x="1347" y="2146"/>
                    <a:pt x="1256" y="1964"/>
                  </a:cubicBezTo>
                  <a:cubicBezTo>
                    <a:pt x="1210" y="1872"/>
                    <a:pt x="1164" y="1758"/>
                    <a:pt x="1119" y="1667"/>
                  </a:cubicBezTo>
                  <a:cubicBezTo>
                    <a:pt x="1073" y="1576"/>
                    <a:pt x="1028" y="1484"/>
                    <a:pt x="982" y="1393"/>
                  </a:cubicBezTo>
                  <a:cubicBezTo>
                    <a:pt x="936" y="1325"/>
                    <a:pt x="913" y="1256"/>
                    <a:pt x="868" y="1188"/>
                  </a:cubicBezTo>
                  <a:cubicBezTo>
                    <a:pt x="822" y="1119"/>
                    <a:pt x="776" y="1028"/>
                    <a:pt x="731" y="959"/>
                  </a:cubicBezTo>
                  <a:cubicBezTo>
                    <a:pt x="708" y="891"/>
                    <a:pt x="662" y="823"/>
                    <a:pt x="617" y="754"/>
                  </a:cubicBezTo>
                  <a:cubicBezTo>
                    <a:pt x="571" y="686"/>
                    <a:pt x="525" y="617"/>
                    <a:pt x="503" y="526"/>
                  </a:cubicBezTo>
                  <a:cubicBezTo>
                    <a:pt x="411" y="366"/>
                    <a:pt x="320" y="206"/>
                    <a:pt x="229" y="46"/>
                  </a:cubicBezTo>
                  <a:cubicBezTo>
                    <a:pt x="206" y="24"/>
                    <a:pt x="183" y="1"/>
                    <a:pt x="13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 name="Google Shape;9814;p58"/>
            <p:cNvSpPr/>
            <p:nvPr/>
          </p:nvSpPr>
          <p:spPr>
            <a:xfrm>
              <a:off x="4907697" y="3842615"/>
              <a:ext cx="14037" cy="12953"/>
            </a:xfrm>
            <a:custGeom>
              <a:avLst/>
              <a:gdLst/>
              <a:ahLst/>
              <a:cxnLst/>
              <a:rect l="l" t="t" r="r" b="b"/>
              <a:pathLst>
                <a:path w="298" h="275" extrusionOk="0">
                  <a:moveTo>
                    <a:pt x="137" y="0"/>
                  </a:moveTo>
                  <a:cubicBezTo>
                    <a:pt x="69" y="0"/>
                    <a:pt x="1" y="69"/>
                    <a:pt x="1" y="137"/>
                  </a:cubicBezTo>
                  <a:cubicBezTo>
                    <a:pt x="23" y="228"/>
                    <a:pt x="92" y="274"/>
                    <a:pt x="160" y="274"/>
                  </a:cubicBezTo>
                  <a:cubicBezTo>
                    <a:pt x="229" y="274"/>
                    <a:pt x="297" y="206"/>
                    <a:pt x="297" y="114"/>
                  </a:cubicBezTo>
                  <a:cubicBezTo>
                    <a:pt x="297" y="46"/>
                    <a:pt x="229" y="0"/>
                    <a:pt x="13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 name="Google Shape;9815;p58"/>
            <p:cNvSpPr/>
            <p:nvPr/>
          </p:nvSpPr>
          <p:spPr>
            <a:xfrm>
              <a:off x="4875431" y="3514678"/>
              <a:ext cx="255955" cy="162409"/>
            </a:xfrm>
            <a:custGeom>
              <a:avLst/>
              <a:gdLst/>
              <a:ahLst/>
              <a:cxnLst/>
              <a:rect l="l" t="t" r="r" b="b"/>
              <a:pathLst>
                <a:path w="5434" h="3448" extrusionOk="0">
                  <a:moveTo>
                    <a:pt x="343" y="1"/>
                  </a:moveTo>
                  <a:cubicBezTo>
                    <a:pt x="320" y="1"/>
                    <a:pt x="275" y="1"/>
                    <a:pt x="252" y="23"/>
                  </a:cubicBezTo>
                  <a:cubicBezTo>
                    <a:pt x="229" y="46"/>
                    <a:pt x="229" y="46"/>
                    <a:pt x="206" y="69"/>
                  </a:cubicBezTo>
                  <a:cubicBezTo>
                    <a:pt x="183" y="69"/>
                    <a:pt x="183" y="92"/>
                    <a:pt x="183" y="92"/>
                  </a:cubicBezTo>
                  <a:cubicBezTo>
                    <a:pt x="161" y="115"/>
                    <a:pt x="161" y="115"/>
                    <a:pt x="161" y="115"/>
                  </a:cubicBezTo>
                  <a:cubicBezTo>
                    <a:pt x="115" y="137"/>
                    <a:pt x="115" y="160"/>
                    <a:pt x="115" y="206"/>
                  </a:cubicBezTo>
                  <a:cubicBezTo>
                    <a:pt x="92" y="206"/>
                    <a:pt x="69" y="206"/>
                    <a:pt x="46" y="229"/>
                  </a:cubicBezTo>
                  <a:cubicBezTo>
                    <a:pt x="24" y="229"/>
                    <a:pt x="1" y="274"/>
                    <a:pt x="24" y="297"/>
                  </a:cubicBezTo>
                  <a:cubicBezTo>
                    <a:pt x="24" y="343"/>
                    <a:pt x="69" y="343"/>
                    <a:pt x="92" y="343"/>
                  </a:cubicBezTo>
                  <a:cubicBezTo>
                    <a:pt x="115" y="343"/>
                    <a:pt x="138" y="343"/>
                    <a:pt x="138" y="320"/>
                  </a:cubicBezTo>
                  <a:cubicBezTo>
                    <a:pt x="138" y="320"/>
                    <a:pt x="138" y="343"/>
                    <a:pt x="138" y="343"/>
                  </a:cubicBezTo>
                  <a:cubicBezTo>
                    <a:pt x="138" y="320"/>
                    <a:pt x="161" y="320"/>
                    <a:pt x="183" y="320"/>
                  </a:cubicBezTo>
                  <a:cubicBezTo>
                    <a:pt x="183" y="320"/>
                    <a:pt x="206" y="343"/>
                    <a:pt x="229" y="343"/>
                  </a:cubicBezTo>
                  <a:cubicBezTo>
                    <a:pt x="275" y="366"/>
                    <a:pt x="343" y="389"/>
                    <a:pt x="389" y="411"/>
                  </a:cubicBezTo>
                  <a:lnTo>
                    <a:pt x="366" y="411"/>
                  </a:lnTo>
                  <a:cubicBezTo>
                    <a:pt x="480" y="480"/>
                    <a:pt x="571" y="548"/>
                    <a:pt x="663" y="640"/>
                  </a:cubicBezTo>
                  <a:cubicBezTo>
                    <a:pt x="708" y="685"/>
                    <a:pt x="754" y="754"/>
                    <a:pt x="800" y="822"/>
                  </a:cubicBezTo>
                  <a:cubicBezTo>
                    <a:pt x="822" y="868"/>
                    <a:pt x="868" y="936"/>
                    <a:pt x="914" y="982"/>
                  </a:cubicBezTo>
                  <a:cubicBezTo>
                    <a:pt x="982" y="1096"/>
                    <a:pt x="1051" y="1210"/>
                    <a:pt x="1119" y="1324"/>
                  </a:cubicBezTo>
                  <a:cubicBezTo>
                    <a:pt x="1188" y="1439"/>
                    <a:pt x="1256" y="1553"/>
                    <a:pt x="1347" y="1644"/>
                  </a:cubicBezTo>
                  <a:cubicBezTo>
                    <a:pt x="1393" y="1712"/>
                    <a:pt x="1439" y="1758"/>
                    <a:pt x="1484" y="1827"/>
                  </a:cubicBezTo>
                  <a:cubicBezTo>
                    <a:pt x="1507" y="1849"/>
                    <a:pt x="1530" y="1872"/>
                    <a:pt x="1576" y="1918"/>
                  </a:cubicBezTo>
                  <a:cubicBezTo>
                    <a:pt x="1599" y="1941"/>
                    <a:pt x="1621" y="1963"/>
                    <a:pt x="1644" y="1986"/>
                  </a:cubicBezTo>
                  <a:cubicBezTo>
                    <a:pt x="1758" y="2100"/>
                    <a:pt x="1872" y="2215"/>
                    <a:pt x="1987" y="2306"/>
                  </a:cubicBezTo>
                  <a:cubicBezTo>
                    <a:pt x="2101" y="2397"/>
                    <a:pt x="2215" y="2488"/>
                    <a:pt x="2352" y="2557"/>
                  </a:cubicBezTo>
                  <a:cubicBezTo>
                    <a:pt x="2466" y="2625"/>
                    <a:pt x="2580" y="2694"/>
                    <a:pt x="2717" y="2762"/>
                  </a:cubicBezTo>
                  <a:cubicBezTo>
                    <a:pt x="2831" y="2831"/>
                    <a:pt x="2968" y="2899"/>
                    <a:pt x="3105" y="2968"/>
                  </a:cubicBezTo>
                  <a:cubicBezTo>
                    <a:pt x="3219" y="3013"/>
                    <a:pt x="3356" y="3082"/>
                    <a:pt x="3470" y="3128"/>
                  </a:cubicBezTo>
                  <a:cubicBezTo>
                    <a:pt x="3630" y="3196"/>
                    <a:pt x="3790" y="3242"/>
                    <a:pt x="3950" y="3265"/>
                  </a:cubicBezTo>
                  <a:cubicBezTo>
                    <a:pt x="4086" y="3310"/>
                    <a:pt x="4223" y="3333"/>
                    <a:pt x="4360" y="3379"/>
                  </a:cubicBezTo>
                  <a:cubicBezTo>
                    <a:pt x="4429" y="3379"/>
                    <a:pt x="4497" y="3401"/>
                    <a:pt x="4566" y="3424"/>
                  </a:cubicBezTo>
                  <a:cubicBezTo>
                    <a:pt x="4634" y="3424"/>
                    <a:pt x="4703" y="3447"/>
                    <a:pt x="4771" y="3447"/>
                  </a:cubicBezTo>
                  <a:lnTo>
                    <a:pt x="5319" y="3447"/>
                  </a:lnTo>
                  <a:cubicBezTo>
                    <a:pt x="5342" y="3447"/>
                    <a:pt x="5388" y="3401"/>
                    <a:pt x="5410" y="3379"/>
                  </a:cubicBezTo>
                  <a:cubicBezTo>
                    <a:pt x="5433" y="3310"/>
                    <a:pt x="5410" y="3242"/>
                    <a:pt x="5365" y="3219"/>
                  </a:cubicBezTo>
                  <a:cubicBezTo>
                    <a:pt x="5342" y="3207"/>
                    <a:pt x="5319" y="3207"/>
                    <a:pt x="5296" y="3207"/>
                  </a:cubicBezTo>
                  <a:cubicBezTo>
                    <a:pt x="5273" y="3207"/>
                    <a:pt x="5251" y="3207"/>
                    <a:pt x="5228" y="3196"/>
                  </a:cubicBezTo>
                  <a:lnTo>
                    <a:pt x="5114" y="3196"/>
                  </a:lnTo>
                  <a:cubicBezTo>
                    <a:pt x="5091" y="3207"/>
                    <a:pt x="5074" y="3213"/>
                    <a:pt x="5057" y="3213"/>
                  </a:cubicBezTo>
                  <a:cubicBezTo>
                    <a:pt x="5039" y="3213"/>
                    <a:pt x="5022" y="3207"/>
                    <a:pt x="5000" y="3196"/>
                  </a:cubicBezTo>
                  <a:cubicBezTo>
                    <a:pt x="4908" y="3196"/>
                    <a:pt x="4840" y="3196"/>
                    <a:pt x="4748" y="3173"/>
                  </a:cubicBezTo>
                  <a:cubicBezTo>
                    <a:pt x="4703" y="3173"/>
                    <a:pt x="4657" y="3173"/>
                    <a:pt x="4589" y="3150"/>
                  </a:cubicBezTo>
                  <a:cubicBezTo>
                    <a:pt x="4543" y="3150"/>
                    <a:pt x="4475" y="3128"/>
                    <a:pt x="4406" y="3128"/>
                  </a:cubicBezTo>
                  <a:cubicBezTo>
                    <a:pt x="4315" y="3105"/>
                    <a:pt x="4223" y="3082"/>
                    <a:pt x="4132" y="3059"/>
                  </a:cubicBezTo>
                  <a:cubicBezTo>
                    <a:pt x="4041" y="3036"/>
                    <a:pt x="3950" y="3013"/>
                    <a:pt x="3858" y="2991"/>
                  </a:cubicBezTo>
                  <a:cubicBezTo>
                    <a:pt x="3835" y="2968"/>
                    <a:pt x="3835" y="2968"/>
                    <a:pt x="3813" y="2968"/>
                  </a:cubicBezTo>
                  <a:cubicBezTo>
                    <a:pt x="3744" y="2945"/>
                    <a:pt x="3676" y="2922"/>
                    <a:pt x="3607" y="2899"/>
                  </a:cubicBezTo>
                  <a:cubicBezTo>
                    <a:pt x="3562" y="2876"/>
                    <a:pt x="3493" y="2854"/>
                    <a:pt x="3447" y="2831"/>
                  </a:cubicBezTo>
                  <a:cubicBezTo>
                    <a:pt x="3310" y="2762"/>
                    <a:pt x="3173" y="2717"/>
                    <a:pt x="3059" y="2648"/>
                  </a:cubicBezTo>
                  <a:cubicBezTo>
                    <a:pt x="3037" y="2625"/>
                    <a:pt x="2991" y="2625"/>
                    <a:pt x="2968" y="2603"/>
                  </a:cubicBezTo>
                  <a:cubicBezTo>
                    <a:pt x="2945" y="2580"/>
                    <a:pt x="2922" y="2580"/>
                    <a:pt x="2900" y="2557"/>
                  </a:cubicBezTo>
                  <a:cubicBezTo>
                    <a:pt x="2785" y="2488"/>
                    <a:pt x="2694" y="2443"/>
                    <a:pt x="2603" y="2374"/>
                  </a:cubicBezTo>
                  <a:cubicBezTo>
                    <a:pt x="2512" y="2306"/>
                    <a:pt x="2397" y="2237"/>
                    <a:pt x="2306" y="2146"/>
                  </a:cubicBezTo>
                  <a:cubicBezTo>
                    <a:pt x="2215" y="2078"/>
                    <a:pt x="2124" y="1986"/>
                    <a:pt x="2055" y="1895"/>
                  </a:cubicBezTo>
                  <a:cubicBezTo>
                    <a:pt x="1918" y="1758"/>
                    <a:pt x="1804" y="1575"/>
                    <a:pt x="1690" y="1416"/>
                  </a:cubicBezTo>
                  <a:cubicBezTo>
                    <a:pt x="1644" y="1347"/>
                    <a:pt x="1576" y="1256"/>
                    <a:pt x="1530" y="1165"/>
                  </a:cubicBezTo>
                  <a:cubicBezTo>
                    <a:pt x="1462" y="1073"/>
                    <a:pt x="1416" y="982"/>
                    <a:pt x="1370" y="891"/>
                  </a:cubicBezTo>
                  <a:cubicBezTo>
                    <a:pt x="1370" y="914"/>
                    <a:pt x="1370" y="914"/>
                    <a:pt x="1370" y="914"/>
                  </a:cubicBezTo>
                  <a:cubicBezTo>
                    <a:pt x="1347" y="845"/>
                    <a:pt x="1302" y="799"/>
                    <a:pt x="1279" y="731"/>
                  </a:cubicBezTo>
                  <a:cubicBezTo>
                    <a:pt x="1233" y="662"/>
                    <a:pt x="1211" y="594"/>
                    <a:pt x="1165" y="548"/>
                  </a:cubicBezTo>
                  <a:cubicBezTo>
                    <a:pt x="1142" y="480"/>
                    <a:pt x="1096" y="434"/>
                    <a:pt x="1051" y="389"/>
                  </a:cubicBezTo>
                  <a:cubicBezTo>
                    <a:pt x="1005" y="320"/>
                    <a:pt x="937" y="274"/>
                    <a:pt x="868" y="206"/>
                  </a:cubicBezTo>
                  <a:cubicBezTo>
                    <a:pt x="822" y="160"/>
                    <a:pt x="754" y="115"/>
                    <a:pt x="708" y="92"/>
                  </a:cubicBezTo>
                  <a:cubicBezTo>
                    <a:pt x="640" y="46"/>
                    <a:pt x="571" y="23"/>
                    <a:pt x="50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 name="Google Shape;9816;p58"/>
            <p:cNvSpPr/>
            <p:nvPr/>
          </p:nvSpPr>
          <p:spPr>
            <a:xfrm>
              <a:off x="4982971" y="3344821"/>
              <a:ext cx="131180" cy="281720"/>
            </a:xfrm>
            <a:custGeom>
              <a:avLst/>
              <a:gdLst/>
              <a:ahLst/>
              <a:cxnLst/>
              <a:rect l="l" t="t" r="r" b="b"/>
              <a:pathLst>
                <a:path w="2785" h="5981" extrusionOk="0">
                  <a:moveTo>
                    <a:pt x="160" y="0"/>
                  </a:moveTo>
                  <a:cubicBezTo>
                    <a:pt x="114" y="0"/>
                    <a:pt x="92" y="23"/>
                    <a:pt x="69" y="46"/>
                  </a:cubicBezTo>
                  <a:cubicBezTo>
                    <a:pt x="46" y="69"/>
                    <a:pt x="23" y="91"/>
                    <a:pt x="23" y="137"/>
                  </a:cubicBezTo>
                  <a:cubicBezTo>
                    <a:pt x="0" y="160"/>
                    <a:pt x="0" y="206"/>
                    <a:pt x="0" y="228"/>
                  </a:cubicBezTo>
                  <a:cubicBezTo>
                    <a:pt x="23" y="320"/>
                    <a:pt x="23" y="388"/>
                    <a:pt x="23" y="479"/>
                  </a:cubicBezTo>
                  <a:lnTo>
                    <a:pt x="23" y="434"/>
                  </a:lnTo>
                  <a:cubicBezTo>
                    <a:pt x="46" y="594"/>
                    <a:pt x="46" y="776"/>
                    <a:pt x="46" y="936"/>
                  </a:cubicBezTo>
                  <a:cubicBezTo>
                    <a:pt x="69" y="1073"/>
                    <a:pt x="92" y="1233"/>
                    <a:pt x="92" y="1370"/>
                  </a:cubicBezTo>
                  <a:cubicBezTo>
                    <a:pt x="114" y="1438"/>
                    <a:pt x="137" y="1529"/>
                    <a:pt x="137" y="1598"/>
                  </a:cubicBezTo>
                  <a:cubicBezTo>
                    <a:pt x="160" y="1666"/>
                    <a:pt x="160" y="1758"/>
                    <a:pt x="183" y="1826"/>
                  </a:cubicBezTo>
                  <a:cubicBezTo>
                    <a:pt x="183" y="1872"/>
                    <a:pt x="206" y="1895"/>
                    <a:pt x="206" y="1940"/>
                  </a:cubicBezTo>
                  <a:cubicBezTo>
                    <a:pt x="229" y="1986"/>
                    <a:pt x="229" y="2009"/>
                    <a:pt x="251" y="2054"/>
                  </a:cubicBezTo>
                  <a:cubicBezTo>
                    <a:pt x="251" y="2146"/>
                    <a:pt x="274" y="2214"/>
                    <a:pt x="297" y="2305"/>
                  </a:cubicBezTo>
                  <a:cubicBezTo>
                    <a:pt x="343" y="2442"/>
                    <a:pt x="388" y="2602"/>
                    <a:pt x="434" y="2739"/>
                  </a:cubicBezTo>
                  <a:lnTo>
                    <a:pt x="434" y="2716"/>
                  </a:lnTo>
                  <a:cubicBezTo>
                    <a:pt x="480" y="2876"/>
                    <a:pt x="548" y="3013"/>
                    <a:pt x="617" y="3173"/>
                  </a:cubicBezTo>
                  <a:cubicBezTo>
                    <a:pt x="639" y="3241"/>
                    <a:pt x="662" y="3310"/>
                    <a:pt x="708" y="3378"/>
                  </a:cubicBezTo>
                  <a:cubicBezTo>
                    <a:pt x="754" y="3515"/>
                    <a:pt x="799" y="3652"/>
                    <a:pt x="868" y="3789"/>
                  </a:cubicBezTo>
                  <a:cubicBezTo>
                    <a:pt x="936" y="3903"/>
                    <a:pt x="982" y="4040"/>
                    <a:pt x="1050" y="4154"/>
                  </a:cubicBezTo>
                  <a:cubicBezTo>
                    <a:pt x="1187" y="4405"/>
                    <a:pt x="1347" y="4656"/>
                    <a:pt x="1530" y="4885"/>
                  </a:cubicBezTo>
                  <a:cubicBezTo>
                    <a:pt x="1575" y="4953"/>
                    <a:pt x="1644" y="5022"/>
                    <a:pt x="1712" y="5090"/>
                  </a:cubicBezTo>
                  <a:cubicBezTo>
                    <a:pt x="1735" y="5113"/>
                    <a:pt x="1758" y="5159"/>
                    <a:pt x="1781" y="5181"/>
                  </a:cubicBezTo>
                  <a:cubicBezTo>
                    <a:pt x="1826" y="5227"/>
                    <a:pt x="1849" y="5250"/>
                    <a:pt x="1895" y="5273"/>
                  </a:cubicBezTo>
                  <a:cubicBezTo>
                    <a:pt x="1940" y="5341"/>
                    <a:pt x="2009" y="5410"/>
                    <a:pt x="2055" y="5478"/>
                  </a:cubicBezTo>
                  <a:cubicBezTo>
                    <a:pt x="2123" y="5547"/>
                    <a:pt x="2192" y="5592"/>
                    <a:pt x="2260" y="5661"/>
                  </a:cubicBezTo>
                  <a:cubicBezTo>
                    <a:pt x="2283" y="5661"/>
                    <a:pt x="2283" y="5661"/>
                    <a:pt x="2283" y="5684"/>
                  </a:cubicBezTo>
                  <a:cubicBezTo>
                    <a:pt x="2328" y="5706"/>
                    <a:pt x="2351" y="5729"/>
                    <a:pt x="2397" y="5752"/>
                  </a:cubicBezTo>
                  <a:lnTo>
                    <a:pt x="2374" y="5752"/>
                  </a:lnTo>
                  <a:cubicBezTo>
                    <a:pt x="2420" y="5798"/>
                    <a:pt x="2488" y="5821"/>
                    <a:pt x="2534" y="5866"/>
                  </a:cubicBezTo>
                  <a:lnTo>
                    <a:pt x="2625" y="5935"/>
                  </a:lnTo>
                  <a:cubicBezTo>
                    <a:pt x="2625" y="5958"/>
                    <a:pt x="2648" y="5958"/>
                    <a:pt x="2671" y="5980"/>
                  </a:cubicBezTo>
                  <a:cubicBezTo>
                    <a:pt x="2694" y="5980"/>
                    <a:pt x="2717" y="5980"/>
                    <a:pt x="2762" y="5958"/>
                  </a:cubicBezTo>
                  <a:cubicBezTo>
                    <a:pt x="2785" y="5935"/>
                    <a:pt x="2785" y="5889"/>
                    <a:pt x="2762" y="5866"/>
                  </a:cubicBezTo>
                  <a:cubicBezTo>
                    <a:pt x="2739" y="5843"/>
                    <a:pt x="2717" y="5821"/>
                    <a:pt x="2717" y="5821"/>
                  </a:cubicBezTo>
                  <a:cubicBezTo>
                    <a:pt x="2671" y="5775"/>
                    <a:pt x="2648" y="5752"/>
                    <a:pt x="2625" y="5729"/>
                  </a:cubicBezTo>
                  <a:cubicBezTo>
                    <a:pt x="2602" y="5706"/>
                    <a:pt x="2580" y="5706"/>
                    <a:pt x="2557" y="5684"/>
                  </a:cubicBezTo>
                  <a:cubicBezTo>
                    <a:pt x="2511" y="5638"/>
                    <a:pt x="2465" y="5592"/>
                    <a:pt x="2420" y="5547"/>
                  </a:cubicBezTo>
                  <a:cubicBezTo>
                    <a:pt x="2374" y="5478"/>
                    <a:pt x="2328" y="5433"/>
                    <a:pt x="2260" y="5364"/>
                  </a:cubicBezTo>
                  <a:cubicBezTo>
                    <a:pt x="2214" y="5296"/>
                    <a:pt x="2169" y="5250"/>
                    <a:pt x="2123" y="5181"/>
                  </a:cubicBezTo>
                  <a:cubicBezTo>
                    <a:pt x="2055" y="5113"/>
                    <a:pt x="2009" y="5045"/>
                    <a:pt x="1940" y="4976"/>
                  </a:cubicBezTo>
                  <a:cubicBezTo>
                    <a:pt x="1895" y="4908"/>
                    <a:pt x="1849" y="4862"/>
                    <a:pt x="1803" y="4793"/>
                  </a:cubicBezTo>
                  <a:cubicBezTo>
                    <a:pt x="1712" y="4656"/>
                    <a:pt x="1598" y="4542"/>
                    <a:pt x="1507" y="4428"/>
                  </a:cubicBezTo>
                  <a:cubicBezTo>
                    <a:pt x="1507" y="4405"/>
                    <a:pt x="1507" y="4405"/>
                    <a:pt x="1507" y="4405"/>
                  </a:cubicBezTo>
                  <a:cubicBezTo>
                    <a:pt x="1438" y="4314"/>
                    <a:pt x="1370" y="4200"/>
                    <a:pt x="1301" y="4086"/>
                  </a:cubicBezTo>
                  <a:cubicBezTo>
                    <a:pt x="1233" y="3995"/>
                    <a:pt x="1187" y="3880"/>
                    <a:pt x="1119" y="3766"/>
                  </a:cubicBezTo>
                  <a:cubicBezTo>
                    <a:pt x="1119" y="3743"/>
                    <a:pt x="1096" y="3721"/>
                    <a:pt x="1096" y="3698"/>
                  </a:cubicBezTo>
                  <a:cubicBezTo>
                    <a:pt x="1005" y="3515"/>
                    <a:pt x="936" y="3333"/>
                    <a:pt x="868" y="3173"/>
                  </a:cubicBezTo>
                  <a:lnTo>
                    <a:pt x="868" y="3173"/>
                  </a:lnTo>
                  <a:cubicBezTo>
                    <a:pt x="868" y="3173"/>
                    <a:pt x="868" y="3173"/>
                    <a:pt x="890" y="3196"/>
                  </a:cubicBezTo>
                  <a:cubicBezTo>
                    <a:pt x="822" y="3059"/>
                    <a:pt x="776" y="2899"/>
                    <a:pt x="731" y="2762"/>
                  </a:cubicBezTo>
                  <a:cubicBezTo>
                    <a:pt x="708" y="2671"/>
                    <a:pt x="685" y="2602"/>
                    <a:pt x="685" y="2534"/>
                  </a:cubicBezTo>
                  <a:cubicBezTo>
                    <a:pt x="662" y="2442"/>
                    <a:pt x="639" y="2374"/>
                    <a:pt x="617" y="2283"/>
                  </a:cubicBezTo>
                  <a:cubicBezTo>
                    <a:pt x="617" y="2214"/>
                    <a:pt x="594" y="2123"/>
                    <a:pt x="571" y="2054"/>
                  </a:cubicBezTo>
                  <a:cubicBezTo>
                    <a:pt x="548" y="1963"/>
                    <a:pt x="525" y="1895"/>
                    <a:pt x="525" y="1803"/>
                  </a:cubicBezTo>
                  <a:cubicBezTo>
                    <a:pt x="502" y="1735"/>
                    <a:pt x="502" y="1666"/>
                    <a:pt x="480" y="1575"/>
                  </a:cubicBezTo>
                  <a:cubicBezTo>
                    <a:pt x="480" y="1507"/>
                    <a:pt x="457" y="1438"/>
                    <a:pt x="457" y="1347"/>
                  </a:cubicBezTo>
                  <a:cubicBezTo>
                    <a:pt x="434" y="1278"/>
                    <a:pt x="434" y="1233"/>
                    <a:pt x="434" y="1164"/>
                  </a:cubicBezTo>
                  <a:cubicBezTo>
                    <a:pt x="434" y="1146"/>
                    <a:pt x="434" y="1127"/>
                    <a:pt x="434" y="1096"/>
                  </a:cubicBezTo>
                  <a:cubicBezTo>
                    <a:pt x="411" y="1004"/>
                    <a:pt x="411" y="890"/>
                    <a:pt x="411" y="799"/>
                  </a:cubicBezTo>
                  <a:cubicBezTo>
                    <a:pt x="411" y="685"/>
                    <a:pt x="411" y="594"/>
                    <a:pt x="411" y="479"/>
                  </a:cubicBezTo>
                  <a:cubicBezTo>
                    <a:pt x="411" y="457"/>
                    <a:pt x="388" y="434"/>
                    <a:pt x="365" y="434"/>
                  </a:cubicBezTo>
                  <a:lnTo>
                    <a:pt x="320" y="434"/>
                  </a:lnTo>
                  <a:cubicBezTo>
                    <a:pt x="320" y="411"/>
                    <a:pt x="320" y="365"/>
                    <a:pt x="320" y="342"/>
                  </a:cubicBezTo>
                  <a:cubicBezTo>
                    <a:pt x="320" y="274"/>
                    <a:pt x="320" y="228"/>
                    <a:pt x="297" y="183"/>
                  </a:cubicBezTo>
                  <a:cubicBezTo>
                    <a:pt x="297" y="137"/>
                    <a:pt x="274" y="91"/>
                    <a:pt x="251" y="46"/>
                  </a:cubicBezTo>
                  <a:cubicBezTo>
                    <a:pt x="229"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 name="Google Shape;9817;p58"/>
            <p:cNvSpPr/>
            <p:nvPr/>
          </p:nvSpPr>
          <p:spPr>
            <a:xfrm>
              <a:off x="5075437" y="3664138"/>
              <a:ext cx="195711" cy="508566"/>
            </a:xfrm>
            <a:custGeom>
              <a:avLst/>
              <a:gdLst/>
              <a:ahLst/>
              <a:cxnLst/>
              <a:rect l="l" t="t" r="r" b="b"/>
              <a:pathLst>
                <a:path w="4155" h="10797" extrusionOk="0">
                  <a:moveTo>
                    <a:pt x="1301" y="0"/>
                  </a:moveTo>
                  <a:cubicBezTo>
                    <a:pt x="1278" y="0"/>
                    <a:pt x="1256" y="23"/>
                    <a:pt x="1256" y="46"/>
                  </a:cubicBezTo>
                  <a:cubicBezTo>
                    <a:pt x="1233" y="92"/>
                    <a:pt x="1233" y="114"/>
                    <a:pt x="1210" y="137"/>
                  </a:cubicBezTo>
                  <a:cubicBezTo>
                    <a:pt x="1187" y="183"/>
                    <a:pt x="1164" y="251"/>
                    <a:pt x="1142" y="297"/>
                  </a:cubicBezTo>
                  <a:cubicBezTo>
                    <a:pt x="1119" y="343"/>
                    <a:pt x="1073" y="411"/>
                    <a:pt x="1050" y="457"/>
                  </a:cubicBezTo>
                  <a:cubicBezTo>
                    <a:pt x="1027" y="525"/>
                    <a:pt x="1005" y="571"/>
                    <a:pt x="982" y="617"/>
                  </a:cubicBezTo>
                  <a:cubicBezTo>
                    <a:pt x="936" y="708"/>
                    <a:pt x="913" y="776"/>
                    <a:pt x="890" y="845"/>
                  </a:cubicBezTo>
                  <a:cubicBezTo>
                    <a:pt x="890" y="845"/>
                    <a:pt x="890" y="822"/>
                    <a:pt x="890" y="822"/>
                  </a:cubicBezTo>
                  <a:cubicBezTo>
                    <a:pt x="845" y="913"/>
                    <a:pt x="799" y="1005"/>
                    <a:pt x="776" y="1119"/>
                  </a:cubicBezTo>
                  <a:cubicBezTo>
                    <a:pt x="754" y="1119"/>
                    <a:pt x="731" y="1141"/>
                    <a:pt x="731" y="1141"/>
                  </a:cubicBezTo>
                  <a:cubicBezTo>
                    <a:pt x="617" y="1438"/>
                    <a:pt x="525" y="1735"/>
                    <a:pt x="434" y="2054"/>
                  </a:cubicBezTo>
                  <a:cubicBezTo>
                    <a:pt x="434" y="2054"/>
                    <a:pt x="411" y="2054"/>
                    <a:pt x="411" y="2077"/>
                  </a:cubicBezTo>
                  <a:cubicBezTo>
                    <a:pt x="388" y="2100"/>
                    <a:pt x="365" y="2146"/>
                    <a:pt x="365" y="2191"/>
                  </a:cubicBezTo>
                  <a:cubicBezTo>
                    <a:pt x="343" y="2237"/>
                    <a:pt x="343" y="2260"/>
                    <a:pt x="320" y="2306"/>
                  </a:cubicBezTo>
                  <a:cubicBezTo>
                    <a:pt x="297" y="2397"/>
                    <a:pt x="274" y="2465"/>
                    <a:pt x="274" y="2534"/>
                  </a:cubicBezTo>
                  <a:lnTo>
                    <a:pt x="251" y="2625"/>
                  </a:lnTo>
                  <a:cubicBezTo>
                    <a:pt x="251" y="2648"/>
                    <a:pt x="229" y="2671"/>
                    <a:pt x="229" y="2694"/>
                  </a:cubicBezTo>
                  <a:cubicBezTo>
                    <a:pt x="229" y="2716"/>
                    <a:pt x="229" y="2739"/>
                    <a:pt x="229" y="2739"/>
                  </a:cubicBezTo>
                  <a:cubicBezTo>
                    <a:pt x="206" y="2762"/>
                    <a:pt x="206" y="2785"/>
                    <a:pt x="206" y="2785"/>
                  </a:cubicBezTo>
                  <a:cubicBezTo>
                    <a:pt x="183" y="2831"/>
                    <a:pt x="183" y="2853"/>
                    <a:pt x="183" y="2899"/>
                  </a:cubicBezTo>
                  <a:cubicBezTo>
                    <a:pt x="160" y="2945"/>
                    <a:pt x="160" y="2990"/>
                    <a:pt x="160" y="3036"/>
                  </a:cubicBezTo>
                  <a:cubicBezTo>
                    <a:pt x="137" y="3104"/>
                    <a:pt x="137" y="3196"/>
                    <a:pt x="114" y="3264"/>
                  </a:cubicBezTo>
                  <a:cubicBezTo>
                    <a:pt x="92" y="3424"/>
                    <a:pt x="69" y="3561"/>
                    <a:pt x="46" y="3721"/>
                  </a:cubicBezTo>
                  <a:cubicBezTo>
                    <a:pt x="23" y="3881"/>
                    <a:pt x="0" y="4040"/>
                    <a:pt x="0" y="4200"/>
                  </a:cubicBezTo>
                  <a:cubicBezTo>
                    <a:pt x="0" y="4269"/>
                    <a:pt x="0" y="4337"/>
                    <a:pt x="0" y="4405"/>
                  </a:cubicBezTo>
                  <a:cubicBezTo>
                    <a:pt x="0" y="4451"/>
                    <a:pt x="0" y="4497"/>
                    <a:pt x="0" y="4542"/>
                  </a:cubicBezTo>
                  <a:cubicBezTo>
                    <a:pt x="0" y="4542"/>
                    <a:pt x="0" y="4565"/>
                    <a:pt x="0" y="4588"/>
                  </a:cubicBezTo>
                  <a:cubicBezTo>
                    <a:pt x="0" y="4611"/>
                    <a:pt x="0" y="4657"/>
                    <a:pt x="0" y="4702"/>
                  </a:cubicBezTo>
                  <a:cubicBezTo>
                    <a:pt x="0" y="4862"/>
                    <a:pt x="0" y="5022"/>
                    <a:pt x="0" y="5182"/>
                  </a:cubicBezTo>
                  <a:cubicBezTo>
                    <a:pt x="23" y="5273"/>
                    <a:pt x="23" y="5364"/>
                    <a:pt x="23" y="5455"/>
                  </a:cubicBezTo>
                  <a:cubicBezTo>
                    <a:pt x="46" y="5478"/>
                    <a:pt x="46" y="5524"/>
                    <a:pt x="46" y="5547"/>
                  </a:cubicBezTo>
                  <a:cubicBezTo>
                    <a:pt x="46" y="5570"/>
                    <a:pt x="46" y="5570"/>
                    <a:pt x="46" y="5592"/>
                  </a:cubicBezTo>
                  <a:cubicBezTo>
                    <a:pt x="46" y="5638"/>
                    <a:pt x="69" y="5684"/>
                    <a:pt x="69" y="5729"/>
                  </a:cubicBezTo>
                  <a:cubicBezTo>
                    <a:pt x="69" y="5729"/>
                    <a:pt x="69" y="5729"/>
                    <a:pt x="69" y="5752"/>
                  </a:cubicBezTo>
                  <a:cubicBezTo>
                    <a:pt x="69" y="5798"/>
                    <a:pt x="69" y="5866"/>
                    <a:pt x="69" y="5912"/>
                  </a:cubicBezTo>
                  <a:cubicBezTo>
                    <a:pt x="92" y="6003"/>
                    <a:pt x="92" y="6095"/>
                    <a:pt x="114" y="6186"/>
                  </a:cubicBezTo>
                  <a:cubicBezTo>
                    <a:pt x="114" y="6232"/>
                    <a:pt x="137" y="6277"/>
                    <a:pt x="137" y="6323"/>
                  </a:cubicBezTo>
                  <a:cubicBezTo>
                    <a:pt x="137" y="6368"/>
                    <a:pt x="160" y="6414"/>
                    <a:pt x="160" y="6460"/>
                  </a:cubicBezTo>
                  <a:cubicBezTo>
                    <a:pt x="183" y="6505"/>
                    <a:pt x="183" y="6528"/>
                    <a:pt x="183" y="6574"/>
                  </a:cubicBezTo>
                  <a:cubicBezTo>
                    <a:pt x="206" y="6597"/>
                    <a:pt x="206" y="6642"/>
                    <a:pt x="229" y="6688"/>
                  </a:cubicBezTo>
                  <a:cubicBezTo>
                    <a:pt x="251" y="6756"/>
                    <a:pt x="274" y="6848"/>
                    <a:pt x="320" y="6939"/>
                  </a:cubicBezTo>
                  <a:cubicBezTo>
                    <a:pt x="388" y="7099"/>
                    <a:pt x="457" y="7259"/>
                    <a:pt x="525" y="7418"/>
                  </a:cubicBezTo>
                  <a:cubicBezTo>
                    <a:pt x="571" y="7464"/>
                    <a:pt x="594" y="7533"/>
                    <a:pt x="617" y="7601"/>
                  </a:cubicBezTo>
                  <a:cubicBezTo>
                    <a:pt x="639" y="7624"/>
                    <a:pt x="662" y="7670"/>
                    <a:pt x="685" y="7692"/>
                  </a:cubicBezTo>
                  <a:cubicBezTo>
                    <a:pt x="754" y="7875"/>
                    <a:pt x="868" y="8035"/>
                    <a:pt x="982" y="8172"/>
                  </a:cubicBezTo>
                  <a:cubicBezTo>
                    <a:pt x="1073" y="8309"/>
                    <a:pt x="1164" y="8446"/>
                    <a:pt x="1256" y="8583"/>
                  </a:cubicBezTo>
                  <a:cubicBezTo>
                    <a:pt x="1256" y="8605"/>
                    <a:pt x="1278" y="8605"/>
                    <a:pt x="1301" y="8628"/>
                  </a:cubicBezTo>
                  <a:cubicBezTo>
                    <a:pt x="1301" y="8628"/>
                    <a:pt x="1301" y="8628"/>
                    <a:pt x="1301" y="8651"/>
                  </a:cubicBezTo>
                  <a:cubicBezTo>
                    <a:pt x="1347" y="8697"/>
                    <a:pt x="1370" y="8719"/>
                    <a:pt x="1393" y="8765"/>
                  </a:cubicBezTo>
                  <a:cubicBezTo>
                    <a:pt x="1425" y="8781"/>
                    <a:pt x="1446" y="8797"/>
                    <a:pt x="1471" y="8797"/>
                  </a:cubicBezTo>
                  <a:cubicBezTo>
                    <a:pt x="1482" y="8797"/>
                    <a:pt x="1493" y="8795"/>
                    <a:pt x="1507" y="8788"/>
                  </a:cubicBezTo>
                  <a:cubicBezTo>
                    <a:pt x="1530" y="8811"/>
                    <a:pt x="1530" y="8834"/>
                    <a:pt x="1552" y="8856"/>
                  </a:cubicBezTo>
                  <a:cubicBezTo>
                    <a:pt x="1621" y="8925"/>
                    <a:pt x="1667" y="8993"/>
                    <a:pt x="1712" y="9062"/>
                  </a:cubicBezTo>
                  <a:cubicBezTo>
                    <a:pt x="1803" y="9153"/>
                    <a:pt x="1872" y="9244"/>
                    <a:pt x="1963" y="9313"/>
                  </a:cubicBezTo>
                  <a:cubicBezTo>
                    <a:pt x="2009" y="9359"/>
                    <a:pt x="2055" y="9404"/>
                    <a:pt x="2077" y="9450"/>
                  </a:cubicBezTo>
                  <a:cubicBezTo>
                    <a:pt x="2146" y="9496"/>
                    <a:pt x="2191" y="9564"/>
                    <a:pt x="2260" y="9610"/>
                  </a:cubicBezTo>
                  <a:cubicBezTo>
                    <a:pt x="2374" y="9724"/>
                    <a:pt x="2511" y="9838"/>
                    <a:pt x="2648" y="9929"/>
                  </a:cubicBezTo>
                  <a:cubicBezTo>
                    <a:pt x="2716" y="9998"/>
                    <a:pt x="2808" y="10043"/>
                    <a:pt x="2876" y="10112"/>
                  </a:cubicBezTo>
                  <a:cubicBezTo>
                    <a:pt x="2945" y="10157"/>
                    <a:pt x="2990" y="10203"/>
                    <a:pt x="3059" y="10249"/>
                  </a:cubicBezTo>
                  <a:cubicBezTo>
                    <a:pt x="3150" y="10294"/>
                    <a:pt x="3241" y="10340"/>
                    <a:pt x="3310" y="10409"/>
                  </a:cubicBezTo>
                  <a:cubicBezTo>
                    <a:pt x="3401" y="10454"/>
                    <a:pt x="3470" y="10500"/>
                    <a:pt x="3561" y="10545"/>
                  </a:cubicBezTo>
                  <a:cubicBezTo>
                    <a:pt x="3629" y="10591"/>
                    <a:pt x="3721" y="10637"/>
                    <a:pt x="3812" y="10682"/>
                  </a:cubicBezTo>
                  <a:cubicBezTo>
                    <a:pt x="3835" y="10705"/>
                    <a:pt x="3881" y="10728"/>
                    <a:pt x="3926" y="10751"/>
                  </a:cubicBezTo>
                  <a:cubicBezTo>
                    <a:pt x="3949" y="10751"/>
                    <a:pt x="3949" y="10774"/>
                    <a:pt x="3972" y="10774"/>
                  </a:cubicBezTo>
                  <a:cubicBezTo>
                    <a:pt x="3995" y="10774"/>
                    <a:pt x="4018" y="10797"/>
                    <a:pt x="4018" y="10797"/>
                  </a:cubicBezTo>
                  <a:cubicBezTo>
                    <a:pt x="4063" y="10797"/>
                    <a:pt x="4086" y="10797"/>
                    <a:pt x="4109" y="10774"/>
                  </a:cubicBezTo>
                  <a:cubicBezTo>
                    <a:pt x="4154" y="10728"/>
                    <a:pt x="4154" y="10682"/>
                    <a:pt x="4132" y="10637"/>
                  </a:cubicBezTo>
                  <a:cubicBezTo>
                    <a:pt x="4109" y="10614"/>
                    <a:pt x="4063" y="10591"/>
                    <a:pt x="4040" y="10568"/>
                  </a:cubicBezTo>
                  <a:cubicBezTo>
                    <a:pt x="4018" y="10523"/>
                    <a:pt x="3972" y="10500"/>
                    <a:pt x="3949" y="10477"/>
                  </a:cubicBezTo>
                  <a:cubicBezTo>
                    <a:pt x="3835" y="10386"/>
                    <a:pt x="3721" y="10294"/>
                    <a:pt x="3629" y="10203"/>
                  </a:cubicBezTo>
                  <a:cubicBezTo>
                    <a:pt x="3401" y="10021"/>
                    <a:pt x="3173" y="9815"/>
                    <a:pt x="2968" y="9610"/>
                  </a:cubicBezTo>
                  <a:cubicBezTo>
                    <a:pt x="2876" y="9518"/>
                    <a:pt x="2808" y="9450"/>
                    <a:pt x="2716" y="9359"/>
                  </a:cubicBezTo>
                  <a:cubicBezTo>
                    <a:pt x="2648" y="9267"/>
                    <a:pt x="2557" y="9199"/>
                    <a:pt x="2488" y="9108"/>
                  </a:cubicBezTo>
                  <a:cubicBezTo>
                    <a:pt x="2351" y="8948"/>
                    <a:pt x="2191" y="8765"/>
                    <a:pt x="2055" y="8583"/>
                  </a:cubicBezTo>
                  <a:cubicBezTo>
                    <a:pt x="1963" y="8468"/>
                    <a:pt x="1872" y="8331"/>
                    <a:pt x="1803" y="8194"/>
                  </a:cubicBezTo>
                  <a:cubicBezTo>
                    <a:pt x="1758" y="8126"/>
                    <a:pt x="1712" y="8058"/>
                    <a:pt x="1667" y="7989"/>
                  </a:cubicBezTo>
                  <a:cubicBezTo>
                    <a:pt x="1621" y="7943"/>
                    <a:pt x="1575" y="7875"/>
                    <a:pt x="1530" y="7806"/>
                  </a:cubicBezTo>
                  <a:cubicBezTo>
                    <a:pt x="1484" y="7738"/>
                    <a:pt x="1438" y="7647"/>
                    <a:pt x="1415" y="7578"/>
                  </a:cubicBezTo>
                  <a:cubicBezTo>
                    <a:pt x="1370" y="7510"/>
                    <a:pt x="1324" y="7441"/>
                    <a:pt x="1301" y="7373"/>
                  </a:cubicBezTo>
                  <a:cubicBezTo>
                    <a:pt x="1233" y="7236"/>
                    <a:pt x="1142" y="7076"/>
                    <a:pt x="1073" y="6939"/>
                  </a:cubicBezTo>
                  <a:cubicBezTo>
                    <a:pt x="1050" y="6871"/>
                    <a:pt x="1027" y="6825"/>
                    <a:pt x="1005" y="6756"/>
                  </a:cubicBezTo>
                  <a:cubicBezTo>
                    <a:pt x="890" y="6483"/>
                    <a:pt x="799" y="6209"/>
                    <a:pt x="731" y="5935"/>
                  </a:cubicBezTo>
                  <a:cubicBezTo>
                    <a:pt x="685" y="5775"/>
                    <a:pt x="662" y="5638"/>
                    <a:pt x="617" y="5478"/>
                  </a:cubicBezTo>
                  <a:cubicBezTo>
                    <a:pt x="594" y="5341"/>
                    <a:pt x="571" y="5204"/>
                    <a:pt x="548" y="5067"/>
                  </a:cubicBezTo>
                  <a:cubicBezTo>
                    <a:pt x="525" y="4930"/>
                    <a:pt x="502" y="4771"/>
                    <a:pt x="502" y="4611"/>
                  </a:cubicBezTo>
                  <a:cubicBezTo>
                    <a:pt x="502" y="4520"/>
                    <a:pt x="480" y="4428"/>
                    <a:pt x="480" y="4337"/>
                  </a:cubicBezTo>
                  <a:cubicBezTo>
                    <a:pt x="480" y="4269"/>
                    <a:pt x="480" y="4177"/>
                    <a:pt x="480" y="4109"/>
                  </a:cubicBezTo>
                  <a:cubicBezTo>
                    <a:pt x="480" y="3789"/>
                    <a:pt x="480" y="3470"/>
                    <a:pt x="525" y="3150"/>
                  </a:cubicBezTo>
                  <a:cubicBezTo>
                    <a:pt x="525" y="3059"/>
                    <a:pt x="548" y="2990"/>
                    <a:pt x="548" y="2899"/>
                  </a:cubicBezTo>
                  <a:cubicBezTo>
                    <a:pt x="571" y="2762"/>
                    <a:pt x="594" y="2602"/>
                    <a:pt x="639" y="2443"/>
                  </a:cubicBezTo>
                  <a:cubicBezTo>
                    <a:pt x="662" y="2283"/>
                    <a:pt x="708" y="2123"/>
                    <a:pt x="754" y="1963"/>
                  </a:cubicBezTo>
                  <a:cubicBezTo>
                    <a:pt x="776" y="1803"/>
                    <a:pt x="822" y="1644"/>
                    <a:pt x="868" y="1507"/>
                  </a:cubicBezTo>
                  <a:cubicBezTo>
                    <a:pt x="868" y="1415"/>
                    <a:pt x="890" y="1347"/>
                    <a:pt x="913" y="1278"/>
                  </a:cubicBezTo>
                  <a:cubicBezTo>
                    <a:pt x="936" y="1187"/>
                    <a:pt x="982" y="1119"/>
                    <a:pt x="1005" y="1027"/>
                  </a:cubicBezTo>
                  <a:cubicBezTo>
                    <a:pt x="1050" y="890"/>
                    <a:pt x="1096" y="753"/>
                    <a:pt x="1164" y="594"/>
                  </a:cubicBezTo>
                  <a:cubicBezTo>
                    <a:pt x="1187" y="548"/>
                    <a:pt x="1210" y="480"/>
                    <a:pt x="1233" y="411"/>
                  </a:cubicBezTo>
                  <a:lnTo>
                    <a:pt x="1233" y="434"/>
                  </a:lnTo>
                  <a:cubicBezTo>
                    <a:pt x="1278" y="320"/>
                    <a:pt x="1324" y="206"/>
                    <a:pt x="1370" y="92"/>
                  </a:cubicBezTo>
                  <a:cubicBezTo>
                    <a:pt x="1370" y="69"/>
                    <a:pt x="1347" y="23"/>
                    <a:pt x="1324" y="23"/>
                  </a:cubicBezTo>
                  <a:cubicBezTo>
                    <a:pt x="1324" y="0"/>
                    <a:pt x="1324" y="0"/>
                    <a:pt x="13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 name="Google Shape;9818;p58"/>
            <p:cNvSpPr/>
            <p:nvPr/>
          </p:nvSpPr>
          <p:spPr>
            <a:xfrm>
              <a:off x="6085032" y="3055602"/>
              <a:ext cx="175268" cy="151623"/>
            </a:xfrm>
            <a:custGeom>
              <a:avLst/>
              <a:gdLst/>
              <a:ahLst/>
              <a:cxnLst/>
              <a:rect l="l" t="t" r="r" b="b"/>
              <a:pathLst>
                <a:path w="3721" h="3219" extrusionOk="0">
                  <a:moveTo>
                    <a:pt x="3675" y="0"/>
                  </a:moveTo>
                  <a:cubicBezTo>
                    <a:pt x="3652" y="0"/>
                    <a:pt x="3652" y="0"/>
                    <a:pt x="3652" y="23"/>
                  </a:cubicBezTo>
                  <a:cubicBezTo>
                    <a:pt x="3629" y="69"/>
                    <a:pt x="3584" y="114"/>
                    <a:pt x="3584" y="160"/>
                  </a:cubicBezTo>
                  <a:cubicBezTo>
                    <a:pt x="3561" y="206"/>
                    <a:pt x="3538" y="251"/>
                    <a:pt x="3515" y="297"/>
                  </a:cubicBezTo>
                  <a:cubicBezTo>
                    <a:pt x="3470" y="388"/>
                    <a:pt x="3401" y="502"/>
                    <a:pt x="3356" y="616"/>
                  </a:cubicBezTo>
                  <a:cubicBezTo>
                    <a:pt x="3310" y="708"/>
                    <a:pt x="3241" y="776"/>
                    <a:pt x="3173" y="867"/>
                  </a:cubicBezTo>
                  <a:cubicBezTo>
                    <a:pt x="3150" y="936"/>
                    <a:pt x="3104" y="982"/>
                    <a:pt x="3082" y="1027"/>
                  </a:cubicBezTo>
                  <a:cubicBezTo>
                    <a:pt x="3036" y="1096"/>
                    <a:pt x="3013" y="1141"/>
                    <a:pt x="2968" y="1187"/>
                  </a:cubicBezTo>
                  <a:cubicBezTo>
                    <a:pt x="2922" y="1256"/>
                    <a:pt x="2876" y="1347"/>
                    <a:pt x="2808" y="1415"/>
                  </a:cubicBezTo>
                  <a:cubicBezTo>
                    <a:pt x="2739" y="1484"/>
                    <a:pt x="2671" y="1575"/>
                    <a:pt x="2602" y="1644"/>
                  </a:cubicBezTo>
                  <a:cubicBezTo>
                    <a:pt x="2534" y="1735"/>
                    <a:pt x="2443" y="1803"/>
                    <a:pt x="2351" y="1895"/>
                  </a:cubicBezTo>
                  <a:cubicBezTo>
                    <a:pt x="2260" y="1986"/>
                    <a:pt x="2169" y="2054"/>
                    <a:pt x="2077" y="2146"/>
                  </a:cubicBezTo>
                  <a:cubicBezTo>
                    <a:pt x="2009" y="2214"/>
                    <a:pt x="1918" y="2283"/>
                    <a:pt x="1826" y="2351"/>
                  </a:cubicBezTo>
                  <a:cubicBezTo>
                    <a:pt x="1758" y="2374"/>
                    <a:pt x="1712" y="2420"/>
                    <a:pt x="1644" y="2465"/>
                  </a:cubicBezTo>
                  <a:cubicBezTo>
                    <a:pt x="1575" y="2511"/>
                    <a:pt x="1507" y="2557"/>
                    <a:pt x="1415" y="2579"/>
                  </a:cubicBezTo>
                  <a:cubicBezTo>
                    <a:pt x="1347" y="2625"/>
                    <a:pt x="1278" y="2648"/>
                    <a:pt x="1210" y="2694"/>
                  </a:cubicBezTo>
                  <a:cubicBezTo>
                    <a:pt x="1142" y="2716"/>
                    <a:pt x="1073" y="2739"/>
                    <a:pt x="1005" y="2762"/>
                  </a:cubicBezTo>
                  <a:lnTo>
                    <a:pt x="1005" y="2762"/>
                  </a:lnTo>
                  <a:lnTo>
                    <a:pt x="1005" y="2762"/>
                  </a:lnTo>
                  <a:lnTo>
                    <a:pt x="936" y="2785"/>
                  </a:lnTo>
                  <a:cubicBezTo>
                    <a:pt x="920" y="2769"/>
                    <a:pt x="904" y="2753"/>
                    <a:pt x="880" y="2753"/>
                  </a:cubicBezTo>
                  <a:cubicBezTo>
                    <a:pt x="870" y="2753"/>
                    <a:pt x="858" y="2755"/>
                    <a:pt x="845" y="2762"/>
                  </a:cubicBezTo>
                  <a:cubicBezTo>
                    <a:pt x="731" y="2762"/>
                    <a:pt x="617" y="2785"/>
                    <a:pt x="525" y="2808"/>
                  </a:cubicBezTo>
                  <a:lnTo>
                    <a:pt x="388" y="2808"/>
                  </a:lnTo>
                  <a:cubicBezTo>
                    <a:pt x="365" y="2808"/>
                    <a:pt x="343" y="2808"/>
                    <a:pt x="297" y="2785"/>
                  </a:cubicBezTo>
                  <a:cubicBezTo>
                    <a:pt x="274" y="2785"/>
                    <a:pt x="228" y="2785"/>
                    <a:pt x="206" y="2762"/>
                  </a:cubicBezTo>
                  <a:cubicBezTo>
                    <a:pt x="175" y="2762"/>
                    <a:pt x="145" y="2752"/>
                    <a:pt x="114" y="2752"/>
                  </a:cubicBezTo>
                  <a:cubicBezTo>
                    <a:pt x="99" y="2752"/>
                    <a:pt x="84" y="2754"/>
                    <a:pt x="69" y="2762"/>
                  </a:cubicBezTo>
                  <a:cubicBezTo>
                    <a:pt x="23" y="2785"/>
                    <a:pt x="0" y="2830"/>
                    <a:pt x="0" y="2876"/>
                  </a:cubicBezTo>
                  <a:cubicBezTo>
                    <a:pt x="0" y="2922"/>
                    <a:pt x="0" y="2945"/>
                    <a:pt x="0" y="2967"/>
                  </a:cubicBezTo>
                  <a:cubicBezTo>
                    <a:pt x="0" y="2990"/>
                    <a:pt x="23" y="2990"/>
                    <a:pt x="23" y="3013"/>
                  </a:cubicBezTo>
                  <a:cubicBezTo>
                    <a:pt x="23" y="3036"/>
                    <a:pt x="23" y="3059"/>
                    <a:pt x="46" y="3059"/>
                  </a:cubicBezTo>
                  <a:cubicBezTo>
                    <a:pt x="46" y="3082"/>
                    <a:pt x="69" y="3104"/>
                    <a:pt x="69" y="3104"/>
                  </a:cubicBezTo>
                  <a:cubicBezTo>
                    <a:pt x="92" y="3127"/>
                    <a:pt x="114" y="3150"/>
                    <a:pt x="137" y="3173"/>
                  </a:cubicBezTo>
                  <a:cubicBezTo>
                    <a:pt x="160" y="3196"/>
                    <a:pt x="206" y="3196"/>
                    <a:pt x="274" y="3218"/>
                  </a:cubicBezTo>
                  <a:lnTo>
                    <a:pt x="457" y="3218"/>
                  </a:lnTo>
                  <a:cubicBezTo>
                    <a:pt x="548" y="3218"/>
                    <a:pt x="617" y="3196"/>
                    <a:pt x="708" y="3173"/>
                  </a:cubicBezTo>
                  <a:cubicBezTo>
                    <a:pt x="776" y="3173"/>
                    <a:pt x="845" y="3150"/>
                    <a:pt x="913" y="3127"/>
                  </a:cubicBezTo>
                  <a:cubicBezTo>
                    <a:pt x="1050" y="3082"/>
                    <a:pt x="1210" y="3036"/>
                    <a:pt x="1347" y="2967"/>
                  </a:cubicBezTo>
                  <a:cubicBezTo>
                    <a:pt x="1461" y="2922"/>
                    <a:pt x="1598" y="2853"/>
                    <a:pt x="1712" y="2785"/>
                  </a:cubicBezTo>
                  <a:cubicBezTo>
                    <a:pt x="1849" y="2716"/>
                    <a:pt x="1963" y="2625"/>
                    <a:pt x="2100" y="2534"/>
                  </a:cubicBezTo>
                  <a:cubicBezTo>
                    <a:pt x="2214" y="2442"/>
                    <a:pt x="2306" y="2328"/>
                    <a:pt x="2420" y="2237"/>
                  </a:cubicBezTo>
                  <a:cubicBezTo>
                    <a:pt x="2625" y="2032"/>
                    <a:pt x="2831" y="1803"/>
                    <a:pt x="3013" y="1575"/>
                  </a:cubicBezTo>
                  <a:cubicBezTo>
                    <a:pt x="3036" y="1529"/>
                    <a:pt x="3059" y="1484"/>
                    <a:pt x="3082" y="1438"/>
                  </a:cubicBezTo>
                  <a:cubicBezTo>
                    <a:pt x="3127" y="1392"/>
                    <a:pt x="3150" y="1347"/>
                    <a:pt x="3173" y="1301"/>
                  </a:cubicBezTo>
                  <a:cubicBezTo>
                    <a:pt x="3196" y="1233"/>
                    <a:pt x="3219" y="1187"/>
                    <a:pt x="3264" y="1119"/>
                  </a:cubicBezTo>
                  <a:cubicBezTo>
                    <a:pt x="3287" y="1073"/>
                    <a:pt x="3333" y="1004"/>
                    <a:pt x="3356" y="959"/>
                  </a:cubicBezTo>
                  <a:cubicBezTo>
                    <a:pt x="3356" y="936"/>
                    <a:pt x="3378" y="913"/>
                    <a:pt x="3378" y="890"/>
                  </a:cubicBezTo>
                  <a:cubicBezTo>
                    <a:pt x="3378" y="890"/>
                    <a:pt x="3401" y="867"/>
                    <a:pt x="3401" y="845"/>
                  </a:cubicBezTo>
                  <a:cubicBezTo>
                    <a:pt x="3401" y="845"/>
                    <a:pt x="3401" y="867"/>
                    <a:pt x="3401" y="867"/>
                  </a:cubicBezTo>
                  <a:cubicBezTo>
                    <a:pt x="3424" y="822"/>
                    <a:pt x="3447" y="753"/>
                    <a:pt x="3447" y="708"/>
                  </a:cubicBezTo>
                  <a:cubicBezTo>
                    <a:pt x="3470" y="662"/>
                    <a:pt x="3493" y="594"/>
                    <a:pt x="3515" y="548"/>
                  </a:cubicBezTo>
                  <a:cubicBezTo>
                    <a:pt x="3538" y="479"/>
                    <a:pt x="3561" y="434"/>
                    <a:pt x="3584" y="365"/>
                  </a:cubicBezTo>
                  <a:cubicBezTo>
                    <a:pt x="3607" y="320"/>
                    <a:pt x="3607" y="251"/>
                    <a:pt x="3629" y="206"/>
                  </a:cubicBezTo>
                  <a:cubicBezTo>
                    <a:pt x="3652" y="160"/>
                    <a:pt x="3675" y="91"/>
                    <a:pt x="3698" y="46"/>
                  </a:cubicBezTo>
                  <a:cubicBezTo>
                    <a:pt x="3721" y="46"/>
                    <a:pt x="3721" y="23"/>
                    <a:pt x="36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 name="Google Shape;9819;p58"/>
            <p:cNvSpPr/>
            <p:nvPr/>
          </p:nvSpPr>
          <p:spPr>
            <a:xfrm>
              <a:off x="5846352" y="2908308"/>
              <a:ext cx="138717" cy="154826"/>
            </a:xfrm>
            <a:custGeom>
              <a:avLst/>
              <a:gdLst/>
              <a:ahLst/>
              <a:cxnLst/>
              <a:rect l="l" t="t" r="r" b="b"/>
              <a:pathLst>
                <a:path w="2945" h="3287" extrusionOk="0">
                  <a:moveTo>
                    <a:pt x="2830" y="0"/>
                  </a:moveTo>
                  <a:cubicBezTo>
                    <a:pt x="2808" y="0"/>
                    <a:pt x="2785" y="0"/>
                    <a:pt x="2762" y="23"/>
                  </a:cubicBezTo>
                  <a:cubicBezTo>
                    <a:pt x="2716" y="23"/>
                    <a:pt x="2693" y="46"/>
                    <a:pt x="2671" y="46"/>
                  </a:cubicBezTo>
                  <a:lnTo>
                    <a:pt x="2625" y="69"/>
                  </a:lnTo>
                  <a:cubicBezTo>
                    <a:pt x="2556" y="91"/>
                    <a:pt x="2511" y="114"/>
                    <a:pt x="2465" y="137"/>
                  </a:cubicBezTo>
                  <a:lnTo>
                    <a:pt x="2397" y="160"/>
                  </a:lnTo>
                  <a:cubicBezTo>
                    <a:pt x="2374" y="160"/>
                    <a:pt x="2351" y="183"/>
                    <a:pt x="2305" y="205"/>
                  </a:cubicBezTo>
                  <a:cubicBezTo>
                    <a:pt x="2283" y="205"/>
                    <a:pt x="2260" y="205"/>
                    <a:pt x="2237" y="228"/>
                  </a:cubicBezTo>
                  <a:cubicBezTo>
                    <a:pt x="2214" y="251"/>
                    <a:pt x="2168" y="251"/>
                    <a:pt x="2100" y="274"/>
                  </a:cubicBezTo>
                  <a:cubicBezTo>
                    <a:pt x="2054" y="274"/>
                    <a:pt x="2031" y="297"/>
                    <a:pt x="1986" y="297"/>
                  </a:cubicBezTo>
                  <a:lnTo>
                    <a:pt x="1917" y="320"/>
                  </a:lnTo>
                  <a:cubicBezTo>
                    <a:pt x="1895" y="342"/>
                    <a:pt x="1849" y="342"/>
                    <a:pt x="1826" y="342"/>
                  </a:cubicBezTo>
                  <a:cubicBezTo>
                    <a:pt x="1803" y="365"/>
                    <a:pt x="1758" y="365"/>
                    <a:pt x="1735" y="365"/>
                  </a:cubicBezTo>
                  <a:cubicBezTo>
                    <a:pt x="1712" y="388"/>
                    <a:pt x="1666" y="388"/>
                    <a:pt x="1643" y="411"/>
                  </a:cubicBezTo>
                  <a:lnTo>
                    <a:pt x="1598" y="434"/>
                  </a:lnTo>
                  <a:lnTo>
                    <a:pt x="1575" y="434"/>
                  </a:lnTo>
                  <a:cubicBezTo>
                    <a:pt x="1506" y="479"/>
                    <a:pt x="1461" y="502"/>
                    <a:pt x="1392" y="525"/>
                  </a:cubicBezTo>
                  <a:lnTo>
                    <a:pt x="1278" y="525"/>
                  </a:lnTo>
                  <a:cubicBezTo>
                    <a:pt x="1233" y="525"/>
                    <a:pt x="1187" y="502"/>
                    <a:pt x="1141" y="502"/>
                  </a:cubicBezTo>
                  <a:cubicBezTo>
                    <a:pt x="1096" y="479"/>
                    <a:pt x="1027" y="457"/>
                    <a:pt x="982" y="434"/>
                  </a:cubicBezTo>
                  <a:lnTo>
                    <a:pt x="936" y="411"/>
                  </a:lnTo>
                  <a:cubicBezTo>
                    <a:pt x="845" y="365"/>
                    <a:pt x="776" y="342"/>
                    <a:pt x="708" y="297"/>
                  </a:cubicBezTo>
                  <a:cubicBezTo>
                    <a:pt x="685" y="274"/>
                    <a:pt x="662" y="274"/>
                    <a:pt x="639" y="251"/>
                  </a:cubicBezTo>
                  <a:lnTo>
                    <a:pt x="593" y="251"/>
                  </a:lnTo>
                  <a:cubicBezTo>
                    <a:pt x="571" y="228"/>
                    <a:pt x="548" y="205"/>
                    <a:pt x="502" y="183"/>
                  </a:cubicBezTo>
                  <a:cubicBezTo>
                    <a:pt x="457" y="183"/>
                    <a:pt x="411" y="228"/>
                    <a:pt x="411" y="274"/>
                  </a:cubicBezTo>
                  <a:cubicBezTo>
                    <a:pt x="388" y="342"/>
                    <a:pt x="388" y="434"/>
                    <a:pt x="365" y="502"/>
                  </a:cubicBezTo>
                  <a:lnTo>
                    <a:pt x="342" y="616"/>
                  </a:lnTo>
                  <a:cubicBezTo>
                    <a:pt x="342" y="639"/>
                    <a:pt x="342" y="685"/>
                    <a:pt x="320" y="730"/>
                  </a:cubicBezTo>
                  <a:lnTo>
                    <a:pt x="320" y="822"/>
                  </a:lnTo>
                  <a:cubicBezTo>
                    <a:pt x="297" y="867"/>
                    <a:pt x="297" y="913"/>
                    <a:pt x="274" y="959"/>
                  </a:cubicBezTo>
                  <a:cubicBezTo>
                    <a:pt x="274" y="1050"/>
                    <a:pt x="251" y="1119"/>
                    <a:pt x="251" y="1210"/>
                  </a:cubicBezTo>
                  <a:lnTo>
                    <a:pt x="228" y="1370"/>
                  </a:lnTo>
                  <a:cubicBezTo>
                    <a:pt x="205" y="1461"/>
                    <a:pt x="205" y="1575"/>
                    <a:pt x="183" y="1666"/>
                  </a:cubicBezTo>
                  <a:cubicBezTo>
                    <a:pt x="183" y="1758"/>
                    <a:pt x="183" y="1826"/>
                    <a:pt x="160" y="1895"/>
                  </a:cubicBezTo>
                  <a:cubicBezTo>
                    <a:pt x="160" y="1940"/>
                    <a:pt x="160" y="1986"/>
                    <a:pt x="137" y="2032"/>
                  </a:cubicBezTo>
                  <a:cubicBezTo>
                    <a:pt x="137" y="2054"/>
                    <a:pt x="137" y="2100"/>
                    <a:pt x="137" y="2146"/>
                  </a:cubicBezTo>
                  <a:cubicBezTo>
                    <a:pt x="114" y="2168"/>
                    <a:pt x="114" y="2214"/>
                    <a:pt x="114" y="2237"/>
                  </a:cubicBezTo>
                  <a:cubicBezTo>
                    <a:pt x="114" y="2283"/>
                    <a:pt x="91" y="2305"/>
                    <a:pt x="91" y="2351"/>
                  </a:cubicBezTo>
                  <a:cubicBezTo>
                    <a:pt x="91" y="2420"/>
                    <a:pt x="68" y="2511"/>
                    <a:pt x="68" y="2579"/>
                  </a:cubicBezTo>
                  <a:lnTo>
                    <a:pt x="68" y="2671"/>
                  </a:lnTo>
                  <a:cubicBezTo>
                    <a:pt x="46" y="2716"/>
                    <a:pt x="46" y="2762"/>
                    <a:pt x="46" y="2830"/>
                  </a:cubicBezTo>
                  <a:cubicBezTo>
                    <a:pt x="46" y="2876"/>
                    <a:pt x="23" y="2945"/>
                    <a:pt x="23" y="3013"/>
                  </a:cubicBezTo>
                  <a:lnTo>
                    <a:pt x="23" y="3036"/>
                  </a:lnTo>
                  <a:cubicBezTo>
                    <a:pt x="23" y="3081"/>
                    <a:pt x="0" y="3150"/>
                    <a:pt x="23" y="3196"/>
                  </a:cubicBezTo>
                  <a:cubicBezTo>
                    <a:pt x="46" y="3264"/>
                    <a:pt x="114" y="3287"/>
                    <a:pt x="183" y="3287"/>
                  </a:cubicBezTo>
                  <a:lnTo>
                    <a:pt x="297" y="3287"/>
                  </a:lnTo>
                  <a:cubicBezTo>
                    <a:pt x="342" y="3287"/>
                    <a:pt x="411" y="3264"/>
                    <a:pt x="479" y="3264"/>
                  </a:cubicBezTo>
                  <a:cubicBezTo>
                    <a:pt x="525" y="3241"/>
                    <a:pt x="548" y="3241"/>
                    <a:pt x="593" y="3241"/>
                  </a:cubicBezTo>
                  <a:cubicBezTo>
                    <a:pt x="639" y="3218"/>
                    <a:pt x="685" y="3218"/>
                    <a:pt x="730" y="3218"/>
                  </a:cubicBezTo>
                  <a:lnTo>
                    <a:pt x="753" y="3196"/>
                  </a:lnTo>
                  <a:lnTo>
                    <a:pt x="776" y="3196"/>
                  </a:lnTo>
                  <a:cubicBezTo>
                    <a:pt x="867" y="3173"/>
                    <a:pt x="959" y="3173"/>
                    <a:pt x="1050" y="3150"/>
                  </a:cubicBezTo>
                  <a:lnTo>
                    <a:pt x="1141" y="3150"/>
                  </a:lnTo>
                  <a:cubicBezTo>
                    <a:pt x="1210" y="3127"/>
                    <a:pt x="1255" y="3127"/>
                    <a:pt x="1324" y="3127"/>
                  </a:cubicBezTo>
                  <a:lnTo>
                    <a:pt x="1506" y="3127"/>
                  </a:lnTo>
                  <a:cubicBezTo>
                    <a:pt x="1621" y="3127"/>
                    <a:pt x="1735" y="3104"/>
                    <a:pt x="1849" y="3104"/>
                  </a:cubicBezTo>
                  <a:cubicBezTo>
                    <a:pt x="1895" y="3081"/>
                    <a:pt x="1963" y="3081"/>
                    <a:pt x="2031" y="3059"/>
                  </a:cubicBezTo>
                  <a:cubicBezTo>
                    <a:pt x="2054" y="3059"/>
                    <a:pt x="2054" y="3036"/>
                    <a:pt x="2077" y="3036"/>
                  </a:cubicBezTo>
                  <a:lnTo>
                    <a:pt x="2100" y="3036"/>
                  </a:lnTo>
                  <a:cubicBezTo>
                    <a:pt x="2146" y="3013"/>
                    <a:pt x="2191" y="2990"/>
                    <a:pt x="2214" y="2945"/>
                  </a:cubicBezTo>
                  <a:lnTo>
                    <a:pt x="2374" y="2945"/>
                  </a:lnTo>
                  <a:cubicBezTo>
                    <a:pt x="2420" y="2945"/>
                    <a:pt x="2465" y="2922"/>
                    <a:pt x="2511" y="2876"/>
                  </a:cubicBezTo>
                  <a:cubicBezTo>
                    <a:pt x="2556" y="2853"/>
                    <a:pt x="2556" y="2785"/>
                    <a:pt x="2579" y="2716"/>
                  </a:cubicBezTo>
                  <a:cubicBezTo>
                    <a:pt x="2602" y="2602"/>
                    <a:pt x="2602" y="2511"/>
                    <a:pt x="2625" y="2397"/>
                  </a:cubicBezTo>
                  <a:lnTo>
                    <a:pt x="2625" y="2283"/>
                  </a:lnTo>
                  <a:cubicBezTo>
                    <a:pt x="2625" y="2237"/>
                    <a:pt x="2625" y="2191"/>
                    <a:pt x="2648" y="2146"/>
                  </a:cubicBezTo>
                  <a:lnTo>
                    <a:pt x="2648" y="2054"/>
                  </a:lnTo>
                  <a:lnTo>
                    <a:pt x="2671" y="1986"/>
                  </a:lnTo>
                  <a:cubicBezTo>
                    <a:pt x="2671" y="1940"/>
                    <a:pt x="2671" y="1895"/>
                    <a:pt x="2693" y="1849"/>
                  </a:cubicBezTo>
                  <a:cubicBezTo>
                    <a:pt x="2693" y="1803"/>
                    <a:pt x="2693" y="1780"/>
                    <a:pt x="2693" y="1735"/>
                  </a:cubicBezTo>
                  <a:cubicBezTo>
                    <a:pt x="2716" y="1712"/>
                    <a:pt x="2716" y="1666"/>
                    <a:pt x="2716" y="1621"/>
                  </a:cubicBezTo>
                  <a:cubicBezTo>
                    <a:pt x="2716" y="1575"/>
                    <a:pt x="2739" y="1552"/>
                    <a:pt x="2739" y="1507"/>
                  </a:cubicBezTo>
                  <a:cubicBezTo>
                    <a:pt x="2739" y="1484"/>
                    <a:pt x="2739" y="1438"/>
                    <a:pt x="2739" y="1392"/>
                  </a:cubicBezTo>
                  <a:cubicBezTo>
                    <a:pt x="2762" y="1278"/>
                    <a:pt x="2785" y="1141"/>
                    <a:pt x="2808" y="1004"/>
                  </a:cubicBezTo>
                  <a:lnTo>
                    <a:pt x="2830" y="959"/>
                  </a:lnTo>
                  <a:cubicBezTo>
                    <a:pt x="2830" y="867"/>
                    <a:pt x="2853" y="799"/>
                    <a:pt x="2853" y="730"/>
                  </a:cubicBezTo>
                  <a:cubicBezTo>
                    <a:pt x="2876" y="685"/>
                    <a:pt x="2876" y="639"/>
                    <a:pt x="2876" y="594"/>
                  </a:cubicBezTo>
                  <a:cubicBezTo>
                    <a:pt x="2899" y="571"/>
                    <a:pt x="2899" y="525"/>
                    <a:pt x="2899" y="479"/>
                  </a:cubicBezTo>
                  <a:cubicBezTo>
                    <a:pt x="2922" y="388"/>
                    <a:pt x="2944" y="297"/>
                    <a:pt x="2944" y="183"/>
                  </a:cubicBezTo>
                  <a:lnTo>
                    <a:pt x="2944" y="160"/>
                  </a:lnTo>
                  <a:lnTo>
                    <a:pt x="2944" y="137"/>
                  </a:lnTo>
                  <a:cubicBezTo>
                    <a:pt x="2944" y="137"/>
                    <a:pt x="2944" y="137"/>
                    <a:pt x="2944" y="114"/>
                  </a:cubicBezTo>
                  <a:cubicBezTo>
                    <a:pt x="2944" y="91"/>
                    <a:pt x="2944" y="46"/>
                    <a:pt x="2899" y="23"/>
                  </a:cubicBezTo>
                  <a:cubicBezTo>
                    <a:pt x="2876" y="23"/>
                    <a:pt x="2853" y="0"/>
                    <a:pt x="283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 name="Google Shape;9820;p58"/>
            <p:cNvSpPr/>
            <p:nvPr/>
          </p:nvSpPr>
          <p:spPr>
            <a:xfrm>
              <a:off x="5842019" y="2919048"/>
              <a:ext cx="29062" cy="143050"/>
            </a:xfrm>
            <a:custGeom>
              <a:avLst/>
              <a:gdLst/>
              <a:ahLst/>
              <a:cxnLst/>
              <a:rect l="l" t="t" r="r" b="b"/>
              <a:pathLst>
                <a:path w="617" h="3037" extrusionOk="0">
                  <a:moveTo>
                    <a:pt x="549" y="0"/>
                  </a:moveTo>
                  <a:cubicBezTo>
                    <a:pt x="503" y="0"/>
                    <a:pt x="480" y="46"/>
                    <a:pt x="457" y="69"/>
                  </a:cubicBezTo>
                  <a:cubicBezTo>
                    <a:pt x="457" y="137"/>
                    <a:pt x="434" y="229"/>
                    <a:pt x="412" y="297"/>
                  </a:cubicBezTo>
                  <a:cubicBezTo>
                    <a:pt x="389" y="366"/>
                    <a:pt x="389" y="457"/>
                    <a:pt x="366" y="525"/>
                  </a:cubicBezTo>
                  <a:cubicBezTo>
                    <a:pt x="343" y="685"/>
                    <a:pt x="297" y="845"/>
                    <a:pt x="275" y="1005"/>
                  </a:cubicBezTo>
                  <a:cubicBezTo>
                    <a:pt x="252" y="1073"/>
                    <a:pt x="229" y="1164"/>
                    <a:pt x="229" y="1233"/>
                  </a:cubicBezTo>
                  <a:cubicBezTo>
                    <a:pt x="206" y="1301"/>
                    <a:pt x="206" y="1393"/>
                    <a:pt x="206" y="1461"/>
                  </a:cubicBezTo>
                  <a:cubicBezTo>
                    <a:pt x="183" y="1552"/>
                    <a:pt x="183" y="1621"/>
                    <a:pt x="160" y="1689"/>
                  </a:cubicBezTo>
                  <a:cubicBezTo>
                    <a:pt x="138" y="1758"/>
                    <a:pt x="138" y="1849"/>
                    <a:pt x="115" y="1918"/>
                  </a:cubicBezTo>
                  <a:cubicBezTo>
                    <a:pt x="115" y="2077"/>
                    <a:pt x="69" y="2260"/>
                    <a:pt x="69" y="2420"/>
                  </a:cubicBezTo>
                  <a:cubicBezTo>
                    <a:pt x="46" y="2511"/>
                    <a:pt x="46" y="2580"/>
                    <a:pt x="24" y="2671"/>
                  </a:cubicBezTo>
                  <a:cubicBezTo>
                    <a:pt x="24" y="2717"/>
                    <a:pt x="24" y="2762"/>
                    <a:pt x="24" y="2808"/>
                  </a:cubicBezTo>
                  <a:cubicBezTo>
                    <a:pt x="24" y="2853"/>
                    <a:pt x="1" y="2899"/>
                    <a:pt x="24" y="2922"/>
                  </a:cubicBezTo>
                  <a:cubicBezTo>
                    <a:pt x="24" y="2990"/>
                    <a:pt x="46" y="3013"/>
                    <a:pt x="92" y="3036"/>
                  </a:cubicBezTo>
                  <a:cubicBezTo>
                    <a:pt x="138" y="3036"/>
                    <a:pt x="206" y="3013"/>
                    <a:pt x="229" y="2968"/>
                  </a:cubicBezTo>
                  <a:cubicBezTo>
                    <a:pt x="252" y="2899"/>
                    <a:pt x="252" y="2831"/>
                    <a:pt x="275" y="2762"/>
                  </a:cubicBezTo>
                  <a:cubicBezTo>
                    <a:pt x="275" y="2694"/>
                    <a:pt x="297" y="2625"/>
                    <a:pt x="297" y="2557"/>
                  </a:cubicBezTo>
                  <a:cubicBezTo>
                    <a:pt x="297" y="2465"/>
                    <a:pt x="320" y="2397"/>
                    <a:pt x="320" y="2328"/>
                  </a:cubicBezTo>
                  <a:cubicBezTo>
                    <a:pt x="343" y="2260"/>
                    <a:pt x="343" y="2192"/>
                    <a:pt x="366" y="2123"/>
                  </a:cubicBezTo>
                  <a:cubicBezTo>
                    <a:pt x="366" y="2032"/>
                    <a:pt x="366" y="1963"/>
                    <a:pt x="389" y="1895"/>
                  </a:cubicBezTo>
                  <a:cubicBezTo>
                    <a:pt x="389" y="1804"/>
                    <a:pt x="389" y="1735"/>
                    <a:pt x="412" y="1667"/>
                  </a:cubicBezTo>
                  <a:cubicBezTo>
                    <a:pt x="434" y="1507"/>
                    <a:pt x="434" y="1347"/>
                    <a:pt x="457" y="1187"/>
                  </a:cubicBezTo>
                  <a:cubicBezTo>
                    <a:pt x="457" y="1096"/>
                    <a:pt x="480" y="1005"/>
                    <a:pt x="480" y="913"/>
                  </a:cubicBezTo>
                  <a:cubicBezTo>
                    <a:pt x="503" y="822"/>
                    <a:pt x="503" y="731"/>
                    <a:pt x="526" y="639"/>
                  </a:cubicBezTo>
                  <a:cubicBezTo>
                    <a:pt x="526" y="548"/>
                    <a:pt x="549" y="457"/>
                    <a:pt x="549" y="366"/>
                  </a:cubicBezTo>
                  <a:cubicBezTo>
                    <a:pt x="571" y="274"/>
                    <a:pt x="594" y="183"/>
                    <a:pt x="617" y="92"/>
                  </a:cubicBezTo>
                  <a:cubicBezTo>
                    <a:pt x="617" y="69"/>
                    <a:pt x="594" y="23"/>
                    <a:pt x="54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 name="Google Shape;9821;p58"/>
            <p:cNvSpPr/>
            <p:nvPr/>
          </p:nvSpPr>
          <p:spPr>
            <a:xfrm>
              <a:off x="5473236" y="2805056"/>
              <a:ext cx="419354" cy="138764"/>
            </a:xfrm>
            <a:custGeom>
              <a:avLst/>
              <a:gdLst/>
              <a:ahLst/>
              <a:cxnLst/>
              <a:rect l="l" t="t" r="r" b="b"/>
              <a:pathLst>
                <a:path w="8903" h="2946" extrusionOk="0">
                  <a:moveTo>
                    <a:pt x="2704" y="1033"/>
                  </a:moveTo>
                  <a:lnTo>
                    <a:pt x="2740" y="1051"/>
                  </a:lnTo>
                  <a:cubicBezTo>
                    <a:pt x="2730" y="1042"/>
                    <a:pt x="2717" y="1036"/>
                    <a:pt x="2704" y="1033"/>
                  </a:cubicBezTo>
                  <a:close/>
                  <a:moveTo>
                    <a:pt x="115" y="1"/>
                  </a:moveTo>
                  <a:cubicBezTo>
                    <a:pt x="69" y="1"/>
                    <a:pt x="46" y="24"/>
                    <a:pt x="23" y="46"/>
                  </a:cubicBezTo>
                  <a:cubicBezTo>
                    <a:pt x="1" y="92"/>
                    <a:pt x="23" y="161"/>
                    <a:pt x="69" y="183"/>
                  </a:cubicBezTo>
                  <a:cubicBezTo>
                    <a:pt x="206" y="229"/>
                    <a:pt x="366" y="275"/>
                    <a:pt x="503" y="320"/>
                  </a:cubicBezTo>
                  <a:cubicBezTo>
                    <a:pt x="640" y="366"/>
                    <a:pt x="777" y="412"/>
                    <a:pt x="936" y="480"/>
                  </a:cubicBezTo>
                  <a:cubicBezTo>
                    <a:pt x="1073" y="526"/>
                    <a:pt x="1210" y="571"/>
                    <a:pt x="1347" y="617"/>
                  </a:cubicBezTo>
                  <a:cubicBezTo>
                    <a:pt x="1484" y="663"/>
                    <a:pt x="1621" y="708"/>
                    <a:pt x="1758" y="754"/>
                  </a:cubicBezTo>
                  <a:cubicBezTo>
                    <a:pt x="1918" y="800"/>
                    <a:pt x="2055" y="845"/>
                    <a:pt x="2215" y="891"/>
                  </a:cubicBezTo>
                  <a:cubicBezTo>
                    <a:pt x="2352" y="937"/>
                    <a:pt x="2511" y="982"/>
                    <a:pt x="2671" y="1028"/>
                  </a:cubicBezTo>
                  <a:lnTo>
                    <a:pt x="2648" y="1028"/>
                  </a:lnTo>
                  <a:cubicBezTo>
                    <a:pt x="2662" y="1028"/>
                    <a:pt x="2683" y="1028"/>
                    <a:pt x="2704" y="1033"/>
                  </a:cubicBezTo>
                  <a:lnTo>
                    <a:pt x="2704" y="1033"/>
                  </a:lnTo>
                  <a:lnTo>
                    <a:pt x="2694" y="1028"/>
                  </a:lnTo>
                  <a:lnTo>
                    <a:pt x="2694" y="1028"/>
                  </a:lnTo>
                  <a:cubicBezTo>
                    <a:pt x="2854" y="1074"/>
                    <a:pt x="2991" y="1119"/>
                    <a:pt x="3151" y="1165"/>
                  </a:cubicBezTo>
                  <a:cubicBezTo>
                    <a:pt x="3287" y="1211"/>
                    <a:pt x="3447" y="1256"/>
                    <a:pt x="3584" y="1302"/>
                  </a:cubicBezTo>
                  <a:cubicBezTo>
                    <a:pt x="3676" y="1325"/>
                    <a:pt x="3744" y="1348"/>
                    <a:pt x="3812" y="1370"/>
                  </a:cubicBezTo>
                  <a:cubicBezTo>
                    <a:pt x="3904" y="1393"/>
                    <a:pt x="3972" y="1416"/>
                    <a:pt x="4064" y="1462"/>
                  </a:cubicBezTo>
                  <a:cubicBezTo>
                    <a:pt x="4200" y="1507"/>
                    <a:pt x="4360" y="1553"/>
                    <a:pt x="4520" y="1599"/>
                  </a:cubicBezTo>
                  <a:cubicBezTo>
                    <a:pt x="4680" y="1644"/>
                    <a:pt x="4817" y="1690"/>
                    <a:pt x="4977" y="1736"/>
                  </a:cubicBezTo>
                  <a:cubicBezTo>
                    <a:pt x="5136" y="1781"/>
                    <a:pt x="5296" y="1827"/>
                    <a:pt x="5433" y="1895"/>
                  </a:cubicBezTo>
                  <a:cubicBezTo>
                    <a:pt x="5593" y="1941"/>
                    <a:pt x="5753" y="1987"/>
                    <a:pt x="5890" y="2032"/>
                  </a:cubicBezTo>
                  <a:cubicBezTo>
                    <a:pt x="6049" y="2101"/>
                    <a:pt x="6209" y="2146"/>
                    <a:pt x="6369" y="2192"/>
                  </a:cubicBezTo>
                  <a:cubicBezTo>
                    <a:pt x="6666" y="2283"/>
                    <a:pt x="6962" y="2375"/>
                    <a:pt x="7259" y="2466"/>
                  </a:cubicBezTo>
                  <a:cubicBezTo>
                    <a:pt x="7579" y="2580"/>
                    <a:pt x="7898" y="2671"/>
                    <a:pt x="8218" y="2786"/>
                  </a:cubicBezTo>
                  <a:cubicBezTo>
                    <a:pt x="8286" y="2808"/>
                    <a:pt x="8378" y="2831"/>
                    <a:pt x="8446" y="2854"/>
                  </a:cubicBezTo>
                  <a:cubicBezTo>
                    <a:pt x="8492" y="2877"/>
                    <a:pt x="8537" y="2877"/>
                    <a:pt x="8583" y="2900"/>
                  </a:cubicBezTo>
                  <a:cubicBezTo>
                    <a:pt x="8583" y="2900"/>
                    <a:pt x="8606" y="2900"/>
                    <a:pt x="8629" y="2922"/>
                  </a:cubicBezTo>
                  <a:cubicBezTo>
                    <a:pt x="8651" y="2922"/>
                    <a:pt x="8674" y="2945"/>
                    <a:pt x="8720" y="2945"/>
                  </a:cubicBezTo>
                  <a:cubicBezTo>
                    <a:pt x="8743" y="2945"/>
                    <a:pt x="8766" y="2945"/>
                    <a:pt x="8788" y="2922"/>
                  </a:cubicBezTo>
                  <a:cubicBezTo>
                    <a:pt x="8811" y="2922"/>
                    <a:pt x="8834" y="2900"/>
                    <a:pt x="8857" y="2877"/>
                  </a:cubicBezTo>
                  <a:cubicBezTo>
                    <a:pt x="8903" y="2831"/>
                    <a:pt x="8903" y="2740"/>
                    <a:pt x="8857" y="2694"/>
                  </a:cubicBezTo>
                  <a:cubicBezTo>
                    <a:pt x="8834" y="2649"/>
                    <a:pt x="8766" y="2626"/>
                    <a:pt x="8720" y="2603"/>
                  </a:cubicBezTo>
                  <a:cubicBezTo>
                    <a:pt x="8697" y="2603"/>
                    <a:pt x="8674" y="2580"/>
                    <a:pt x="8651" y="2580"/>
                  </a:cubicBezTo>
                  <a:cubicBezTo>
                    <a:pt x="8583" y="2557"/>
                    <a:pt x="8537" y="2534"/>
                    <a:pt x="8492" y="2512"/>
                  </a:cubicBezTo>
                  <a:cubicBezTo>
                    <a:pt x="8378" y="2466"/>
                    <a:pt x="8286" y="2420"/>
                    <a:pt x="8172" y="2397"/>
                  </a:cubicBezTo>
                  <a:cubicBezTo>
                    <a:pt x="8058" y="2352"/>
                    <a:pt x="7967" y="2329"/>
                    <a:pt x="7853" y="2306"/>
                  </a:cubicBezTo>
                  <a:cubicBezTo>
                    <a:pt x="7761" y="2283"/>
                    <a:pt x="7670" y="2261"/>
                    <a:pt x="7579" y="2238"/>
                  </a:cubicBezTo>
                  <a:cubicBezTo>
                    <a:pt x="7373" y="2169"/>
                    <a:pt x="7145" y="2101"/>
                    <a:pt x="6940" y="2032"/>
                  </a:cubicBezTo>
                  <a:cubicBezTo>
                    <a:pt x="6780" y="1987"/>
                    <a:pt x="6643" y="1941"/>
                    <a:pt x="6483" y="1895"/>
                  </a:cubicBezTo>
                  <a:cubicBezTo>
                    <a:pt x="6346" y="1850"/>
                    <a:pt x="6186" y="1804"/>
                    <a:pt x="6027" y="1736"/>
                  </a:cubicBezTo>
                  <a:cubicBezTo>
                    <a:pt x="5867" y="1690"/>
                    <a:pt x="5707" y="1644"/>
                    <a:pt x="5570" y="1599"/>
                  </a:cubicBezTo>
                  <a:cubicBezTo>
                    <a:pt x="5410" y="1530"/>
                    <a:pt x="5250" y="1484"/>
                    <a:pt x="5114" y="1439"/>
                  </a:cubicBezTo>
                  <a:cubicBezTo>
                    <a:pt x="4954" y="1393"/>
                    <a:pt x="4794" y="1348"/>
                    <a:pt x="4634" y="1302"/>
                  </a:cubicBezTo>
                  <a:cubicBezTo>
                    <a:pt x="4497" y="1256"/>
                    <a:pt x="4337" y="1211"/>
                    <a:pt x="4178" y="1165"/>
                  </a:cubicBezTo>
                  <a:cubicBezTo>
                    <a:pt x="4109" y="1142"/>
                    <a:pt x="4018" y="1096"/>
                    <a:pt x="3949" y="1074"/>
                  </a:cubicBezTo>
                  <a:cubicBezTo>
                    <a:pt x="3858" y="1051"/>
                    <a:pt x="3790" y="1028"/>
                    <a:pt x="3721" y="1005"/>
                  </a:cubicBezTo>
                  <a:cubicBezTo>
                    <a:pt x="3561" y="960"/>
                    <a:pt x="3424" y="914"/>
                    <a:pt x="3265" y="868"/>
                  </a:cubicBezTo>
                  <a:cubicBezTo>
                    <a:pt x="3173" y="845"/>
                    <a:pt x="3082" y="823"/>
                    <a:pt x="3014" y="800"/>
                  </a:cubicBezTo>
                  <a:lnTo>
                    <a:pt x="3036" y="800"/>
                  </a:lnTo>
                  <a:cubicBezTo>
                    <a:pt x="2922" y="777"/>
                    <a:pt x="2808" y="731"/>
                    <a:pt x="2694" y="708"/>
                  </a:cubicBezTo>
                  <a:cubicBezTo>
                    <a:pt x="2511" y="663"/>
                    <a:pt x="2306" y="594"/>
                    <a:pt x="2123" y="549"/>
                  </a:cubicBezTo>
                  <a:cubicBezTo>
                    <a:pt x="2009" y="503"/>
                    <a:pt x="1918" y="480"/>
                    <a:pt x="1804" y="457"/>
                  </a:cubicBezTo>
                  <a:cubicBezTo>
                    <a:pt x="1690" y="412"/>
                    <a:pt x="1598" y="389"/>
                    <a:pt x="1484" y="366"/>
                  </a:cubicBezTo>
                  <a:cubicBezTo>
                    <a:pt x="1393" y="343"/>
                    <a:pt x="1302" y="320"/>
                    <a:pt x="1210" y="275"/>
                  </a:cubicBezTo>
                  <a:cubicBezTo>
                    <a:pt x="1119" y="252"/>
                    <a:pt x="1005" y="229"/>
                    <a:pt x="891" y="206"/>
                  </a:cubicBezTo>
                  <a:cubicBezTo>
                    <a:pt x="800" y="183"/>
                    <a:pt x="685" y="161"/>
                    <a:pt x="594" y="138"/>
                  </a:cubicBezTo>
                  <a:cubicBezTo>
                    <a:pt x="480" y="92"/>
                    <a:pt x="389" y="69"/>
                    <a:pt x="297" y="46"/>
                  </a:cubicBezTo>
                  <a:cubicBezTo>
                    <a:pt x="229" y="46"/>
                    <a:pt x="183" y="24"/>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 name="Google Shape;9822;p58"/>
            <p:cNvSpPr/>
            <p:nvPr/>
          </p:nvSpPr>
          <p:spPr>
            <a:xfrm>
              <a:off x="5810835" y="2940527"/>
              <a:ext cx="21573" cy="88506"/>
            </a:xfrm>
            <a:custGeom>
              <a:avLst/>
              <a:gdLst/>
              <a:ahLst/>
              <a:cxnLst/>
              <a:rect l="l" t="t" r="r" b="b"/>
              <a:pathLst>
                <a:path w="458" h="1879" extrusionOk="0">
                  <a:moveTo>
                    <a:pt x="389" y="1"/>
                  </a:moveTo>
                  <a:cubicBezTo>
                    <a:pt x="366" y="1"/>
                    <a:pt x="343" y="24"/>
                    <a:pt x="343" y="46"/>
                  </a:cubicBezTo>
                  <a:cubicBezTo>
                    <a:pt x="343" y="80"/>
                    <a:pt x="343" y="113"/>
                    <a:pt x="343" y="138"/>
                  </a:cubicBezTo>
                  <a:cubicBezTo>
                    <a:pt x="320" y="275"/>
                    <a:pt x="275" y="412"/>
                    <a:pt x="252" y="526"/>
                  </a:cubicBezTo>
                  <a:cubicBezTo>
                    <a:pt x="252" y="594"/>
                    <a:pt x="229" y="663"/>
                    <a:pt x="206" y="731"/>
                  </a:cubicBezTo>
                  <a:cubicBezTo>
                    <a:pt x="206" y="800"/>
                    <a:pt x="183" y="868"/>
                    <a:pt x="161" y="937"/>
                  </a:cubicBezTo>
                  <a:cubicBezTo>
                    <a:pt x="138" y="1074"/>
                    <a:pt x="115" y="1188"/>
                    <a:pt x="92" y="1325"/>
                  </a:cubicBezTo>
                  <a:cubicBezTo>
                    <a:pt x="69" y="1393"/>
                    <a:pt x="46" y="1439"/>
                    <a:pt x="46" y="1507"/>
                  </a:cubicBezTo>
                  <a:cubicBezTo>
                    <a:pt x="46" y="1553"/>
                    <a:pt x="24" y="1576"/>
                    <a:pt x="24" y="1599"/>
                  </a:cubicBezTo>
                  <a:cubicBezTo>
                    <a:pt x="24" y="1644"/>
                    <a:pt x="1" y="1690"/>
                    <a:pt x="1" y="1736"/>
                  </a:cubicBezTo>
                  <a:cubicBezTo>
                    <a:pt x="1" y="1758"/>
                    <a:pt x="1" y="1781"/>
                    <a:pt x="24" y="1804"/>
                  </a:cubicBezTo>
                  <a:cubicBezTo>
                    <a:pt x="46" y="1850"/>
                    <a:pt x="69" y="1872"/>
                    <a:pt x="115" y="1872"/>
                  </a:cubicBezTo>
                  <a:cubicBezTo>
                    <a:pt x="127" y="1877"/>
                    <a:pt x="140" y="1878"/>
                    <a:pt x="153" y="1878"/>
                  </a:cubicBezTo>
                  <a:cubicBezTo>
                    <a:pt x="214" y="1878"/>
                    <a:pt x="279" y="1838"/>
                    <a:pt x="298" y="1781"/>
                  </a:cubicBezTo>
                  <a:cubicBezTo>
                    <a:pt x="298" y="1758"/>
                    <a:pt x="298" y="1713"/>
                    <a:pt x="298" y="1690"/>
                  </a:cubicBezTo>
                  <a:cubicBezTo>
                    <a:pt x="320" y="1644"/>
                    <a:pt x="320" y="1599"/>
                    <a:pt x="320" y="1553"/>
                  </a:cubicBezTo>
                  <a:cubicBezTo>
                    <a:pt x="343" y="1484"/>
                    <a:pt x="343" y="1416"/>
                    <a:pt x="343" y="1348"/>
                  </a:cubicBezTo>
                  <a:cubicBezTo>
                    <a:pt x="366" y="1279"/>
                    <a:pt x="366" y="1211"/>
                    <a:pt x="389" y="1142"/>
                  </a:cubicBezTo>
                  <a:cubicBezTo>
                    <a:pt x="389" y="1074"/>
                    <a:pt x="389" y="982"/>
                    <a:pt x="412" y="914"/>
                  </a:cubicBezTo>
                  <a:cubicBezTo>
                    <a:pt x="412" y="777"/>
                    <a:pt x="412" y="640"/>
                    <a:pt x="434" y="480"/>
                  </a:cubicBezTo>
                  <a:cubicBezTo>
                    <a:pt x="434" y="343"/>
                    <a:pt x="457" y="206"/>
                    <a:pt x="457" y="46"/>
                  </a:cubicBezTo>
                  <a:cubicBezTo>
                    <a:pt x="457" y="24"/>
                    <a:pt x="434" y="1"/>
                    <a:pt x="412"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 name="Google Shape;9823;p58"/>
            <p:cNvSpPr/>
            <p:nvPr/>
          </p:nvSpPr>
          <p:spPr>
            <a:xfrm>
              <a:off x="5750636" y="2794316"/>
              <a:ext cx="362360" cy="50588"/>
            </a:xfrm>
            <a:custGeom>
              <a:avLst/>
              <a:gdLst/>
              <a:ahLst/>
              <a:cxnLst/>
              <a:rect l="l" t="t" r="r" b="b"/>
              <a:pathLst>
                <a:path w="7693" h="1074" extrusionOk="0">
                  <a:moveTo>
                    <a:pt x="115" y="1"/>
                  </a:moveTo>
                  <a:cubicBezTo>
                    <a:pt x="92" y="1"/>
                    <a:pt x="69" y="23"/>
                    <a:pt x="69" y="23"/>
                  </a:cubicBezTo>
                  <a:cubicBezTo>
                    <a:pt x="23" y="46"/>
                    <a:pt x="23" y="69"/>
                    <a:pt x="1" y="92"/>
                  </a:cubicBezTo>
                  <a:cubicBezTo>
                    <a:pt x="1" y="138"/>
                    <a:pt x="1" y="160"/>
                    <a:pt x="23" y="183"/>
                  </a:cubicBezTo>
                  <a:cubicBezTo>
                    <a:pt x="46" y="206"/>
                    <a:pt x="69" y="229"/>
                    <a:pt x="115" y="229"/>
                  </a:cubicBezTo>
                  <a:cubicBezTo>
                    <a:pt x="138" y="252"/>
                    <a:pt x="183" y="252"/>
                    <a:pt x="229" y="274"/>
                  </a:cubicBezTo>
                  <a:cubicBezTo>
                    <a:pt x="252" y="274"/>
                    <a:pt x="297" y="274"/>
                    <a:pt x="343" y="297"/>
                  </a:cubicBezTo>
                  <a:cubicBezTo>
                    <a:pt x="411" y="297"/>
                    <a:pt x="480" y="320"/>
                    <a:pt x="548" y="320"/>
                  </a:cubicBezTo>
                  <a:cubicBezTo>
                    <a:pt x="685" y="343"/>
                    <a:pt x="822" y="366"/>
                    <a:pt x="982" y="389"/>
                  </a:cubicBezTo>
                  <a:cubicBezTo>
                    <a:pt x="1256" y="434"/>
                    <a:pt x="1553" y="457"/>
                    <a:pt x="1849" y="503"/>
                  </a:cubicBezTo>
                  <a:cubicBezTo>
                    <a:pt x="1918" y="503"/>
                    <a:pt x="1986" y="526"/>
                    <a:pt x="2055" y="526"/>
                  </a:cubicBezTo>
                  <a:cubicBezTo>
                    <a:pt x="2123" y="548"/>
                    <a:pt x="2192" y="548"/>
                    <a:pt x="2260" y="571"/>
                  </a:cubicBezTo>
                  <a:cubicBezTo>
                    <a:pt x="2329" y="571"/>
                    <a:pt x="2397" y="594"/>
                    <a:pt x="2443" y="594"/>
                  </a:cubicBezTo>
                  <a:cubicBezTo>
                    <a:pt x="2534" y="617"/>
                    <a:pt x="2603" y="617"/>
                    <a:pt x="2694" y="617"/>
                  </a:cubicBezTo>
                  <a:cubicBezTo>
                    <a:pt x="2831" y="640"/>
                    <a:pt x="2968" y="663"/>
                    <a:pt x="3105" y="685"/>
                  </a:cubicBezTo>
                  <a:cubicBezTo>
                    <a:pt x="3265" y="685"/>
                    <a:pt x="3402" y="731"/>
                    <a:pt x="3561" y="754"/>
                  </a:cubicBezTo>
                  <a:cubicBezTo>
                    <a:pt x="3835" y="799"/>
                    <a:pt x="4109" y="822"/>
                    <a:pt x="4406" y="868"/>
                  </a:cubicBezTo>
                  <a:cubicBezTo>
                    <a:pt x="4543" y="891"/>
                    <a:pt x="4680" y="891"/>
                    <a:pt x="4817" y="914"/>
                  </a:cubicBezTo>
                  <a:cubicBezTo>
                    <a:pt x="4976" y="914"/>
                    <a:pt x="5113" y="936"/>
                    <a:pt x="5250" y="959"/>
                  </a:cubicBezTo>
                  <a:cubicBezTo>
                    <a:pt x="5387" y="959"/>
                    <a:pt x="5547" y="982"/>
                    <a:pt x="5684" y="1005"/>
                  </a:cubicBezTo>
                  <a:cubicBezTo>
                    <a:pt x="5844" y="1005"/>
                    <a:pt x="5981" y="1028"/>
                    <a:pt x="6141" y="1051"/>
                  </a:cubicBezTo>
                  <a:cubicBezTo>
                    <a:pt x="6278" y="1051"/>
                    <a:pt x="6437" y="1073"/>
                    <a:pt x="6574" y="1073"/>
                  </a:cubicBezTo>
                  <a:lnTo>
                    <a:pt x="7510" y="1073"/>
                  </a:lnTo>
                  <a:cubicBezTo>
                    <a:pt x="7533" y="1051"/>
                    <a:pt x="7556" y="1051"/>
                    <a:pt x="7579" y="1051"/>
                  </a:cubicBezTo>
                  <a:cubicBezTo>
                    <a:pt x="7601" y="1051"/>
                    <a:pt x="7624" y="1028"/>
                    <a:pt x="7624" y="1028"/>
                  </a:cubicBezTo>
                  <a:cubicBezTo>
                    <a:pt x="7647" y="1005"/>
                    <a:pt x="7670" y="982"/>
                    <a:pt x="7670" y="959"/>
                  </a:cubicBezTo>
                  <a:cubicBezTo>
                    <a:pt x="7693" y="936"/>
                    <a:pt x="7693" y="891"/>
                    <a:pt x="7693" y="845"/>
                  </a:cubicBezTo>
                  <a:cubicBezTo>
                    <a:pt x="7670" y="799"/>
                    <a:pt x="7624" y="777"/>
                    <a:pt x="7579" y="754"/>
                  </a:cubicBezTo>
                  <a:lnTo>
                    <a:pt x="7419" y="754"/>
                  </a:lnTo>
                  <a:cubicBezTo>
                    <a:pt x="7373" y="731"/>
                    <a:pt x="7327" y="731"/>
                    <a:pt x="7282" y="731"/>
                  </a:cubicBezTo>
                  <a:cubicBezTo>
                    <a:pt x="7213" y="731"/>
                    <a:pt x="7122" y="708"/>
                    <a:pt x="7054" y="708"/>
                  </a:cubicBezTo>
                  <a:cubicBezTo>
                    <a:pt x="6894" y="708"/>
                    <a:pt x="6734" y="685"/>
                    <a:pt x="6574" y="685"/>
                  </a:cubicBezTo>
                  <a:cubicBezTo>
                    <a:pt x="6414" y="663"/>
                    <a:pt x="6255" y="663"/>
                    <a:pt x="6072" y="640"/>
                  </a:cubicBezTo>
                  <a:cubicBezTo>
                    <a:pt x="6004" y="640"/>
                    <a:pt x="5935" y="617"/>
                    <a:pt x="5844" y="617"/>
                  </a:cubicBezTo>
                  <a:cubicBezTo>
                    <a:pt x="5775" y="594"/>
                    <a:pt x="5684" y="594"/>
                    <a:pt x="5616" y="571"/>
                  </a:cubicBezTo>
                  <a:cubicBezTo>
                    <a:pt x="5296" y="548"/>
                    <a:pt x="4999" y="480"/>
                    <a:pt x="4680" y="480"/>
                  </a:cubicBezTo>
                  <a:cubicBezTo>
                    <a:pt x="4520" y="480"/>
                    <a:pt x="4360" y="457"/>
                    <a:pt x="4200" y="457"/>
                  </a:cubicBezTo>
                  <a:cubicBezTo>
                    <a:pt x="4041" y="434"/>
                    <a:pt x="3904" y="434"/>
                    <a:pt x="3744" y="411"/>
                  </a:cubicBezTo>
                  <a:cubicBezTo>
                    <a:pt x="3721" y="411"/>
                    <a:pt x="3675" y="411"/>
                    <a:pt x="3675" y="434"/>
                  </a:cubicBezTo>
                  <a:cubicBezTo>
                    <a:pt x="3630" y="434"/>
                    <a:pt x="3584" y="434"/>
                    <a:pt x="3538" y="411"/>
                  </a:cubicBezTo>
                  <a:cubicBezTo>
                    <a:pt x="3447" y="411"/>
                    <a:pt x="3379" y="389"/>
                    <a:pt x="3310" y="389"/>
                  </a:cubicBezTo>
                  <a:cubicBezTo>
                    <a:pt x="3242" y="366"/>
                    <a:pt x="3173" y="366"/>
                    <a:pt x="3082" y="343"/>
                  </a:cubicBezTo>
                  <a:cubicBezTo>
                    <a:pt x="3014" y="343"/>
                    <a:pt x="2945" y="343"/>
                    <a:pt x="2877" y="320"/>
                  </a:cubicBezTo>
                  <a:cubicBezTo>
                    <a:pt x="2808" y="320"/>
                    <a:pt x="2740" y="297"/>
                    <a:pt x="2671" y="297"/>
                  </a:cubicBezTo>
                  <a:cubicBezTo>
                    <a:pt x="2534" y="297"/>
                    <a:pt x="2374" y="274"/>
                    <a:pt x="2237" y="252"/>
                  </a:cubicBezTo>
                  <a:cubicBezTo>
                    <a:pt x="2100" y="229"/>
                    <a:pt x="1964" y="206"/>
                    <a:pt x="1827" y="183"/>
                  </a:cubicBezTo>
                  <a:cubicBezTo>
                    <a:pt x="1758" y="160"/>
                    <a:pt x="1690" y="160"/>
                    <a:pt x="1621" y="160"/>
                  </a:cubicBezTo>
                  <a:cubicBezTo>
                    <a:pt x="1530" y="138"/>
                    <a:pt x="1461" y="138"/>
                    <a:pt x="1393" y="138"/>
                  </a:cubicBezTo>
                  <a:cubicBezTo>
                    <a:pt x="1302" y="115"/>
                    <a:pt x="1187" y="115"/>
                    <a:pt x="1096" y="115"/>
                  </a:cubicBezTo>
                  <a:cubicBezTo>
                    <a:pt x="982" y="92"/>
                    <a:pt x="868" y="92"/>
                    <a:pt x="754" y="92"/>
                  </a:cubicBezTo>
                  <a:cubicBezTo>
                    <a:pt x="662" y="69"/>
                    <a:pt x="571" y="69"/>
                    <a:pt x="480" y="69"/>
                  </a:cubicBezTo>
                  <a:cubicBezTo>
                    <a:pt x="411" y="69"/>
                    <a:pt x="366" y="46"/>
                    <a:pt x="320" y="46"/>
                  </a:cubicBezTo>
                  <a:cubicBezTo>
                    <a:pt x="252" y="46"/>
                    <a:pt x="206" y="23"/>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 name="Google Shape;9824;p58"/>
            <p:cNvSpPr/>
            <p:nvPr/>
          </p:nvSpPr>
          <p:spPr>
            <a:xfrm>
              <a:off x="5495799" y="2759930"/>
              <a:ext cx="363443" cy="117238"/>
            </a:xfrm>
            <a:custGeom>
              <a:avLst/>
              <a:gdLst/>
              <a:ahLst/>
              <a:cxnLst/>
              <a:rect l="l" t="t" r="r" b="b"/>
              <a:pathLst>
                <a:path w="7716" h="2489" extrusionOk="0">
                  <a:moveTo>
                    <a:pt x="4118" y="1410"/>
                  </a:moveTo>
                  <a:cubicBezTo>
                    <a:pt x="4124" y="1415"/>
                    <a:pt x="4132" y="1415"/>
                    <a:pt x="4132" y="1415"/>
                  </a:cubicBezTo>
                  <a:cubicBezTo>
                    <a:pt x="4127" y="1414"/>
                    <a:pt x="4122" y="1412"/>
                    <a:pt x="4118" y="1410"/>
                  </a:cubicBezTo>
                  <a:close/>
                  <a:moveTo>
                    <a:pt x="4944" y="1656"/>
                  </a:moveTo>
                  <a:cubicBezTo>
                    <a:pt x="4955" y="1666"/>
                    <a:pt x="4960" y="1666"/>
                    <a:pt x="4977" y="1666"/>
                  </a:cubicBezTo>
                  <a:cubicBezTo>
                    <a:pt x="4966" y="1663"/>
                    <a:pt x="4955" y="1660"/>
                    <a:pt x="4944" y="1656"/>
                  </a:cubicBezTo>
                  <a:close/>
                  <a:moveTo>
                    <a:pt x="6734" y="1940"/>
                  </a:moveTo>
                  <a:cubicBezTo>
                    <a:pt x="6745" y="1943"/>
                    <a:pt x="6756" y="1946"/>
                    <a:pt x="6766" y="1949"/>
                  </a:cubicBezTo>
                  <a:lnTo>
                    <a:pt x="6766" y="1949"/>
                  </a:lnTo>
                  <a:cubicBezTo>
                    <a:pt x="6756" y="1940"/>
                    <a:pt x="6751" y="1940"/>
                    <a:pt x="6734" y="1940"/>
                  </a:cubicBezTo>
                  <a:close/>
                  <a:moveTo>
                    <a:pt x="47" y="0"/>
                  </a:moveTo>
                  <a:cubicBezTo>
                    <a:pt x="24" y="0"/>
                    <a:pt x="1" y="0"/>
                    <a:pt x="1" y="23"/>
                  </a:cubicBezTo>
                  <a:cubicBezTo>
                    <a:pt x="1" y="46"/>
                    <a:pt x="1" y="69"/>
                    <a:pt x="24" y="69"/>
                  </a:cubicBezTo>
                  <a:cubicBezTo>
                    <a:pt x="92" y="91"/>
                    <a:pt x="138" y="114"/>
                    <a:pt x="184" y="114"/>
                  </a:cubicBezTo>
                  <a:lnTo>
                    <a:pt x="206" y="114"/>
                  </a:lnTo>
                  <a:cubicBezTo>
                    <a:pt x="298" y="160"/>
                    <a:pt x="389" y="183"/>
                    <a:pt x="480" y="206"/>
                  </a:cubicBezTo>
                  <a:cubicBezTo>
                    <a:pt x="549" y="228"/>
                    <a:pt x="640" y="251"/>
                    <a:pt x="709" y="297"/>
                  </a:cubicBezTo>
                  <a:cubicBezTo>
                    <a:pt x="777" y="320"/>
                    <a:pt x="846" y="343"/>
                    <a:pt x="914" y="365"/>
                  </a:cubicBezTo>
                  <a:cubicBezTo>
                    <a:pt x="1074" y="411"/>
                    <a:pt x="1211" y="480"/>
                    <a:pt x="1370" y="525"/>
                  </a:cubicBezTo>
                  <a:cubicBezTo>
                    <a:pt x="1530" y="571"/>
                    <a:pt x="1667" y="639"/>
                    <a:pt x="1827" y="685"/>
                  </a:cubicBezTo>
                  <a:cubicBezTo>
                    <a:pt x="1964" y="731"/>
                    <a:pt x="2124" y="776"/>
                    <a:pt x="2261" y="845"/>
                  </a:cubicBezTo>
                  <a:cubicBezTo>
                    <a:pt x="2398" y="890"/>
                    <a:pt x="2557" y="936"/>
                    <a:pt x="2694" y="959"/>
                  </a:cubicBezTo>
                  <a:cubicBezTo>
                    <a:pt x="2831" y="1004"/>
                    <a:pt x="2968" y="1050"/>
                    <a:pt x="3105" y="1096"/>
                  </a:cubicBezTo>
                  <a:cubicBezTo>
                    <a:pt x="3105" y="1087"/>
                    <a:pt x="3102" y="1081"/>
                    <a:pt x="3097" y="1078"/>
                  </a:cubicBezTo>
                  <a:lnTo>
                    <a:pt x="3097" y="1078"/>
                  </a:lnTo>
                  <a:cubicBezTo>
                    <a:pt x="3161" y="1099"/>
                    <a:pt x="3224" y="1120"/>
                    <a:pt x="3288" y="1141"/>
                  </a:cubicBezTo>
                  <a:cubicBezTo>
                    <a:pt x="3356" y="1164"/>
                    <a:pt x="3448" y="1187"/>
                    <a:pt x="3516" y="1210"/>
                  </a:cubicBezTo>
                  <a:lnTo>
                    <a:pt x="3470" y="1210"/>
                  </a:lnTo>
                  <a:cubicBezTo>
                    <a:pt x="3516" y="1210"/>
                    <a:pt x="3562" y="1233"/>
                    <a:pt x="3607" y="1233"/>
                  </a:cubicBezTo>
                  <a:cubicBezTo>
                    <a:pt x="3607" y="1256"/>
                    <a:pt x="3607" y="1256"/>
                    <a:pt x="3630" y="1256"/>
                  </a:cubicBezTo>
                  <a:lnTo>
                    <a:pt x="3607" y="1256"/>
                  </a:lnTo>
                  <a:cubicBezTo>
                    <a:pt x="3721" y="1278"/>
                    <a:pt x="3813" y="1324"/>
                    <a:pt x="3927" y="1347"/>
                  </a:cubicBezTo>
                  <a:cubicBezTo>
                    <a:pt x="3990" y="1368"/>
                    <a:pt x="4054" y="1389"/>
                    <a:pt x="4118" y="1410"/>
                  </a:cubicBezTo>
                  <a:lnTo>
                    <a:pt x="4118" y="1410"/>
                  </a:lnTo>
                  <a:cubicBezTo>
                    <a:pt x="4113" y="1407"/>
                    <a:pt x="4110" y="1402"/>
                    <a:pt x="4110" y="1393"/>
                  </a:cubicBezTo>
                  <a:lnTo>
                    <a:pt x="4110" y="1393"/>
                  </a:lnTo>
                  <a:cubicBezTo>
                    <a:pt x="4373" y="1480"/>
                    <a:pt x="4659" y="1568"/>
                    <a:pt x="4944" y="1656"/>
                  </a:cubicBezTo>
                  <a:lnTo>
                    <a:pt x="4944" y="1656"/>
                  </a:lnTo>
                  <a:cubicBezTo>
                    <a:pt x="4941" y="1653"/>
                    <a:pt x="4937" y="1649"/>
                    <a:pt x="4931" y="1644"/>
                  </a:cubicBezTo>
                  <a:lnTo>
                    <a:pt x="4931" y="1644"/>
                  </a:lnTo>
                  <a:cubicBezTo>
                    <a:pt x="5114" y="1712"/>
                    <a:pt x="5296" y="1781"/>
                    <a:pt x="5479" y="1826"/>
                  </a:cubicBezTo>
                  <a:cubicBezTo>
                    <a:pt x="5639" y="1872"/>
                    <a:pt x="5799" y="1918"/>
                    <a:pt x="5936" y="1986"/>
                  </a:cubicBezTo>
                  <a:cubicBezTo>
                    <a:pt x="6095" y="2032"/>
                    <a:pt x="6278" y="2100"/>
                    <a:pt x="6438" y="2146"/>
                  </a:cubicBezTo>
                  <a:cubicBezTo>
                    <a:pt x="6597" y="2214"/>
                    <a:pt x="6757" y="2260"/>
                    <a:pt x="6917" y="2306"/>
                  </a:cubicBezTo>
                  <a:cubicBezTo>
                    <a:pt x="7054" y="2351"/>
                    <a:pt x="7214" y="2397"/>
                    <a:pt x="7351" y="2442"/>
                  </a:cubicBezTo>
                  <a:cubicBezTo>
                    <a:pt x="7419" y="2465"/>
                    <a:pt x="7465" y="2465"/>
                    <a:pt x="7510" y="2488"/>
                  </a:cubicBezTo>
                  <a:cubicBezTo>
                    <a:pt x="7579" y="2488"/>
                    <a:pt x="7647" y="2465"/>
                    <a:pt x="7670" y="2397"/>
                  </a:cubicBezTo>
                  <a:cubicBezTo>
                    <a:pt x="7716" y="2328"/>
                    <a:pt x="7670" y="2214"/>
                    <a:pt x="7602" y="2191"/>
                  </a:cubicBezTo>
                  <a:cubicBezTo>
                    <a:pt x="7533" y="2169"/>
                    <a:pt x="7442" y="2146"/>
                    <a:pt x="7374" y="2123"/>
                  </a:cubicBezTo>
                  <a:cubicBezTo>
                    <a:pt x="7305" y="2100"/>
                    <a:pt x="7237" y="2077"/>
                    <a:pt x="7168" y="2054"/>
                  </a:cubicBezTo>
                  <a:cubicBezTo>
                    <a:pt x="7040" y="2033"/>
                    <a:pt x="6912" y="1992"/>
                    <a:pt x="6766" y="1949"/>
                  </a:cubicBezTo>
                  <a:lnTo>
                    <a:pt x="6766" y="1949"/>
                  </a:lnTo>
                  <a:cubicBezTo>
                    <a:pt x="6770" y="1953"/>
                    <a:pt x="6774" y="1957"/>
                    <a:pt x="6780" y="1963"/>
                  </a:cubicBezTo>
                  <a:cubicBezTo>
                    <a:pt x="6552" y="1872"/>
                    <a:pt x="6346" y="1803"/>
                    <a:pt x="6118" y="1735"/>
                  </a:cubicBezTo>
                  <a:cubicBezTo>
                    <a:pt x="6004" y="1689"/>
                    <a:pt x="5890" y="1666"/>
                    <a:pt x="5776" y="1621"/>
                  </a:cubicBezTo>
                  <a:cubicBezTo>
                    <a:pt x="5662" y="1598"/>
                    <a:pt x="5548" y="1552"/>
                    <a:pt x="5433" y="1529"/>
                  </a:cubicBezTo>
                  <a:lnTo>
                    <a:pt x="5456" y="1529"/>
                  </a:lnTo>
                  <a:cubicBezTo>
                    <a:pt x="5296" y="1484"/>
                    <a:pt x="5137" y="1438"/>
                    <a:pt x="4977" y="1393"/>
                  </a:cubicBezTo>
                  <a:cubicBezTo>
                    <a:pt x="4817" y="1347"/>
                    <a:pt x="4657" y="1301"/>
                    <a:pt x="4498" y="1256"/>
                  </a:cubicBezTo>
                  <a:cubicBezTo>
                    <a:pt x="4338" y="1210"/>
                    <a:pt x="4178" y="1164"/>
                    <a:pt x="4018" y="1119"/>
                  </a:cubicBezTo>
                  <a:cubicBezTo>
                    <a:pt x="3881" y="1073"/>
                    <a:pt x="3721" y="1027"/>
                    <a:pt x="3562" y="982"/>
                  </a:cubicBezTo>
                  <a:cubicBezTo>
                    <a:pt x="3402" y="936"/>
                    <a:pt x="3265" y="890"/>
                    <a:pt x="3105" y="845"/>
                  </a:cubicBezTo>
                  <a:cubicBezTo>
                    <a:pt x="2945" y="799"/>
                    <a:pt x="2808" y="776"/>
                    <a:pt x="2649" y="731"/>
                  </a:cubicBezTo>
                  <a:cubicBezTo>
                    <a:pt x="2489" y="685"/>
                    <a:pt x="2352" y="662"/>
                    <a:pt x="2192" y="616"/>
                  </a:cubicBezTo>
                  <a:cubicBezTo>
                    <a:pt x="2055" y="571"/>
                    <a:pt x="1895" y="525"/>
                    <a:pt x="1759" y="480"/>
                  </a:cubicBezTo>
                  <a:cubicBezTo>
                    <a:pt x="1644" y="457"/>
                    <a:pt x="1553" y="434"/>
                    <a:pt x="1462" y="388"/>
                  </a:cubicBezTo>
                  <a:cubicBezTo>
                    <a:pt x="1370" y="365"/>
                    <a:pt x="1256" y="343"/>
                    <a:pt x="1165" y="320"/>
                  </a:cubicBezTo>
                  <a:cubicBezTo>
                    <a:pt x="982" y="274"/>
                    <a:pt x="777" y="228"/>
                    <a:pt x="594" y="160"/>
                  </a:cubicBezTo>
                  <a:lnTo>
                    <a:pt x="617" y="160"/>
                  </a:lnTo>
                  <a:cubicBezTo>
                    <a:pt x="480" y="137"/>
                    <a:pt x="366" y="91"/>
                    <a:pt x="252" y="46"/>
                  </a:cubicBezTo>
                  <a:cubicBezTo>
                    <a:pt x="184" y="46"/>
                    <a:pt x="115" y="23"/>
                    <a:pt x="4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 name="Google Shape;9825;p58"/>
            <p:cNvSpPr/>
            <p:nvPr/>
          </p:nvSpPr>
          <p:spPr>
            <a:xfrm>
              <a:off x="5881822" y="2873875"/>
              <a:ext cx="11870" cy="10786"/>
            </a:xfrm>
            <a:custGeom>
              <a:avLst/>
              <a:gdLst/>
              <a:ahLst/>
              <a:cxnLst/>
              <a:rect l="l" t="t" r="r" b="b"/>
              <a:pathLst>
                <a:path w="252" h="229" extrusionOk="0">
                  <a:moveTo>
                    <a:pt x="114" y="1"/>
                  </a:moveTo>
                  <a:cubicBezTo>
                    <a:pt x="46" y="1"/>
                    <a:pt x="0" y="69"/>
                    <a:pt x="0" y="115"/>
                  </a:cubicBezTo>
                  <a:cubicBezTo>
                    <a:pt x="0" y="160"/>
                    <a:pt x="23" y="183"/>
                    <a:pt x="46" y="206"/>
                  </a:cubicBezTo>
                  <a:cubicBezTo>
                    <a:pt x="69" y="229"/>
                    <a:pt x="92" y="229"/>
                    <a:pt x="137" y="229"/>
                  </a:cubicBezTo>
                  <a:cubicBezTo>
                    <a:pt x="206" y="229"/>
                    <a:pt x="251" y="160"/>
                    <a:pt x="229" y="115"/>
                  </a:cubicBezTo>
                  <a:cubicBezTo>
                    <a:pt x="229" y="69"/>
                    <a:pt x="229" y="46"/>
                    <a:pt x="206" y="23"/>
                  </a:cubicBezTo>
                  <a:cubicBezTo>
                    <a:pt x="183" y="1"/>
                    <a:pt x="137" y="1"/>
                    <a:pt x="114" y="1"/>
                  </a:cubicBezTo>
                  <a:close/>
                </a:path>
              </a:pathLst>
            </a:custGeom>
            <a:solidFill>
              <a:srgbClr val="3E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 name="Google Shape;9826;p58"/>
            <p:cNvSpPr/>
            <p:nvPr/>
          </p:nvSpPr>
          <p:spPr>
            <a:xfrm>
              <a:off x="5790439" y="2823332"/>
              <a:ext cx="152706" cy="60009"/>
            </a:xfrm>
            <a:custGeom>
              <a:avLst/>
              <a:gdLst/>
              <a:ahLst/>
              <a:cxnLst/>
              <a:rect l="l" t="t" r="r" b="b"/>
              <a:pathLst>
                <a:path w="3242" h="1274" extrusionOk="0">
                  <a:moveTo>
                    <a:pt x="1415" y="457"/>
                  </a:moveTo>
                  <a:cubicBezTo>
                    <a:pt x="1423" y="459"/>
                    <a:pt x="1430" y="462"/>
                    <a:pt x="1437" y="464"/>
                  </a:cubicBezTo>
                  <a:lnTo>
                    <a:pt x="1437" y="464"/>
                  </a:lnTo>
                  <a:cubicBezTo>
                    <a:pt x="1435" y="457"/>
                    <a:pt x="1430" y="457"/>
                    <a:pt x="1415" y="457"/>
                  </a:cubicBezTo>
                  <a:close/>
                  <a:moveTo>
                    <a:pt x="2054" y="663"/>
                  </a:moveTo>
                  <a:lnTo>
                    <a:pt x="2054" y="663"/>
                  </a:lnTo>
                  <a:cubicBezTo>
                    <a:pt x="2058" y="664"/>
                    <a:pt x="2062" y="665"/>
                    <a:pt x="2066" y="666"/>
                  </a:cubicBezTo>
                  <a:lnTo>
                    <a:pt x="2066" y="666"/>
                  </a:lnTo>
                  <a:cubicBezTo>
                    <a:pt x="2060" y="663"/>
                    <a:pt x="2054" y="663"/>
                    <a:pt x="2054" y="663"/>
                  </a:cubicBezTo>
                  <a:close/>
                  <a:moveTo>
                    <a:pt x="46" y="1"/>
                  </a:moveTo>
                  <a:cubicBezTo>
                    <a:pt x="46" y="1"/>
                    <a:pt x="23" y="1"/>
                    <a:pt x="23" y="24"/>
                  </a:cubicBezTo>
                  <a:cubicBezTo>
                    <a:pt x="0" y="47"/>
                    <a:pt x="23" y="69"/>
                    <a:pt x="23" y="69"/>
                  </a:cubicBezTo>
                  <a:lnTo>
                    <a:pt x="160" y="138"/>
                  </a:lnTo>
                  <a:cubicBezTo>
                    <a:pt x="183" y="161"/>
                    <a:pt x="228" y="161"/>
                    <a:pt x="274" y="183"/>
                  </a:cubicBezTo>
                  <a:cubicBezTo>
                    <a:pt x="342" y="206"/>
                    <a:pt x="411" y="252"/>
                    <a:pt x="479" y="275"/>
                  </a:cubicBezTo>
                  <a:cubicBezTo>
                    <a:pt x="639" y="320"/>
                    <a:pt x="799" y="389"/>
                    <a:pt x="936" y="435"/>
                  </a:cubicBezTo>
                  <a:cubicBezTo>
                    <a:pt x="1096" y="503"/>
                    <a:pt x="1255" y="572"/>
                    <a:pt x="1415" y="640"/>
                  </a:cubicBezTo>
                  <a:cubicBezTo>
                    <a:pt x="1552" y="686"/>
                    <a:pt x="1712" y="754"/>
                    <a:pt x="1872" y="823"/>
                  </a:cubicBezTo>
                  <a:cubicBezTo>
                    <a:pt x="2077" y="891"/>
                    <a:pt x="2283" y="982"/>
                    <a:pt x="2488" y="1051"/>
                  </a:cubicBezTo>
                  <a:cubicBezTo>
                    <a:pt x="2579" y="1096"/>
                    <a:pt x="2671" y="1119"/>
                    <a:pt x="2762" y="1142"/>
                  </a:cubicBezTo>
                  <a:cubicBezTo>
                    <a:pt x="2808" y="1165"/>
                    <a:pt x="2853" y="1188"/>
                    <a:pt x="2922" y="1211"/>
                  </a:cubicBezTo>
                  <a:cubicBezTo>
                    <a:pt x="2922" y="1211"/>
                    <a:pt x="2945" y="1211"/>
                    <a:pt x="2967" y="1233"/>
                  </a:cubicBezTo>
                  <a:cubicBezTo>
                    <a:pt x="3013" y="1233"/>
                    <a:pt x="3036" y="1256"/>
                    <a:pt x="3082" y="1256"/>
                  </a:cubicBezTo>
                  <a:cubicBezTo>
                    <a:pt x="3093" y="1268"/>
                    <a:pt x="3104" y="1273"/>
                    <a:pt x="3116" y="1273"/>
                  </a:cubicBezTo>
                  <a:cubicBezTo>
                    <a:pt x="3127" y="1273"/>
                    <a:pt x="3139" y="1268"/>
                    <a:pt x="3150" y="1256"/>
                  </a:cubicBezTo>
                  <a:cubicBezTo>
                    <a:pt x="3196" y="1256"/>
                    <a:pt x="3218" y="1211"/>
                    <a:pt x="3241" y="1188"/>
                  </a:cubicBezTo>
                  <a:cubicBezTo>
                    <a:pt x="3241" y="1142"/>
                    <a:pt x="3241" y="1119"/>
                    <a:pt x="3241" y="1074"/>
                  </a:cubicBezTo>
                  <a:cubicBezTo>
                    <a:pt x="3218" y="1028"/>
                    <a:pt x="3196" y="1005"/>
                    <a:pt x="3173" y="1005"/>
                  </a:cubicBezTo>
                  <a:cubicBezTo>
                    <a:pt x="3104" y="960"/>
                    <a:pt x="3059" y="960"/>
                    <a:pt x="3013" y="937"/>
                  </a:cubicBezTo>
                  <a:cubicBezTo>
                    <a:pt x="2967" y="937"/>
                    <a:pt x="2922" y="914"/>
                    <a:pt x="2876" y="914"/>
                  </a:cubicBezTo>
                  <a:cubicBezTo>
                    <a:pt x="2785" y="868"/>
                    <a:pt x="2693" y="845"/>
                    <a:pt x="2625" y="823"/>
                  </a:cubicBezTo>
                  <a:cubicBezTo>
                    <a:pt x="2511" y="800"/>
                    <a:pt x="2420" y="777"/>
                    <a:pt x="2328" y="754"/>
                  </a:cubicBezTo>
                  <a:cubicBezTo>
                    <a:pt x="2241" y="732"/>
                    <a:pt x="2154" y="690"/>
                    <a:pt x="2066" y="666"/>
                  </a:cubicBezTo>
                  <a:lnTo>
                    <a:pt x="2066" y="666"/>
                  </a:lnTo>
                  <a:cubicBezTo>
                    <a:pt x="2072" y="669"/>
                    <a:pt x="2077" y="675"/>
                    <a:pt x="2077" y="686"/>
                  </a:cubicBezTo>
                  <a:cubicBezTo>
                    <a:pt x="2032" y="663"/>
                    <a:pt x="1963" y="640"/>
                    <a:pt x="1895" y="617"/>
                  </a:cubicBezTo>
                  <a:cubicBezTo>
                    <a:pt x="1742" y="574"/>
                    <a:pt x="1590" y="509"/>
                    <a:pt x="1437" y="464"/>
                  </a:cubicBezTo>
                  <a:lnTo>
                    <a:pt x="1437" y="464"/>
                  </a:lnTo>
                  <a:cubicBezTo>
                    <a:pt x="1438" y="467"/>
                    <a:pt x="1438" y="472"/>
                    <a:pt x="1438" y="480"/>
                  </a:cubicBezTo>
                  <a:cubicBezTo>
                    <a:pt x="1278" y="412"/>
                    <a:pt x="1119" y="366"/>
                    <a:pt x="959" y="320"/>
                  </a:cubicBezTo>
                  <a:cubicBezTo>
                    <a:pt x="822" y="275"/>
                    <a:pt x="662" y="229"/>
                    <a:pt x="525" y="183"/>
                  </a:cubicBezTo>
                  <a:cubicBezTo>
                    <a:pt x="457" y="161"/>
                    <a:pt x="388" y="138"/>
                    <a:pt x="320" y="115"/>
                  </a:cubicBezTo>
                  <a:cubicBezTo>
                    <a:pt x="274" y="92"/>
                    <a:pt x="228" y="69"/>
                    <a:pt x="206" y="69"/>
                  </a:cubicBezTo>
                  <a:cubicBezTo>
                    <a:pt x="160" y="47"/>
                    <a:pt x="114" y="24"/>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 name="Google Shape;9827;p58"/>
            <p:cNvSpPr/>
            <p:nvPr/>
          </p:nvSpPr>
          <p:spPr>
            <a:xfrm>
              <a:off x="6120501" y="2938407"/>
              <a:ext cx="35515" cy="64389"/>
            </a:xfrm>
            <a:custGeom>
              <a:avLst/>
              <a:gdLst/>
              <a:ahLst/>
              <a:cxnLst/>
              <a:rect l="l" t="t" r="r" b="b"/>
              <a:pathLst>
                <a:path w="754" h="1367" extrusionOk="0">
                  <a:moveTo>
                    <a:pt x="115" y="0"/>
                  </a:moveTo>
                  <a:cubicBezTo>
                    <a:pt x="69" y="0"/>
                    <a:pt x="46" y="23"/>
                    <a:pt x="23" y="46"/>
                  </a:cubicBezTo>
                  <a:cubicBezTo>
                    <a:pt x="0" y="114"/>
                    <a:pt x="0" y="183"/>
                    <a:pt x="69" y="206"/>
                  </a:cubicBezTo>
                  <a:cubicBezTo>
                    <a:pt x="69" y="206"/>
                    <a:pt x="92" y="228"/>
                    <a:pt x="92" y="228"/>
                  </a:cubicBezTo>
                  <a:cubicBezTo>
                    <a:pt x="115" y="228"/>
                    <a:pt x="115" y="251"/>
                    <a:pt x="115" y="251"/>
                  </a:cubicBezTo>
                  <a:cubicBezTo>
                    <a:pt x="137" y="297"/>
                    <a:pt x="160" y="320"/>
                    <a:pt x="183" y="365"/>
                  </a:cubicBezTo>
                  <a:cubicBezTo>
                    <a:pt x="229" y="480"/>
                    <a:pt x="252" y="571"/>
                    <a:pt x="274" y="662"/>
                  </a:cubicBezTo>
                  <a:cubicBezTo>
                    <a:pt x="274" y="731"/>
                    <a:pt x="274" y="799"/>
                    <a:pt x="274" y="868"/>
                  </a:cubicBezTo>
                  <a:cubicBezTo>
                    <a:pt x="274" y="913"/>
                    <a:pt x="252" y="936"/>
                    <a:pt x="252" y="959"/>
                  </a:cubicBezTo>
                  <a:cubicBezTo>
                    <a:pt x="252" y="982"/>
                    <a:pt x="229" y="1004"/>
                    <a:pt x="229" y="1027"/>
                  </a:cubicBezTo>
                  <a:cubicBezTo>
                    <a:pt x="206" y="1050"/>
                    <a:pt x="206" y="1096"/>
                    <a:pt x="183" y="1119"/>
                  </a:cubicBezTo>
                  <a:cubicBezTo>
                    <a:pt x="183" y="1119"/>
                    <a:pt x="183" y="1141"/>
                    <a:pt x="183" y="1141"/>
                  </a:cubicBezTo>
                  <a:cubicBezTo>
                    <a:pt x="160" y="1164"/>
                    <a:pt x="137" y="1210"/>
                    <a:pt x="137" y="1233"/>
                  </a:cubicBezTo>
                  <a:cubicBezTo>
                    <a:pt x="137" y="1310"/>
                    <a:pt x="211" y="1366"/>
                    <a:pt x="279" y="1366"/>
                  </a:cubicBezTo>
                  <a:cubicBezTo>
                    <a:pt x="312" y="1366"/>
                    <a:pt x="344" y="1354"/>
                    <a:pt x="366" y="1324"/>
                  </a:cubicBezTo>
                  <a:cubicBezTo>
                    <a:pt x="389" y="1324"/>
                    <a:pt x="389" y="1301"/>
                    <a:pt x="411" y="1301"/>
                  </a:cubicBezTo>
                  <a:cubicBezTo>
                    <a:pt x="434" y="1256"/>
                    <a:pt x="480" y="1210"/>
                    <a:pt x="503" y="1164"/>
                  </a:cubicBezTo>
                  <a:lnTo>
                    <a:pt x="548" y="1164"/>
                  </a:lnTo>
                  <a:cubicBezTo>
                    <a:pt x="594" y="1141"/>
                    <a:pt x="617" y="1119"/>
                    <a:pt x="640" y="1096"/>
                  </a:cubicBezTo>
                  <a:cubicBezTo>
                    <a:pt x="685" y="1027"/>
                    <a:pt x="708" y="959"/>
                    <a:pt x="731" y="890"/>
                  </a:cubicBezTo>
                  <a:cubicBezTo>
                    <a:pt x="754" y="822"/>
                    <a:pt x="754" y="731"/>
                    <a:pt x="754" y="662"/>
                  </a:cubicBezTo>
                  <a:cubicBezTo>
                    <a:pt x="754" y="571"/>
                    <a:pt x="731" y="502"/>
                    <a:pt x="685" y="411"/>
                  </a:cubicBezTo>
                  <a:cubicBezTo>
                    <a:pt x="662" y="343"/>
                    <a:pt x="640" y="297"/>
                    <a:pt x="594" y="251"/>
                  </a:cubicBezTo>
                  <a:cubicBezTo>
                    <a:pt x="548" y="183"/>
                    <a:pt x="480" y="114"/>
                    <a:pt x="411" y="114"/>
                  </a:cubicBezTo>
                  <a:cubicBezTo>
                    <a:pt x="389" y="114"/>
                    <a:pt x="343" y="137"/>
                    <a:pt x="320" y="137"/>
                  </a:cubicBezTo>
                  <a:cubicBezTo>
                    <a:pt x="320" y="114"/>
                    <a:pt x="297" y="91"/>
                    <a:pt x="274" y="69"/>
                  </a:cubicBezTo>
                  <a:cubicBezTo>
                    <a:pt x="252" y="46"/>
                    <a:pt x="206" y="23"/>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 name="Google Shape;9828;p58"/>
            <p:cNvSpPr/>
            <p:nvPr/>
          </p:nvSpPr>
          <p:spPr>
            <a:xfrm>
              <a:off x="6134492" y="2996440"/>
              <a:ext cx="34432" cy="100046"/>
            </a:xfrm>
            <a:custGeom>
              <a:avLst/>
              <a:gdLst/>
              <a:ahLst/>
              <a:cxnLst/>
              <a:rect l="l" t="t" r="r" b="b"/>
              <a:pathLst>
                <a:path w="731" h="2124" extrusionOk="0">
                  <a:moveTo>
                    <a:pt x="251" y="1"/>
                  </a:moveTo>
                  <a:cubicBezTo>
                    <a:pt x="206" y="1"/>
                    <a:pt x="160" y="24"/>
                    <a:pt x="137" y="46"/>
                  </a:cubicBezTo>
                  <a:cubicBezTo>
                    <a:pt x="114" y="46"/>
                    <a:pt x="92" y="46"/>
                    <a:pt x="69" y="69"/>
                  </a:cubicBezTo>
                  <a:cubicBezTo>
                    <a:pt x="23" y="92"/>
                    <a:pt x="0" y="138"/>
                    <a:pt x="23" y="183"/>
                  </a:cubicBezTo>
                  <a:cubicBezTo>
                    <a:pt x="46" y="206"/>
                    <a:pt x="46" y="252"/>
                    <a:pt x="69" y="275"/>
                  </a:cubicBezTo>
                  <a:cubicBezTo>
                    <a:pt x="114" y="389"/>
                    <a:pt x="137" y="503"/>
                    <a:pt x="160" y="617"/>
                  </a:cubicBezTo>
                  <a:cubicBezTo>
                    <a:pt x="160" y="640"/>
                    <a:pt x="160" y="663"/>
                    <a:pt x="160" y="708"/>
                  </a:cubicBezTo>
                  <a:cubicBezTo>
                    <a:pt x="160" y="708"/>
                    <a:pt x="183" y="708"/>
                    <a:pt x="183" y="731"/>
                  </a:cubicBezTo>
                  <a:cubicBezTo>
                    <a:pt x="183" y="750"/>
                    <a:pt x="183" y="785"/>
                    <a:pt x="183" y="822"/>
                  </a:cubicBezTo>
                  <a:cubicBezTo>
                    <a:pt x="183" y="891"/>
                    <a:pt x="206" y="959"/>
                    <a:pt x="206" y="1005"/>
                  </a:cubicBezTo>
                  <a:cubicBezTo>
                    <a:pt x="206" y="1096"/>
                    <a:pt x="206" y="1165"/>
                    <a:pt x="206" y="1233"/>
                  </a:cubicBezTo>
                  <a:cubicBezTo>
                    <a:pt x="206" y="1370"/>
                    <a:pt x="206" y="1507"/>
                    <a:pt x="183" y="1644"/>
                  </a:cubicBezTo>
                  <a:cubicBezTo>
                    <a:pt x="183" y="1690"/>
                    <a:pt x="160" y="1758"/>
                    <a:pt x="137" y="1804"/>
                  </a:cubicBezTo>
                  <a:lnTo>
                    <a:pt x="137" y="1804"/>
                  </a:lnTo>
                  <a:cubicBezTo>
                    <a:pt x="122" y="1834"/>
                    <a:pt x="107" y="1865"/>
                    <a:pt x="92" y="1895"/>
                  </a:cubicBezTo>
                  <a:cubicBezTo>
                    <a:pt x="92" y="1895"/>
                    <a:pt x="92" y="1918"/>
                    <a:pt x="92" y="1918"/>
                  </a:cubicBezTo>
                  <a:cubicBezTo>
                    <a:pt x="92" y="1941"/>
                    <a:pt x="69" y="1941"/>
                    <a:pt x="69" y="1964"/>
                  </a:cubicBezTo>
                  <a:cubicBezTo>
                    <a:pt x="69" y="1987"/>
                    <a:pt x="69" y="2009"/>
                    <a:pt x="69" y="2032"/>
                  </a:cubicBezTo>
                  <a:cubicBezTo>
                    <a:pt x="69" y="2055"/>
                    <a:pt x="114" y="2078"/>
                    <a:pt x="137" y="2101"/>
                  </a:cubicBezTo>
                  <a:cubicBezTo>
                    <a:pt x="137" y="2101"/>
                    <a:pt x="160" y="2123"/>
                    <a:pt x="183" y="2123"/>
                  </a:cubicBezTo>
                  <a:cubicBezTo>
                    <a:pt x="228" y="2123"/>
                    <a:pt x="274" y="2078"/>
                    <a:pt x="320" y="2055"/>
                  </a:cubicBezTo>
                  <a:cubicBezTo>
                    <a:pt x="343" y="2032"/>
                    <a:pt x="343" y="2009"/>
                    <a:pt x="365" y="1964"/>
                  </a:cubicBezTo>
                  <a:cubicBezTo>
                    <a:pt x="379" y="1970"/>
                    <a:pt x="394" y="1973"/>
                    <a:pt x="410" y="1973"/>
                  </a:cubicBezTo>
                  <a:cubicBezTo>
                    <a:pt x="449" y="1973"/>
                    <a:pt x="493" y="1957"/>
                    <a:pt x="525" y="1941"/>
                  </a:cubicBezTo>
                  <a:cubicBezTo>
                    <a:pt x="548" y="1895"/>
                    <a:pt x="594" y="1850"/>
                    <a:pt x="616" y="1781"/>
                  </a:cubicBezTo>
                  <a:cubicBezTo>
                    <a:pt x="639" y="1735"/>
                    <a:pt x="639" y="1713"/>
                    <a:pt x="662" y="1644"/>
                  </a:cubicBezTo>
                  <a:cubicBezTo>
                    <a:pt x="685" y="1576"/>
                    <a:pt x="708" y="1484"/>
                    <a:pt x="708" y="1393"/>
                  </a:cubicBezTo>
                  <a:cubicBezTo>
                    <a:pt x="731" y="1325"/>
                    <a:pt x="731" y="1233"/>
                    <a:pt x="731" y="1142"/>
                  </a:cubicBezTo>
                  <a:cubicBezTo>
                    <a:pt x="731" y="1119"/>
                    <a:pt x="708" y="1074"/>
                    <a:pt x="708" y="1051"/>
                  </a:cubicBezTo>
                  <a:cubicBezTo>
                    <a:pt x="708" y="1028"/>
                    <a:pt x="708" y="1005"/>
                    <a:pt x="708" y="982"/>
                  </a:cubicBezTo>
                  <a:cubicBezTo>
                    <a:pt x="708" y="982"/>
                    <a:pt x="708" y="959"/>
                    <a:pt x="708" y="937"/>
                  </a:cubicBezTo>
                  <a:cubicBezTo>
                    <a:pt x="708" y="914"/>
                    <a:pt x="685" y="891"/>
                    <a:pt x="685" y="845"/>
                  </a:cubicBezTo>
                  <a:cubicBezTo>
                    <a:pt x="685" y="777"/>
                    <a:pt x="662" y="685"/>
                    <a:pt x="639" y="617"/>
                  </a:cubicBezTo>
                  <a:cubicBezTo>
                    <a:pt x="616" y="526"/>
                    <a:pt x="594" y="457"/>
                    <a:pt x="571" y="366"/>
                  </a:cubicBezTo>
                  <a:cubicBezTo>
                    <a:pt x="548" y="320"/>
                    <a:pt x="525" y="275"/>
                    <a:pt x="525" y="229"/>
                  </a:cubicBezTo>
                  <a:cubicBezTo>
                    <a:pt x="480" y="161"/>
                    <a:pt x="457" y="92"/>
                    <a:pt x="388" y="46"/>
                  </a:cubicBezTo>
                  <a:cubicBezTo>
                    <a:pt x="343" y="24"/>
                    <a:pt x="320"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 name="Google Shape;9829;p58"/>
            <p:cNvSpPr/>
            <p:nvPr/>
          </p:nvSpPr>
          <p:spPr>
            <a:xfrm>
              <a:off x="6120501" y="3011513"/>
              <a:ext cx="17240" cy="66085"/>
            </a:xfrm>
            <a:custGeom>
              <a:avLst/>
              <a:gdLst/>
              <a:ahLst/>
              <a:cxnLst/>
              <a:rect l="l" t="t" r="r" b="b"/>
              <a:pathLst>
                <a:path w="366" h="1403" extrusionOk="0">
                  <a:moveTo>
                    <a:pt x="160" y="0"/>
                  </a:moveTo>
                  <a:cubicBezTo>
                    <a:pt x="137" y="23"/>
                    <a:pt x="115" y="46"/>
                    <a:pt x="115" y="69"/>
                  </a:cubicBezTo>
                  <a:cubicBezTo>
                    <a:pt x="115" y="92"/>
                    <a:pt x="137" y="114"/>
                    <a:pt x="137" y="137"/>
                  </a:cubicBezTo>
                  <a:cubicBezTo>
                    <a:pt x="137" y="183"/>
                    <a:pt x="137" y="251"/>
                    <a:pt x="137" y="297"/>
                  </a:cubicBezTo>
                  <a:cubicBezTo>
                    <a:pt x="137" y="365"/>
                    <a:pt x="160" y="434"/>
                    <a:pt x="160" y="502"/>
                  </a:cubicBezTo>
                  <a:cubicBezTo>
                    <a:pt x="160" y="548"/>
                    <a:pt x="137" y="617"/>
                    <a:pt x="137" y="685"/>
                  </a:cubicBezTo>
                  <a:cubicBezTo>
                    <a:pt x="137" y="754"/>
                    <a:pt x="137" y="822"/>
                    <a:pt x="115" y="890"/>
                  </a:cubicBezTo>
                  <a:cubicBezTo>
                    <a:pt x="115" y="982"/>
                    <a:pt x="92" y="1073"/>
                    <a:pt x="46" y="1164"/>
                  </a:cubicBezTo>
                  <a:cubicBezTo>
                    <a:pt x="46" y="1187"/>
                    <a:pt x="23" y="1210"/>
                    <a:pt x="23" y="1233"/>
                  </a:cubicBezTo>
                  <a:cubicBezTo>
                    <a:pt x="0" y="1301"/>
                    <a:pt x="46" y="1370"/>
                    <a:pt x="115" y="1393"/>
                  </a:cubicBezTo>
                  <a:cubicBezTo>
                    <a:pt x="128" y="1399"/>
                    <a:pt x="141" y="1402"/>
                    <a:pt x="154" y="1402"/>
                  </a:cubicBezTo>
                  <a:cubicBezTo>
                    <a:pt x="185" y="1402"/>
                    <a:pt x="213" y="1386"/>
                    <a:pt x="229" y="1370"/>
                  </a:cubicBezTo>
                  <a:lnTo>
                    <a:pt x="252" y="1370"/>
                  </a:lnTo>
                  <a:cubicBezTo>
                    <a:pt x="274" y="1347"/>
                    <a:pt x="297" y="1324"/>
                    <a:pt x="297" y="1301"/>
                  </a:cubicBezTo>
                  <a:cubicBezTo>
                    <a:pt x="320" y="1256"/>
                    <a:pt x="320" y="1210"/>
                    <a:pt x="320" y="1164"/>
                  </a:cubicBezTo>
                  <a:cubicBezTo>
                    <a:pt x="343" y="1119"/>
                    <a:pt x="343" y="1050"/>
                    <a:pt x="343" y="1005"/>
                  </a:cubicBezTo>
                  <a:cubicBezTo>
                    <a:pt x="366" y="936"/>
                    <a:pt x="343" y="890"/>
                    <a:pt x="343" y="845"/>
                  </a:cubicBezTo>
                  <a:cubicBezTo>
                    <a:pt x="343" y="776"/>
                    <a:pt x="343" y="731"/>
                    <a:pt x="343" y="662"/>
                  </a:cubicBezTo>
                  <a:cubicBezTo>
                    <a:pt x="320" y="457"/>
                    <a:pt x="252" y="251"/>
                    <a:pt x="229" y="46"/>
                  </a:cubicBezTo>
                  <a:cubicBezTo>
                    <a:pt x="229" y="23"/>
                    <a:pt x="206"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 name="Google Shape;9830;p58"/>
            <p:cNvSpPr/>
            <p:nvPr/>
          </p:nvSpPr>
          <p:spPr>
            <a:xfrm>
              <a:off x="6100058" y="3038362"/>
              <a:ext cx="19406" cy="48468"/>
            </a:xfrm>
            <a:custGeom>
              <a:avLst/>
              <a:gdLst/>
              <a:ahLst/>
              <a:cxnLst/>
              <a:rect l="l" t="t" r="r" b="b"/>
              <a:pathLst>
                <a:path w="412" h="1029" extrusionOk="0">
                  <a:moveTo>
                    <a:pt x="366" y="1"/>
                  </a:moveTo>
                  <a:cubicBezTo>
                    <a:pt x="343" y="1"/>
                    <a:pt x="320" y="1"/>
                    <a:pt x="320" y="47"/>
                  </a:cubicBezTo>
                  <a:cubicBezTo>
                    <a:pt x="320" y="92"/>
                    <a:pt x="320" y="161"/>
                    <a:pt x="320" y="206"/>
                  </a:cubicBezTo>
                  <a:cubicBezTo>
                    <a:pt x="298" y="252"/>
                    <a:pt x="298" y="320"/>
                    <a:pt x="275" y="366"/>
                  </a:cubicBezTo>
                  <a:cubicBezTo>
                    <a:pt x="275" y="412"/>
                    <a:pt x="252" y="457"/>
                    <a:pt x="229" y="503"/>
                  </a:cubicBezTo>
                  <a:cubicBezTo>
                    <a:pt x="206" y="572"/>
                    <a:pt x="161" y="640"/>
                    <a:pt x="138" y="709"/>
                  </a:cubicBezTo>
                  <a:cubicBezTo>
                    <a:pt x="115" y="731"/>
                    <a:pt x="92" y="777"/>
                    <a:pt x="69" y="800"/>
                  </a:cubicBezTo>
                  <a:cubicBezTo>
                    <a:pt x="46" y="823"/>
                    <a:pt x="46" y="845"/>
                    <a:pt x="24" y="891"/>
                  </a:cubicBezTo>
                  <a:cubicBezTo>
                    <a:pt x="1" y="937"/>
                    <a:pt x="1" y="982"/>
                    <a:pt x="46" y="1005"/>
                  </a:cubicBezTo>
                  <a:cubicBezTo>
                    <a:pt x="69" y="1028"/>
                    <a:pt x="115" y="1028"/>
                    <a:pt x="138" y="1028"/>
                  </a:cubicBezTo>
                  <a:cubicBezTo>
                    <a:pt x="161" y="1005"/>
                    <a:pt x="183" y="1005"/>
                    <a:pt x="183" y="982"/>
                  </a:cubicBezTo>
                  <a:cubicBezTo>
                    <a:pt x="229" y="914"/>
                    <a:pt x="252" y="845"/>
                    <a:pt x="275" y="777"/>
                  </a:cubicBezTo>
                  <a:cubicBezTo>
                    <a:pt x="320" y="686"/>
                    <a:pt x="343" y="617"/>
                    <a:pt x="366" y="526"/>
                  </a:cubicBezTo>
                  <a:cubicBezTo>
                    <a:pt x="389" y="457"/>
                    <a:pt x="389" y="366"/>
                    <a:pt x="412" y="298"/>
                  </a:cubicBezTo>
                  <a:cubicBezTo>
                    <a:pt x="412" y="206"/>
                    <a:pt x="412" y="115"/>
                    <a:pt x="412" y="47"/>
                  </a:cubicBezTo>
                  <a:cubicBezTo>
                    <a:pt x="412" y="1"/>
                    <a:pt x="389" y="1"/>
                    <a:pt x="366"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 name="Google Shape;9831;p58"/>
            <p:cNvSpPr/>
            <p:nvPr/>
          </p:nvSpPr>
          <p:spPr>
            <a:xfrm>
              <a:off x="5087260" y="3086785"/>
              <a:ext cx="446202" cy="451572"/>
            </a:xfrm>
            <a:custGeom>
              <a:avLst/>
              <a:gdLst/>
              <a:ahLst/>
              <a:cxnLst/>
              <a:rect l="l" t="t" r="r" b="b"/>
              <a:pathLst>
                <a:path w="9473" h="9587" extrusionOk="0">
                  <a:moveTo>
                    <a:pt x="4520" y="0"/>
                  </a:moveTo>
                  <a:cubicBezTo>
                    <a:pt x="4451" y="23"/>
                    <a:pt x="4360" y="23"/>
                    <a:pt x="4292" y="23"/>
                  </a:cubicBezTo>
                  <a:lnTo>
                    <a:pt x="4018" y="23"/>
                  </a:lnTo>
                  <a:cubicBezTo>
                    <a:pt x="3949" y="46"/>
                    <a:pt x="3881" y="46"/>
                    <a:pt x="3812" y="69"/>
                  </a:cubicBezTo>
                  <a:cubicBezTo>
                    <a:pt x="3744" y="91"/>
                    <a:pt x="3675" y="91"/>
                    <a:pt x="3607" y="114"/>
                  </a:cubicBezTo>
                  <a:cubicBezTo>
                    <a:pt x="3515" y="137"/>
                    <a:pt x="3424" y="183"/>
                    <a:pt x="3356" y="205"/>
                  </a:cubicBezTo>
                  <a:cubicBezTo>
                    <a:pt x="3287" y="251"/>
                    <a:pt x="3219" y="274"/>
                    <a:pt x="3150" y="320"/>
                  </a:cubicBezTo>
                  <a:cubicBezTo>
                    <a:pt x="2990" y="388"/>
                    <a:pt x="2854" y="457"/>
                    <a:pt x="2739" y="525"/>
                  </a:cubicBezTo>
                  <a:lnTo>
                    <a:pt x="2648" y="571"/>
                  </a:lnTo>
                  <a:cubicBezTo>
                    <a:pt x="2625" y="594"/>
                    <a:pt x="2580" y="616"/>
                    <a:pt x="2534" y="639"/>
                  </a:cubicBezTo>
                  <a:cubicBezTo>
                    <a:pt x="2465" y="685"/>
                    <a:pt x="2397" y="708"/>
                    <a:pt x="2329" y="753"/>
                  </a:cubicBezTo>
                  <a:lnTo>
                    <a:pt x="2283" y="776"/>
                  </a:lnTo>
                  <a:cubicBezTo>
                    <a:pt x="2214" y="799"/>
                    <a:pt x="2169" y="822"/>
                    <a:pt x="2100" y="845"/>
                  </a:cubicBezTo>
                  <a:cubicBezTo>
                    <a:pt x="2032" y="890"/>
                    <a:pt x="1963" y="936"/>
                    <a:pt x="1895" y="982"/>
                  </a:cubicBezTo>
                  <a:cubicBezTo>
                    <a:pt x="1781" y="1073"/>
                    <a:pt x="1644" y="1164"/>
                    <a:pt x="1484" y="1278"/>
                  </a:cubicBezTo>
                  <a:cubicBezTo>
                    <a:pt x="1416" y="1347"/>
                    <a:pt x="1370" y="1392"/>
                    <a:pt x="1301" y="1438"/>
                  </a:cubicBezTo>
                  <a:cubicBezTo>
                    <a:pt x="1256" y="1484"/>
                    <a:pt x="1210" y="1529"/>
                    <a:pt x="1142" y="1598"/>
                  </a:cubicBezTo>
                  <a:lnTo>
                    <a:pt x="1119" y="1621"/>
                  </a:lnTo>
                  <a:cubicBezTo>
                    <a:pt x="1027" y="1712"/>
                    <a:pt x="936" y="1826"/>
                    <a:pt x="845" y="1940"/>
                  </a:cubicBezTo>
                  <a:lnTo>
                    <a:pt x="776" y="2009"/>
                  </a:lnTo>
                  <a:lnTo>
                    <a:pt x="731" y="2054"/>
                  </a:lnTo>
                  <a:cubicBezTo>
                    <a:pt x="617" y="2191"/>
                    <a:pt x="503" y="2328"/>
                    <a:pt x="457" y="2488"/>
                  </a:cubicBezTo>
                  <a:cubicBezTo>
                    <a:pt x="457" y="2534"/>
                    <a:pt x="457" y="2579"/>
                    <a:pt x="480" y="2602"/>
                  </a:cubicBezTo>
                  <a:cubicBezTo>
                    <a:pt x="480" y="2625"/>
                    <a:pt x="503" y="2648"/>
                    <a:pt x="503" y="2648"/>
                  </a:cubicBezTo>
                  <a:cubicBezTo>
                    <a:pt x="434" y="2785"/>
                    <a:pt x="388" y="2922"/>
                    <a:pt x="343" y="3013"/>
                  </a:cubicBezTo>
                  <a:cubicBezTo>
                    <a:pt x="320" y="3081"/>
                    <a:pt x="274" y="3150"/>
                    <a:pt x="251" y="3218"/>
                  </a:cubicBezTo>
                  <a:cubicBezTo>
                    <a:pt x="229" y="3310"/>
                    <a:pt x="206" y="3378"/>
                    <a:pt x="206" y="3447"/>
                  </a:cubicBezTo>
                  <a:cubicBezTo>
                    <a:pt x="160" y="3606"/>
                    <a:pt x="137" y="3766"/>
                    <a:pt x="92" y="3926"/>
                  </a:cubicBezTo>
                  <a:cubicBezTo>
                    <a:pt x="69" y="4109"/>
                    <a:pt x="46" y="4268"/>
                    <a:pt x="23" y="4405"/>
                  </a:cubicBezTo>
                  <a:cubicBezTo>
                    <a:pt x="23" y="4474"/>
                    <a:pt x="23" y="4542"/>
                    <a:pt x="0" y="4634"/>
                  </a:cubicBezTo>
                  <a:lnTo>
                    <a:pt x="0" y="4656"/>
                  </a:lnTo>
                  <a:cubicBezTo>
                    <a:pt x="0" y="4748"/>
                    <a:pt x="0" y="4816"/>
                    <a:pt x="0" y="4885"/>
                  </a:cubicBezTo>
                  <a:cubicBezTo>
                    <a:pt x="0" y="5067"/>
                    <a:pt x="0" y="5227"/>
                    <a:pt x="23" y="5387"/>
                  </a:cubicBezTo>
                  <a:cubicBezTo>
                    <a:pt x="46" y="5501"/>
                    <a:pt x="69" y="5638"/>
                    <a:pt x="92" y="5752"/>
                  </a:cubicBezTo>
                  <a:cubicBezTo>
                    <a:pt x="114" y="5866"/>
                    <a:pt x="160" y="5980"/>
                    <a:pt x="206" y="6140"/>
                  </a:cubicBezTo>
                  <a:cubicBezTo>
                    <a:pt x="229" y="6277"/>
                    <a:pt x="274" y="6368"/>
                    <a:pt x="297" y="6460"/>
                  </a:cubicBezTo>
                  <a:cubicBezTo>
                    <a:pt x="343" y="6574"/>
                    <a:pt x="388" y="6688"/>
                    <a:pt x="434" y="6802"/>
                  </a:cubicBezTo>
                  <a:lnTo>
                    <a:pt x="457" y="6848"/>
                  </a:lnTo>
                  <a:lnTo>
                    <a:pt x="457" y="6893"/>
                  </a:lnTo>
                  <a:cubicBezTo>
                    <a:pt x="503" y="7007"/>
                    <a:pt x="548" y="7122"/>
                    <a:pt x="617" y="7236"/>
                  </a:cubicBezTo>
                  <a:cubicBezTo>
                    <a:pt x="685" y="7373"/>
                    <a:pt x="754" y="7487"/>
                    <a:pt x="845" y="7601"/>
                  </a:cubicBezTo>
                  <a:lnTo>
                    <a:pt x="845" y="7624"/>
                  </a:lnTo>
                  <a:cubicBezTo>
                    <a:pt x="959" y="7761"/>
                    <a:pt x="1050" y="7875"/>
                    <a:pt x="1164" y="7989"/>
                  </a:cubicBezTo>
                  <a:cubicBezTo>
                    <a:pt x="1256" y="8080"/>
                    <a:pt x="1347" y="8149"/>
                    <a:pt x="1461" y="8240"/>
                  </a:cubicBezTo>
                  <a:lnTo>
                    <a:pt x="1484" y="8263"/>
                  </a:lnTo>
                  <a:cubicBezTo>
                    <a:pt x="1484" y="8263"/>
                    <a:pt x="1507" y="8286"/>
                    <a:pt x="1507" y="8286"/>
                  </a:cubicBezTo>
                  <a:cubicBezTo>
                    <a:pt x="1507" y="8286"/>
                    <a:pt x="1530" y="8308"/>
                    <a:pt x="1552" y="8308"/>
                  </a:cubicBezTo>
                  <a:lnTo>
                    <a:pt x="1598" y="8354"/>
                  </a:lnTo>
                  <a:cubicBezTo>
                    <a:pt x="1644" y="8400"/>
                    <a:pt x="1667" y="8423"/>
                    <a:pt x="1689" y="8445"/>
                  </a:cubicBezTo>
                  <a:cubicBezTo>
                    <a:pt x="1758" y="8491"/>
                    <a:pt x="1804" y="8537"/>
                    <a:pt x="1872" y="8560"/>
                  </a:cubicBezTo>
                  <a:lnTo>
                    <a:pt x="1940" y="8628"/>
                  </a:lnTo>
                  <a:cubicBezTo>
                    <a:pt x="1986" y="8651"/>
                    <a:pt x="2032" y="8696"/>
                    <a:pt x="2077" y="8719"/>
                  </a:cubicBezTo>
                  <a:cubicBezTo>
                    <a:pt x="2214" y="8811"/>
                    <a:pt x="2351" y="8902"/>
                    <a:pt x="2465" y="8970"/>
                  </a:cubicBezTo>
                  <a:cubicBezTo>
                    <a:pt x="2511" y="8993"/>
                    <a:pt x="2557" y="9016"/>
                    <a:pt x="2580" y="9039"/>
                  </a:cubicBezTo>
                  <a:cubicBezTo>
                    <a:pt x="2671" y="9085"/>
                    <a:pt x="2762" y="9130"/>
                    <a:pt x="2854" y="9176"/>
                  </a:cubicBezTo>
                  <a:cubicBezTo>
                    <a:pt x="2922" y="9221"/>
                    <a:pt x="3013" y="9244"/>
                    <a:pt x="3082" y="9290"/>
                  </a:cubicBezTo>
                  <a:cubicBezTo>
                    <a:pt x="3150" y="9313"/>
                    <a:pt x="3196" y="9336"/>
                    <a:pt x="3242" y="9358"/>
                  </a:cubicBezTo>
                  <a:cubicBezTo>
                    <a:pt x="3310" y="9381"/>
                    <a:pt x="3378" y="9404"/>
                    <a:pt x="3447" y="9427"/>
                  </a:cubicBezTo>
                  <a:cubicBezTo>
                    <a:pt x="3515" y="9450"/>
                    <a:pt x="3607" y="9473"/>
                    <a:pt x="3675" y="9495"/>
                  </a:cubicBezTo>
                  <a:cubicBezTo>
                    <a:pt x="3835" y="9518"/>
                    <a:pt x="3995" y="9541"/>
                    <a:pt x="4177" y="9564"/>
                  </a:cubicBezTo>
                  <a:lnTo>
                    <a:pt x="4292" y="9564"/>
                  </a:lnTo>
                  <a:cubicBezTo>
                    <a:pt x="4337" y="9564"/>
                    <a:pt x="4383" y="9587"/>
                    <a:pt x="4428" y="9587"/>
                  </a:cubicBezTo>
                  <a:lnTo>
                    <a:pt x="4908" y="9587"/>
                  </a:lnTo>
                  <a:cubicBezTo>
                    <a:pt x="5022" y="9587"/>
                    <a:pt x="5113" y="9587"/>
                    <a:pt x="5205" y="9564"/>
                  </a:cubicBezTo>
                  <a:lnTo>
                    <a:pt x="5319" y="9564"/>
                  </a:lnTo>
                  <a:cubicBezTo>
                    <a:pt x="5433" y="9541"/>
                    <a:pt x="5524" y="9541"/>
                    <a:pt x="5638" y="9518"/>
                  </a:cubicBezTo>
                  <a:cubicBezTo>
                    <a:pt x="5661" y="9518"/>
                    <a:pt x="5707" y="9495"/>
                    <a:pt x="5752" y="9495"/>
                  </a:cubicBezTo>
                  <a:cubicBezTo>
                    <a:pt x="5775" y="9473"/>
                    <a:pt x="5798" y="9473"/>
                    <a:pt x="5844" y="9450"/>
                  </a:cubicBezTo>
                  <a:lnTo>
                    <a:pt x="5889" y="9450"/>
                  </a:lnTo>
                  <a:lnTo>
                    <a:pt x="5912" y="9427"/>
                  </a:lnTo>
                  <a:lnTo>
                    <a:pt x="6003" y="9404"/>
                  </a:lnTo>
                  <a:cubicBezTo>
                    <a:pt x="6026" y="9381"/>
                    <a:pt x="6072" y="9381"/>
                    <a:pt x="6095" y="9358"/>
                  </a:cubicBezTo>
                  <a:cubicBezTo>
                    <a:pt x="6163" y="9336"/>
                    <a:pt x="6209" y="9313"/>
                    <a:pt x="6277" y="9290"/>
                  </a:cubicBezTo>
                  <a:lnTo>
                    <a:pt x="6300" y="9290"/>
                  </a:lnTo>
                  <a:cubicBezTo>
                    <a:pt x="6346" y="9267"/>
                    <a:pt x="6414" y="9244"/>
                    <a:pt x="6483" y="9199"/>
                  </a:cubicBezTo>
                  <a:cubicBezTo>
                    <a:pt x="6551" y="9176"/>
                    <a:pt x="6620" y="9130"/>
                    <a:pt x="6665" y="9107"/>
                  </a:cubicBezTo>
                  <a:cubicBezTo>
                    <a:pt x="6734" y="9062"/>
                    <a:pt x="6802" y="9039"/>
                    <a:pt x="6871" y="8993"/>
                  </a:cubicBezTo>
                  <a:lnTo>
                    <a:pt x="6894" y="8993"/>
                  </a:lnTo>
                  <a:cubicBezTo>
                    <a:pt x="6962" y="8948"/>
                    <a:pt x="7008" y="8925"/>
                    <a:pt x="7053" y="8879"/>
                  </a:cubicBezTo>
                  <a:cubicBezTo>
                    <a:pt x="7122" y="8833"/>
                    <a:pt x="7190" y="8788"/>
                    <a:pt x="7259" y="8742"/>
                  </a:cubicBezTo>
                  <a:lnTo>
                    <a:pt x="7282" y="8719"/>
                  </a:lnTo>
                  <a:lnTo>
                    <a:pt x="7327" y="8674"/>
                  </a:lnTo>
                  <a:cubicBezTo>
                    <a:pt x="7373" y="8651"/>
                    <a:pt x="7419" y="8605"/>
                    <a:pt x="7441" y="8560"/>
                  </a:cubicBezTo>
                  <a:cubicBezTo>
                    <a:pt x="7510" y="8514"/>
                    <a:pt x="7556" y="8468"/>
                    <a:pt x="7624" y="8400"/>
                  </a:cubicBezTo>
                  <a:cubicBezTo>
                    <a:pt x="7670" y="8354"/>
                    <a:pt x="7738" y="8286"/>
                    <a:pt x="7784" y="8240"/>
                  </a:cubicBezTo>
                  <a:cubicBezTo>
                    <a:pt x="7829" y="8194"/>
                    <a:pt x="7875" y="8172"/>
                    <a:pt x="7921" y="8126"/>
                  </a:cubicBezTo>
                  <a:lnTo>
                    <a:pt x="7966" y="8080"/>
                  </a:lnTo>
                  <a:cubicBezTo>
                    <a:pt x="8012" y="8035"/>
                    <a:pt x="8058" y="8012"/>
                    <a:pt x="8103" y="7966"/>
                  </a:cubicBezTo>
                  <a:lnTo>
                    <a:pt x="8149" y="7920"/>
                  </a:lnTo>
                  <a:cubicBezTo>
                    <a:pt x="8263" y="7829"/>
                    <a:pt x="8354" y="7715"/>
                    <a:pt x="8469" y="7624"/>
                  </a:cubicBezTo>
                  <a:cubicBezTo>
                    <a:pt x="8514" y="7555"/>
                    <a:pt x="8583" y="7487"/>
                    <a:pt x="8628" y="7441"/>
                  </a:cubicBezTo>
                  <a:cubicBezTo>
                    <a:pt x="8674" y="7373"/>
                    <a:pt x="8720" y="7327"/>
                    <a:pt x="8742" y="7258"/>
                  </a:cubicBezTo>
                  <a:cubicBezTo>
                    <a:pt x="8811" y="7167"/>
                    <a:pt x="8879" y="7030"/>
                    <a:pt x="8948" y="6893"/>
                  </a:cubicBezTo>
                  <a:cubicBezTo>
                    <a:pt x="8994" y="6802"/>
                    <a:pt x="9016" y="6734"/>
                    <a:pt x="9062" y="6665"/>
                  </a:cubicBezTo>
                  <a:lnTo>
                    <a:pt x="9085" y="6597"/>
                  </a:lnTo>
                  <a:cubicBezTo>
                    <a:pt x="9108" y="6551"/>
                    <a:pt x="9130" y="6505"/>
                    <a:pt x="9130" y="6460"/>
                  </a:cubicBezTo>
                  <a:cubicBezTo>
                    <a:pt x="9199" y="6323"/>
                    <a:pt x="9222" y="6186"/>
                    <a:pt x="9267" y="6049"/>
                  </a:cubicBezTo>
                  <a:lnTo>
                    <a:pt x="9290" y="6003"/>
                  </a:lnTo>
                  <a:cubicBezTo>
                    <a:pt x="9313" y="5889"/>
                    <a:pt x="9359" y="5752"/>
                    <a:pt x="9382" y="5638"/>
                  </a:cubicBezTo>
                  <a:cubicBezTo>
                    <a:pt x="9404" y="5455"/>
                    <a:pt x="9427" y="5296"/>
                    <a:pt x="9450" y="5113"/>
                  </a:cubicBezTo>
                  <a:cubicBezTo>
                    <a:pt x="9450" y="5044"/>
                    <a:pt x="9473" y="4953"/>
                    <a:pt x="9473" y="4885"/>
                  </a:cubicBezTo>
                  <a:cubicBezTo>
                    <a:pt x="9473" y="4793"/>
                    <a:pt x="9473" y="4702"/>
                    <a:pt x="9473" y="4634"/>
                  </a:cubicBezTo>
                  <a:cubicBezTo>
                    <a:pt x="9473" y="4428"/>
                    <a:pt x="9473" y="4291"/>
                    <a:pt x="9450" y="4131"/>
                  </a:cubicBezTo>
                  <a:lnTo>
                    <a:pt x="9427" y="4063"/>
                  </a:lnTo>
                  <a:cubicBezTo>
                    <a:pt x="9427" y="3949"/>
                    <a:pt x="9404" y="3812"/>
                    <a:pt x="9382" y="3698"/>
                  </a:cubicBezTo>
                  <a:cubicBezTo>
                    <a:pt x="9336" y="3561"/>
                    <a:pt x="9290" y="3424"/>
                    <a:pt x="9245" y="3310"/>
                  </a:cubicBezTo>
                  <a:cubicBezTo>
                    <a:pt x="9222" y="3218"/>
                    <a:pt x="9176" y="3104"/>
                    <a:pt x="9130" y="3013"/>
                  </a:cubicBezTo>
                  <a:cubicBezTo>
                    <a:pt x="9108" y="2945"/>
                    <a:pt x="9085" y="2899"/>
                    <a:pt x="9039" y="2830"/>
                  </a:cubicBezTo>
                  <a:cubicBezTo>
                    <a:pt x="8994" y="2693"/>
                    <a:pt x="8948" y="2556"/>
                    <a:pt x="8857" y="2420"/>
                  </a:cubicBezTo>
                  <a:cubicBezTo>
                    <a:pt x="8765" y="2283"/>
                    <a:pt x="8674" y="2168"/>
                    <a:pt x="8583" y="2054"/>
                  </a:cubicBezTo>
                  <a:cubicBezTo>
                    <a:pt x="8560" y="2009"/>
                    <a:pt x="8514" y="1986"/>
                    <a:pt x="8491" y="1963"/>
                  </a:cubicBezTo>
                  <a:cubicBezTo>
                    <a:pt x="8469" y="1940"/>
                    <a:pt x="8469" y="1917"/>
                    <a:pt x="8446" y="1895"/>
                  </a:cubicBezTo>
                  <a:cubicBezTo>
                    <a:pt x="8400" y="1872"/>
                    <a:pt x="8377" y="1826"/>
                    <a:pt x="8354" y="1780"/>
                  </a:cubicBezTo>
                  <a:lnTo>
                    <a:pt x="8309" y="1735"/>
                  </a:lnTo>
                  <a:cubicBezTo>
                    <a:pt x="8263" y="1666"/>
                    <a:pt x="8217" y="1621"/>
                    <a:pt x="8149" y="1552"/>
                  </a:cubicBezTo>
                  <a:cubicBezTo>
                    <a:pt x="8103" y="1507"/>
                    <a:pt x="8058" y="1438"/>
                    <a:pt x="7989" y="1392"/>
                  </a:cubicBezTo>
                  <a:cubicBezTo>
                    <a:pt x="7944" y="1324"/>
                    <a:pt x="7875" y="1278"/>
                    <a:pt x="7807" y="1210"/>
                  </a:cubicBezTo>
                  <a:cubicBezTo>
                    <a:pt x="7761" y="1187"/>
                    <a:pt x="7715" y="1141"/>
                    <a:pt x="7670" y="1118"/>
                  </a:cubicBezTo>
                  <a:cubicBezTo>
                    <a:pt x="7647" y="1096"/>
                    <a:pt x="7601" y="1050"/>
                    <a:pt x="7556" y="1027"/>
                  </a:cubicBezTo>
                  <a:lnTo>
                    <a:pt x="7533" y="1004"/>
                  </a:lnTo>
                  <a:cubicBezTo>
                    <a:pt x="7487" y="959"/>
                    <a:pt x="7419" y="913"/>
                    <a:pt x="7373" y="867"/>
                  </a:cubicBezTo>
                  <a:cubicBezTo>
                    <a:pt x="7304" y="822"/>
                    <a:pt x="7259" y="776"/>
                    <a:pt x="7190" y="753"/>
                  </a:cubicBezTo>
                  <a:lnTo>
                    <a:pt x="7167" y="730"/>
                  </a:lnTo>
                  <a:cubicBezTo>
                    <a:pt x="7099" y="685"/>
                    <a:pt x="7031" y="662"/>
                    <a:pt x="6939" y="616"/>
                  </a:cubicBezTo>
                  <a:cubicBezTo>
                    <a:pt x="6894" y="571"/>
                    <a:pt x="6825" y="548"/>
                    <a:pt x="6757" y="502"/>
                  </a:cubicBezTo>
                  <a:lnTo>
                    <a:pt x="6734" y="479"/>
                  </a:lnTo>
                  <a:cubicBezTo>
                    <a:pt x="6688" y="457"/>
                    <a:pt x="6620" y="434"/>
                    <a:pt x="6574" y="411"/>
                  </a:cubicBezTo>
                  <a:cubicBezTo>
                    <a:pt x="6528" y="365"/>
                    <a:pt x="6460" y="342"/>
                    <a:pt x="6369" y="297"/>
                  </a:cubicBezTo>
                  <a:cubicBezTo>
                    <a:pt x="6323" y="297"/>
                    <a:pt x="6277" y="274"/>
                    <a:pt x="6254" y="251"/>
                  </a:cubicBezTo>
                  <a:lnTo>
                    <a:pt x="6186" y="228"/>
                  </a:lnTo>
                  <a:lnTo>
                    <a:pt x="6118" y="205"/>
                  </a:lnTo>
                  <a:cubicBezTo>
                    <a:pt x="6072" y="183"/>
                    <a:pt x="6003" y="160"/>
                    <a:pt x="5958" y="137"/>
                  </a:cubicBezTo>
                  <a:cubicBezTo>
                    <a:pt x="5798" y="91"/>
                    <a:pt x="5638" y="69"/>
                    <a:pt x="5478" y="46"/>
                  </a:cubicBezTo>
                  <a:lnTo>
                    <a:pt x="5387" y="46"/>
                  </a:lnTo>
                  <a:cubicBezTo>
                    <a:pt x="5341" y="23"/>
                    <a:pt x="5273" y="23"/>
                    <a:pt x="5227" y="23"/>
                  </a:cubicBezTo>
                  <a:cubicBezTo>
                    <a:pt x="5159" y="23"/>
                    <a:pt x="5068" y="0"/>
                    <a:pt x="49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 name="Google Shape;9832;p58"/>
            <p:cNvSpPr/>
            <p:nvPr/>
          </p:nvSpPr>
          <p:spPr>
            <a:xfrm>
              <a:off x="5680732" y="3254475"/>
              <a:ext cx="444082" cy="449452"/>
            </a:xfrm>
            <a:custGeom>
              <a:avLst/>
              <a:gdLst/>
              <a:ahLst/>
              <a:cxnLst/>
              <a:rect l="l" t="t" r="r" b="b"/>
              <a:pathLst>
                <a:path w="9428" h="9542" extrusionOk="0">
                  <a:moveTo>
                    <a:pt x="3858" y="1"/>
                  </a:moveTo>
                  <a:cubicBezTo>
                    <a:pt x="3699" y="24"/>
                    <a:pt x="3539" y="69"/>
                    <a:pt x="3402" y="92"/>
                  </a:cubicBezTo>
                  <a:cubicBezTo>
                    <a:pt x="3242" y="138"/>
                    <a:pt x="3082" y="183"/>
                    <a:pt x="2945" y="252"/>
                  </a:cubicBezTo>
                  <a:cubicBezTo>
                    <a:pt x="2854" y="275"/>
                    <a:pt x="2786" y="320"/>
                    <a:pt x="2694" y="366"/>
                  </a:cubicBezTo>
                  <a:lnTo>
                    <a:pt x="2671" y="366"/>
                  </a:lnTo>
                  <a:cubicBezTo>
                    <a:pt x="2580" y="412"/>
                    <a:pt x="2512" y="457"/>
                    <a:pt x="2420" y="526"/>
                  </a:cubicBezTo>
                  <a:cubicBezTo>
                    <a:pt x="2329" y="571"/>
                    <a:pt x="2238" y="640"/>
                    <a:pt x="2146" y="708"/>
                  </a:cubicBezTo>
                  <a:cubicBezTo>
                    <a:pt x="2101" y="754"/>
                    <a:pt x="2032" y="800"/>
                    <a:pt x="1964" y="845"/>
                  </a:cubicBezTo>
                  <a:lnTo>
                    <a:pt x="1918" y="891"/>
                  </a:lnTo>
                  <a:cubicBezTo>
                    <a:pt x="1827" y="937"/>
                    <a:pt x="1758" y="1005"/>
                    <a:pt x="1667" y="1051"/>
                  </a:cubicBezTo>
                  <a:cubicBezTo>
                    <a:pt x="1622" y="1074"/>
                    <a:pt x="1553" y="1119"/>
                    <a:pt x="1507" y="1165"/>
                  </a:cubicBezTo>
                  <a:cubicBezTo>
                    <a:pt x="1416" y="1211"/>
                    <a:pt x="1348" y="1279"/>
                    <a:pt x="1256" y="1347"/>
                  </a:cubicBezTo>
                  <a:cubicBezTo>
                    <a:pt x="1233" y="1370"/>
                    <a:pt x="1211" y="1393"/>
                    <a:pt x="1188" y="1416"/>
                  </a:cubicBezTo>
                  <a:lnTo>
                    <a:pt x="1165" y="1439"/>
                  </a:lnTo>
                  <a:cubicBezTo>
                    <a:pt x="1119" y="1484"/>
                    <a:pt x="1074" y="1530"/>
                    <a:pt x="1051" y="1576"/>
                  </a:cubicBezTo>
                  <a:cubicBezTo>
                    <a:pt x="1005" y="1621"/>
                    <a:pt x="982" y="1690"/>
                    <a:pt x="982" y="1736"/>
                  </a:cubicBezTo>
                  <a:cubicBezTo>
                    <a:pt x="982" y="1758"/>
                    <a:pt x="982" y="1758"/>
                    <a:pt x="982" y="1781"/>
                  </a:cubicBezTo>
                  <a:lnTo>
                    <a:pt x="960" y="1804"/>
                  </a:lnTo>
                  <a:lnTo>
                    <a:pt x="937" y="1850"/>
                  </a:lnTo>
                  <a:cubicBezTo>
                    <a:pt x="891" y="1918"/>
                    <a:pt x="823" y="1987"/>
                    <a:pt x="777" y="2055"/>
                  </a:cubicBezTo>
                  <a:cubicBezTo>
                    <a:pt x="754" y="2101"/>
                    <a:pt x="731" y="2146"/>
                    <a:pt x="686" y="2169"/>
                  </a:cubicBezTo>
                  <a:lnTo>
                    <a:pt x="640" y="2238"/>
                  </a:lnTo>
                  <a:cubicBezTo>
                    <a:pt x="594" y="2306"/>
                    <a:pt x="572" y="2375"/>
                    <a:pt x="526" y="2443"/>
                  </a:cubicBezTo>
                  <a:cubicBezTo>
                    <a:pt x="503" y="2512"/>
                    <a:pt x="457" y="2603"/>
                    <a:pt x="435" y="2671"/>
                  </a:cubicBezTo>
                  <a:cubicBezTo>
                    <a:pt x="389" y="2763"/>
                    <a:pt x="366" y="2831"/>
                    <a:pt x="343" y="2900"/>
                  </a:cubicBezTo>
                  <a:cubicBezTo>
                    <a:pt x="275" y="3059"/>
                    <a:pt x="229" y="3196"/>
                    <a:pt x="206" y="3356"/>
                  </a:cubicBezTo>
                  <a:cubicBezTo>
                    <a:pt x="161" y="3516"/>
                    <a:pt x="115" y="3676"/>
                    <a:pt x="92" y="3835"/>
                  </a:cubicBezTo>
                  <a:cubicBezTo>
                    <a:pt x="69" y="3995"/>
                    <a:pt x="69" y="4155"/>
                    <a:pt x="47" y="4315"/>
                  </a:cubicBezTo>
                  <a:lnTo>
                    <a:pt x="47" y="4406"/>
                  </a:lnTo>
                  <a:cubicBezTo>
                    <a:pt x="47" y="4452"/>
                    <a:pt x="47" y="4497"/>
                    <a:pt x="47" y="4566"/>
                  </a:cubicBezTo>
                  <a:cubicBezTo>
                    <a:pt x="24" y="4634"/>
                    <a:pt x="24" y="4726"/>
                    <a:pt x="24" y="4794"/>
                  </a:cubicBezTo>
                  <a:cubicBezTo>
                    <a:pt x="1" y="4954"/>
                    <a:pt x="24" y="5114"/>
                    <a:pt x="24" y="5273"/>
                  </a:cubicBezTo>
                  <a:cubicBezTo>
                    <a:pt x="47" y="5433"/>
                    <a:pt x="69" y="5616"/>
                    <a:pt x="69" y="5753"/>
                  </a:cubicBezTo>
                  <a:cubicBezTo>
                    <a:pt x="92" y="5890"/>
                    <a:pt x="115" y="6072"/>
                    <a:pt x="161" y="6232"/>
                  </a:cubicBezTo>
                  <a:cubicBezTo>
                    <a:pt x="206" y="6346"/>
                    <a:pt x="252" y="6483"/>
                    <a:pt x="343" y="6666"/>
                  </a:cubicBezTo>
                  <a:cubicBezTo>
                    <a:pt x="412" y="6803"/>
                    <a:pt x="503" y="6940"/>
                    <a:pt x="572" y="7054"/>
                  </a:cubicBezTo>
                  <a:cubicBezTo>
                    <a:pt x="663" y="7191"/>
                    <a:pt x="754" y="7328"/>
                    <a:pt x="845" y="7465"/>
                  </a:cubicBezTo>
                  <a:cubicBezTo>
                    <a:pt x="1028" y="7761"/>
                    <a:pt x="1233" y="8012"/>
                    <a:pt x="1462" y="8218"/>
                  </a:cubicBezTo>
                  <a:cubicBezTo>
                    <a:pt x="1553" y="8309"/>
                    <a:pt x="1644" y="8378"/>
                    <a:pt x="1758" y="8469"/>
                  </a:cubicBezTo>
                  <a:cubicBezTo>
                    <a:pt x="1827" y="8537"/>
                    <a:pt x="1941" y="8583"/>
                    <a:pt x="2032" y="8629"/>
                  </a:cubicBezTo>
                  <a:lnTo>
                    <a:pt x="2055" y="8629"/>
                  </a:lnTo>
                  <a:lnTo>
                    <a:pt x="2101" y="8652"/>
                  </a:lnTo>
                  <a:lnTo>
                    <a:pt x="2192" y="8697"/>
                  </a:lnTo>
                  <a:cubicBezTo>
                    <a:pt x="2238" y="8720"/>
                    <a:pt x="2261" y="8743"/>
                    <a:pt x="2306" y="8766"/>
                  </a:cubicBezTo>
                  <a:cubicBezTo>
                    <a:pt x="2306" y="8789"/>
                    <a:pt x="2306" y="8834"/>
                    <a:pt x="2329" y="8857"/>
                  </a:cubicBezTo>
                  <a:cubicBezTo>
                    <a:pt x="2352" y="8880"/>
                    <a:pt x="2352" y="8903"/>
                    <a:pt x="2398" y="8925"/>
                  </a:cubicBezTo>
                  <a:cubicBezTo>
                    <a:pt x="2420" y="8925"/>
                    <a:pt x="2443" y="8948"/>
                    <a:pt x="2466" y="8948"/>
                  </a:cubicBezTo>
                  <a:cubicBezTo>
                    <a:pt x="2466" y="8948"/>
                    <a:pt x="2489" y="8971"/>
                    <a:pt x="2512" y="8971"/>
                  </a:cubicBezTo>
                  <a:cubicBezTo>
                    <a:pt x="2535" y="8994"/>
                    <a:pt x="2580" y="8994"/>
                    <a:pt x="2603" y="9017"/>
                  </a:cubicBezTo>
                  <a:lnTo>
                    <a:pt x="2649" y="9017"/>
                  </a:lnTo>
                  <a:cubicBezTo>
                    <a:pt x="2740" y="9062"/>
                    <a:pt x="2831" y="9085"/>
                    <a:pt x="2900" y="9131"/>
                  </a:cubicBezTo>
                  <a:lnTo>
                    <a:pt x="2945" y="9154"/>
                  </a:lnTo>
                  <a:cubicBezTo>
                    <a:pt x="3037" y="9199"/>
                    <a:pt x="3151" y="9245"/>
                    <a:pt x="3242" y="9268"/>
                  </a:cubicBezTo>
                  <a:cubicBezTo>
                    <a:pt x="3311" y="9291"/>
                    <a:pt x="3356" y="9314"/>
                    <a:pt x="3425" y="9336"/>
                  </a:cubicBezTo>
                  <a:cubicBezTo>
                    <a:pt x="3470" y="9336"/>
                    <a:pt x="3516" y="9336"/>
                    <a:pt x="3562" y="9359"/>
                  </a:cubicBezTo>
                  <a:lnTo>
                    <a:pt x="3630" y="9359"/>
                  </a:lnTo>
                  <a:cubicBezTo>
                    <a:pt x="3676" y="9382"/>
                    <a:pt x="3699" y="9405"/>
                    <a:pt x="3744" y="9405"/>
                  </a:cubicBezTo>
                  <a:cubicBezTo>
                    <a:pt x="3767" y="9428"/>
                    <a:pt x="3813" y="9450"/>
                    <a:pt x="3858" y="9473"/>
                  </a:cubicBezTo>
                  <a:cubicBezTo>
                    <a:pt x="3904" y="9473"/>
                    <a:pt x="3973" y="9496"/>
                    <a:pt x="4018" y="9519"/>
                  </a:cubicBezTo>
                  <a:lnTo>
                    <a:pt x="4087" y="9519"/>
                  </a:lnTo>
                  <a:cubicBezTo>
                    <a:pt x="4109" y="9542"/>
                    <a:pt x="4109" y="9542"/>
                    <a:pt x="4132" y="9542"/>
                  </a:cubicBezTo>
                  <a:lnTo>
                    <a:pt x="4155" y="9542"/>
                  </a:lnTo>
                  <a:cubicBezTo>
                    <a:pt x="4201" y="9542"/>
                    <a:pt x="4246" y="9519"/>
                    <a:pt x="4269" y="9496"/>
                  </a:cubicBezTo>
                  <a:cubicBezTo>
                    <a:pt x="4292" y="9473"/>
                    <a:pt x="4292" y="9450"/>
                    <a:pt x="4315" y="9428"/>
                  </a:cubicBezTo>
                  <a:cubicBezTo>
                    <a:pt x="4383" y="9450"/>
                    <a:pt x="4452" y="9450"/>
                    <a:pt x="4520" y="9473"/>
                  </a:cubicBezTo>
                  <a:cubicBezTo>
                    <a:pt x="4657" y="9473"/>
                    <a:pt x="4817" y="9496"/>
                    <a:pt x="4977" y="9496"/>
                  </a:cubicBezTo>
                  <a:lnTo>
                    <a:pt x="5251" y="9496"/>
                  </a:lnTo>
                  <a:cubicBezTo>
                    <a:pt x="5274" y="9496"/>
                    <a:pt x="5319" y="9473"/>
                    <a:pt x="5365" y="9473"/>
                  </a:cubicBezTo>
                  <a:lnTo>
                    <a:pt x="5456" y="9473"/>
                  </a:lnTo>
                  <a:cubicBezTo>
                    <a:pt x="5547" y="9450"/>
                    <a:pt x="5639" y="9450"/>
                    <a:pt x="5730" y="9428"/>
                  </a:cubicBezTo>
                  <a:cubicBezTo>
                    <a:pt x="5799" y="9382"/>
                    <a:pt x="5890" y="9359"/>
                    <a:pt x="5958" y="9336"/>
                  </a:cubicBezTo>
                  <a:lnTo>
                    <a:pt x="5981" y="9314"/>
                  </a:lnTo>
                  <a:cubicBezTo>
                    <a:pt x="6004" y="9314"/>
                    <a:pt x="6050" y="9291"/>
                    <a:pt x="6072" y="9291"/>
                  </a:cubicBezTo>
                  <a:cubicBezTo>
                    <a:pt x="6118" y="9268"/>
                    <a:pt x="6187" y="9245"/>
                    <a:pt x="6255" y="9222"/>
                  </a:cubicBezTo>
                  <a:cubicBezTo>
                    <a:pt x="6301" y="9199"/>
                    <a:pt x="6369" y="9154"/>
                    <a:pt x="6415" y="9131"/>
                  </a:cubicBezTo>
                  <a:cubicBezTo>
                    <a:pt x="6483" y="9085"/>
                    <a:pt x="6552" y="9062"/>
                    <a:pt x="6620" y="9017"/>
                  </a:cubicBezTo>
                  <a:cubicBezTo>
                    <a:pt x="6689" y="8994"/>
                    <a:pt x="6734" y="8948"/>
                    <a:pt x="6803" y="8925"/>
                  </a:cubicBezTo>
                  <a:lnTo>
                    <a:pt x="6849" y="8880"/>
                  </a:lnTo>
                  <a:cubicBezTo>
                    <a:pt x="6940" y="8834"/>
                    <a:pt x="7031" y="8789"/>
                    <a:pt x="7145" y="8743"/>
                  </a:cubicBezTo>
                  <a:cubicBezTo>
                    <a:pt x="7259" y="8652"/>
                    <a:pt x="7396" y="8583"/>
                    <a:pt x="7533" y="8492"/>
                  </a:cubicBezTo>
                  <a:lnTo>
                    <a:pt x="7533" y="8469"/>
                  </a:lnTo>
                  <a:cubicBezTo>
                    <a:pt x="7602" y="8423"/>
                    <a:pt x="7647" y="8378"/>
                    <a:pt x="7716" y="8332"/>
                  </a:cubicBezTo>
                  <a:cubicBezTo>
                    <a:pt x="7762" y="8309"/>
                    <a:pt x="7807" y="8286"/>
                    <a:pt x="7830" y="8241"/>
                  </a:cubicBezTo>
                  <a:lnTo>
                    <a:pt x="7876" y="8195"/>
                  </a:lnTo>
                  <a:cubicBezTo>
                    <a:pt x="7967" y="8127"/>
                    <a:pt x="8058" y="8058"/>
                    <a:pt x="8150" y="7990"/>
                  </a:cubicBezTo>
                  <a:lnTo>
                    <a:pt x="8218" y="7898"/>
                  </a:lnTo>
                  <a:cubicBezTo>
                    <a:pt x="8241" y="7898"/>
                    <a:pt x="8264" y="7876"/>
                    <a:pt x="8287" y="7853"/>
                  </a:cubicBezTo>
                  <a:cubicBezTo>
                    <a:pt x="8332" y="7830"/>
                    <a:pt x="8355" y="7807"/>
                    <a:pt x="8401" y="7761"/>
                  </a:cubicBezTo>
                  <a:cubicBezTo>
                    <a:pt x="8446" y="7716"/>
                    <a:pt x="8515" y="7647"/>
                    <a:pt x="8560" y="7579"/>
                  </a:cubicBezTo>
                  <a:cubicBezTo>
                    <a:pt x="8652" y="7465"/>
                    <a:pt x="8743" y="7328"/>
                    <a:pt x="8811" y="7191"/>
                  </a:cubicBezTo>
                  <a:cubicBezTo>
                    <a:pt x="8880" y="7054"/>
                    <a:pt x="8948" y="6917"/>
                    <a:pt x="8994" y="6780"/>
                  </a:cubicBezTo>
                  <a:cubicBezTo>
                    <a:pt x="9017" y="6711"/>
                    <a:pt x="9040" y="6666"/>
                    <a:pt x="9063" y="6597"/>
                  </a:cubicBezTo>
                  <a:cubicBezTo>
                    <a:pt x="9085" y="6529"/>
                    <a:pt x="9108" y="6483"/>
                    <a:pt x="9131" y="6415"/>
                  </a:cubicBezTo>
                  <a:lnTo>
                    <a:pt x="9131" y="6392"/>
                  </a:lnTo>
                  <a:cubicBezTo>
                    <a:pt x="9200" y="6141"/>
                    <a:pt x="9268" y="5867"/>
                    <a:pt x="9314" y="5593"/>
                  </a:cubicBezTo>
                  <a:cubicBezTo>
                    <a:pt x="9336" y="5456"/>
                    <a:pt x="9359" y="5342"/>
                    <a:pt x="9359" y="5205"/>
                  </a:cubicBezTo>
                  <a:lnTo>
                    <a:pt x="9382" y="5114"/>
                  </a:lnTo>
                  <a:cubicBezTo>
                    <a:pt x="9405" y="4954"/>
                    <a:pt x="9428" y="4771"/>
                    <a:pt x="9428" y="4612"/>
                  </a:cubicBezTo>
                  <a:cubicBezTo>
                    <a:pt x="9428" y="4452"/>
                    <a:pt x="9382" y="4292"/>
                    <a:pt x="9359" y="4132"/>
                  </a:cubicBezTo>
                  <a:lnTo>
                    <a:pt x="9359" y="4109"/>
                  </a:lnTo>
                  <a:cubicBezTo>
                    <a:pt x="9336" y="4064"/>
                    <a:pt x="9336" y="3995"/>
                    <a:pt x="9314" y="3927"/>
                  </a:cubicBezTo>
                  <a:cubicBezTo>
                    <a:pt x="9291" y="3858"/>
                    <a:pt x="9268" y="3790"/>
                    <a:pt x="9245" y="3721"/>
                  </a:cubicBezTo>
                  <a:cubicBezTo>
                    <a:pt x="9222" y="3698"/>
                    <a:pt x="9222" y="3698"/>
                    <a:pt x="9222" y="3698"/>
                  </a:cubicBezTo>
                  <a:cubicBezTo>
                    <a:pt x="9222" y="3676"/>
                    <a:pt x="9222" y="3653"/>
                    <a:pt x="9200" y="3630"/>
                  </a:cubicBezTo>
                  <a:cubicBezTo>
                    <a:pt x="9200" y="3584"/>
                    <a:pt x="9177" y="3562"/>
                    <a:pt x="9177" y="3516"/>
                  </a:cubicBezTo>
                  <a:lnTo>
                    <a:pt x="9177" y="3470"/>
                  </a:lnTo>
                  <a:cubicBezTo>
                    <a:pt x="9154" y="3425"/>
                    <a:pt x="9154" y="3356"/>
                    <a:pt x="9131" y="3288"/>
                  </a:cubicBezTo>
                  <a:cubicBezTo>
                    <a:pt x="9131" y="3219"/>
                    <a:pt x="9108" y="3151"/>
                    <a:pt x="9063" y="3059"/>
                  </a:cubicBezTo>
                  <a:cubicBezTo>
                    <a:pt x="9040" y="3014"/>
                    <a:pt x="9017" y="2968"/>
                    <a:pt x="8994" y="2945"/>
                  </a:cubicBezTo>
                  <a:cubicBezTo>
                    <a:pt x="8994" y="2900"/>
                    <a:pt x="8971" y="2877"/>
                    <a:pt x="8948" y="2831"/>
                  </a:cubicBezTo>
                  <a:cubicBezTo>
                    <a:pt x="8926" y="2808"/>
                    <a:pt x="8926" y="2785"/>
                    <a:pt x="8903" y="2740"/>
                  </a:cubicBezTo>
                  <a:cubicBezTo>
                    <a:pt x="8880" y="2717"/>
                    <a:pt x="8880" y="2671"/>
                    <a:pt x="8857" y="2626"/>
                  </a:cubicBezTo>
                  <a:cubicBezTo>
                    <a:pt x="8834" y="2603"/>
                    <a:pt x="8811" y="2557"/>
                    <a:pt x="8789" y="2512"/>
                  </a:cubicBezTo>
                  <a:cubicBezTo>
                    <a:pt x="8789" y="2489"/>
                    <a:pt x="8766" y="2466"/>
                    <a:pt x="8743" y="2443"/>
                  </a:cubicBezTo>
                  <a:cubicBezTo>
                    <a:pt x="8743" y="2397"/>
                    <a:pt x="8720" y="2375"/>
                    <a:pt x="8697" y="2329"/>
                  </a:cubicBezTo>
                  <a:cubicBezTo>
                    <a:pt x="8697" y="2306"/>
                    <a:pt x="8675" y="2283"/>
                    <a:pt x="8675" y="2260"/>
                  </a:cubicBezTo>
                  <a:cubicBezTo>
                    <a:pt x="8629" y="2192"/>
                    <a:pt x="8606" y="2124"/>
                    <a:pt x="8560" y="2055"/>
                  </a:cubicBezTo>
                  <a:cubicBezTo>
                    <a:pt x="8538" y="2032"/>
                    <a:pt x="8515" y="2009"/>
                    <a:pt x="8492" y="1964"/>
                  </a:cubicBezTo>
                  <a:lnTo>
                    <a:pt x="8469" y="1941"/>
                  </a:lnTo>
                  <a:cubicBezTo>
                    <a:pt x="8446" y="1895"/>
                    <a:pt x="8423" y="1850"/>
                    <a:pt x="8401" y="1804"/>
                  </a:cubicBezTo>
                  <a:cubicBezTo>
                    <a:pt x="8332" y="1690"/>
                    <a:pt x="8241" y="1599"/>
                    <a:pt x="8172" y="1507"/>
                  </a:cubicBezTo>
                  <a:lnTo>
                    <a:pt x="8081" y="1416"/>
                  </a:lnTo>
                  <a:cubicBezTo>
                    <a:pt x="8058" y="1370"/>
                    <a:pt x="8035" y="1347"/>
                    <a:pt x="8013" y="1325"/>
                  </a:cubicBezTo>
                  <a:lnTo>
                    <a:pt x="7967" y="1279"/>
                  </a:lnTo>
                  <a:cubicBezTo>
                    <a:pt x="7876" y="1211"/>
                    <a:pt x="7784" y="1142"/>
                    <a:pt x="7716" y="1074"/>
                  </a:cubicBezTo>
                  <a:cubicBezTo>
                    <a:pt x="7670" y="1028"/>
                    <a:pt x="7625" y="982"/>
                    <a:pt x="7602" y="959"/>
                  </a:cubicBezTo>
                  <a:cubicBezTo>
                    <a:pt x="7556" y="914"/>
                    <a:pt x="7510" y="868"/>
                    <a:pt x="7465" y="845"/>
                  </a:cubicBezTo>
                  <a:cubicBezTo>
                    <a:pt x="7396" y="777"/>
                    <a:pt x="7305" y="708"/>
                    <a:pt x="7191" y="640"/>
                  </a:cubicBezTo>
                  <a:cubicBezTo>
                    <a:pt x="7145" y="617"/>
                    <a:pt x="7077" y="571"/>
                    <a:pt x="7031" y="549"/>
                  </a:cubicBezTo>
                  <a:lnTo>
                    <a:pt x="6940" y="503"/>
                  </a:lnTo>
                  <a:cubicBezTo>
                    <a:pt x="6894" y="457"/>
                    <a:pt x="6849" y="434"/>
                    <a:pt x="6780" y="389"/>
                  </a:cubicBezTo>
                  <a:cubicBezTo>
                    <a:pt x="6757" y="389"/>
                    <a:pt x="6734" y="389"/>
                    <a:pt x="6712" y="366"/>
                  </a:cubicBezTo>
                  <a:lnTo>
                    <a:pt x="6666" y="366"/>
                  </a:lnTo>
                  <a:lnTo>
                    <a:pt x="6643" y="343"/>
                  </a:lnTo>
                  <a:lnTo>
                    <a:pt x="6620" y="320"/>
                  </a:lnTo>
                  <a:cubicBezTo>
                    <a:pt x="6597" y="320"/>
                    <a:pt x="6552" y="298"/>
                    <a:pt x="6529" y="275"/>
                  </a:cubicBezTo>
                  <a:cubicBezTo>
                    <a:pt x="6460" y="252"/>
                    <a:pt x="6392" y="229"/>
                    <a:pt x="6301" y="183"/>
                  </a:cubicBezTo>
                  <a:cubicBezTo>
                    <a:pt x="6232" y="161"/>
                    <a:pt x="6164" y="138"/>
                    <a:pt x="6095" y="138"/>
                  </a:cubicBezTo>
                  <a:cubicBezTo>
                    <a:pt x="6004" y="115"/>
                    <a:pt x="5913" y="92"/>
                    <a:pt x="5821" y="92"/>
                  </a:cubicBezTo>
                  <a:cubicBezTo>
                    <a:pt x="5776" y="69"/>
                    <a:pt x="5707" y="69"/>
                    <a:pt x="5662" y="69"/>
                  </a:cubicBezTo>
                  <a:lnTo>
                    <a:pt x="5570" y="69"/>
                  </a:lnTo>
                  <a:cubicBezTo>
                    <a:pt x="5547" y="69"/>
                    <a:pt x="5502" y="46"/>
                    <a:pt x="5479" y="46"/>
                  </a:cubicBezTo>
                  <a:lnTo>
                    <a:pt x="5342" y="46"/>
                  </a:lnTo>
                  <a:cubicBezTo>
                    <a:pt x="5251" y="24"/>
                    <a:pt x="5182" y="24"/>
                    <a:pt x="5091" y="24"/>
                  </a:cubicBezTo>
                  <a:lnTo>
                    <a:pt x="4840" y="24"/>
                  </a:lnTo>
                  <a:cubicBezTo>
                    <a:pt x="4703" y="24"/>
                    <a:pt x="4566" y="24"/>
                    <a:pt x="44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 name="Google Shape;9833;p58"/>
            <p:cNvSpPr/>
            <p:nvPr/>
          </p:nvSpPr>
          <p:spPr>
            <a:xfrm>
              <a:off x="5886109" y="3856558"/>
              <a:ext cx="78520" cy="292507"/>
            </a:xfrm>
            <a:custGeom>
              <a:avLst/>
              <a:gdLst/>
              <a:ahLst/>
              <a:cxnLst/>
              <a:rect l="l" t="t" r="r" b="b"/>
              <a:pathLst>
                <a:path w="1667" h="6210" extrusionOk="0">
                  <a:moveTo>
                    <a:pt x="868" y="1"/>
                  </a:moveTo>
                  <a:cubicBezTo>
                    <a:pt x="822" y="24"/>
                    <a:pt x="799" y="24"/>
                    <a:pt x="777" y="24"/>
                  </a:cubicBezTo>
                  <a:lnTo>
                    <a:pt x="685" y="24"/>
                  </a:lnTo>
                  <a:cubicBezTo>
                    <a:pt x="868" y="412"/>
                    <a:pt x="1028" y="823"/>
                    <a:pt x="1165" y="1211"/>
                  </a:cubicBezTo>
                  <a:cubicBezTo>
                    <a:pt x="1256" y="1485"/>
                    <a:pt x="1324" y="1758"/>
                    <a:pt x="1393" y="2055"/>
                  </a:cubicBezTo>
                  <a:cubicBezTo>
                    <a:pt x="1439" y="2329"/>
                    <a:pt x="1484" y="2603"/>
                    <a:pt x="1507" y="2877"/>
                  </a:cubicBezTo>
                  <a:lnTo>
                    <a:pt x="1507" y="2854"/>
                  </a:lnTo>
                  <a:cubicBezTo>
                    <a:pt x="1507" y="3151"/>
                    <a:pt x="1530" y="3448"/>
                    <a:pt x="1507" y="3744"/>
                  </a:cubicBezTo>
                  <a:cubicBezTo>
                    <a:pt x="1507" y="4064"/>
                    <a:pt x="1484" y="4383"/>
                    <a:pt x="1416" y="4703"/>
                  </a:cubicBezTo>
                  <a:lnTo>
                    <a:pt x="1416" y="4680"/>
                  </a:lnTo>
                  <a:cubicBezTo>
                    <a:pt x="1370" y="4954"/>
                    <a:pt x="1279" y="5228"/>
                    <a:pt x="1165" y="5479"/>
                  </a:cubicBezTo>
                  <a:cubicBezTo>
                    <a:pt x="1096" y="5593"/>
                    <a:pt x="1028" y="5730"/>
                    <a:pt x="914" y="5844"/>
                  </a:cubicBezTo>
                  <a:cubicBezTo>
                    <a:pt x="868" y="5890"/>
                    <a:pt x="822" y="5936"/>
                    <a:pt x="777" y="5958"/>
                  </a:cubicBezTo>
                  <a:cubicBezTo>
                    <a:pt x="731" y="6004"/>
                    <a:pt x="685" y="6027"/>
                    <a:pt x="640" y="6027"/>
                  </a:cubicBezTo>
                  <a:cubicBezTo>
                    <a:pt x="617" y="6050"/>
                    <a:pt x="571" y="6050"/>
                    <a:pt x="548" y="6050"/>
                  </a:cubicBezTo>
                  <a:lnTo>
                    <a:pt x="457" y="6050"/>
                  </a:lnTo>
                  <a:cubicBezTo>
                    <a:pt x="434" y="6050"/>
                    <a:pt x="411" y="6027"/>
                    <a:pt x="389" y="6027"/>
                  </a:cubicBezTo>
                  <a:cubicBezTo>
                    <a:pt x="366" y="6004"/>
                    <a:pt x="343" y="6004"/>
                    <a:pt x="320" y="5981"/>
                  </a:cubicBezTo>
                  <a:cubicBezTo>
                    <a:pt x="297" y="5958"/>
                    <a:pt x="274" y="5936"/>
                    <a:pt x="252" y="5913"/>
                  </a:cubicBezTo>
                  <a:cubicBezTo>
                    <a:pt x="229" y="5867"/>
                    <a:pt x="206" y="5821"/>
                    <a:pt x="206" y="5776"/>
                  </a:cubicBezTo>
                  <a:cubicBezTo>
                    <a:pt x="183" y="5730"/>
                    <a:pt x="183" y="5684"/>
                    <a:pt x="160" y="5639"/>
                  </a:cubicBezTo>
                  <a:cubicBezTo>
                    <a:pt x="160" y="5593"/>
                    <a:pt x="115" y="5570"/>
                    <a:pt x="69" y="5570"/>
                  </a:cubicBezTo>
                  <a:cubicBezTo>
                    <a:pt x="23" y="5593"/>
                    <a:pt x="1" y="5616"/>
                    <a:pt x="1" y="5662"/>
                  </a:cubicBezTo>
                  <a:cubicBezTo>
                    <a:pt x="46" y="5821"/>
                    <a:pt x="92" y="5981"/>
                    <a:pt x="206" y="6095"/>
                  </a:cubicBezTo>
                  <a:cubicBezTo>
                    <a:pt x="274" y="6141"/>
                    <a:pt x="320" y="6164"/>
                    <a:pt x="389" y="6187"/>
                  </a:cubicBezTo>
                  <a:cubicBezTo>
                    <a:pt x="434" y="6209"/>
                    <a:pt x="503" y="6209"/>
                    <a:pt x="571" y="6209"/>
                  </a:cubicBezTo>
                  <a:cubicBezTo>
                    <a:pt x="640" y="6209"/>
                    <a:pt x="708" y="6187"/>
                    <a:pt x="754" y="6164"/>
                  </a:cubicBezTo>
                  <a:cubicBezTo>
                    <a:pt x="822" y="6118"/>
                    <a:pt x="891" y="6072"/>
                    <a:pt x="959" y="6027"/>
                  </a:cubicBezTo>
                  <a:cubicBezTo>
                    <a:pt x="1005" y="5981"/>
                    <a:pt x="1073" y="5913"/>
                    <a:pt x="1119" y="5844"/>
                  </a:cubicBezTo>
                  <a:cubicBezTo>
                    <a:pt x="1165" y="5776"/>
                    <a:pt x="1210" y="5707"/>
                    <a:pt x="1256" y="5639"/>
                  </a:cubicBezTo>
                  <a:cubicBezTo>
                    <a:pt x="1439" y="5319"/>
                    <a:pt x="1530" y="4977"/>
                    <a:pt x="1598" y="4612"/>
                  </a:cubicBezTo>
                  <a:cubicBezTo>
                    <a:pt x="1667" y="4246"/>
                    <a:pt x="1667" y="3858"/>
                    <a:pt x="1667" y="3470"/>
                  </a:cubicBezTo>
                  <a:cubicBezTo>
                    <a:pt x="1667" y="3174"/>
                    <a:pt x="1667" y="2877"/>
                    <a:pt x="1644" y="2603"/>
                  </a:cubicBezTo>
                  <a:cubicBezTo>
                    <a:pt x="1598" y="2169"/>
                    <a:pt x="1507" y="1781"/>
                    <a:pt x="1370" y="1370"/>
                  </a:cubicBezTo>
                  <a:cubicBezTo>
                    <a:pt x="1233" y="914"/>
                    <a:pt x="1051" y="457"/>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 name="Google Shape;9834;p58"/>
            <p:cNvSpPr/>
            <p:nvPr/>
          </p:nvSpPr>
          <p:spPr>
            <a:xfrm>
              <a:off x="5952762" y="407804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 name="Google Shape;9835;p58"/>
            <p:cNvSpPr/>
            <p:nvPr/>
          </p:nvSpPr>
          <p:spPr>
            <a:xfrm>
              <a:off x="5656002" y="4120011"/>
              <a:ext cx="236596" cy="101365"/>
            </a:xfrm>
            <a:custGeom>
              <a:avLst/>
              <a:gdLst/>
              <a:ahLst/>
              <a:cxnLst/>
              <a:rect l="l" t="t" r="r" b="b"/>
              <a:pathLst>
                <a:path w="5023" h="2152" extrusionOk="0">
                  <a:moveTo>
                    <a:pt x="4954" y="0"/>
                  </a:moveTo>
                  <a:cubicBezTo>
                    <a:pt x="4931" y="0"/>
                    <a:pt x="4931" y="0"/>
                    <a:pt x="4908" y="23"/>
                  </a:cubicBezTo>
                  <a:cubicBezTo>
                    <a:pt x="4908" y="23"/>
                    <a:pt x="4886" y="23"/>
                    <a:pt x="4863" y="46"/>
                  </a:cubicBezTo>
                  <a:cubicBezTo>
                    <a:pt x="4794" y="251"/>
                    <a:pt x="4703" y="434"/>
                    <a:pt x="4612" y="616"/>
                  </a:cubicBezTo>
                  <a:lnTo>
                    <a:pt x="4589" y="616"/>
                  </a:lnTo>
                  <a:cubicBezTo>
                    <a:pt x="4452" y="822"/>
                    <a:pt x="4315" y="982"/>
                    <a:pt x="4132" y="1141"/>
                  </a:cubicBezTo>
                  <a:cubicBezTo>
                    <a:pt x="4132" y="1141"/>
                    <a:pt x="4132" y="1141"/>
                    <a:pt x="4155" y="1119"/>
                  </a:cubicBezTo>
                  <a:lnTo>
                    <a:pt x="4155" y="1119"/>
                  </a:lnTo>
                  <a:cubicBezTo>
                    <a:pt x="3927" y="1301"/>
                    <a:pt x="3699" y="1461"/>
                    <a:pt x="3425" y="1575"/>
                  </a:cubicBezTo>
                  <a:lnTo>
                    <a:pt x="3448" y="1575"/>
                  </a:lnTo>
                  <a:cubicBezTo>
                    <a:pt x="3128" y="1735"/>
                    <a:pt x="2786" y="1849"/>
                    <a:pt x="2420" y="1917"/>
                  </a:cubicBezTo>
                  <a:cubicBezTo>
                    <a:pt x="2147" y="1969"/>
                    <a:pt x="1860" y="1994"/>
                    <a:pt x="1579" y="1994"/>
                  </a:cubicBezTo>
                  <a:cubicBezTo>
                    <a:pt x="1486" y="1994"/>
                    <a:pt x="1393" y="1992"/>
                    <a:pt x="1302" y="1986"/>
                  </a:cubicBezTo>
                  <a:cubicBezTo>
                    <a:pt x="960" y="1963"/>
                    <a:pt x="640" y="1895"/>
                    <a:pt x="320" y="1803"/>
                  </a:cubicBezTo>
                  <a:cubicBezTo>
                    <a:pt x="275" y="1781"/>
                    <a:pt x="229" y="1758"/>
                    <a:pt x="206" y="1758"/>
                  </a:cubicBezTo>
                  <a:cubicBezTo>
                    <a:pt x="138" y="1781"/>
                    <a:pt x="69" y="1803"/>
                    <a:pt x="1" y="1849"/>
                  </a:cubicBezTo>
                  <a:cubicBezTo>
                    <a:pt x="457" y="2054"/>
                    <a:pt x="982" y="2146"/>
                    <a:pt x="1485" y="2146"/>
                  </a:cubicBezTo>
                  <a:cubicBezTo>
                    <a:pt x="1543" y="2150"/>
                    <a:pt x="1602" y="2152"/>
                    <a:pt x="1660" y="2152"/>
                  </a:cubicBezTo>
                  <a:cubicBezTo>
                    <a:pt x="1921" y="2152"/>
                    <a:pt x="2182" y="2115"/>
                    <a:pt x="2443" y="2077"/>
                  </a:cubicBezTo>
                  <a:cubicBezTo>
                    <a:pt x="2740" y="2009"/>
                    <a:pt x="3060" y="1917"/>
                    <a:pt x="3333" y="1803"/>
                  </a:cubicBezTo>
                  <a:cubicBezTo>
                    <a:pt x="3721" y="1644"/>
                    <a:pt x="4064" y="1415"/>
                    <a:pt x="4361" y="1141"/>
                  </a:cubicBezTo>
                  <a:cubicBezTo>
                    <a:pt x="4657" y="845"/>
                    <a:pt x="4886" y="502"/>
                    <a:pt x="5023" y="114"/>
                  </a:cubicBezTo>
                  <a:cubicBezTo>
                    <a:pt x="5023" y="91"/>
                    <a:pt x="5023" y="91"/>
                    <a:pt x="5023" y="69"/>
                  </a:cubicBezTo>
                  <a:cubicBezTo>
                    <a:pt x="5023" y="46"/>
                    <a:pt x="5000" y="23"/>
                    <a:pt x="4977" y="23"/>
                  </a:cubicBezTo>
                  <a:cubicBezTo>
                    <a:pt x="4977" y="0"/>
                    <a:pt x="4954" y="0"/>
                    <a:pt x="4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 name="Google Shape;9836;p58"/>
            <p:cNvSpPr/>
            <p:nvPr/>
          </p:nvSpPr>
          <p:spPr>
            <a:xfrm>
              <a:off x="5872118" y="414902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 name="Google Shape;9837;p58"/>
            <p:cNvSpPr/>
            <p:nvPr/>
          </p:nvSpPr>
          <p:spPr>
            <a:xfrm>
              <a:off x="5817289" y="4194200"/>
              <a:ext cx="47" cy="1083"/>
            </a:xfrm>
            <a:custGeom>
              <a:avLst/>
              <a:gdLst/>
              <a:ahLst/>
              <a:cxnLst/>
              <a:rect l="l" t="t" r="r" b="b"/>
              <a:pathLst>
                <a:path w="1" h="23" extrusionOk="0">
                  <a:moveTo>
                    <a:pt x="1" y="23"/>
                  </a:moveTo>
                  <a:cubicBezTo>
                    <a:pt x="1" y="23"/>
                    <a:pt x="1" y="23"/>
                    <a:pt x="1" y="0"/>
                  </a:cubicBezTo>
                  <a:cubicBezTo>
                    <a:pt x="1" y="23"/>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 name="Google Shape;9838;p58"/>
            <p:cNvSpPr/>
            <p:nvPr/>
          </p:nvSpPr>
          <p:spPr>
            <a:xfrm>
              <a:off x="4667934" y="3669508"/>
              <a:ext cx="258075" cy="248371"/>
            </a:xfrm>
            <a:custGeom>
              <a:avLst/>
              <a:gdLst/>
              <a:ahLst/>
              <a:cxnLst/>
              <a:rect l="l" t="t" r="r" b="b"/>
              <a:pathLst>
                <a:path w="5479" h="5273" extrusionOk="0">
                  <a:moveTo>
                    <a:pt x="982" y="0"/>
                  </a:moveTo>
                  <a:cubicBezTo>
                    <a:pt x="891" y="0"/>
                    <a:pt x="822" y="23"/>
                    <a:pt x="731" y="46"/>
                  </a:cubicBezTo>
                  <a:cubicBezTo>
                    <a:pt x="617" y="69"/>
                    <a:pt x="503" y="114"/>
                    <a:pt x="389" y="183"/>
                  </a:cubicBezTo>
                  <a:cubicBezTo>
                    <a:pt x="297" y="274"/>
                    <a:pt x="206" y="366"/>
                    <a:pt x="160" y="457"/>
                  </a:cubicBezTo>
                  <a:cubicBezTo>
                    <a:pt x="92" y="571"/>
                    <a:pt x="46" y="708"/>
                    <a:pt x="23" y="845"/>
                  </a:cubicBezTo>
                  <a:cubicBezTo>
                    <a:pt x="0" y="982"/>
                    <a:pt x="0" y="1142"/>
                    <a:pt x="23" y="1301"/>
                  </a:cubicBezTo>
                  <a:cubicBezTo>
                    <a:pt x="46" y="1484"/>
                    <a:pt x="92" y="1644"/>
                    <a:pt x="160" y="1804"/>
                  </a:cubicBezTo>
                  <a:cubicBezTo>
                    <a:pt x="206" y="1986"/>
                    <a:pt x="297" y="2146"/>
                    <a:pt x="389" y="2306"/>
                  </a:cubicBezTo>
                  <a:cubicBezTo>
                    <a:pt x="480" y="2443"/>
                    <a:pt x="548" y="2580"/>
                    <a:pt x="640" y="2694"/>
                  </a:cubicBezTo>
                  <a:cubicBezTo>
                    <a:pt x="845" y="2968"/>
                    <a:pt x="1050" y="3196"/>
                    <a:pt x="1279" y="3424"/>
                  </a:cubicBezTo>
                  <a:cubicBezTo>
                    <a:pt x="1781" y="3881"/>
                    <a:pt x="2329" y="4269"/>
                    <a:pt x="2945" y="4565"/>
                  </a:cubicBezTo>
                  <a:cubicBezTo>
                    <a:pt x="3561" y="4862"/>
                    <a:pt x="4223" y="5068"/>
                    <a:pt x="4885" y="5205"/>
                  </a:cubicBezTo>
                  <a:cubicBezTo>
                    <a:pt x="5091" y="5227"/>
                    <a:pt x="5296" y="5250"/>
                    <a:pt x="5479" y="5273"/>
                  </a:cubicBezTo>
                  <a:cubicBezTo>
                    <a:pt x="5456" y="5250"/>
                    <a:pt x="5456" y="5227"/>
                    <a:pt x="5433" y="5182"/>
                  </a:cubicBezTo>
                  <a:cubicBezTo>
                    <a:pt x="5410" y="5159"/>
                    <a:pt x="5410" y="5136"/>
                    <a:pt x="5387" y="5113"/>
                  </a:cubicBezTo>
                  <a:cubicBezTo>
                    <a:pt x="5091" y="5068"/>
                    <a:pt x="4817" y="5022"/>
                    <a:pt x="4520" y="4953"/>
                  </a:cubicBezTo>
                  <a:cubicBezTo>
                    <a:pt x="3881" y="4794"/>
                    <a:pt x="3242" y="4565"/>
                    <a:pt x="2671" y="4246"/>
                  </a:cubicBezTo>
                  <a:lnTo>
                    <a:pt x="2694" y="4246"/>
                  </a:lnTo>
                  <a:cubicBezTo>
                    <a:pt x="2192" y="3972"/>
                    <a:pt x="1758" y="3652"/>
                    <a:pt x="1347" y="3264"/>
                  </a:cubicBezTo>
                  <a:cubicBezTo>
                    <a:pt x="1050" y="2968"/>
                    <a:pt x="777" y="2648"/>
                    <a:pt x="571" y="2283"/>
                  </a:cubicBezTo>
                  <a:cubicBezTo>
                    <a:pt x="434" y="2055"/>
                    <a:pt x="297" y="1826"/>
                    <a:pt x="229" y="1552"/>
                  </a:cubicBezTo>
                  <a:cubicBezTo>
                    <a:pt x="183" y="1416"/>
                    <a:pt x="160" y="1256"/>
                    <a:pt x="160" y="1119"/>
                  </a:cubicBezTo>
                  <a:cubicBezTo>
                    <a:pt x="160" y="1005"/>
                    <a:pt x="160" y="913"/>
                    <a:pt x="183" y="799"/>
                  </a:cubicBezTo>
                  <a:cubicBezTo>
                    <a:pt x="183" y="799"/>
                    <a:pt x="183" y="776"/>
                    <a:pt x="183" y="776"/>
                  </a:cubicBezTo>
                  <a:cubicBezTo>
                    <a:pt x="206" y="708"/>
                    <a:pt x="229" y="639"/>
                    <a:pt x="274" y="571"/>
                  </a:cubicBezTo>
                  <a:cubicBezTo>
                    <a:pt x="297" y="503"/>
                    <a:pt x="343" y="457"/>
                    <a:pt x="389" y="388"/>
                  </a:cubicBezTo>
                  <a:cubicBezTo>
                    <a:pt x="434" y="366"/>
                    <a:pt x="480" y="320"/>
                    <a:pt x="548" y="274"/>
                  </a:cubicBezTo>
                  <a:cubicBezTo>
                    <a:pt x="594" y="251"/>
                    <a:pt x="662" y="229"/>
                    <a:pt x="731" y="206"/>
                  </a:cubicBezTo>
                  <a:cubicBezTo>
                    <a:pt x="799" y="183"/>
                    <a:pt x="868" y="183"/>
                    <a:pt x="936" y="160"/>
                  </a:cubicBezTo>
                  <a:cubicBezTo>
                    <a:pt x="1073" y="160"/>
                    <a:pt x="1187" y="183"/>
                    <a:pt x="1302" y="206"/>
                  </a:cubicBezTo>
                  <a:cubicBezTo>
                    <a:pt x="1461" y="251"/>
                    <a:pt x="1621" y="320"/>
                    <a:pt x="1758" y="388"/>
                  </a:cubicBezTo>
                  <a:cubicBezTo>
                    <a:pt x="1758" y="411"/>
                    <a:pt x="1758" y="411"/>
                    <a:pt x="1758" y="411"/>
                  </a:cubicBezTo>
                  <a:lnTo>
                    <a:pt x="1781" y="411"/>
                  </a:lnTo>
                  <a:cubicBezTo>
                    <a:pt x="1872" y="457"/>
                    <a:pt x="1963" y="525"/>
                    <a:pt x="2055" y="594"/>
                  </a:cubicBezTo>
                  <a:cubicBezTo>
                    <a:pt x="2074" y="603"/>
                    <a:pt x="2093" y="609"/>
                    <a:pt x="2110" y="609"/>
                  </a:cubicBezTo>
                  <a:cubicBezTo>
                    <a:pt x="2134" y="609"/>
                    <a:pt x="2156" y="598"/>
                    <a:pt x="2169" y="571"/>
                  </a:cubicBezTo>
                  <a:cubicBezTo>
                    <a:pt x="2192" y="548"/>
                    <a:pt x="2192" y="480"/>
                    <a:pt x="2146" y="457"/>
                  </a:cubicBezTo>
                  <a:cubicBezTo>
                    <a:pt x="1849" y="251"/>
                    <a:pt x="1507" y="69"/>
                    <a:pt x="1142" y="23"/>
                  </a:cubicBezTo>
                  <a:cubicBezTo>
                    <a:pt x="1096" y="23"/>
                    <a:pt x="1028" y="0"/>
                    <a:pt x="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 name="Google Shape;9839;p58"/>
            <p:cNvSpPr/>
            <p:nvPr/>
          </p:nvSpPr>
          <p:spPr>
            <a:xfrm>
              <a:off x="4693748" y="3682415"/>
              <a:ext cx="47" cy="47"/>
            </a:xfrm>
            <a:custGeom>
              <a:avLst/>
              <a:gdLst/>
              <a:ahLst/>
              <a:cxnLst/>
              <a:rect l="l" t="t" r="r" b="b"/>
              <a:pathLst>
                <a:path w="1" h="1" extrusionOk="0">
                  <a:moveTo>
                    <a:pt x="0" y="0"/>
                  </a:move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 name="Google Shape;9840;p58"/>
            <p:cNvSpPr/>
            <p:nvPr/>
          </p:nvSpPr>
          <p:spPr>
            <a:xfrm>
              <a:off x="4750744" y="3688868"/>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 name="Google Shape;9841;p58"/>
            <p:cNvSpPr/>
            <p:nvPr/>
          </p:nvSpPr>
          <p:spPr>
            <a:xfrm>
              <a:off x="4751781" y="3688868"/>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 name="Google Shape;9842;p58"/>
            <p:cNvSpPr/>
            <p:nvPr/>
          </p:nvSpPr>
          <p:spPr>
            <a:xfrm>
              <a:off x="4751781" y="3688868"/>
              <a:ext cx="47" cy="47"/>
            </a:xfrm>
            <a:custGeom>
              <a:avLst/>
              <a:gdLst/>
              <a:ahLst/>
              <a:cxnLst/>
              <a:rect l="l" t="t" r="r" b="b"/>
              <a:pathLst>
                <a:path w="1" h="1" extrusionOk="0">
                  <a:moveTo>
                    <a:pt x="1"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 name="Google Shape;9843;p58"/>
            <p:cNvSpPr/>
            <p:nvPr/>
          </p:nvSpPr>
          <p:spPr>
            <a:xfrm>
              <a:off x="4676555" y="3706061"/>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 name="Google Shape;9844;p58"/>
            <p:cNvSpPr/>
            <p:nvPr/>
          </p:nvSpPr>
          <p:spPr>
            <a:xfrm>
              <a:off x="4676555" y="3706061"/>
              <a:ext cx="47" cy="1130"/>
            </a:xfrm>
            <a:custGeom>
              <a:avLst/>
              <a:gdLst/>
              <a:ahLst/>
              <a:cxnLst/>
              <a:rect l="l" t="t" r="r" b="b"/>
              <a:pathLst>
                <a:path w="1" h="24" extrusionOk="0">
                  <a:moveTo>
                    <a:pt x="0" y="23"/>
                  </a:moveTo>
                  <a:lnTo>
                    <a:pt x="0" y="23"/>
                  </a:lnTo>
                  <a:cubicBezTo>
                    <a:pt x="0" y="23"/>
                    <a:pt x="0" y="23"/>
                    <a:pt x="0" y="0"/>
                  </a:cubicBezTo>
                  <a:cubicBezTo>
                    <a:pt x="0" y="23"/>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 name="Google Shape;9845;p58"/>
            <p:cNvSpPr/>
            <p:nvPr/>
          </p:nvSpPr>
          <p:spPr>
            <a:xfrm>
              <a:off x="4676555" y="370714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 name="Google Shape;9846;p58"/>
            <p:cNvSpPr/>
            <p:nvPr/>
          </p:nvSpPr>
          <p:spPr>
            <a:xfrm>
              <a:off x="4978637" y="3888824"/>
              <a:ext cx="94676" cy="30146"/>
            </a:xfrm>
            <a:custGeom>
              <a:avLst/>
              <a:gdLst/>
              <a:ahLst/>
              <a:cxnLst/>
              <a:rect l="l" t="t" r="r" b="b"/>
              <a:pathLst>
                <a:path w="2010" h="640" extrusionOk="0">
                  <a:moveTo>
                    <a:pt x="2010" y="1"/>
                  </a:moveTo>
                  <a:cubicBezTo>
                    <a:pt x="1781" y="115"/>
                    <a:pt x="1530" y="206"/>
                    <a:pt x="1279" y="275"/>
                  </a:cubicBezTo>
                  <a:cubicBezTo>
                    <a:pt x="868" y="389"/>
                    <a:pt x="435" y="457"/>
                    <a:pt x="1" y="480"/>
                  </a:cubicBezTo>
                  <a:cubicBezTo>
                    <a:pt x="24" y="526"/>
                    <a:pt x="24" y="549"/>
                    <a:pt x="47" y="571"/>
                  </a:cubicBezTo>
                  <a:cubicBezTo>
                    <a:pt x="47" y="594"/>
                    <a:pt x="69" y="617"/>
                    <a:pt x="69" y="640"/>
                  </a:cubicBezTo>
                  <a:cubicBezTo>
                    <a:pt x="161" y="640"/>
                    <a:pt x="229" y="640"/>
                    <a:pt x="321" y="617"/>
                  </a:cubicBezTo>
                  <a:cubicBezTo>
                    <a:pt x="891" y="571"/>
                    <a:pt x="1485" y="412"/>
                    <a:pt x="2010" y="183"/>
                  </a:cubicBezTo>
                  <a:cubicBezTo>
                    <a:pt x="2010" y="138"/>
                    <a:pt x="2010" y="92"/>
                    <a:pt x="2010" y="46"/>
                  </a:cubicBezTo>
                  <a:lnTo>
                    <a:pt x="201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 name="Google Shape;9847;p58"/>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 name="Google Shape;9848;p58"/>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 name="Google Shape;9849;p58"/>
            <p:cNvSpPr/>
            <p:nvPr/>
          </p:nvSpPr>
          <p:spPr>
            <a:xfrm>
              <a:off x="4693748" y="3682415"/>
              <a:ext cx="47" cy="47"/>
            </a:xfrm>
            <a:custGeom>
              <a:avLst/>
              <a:gdLst/>
              <a:ahLst/>
              <a:cxnLst/>
              <a:rect l="l" t="t" r="r" b="b"/>
              <a:pathLst>
                <a:path w="1" h="1" extrusionOk="0">
                  <a:moveTo>
                    <a:pt x="0"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 name="Google Shape;9850;p58"/>
            <p:cNvSpPr/>
            <p:nvPr/>
          </p:nvSpPr>
          <p:spPr>
            <a:xfrm>
              <a:off x="4693748" y="3682415"/>
              <a:ext cx="47" cy="47"/>
            </a:xfrm>
            <a:custGeom>
              <a:avLst/>
              <a:gdLst/>
              <a:ahLst/>
              <a:cxnLst/>
              <a:rect l="l" t="t" r="r" b="b"/>
              <a:pathLst>
                <a:path w="1" h="1" extrusionOk="0">
                  <a:moveTo>
                    <a:pt x="0" y="0"/>
                  </a:move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 name="Google Shape;9851;p58"/>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 name="Google Shape;9852;p58"/>
            <p:cNvSpPr/>
            <p:nvPr/>
          </p:nvSpPr>
          <p:spPr>
            <a:xfrm>
              <a:off x="4750744" y="3688868"/>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 name="Google Shape;9853;p58"/>
            <p:cNvSpPr/>
            <p:nvPr/>
          </p:nvSpPr>
          <p:spPr>
            <a:xfrm>
              <a:off x="4676555" y="3706061"/>
              <a:ext cx="47" cy="47"/>
            </a:xfrm>
            <a:custGeom>
              <a:avLst/>
              <a:gdLst/>
              <a:ahLst/>
              <a:cxnLst/>
              <a:rect l="l" t="t" r="r" b="b"/>
              <a:pathLst>
                <a:path w="1" h="1" extrusionOk="0">
                  <a:moveTo>
                    <a:pt x="0" y="0"/>
                  </a:moveTo>
                  <a:lnTo>
                    <a:pt x="0" y="0"/>
                  </a:ln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 name="Google Shape;9854;p58"/>
            <p:cNvSpPr/>
            <p:nvPr/>
          </p:nvSpPr>
          <p:spPr>
            <a:xfrm>
              <a:off x="4676555" y="3706061"/>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 name="Google Shape;9855;p58"/>
            <p:cNvSpPr/>
            <p:nvPr/>
          </p:nvSpPr>
          <p:spPr>
            <a:xfrm>
              <a:off x="4676555" y="3707144"/>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 name="Google Shape;9856;p58"/>
            <p:cNvSpPr/>
            <p:nvPr/>
          </p:nvSpPr>
          <p:spPr>
            <a:xfrm>
              <a:off x="4693748" y="3777000"/>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 name="Google Shape;9857;p58"/>
            <p:cNvSpPr/>
            <p:nvPr/>
          </p:nvSpPr>
          <p:spPr>
            <a:xfrm>
              <a:off x="5080807" y="3884538"/>
              <a:ext cx="47" cy="1130"/>
            </a:xfrm>
            <a:custGeom>
              <a:avLst/>
              <a:gdLst/>
              <a:ahLst/>
              <a:cxnLst/>
              <a:rect l="l" t="t" r="r" b="b"/>
              <a:pathLst>
                <a:path w="1" h="24" extrusionOk="0">
                  <a:moveTo>
                    <a:pt x="0" y="0"/>
                  </a:moveTo>
                  <a:cubicBezTo>
                    <a:pt x="0" y="23"/>
                    <a:pt x="0" y="23"/>
                    <a:pt x="0" y="23"/>
                  </a:cubicBezTo>
                  <a:cubicBezTo>
                    <a:pt x="0" y="23"/>
                    <a:pt x="0" y="23"/>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 name="Google Shape;9858;p58"/>
            <p:cNvSpPr/>
            <p:nvPr/>
          </p:nvSpPr>
          <p:spPr>
            <a:xfrm>
              <a:off x="4789417" y="3536204"/>
              <a:ext cx="63494" cy="88600"/>
            </a:xfrm>
            <a:custGeom>
              <a:avLst/>
              <a:gdLst/>
              <a:ahLst/>
              <a:cxnLst/>
              <a:rect l="l" t="t" r="r" b="b"/>
              <a:pathLst>
                <a:path w="1348" h="1881" extrusionOk="0">
                  <a:moveTo>
                    <a:pt x="1" y="0"/>
                  </a:moveTo>
                  <a:lnTo>
                    <a:pt x="1" y="0"/>
                  </a:lnTo>
                  <a:cubicBezTo>
                    <a:pt x="46" y="68"/>
                    <a:pt x="69" y="137"/>
                    <a:pt x="115" y="205"/>
                  </a:cubicBezTo>
                  <a:cubicBezTo>
                    <a:pt x="183" y="251"/>
                    <a:pt x="229" y="274"/>
                    <a:pt x="275" y="320"/>
                  </a:cubicBezTo>
                  <a:cubicBezTo>
                    <a:pt x="412" y="457"/>
                    <a:pt x="526" y="593"/>
                    <a:pt x="617" y="730"/>
                  </a:cubicBezTo>
                  <a:cubicBezTo>
                    <a:pt x="731" y="913"/>
                    <a:pt x="845" y="1118"/>
                    <a:pt x="937" y="1301"/>
                  </a:cubicBezTo>
                  <a:cubicBezTo>
                    <a:pt x="1028" y="1484"/>
                    <a:pt x="1096" y="1666"/>
                    <a:pt x="1188" y="1826"/>
                  </a:cubicBezTo>
                  <a:cubicBezTo>
                    <a:pt x="1204" y="1859"/>
                    <a:pt x="1233" y="1881"/>
                    <a:pt x="1266" y="1881"/>
                  </a:cubicBezTo>
                  <a:cubicBezTo>
                    <a:pt x="1277" y="1881"/>
                    <a:pt x="1290" y="1878"/>
                    <a:pt x="1302" y="1872"/>
                  </a:cubicBezTo>
                  <a:cubicBezTo>
                    <a:pt x="1325" y="1849"/>
                    <a:pt x="1347" y="1803"/>
                    <a:pt x="1325" y="1758"/>
                  </a:cubicBezTo>
                  <a:cubicBezTo>
                    <a:pt x="1210" y="1529"/>
                    <a:pt x="1119" y="1301"/>
                    <a:pt x="1005" y="1073"/>
                  </a:cubicBezTo>
                  <a:cubicBezTo>
                    <a:pt x="914" y="936"/>
                    <a:pt x="845" y="799"/>
                    <a:pt x="777" y="685"/>
                  </a:cubicBezTo>
                  <a:cubicBezTo>
                    <a:pt x="685" y="548"/>
                    <a:pt x="594" y="434"/>
                    <a:pt x="503" y="342"/>
                  </a:cubicBezTo>
                  <a:cubicBezTo>
                    <a:pt x="366" y="183"/>
                    <a:pt x="206" y="4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 name="Google Shape;9859;p58"/>
            <p:cNvSpPr/>
            <p:nvPr/>
          </p:nvSpPr>
          <p:spPr>
            <a:xfrm>
              <a:off x="4732421" y="3546944"/>
              <a:ext cx="38765" cy="149880"/>
            </a:xfrm>
            <a:custGeom>
              <a:avLst/>
              <a:gdLst/>
              <a:ahLst/>
              <a:cxnLst/>
              <a:rect l="l" t="t" r="r" b="b"/>
              <a:pathLst>
                <a:path w="823" h="3182" extrusionOk="0">
                  <a:moveTo>
                    <a:pt x="480" y="0"/>
                  </a:moveTo>
                  <a:cubicBezTo>
                    <a:pt x="412" y="46"/>
                    <a:pt x="366" y="92"/>
                    <a:pt x="343" y="137"/>
                  </a:cubicBezTo>
                  <a:cubicBezTo>
                    <a:pt x="252" y="229"/>
                    <a:pt x="184" y="343"/>
                    <a:pt x="138" y="457"/>
                  </a:cubicBezTo>
                  <a:cubicBezTo>
                    <a:pt x="92" y="571"/>
                    <a:pt x="47" y="708"/>
                    <a:pt x="24" y="822"/>
                  </a:cubicBezTo>
                  <a:cubicBezTo>
                    <a:pt x="24" y="959"/>
                    <a:pt x="1" y="1096"/>
                    <a:pt x="24" y="1210"/>
                  </a:cubicBezTo>
                  <a:cubicBezTo>
                    <a:pt x="24" y="1370"/>
                    <a:pt x="47" y="1507"/>
                    <a:pt x="69" y="1644"/>
                  </a:cubicBezTo>
                  <a:cubicBezTo>
                    <a:pt x="115" y="1918"/>
                    <a:pt x="206" y="2191"/>
                    <a:pt x="321" y="2443"/>
                  </a:cubicBezTo>
                  <a:cubicBezTo>
                    <a:pt x="412" y="2694"/>
                    <a:pt x="526" y="2922"/>
                    <a:pt x="663" y="3127"/>
                  </a:cubicBezTo>
                  <a:cubicBezTo>
                    <a:pt x="680" y="3161"/>
                    <a:pt x="709" y="3182"/>
                    <a:pt x="741" y="3182"/>
                  </a:cubicBezTo>
                  <a:cubicBezTo>
                    <a:pt x="753" y="3182"/>
                    <a:pt x="765" y="3179"/>
                    <a:pt x="777" y="3173"/>
                  </a:cubicBezTo>
                  <a:cubicBezTo>
                    <a:pt x="800" y="3150"/>
                    <a:pt x="823" y="3105"/>
                    <a:pt x="800" y="3059"/>
                  </a:cubicBezTo>
                  <a:cubicBezTo>
                    <a:pt x="617" y="2739"/>
                    <a:pt x="458" y="2397"/>
                    <a:pt x="343" y="2055"/>
                  </a:cubicBezTo>
                  <a:cubicBezTo>
                    <a:pt x="252" y="1781"/>
                    <a:pt x="184" y="1507"/>
                    <a:pt x="184" y="1210"/>
                  </a:cubicBezTo>
                  <a:cubicBezTo>
                    <a:pt x="184" y="1210"/>
                    <a:pt x="184" y="1233"/>
                    <a:pt x="184" y="1233"/>
                  </a:cubicBezTo>
                  <a:cubicBezTo>
                    <a:pt x="161" y="1073"/>
                    <a:pt x="184" y="913"/>
                    <a:pt x="206" y="776"/>
                  </a:cubicBezTo>
                  <a:cubicBezTo>
                    <a:pt x="229" y="662"/>
                    <a:pt x="275" y="548"/>
                    <a:pt x="321" y="457"/>
                  </a:cubicBezTo>
                  <a:cubicBezTo>
                    <a:pt x="366" y="365"/>
                    <a:pt x="412" y="297"/>
                    <a:pt x="458" y="229"/>
                  </a:cubicBezTo>
                  <a:cubicBezTo>
                    <a:pt x="480" y="206"/>
                    <a:pt x="503" y="183"/>
                    <a:pt x="526" y="160"/>
                  </a:cubicBezTo>
                  <a:cubicBezTo>
                    <a:pt x="526" y="114"/>
                    <a:pt x="503" y="46"/>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 name="Google Shape;9860;p58"/>
            <p:cNvSpPr/>
            <p:nvPr/>
          </p:nvSpPr>
          <p:spPr>
            <a:xfrm>
              <a:off x="4846414" y="3512511"/>
              <a:ext cx="293543" cy="157511"/>
            </a:xfrm>
            <a:custGeom>
              <a:avLst/>
              <a:gdLst/>
              <a:ahLst/>
              <a:cxnLst/>
              <a:rect l="l" t="t" r="r" b="b"/>
              <a:pathLst>
                <a:path w="6232" h="3344" extrusionOk="0">
                  <a:moveTo>
                    <a:pt x="1050" y="1"/>
                  </a:moveTo>
                  <a:cubicBezTo>
                    <a:pt x="913" y="1"/>
                    <a:pt x="799" y="47"/>
                    <a:pt x="708" y="115"/>
                  </a:cubicBezTo>
                  <a:cubicBezTo>
                    <a:pt x="617" y="183"/>
                    <a:pt x="525" y="275"/>
                    <a:pt x="457" y="366"/>
                  </a:cubicBezTo>
                  <a:cubicBezTo>
                    <a:pt x="366" y="457"/>
                    <a:pt x="297" y="571"/>
                    <a:pt x="252" y="708"/>
                  </a:cubicBezTo>
                  <a:cubicBezTo>
                    <a:pt x="137" y="960"/>
                    <a:pt x="69" y="1233"/>
                    <a:pt x="46" y="1507"/>
                  </a:cubicBezTo>
                  <a:cubicBezTo>
                    <a:pt x="23" y="1644"/>
                    <a:pt x="0" y="1781"/>
                    <a:pt x="0" y="1918"/>
                  </a:cubicBezTo>
                  <a:cubicBezTo>
                    <a:pt x="0" y="2009"/>
                    <a:pt x="0" y="2124"/>
                    <a:pt x="0" y="2238"/>
                  </a:cubicBezTo>
                  <a:cubicBezTo>
                    <a:pt x="0" y="2261"/>
                    <a:pt x="46" y="2306"/>
                    <a:pt x="92" y="2306"/>
                  </a:cubicBezTo>
                  <a:cubicBezTo>
                    <a:pt x="137" y="2306"/>
                    <a:pt x="160" y="2261"/>
                    <a:pt x="160" y="2215"/>
                  </a:cubicBezTo>
                  <a:cubicBezTo>
                    <a:pt x="160" y="2086"/>
                    <a:pt x="160" y="1977"/>
                    <a:pt x="160" y="1850"/>
                  </a:cubicBezTo>
                  <a:cubicBezTo>
                    <a:pt x="183" y="1530"/>
                    <a:pt x="229" y="1211"/>
                    <a:pt x="343" y="914"/>
                  </a:cubicBezTo>
                  <a:cubicBezTo>
                    <a:pt x="389" y="777"/>
                    <a:pt x="457" y="617"/>
                    <a:pt x="548" y="503"/>
                  </a:cubicBezTo>
                  <a:lnTo>
                    <a:pt x="525" y="503"/>
                  </a:lnTo>
                  <a:cubicBezTo>
                    <a:pt x="594" y="435"/>
                    <a:pt x="640" y="366"/>
                    <a:pt x="708" y="320"/>
                  </a:cubicBezTo>
                  <a:cubicBezTo>
                    <a:pt x="754" y="275"/>
                    <a:pt x="799" y="252"/>
                    <a:pt x="845" y="229"/>
                  </a:cubicBezTo>
                  <a:cubicBezTo>
                    <a:pt x="891" y="206"/>
                    <a:pt x="936" y="183"/>
                    <a:pt x="982" y="183"/>
                  </a:cubicBezTo>
                  <a:cubicBezTo>
                    <a:pt x="1028" y="161"/>
                    <a:pt x="1096" y="161"/>
                    <a:pt x="1142" y="161"/>
                  </a:cubicBezTo>
                  <a:cubicBezTo>
                    <a:pt x="1210" y="161"/>
                    <a:pt x="1256" y="183"/>
                    <a:pt x="1302" y="183"/>
                  </a:cubicBezTo>
                  <a:cubicBezTo>
                    <a:pt x="1347" y="206"/>
                    <a:pt x="1370" y="229"/>
                    <a:pt x="1416" y="252"/>
                  </a:cubicBezTo>
                  <a:cubicBezTo>
                    <a:pt x="1461" y="275"/>
                    <a:pt x="1507" y="320"/>
                    <a:pt x="1553" y="366"/>
                  </a:cubicBezTo>
                  <a:cubicBezTo>
                    <a:pt x="1621" y="480"/>
                    <a:pt x="1690" y="594"/>
                    <a:pt x="1758" y="708"/>
                  </a:cubicBezTo>
                  <a:cubicBezTo>
                    <a:pt x="1758" y="708"/>
                    <a:pt x="1758" y="708"/>
                    <a:pt x="1758" y="686"/>
                  </a:cubicBezTo>
                  <a:cubicBezTo>
                    <a:pt x="1781" y="777"/>
                    <a:pt x="1827" y="845"/>
                    <a:pt x="1849" y="914"/>
                  </a:cubicBezTo>
                  <a:cubicBezTo>
                    <a:pt x="1895" y="1005"/>
                    <a:pt x="1941" y="1074"/>
                    <a:pt x="1986" y="1165"/>
                  </a:cubicBezTo>
                  <a:cubicBezTo>
                    <a:pt x="2100" y="1348"/>
                    <a:pt x="2192" y="1507"/>
                    <a:pt x="2329" y="1667"/>
                  </a:cubicBezTo>
                  <a:cubicBezTo>
                    <a:pt x="2580" y="2009"/>
                    <a:pt x="2899" y="2283"/>
                    <a:pt x="3242" y="2534"/>
                  </a:cubicBezTo>
                  <a:cubicBezTo>
                    <a:pt x="3424" y="2649"/>
                    <a:pt x="3607" y="2763"/>
                    <a:pt x="3789" y="2854"/>
                  </a:cubicBezTo>
                  <a:cubicBezTo>
                    <a:pt x="3972" y="2945"/>
                    <a:pt x="4178" y="3037"/>
                    <a:pt x="4383" y="3105"/>
                  </a:cubicBezTo>
                  <a:cubicBezTo>
                    <a:pt x="4794" y="3242"/>
                    <a:pt x="5205" y="3311"/>
                    <a:pt x="5638" y="3333"/>
                  </a:cubicBezTo>
                  <a:cubicBezTo>
                    <a:pt x="5692" y="3341"/>
                    <a:pt x="5745" y="3343"/>
                    <a:pt x="5798" y="3343"/>
                  </a:cubicBezTo>
                  <a:cubicBezTo>
                    <a:pt x="5905" y="3343"/>
                    <a:pt x="6011" y="3333"/>
                    <a:pt x="6118" y="3333"/>
                  </a:cubicBezTo>
                  <a:cubicBezTo>
                    <a:pt x="6163" y="3288"/>
                    <a:pt x="6186" y="3242"/>
                    <a:pt x="6209" y="3196"/>
                  </a:cubicBezTo>
                  <a:cubicBezTo>
                    <a:pt x="6232" y="3174"/>
                    <a:pt x="6232" y="3174"/>
                    <a:pt x="6232" y="3151"/>
                  </a:cubicBezTo>
                  <a:lnTo>
                    <a:pt x="6232" y="3151"/>
                  </a:lnTo>
                  <a:cubicBezTo>
                    <a:pt x="6070" y="3167"/>
                    <a:pt x="5909" y="3183"/>
                    <a:pt x="5740" y="3183"/>
                  </a:cubicBezTo>
                  <a:cubicBezTo>
                    <a:pt x="5669" y="3183"/>
                    <a:pt x="5598" y="3180"/>
                    <a:pt x="5524" y="3174"/>
                  </a:cubicBezTo>
                  <a:cubicBezTo>
                    <a:pt x="5136" y="3151"/>
                    <a:pt x="4748" y="3059"/>
                    <a:pt x="4383" y="2945"/>
                  </a:cubicBezTo>
                  <a:cubicBezTo>
                    <a:pt x="4041" y="2808"/>
                    <a:pt x="3698" y="2649"/>
                    <a:pt x="3379" y="2443"/>
                  </a:cubicBezTo>
                  <a:cubicBezTo>
                    <a:pt x="3105" y="2238"/>
                    <a:pt x="2831" y="2009"/>
                    <a:pt x="2603" y="1758"/>
                  </a:cubicBezTo>
                  <a:cubicBezTo>
                    <a:pt x="2603" y="1758"/>
                    <a:pt x="2603" y="1758"/>
                    <a:pt x="2603" y="1781"/>
                  </a:cubicBezTo>
                  <a:cubicBezTo>
                    <a:pt x="2488" y="1644"/>
                    <a:pt x="2397" y="1485"/>
                    <a:pt x="2283" y="1348"/>
                  </a:cubicBezTo>
                  <a:cubicBezTo>
                    <a:pt x="2192" y="1188"/>
                    <a:pt x="2100" y="1051"/>
                    <a:pt x="2009" y="868"/>
                  </a:cubicBezTo>
                  <a:cubicBezTo>
                    <a:pt x="1941" y="731"/>
                    <a:pt x="1872" y="594"/>
                    <a:pt x="1804" y="435"/>
                  </a:cubicBezTo>
                  <a:cubicBezTo>
                    <a:pt x="1758" y="366"/>
                    <a:pt x="1712" y="320"/>
                    <a:pt x="1644" y="252"/>
                  </a:cubicBezTo>
                  <a:cubicBezTo>
                    <a:pt x="1598" y="183"/>
                    <a:pt x="1530" y="138"/>
                    <a:pt x="1461" y="92"/>
                  </a:cubicBezTo>
                  <a:cubicBezTo>
                    <a:pt x="1393" y="47"/>
                    <a:pt x="1324" y="24"/>
                    <a:pt x="1233" y="24"/>
                  </a:cubicBezTo>
                  <a:cubicBezTo>
                    <a:pt x="1187" y="1"/>
                    <a:pt x="1142" y="1"/>
                    <a:pt x="1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 name="Google Shape;9861;p58"/>
            <p:cNvSpPr/>
            <p:nvPr/>
          </p:nvSpPr>
          <p:spPr>
            <a:xfrm>
              <a:off x="5065733" y="3646945"/>
              <a:ext cx="204331" cy="532211"/>
            </a:xfrm>
            <a:custGeom>
              <a:avLst/>
              <a:gdLst/>
              <a:ahLst/>
              <a:cxnLst/>
              <a:rect l="l" t="t" r="r" b="b"/>
              <a:pathLst>
                <a:path w="4338" h="11299" extrusionOk="0">
                  <a:moveTo>
                    <a:pt x="1644" y="0"/>
                  </a:moveTo>
                  <a:cubicBezTo>
                    <a:pt x="1348" y="411"/>
                    <a:pt x="1096" y="867"/>
                    <a:pt x="891" y="1347"/>
                  </a:cubicBezTo>
                  <a:cubicBezTo>
                    <a:pt x="571" y="2009"/>
                    <a:pt x="343" y="2716"/>
                    <a:pt x="206" y="3424"/>
                  </a:cubicBezTo>
                  <a:cubicBezTo>
                    <a:pt x="69" y="4131"/>
                    <a:pt x="1" y="4862"/>
                    <a:pt x="69" y="5569"/>
                  </a:cubicBezTo>
                  <a:cubicBezTo>
                    <a:pt x="92" y="5935"/>
                    <a:pt x="138" y="6277"/>
                    <a:pt x="229" y="6642"/>
                  </a:cubicBezTo>
                  <a:cubicBezTo>
                    <a:pt x="298" y="6985"/>
                    <a:pt x="412" y="7327"/>
                    <a:pt x="549" y="7646"/>
                  </a:cubicBezTo>
                  <a:cubicBezTo>
                    <a:pt x="845" y="8331"/>
                    <a:pt x="1279" y="8948"/>
                    <a:pt x="1781" y="9473"/>
                  </a:cubicBezTo>
                  <a:cubicBezTo>
                    <a:pt x="1918" y="9632"/>
                    <a:pt x="2078" y="9769"/>
                    <a:pt x="2215" y="9906"/>
                  </a:cubicBezTo>
                  <a:cubicBezTo>
                    <a:pt x="2397" y="10043"/>
                    <a:pt x="2557" y="10180"/>
                    <a:pt x="2740" y="10317"/>
                  </a:cubicBezTo>
                  <a:cubicBezTo>
                    <a:pt x="3082" y="10591"/>
                    <a:pt x="3425" y="10842"/>
                    <a:pt x="3790" y="11047"/>
                  </a:cubicBezTo>
                  <a:cubicBezTo>
                    <a:pt x="3927" y="11139"/>
                    <a:pt x="4064" y="11207"/>
                    <a:pt x="4201" y="11299"/>
                  </a:cubicBezTo>
                  <a:cubicBezTo>
                    <a:pt x="4224" y="11276"/>
                    <a:pt x="4246" y="11253"/>
                    <a:pt x="4269" y="11230"/>
                  </a:cubicBezTo>
                  <a:cubicBezTo>
                    <a:pt x="4292" y="11207"/>
                    <a:pt x="4315" y="11207"/>
                    <a:pt x="4338" y="11184"/>
                  </a:cubicBezTo>
                  <a:cubicBezTo>
                    <a:pt x="3835" y="10910"/>
                    <a:pt x="3333" y="10591"/>
                    <a:pt x="2854" y="10226"/>
                  </a:cubicBezTo>
                  <a:cubicBezTo>
                    <a:pt x="2580" y="9997"/>
                    <a:pt x="2306" y="9769"/>
                    <a:pt x="2055" y="9541"/>
                  </a:cubicBezTo>
                  <a:cubicBezTo>
                    <a:pt x="1827" y="9313"/>
                    <a:pt x="1621" y="9084"/>
                    <a:pt x="1439" y="8856"/>
                  </a:cubicBezTo>
                  <a:cubicBezTo>
                    <a:pt x="1142" y="8445"/>
                    <a:pt x="891" y="8012"/>
                    <a:pt x="686" y="7555"/>
                  </a:cubicBezTo>
                  <a:cubicBezTo>
                    <a:pt x="480" y="7053"/>
                    <a:pt x="343" y="6528"/>
                    <a:pt x="275" y="5980"/>
                  </a:cubicBezTo>
                  <a:cubicBezTo>
                    <a:pt x="275" y="5980"/>
                    <a:pt x="275" y="6003"/>
                    <a:pt x="275" y="6003"/>
                  </a:cubicBezTo>
                  <a:cubicBezTo>
                    <a:pt x="183" y="5364"/>
                    <a:pt x="183" y="4702"/>
                    <a:pt x="252" y="4040"/>
                  </a:cubicBezTo>
                  <a:cubicBezTo>
                    <a:pt x="366" y="3241"/>
                    <a:pt x="571" y="2488"/>
                    <a:pt x="891" y="1735"/>
                  </a:cubicBezTo>
                  <a:cubicBezTo>
                    <a:pt x="1119" y="1164"/>
                    <a:pt x="1416" y="593"/>
                    <a:pt x="1781" y="68"/>
                  </a:cubicBezTo>
                  <a:cubicBezTo>
                    <a:pt x="1736" y="46"/>
                    <a:pt x="1690" y="23"/>
                    <a:pt x="1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 name="Google Shape;9862;p58"/>
            <p:cNvSpPr/>
            <p:nvPr/>
          </p:nvSpPr>
          <p:spPr>
            <a:xfrm>
              <a:off x="5401213" y="4221049"/>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 name="Google Shape;9863;p58"/>
            <p:cNvSpPr/>
            <p:nvPr/>
          </p:nvSpPr>
          <p:spPr>
            <a:xfrm>
              <a:off x="5405500" y="4222132"/>
              <a:ext cx="37682" cy="12953"/>
            </a:xfrm>
            <a:custGeom>
              <a:avLst/>
              <a:gdLst/>
              <a:ahLst/>
              <a:cxnLst/>
              <a:rect l="l" t="t" r="r" b="b"/>
              <a:pathLst>
                <a:path w="800" h="275" extrusionOk="0">
                  <a:moveTo>
                    <a:pt x="1" y="1"/>
                  </a:moveTo>
                  <a:cubicBezTo>
                    <a:pt x="23" y="23"/>
                    <a:pt x="23" y="46"/>
                    <a:pt x="23" y="69"/>
                  </a:cubicBezTo>
                  <a:cubicBezTo>
                    <a:pt x="23" y="92"/>
                    <a:pt x="23" y="137"/>
                    <a:pt x="23" y="160"/>
                  </a:cubicBezTo>
                  <a:cubicBezTo>
                    <a:pt x="275" y="206"/>
                    <a:pt x="503" y="229"/>
                    <a:pt x="754" y="274"/>
                  </a:cubicBezTo>
                  <a:cubicBezTo>
                    <a:pt x="754" y="274"/>
                    <a:pt x="754" y="252"/>
                    <a:pt x="777" y="252"/>
                  </a:cubicBezTo>
                  <a:cubicBezTo>
                    <a:pt x="777" y="252"/>
                    <a:pt x="777" y="229"/>
                    <a:pt x="777" y="229"/>
                  </a:cubicBezTo>
                  <a:cubicBezTo>
                    <a:pt x="777" y="183"/>
                    <a:pt x="800" y="160"/>
                    <a:pt x="800" y="137"/>
                  </a:cubicBezTo>
                  <a:cubicBezTo>
                    <a:pt x="800" y="115"/>
                    <a:pt x="800" y="115"/>
                    <a:pt x="800" y="115"/>
                  </a:cubicBezTo>
                  <a:cubicBezTo>
                    <a:pt x="754" y="115"/>
                    <a:pt x="731" y="115"/>
                    <a:pt x="708" y="92"/>
                  </a:cubicBezTo>
                  <a:lnTo>
                    <a:pt x="594" y="92"/>
                  </a:lnTo>
                  <a:cubicBezTo>
                    <a:pt x="389" y="69"/>
                    <a:pt x="206" y="23"/>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 name="Google Shape;9864;p58"/>
            <p:cNvSpPr/>
            <p:nvPr/>
          </p:nvSpPr>
          <p:spPr>
            <a:xfrm>
              <a:off x="5106620" y="3728624"/>
              <a:ext cx="1130" cy="1130"/>
            </a:xfrm>
            <a:custGeom>
              <a:avLst/>
              <a:gdLst/>
              <a:ahLst/>
              <a:cxnLst/>
              <a:rect l="l" t="t" r="r" b="b"/>
              <a:pathLst>
                <a:path w="24" h="24" extrusionOk="0">
                  <a:moveTo>
                    <a:pt x="0" y="24"/>
                  </a:moveTo>
                  <a:cubicBezTo>
                    <a:pt x="0" y="24"/>
                    <a:pt x="0" y="1"/>
                    <a:pt x="23" y="1"/>
                  </a:cubicBezTo>
                  <a:cubicBezTo>
                    <a:pt x="0" y="1"/>
                    <a:pt x="0" y="24"/>
                    <a:pt x="0"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 name="Google Shape;9865;p58"/>
            <p:cNvSpPr/>
            <p:nvPr/>
          </p:nvSpPr>
          <p:spPr>
            <a:xfrm>
              <a:off x="5077557" y="383724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 name="Google Shape;9866;p58"/>
            <p:cNvSpPr/>
            <p:nvPr/>
          </p:nvSpPr>
          <p:spPr>
            <a:xfrm>
              <a:off x="5433480" y="4226419"/>
              <a:ext cx="1083" cy="47"/>
            </a:xfrm>
            <a:custGeom>
              <a:avLst/>
              <a:gdLst/>
              <a:ahLst/>
              <a:cxnLst/>
              <a:rect l="l" t="t" r="r" b="b"/>
              <a:pathLst>
                <a:path w="23" h="1" extrusionOk="0">
                  <a:moveTo>
                    <a:pt x="23" y="1"/>
                  </a:moveTo>
                  <a:cubicBezTo>
                    <a:pt x="0" y="1"/>
                    <a:pt x="0" y="1"/>
                    <a:pt x="0" y="1"/>
                  </a:cubicBezTo>
                  <a:cubicBezTo>
                    <a:pt x="0" y="1"/>
                    <a:pt x="0"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 name="Google Shape;9867;p58"/>
            <p:cNvSpPr/>
            <p:nvPr/>
          </p:nvSpPr>
          <p:spPr>
            <a:xfrm>
              <a:off x="5593683" y="3860892"/>
              <a:ext cx="270981" cy="368813"/>
            </a:xfrm>
            <a:custGeom>
              <a:avLst/>
              <a:gdLst/>
              <a:ahLst/>
              <a:cxnLst/>
              <a:rect l="l" t="t" r="r" b="b"/>
              <a:pathLst>
                <a:path w="5753" h="7830" extrusionOk="0">
                  <a:moveTo>
                    <a:pt x="5569" y="0"/>
                  </a:moveTo>
                  <a:lnTo>
                    <a:pt x="5569" y="0"/>
                  </a:lnTo>
                  <a:cubicBezTo>
                    <a:pt x="5592" y="365"/>
                    <a:pt x="5569" y="731"/>
                    <a:pt x="5547" y="1096"/>
                  </a:cubicBezTo>
                  <a:cubicBezTo>
                    <a:pt x="5478" y="1895"/>
                    <a:pt x="5296" y="2671"/>
                    <a:pt x="5022" y="3424"/>
                  </a:cubicBezTo>
                  <a:cubicBezTo>
                    <a:pt x="4793" y="4040"/>
                    <a:pt x="4497" y="4634"/>
                    <a:pt x="4109" y="5159"/>
                  </a:cubicBezTo>
                  <a:cubicBezTo>
                    <a:pt x="4109" y="5159"/>
                    <a:pt x="4131" y="5136"/>
                    <a:pt x="4131" y="5136"/>
                  </a:cubicBezTo>
                  <a:lnTo>
                    <a:pt x="4131" y="5136"/>
                  </a:lnTo>
                  <a:cubicBezTo>
                    <a:pt x="3812" y="5592"/>
                    <a:pt x="3424" y="5980"/>
                    <a:pt x="3013" y="6346"/>
                  </a:cubicBezTo>
                  <a:lnTo>
                    <a:pt x="3013" y="6323"/>
                  </a:lnTo>
                  <a:cubicBezTo>
                    <a:pt x="2625" y="6642"/>
                    <a:pt x="2214" y="6916"/>
                    <a:pt x="1758" y="7122"/>
                  </a:cubicBezTo>
                  <a:cubicBezTo>
                    <a:pt x="1461" y="7259"/>
                    <a:pt x="1187" y="7373"/>
                    <a:pt x="890" y="7464"/>
                  </a:cubicBezTo>
                  <a:cubicBezTo>
                    <a:pt x="594" y="7533"/>
                    <a:pt x="297" y="7601"/>
                    <a:pt x="0" y="7670"/>
                  </a:cubicBezTo>
                  <a:cubicBezTo>
                    <a:pt x="23" y="7692"/>
                    <a:pt x="23" y="7738"/>
                    <a:pt x="46" y="7784"/>
                  </a:cubicBezTo>
                  <a:cubicBezTo>
                    <a:pt x="46" y="7784"/>
                    <a:pt x="46" y="7806"/>
                    <a:pt x="46" y="7829"/>
                  </a:cubicBezTo>
                  <a:cubicBezTo>
                    <a:pt x="228" y="7784"/>
                    <a:pt x="388" y="7738"/>
                    <a:pt x="571" y="7715"/>
                  </a:cubicBezTo>
                  <a:cubicBezTo>
                    <a:pt x="776" y="7647"/>
                    <a:pt x="959" y="7601"/>
                    <a:pt x="1164" y="7533"/>
                  </a:cubicBezTo>
                  <a:cubicBezTo>
                    <a:pt x="1849" y="7304"/>
                    <a:pt x="2511" y="6939"/>
                    <a:pt x="3081" y="6483"/>
                  </a:cubicBezTo>
                  <a:cubicBezTo>
                    <a:pt x="3378" y="6254"/>
                    <a:pt x="3629" y="6003"/>
                    <a:pt x="3858" y="5729"/>
                  </a:cubicBezTo>
                  <a:cubicBezTo>
                    <a:pt x="4086" y="5455"/>
                    <a:pt x="4314" y="5182"/>
                    <a:pt x="4497" y="4885"/>
                  </a:cubicBezTo>
                  <a:cubicBezTo>
                    <a:pt x="4885" y="4269"/>
                    <a:pt x="5159" y="3607"/>
                    <a:pt x="5364" y="2899"/>
                  </a:cubicBezTo>
                  <a:cubicBezTo>
                    <a:pt x="5569" y="2191"/>
                    <a:pt x="5684" y="1461"/>
                    <a:pt x="5729" y="731"/>
                  </a:cubicBezTo>
                  <a:cubicBezTo>
                    <a:pt x="5752" y="502"/>
                    <a:pt x="5752" y="251"/>
                    <a:pt x="5729" y="23"/>
                  </a:cubicBezTo>
                  <a:lnTo>
                    <a:pt x="5638" y="23"/>
                  </a:lnTo>
                  <a:cubicBezTo>
                    <a:pt x="5615" y="23"/>
                    <a:pt x="5592" y="23"/>
                    <a:pt x="5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 name="Google Shape;9868;p58"/>
            <p:cNvSpPr/>
            <p:nvPr/>
          </p:nvSpPr>
          <p:spPr>
            <a:xfrm>
              <a:off x="5405500" y="4222132"/>
              <a:ext cx="38765" cy="12953"/>
            </a:xfrm>
            <a:custGeom>
              <a:avLst/>
              <a:gdLst/>
              <a:ahLst/>
              <a:cxnLst/>
              <a:rect l="l" t="t" r="r" b="b"/>
              <a:pathLst>
                <a:path w="823" h="275" extrusionOk="0">
                  <a:moveTo>
                    <a:pt x="1" y="1"/>
                  </a:moveTo>
                  <a:cubicBezTo>
                    <a:pt x="1" y="23"/>
                    <a:pt x="23" y="46"/>
                    <a:pt x="23" y="69"/>
                  </a:cubicBezTo>
                  <a:cubicBezTo>
                    <a:pt x="23" y="92"/>
                    <a:pt x="23" y="137"/>
                    <a:pt x="23" y="160"/>
                  </a:cubicBezTo>
                  <a:cubicBezTo>
                    <a:pt x="160" y="183"/>
                    <a:pt x="297" y="206"/>
                    <a:pt x="434" y="229"/>
                  </a:cubicBezTo>
                  <a:cubicBezTo>
                    <a:pt x="548" y="252"/>
                    <a:pt x="663" y="252"/>
                    <a:pt x="777" y="274"/>
                  </a:cubicBezTo>
                  <a:cubicBezTo>
                    <a:pt x="777" y="252"/>
                    <a:pt x="777" y="252"/>
                    <a:pt x="777" y="229"/>
                  </a:cubicBezTo>
                  <a:cubicBezTo>
                    <a:pt x="777" y="183"/>
                    <a:pt x="800" y="160"/>
                    <a:pt x="822" y="115"/>
                  </a:cubicBezTo>
                  <a:cubicBezTo>
                    <a:pt x="548" y="92"/>
                    <a:pt x="275" y="46"/>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 name="Google Shape;9869;p58"/>
            <p:cNvSpPr/>
            <p:nvPr/>
          </p:nvSpPr>
          <p:spPr>
            <a:xfrm>
              <a:off x="5854925" y="391247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 name="Google Shape;9870;p58"/>
            <p:cNvSpPr/>
            <p:nvPr/>
          </p:nvSpPr>
          <p:spPr>
            <a:xfrm>
              <a:off x="5431313" y="4196319"/>
              <a:ext cx="78520" cy="130144"/>
            </a:xfrm>
            <a:custGeom>
              <a:avLst/>
              <a:gdLst/>
              <a:ahLst/>
              <a:cxnLst/>
              <a:rect l="l" t="t" r="r" b="b"/>
              <a:pathLst>
                <a:path w="1667" h="2763" extrusionOk="0">
                  <a:moveTo>
                    <a:pt x="982" y="161"/>
                  </a:moveTo>
                  <a:cubicBezTo>
                    <a:pt x="1005" y="161"/>
                    <a:pt x="1028" y="183"/>
                    <a:pt x="1050" y="183"/>
                  </a:cubicBezTo>
                  <a:cubicBezTo>
                    <a:pt x="1096" y="206"/>
                    <a:pt x="1119" y="229"/>
                    <a:pt x="1142" y="252"/>
                  </a:cubicBezTo>
                  <a:cubicBezTo>
                    <a:pt x="1187" y="275"/>
                    <a:pt x="1210" y="320"/>
                    <a:pt x="1256" y="366"/>
                  </a:cubicBezTo>
                  <a:cubicBezTo>
                    <a:pt x="1301" y="434"/>
                    <a:pt x="1347" y="503"/>
                    <a:pt x="1370" y="594"/>
                  </a:cubicBezTo>
                  <a:cubicBezTo>
                    <a:pt x="1416" y="731"/>
                    <a:pt x="1461" y="891"/>
                    <a:pt x="1484" y="1028"/>
                  </a:cubicBezTo>
                  <a:cubicBezTo>
                    <a:pt x="1484" y="1233"/>
                    <a:pt x="1484" y="1416"/>
                    <a:pt x="1438" y="1621"/>
                  </a:cubicBezTo>
                  <a:cubicBezTo>
                    <a:pt x="1416" y="1781"/>
                    <a:pt x="1370" y="1941"/>
                    <a:pt x="1301" y="2101"/>
                  </a:cubicBezTo>
                  <a:cubicBezTo>
                    <a:pt x="1256" y="2192"/>
                    <a:pt x="1210" y="2283"/>
                    <a:pt x="1142" y="2375"/>
                  </a:cubicBezTo>
                  <a:cubicBezTo>
                    <a:pt x="1096" y="2420"/>
                    <a:pt x="1050" y="2466"/>
                    <a:pt x="1005" y="2512"/>
                  </a:cubicBezTo>
                  <a:cubicBezTo>
                    <a:pt x="959" y="2534"/>
                    <a:pt x="913" y="2557"/>
                    <a:pt x="868" y="2580"/>
                  </a:cubicBezTo>
                  <a:cubicBezTo>
                    <a:pt x="845" y="2580"/>
                    <a:pt x="822" y="2603"/>
                    <a:pt x="777" y="2603"/>
                  </a:cubicBezTo>
                  <a:lnTo>
                    <a:pt x="708" y="2603"/>
                  </a:lnTo>
                  <a:cubicBezTo>
                    <a:pt x="662" y="2603"/>
                    <a:pt x="640" y="2580"/>
                    <a:pt x="617" y="2580"/>
                  </a:cubicBezTo>
                  <a:cubicBezTo>
                    <a:pt x="571" y="2557"/>
                    <a:pt x="548" y="2534"/>
                    <a:pt x="503" y="2512"/>
                  </a:cubicBezTo>
                  <a:cubicBezTo>
                    <a:pt x="480" y="2489"/>
                    <a:pt x="434" y="2443"/>
                    <a:pt x="411" y="2397"/>
                  </a:cubicBezTo>
                  <a:cubicBezTo>
                    <a:pt x="366" y="2329"/>
                    <a:pt x="320" y="2260"/>
                    <a:pt x="297" y="2169"/>
                  </a:cubicBezTo>
                  <a:cubicBezTo>
                    <a:pt x="297" y="2169"/>
                    <a:pt x="297" y="2169"/>
                    <a:pt x="297" y="2192"/>
                  </a:cubicBezTo>
                  <a:cubicBezTo>
                    <a:pt x="297" y="2169"/>
                    <a:pt x="297" y="2169"/>
                    <a:pt x="274" y="2169"/>
                  </a:cubicBezTo>
                  <a:cubicBezTo>
                    <a:pt x="229" y="2032"/>
                    <a:pt x="206" y="1895"/>
                    <a:pt x="183" y="1735"/>
                  </a:cubicBezTo>
                  <a:cubicBezTo>
                    <a:pt x="183" y="1553"/>
                    <a:pt x="183" y="1347"/>
                    <a:pt x="206" y="1142"/>
                  </a:cubicBezTo>
                  <a:cubicBezTo>
                    <a:pt x="206" y="1142"/>
                    <a:pt x="206" y="1165"/>
                    <a:pt x="206" y="1165"/>
                  </a:cubicBezTo>
                  <a:cubicBezTo>
                    <a:pt x="206" y="1142"/>
                    <a:pt x="229" y="1119"/>
                    <a:pt x="229" y="1096"/>
                  </a:cubicBezTo>
                  <a:cubicBezTo>
                    <a:pt x="229" y="1074"/>
                    <a:pt x="229" y="1028"/>
                    <a:pt x="252" y="982"/>
                  </a:cubicBezTo>
                  <a:cubicBezTo>
                    <a:pt x="252" y="982"/>
                    <a:pt x="252" y="982"/>
                    <a:pt x="252" y="959"/>
                  </a:cubicBezTo>
                  <a:cubicBezTo>
                    <a:pt x="252" y="959"/>
                    <a:pt x="252" y="959"/>
                    <a:pt x="252" y="937"/>
                  </a:cubicBezTo>
                  <a:cubicBezTo>
                    <a:pt x="297" y="845"/>
                    <a:pt x="320" y="754"/>
                    <a:pt x="366" y="663"/>
                  </a:cubicBezTo>
                  <a:cubicBezTo>
                    <a:pt x="411" y="571"/>
                    <a:pt x="457" y="480"/>
                    <a:pt x="525" y="389"/>
                  </a:cubicBezTo>
                  <a:cubicBezTo>
                    <a:pt x="548" y="366"/>
                    <a:pt x="571" y="343"/>
                    <a:pt x="594" y="320"/>
                  </a:cubicBezTo>
                  <a:cubicBezTo>
                    <a:pt x="594" y="320"/>
                    <a:pt x="594" y="320"/>
                    <a:pt x="594" y="297"/>
                  </a:cubicBezTo>
                  <a:lnTo>
                    <a:pt x="617" y="297"/>
                  </a:lnTo>
                  <a:cubicBezTo>
                    <a:pt x="640" y="275"/>
                    <a:pt x="640" y="275"/>
                    <a:pt x="662" y="252"/>
                  </a:cubicBezTo>
                  <a:cubicBezTo>
                    <a:pt x="685" y="229"/>
                    <a:pt x="708" y="229"/>
                    <a:pt x="731" y="206"/>
                  </a:cubicBezTo>
                  <a:lnTo>
                    <a:pt x="754" y="206"/>
                  </a:lnTo>
                  <a:cubicBezTo>
                    <a:pt x="754" y="206"/>
                    <a:pt x="777" y="183"/>
                    <a:pt x="777" y="183"/>
                  </a:cubicBezTo>
                  <a:lnTo>
                    <a:pt x="799" y="183"/>
                  </a:lnTo>
                  <a:cubicBezTo>
                    <a:pt x="822" y="183"/>
                    <a:pt x="845" y="161"/>
                    <a:pt x="868" y="161"/>
                  </a:cubicBezTo>
                  <a:close/>
                  <a:moveTo>
                    <a:pt x="845" y="1"/>
                  </a:moveTo>
                  <a:cubicBezTo>
                    <a:pt x="822" y="1"/>
                    <a:pt x="799" y="24"/>
                    <a:pt x="777" y="24"/>
                  </a:cubicBezTo>
                  <a:cubicBezTo>
                    <a:pt x="731" y="24"/>
                    <a:pt x="685" y="46"/>
                    <a:pt x="662" y="69"/>
                  </a:cubicBezTo>
                  <a:cubicBezTo>
                    <a:pt x="617" y="92"/>
                    <a:pt x="571" y="138"/>
                    <a:pt x="525" y="161"/>
                  </a:cubicBezTo>
                  <a:cubicBezTo>
                    <a:pt x="525" y="161"/>
                    <a:pt x="525" y="161"/>
                    <a:pt x="525" y="183"/>
                  </a:cubicBezTo>
                  <a:cubicBezTo>
                    <a:pt x="457" y="229"/>
                    <a:pt x="388" y="297"/>
                    <a:pt x="343" y="366"/>
                  </a:cubicBezTo>
                  <a:cubicBezTo>
                    <a:pt x="320" y="389"/>
                    <a:pt x="320" y="412"/>
                    <a:pt x="297" y="434"/>
                  </a:cubicBezTo>
                  <a:cubicBezTo>
                    <a:pt x="252" y="503"/>
                    <a:pt x="229" y="571"/>
                    <a:pt x="206" y="640"/>
                  </a:cubicBezTo>
                  <a:cubicBezTo>
                    <a:pt x="183" y="663"/>
                    <a:pt x="183" y="685"/>
                    <a:pt x="160" y="708"/>
                  </a:cubicBezTo>
                  <a:cubicBezTo>
                    <a:pt x="92" y="914"/>
                    <a:pt x="46" y="1142"/>
                    <a:pt x="23" y="1370"/>
                  </a:cubicBezTo>
                  <a:cubicBezTo>
                    <a:pt x="0" y="1598"/>
                    <a:pt x="23" y="1827"/>
                    <a:pt x="69" y="2032"/>
                  </a:cubicBezTo>
                  <a:cubicBezTo>
                    <a:pt x="115" y="2238"/>
                    <a:pt x="206" y="2420"/>
                    <a:pt x="343" y="2557"/>
                  </a:cubicBezTo>
                  <a:cubicBezTo>
                    <a:pt x="388" y="2626"/>
                    <a:pt x="480" y="2694"/>
                    <a:pt x="548" y="2717"/>
                  </a:cubicBezTo>
                  <a:cubicBezTo>
                    <a:pt x="594" y="2740"/>
                    <a:pt x="640" y="2763"/>
                    <a:pt x="685" y="2763"/>
                  </a:cubicBezTo>
                  <a:lnTo>
                    <a:pt x="845" y="2763"/>
                  </a:lnTo>
                  <a:cubicBezTo>
                    <a:pt x="891" y="2740"/>
                    <a:pt x="936" y="2717"/>
                    <a:pt x="982" y="2694"/>
                  </a:cubicBezTo>
                  <a:cubicBezTo>
                    <a:pt x="1028" y="2671"/>
                    <a:pt x="1073" y="2648"/>
                    <a:pt x="1119" y="2626"/>
                  </a:cubicBezTo>
                  <a:cubicBezTo>
                    <a:pt x="1210" y="2557"/>
                    <a:pt x="1279" y="2466"/>
                    <a:pt x="1347" y="2375"/>
                  </a:cubicBezTo>
                  <a:cubicBezTo>
                    <a:pt x="1393" y="2283"/>
                    <a:pt x="1438" y="2192"/>
                    <a:pt x="1484" y="2078"/>
                  </a:cubicBezTo>
                  <a:cubicBezTo>
                    <a:pt x="1530" y="1964"/>
                    <a:pt x="1553" y="1850"/>
                    <a:pt x="1598" y="1735"/>
                  </a:cubicBezTo>
                  <a:cubicBezTo>
                    <a:pt x="1644" y="1439"/>
                    <a:pt x="1667" y="1142"/>
                    <a:pt x="1598" y="845"/>
                  </a:cubicBezTo>
                  <a:cubicBezTo>
                    <a:pt x="1575" y="708"/>
                    <a:pt x="1530" y="549"/>
                    <a:pt x="1484" y="434"/>
                  </a:cubicBezTo>
                  <a:cubicBezTo>
                    <a:pt x="1416" y="297"/>
                    <a:pt x="1324" y="183"/>
                    <a:pt x="1210" y="92"/>
                  </a:cubicBezTo>
                  <a:cubicBezTo>
                    <a:pt x="1165" y="69"/>
                    <a:pt x="1096" y="46"/>
                    <a:pt x="1050" y="24"/>
                  </a:cubicBezTo>
                  <a:cubicBezTo>
                    <a:pt x="1005" y="1"/>
                    <a:pt x="982" y="1"/>
                    <a:pt x="9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 name="Google Shape;9871;p58"/>
            <p:cNvSpPr/>
            <p:nvPr/>
          </p:nvSpPr>
          <p:spPr>
            <a:xfrm>
              <a:off x="5489393" y="4199569"/>
              <a:ext cx="69900" cy="130144"/>
            </a:xfrm>
            <a:custGeom>
              <a:avLst/>
              <a:gdLst/>
              <a:ahLst/>
              <a:cxnLst/>
              <a:rect l="l" t="t" r="r" b="b"/>
              <a:pathLst>
                <a:path w="1484" h="2763" extrusionOk="0">
                  <a:moveTo>
                    <a:pt x="685" y="0"/>
                  </a:moveTo>
                  <a:cubicBezTo>
                    <a:pt x="639" y="23"/>
                    <a:pt x="571" y="46"/>
                    <a:pt x="525" y="69"/>
                  </a:cubicBezTo>
                  <a:cubicBezTo>
                    <a:pt x="457" y="92"/>
                    <a:pt x="388" y="137"/>
                    <a:pt x="342" y="183"/>
                  </a:cubicBezTo>
                  <a:cubicBezTo>
                    <a:pt x="274" y="251"/>
                    <a:pt x="228" y="320"/>
                    <a:pt x="183" y="388"/>
                  </a:cubicBezTo>
                  <a:cubicBezTo>
                    <a:pt x="160" y="434"/>
                    <a:pt x="160" y="480"/>
                    <a:pt x="205" y="502"/>
                  </a:cubicBezTo>
                  <a:cubicBezTo>
                    <a:pt x="212" y="509"/>
                    <a:pt x="223" y="512"/>
                    <a:pt x="235" y="512"/>
                  </a:cubicBezTo>
                  <a:cubicBezTo>
                    <a:pt x="264" y="512"/>
                    <a:pt x="303" y="496"/>
                    <a:pt x="320" y="480"/>
                  </a:cubicBezTo>
                  <a:cubicBezTo>
                    <a:pt x="320" y="457"/>
                    <a:pt x="342" y="411"/>
                    <a:pt x="365" y="388"/>
                  </a:cubicBezTo>
                  <a:cubicBezTo>
                    <a:pt x="411" y="343"/>
                    <a:pt x="457" y="297"/>
                    <a:pt x="525" y="251"/>
                  </a:cubicBezTo>
                  <a:cubicBezTo>
                    <a:pt x="548" y="228"/>
                    <a:pt x="593" y="206"/>
                    <a:pt x="616" y="183"/>
                  </a:cubicBezTo>
                  <a:cubicBezTo>
                    <a:pt x="662" y="183"/>
                    <a:pt x="685" y="160"/>
                    <a:pt x="730" y="160"/>
                  </a:cubicBezTo>
                  <a:lnTo>
                    <a:pt x="822" y="160"/>
                  </a:lnTo>
                  <a:cubicBezTo>
                    <a:pt x="845" y="183"/>
                    <a:pt x="867" y="183"/>
                    <a:pt x="913" y="183"/>
                  </a:cubicBezTo>
                  <a:cubicBezTo>
                    <a:pt x="936" y="206"/>
                    <a:pt x="959" y="228"/>
                    <a:pt x="982" y="251"/>
                  </a:cubicBezTo>
                  <a:cubicBezTo>
                    <a:pt x="1027" y="274"/>
                    <a:pt x="1073" y="320"/>
                    <a:pt x="1096" y="365"/>
                  </a:cubicBezTo>
                  <a:cubicBezTo>
                    <a:pt x="1141" y="434"/>
                    <a:pt x="1187" y="502"/>
                    <a:pt x="1210" y="594"/>
                  </a:cubicBezTo>
                  <a:cubicBezTo>
                    <a:pt x="1278" y="731"/>
                    <a:pt x="1301" y="868"/>
                    <a:pt x="1324" y="1005"/>
                  </a:cubicBezTo>
                  <a:cubicBezTo>
                    <a:pt x="1347" y="1210"/>
                    <a:pt x="1324" y="1415"/>
                    <a:pt x="1301" y="1598"/>
                  </a:cubicBezTo>
                  <a:cubicBezTo>
                    <a:pt x="1255" y="1781"/>
                    <a:pt x="1210" y="1963"/>
                    <a:pt x="1141" y="2123"/>
                  </a:cubicBezTo>
                  <a:cubicBezTo>
                    <a:pt x="1096" y="2214"/>
                    <a:pt x="1050" y="2306"/>
                    <a:pt x="982" y="2374"/>
                  </a:cubicBezTo>
                  <a:cubicBezTo>
                    <a:pt x="936" y="2420"/>
                    <a:pt x="890" y="2465"/>
                    <a:pt x="845" y="2511"/>
                  </a:cubicBezTo>
                  <a:cubicBezTo>
                    <a:pt x="799" y="2534"/>
                    <a:pt x="776" y="2557"/>
                    <a:pt x="730" y="2579"/>
                  </a:cubicBezTo>
                  <a:cubicBezTo>
                    <a:pt x="685" y="2579"/>
                    <a:pt x="662" y="2602"/>
                    <a:pt x="639" y="2602"/>
                  </a:cubicBezTo>
                  <a:lnTo>
                    <a:pt x="548" y="2602"/>
                  </a:lnTo>
                  <a:cubicBezTo>
                    <a:pt x="502" y="2602"/>
                    <a:pt x="479" y="2579"/>
                    <a:pt x="457" y="2579"/>
                  </a:cubicBezTo>
                  <a:cubicBezTo>
                    <a:pt x="411" y="2557"/>
                    <a:pt x="388" y="2534"/>
                    <a:pt x="365" y="2511"/>
                  </a:cubicBezTo>
                  <a:cubicBezTo>
                    <a:pt x="320" y="2488"/>
                    <a:pt x="297" y="2443"/>
                    <a:pt x="251" y="2397"/>
                  </a:cubicBezTo>
                  <a:cubicBezTo>
                    <a:pt x="251" y="2397"/>
                    <a:pt x="228" y="2374"/>
                    <a:pt x="228" y="2351"/>
                  </a:cubicBezTo>
                  <a:cubicBezTo>
                    <a:pt x="205" y="2328"/>
                    <a:pt x="205" y="2328"/>
                    <a:pt x="205" y="2328"/>
                  </a:cubicBezTo>
                  <a:cubicBezTo>
                    <a:pt x="205" y="2306"/>
                    <a:pt x="205" y="2306"/>
                    <a:pt x="205" y="2306"/>
                  </a:cubicBezTo>
                  <a:cubicBezTo>
                    <a:pt x="183" y="2306"/>
                    <a:pt x="183" y="2306"/>
                    <a:pt x="183" y="2283"/>
                  </a:cubicBezTo>
                  <a:cubicBezTo>
                    <a:pt x="183" y="2283"/>
                    <a:pt x="160" y="2260"/>
                    <a:pt x="160" y="2237"/>
                  </a:cubicBezTo>
                  <a:cubicBezTo>
                    <a:pt x="146" y="2210"/>
                    <a:pt x="125" y="2199"/>
                    <a:pt x="101" y="2199"/>
                  </a:cubicBezTo>
                  <a:cubicBezTo>
                    <a:pt x="83" y="2199"/>
                    <a:pt x="65" y="2205"/>
                    <a:pt x="46" y="2214"/>
                  </a:cubicBezTo>
                  <a:cubicBezTo>
                    <a:pt x="23" y="2237"/>
                    <a:pt x="0" y="2283"/>
                    <a:pt x="23" y="2306"/>
                  </a:cubicBezTo>
                  <a:cubicBezTo>
                    <a:pt x="23" y="2328"/>
                    <a:pt x="46" y="2351"/>
                    <a:pt x="46" y="2374"/>
                  </a:cubicBezTo>
                  <a:cubicBezTo>
                    <a:pt x="68" y="2374"/>
                    <a:pt x="68" y="2397"/>
                    <a:pt x="68" y="2397"/>
                  </a:cubicBezTo>
                  <a:cubicBezTo>
                    <a:pt x="68" y="2397"/>
                    <a:pt x="68" y="2420"/>
                    <a:pt x="68" y="2420"/>
                  </a:cubicBezTo>
                  <a:lnTo>
                    <a:pt x="91" y="2420"/>
                  </a:lnTo>
                  <a:cubicBezTo>
                    <a:pt x="91" y="2420"/>
                    <a:pt x="91" y="2443"/>
                    <a:pt x="91" y="2443"/>
                  </a:cubicBezTo>
                  <a:cubicBezTo>
                    <a:pt x="114" y="2465"/>
                    <a:pt x="114" y="2488"/>
                    <a:pt x="137" y="2511"/>
                  </a:cubicBezTo>
                  <a:cubicBezTo>
                    <a:pt x="160" y="2534"/>
                    <a:pt x="183" y="2557"/>
                    <a:pt x="183" y="2579"/>
                  </a:cubicBezTo>
                  <a:cubicBezTo>
                    <a:pt x="228" y="2602"/>
                    <a:pt x="251" y="2625"/>
                    <a:pt x="274" y="2648"/>
                  </a:cubicBezTo>
                  <a:cubicBezTo>
                    <a:pt x="320" y="2694"/>
                    <a:pt x="365" y="2716"/>
                    <a:pt x="411" y="2716"/>
                  </a:cubicBezTo>
                  <a:cubicBezTo>
                    <a:pt x="457" y="2739"/>
                    <a:pt x="502" y="2762"/>
                    <a:pt x="548" y="2762"/>
                  </a:cubicBezTo>
                  <a:lnTo>
                    <a:pt x="685" y="2762"/>
                  </a:lnTo>
                  <a:cubicBezTo>
                    <a:pt x="708" y="2739"/>
                    <a:pt x="753" y="2739"/>
                    <a:pt x="776" y="2716"/>
                  </a:cubicBezTo>
                  <a:cubicBezTo>
                    <a:pt x="845" y="2694"/>
                    <a:pt x="913" y="2671"/>
                    <a:pt x="959" y="2625"/>
                  </a:cubicBezTo>
                  <a:cubicBezTo>
                    <a:pt x="1050" y="2557"/>
                    <a:pt x="1118" y="2443"/>
                    <a:pt x="1187" y="2351"/>
                  </a:cubicBezTo>
                  <a:cubicBezTo>
                    <a:pt x="1278" y="2214"/>
                    <a:pt x="1347" y="2054"/>
                    <a:pt x="1392" y="1872"/>
                  </a:cubicBezTo>
                  <a:cubicBezTo>
                    <a:pt x="1438" y="1712"/>
                    <a:pt x="1484" y="1529"/>
                    <a:pt x="1484" y="1347"/>
                  </a:cubicBezTo>
                  <a:cubicBezTo>
                    <a:pt x="1484" y="1187"/>
                    <a:pt x="1484" y="1027"/>
                    <a:pt x="1461" y="868"/>
                  </a:cubicBezTo>
                  <a:cubicBezTo>
                    <a:pt x="1438" y="708"/>
                    <a:pt x="1392" y="548"/>
                    <a:pt x="1301" y="411"/>
                  </a:cubicBezTo>
                  <a:cubicBezTo>
                    <a:pt x="1278" y="320"/>
                    <a:pt x="1233" y="274"/>
                    <a:pt x="1164" y="206"/>
                  </a:cubicBezTo>
                  <a:cubicBezTo>
                    <a:pt x="1118" y="137"/>
                    <a:pt x="1050" y="92"/>
                    <a:pt x="982" y="69"/>
                  </a:cubicBezTo>
                  <a:cubicBezTo>
                    <a:pt x="913" y="23"/>
                    <a:pt x="845"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 name="Google Shape;9872;p58"/>
            <p:cNvSpPr/>
            <p:nvPr/>
          </p:nvSpPr>
          <p:spPr>
            <a:xfrm>
              <a:off x="5538806" y="4199805"/>
              <a:ext cx="67780" cy="129909"/>
            </a:xfrm>
            <a:custGeom>
              <a:avLst/>
              <a:gdLst/>
              <a:ahLst/>
              <a:cxnLst/>
              <a:rect l="l" t="t" r="r" b="b"/>
              <a:pathLst>
                <a:path w="1439" h="2758" extrusionOk="0">
                  <a:moveTo>
                    <a:pt x="711" y="1"/>
                  </a:moveTo>
                  <a:cubicBezTo>
                    <a:pt x="686" y="1"/>
                    <a:pt x="663" y="7"/>
                    <a:pt x="640" y="18"/>
                  </a:cubicBezTo>
                  <a:lnTo>
                    <a:pt x="549" y="18"/>
                  </a:lnTo>
                  <a:cubicBezTo>
                    <a:pt x="389" y="87"/>
                    <a:pt x="275" y="201"/>
                    <a:pt x="184" y="315"/>
                  </a:cubicBezTo>
                  <a:cubicBezTo>
                    <a:pt x="161" y="338"/>
                    <a:pt x="161" y="360"/>
                    <a:pt x="161" y="383"/>
                  </a:cubicBezTo>
                  <a:cubicBezTo>
                    <a:pt x="184" y="406"/>
                    <a:pt x="184" y="406"/>
                    <a:pt x="206" y="429"/>
                  </a:cubicBezTo>
                  <a:cubicBezTo>
                    <a:pt x="222" y="429"/>
                    <a:pt x="237" y="439"/>
                    <a:pt x="252" y="439"/>
                  </a:cubicBezTo>
                  <a:cubicBezTo>
                    <a:pt x="260" y="439"/>
                    <a:pt x="267" y="436"/>
                    <a:pt x="275" y="429"/>
                  </a:cubicBezTo>
                  <a:cubicBezTo>
                    <a:pt x="298" y="429"/>
                    <a:pt x="298" y="429"/>
                    <a:pt x="321" y="406"/>
                  </a:cubicBezTo>
                  <a:cubicBezTo>
                    <a:pt x="321" y="406"/>
                    <a:pt x="321" y="383"/>
                    <a:pt x="321" y="383"/>
                  </a:cubicBezTo>
                  <a:cubicBezTo>
                    <a:pt x="366" y="338"/>
                    <a:pt x="412" y="292"/>
                    <a:pt x="457" y="246"/>
                  </a:cubicBezTo>
                  <a:cubicBezTo>
                    <a:pt x="503" y="223"/>
                    <a:pt x="549" y="201"/>
                    <a:pt x="572" y="178"/>
                  </a:cubicBezTo>
                  <a:cubicBezTo>
                    <a:pt x="617" y="178"/>
                    <a:pt x="640" y="178"/>
                    <a:pt x="663" y="155"/>
                  </a:cubicBezTo>
                  <a:lnTo>
                    <a:pt x="754" y="155"/>
                  </a:lnTo>
                  <a:cubicBezTo>
                    <a:pt x="800" y="178"/>
                    <a:pt x="823" y="178"/>
                    <a:pt x="868" y="201"/>
                  </a:cubicBezTo>
                  <a:cubicBezTo>
                    <a:pt x="891" y="201"/>
                    <a:pt x="914" y="223"/>
                    <a:pt x="937" y="246"/>
                  </a:cubicBezTo>
                  <a:cubicBezTo>
                    <a:pt x="982" y="292"/>
                    <a:pt x="1028" y="315"/>
                    <a:pt x="1051" y="360"/>
                  </a:cubicBezTo>
                  <a:cubicBezTo>
                    <a:pt x="1097" y="429"/>
                    <a:pt x="1142" y="497"/>
                    <a:pt x="1165" y="589"/>
                  </a:cubicBezTo>
                  <a:cubicBezTo>
                    <a:pt x="1211" y="726"/>
                    <a:pt x="1256" y="863"/>
                    <a:pt x="1256" y="1000"/>
                  </a:cubicBezTo>
                  <a:cubicBezTo>
                    <a:pt x="1279" y="1205"/>
                    <a:pt x="1279" y="1410"/>
                    <a:pt x="1256" y="1616"/>
                  </a:cubicBezTo>
                  <a:cubicBezTo>
                    <a:pt x="1211" y="1776"/>
                    <a:pt x="1165" y="1935"/>
                    <a:pt x="1097" y="2095"/>
                  </a:cubicBezTo>
                  <a:cubicBezTo>
                    <a:pt x="1051" y="2209"/>
                    <a:pt x="1005" y="2301"/>
                    <a:pt x="914" y="2392"/>
                  </a:cubicBezTo>
                  <a:cubicBezTo>
                    <a:pt x="891" y="2415"/>
                    <a:pt x="846" y="2460"/>
                    <a:pt x="800" y="2506"/>
                  </a:cubicBezTo>
                  <a:lnTo>
                    <a:pt x="777" y="2506"/>
                  </a:lnTo>
                  <a:cubicBezTo>
                    <a:pt x="754" y="2552"/>
                    <a:pt x="709" y="2574"/>
                    <a:pt x="663" y="2574"/>
                  </a:cubicBezTo>
                  <a:cubicBezTo>
                    <a:pt x="640" y="2597"/>
                    <a:pt x="617" y="2597"/>
                    <a:pt x="572" y="2597"/>
                  </a:cubicBezTo>
                  <a:lnTo>
                    <a:pt x="480" y="2597"/>
                  </a:lnTo>
                  <a:cubicBezTo>
                    <a:pt x="457" y="2597"/>
                    <a:pt x="435" y="2574"/>
                    <a:pt x="412" y="2574"/>
                  </a:cubicBezTo>
                  <a:cubicBezTo>
                    <a:pt x="366" y="2552"/>
                    <a:pt x="343" y="2529"/>
                    <a:pt x="321" y="2506"/>
                  </a:cubicBezTo>
                  <a:cubicBezTo>
                    <a:pt x="275" y="2483"/>
                    <a:pt x="229" y="2438"/>
                    <a:pt x="206" y="2415"/>
                  </a:cubicBezTo>
                  <a:lnTo>
                    <a:pt x="206" y="2392"/>
                  </a:lnTo>
                  <a:cubicBezTo>
                    <a:pt x="184" y="2392"/>
                    <a:pt x="184" y="2369"/>
                    <a:pt x="184" y="2369"/>
                  </a:cubicBezTo>
                  <a:cubicBezTo>
                    <a:pt x="184" y="2369"/>
                    <a:pt x="184" y="2346"/>
                    <a:pt x="184" y="2346"/>
                  </a:cubicBezTo>
                  <a:lnTo>
                    <a:pt x="161" y="2346"/>
                  </a:lnTo>
                  <a:cubicBezTo>
                    <a:pt x="147" y="2319"/>
                    <a:pt x="126" y="2308"/>
                    <a:pt x="106" y="2308"/>
                  </a:cubicBezTo>
                  <a:cubicBezTo>
                    <a:pt x="92" y="2308"/>
                    <a:pt x="79" y="2314"/>
                    <a:pt x="69" y="2323"/>
                  </a:cubicBezTo>
                  <a:cubicBezTo>
                    <a:pt x="24" y="2346"/>
                    <a:pt x="1" y="2392"/>
                    <a:pt x="24" y="2415"/>
                  </a:cubicBezTo>
                  <a:lnTo>
                    <a:pt x="24" y="2438"/>
                  </a:lnTo>
                  <a:lnTo>
                    <a:pt x="47" y="2438"/>
                  </a:lnTo>
                  <a:cubicBezTo>
                    <a:pt x="47" y="2460"/>
                    <a:pt x="69" y="2483"/>
                    <a:pt x="69" y="2506"/>
                  </a:cubicBezTo>
                  <a:lnTo>
                    <a:pt x="92" y="2506"/>
                  </a:lnTo>
                  <a:cubicBezTo>
                    <a:pt x="115" y="2552"/>
                    <a:pt x="138" y="2574"/>
                    <a:pt x="184" y="2620"/>
                  </a:cubicBezTo>
                  <a:cubicBezTo>
                    <a:pt x="252" y="2666"/>
                    <a:pt x="321" y="2711"/>
                    <a:pt x="389" y="2734"/>
                  </a:cubicBezTo>
                  <a:cubicBezTo>
                    <a:pt x="435" y="2757"/>
                    <a:pt x="457" y="2757"/>
                    <a:pt x="503" y="2757"/>
                  </a:cubicBezTo>
                  <a:lnTo>
                    <a:pt x="640" y="2757"/>
                  </a:lnTo>
                  <a:cubicBezTo>
                    <a:pt x="686" y="2734"/>
                    <a:pt x="731" y="2734"/>
                    <a:pt x="777" y="2711"/>
                  </a:cubicBezTo>
                  <a:cubicBezTo>
                    <a:pt x="823" y="2689"/>
                    <a:pt x="868" y="2643"/>
                    <a:pt x="914" y="2620"/>
                  </a:cubicBezTo>
                  <a:cubicBezTo>
                    <a:pt x="1028" y="2529"/>
                    <a:pt x="1097" y="2438"/>
                    <a:pt x="1165" y="2323"/>
                  </a:cubicBezTo>
                  <a:cubicBezTo>
                    <a:pt x="1256" y="2186"/>
                    <a:pt x="1302" y="2027"/>
                    <a:pt x="1348" y="1867"/>
                  </a:cubicBezTo>
                  <a:cubicBezTo>
                    <a:pt x="1393" y="1730"/>
                    <a:pt x="1416" y="1593"/>
                    <a:pt x="1439" y="1456"/>
                  </a:cubicBezTo>
                  <a:cubicBezTo>
                    <a:pt x="1439" y="1273"/>
                    <a:pt x="1439" y="1114"/>
                    <a:pt x="1416" y="954"/>
                  </a:cubicBezTo>
                  <a:cubicBezTo>
                    <a:pt x="1393" y="794"/>
                    <a:pt x="1370" y="634"/>
                    <a:pt x="1302" y="475"/>
                  </a:cubicBezTo>
                  <a:cubicBezTo>
                    <a:pt x="1256" y="406"/>
                    <a:pt x="1234" y="338"/>
                    <a:pt x="1165" y="269"/>
                  </a:cubicBezTo>
                  <a:cubicBezTo>
                    <a:pt x="1119" y="201"/>
                    <a:pt x="1074" y="155"/>
                    <a:pt x="1005" y="109"/>
                  </a:cubicBezTo>
                  <a:cubicBezTo>
                    <a:pt x="960" y="64"/>
                    <a:pt x="868" y="18"/>
                    <a:pt x="800" y="18"/>
                  </a:cubicBezTo>
                  <a:cubicBezTo>
                    <a:pt x="766" y="7"/>
                    <a:pt x="737"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 name="Google Shape;9873;p58"/>
            <p:cNvSpPr/>
            <p:nvPr/>
          </p:nvSpPr>
          <p:spPr>
            <a:xfrm>
              <a:off x="5335596" y="4179739"/>
              <a:ext cx="77484" cy="129532"/>
            </a:xfrm>
            <a:custGeom>
              <a:avLst/>
              <a:gdLst/>
              <a:ahLst/>
              <a:cxnLst/>
              <a:rect l="l" t="t" r="r" b="b"/>
              <a:pathLst>
                <a:path w="1645" h="2750" extrusionOk="0">
                  <a:moveTo>
                    <a:pt x="914" y="147"/>
                  </a:moveTo>
                  <a:cubicBezTo>
                    <a:pt x="937" y="170"/>
                    <a:pt x="960" y="170"/>
                    <a:pt x="960" y="170"/>
                  </a:cubicBezTo>
                  <a:lnTo>
                    <a:pt x="1005" y="170"/>
                  </a:lnTo>
                  <a:cubicBezTo>
                    <a:pt x="1028" y="193"/>
                    <a:pt x="1074" y="193"/>
                    <a:pt x="1097" y="216"/>
                  </a:cubicBezTo>
                  <a:cubicBezTo>
                    <a:pt x="1119" y="216"/>
                    <a:pt x="1119" y="216"/>
                    <a:pt x="1119" y="239"/>
                  </a:cubicBezTo>
                  <a:lnTo>
                    <a:pt x="1142" y="239"/>
                  </a:lnTo>
                  <a:cubicBezTo>
                    <a:pt x="1165" y="261"/>
                    <a:pt x="1188" y="284"/>
                    <a:pt x="1188" y="307"/>
                  </a:cubicBezTo>
                  <a:cubicBezTo>
                    <a:pt x="1211" y="330"/>
                    <a:pt x="1234" y="353"/>
                    <a:pt x="1234" y="353"/>
                  </a:cubicBezTo>
                  <a:cubicBezTo>
                    <a:pt x="1234" y="353"/>
                    <a:pt x="1256" y="376"/>
                    <a:pt x="1256" y="376"/>
                  </a:cubicBezTo>
                  <a:cubicBezTo>
                    <a:pt x="1279" y="398"/>
                    <a:pt x="1279" y="421"/>
                    <a:pt x="1302" y="467"/>
                  </a:cubicBezTo>
                  <a:cubicBezTo>
                    <a:pt x="1348" y="558"/>
                    <a:pt x="1393" y="649"/>
                    <a:pt x="1416" y="764"/>
                  </a:cubicBezTo>
                  <a:cubicBezTo>
                    <a:pt x="1439" y="855"/>
                    <a:pt x="1462" y="946"/>
                    <a:pt x="1462" y="1060"/>
                  </a:cubicBezTo>
                  <a:cubicBezTo>
                    <a:pt x="1462" y="1060"/>
                    <a:pt x="1462" y="1083"/>
                    <a:pt x="1462" y="1083"/>
                  </a:cubicBezTo>
                  <a:cubicBezTo>
                    <a:pt x="1462" y="1083"/>
                    <a:pt x="1462" y="1083"/>
                    <a:pt x="1462" y="1106"/>
                  </a:cubicBezTo>
                  <a:cubicBezTo>
                    <a:pt x="1462" y="1152"/>
                    <a:pt x="1462" y="1174"/>
                    <a:pt x="1462" y="1220"/>
                  </a:cubicBezTo>
                  <a:cubicBezTo>
                    <a:pt x="1462" y="1235"/>
                    <a:pt x="1462" y="1251"/>
                    <a:pt x="1462" y="1266"/>
                  </a:cubicBezTo>
                  <a:cubicBezTo>
                    <a:pt x="1462" y="1471"/>
                    <a:pt x="1439" y="1654"/>
                    <a:pt x="1371" y="1859"/>
                  </a:cubicBezTo>
                  <a:cubicBezTo>
                    <a:pt x="1325" y="1996"/>
                    <a:pt x="1279" y="2133"/>
                    <a:pt x="1188" y="2247"/>
                  </a:cubicBezTo>
                  <a:cubicBezTo>
                    <a:pt x="1142" y="2339"/>
                    <a:pt x="1097" y="2407"/>
                    <a:pt x="1028" y="2453"/>
                  </a:cubicBezTo>
                  <a:cubicBezTo>
                    <a:pt x="982" y="2498"/>
                    <a:pt x="960" y="2521"/>
                    <a:pt x="914" y="2544"/>
                  </a:cubicBezTo>
                  <a:cubicBezTo>
                    <a:pt x="868" y="2567"/>
                    <a:pt x="846" y="2590"/>
                    <a:pt x="800" y="2590"/>
                  </a:cubicBezTo>
                  <a:lnTo>
                    <a:pt x="617" y="2590"/>
                  </a:lnTo>
                  <a:cubicBezTo>
                    <a:pt x="594" y="2567"/>
                    <a:pt x="572" y="2567"/>
                    <a:pt x="549" y="2544"/>
                  </a:cubicBezTo>
                  <a:cubicBezTo>
                    <a:pt x="503" y="2521"/>
                    <a:pt x="458" y="2498"/>
                    <a:pt x="435" y="2453"/>
                  </a:cubicBezTo>
                  <a:cubicBezTo>
                    <a:pt x="389" y="2407"/>
                    <a:pt x="366" y="2361"/>
                    <a:pt x="321" y="2293"/>
                  </a:cubicBezTo>
                  <a:cubicBezTo>
                    <a:pt x="275" y="2202"/>
                    <a:pt x="229" y="2087"/>
                    <a:pt x="206" y="1973"/>
                  </a:cubicBezTo>
                  <a:cubicBezTo>
                    <a:pt x="184" y="1814"/>
                    <a:pt x="161" y="1654"/>
                    <a:pt x="161" y="1494"/>
                  </a:cubicBezTo>
                  <a:cubicBezTo>
                    <a:pt x="161" y="1289"/>
                    <a:pt x="206" y="1106"/>
                    <a:pt x="252" y="901"/>
                  </a:cubicBezTo>
                  <a:cubicBezTo>
                    <a:pt x="298" y="764"/>
                    <a:pt x="366" y="627"/>
                    <a:pt x="435" y="490"/>
                  </a:cubicBezTo>
                  <a:cubicBezTo>
                    <a:pt x="480" y="421"/>
                    <a:pt x="549" y="353"/>
                    <a:pt x="594" y="284"/>
                  </a:cubicBezTo>
                  <a:cubicBezTo>
                    <a:pt x="640" y="261"/>
                    <a:pt x="686" y="239"/>
                    <a:pt x="731" y="216"/>
                  </a:cubicBezTo>
                  <a:cubicBezTo>
                    <a:pt x="754" y="193"/>
                    <a:pt x="800" y="170"/>
                    <a:pt x="823" y="170"/>
                  </a:cubicBezTo>
                  <a:cubicBezTo>
                    <a:pt x="868" y="170"/>
                    <a:pt x="891" y="147"/>
                    <a:pt x="914" y="147"/>
                  </a:cubicBezTo>
                  <a:close/>
                  <a:moveTo>
                    <a:pt x="907" y="0"/>
                  </a:moveTo>
                  <a:cubicBezTo>
                    <a:pt x="896" y="0"/>
                    <a:pt x="884" y="3"/>
                    <a:pt x="868" y="10"/>
                  </a:cubicBezTo>
                  <a:cubicBezTo>
                    <a:pt x="823" y="10"/>
                    <a:pt x="754" y="10"/>
                    <a:pt x="709" y="33"/>
                  </a:cubicBezTo>
                  <a:cubicBezTo>
                    <a:pt x="572" y="102"/>
                    <a:pt x="458" y="193"/>
                    <a:pt x="366" y="307"/>
                  </a:cubicBezTo>
                  <a:cubicBezTo>
                    <a:pt x="275" y="421"/>
                    <a:pt x="206" y="558"/>
                    <a:pt x="161" y="695"/>
                  </a:cubicBezTo>
                  <a:cubicBezTo>
                    <a:pt x="47" y="969"/>
                    <a:pt x="1" y="1266"/>
                    <a:pt x="1" y="1562"/>
                  </a:cubicBezTo>
                  <a:cubicBezTo>
                    <a:pt x="1" y="1699"/>
                    <a:pt x="24" y="1814"/>
                    <a:pt x="47" y="1928"/>
                  </a:cubicBezTo>
                  <a:cubicBezTo>
                    <a:pt x="69" y="2042"/>
                    <a:pt x="92" y="2156"/>
                    <a:pt x="115" y="2247"/>
                  </a:cubicBezTo>
                  <a:cubicBezTo>
                    <a:pt x="161" y="2339"/>
                    <a:pt x="206" y="2453"/>
                    <a:pt x="298" y="2521"/>
                  </a:cubicBezTo>
                  <a:cubicBezTo>
                    <a:pt x="321" y="2567"/>
                    <a:pt x="366" y="2612"/>
                    <a:pt x="389" y="2635"/>
                  </a:cubicBezTo>
                  <a:cubicBezTo>
                    <a:pt x="435" y="2681"/>
                    <a:pt x="480" y="2704"/>
                    <a:pt x="526" y="2727"/>
                  </a:cubicBezTo>
                  <a:cubicBezTo>
                    <a:pt x="572" y="2749"/>
                    <a:pt x="640" y="2749"/>
                    <a:pt x="686" y="2749"/>
                  </a:cubicBezTo>
                  <a:lnTo>
                    <a:pt x="823" y="2749"/>
                  </a:lnTo>
                  <a:cubicBezTo>
                    <a:pt x="914" y="2727"/>
                    <a:pt x="1005" y="2681"/>
                    <a:pt x="1074" y="2635"/>
                  </a:cubicBezTo>
                  <a:cubicBezTo>
                    <a:pt x="1234" y="2521"/>
                    <a:pt x="1348" y="2339"/>
                    <a:pt x="1416" y="2179"/>
                  </a:cubicBezTo>
                  <a:cubicBezTo>
                    <a:pt x="1507" y="1973"/>
                    <a:pt x="1576" y="1745"/>
                    <a:pt x="1599" y="1540"/>
                  </a:cubicBezTo>
                  <a:cubicBezTo>
                    <a:pt x="1644" y="1311"/>
                    <a:pt x="1644" y="1083"/>
                    <a:pt x="1599" y="855"/>
                  </a:cubicBezTo>
                  <a:cubicBezTo>
                    <a:pt x="1599" y="832"/>
                    <a:pt x="1576" y="809"/>
                    <a:pt x="1576" y="786"/>
                  </a:cubicBezTo>
                  <a:cubicBezTo>
                    <a:pt x="1576" y="695"/>
                    <a:pt x="1553" y="627"/>
                    <a:pt x="1530" y="558"/>
                  </a:cubicBezTo>
                  <a:cubicBezTo>
                    <a:pt x="1507" y="535"/>
                    <a:pt x="1507" y="513"/>
                    <a:pt x="1485" y="490"/>
                  </a:cubicBezTo>
                  <a:cubicBezTo>
                    <a:pt x="1462" y="398"/>
                    <a:pt x="1416" y="330"/>
                    <a:pt x="1371" y="261"/>
                  </a:cubicBezTo>
                  <a:cubicBezTo>
                    <a:pt x="1348" y="239"/>
                    <a:pt x="1348" y="239"/>
                    <a:pt x="1348" y="239"/>
                  </a:cubicBezTo>
                  <a:cubicBezTo>
                    <a:pt x="1325" y="193"/>
                    <a:pt x="1279" y="170"/>
                    <a:pt x="1234" y="124"/>
                  </a:cubicBezTo>
                  <a:cubicBezTo>
                    <a:pt x="1211" y="102"/>
                    <a:pt x="1165" y="79"/>
                    <a:pt x="1119" y="56"/>
                  </a:cubicBezTo>
                  <a:cubicBezTo>
                    <a:pt x="1119" y="33"/>
                    <a:pt x="1097" y="33"/>
                    <a:pt x="1074" y="33"/>
                  </a:cubicBezTo>
                  <a:cubicBezTo>
                    <a:pt x="1051" y="10"/>
                    <a:pt x="1051" y="10"/>
                    <a:pt x="1028" y="10"/>
                  </a:cubicBezTo>
                  <a:lnTo>
                    <a:pt x="960" y="10"/>
                  </a:lnTo>
                  <a:cubicBezTo>
                    <a:pt x="944" y="10"/>
                    <a:pt x="929"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 name="Google Shape;9874;p58"/>
            <p:cNvSpPr/>
            <p:nvPr/>
          </p:nvSpPr>
          <p:spPr>
            <a:xfrm>
              <a:off x="5285100" y="4172956"/>
              <a:ext cx="70983" cy="129862"/>
            </a:xfrm>
            <a:custGeom>
              <a:avLst/>
              <a:gdLst/>
              <a:ahLst/>
              <a:cxnLst/>
              <a:rect l="l" t="t" r="r" b="b"/>
              <a:pathLst>
                <a:path w="1507" h="2757" extrusionOk="0">
                  <a:moveTo>
                    <a:pt x="882" y="0"/>
                  </a:moveTo>
                  <a:cubicBezTo>
                    <a:pt x="845" y="0"/>
                    <a:pt x="811" y="6"/>
                    <a:pt x="776" y="17"/>
                  </a:cubicBezTo>
                  <a:cubicBezTo>
                    <a:pt x="685" y="40"/>
                    <a:pt x="616" y="86"/>
                    <a:pt x="548" y="132"/>
                  </a:cubicBezTo>
                  <a:cubicBezTo>
                    <a:pt x="502" y="177"/>
                    <a:pt x="434" y="223"/>
                    <a:pt x="388" y="291"/>
                  </a:cubicBezTo>
                  <a:cubicBezTo>
                    <a:pt x="297" y="428"/>
                    <a:pt x="206" y="565"/>
                    <a:pt x="160" y="725"/>
                  </a:cubicBezTo>
                  <a:cubicBezTo>
                    <a:pt x="92" y="862"/>
                    <a:pt x="46" y="1022"/>
                    <a:pt x="23" y="1204"/>
                  </a:cubicBezTo>
                  <a:cubicBezTo>
                    <a:pt x="0" y="1364"/>
                    <a:pt x="0" y="1547"/>
                    <a:pt x="0" y="1729"/>
                  </a:cubicBezTo>
                  <a:cubicBezTo>
                    <a:pt x="23" y="1889"/>
                    <a:pt x="46" y="2072"/>
                    <a:pt x="114" y="2231"/>
                  </a:cubicBezTo>
                  <a:cubicBezTo>
                    <a:pt x="160" y="2346"/>
                    <a:pt x="228" y="2437"/>
                    <a:pt x="297" y="2528"/>
                  </a:cubicBezTo>
                  <a:cubicBezTo>
                    <a:pt x="297" y="2528"/>
                    <a:pt x="297" y="2551"/>
                    <a:pt x="297" y="2551"/>
                  </a:cubicBezTo>
                  <a:cubicBezTo>
                    <a:pt x="343" y="2597"/>
                    <a:pt x="388" y="2642"/>
                    <a:pt x="457" y="2665"/>
                  </a:cubicBezTo>
                  <a:cubicBezTo>
                    <a:pt x="480" y="2688"/>
                    <a:pt x="502" y="2711"/>
                    <a:pt x="548" y="2734"/>
                  </a:cubicBezTo>
                  <a:cubicBezTo>
                    <a:pt x="594" y="2734"/>
                    <a:pt x="616" y="2756"/>
                    <a:pt x="662" y="2756"/>
                  </a:cubicBezTo>
                  <a:lnTo>
                    <a:pt x="822" y="2756"/>
                  </a:lnTo>
                  <a:cubicBezTo>
                    <a:pt x="868" y="2734"/>
                    <a:pt x="913" y="2734"/>
                    <a:pt x="959" y="2711"/>
                  </a:cubicBezTo>
                  <a:cubicBezTo>
                    <a:pt x="982" y="2688"/>
                    <a:pt x="1027" y="2665"/>
                    <a:pt x="1050" y="2642"/>
                  </a:cubicBezTo>
                  <a:cubicBezTo>
                    <a:pt x="1073" y="2619"/>
                    <a:pt x="1096" y="2597"/>
                    <a:pt x="1119" y="2597"/>
                  </a:cubicBezTo>
                  <a:cubicBezTo>
                    <a:pt x="1141" y="2574"/>
                    <a:pt x="1164" y="2551"/>
                    <a:pt x="1187" y="2528"/>
                  </a:cubicBezTo>
                  <a:cubicBezTo>
                    <a:pt x="1187" y="2528"/>
                    <a:pt x="1187" y="2528"/>
                    <a:pt x="1187" y="2505"/>
                  </a:cubicBezTo>
                  <a:cubicBezTo>
                    <a:pt x="1210" y="2505"/>
                    <a:pt x="1210" y="2505"/>
                    <a:pt x="1233" y="2483"/>
                  </a:cubicBezTo>
                  <a:cubicBezTo>
                    <a:pt x="1233" y="2483"/>
                    <a:pt x="1233" y="2483"/>
                    <a:pt x="1233" y="2460"/>
                  </a:cubicBezTo>
                  <a:cubicBezTo>
                    <a:pt x="1256" y="2460"/>
                    <a:pt x="1256" y="2437"/>
                    <a:pt x="1278" y="2414"/>
                  </a:cubicBezTo>
                  <a:cubicBezTo>
                    <a:pt x="1301" y="2391"/>
                    <a:pt x="1301" y="2346"/>
                    <a:pt x="1256" y="2300"/>
                  </a:cubicBezTo>
                  <a:cubicBezTo>
                    <a:pt x="1246" y="2290"/>
                    <a:pt x="1233" y="2285"/>
                    <a:pt x="1219" y="2285"/>
                  </a:cubicBezTo>
                  <a:cubicBezTo>
                    <a:pt x="1199" y="2285"/>
                    <a:pt x="1178" y="2296"/>
                    <a:pt x="1164" y="2323"/>
                  </a:cubicBezTo>
                  <a:cubicBezTo>
                    <a:pt x="1141" y="2323"/>
                    <a:pt x="1119" y="2346"/>
                    <a:pt x="1119" y="2368"/>
                  </a:cubicBezTo>
                  <a:lnTo>
                    <a:pt x="1096" y="2368"/>
                  </a:lnTo>
                  <a:cubicBezTo>
                    <a:pt x="1096" y="2368"/>
                    <a:pt x="1096" y="2391"/>
                    <a:pt x="1096" y="2391"/>
                  </a:cubicBezTo>
                  <a:cubicBezTo>
                    <a:pt x="1096" y="2391"/>
                    <a:pt x="1073" y="2414"/>
                    <a:pt x="1073" y="2414"/>
                  </a:cubicBezTo>
                  <a:cubicBezTo>
                    <a:pt x="1050" y="2437"/>
                    <a:pt x="1050" y="2437"/>
                    <a:pt x="1027" y="2460"/>
                  </a:cubicBezTo>
                  <a:cubicBezTo>
                    <a:pt x="982" y="2483"/>
                    <a:pt x="959" y="2528"/>
                    <a:pt x="913" y="2551"/>
                  </a:cubicBezTo>
                  <a:cubicBezTo>
                    <a:pt x="868" y="2574"/>
                    <a:pt x="845" y="2574"/>
                    <a:pt x="799" y="2597"/>
                  </a:cubicBezTo>
                  <a:lnTo>
                    <a:pt x="708" y="2597"/>
                  </a:lnTo>
                  <a:cubicBezTo>
                    <a:pt x="685" y="2597"/>
                    <a:pt x="662" y="2597"/>
                    <a:pt x="616" y="2574"/>
                  </a:cubicBezTo>
                  <a:cubicBezTo>
                    <a:pt x="594" y="2574"/>
                    <a:pt x="571" y="2551"/>
                    <a:pt x="525" y="2551"/>
                  </a:cubicBezTo>
                  <a:cubicBezTo>
                    <a:pt x="502" y="2505"/>
                    <a:pt x="457" y="2483"/>
                    <a:pt x="434" y="2460"/>
                  </a:cubicBezTo>
                  <a:cubicBezTo>
                    <a:pt x="388" y="2391"/>
                    <a:pt x="343" y="2346"/>
                    <a:pt x="320" y="2300"/>
                  </a:cubicBezTo>
                  <a:cubicBezTo>
                    <a:pt x="274" y="2209"/>
                    <a:pt x="251" y="2117"/>
                    <a:pt x="206" y="2003"/>
                  </a:cubicBezTo>
                  <a:cubicBezTo>
                    <a:pt x="183" y="1843"/>
                    <a:pt x="160" y="1661"/>
                    <a:pt x="160" y="1478"/>
                  </a:cubicBezTo>
                  <a:cubicBezTo>
                    <a:pt x="183" y="1273"/>
                    <a:pt x="206" y="1067"/>
                    <a:pt x="274" y="885"/>
                  </a:cubicBezTo>
                  <a:lnTo>
                    <a:pt x="251" y="885"/>
                  </a:lnTo>
                  <a:cubicBezTo>
                    <a:pt x="297" y="748"/>
                    <a:pt x="365" y="611"/>
                    <a:pt x="434" y="497"/>
                  </a:cubicBezTo>
                  <a:cubicBezTo>
                    <a:pt x="480" y="428"/>
                    <a:pt x="548" y="360"/>
                    <a:pt x="594" y="291"/>
                  </a:cubicBezTo>
                  <a:cubicBezTo>
                    <a:pt x="639" y="268"/>
                    <a:pt x="685" y="223"/>
                    <a:pt x="731" y="200"/>
                  </a:cubicBezTo>
                  <a:cubicBezTo>
                    <a:pt x="753" y="177"/>
                    <a:pt x="799" y="177"/>
                    <a:pt x="822" y="177"/>
                  </a:cubicBezTo>
                  <a:cubicBezTo>
                    <a:pt x="845" y="154"/>
                    <a:pt x="890" y="154"/>
                    <a:pt x="913" y="154"/>
                  </a:cubicBezTo>
                  <a:cubicBezTo>
                    <a:pt x="936" y="154"/>
                    <a:pt x="982" y="154"/>
                    <a:pt x="1005" y="177"/>
                  </a:cubicBezTo>
                  <a:cubicBezTo>
                    <a:pt x="1027" y="177"/>
                    <a:pt x="1073" y="200"/>
                    <a:pt x="1096" y="223"/>
                  </a:cubicBezTo>
                  <a:cubicBezTo>
                    <a:pt x="1141" y="246"/>
                    <a:pt x="1164" y="268"/>
                    <a:pt x="1187" y="291"/>
                  </a:cubicBezTo>
                  <a:cubicBezTo>
                    <a:pt x="1233" y="337"/>
                    <a:pt x="1278" y="405"/>
                    <a:pt x="1301" y="451"/>
                  </a:cubicBezTo>
                  <a:cubicBezTo>
                    <a:pt x="1324" y="497"/>
                    <a:pt x="1347" y="520"/>
                    <a:pt x="1347" y="565"/>
                  </a:cubicBezTo>
                  <a:cubicBezTo>
                    <a:pt x="1364" y="599"/>
                    <a:pt x="1393" y="620"/>
                    <a:pt x="1425" y="620"/>
                  </a:cubicBezTo>
                  <a:cubicBezTo>
                    <a:pt x="1437" y="620"/>
                    <a:pt x="1449" y="617"/>
                    <a:pt x="1461" y="611"/>
                  </a:cubicBezTo>
                  <a:cubicBezTo>
                    <a:pt x="1484" y="588"/>
                    <a:pt x="1507" y="542"/>
                    <a:pt x="1507" y="497"/>
                  </a:cubicBezTo>
                  <a:cubicBezTo>
                    <a:pt x="1461" y="428"/>
                    <a:pt x="1415" y="337"/>
                    <a:pt x="1370" y="268"/>
                  </a:cubicBezTo>
                  <a:cubicBezTo>
                    <a:pt x="1324" y="223"/>
                    <a:pt x="1278" y="154"/>
                    <a:pt x="1233" y="109"/>
                  </a:cubicBezTo>
                  <a:cubicBezTo>
                    <a:pt x="1187" y="86"/>
                    <a:pt x="1119" y="40"/>
                    <a:pt x="1073" y="17"/>
                  </a:cubicBezTo>
                  <a:lnTo>
                    <a:pt x="1005" y="17"/>
                  </a:lnTo>
                  <a:cubicBezTo>
                    <a:pt x="959" y="6"/>
                    <a:pt x="919" y="0"/>
                    <a:pt x="8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 name="Google Shape;9875;p58"/>
            <p:cNvSpPr/>
            <p:nvPr/>
          </p:nvSpPr>
          <p:spPr>
            <a:xfrm>
              <a:off x="5238843" y="4164053"/>
              <a:ext cx="68864" cy="130144"/>
            </a:xfrm>
            <a:custGeom>
              <a:avLst/>
              <a:gdLst/>
              <a:ahLst/>
              <a:cxnLst/>
              <a:rect l="l" t="t" r="r" b="b"/>
              <a:pathLst>
                <a:path w="1462" h="2763" extrusionOk="0">
                  <a:moveTo>
                    <a:pt x="914" y="1"/>
                  </a:moveTo>
                  <a:cubicBezTo>
                    <a:pt x="845" y="1"/>
                    <a:pt x="754" y="1"/>
                    <a:pt x="685" y="47"/>
                  </a:cubicBezTo>
                  <a:cubicBezTo>
                    <a:pt x="617" y="92"/>
                    <a:pt x="549" y="115"/>
                    <a:pt x="503" y="184"/>
                  </a:cubicBezTo>
                  <a:cubicBezTo>
                    <a:pt x="434" y="229"/>
                    <a:pt x="389" y="298"/>
                    <a:pt x="343" y="366"/>
                  </a:cubicBezTo>
                  <a:cubicBezTo>
                    <a:pt x="252" y="503"/>
                    <a:pt x="160" y="640"/>
                    <a:pt x="115" y="800"/>
                  </a:cubicBezTo>
                  <a:cubicBezTo>
                    <a:pt x="69" y="960"/>
                    <a:pt x="46" y="1119"/>
                    <a:pt x="24" y="1279"/>
                  </a:cubicBezTo>
                  <a:cubicBezTo>
                    <a:pt x="1" y="1439"/>
                    <a:pt x="1" y="1576"/>
                    <a:pt x="1" y="1713"/>
                  </a:cubicBezTo>
                  <a:cubicBezTo>
                    <a:pt x="24" y="1873"/>
                    <a:pt x="46" y="2032"/>
                    <a:pt x="115" y="2192"/>
                  </a:cubicBezTo>
                  <a:cubicBezTo>
                    <a:pt x="160" y="2306"/>
                    <a:pt x="206" y="2420"/>
                    <a:pt x="297" y="2535"/>
                  </a:cubicBezTo>
                  <a:cubicBezTo>
                    <a:pt x="320" y="2580"/>
                    <a:pt x="366" y="2603"/>
                    <a:pt x="412" y="2649"/>
                  </a:cubicBezTo>
                  <a:cubicBezTo>
                    <a:pt x="434" y="2672"/>
                    <a:pt x="480" y="2694"/>
                    <a:pt x="526" y="2717"/>
                  </a:cubicBezTo>
                  <a:cubicBezTo>
                    <a:pt x="571" y="2740"/>
                    <a:pt x="617" y="2740"/>
                    <a:pt x="663" y="2763"/>
                  </a:cubicBezTo>
                  <a:lnTo>
                    <a:pt x="777" y="2763"/>
                  </a:lnTo>
                  <a:cubicBezTo>
                    <a:pt x="868" y="2740"/>
                    <a:pt x="937" y="2717"/>
                    <a:pt x="1005" y="2672"/>
                  </a:cubicBezTo>
                  <a:cubicBezTo>
                    <a:pt x="1051" y="2649"/>
                    <a:pt x="1096" y="2626"/>
                    <a:pt x="1119" y="2580"/>
                  </a:cubicBezTo>
                  <a:lnTo>
                    <a:pt x="1142" y="2580"/>
                  </a:lnTo>
                  <a:cubicBezTo>
                    <a:pt x="1165" y="2557"/>
                    <a:pt x="1165" y="2535"/>
                    <a:pt x="1188" y="2535"/>
                  </a:cubicBezTo>
                  <a:cubicBezTo>
                    <a:pt x="1188" y="2512"/>
                    <a:pt x="1188" y="2512"/>
                    <a:pt x="1188" y="2512"/>
                  </a:cubicBezTo>
                  <a:lnTo>
                    <a:pt x="1210" y="2512"/>
                  </a:lnTo>
                  <a:cubicBezTo>
                    <a:pt x="1233" y="2489"/>
                    <a:pt x="1210" y="2420"/>
                    <a:pt x="1188" y="2398"/>
                  </a:cubicBezTo>
                  <a:cubicBezTo>
                    <a:pt x="1178" y="2388"/>
                    <a:pt x="1161" y="2383"/>
                    <a:pt x="1142" y="2383"/>
                  </a:cubicBezTo>
                  <a:cubicBezTo>
                    <a:pt x="1116" y="2383"/>
                    <a:pt x="1087" y="2394"/>
                    <a:pt x="1074" y="2420"/>
                  </a:cubicBezTo>
                  <a:cubicBezTo>
                    <a:pt x="1051" y="2443"/>
                    <a:pt x="1051" y="2443"/>
                    <a:pt x="1028" y="2466"/>
                  </a:cubicBezTo>
                  <a:cubicBezTo>
                    <a:pt x="982" y="2489"/>
                    <a:pt x="937" y="2535"/>
                    <a:pt x="914" y="2557"/>
                  </a:cubicBezTo>
                  <a:cubicBezTo>
                    <a:pt x="868" y="2557"/>
                    <a:pt x="845" y="2580"/>
                    <a:pt x="800" y="2580"/>
                  </a:cubicBezTo>
                  <a:cubicBezTo>
                    <a:pt x="777" y="2603"/>
                    <a:pt x="754" y="2603"/>
                    <a:pt x="708" y="2603"/>
                  </a:cubicBezTo>
                  <a:cubicBezTo>
                    <a:pt x="685" y="2603"/>
                    <a:pt x="663" y="2603"/>
                    <a:pt x="617" y="2580"/>
                  </a:cubicBezTo>
                  <a:cubicBezTo>
                    <a:pt x="594" y="2580"/>
                    <a:pt x="571" y="2557"/>
                    <a:pt x="549" y="2535"/>
                  </a:cubicBezTo>
                  <a:cubicBezTo>
                    <a:pt x="503" y="2512"/>
                    <a:pt x="480" y="2489"/>
                    <a:pt x="434" y="2466"/>
                  </a:cubicBezTo>
                  <a:cubicBezTo>
                    <a:pt x="434" y="2443"/>
                    <a:pt x="434" y="2443"/>
                    <a:pt x="412" y="2443"/>
                  </a:cubicBezTo>
                  <a:cubicBezTo>
                    <a:pt x="389" y="2398"/>
                    <a:pt x="366" y="2352"/>
                    <a:pt x="320" y="2306"/>
                  </a:cubicBezTo>
                  <a:cubicBezTo>
                    <a:pt x="275" y="2192"/>
                    <a:pt x="229" y="2101"/>
                    <a:pt x="206" y="1987"/>
                  </a:cubicBezTo>
                  <a:cubicBezTo>
                    <a:pt x="183" y="1827"/>
                    <a:pt x="160" y="1644"/>
                    <a:pt x="160" y="1485"/>
                  </a:cubicBezTo>
                  <a:cubicBezTo>
                    <a:pt x="183" y="1279"/>
                    <a:pt x="206" y="1074"/>
                    <a:pt x="275" y="868"/>
                  </a:cubicBezTo>
                  <a:cubicBezTo>
                    <a:pt x="320" y="731"/>
                    <a:pt x="366" y="617"/>
                    <a:pt x="434" y="480"/>
                  </a:cubicBezTo>
                  <a:cubicBezTo>
                    <a:pt x="480" y="412"/>
                    <a:pt x="549" y="366"/>
                    <a:pt x="594" y="298"/>
                  </a:cubicBezTo>
                  <a:cubicBezTo>
                    <a:pt x="640" y="252"/>
                    <a:pt x="685" y="229"/>
                    <a:pt x="731" y="206"/>
                  </a:cubicBezTo>
                  <a:cubicBezTo>
                    <a:pt x="754" y="184"/>
                    <a:pt x="800" y="184"/>
                    <a:pt x="822" y="161"/>
                  </a:cubicBezTo>
                  <a:lnTo>
                    <a:pt x="914" y="161"/>
                  </a:lnTo>
                  <a:cubicBezTo>
                    <a:pt x="959" y="161"/>
                    <a:pt x="982" y="161"/>
                    <a:pt x="1005" y="184"/>
                  </a:cubicBezTo>
                  <a:cubicBezTo>
                    <a:pt x="1051" y="184"/>
                    <a:pt x="1074" y="206"/>
                    <a:pt x="1096" y="206"/>
                  </a:cubicBezTo>
                  <a:cubicBezTo>
                    <a:pt x="1142" y="229"/>
                    <a:pt x="1165" y="275"/>
                    <a:pt x="1188" y="298"/>
                  </a:cubicBezTo>
                  <a:cubicBezTo>
                    <a:pt x="1233" y="343"/>
                    <a:pt x="1279" y="389"/>
                    <a:pt x="1302" y="457"/>
                  </a:cubicBezTo>
                  <a:cubicBezTo>
                    <a:pt x="1302" y="457"/>
                    <a:pt x="1302" y="480"/>
                    <a:pt x="1325" y="480"/>
                  </a:cubicBezTo>
                  <a:cubicBezTo>
                    <a:pt x="1325" y="503"/>
                    <a:pt x="1325" y="503"/>
                    <a:pt x="1347" y="526"/>
                  </a:cubicBezTo>
                  <a:lnTo>
                    <a:pt x="1416" y="526"/>
                  </a:lnTo>
                  <a:cubicBezTo>
                    <a:pt x="1439" y="503"/>
                    <a:pt x="1462" y="503"/>
                    <a:pt x="1462" y="480"/>
                  </a:cubicBezTo>
                  <a:cubicBezTo>
                    <a:pt x="1462" y="457"/>
                    <a:pt x="1462" y="435"/>
                    <a:pt x="1462" y="412"/>
                  </a:cubicBezTo>
                  <a:cubicBezTo>
                    <a:pt x="1393" y="275"/>
                    <a:pt x="1302" y="138"/>
                    <a:pt x="1165" y="69"/>
                  </a:cubicBezTo>
                  <a:cubicBezTo>
                    <a:pt x="1119" y="47"/>
                    <a:pt x="1096" y="47"/>
                    <a:pt x="1074" y="24"/>
                  </a:cubicBezTo>
                  <a:cubicBezTo>
                    <a:pt x="1028" y="1"/>
                    <a:pt x="982"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 name="Google Shape;9876;p58"/>
            <p:cNvSpPr/>
            <p:nvPr/>
          </p:nvSpPr>
          <p:spPr>
            <a:xfrm>
              <a:off x="5124897" y="3679165"/>
              <a:ext cx="104332" cy="177435"/>
            </a:xfrm>
            <a:custGeom>
              <a:avLst/>
              <a:gdLst/>
              <a:ahLst/>
              <a:cxnLst/>
              <a:rect l="l" t="t" r="r" b="b"/>
              <a:pathLst>
                <a:path w="2215" h="3767" extrusionOk="0">
                  <a:moveTo>
                    <a:pt x="2055" y="1"/>
                  </a:moveTo>
                  <a:cubicBezTo>
                    <a:pt x="2009" y="46"/>
                    <a:pt x="1940" y="69"/>
                    <a:pt x="1895" y="115"/>
                  </a:cubicBezTo>
                  <a:cubicBezTo>
                    <a:pt x="1552" y="389"/>
                    <a:pt x="1256" y="686"/>
                    <a:pt x="959" y="1028"/>
                  </a:cubicBezTo>
                  <a:cubicBezTo>
                    <a:pt x="708" y="1347"/>
                    <a:pt x="457" y="1690"/>
                    <a:pt x="274" y="2055"/>
                  </a:cubicBezTo>
                  <a:cubicBezTo>
                    <a:pt x="183" y="2238"/>
                    <a:pt x="114" y="2397"/>
                    <a:pt x="69" y="2580"/>
                  </a:cubicBezTo>
                  <a:cubicBezTo>
                    <a:pt x="23" y="2717"/>
                    <a:pt x="0" y="2877"/>
                    <a:pt x="23" y="3037"/>
                  </a:cubicBezTo>
                  <a:cubicBezTo>
                    <a:pt x="46" y="3173"/>
                    <a:pt x="69" y="3333"/>
                    <a:pt x="160" y="3447"/>
                  </a:cubicBezTo>
                  <a:cubicBezTo>
                    <a:pt x="228" y="3562"/>
                    <a:pt x="320" y="3653"/>
                    <a:pt x="434" y="3698"/>
                  </a:cubicBezTo>
                  <a:cubicBezTo>
                    <a:pt x="480" y="3721"/>
                    <a:pt x="502" y="3744"/>
                    <a:pt x="525" y="3744"/>
                  </a:cubicBezTo>
                  <a:cubicBezTo>
                    <a:pt x="571" y="3744"/>
                    <a:pt x="617" y="3767"/>
                    <a:pt x="639" y="3767"/>
                  </a:cubicBezTo>
                  <a:cubicBezTo>
                    <a:pt x="731" y="3767"/>
                    <a:pt x="799" y="3767"/>
                    <a:pt x="890" y="3744"/>
                  </a:cubicBezTo>
                  <a:cubicBezTo>
                    <a:pt x="982" y="3721"/>
                    <a:pt x="1073" y="3698"/>
                    <a:pt x="1141" y="3653"/>
                  </a:cubicBezTo>
                  <a:cubicBezTo>
                    <a:pt x="1256" y="3607"/>
                    <a:pt x="1370" y="3539"/>
                    <a:pt x="1461" y="3470"/>
                  </a:cubicBezTo>
                  <a:cubicBezTo>
                    <a:pt x="1484" y="3425"/>
                    <a:pt x="1484" y="3379"/>
                    <a:pt x="1461" y="3356"/>
                  </a:cubicBezTo>
                  <a:cubicBezTo>
                    <a:pt x="1450" y="3333"/>
                    <a:pt x="1427" y="3322"/>
                    <a:pt x="1404" y="3322"/>
                  </a:cubicBezTo>
                  <a:cubicBezTo>
                    <a:pt x="1381" y="3322"/>
                    <a:pt x="1358" y="3333"/>
                    <a:pt x="1347" y="3356"/>
                  </a:cubicBezTo>
                  <a:cubicBezTo>
                    <a:pt x="1324" y="3356"/>
                    <a:pt x="1301" y="3379"/>
                    <a:pt x="1301" y="3402"/>
                  </a:cubicBezTo>
                  <a:cubicBezTo>
                    <a:pt x="1210" y="3447"/>
                    <a:pt x="1119" y="3493"/>
                    <a:pt x="1027" y="3539"/>
                  </a:cubicBezTo>
                  <a:cubicBezTo>
                    <a:pt x="959" y="3562"/>
                    <a:pt x="868" y="3584"/>
                    <a:pt x="799" y="3607"/>
                  </a:cubicBezTo>
                  <a:lnTo>
                    <a:pt x="617" y="3607"/>
                  </a:lnTo>
                  <a:cubicBezTo>
                    <a:pt x="594" y="3584"/>
                    <a:pt x="548" y="3584"/>
                    <a:pt x="502" y="3562"/>
                  </a:cubicBezTo>
                  <a:cubicBezTo>
                    <a:pt x="480" y="3562"/>
                    <a:pt x="434" y="3539"/>
                    <a:pt x="411" y="3493"/>
                  </a:cubicBezTo>
                  <a:cubicBezTo>
                    <a:pt x="365" y="3470"/>
                    <a:pt x="343" y="3447"/>
                    <a:pt x="320" y="3425"/>
                  </a:cubicBezTo>
                  <a:cubicBezTo>
                    <a:pt x="297" y="3379"/>
                    <a:pt x="274" y="3333"/>
                    <a:pt x="251" y="3288"/>
                  </a:cubicBezTo>
                  <a:cubicBezTo>
                    <a:pt x="206" y="3219"/>
                    <a:pt x="206" y="3128"/>
                    <a:pt x="183" y="3059"/>
                  </a:cubicBezTo>
                  <a:cubicBezTo>
                    <a:pt x="183" y="2953"/>
                    <a:pt x="183" y="2866"/>
                    <a:pt x="183" y="2763"/>
                  </a:cubicBezTo>
                  <a:cubicBezTo>
                    <a:pt x="206" y="2626"/>
                    <a:pt x="251" y="2512"/>
                    <a:pt x="297" y="2397"/>
                  </a:cubicBezTo>
                  <a:cubicBezTo>
                    <a:pt x="480" y="1987"/>
                    <a:pt x="708" y="1599"/>
                    <a:pt x="982" y="1256"/>
                  </a:cubicBezTo>
                  <a:cubicBezTo>
                    <a:pt x="1301" y="845"/>
                    <a:pt x="1666" y="503"/>
                    <a:pt x="2055" y="183"/>
                  </a:cubicBezTo>
                  <a:cubicBezTo>
                    <a:pt x="2123" y="161"/>
                    <a:pt x="2169" y="115"/>
                    <a:pt x="2214" y="69"/>
                  </a:cubicBezTo>
                  <a:cubicBezTo>
                    <a:pt x="2169" y="46"/>
                    <a:pt x="2100" y="24"/>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 name="Google Shape;9877;p58"/>
            <p:cNvSpPr/>
            <p:nvPr/>
          </p:nvSpPr>
          <p:spPr>
            <a:xfrm>
              <a:off x="5133470" y="3823256"/>
              <a:ext cx="47" cy="47"/>
            </a:xfrm>
            <a:custGeom>
              <a:avLst/>
              <a:gdLst/>
              <a:ahLst/>
              <a:cxnLst/>
              <a:rect l="l" t="t" r="r" b="b"/>
              <a:pathLst>
                <a:path w="1" h="1" extrusionOk="0">
                  <a:moveTo>
                    <a:pt x="1" y="0"/>
                  </a:moveTo>
                  <a:lnTo>
                    <a:pt x="1"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 name="Google Shape;9878;p58"/>
            <p:cNvSpPr/>
            <p:nvPr/>
          </p:nvSpPr>
          <p:spPr>
            <a:xfrm>
              <a:off x="5161450" y="3849069"/>
              <a:ext cx="47" cy="47"/>
            </a:xfrm>
            <a:custGeom>
              <a:avLst/>
              <a:gdLst/>
              <a:ahLst/>
              <a:cxnLst/>
              <a:rect l="l" t="t" r="r" b="b"/>
              <a:pathLst>
                <a:path w="1" h="1" extrusionOk="0">
                  <a:moveTo>
                    <a:pt x="0" y="0"/>
                  </a:move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 name="Google Shape;9879;p58"/>
            <p:cNvSpPr/>
            <p:nvPr/>
          </p:nvSpPr>
          <p:spPr>
            <a:xfrm>
              <a:off x="5133470" y="3823256"/>
              <a:ext cx="47" cy="4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 name="Google Shape;9880;p58"/>
            <p:cNvSpPr/>
            <p:nvPr/>
          </p:nvSpPr>
          <p:spPr>
            <a:xfrm>
              <a:off x="5133470" y="382325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 name="Google Shape;9881;p58"/>
            <p:cNvSpPr/>
            <p:nvPr/>
          </p:nvSpPr>
          <p:spPr>
            <a:xfrm>
              <a:off x="5162534" y="3849069"/>
              <a:ext cx="47" cy="47"/>
            </a:xfrm>
            <a:custGeom>
              <a:avLst/>
              <a:gdLst/>
              <a:ahLst/>
              <a:cxnLst/>
              <a:rect l="l" t="t" r="r" b="b"/>
              <a:pathLst>
                <a:path w="1" h="1" extrusionOk="0">
                  <a:moveTo>
                    <a:pt x="0" y="0"/>
                  </a:moveTo>
                  <a:lnTo>
                    <a:pt x="0" y="0"/>
                  </a:ln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 name="Google Shape;9882;p58"/>
            <p:cNvSpPr/>
            <p:nvPr/>
          </p:nvSpPr>
          <p:spPr>
            <a:xfrm>
              <a:off x="5161450" y="3849069"/>
              <a:ext cx="1130" cy="47"/>
            </a:xfrm>
            <a:custGeom>
              <a:avLst/>
              <a:gdLst/>
              <a:ahLst/>
              <a:cxnLst/>
              <a:rect l="l" t="t" r="r" b="b"/>
              <a:pathLst>
                <a:path w="24" h="1" extrusionOk="0">
                  <a:moveTo>
                    <a:pt x="0" y="0"/>
                  </a:moveTo>
                  <a:lnTo>
                    <a:pt x="0" y="0"/>
                  </a:lnTo>
                  <a:cubicBezTo>
                    <a:pt x="0" y="0"/>
                    <a:pt x="23" y="0"/>
                    <a:pt x="23" y="0"/>
                  </a:cubicBezTo>
                  <a:cubicBezTo>
                    <a:pt x="23" y="0"/>
                    <a:pt x="0" y="0"/>
                    <a:pt x="0"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 name="Google Shape;9883;p58"/>
            <p:cNvSpPr/>
            <p:nvPr/>
          </p:nvSpPr>
          <p:spPr>
            <a:xfrm>
              <a:off x="5146377" y="3838282"/>
              <a:ext cx="111868" cy="140083"/>
            </a:xfrm>
            <a:custGeom>
              <a:avLst/>
              <a:gdLst/>
              <a:ahLst/>
              <a:cxnLst/>
              <a:rect l="l" t="t" r="r" b="b"/>
              <a:pathLst>
                <a:path w="2375" h="2974" extrusionOk="0">
                  <a:moveTo>
                    <a:pt x="982" y="1"/>
                  </a:moveTo>
                  <a:cubicBezTo>
                    <a:pt x="959" y="1"/>
                    <a:pt x="937" y="1"/>
                    <a:pt x="914" y="24"/>
                  </a:cubicBezTo>
                  <a:cubicBezTo>
                    <a:pt x="663" y="343"/>
                    <a:pt x="412" y="663"/>
                    <a:pt x="229" y="1028"/>
                  </a:cubicBezTo>
                  <a:cubicBezTo>
                    <a:pt x="138" y="1211"/>
                    <a:pt x="69" y="1416"/>
                    <a:pt x="24" y="1622"/>
                  </a:cubicBezTo>
                  <a:cubicBezTo>
                    <a:pt x="1" y="1713"/>
                    <a:pt x="1" y="1804"/>
                    <a:pt x="1" y="1895"/>
                  </a:cubicBezTo>
                  <a:cubicBezTo>
                    <a:pt x="1" y="2010"/>
                    <a:pt x="1" y="2101"/>
                    <a:pt x="24" y="2215"/>
                  </a:cubicBezTo>
                  <a:cubicBezTo>
                    <a:pt x="46" y="2283"/>
                    <a:pt x="69" y="2375"/>
                    <a:pt x="92" y="2443"/>
                  </a:cubicBezTo>
                  <a:cubicBezTo>
                    <a:pt x="138" y="2512"/>
                    <a:pt x="183" y="2580"/>
                    <a:pt x="229" y="2649"/>
                  </a:cubicBezTo>
                  <a:cubicBezTo>
                    <a:pt x="320" y="2740"/>
                    <a:pt x="434" y="2831"/>
                    <a:pt x="549" y="2877"/>
                  </a:cubicBezTo>
                  <a:cubicBezTo>
                    <a:pt x="716" y="2947"/>
                    <a:pt x="893" y="2974"/>
                    <a:pt x="1072" y="2974"/>
                  </a:cubicBezTo>
                  <a:cubicBezTo>
                    <a:pt x="1186" y="2974"/>
                    <a:pt x="1301" y="2963"/>
                    <a:pt x="1416" y="2945"/>
                  </a:cubicBezTo>
                  <a:cubicBezTo>
                    <a:pt x="1576" y="2900"/>
                    <a:pt x="1735" y="2854"/>
                    <a:pt x="1872" y="2786"/>
                  </a:cubicBezTo>
                  <a:cubicBezTo>
                    <a:pt x="2055" y="2694"/>
                    <a:pt x="2215" y="2580"/>
                    <a:pt x="2352" y="2443"/>
                  </a:cubicBezTo>
                  <a:cubicBezTo>
                    <a:pt x="2375" y="2398"/>
                    <a:pt x="2375" y="2352"/>
                    <a:pt x="2352" y="2329"/>
                  </a:cubicBezTo>
                  <a:cubicBezTo>
                    <a:pt x="2329" y="2306"/>
                    <a:pt x="2306" y="2295"/>
                    <a:pt x="2286" y="2295"/>
                  </a:cubicBezTo>
                  <a:cubicBezTo>
                    <a:pt x="2266" y="2295"/>
                    <a:pt x="2249" y="2306"/>
                    <a:pt x="2238" y="2329"/>
                  </a:cubicBezTo>
                  <a:cubicBezTo>
                    <a:pt x="2169" y="2375"/>
                    <a:pt x="2101" y="2443"/>
                    <a:pt x="2032" y="2489"/>
                  </a:cubicBezTo>
                  <a:cubicBezTo>
                    <a:pt x="1918" y="2580"/>
                    <a:pt x="1804" y="2649"/>
                    <a:pt x="1667" y="2694"/>
                  </a:cubicBezTo>
                  <a:cubicBezTo>
                    <a:pt x="1530" y="2740"/>
                    <a:pt x="1393" y="2786"/>
                    <a:pt x="1233" y="2808"/>
                  </a:cubicBezTo>
                  <a:cubicBezTo>
                    <a:pt x="1176" y="2820"/>
                    <a:pt x="1119" y="2826"/>
                    <a:pt x="1059" y="2826"/>
                  </a:cubicBezTo>
                  <a:cubicBezTo>
                    <a:pt x="999" y="2826"/>
                    <a:pt x="937" y="2820"/>
                    <a:pt x="868" y="2808"/>
                  </a:cubicBezTo>
                  <a:cubicBezTo>
                    <a:pt x="777" y="2786"/>
                    <a:pt x="708" y="2763"/>
                    <a:pt x="617" y="2740"/>
                  </a:cubicBezTo>
                  <a:cubicBezTo>
                    <a:pt x="549" y="2717"/>
                    <a:pt x="503" y="2671"/>
                    <a:pt x="457" y="2649"/>
                  </a:cubicBezTo>
                  <a:cubicBezTo>
                    <a:pt x="412" y="2603"/>
                    <a:pt x="366" y="2557"/>
                    <a:pt x="320" y="2512"/>
                  </a:cubicBezTo>
                  <a:cubicBezTo>
                    <a:pt x="297" y="2466"/>
                    <a:pt x="252" y="2398"/>
                    <a:pt x="229" y="2329"/>
                  </a:cubicBezTo>
                  <a:cubicBezTo>
                    <a:pt x="206" y="2261"/>
                    <a:pt x="183" y="2169"/>
                    <a:pt x="161" y="2101"/>
                  </a:cubicBezTo>
                  <a:cubicBezTo>
                    <a:pt x="161" y="1987"/>
                    <a:pt x="161" y="1850"/>
                    <a:pt x="161" y="1736"/>
                  </a:cubicBezTo>
                  <a:cubicBezTo>
                    <a:pt x="183" y="1576"/>
                    <a:pt x="252" y="1393"/>
                    <a:pt x="320" y="1233"/>
                  </a:cubicBezTo>
                  <a:cubicBezTo>
                    <a:pt x="457" y="891"/>
                    <a:pt x="685" y="549"/>
                    <a:pt x="937" y="252"/>
                  </a:cubicBezTo>
                  <a:cubicBezTo>
                    <a:pt x="959" y="206"/>
                    <a:pt x="1005" y="161"/>
                    <a:pt x="1028" y="138"/>
                  </a:cubicBezTo>
                  <a:cubicBezTo>
                    <a:pt x="1051" y="115"/>
                    <a:pt x="1051" y="92"/>
                    <a:pt x="1051" y="69"/>
                  </a:cubicBezTo>
                  <a:cubicBezTo>
                    <a:pt x="1051" y="47"/>
                    <a:pt x="1051" y="24"/>
                    <a:pt x="1028" y="24"/>
                  </a:cubicBezTo>
                  <a:cubicBezTo>
                    <a:pt x="1028" y="1"/>
                    <a:pt x="1005" y="1"/>
                    <a:pt x="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 name="Google Shape;9884;p58"/>
            <p:cNvSpPr/>
            <p:nvPr/>
          </p:nvSpPr>
          <p:spPr>
            <a:xfrm>
              <a:off x="5221650" y="3947987"/>
              <a:ext cx="194628" cy="184312"/>
            </a:xfrm>
            <a:custGeom>
              <a:avLst/>
              <a:gdLst/>
              <a:ahLst/>
              <a:cxnLst/>
              <a:rect l="l" t="t" r="r" b="b"/>
              <a:pathLst>
                <a:path w="4132" h="3913" extrusionOk="0">
                  <a:moveTo>
                    <a:pt x="179" y="2285"/>
                  </a:moveTo>
                  <a:lnTo>
                    <a:pt x="179" y="2285"/>
                  </a:lnTo>
                  <a:cubicBezTo>
                    <a:pt x="180" y="2292"/>
                    <a:pt x="182" y="2298"/>
                    <a:pt x="183" y="2305"/>
                  </a:cubicBezTo>
                  <a:cubicBezTo>
                    <a:pt x="183" y="2293"/>
                    <a:pt x="183" y="2287"/>
                    <a:pt x="179" y="2285"/>
                  </a:cubicBezTo>
                  <a:close/>
                  <a:moveTo>
                    <a:pt x="731" y="0"/>
                  </a:moveTo>
                  <a:cubicBezTo>
                    <a:pt x="708" y="23"/>
                    <a:pt x="685" y="23"/>
                    <a:pt x="662" y="46"/>
                  </a:cubicBezTo>
                  <a:cubicBezTo>
                    <a:pt x="480" y="320"/>
                    <a:pt x="320" y="616"/>
                    <a:pt x="206" y="936"/>
                  </a:cubicBezTo>
                  <a:cubicBezTo>
                    <a:pt x="69" y="1255"/>
                    <a:pt x="1" y="1598"/>
                    <a:pt x="1" y="1963"/>
                  </a:cubicBezTo>
                  <a:cubicBezTo>
                    <a:pt x="1" y="2123"/>
                    <a:pt x="1" y="2283"/>
                    <a:pt x="46" y="2442"/>
                  </a:cubicBezTo>
                  <a:cubicBezTo>
                    <a:pt x="69" y="2602"/>
                    <a:pt x="137" y="2762"/>
                    <a:pt x="206" y="2922"/>
                  </a:cubicBezTo>
                  <a:cubicBezTo>
                    <a:pt x="366" y="3218"/>
                    <a:pt x="617" y="3470"/>
                    <a:pt x="914" y="3629"/>
                  </a:cubicBezTo>
                  <a:cubicBezTo>
                    <a:pt x="1050" y="3698"/>
                    <a:pt x="1165" y="3766"/>
                    <a:pt x="1302" y="3812"/>
                  </a:cubicBezTo>
                  <a:cubicBezTo>
                    <a:pt x="1439" y="3858"/>
                    <a:pt x="1598" y="3880"/>
                    <a:pt x="1735" y="3903"/>
                  </a:cubicBezTo>
                  <a:cubicBezTo>
                    <a:pt x="1815" y="3909"/>
                    <a:pt x="1896" y="3912"/>
                    <a:pt x="1978" y="3912"/>
                  </a:cubicBezTo>
                  <a:cubicBezTo>
                    <a:pt x="2202" y="3912"/>
                    <a:pt x="2431" y="3891"/>
                    <a:pt x="2648" y="3858"/>
                  </a:cubicBezTo>
                  <a:cubicBezTo>
                    <a:pt x="2922" y="3789"/>
                    <a:pt x="3196" y="3675"/>
                    <a:pt x="3447" y="3515"/>
                  </a:cubicBezTo>
                  <a:cubicBezTo>
                    <a:pt x="3561" y="3447"/>
                    <a:pt x="3675" y="3355"/>
                    <a:pt x="3790" y="3264"/>
                  </a:cubicBezTo>
                  <a:cubicBezTo>
                    <a:pt x="3904" y="3150"/>
                    <a:pt x="4018" y="3013"/>
                    <a:pt x="4109" y="2876"/>
                  </a:cubicBezTo>
                  <a:cubicBezTo>
                    <a:pt x="4132" y="2830"/>
                    <a:pt x="4109" y="2785"/>
                    <a:pt x="4086" y="2762"/>
                  </a:cubicBezTo>
                  <a:cubicBezTo>
                    <a:pt x="4073" y="2755"/>
                    <a:pt x="4060" y="2752"/>
                    <a:pt x="4047" y="2752"/>
                  </a:cubicBezTo>
                  <a:cubicBezTo>
                    <a:pt x="4016" y="2752"/>
                    <a:pt x="3988" y="2769"/>
                    <a:pt x="3972" y="2785"/>
                  </a:cubicBezTo>
                  <a:cubicBezTo>
                    <a:pt x="3926" y="2853"/>
                    <a:pt x="3904" y="2899"/>
                    <a:pt x="3858" y="2945"/>
                  </a:cubicBezTo>
                  <a:cubicBezTo>
                    <a:pt x="3744" y="3082"/>
                    <a:pt x="3630" y="3196"/>
                    <a:pt x="3493" y="3310"/>
                  </a:cubicBezTo>
                  <a:cubicBezTo>
                    <a:pt x="3493" y="3287"/>
                    <a:pt x="3493" y="3287"/>
                    <a:pt x="3493" y="3287"/>
                  </a:cubicBezTo>
                  <a:cubicBezTo>
                    <a:pt x="3356" y="3401"/>
                    <a:pt x="3173" y="3492"/>
                    <a:pt x="3013" y="3561"/>
                  </a:cubicBezTo>
                  <a:cubicBezTo>
                    <a:pt x="2808" y="3652"/>
                    <a:pt x="2580" y="3698"/>
                    <a:pt x="2374" y="3743"/>
                  </a:cubicBezTo>
                  <a:cubicBezTo>
                    <a:pt x="2260" y="3755"/>
                    <a:pt x="2152" y="3761"/>
                    <a:pt x="2043" y="3761"/>
                  </a:cubicBezTo>
                  <a:cubicBezTo>
                    <a:pt x="1935" y="3761"/>
                    <a:pt x="1827" y="3755"/>
                    <a:pt x="1712" y="3743"/>
                  </a:cubicBezTo>
                  <a:lnTo>
                    <a:pt x="1735" y="3743"/>
                  </a:lnTo>
                  <a:cubicBezTo>
                    <a:pt x="1530" y="3721"/>
                    <a:pt x="1347" y="3652"/>
                    <a:pt x="1165" y="3584"/>
                  </a:cubicBezTo>
                  <a:lnTo>
                    <a:pt x="1187" y="3584"/>
                  </a:lnTo>
                  <a:cubicBezTo>
                    <a:pt x="1028" y="3515"/>
                    <a:pt x="868" y="3424"/>
                    <a:pt x="731" y="3333"/>
                  </a:cubicBezTo>
                  <a:cubicBezTo>
                    <a:pt x="640" y="3241"/>
                    <a:pt x="571" y="3173"/>
                    <a:pt x="480" y="3059"/>
                  </a:cubicBezTo>
                  <a:cubicBezTo>
                    <a:pt x="411" y="2967"/>
                    <a:pt x="343" y="2830"/>
                    <a:pt x="274" y="2716"/>
                  </a:cubicBezTo>
                  <a:cubicBezTo>
                    <a:pt x="229" y="2579"/>
                    <a:pt x="183" y="2420"/>
                    <a:pt x="160" y="2283"/>
                  </a:cubicBezTo>
                  <a:cubicBezTo>
                    <a:pt x="170" y="2283"/>
                    <a:pt x="176" y="2283"/>
                    <a:pt x="179" y="2285"/>
                  </a:cubicBezTo>
                  <a:lnTo>
                    <a:pt x="179" y="2285"/>
                  </a:lnTo>
                  <a:cubicBezTo>
                    <a:pt x="139" y="2065"/>
                    <a:pt x="161" y="1865"/>
                    <a:pt x="183" y="1644"/>
                  </a:cubicBezTo>
                  <a:cubicBezTo>
                    <a:pt x="229" y="1370"/>
                    <a:pt x="297" y="1096"/>
                    <a:pt x="411" y="822"/>
                  </a:cubicBezTo>
                  <a:cubicBezTo>
                    <a:pt x="411" y="822"/>
                    <a:pt x="411" y="845"/>
                    <a:pt x="411" y="845"/>
                  </a:cubicBezTo>
                  <a:cubicBezTo>
                    <a:pt x="525" y="594"/>
                    <a:pt x="640" y="342"/>
                    <a:pt x="799" y="137"/>
                  </a:cubicBezTo>
                  <a:cubicBezTo>
                    <a:pt x="845" y="91"/>
                    <a:pt x="822" y="46"/>
                    <a:pt x="777" y="23"/>
                  </a:cubicBezTo>
                  <a:cubicBezTo>
                    <a:pt x="777" y="0"/>
                    <a:pt x="754" y="0"/>
                    <a:pt x="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 name="Google Shape;9885;p58"/>
            <p:cNvSpPr/>
            <p:nvPr/>
          </p:nvSpPr>
          <p:spPr>
            <a:xfrm>
              <a:off x="5710879" y="3845818"/>
              <a:ext cx="79603" cy="140884"/>
            </a:xfrm>
            <a:custGeom>
              <a:avLst/>
              <a:gdLst/>
              <a:ahLst/>
              <a:cxnLst/>
              <a:rect l="l" t="t" r="r" b="b"/>
              <a:pathLst>
                <a:path w="1690" h="2991" extrusionOk="0">
                  <a:moveTo>
                    <a:pt x="1210" y="1"/>
                  </a:moveTo>
                  <a:lnTo>
                    <a:pt x="1210" y="1"/>
                  </a:lnTo>
                  <a:cubicBezTo>
                    <a:pt x="1278" y="183"/>
                    <a:pt x="1324" y="343"/>
                    <a:pt x="1370" y="526"/>
                  </a:cubicBezTo>
                  <a:cubicBezTo>
                    <a:pt x="1370" y="526"/>
                    <a:pt x="1370" y="526"/>
                    <a:pt x="1370" y="503"/>
                  </a:cubicBezTo>
                  <a:cubicBezTo>
                    <a:pt x="1461" y="959"/>
                    <a:pt x="1529" y="1393"/>
                    <a:pt x="1506" y="1850"/>
                  </a:cubicBezTo>
                  <a:cubicBezTo>
                    <a:pt x="1506" y="1986"/>
                    <a:pt x="1484" y="2101"/>
                    <a:pt x="1461" y="2238"/>
                  </a:cubicBezTo>
                  <a:cubicBezTo>
                    <a:pt x="1461" y="2238"/>
                    <a:pt x="1461" y="2215"/>
                    <a:pt x="1461" y="2215"/>
                  </a:cubicBezTo>
                  <a:cubicBezTo>
                    <a:pt x="1438" y="2306"/>
                    <a:pt x="1392" y="2397"/>
                    <a:pt x="1324" y="2489"/>
                  </a:cubicBezTo>
                  <a:lnTo>
                    <a:pt x="1347" y="2489"/>
                  </a:lnTo>
                  <a:cubicBezTo>
                    <a:pt x="1324" y="2489"/>
                    <a:pt x="1324" y="2489"/>
                    <a:pt x="1324" y="2511"/>
                  </a:cubicBezTo>
                  <a:cubicBezTo>
                    <a:pt x="1278" y="2580"/>
                    <a:pt x="1233" y="2626"/>
                    <a:pt x="1187" y="2671"/>
                  </a:cubicBezTo>
                  <a:cubicBezTo>
                    <a:pt x="1141" y="2717"/>
                    <a:pt x="1118" y="2740"/>
                    <a:pt x="1050" y="2763"/>
                  </a:cubicBezTo>
                  <a:cubicBezTo>
                    <a:pt x="1027" y="2785"/>
                    <a:pt x="982" y="2808"/>
                    <a:pt x="959" y="2808"/>
                  </a:cubicBezTo>
                  <a:cubicBezTo>
                    <a:pt x="913" y="2831"/>
                    <a:pt x="867" y="2831"/>
                    <a:pt x="822" y="2831"/>
                  </a:cubicBezTo>
                  <a:cubicBezTo>
                    <a:pt x="776" y="2831"/>
                    <a:pt x="753" y="2808"/>
                    <a:pt x="708" y="2808"/>
                  </a:cubicBezTo>
                  <a:cubicBezTo>
                    <a:pt x="662" y="2785"/>
                    <a:pt x="616" y="2763"/>
                    <a:pt x="548" y="2740"/>
                  </a:cubicBezTo>
                  <a:cubicBezTo>
                    <a:pt x="479" y="2694"/>
                    <a:pt x="434" y="2626"/>
                    <a:pt x="365" y="2580"/>
                  </a:cubicBezTo>
                  <a:cubicBezTo>
                    <a:pt x="297" y="2511"/>
                    <a:pt x="251" y="2420"/>
                    <a:pt x="183" y="2329"/>
                  </a:cubicBezTo>
                  <a:cubicBezTo>
                    <a:pt x="183" y="2329"/>
                    <a:pt x="160" y="2306"/>
                    <a:pt x="160" y="2283"/>
                  </a:cubicBezTo>
                  <a:cubicBezTo>
                    <a:pt x="143" y="2250"/>
                    <a:pt x="114" y="2229"/>
                    <a:pt x="82" y="2229"/>
                  </a:cubicBezTo>
                  <a:cubicBezTo>
                    <a:pt x="70" y="2229"/>
                    <a:pt x="58" y="2231"/>
                    <a:pt x="46" y="2238"/>
                  </a:cubicBezTo>
                  <a:cubicBezTo>
                    <a:pt x="23" y="2238"/>
                    <a:pt x="0" y="2283"/>
                    <a:pt x="0" y="2329"/>
                  </a:cubicBezTo>
                  <a:cubicBezTo>
                    <a:pt x="69" y="2443"/>
                    <a:pt x="137" y="2534"/>
                    <a:pt x="205" y="2648"/>
                  </a:cubicBezTo>
                  <a:cubicBezTo>
                    <a:pt x="274" y="2717"/>
                    <a:pt x="342" y="2785"/>
                    <a:pt x="411" y="2831"/>
                  </a:cubicBezTo>
                  <a:cubicBezTo>
                    <a:pt x="479" y="2877"/>
                    <a:pt x="548" y="2922"/>
                    <a:pt x="616" y="2945"/>
                  </a:cubicBezTo>
                  <a:cubicBezTo>
                    <a:pt x="662" y="2945"/>
                    <a:pt x="685" y="2968"/>
                    <a:pt x="730" y="2968"/>
                  </a:cubicBezTo>
                  <a:cubicBezTo>
                    <a:pt x="753" y="2991"/>
                    <a:pt x="799" y="2991"/>
                    <a:pt x="822" y="2991"/>
                  </a:cubicBezTo>
                  <a:cubicBezTo>
                    <a:pt x="959" y="2991"/>
                    <a:pt x="1096" y="2945"/>
                    <a:pt x="1210" y="2877"/>
                  </a:cubicBezTo>
                  <a:cubicBezTo>
                    <a:pt x="1324" y="2785"/>
                    <a:pt x="1415" y="2671"/>
                    <a:pt x="1484" y="2557"/>
                  </a:cubicBezTo>
                  <a:cubicBezTo>
                    <a:pt x="1575" y="2420"/>
                    <a:pt x="1621" y="2260"/>
                    <a:pt x="1643" y="2101"/>
                  </a:cubicBezTo>
                  <a:cubicBezTo>
                    <a:pt x="1689" y="1918"/>
                    <a:pt x="1689" y="1735"/>
                    <a:pt x="1666" y="1553"/>
                  </a:cubicBezTo>
                  <a:cubicBezTo>
                    <a:pt x="1666" y="1142"/>
                    <a:pt x="1598" y="731"/>
                    <a:pt x="1484" y="320"/>
                  </a:cubicBezTo>
                  <a:cubicBezTo>
                    <a:pt x="1461" y="229"/>
                    <a:pt x="1438" y="160"/>
                    <a:pt x="1415" y="69"/>
                  </a:cubicBezTo>
                  <a:lnTo>
                    <a:pt x="1392" y="69"/>
                  </a:lnTo>
                  <a:cubicBezTo>
                    <a:pt x="1392" y="69"/>
                    <a:pt x="1370" y="69"/>
                    <a:pt x="1370" y="46"/>
                  </a:cubicBezTo>
                  <a:cubicBezTo>
                    <a:pt x="1324" y="46"/>
                    <a:pt x="1255" y="24"/>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 name="Google Shape;9886;p58"/>
            <p:cNvSpPr/>
            <p:nvPr/>
          </p:nvSpPr>
          <p:spPr>
            <a:xfrm>
              <a:off x="5773199" y="3963013"/>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 name="Google Shape;9887;p58"/>
            <p:cNvSpPr/>
            <p:nvPr/>
          </p:nvSpPr>
          <p:spPr>
            <a:xfrm>
              <a:off x="5773199" y="3963013"/>
              <a:ext cx="47" cy="1130"/>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 name="Google Shape;9888;p58"/>
            <p:cNvSpPr/>
            <p:nvPr/>
          </p:nvSpPr>
          <p:spPr>
            <a:xfrm>
              <a:off x="5773199" y="396409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 name="Google Shape;9889;p58"/>
            <p:cNvSpPr/>
            <p:nvPr/>
          </p:nvSpPr>
          <p:spPr>
            <a:xfrm>
              <a:off x="5736645" y="3974836"/>
              <a:ext cx="47" cy="47"/>
            </a:xfrm>
            <a:custGeom>
              <a:avLst/>
              <a:gdLst/>
              <a:ahLst/>
              <a:cxnLst/>
              <a:rect l="l" t="t" r="r" b="b"/>
              <a:pathLst>
                <a:path w="1" h="1" extrusionOk="0">
                  <a:moveTo>
                    <a:pt x="1" y="1"/>
                  </a:moveTo>
                  <a:cubicBezTo>
                    <a:pt x="1" y="1"/>
                    <a:pt x="1" y="1"/>
                    <a:pt x="1" y="1"/>
                  </a:cubicBezTo>
                  <a:cubicBezTo>
                    <a:pt x="1" y="1"/>
                    <a:pt x="1" y="1"/>
                    <a:pt x="1" y="1"/>
                  </a:cubicBezTo>
                  <a:lnTo>
                    <a:pt x="1" y="1"/>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 name="Google Shape;9890;p58"/>
            <p:cNvSpPr/>
            <p:nvPr/>
          </p:nvSpPr>
          <p:spPr>
            <a:xfrm>
              <a:off x="5606542" y="3951473"/>
              <a:ext cx="119405" cy="133065"/>
            </a:xfrm>
            <a:custGeom>
              <a:avLst/>
              <a:gdLst/>
              <a:ahLst/>
              <a:cxnLst/>
              <a:rect l="l" t="t" r="r" b="b"/>
              <a:pathLst>
                <a:path w="2535" h="2825" extrusionOk="0">
                  <a:moveTo>
                    <a:pt x="2249" y="0"/>
                  </a:moveTo>
                  <a:cubicBezTo>
                    <a:pt x="2238" y="0"/>
                    <a:pt x="2226" y="6"/>
                    <a:pt x="2215" y="17"/>
                  </a:cubicBezTo>
                  <a:cubicBezTo>
                    <a:pt x="2192" y="17"/>
                    <a:pt x="2192" y="40"/>
                    <a:pt x="2169" y="63"/>
                  </a:cubicBezTo>
                  <a:cubicBezTo>
                    <a:pt x="2169" y="63"/>
                    <a:pt x="2169" y="86"/>
                    <a:pt x="2169" y="109"/>
                  </a:cubicBezTo>
                  <a:cubicBezTo>
                    <a:pt x="2192" y="177"/>
                    <a:pt x="2215" y="223"/>
                    <a:pt x="2215" y="268"/>
                  </a:cubicBezTo>
                  <a:cubicBezTo>
                    <a:pt x="2306" y="656"/>
                    <a:pt x="2375" y="1045"/>
                    <a:pt x="2375" y="1433"/>
                  </a:cubicBezTo>
                  <a:cubicBezTo>
                    <a:pt x="2352" y="1592"/>
                    <a:pt x="2329" y="1775"/>
                    <a:pt x="2284" y="1935"/>
                  </a:cubicBezTo>
                  <a:cubicBezTo>
                    <a:pt x="2261" y="2049"/>
                    <a:pt x="2192" y="2163"/>
                    <a:pt x="2147" y="2277"/>
                  </a:cubicBezTo>
                  <a:cubicBezTo>
                    <a:pt x="2101" y="2346"/>
                    <a:pt x="2032" y="2391"/>
                    <a:pt x="1987" y="2460"/>
                  </a:cubicBezTo>
                  <a:cubicBezTo>
                    <a:pt x="1918" y="2505"/>
                    <a:pt x="1873" y="2551"/>
                    <a:pt x="1827" y="2574"/>
                  </a:cubicBezTo>
                  <a:cubicBezTo>
                    <a:pt x="1759" y="2597"/>
                    <a:pt x="1713" y="2619"/>
                    <a:pt x="1644" y="2642"/>
                  </a:cubicBezTo>
                  <a:cubicBezTo>
                    <a:pt x="1599" y="2665"/>
                    <a:pt x="1530" y="2665"/>
                    <a:pt x="1462" y="2665"/>
                  </a:cubicBezTo>
                  <a:cubicBezTo>
                    <a:pt x="1370" y="2665"/>
                    <a:pt x="1279" y="2642"/>
                    <a:pt x="1211" y="2619"/>
                  </a:cubicBezTo>
                  <a:cubicBezTo>
                    <a:pt x="1074" y="2574"/>
                    <a:pt x="960" y="2528"/>
                    <a:pt x="868" y="2460"/>
                  </a:cubicBezTo>
                  <a:cubicBezTo>
                    <a:pt x="731" y="2368"/>
                    <a:pt x="617" y="2277"/>
                    <a:pt x="526" y="2186"/>
                  </a:cubicBezTo>
                  <a:cubicBezTo>
                    <a:pt x="435" y="2072"/>
                    <a:pt x="343" y="1958"/>
                    <a:pt x="275" y="1843"/>
                  </a:cubicBezTo>
                  <a:cubicBezTo>
                    <a:pt x="229" y="1775"/>
                    <a:pt x="206" y="1684"/>
                    <a:pt x="161" y="1592"/>
                  </a:cubicBezTo>
                  <a:cubicBezTo>
                    <a:pt x="161" y="1570"/>
                    <a:pt x="115" y="1547"/>
                    <a:pt x="69" y="1547"/>
                  </a:cubicBezTo>
                  <a:cubicBezTo>
                    <a:pt x="24" y="1570"/>
                    <a:pt x="1" y="1615"/>
                    <a:pt x="24" y="1661"/>
                  </a:cubicBezTo>
                  <a:cubicBezTo>
                    <a:pt x="92" y="1843"/>
                    <a:pt x="184" y="2003"/>
                    <a:pt x="298" y="2163"/>
                  </a:cubicBezTo>
                  <a:cubicBezTo>
                    <a:pt x="412" y="2300"/>
                    <a:pt x="526" y="2414"/>
                    <a:pt x="663" y="2505"/>
                  </a:cubicBezTo>
                  <a:cubicBezTo>
                    <a:pt x="891" y="2688"/>
                    <a:pt x="1165" y="2825"/>
                    <a:pt x="1462" y="2825"/>
                  </a:cubicBezTo>
                  <a:cubicBezTo>
                    <a:pt x="1599" y="2825"/>
                    <a:pt x="1736" y="2802"/>
                    <a:pt x="1850" y="2734"/>
                  </a:cubicBezTo>
                  <a:cubicBezTo>
                    <a:pt x="1918" y="2711"/>
                    <a:pt x="1987" y="2665"/>
                    <a:pt x="2055" y="2619"/>
                  </a:cubicBezTo>
                  <a:cubicBezTo>
                    <a:pt x="2101" y="2551"/>
                    <a:pt x="2169" y="2505"/>
                    <a:pt x="2215" y="2437"/>
                  </a:cubicBezTo>
                  <a:cubicBezTo>
                    <a:pt x="2284" y="2346"/>
                    <a:pt x="2329" y="2254"/>
                    <a:pt x="2375" y="2163"/>
                  </a:cubicBezTo>
                  <a:cubicBezTo>
                    <a:pt x="2420" y="2072"/>
                    <a:pt x="2443" y="1980"/>
                    <a:pt x="2466" y="1889"/>
                  </a:cubicBezTo>
                  <a:cubicBezTo>
                    <a:pt x="2512" y="1684"/>
                    <a:pt x="2535" y="1478"/>
                    <a:pt x="2535" y="1273"/>
                  </a:cubicBezTo>
                  <a:cubicBezTo>
                    <a:pt x="2512" y="862"/>
                    <a:pt x="2420" y="451"/>
                    <a:pt x="2329" y="63"/>
                  </a:cubicBezTo>
                  <a:cubicBezTo>
                    <a:pt x="2329" y="40"/>
                    <a:pt x="2306" y="17"/>
                    <a:pt x="2284" y="17"/>
                  </a:cubicBezTo>
                  <a:cubicBezTo>
                    <a:pt x="2272" y="6"/>
                    <a:pt x="2261" y="0"/>
                    <a:pt x="2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 name="Google Shape;9891;p58"/>
            <p:cNvSpPr/>
            <p:nvPr/>
          </p:nvSpPr>
          <p:spPr>
            <a:xfrm>
              <a:off x="5408750" y="4025379"/>
              <a:ext cx="206450" cy="152141"/>
            </a:xfrm>
            <a:custGeom>
              <a:avLst/>
              <a:gdLst/>
              <a:ahLst/>
              <a:cxnLst/>
              <a:rect l="l" t="t" r="r" b="b"/>
              <a:pathLst>
                <a:path w="4383" h="3230" extrusionOk="0">
                  <a:moveTo>
                    <a:pt x="4223" y="1"/>
                  </a:moveTo>
                  <a:cubicBezTo>
                    <a:pt x="4177" y="1"/>
                    <a:pt x="4154" y="46"/>
                    <a:pt x="4154" y="92"/>
                  </a:cubicBezTo>
                  <a:cubicBezTo>
                    <a:pt x="4200" y="343"/>
                    <a:pt x="4223" y="617"/>
                    <a:pt x="4223" y="891"/>
                  </a:cubicBezTo>
                  <a:cubicBezTo>
                    <a:pt x="4200" y="1165"/>
                    <a:pt x="4154" y="1461"/>
                    <a:pt x="4086" y="1735"/>
                  </a:cubicBezTo>
                  <a:cubicBezTo>
                    <a:pt x="4017" y="1941"/>
                    <a:pt x="3926" y="2123"/>
                    <a:pt x="3812" y="2306"/>
                  </a:cubicBezTo>
                  <a:lnTo>
                    <a:pt x="3835" y="2306"/>
                  </a:lnTo>
                  <a:cubicBezTo>
                    <a:pt x="3743" y="2420"/>
                    <a:pt x="3652" y="2557"/>
                    <a:pt x="3538" y="2648"/>
                  </a:cubicBezTo>
                  <a:cubicBezTo>
                    <a:pt x="3447" y="2740"/>
                    <a:pt x="3333" y="2831"/>
                    <a:pt x="3218" y="2876"/>
                  </a:cubicBezTo>
                  <a:cubicBezTo>
                    <a:pt x="3104" y="2945"/>
                    <a:pt x="2990" y="2991"/>
                    <a:pt x="2876" y="3013"/>
                  </a:cubicBezTo>
                  <a:cubicBezTo>
                    <a:pt x="2742" y="3047"/>
                    <a:pt x="2621" y="3068"/>
                    <a:pt x="2494" y="3068"/>
                  </a:cubicBezTo>
                  <a:cubicBezTo>
                    <a:pt x="2447" y="3068"/>
                    <a:pt x="2400" y="3065"/>
                    <a:pt x="2351" y="3059"/>
                  </a:cubicBezTo>
                  <a:lnTo>
                    <a:pt x="2374" y="3059"/>
                  </a:lnTo>
                  <a:cubicBezTo>
                    <a:pt x="2191" y="3059"/>
                    <a:pt x="1986" y="3036"/>
                    <a:pt x="1803" y="2968"/>
                  </a:cubicBezTo>
                  <a:cubicBezTo>
                    <a:pt x="1598" y="2899"/>
                    <a:pt x="1415" y="2808"/>
                    <a:pt x="1210" y="2694"/>
                  </a:cubicBezTo>
                  <a:lnTo>
                    <a:pt x="1233" y="2694"/>
                  </a:lnTo>
                  <a:cubicBezTo>
                    <a:pt x="1027" y="2580"/>
                    <a:pt x="867" y="2443"/>
                    <a:pt x="708" y="2283"/>
                  </a:cubicBezTo>
                  <a:cubicBezTo>
                    <a:pt x="594" y="2146"/>
                    <a:pt x="479" y="1986"/>
                    <a:pt x="388" y="1827"/>
                  </a:cubicBezTo>
                  <a:cubicBezTo>
                    <a:pt x="297" y="1690"/>
                    <a:pt x="251" y="1530"/>
                    <a:pt x="206" y="1370"/>
                  </a:cubicBezTo>
                  <a:cubicBezTo>
                    <a:pt x="183" y="1302"/>
                    <a:pt x="183" y="1233"/>
                    <a:pt x="160" y="1187"/>
                  </a:cubicBezTo>
                  <a:cubicBezTo>
                    <a:pt x="160" y="1142"/>
                    <a:pt x="114" y="1096"/>
                    <a:pt x="69" y="1096"/>
                  </a:cubicBezTo>
                  <a:cubicBezTo>
                    <a:pt x="46" y="1119"/>
                    <a:pt x="0" y="1142"/>
                    <a:pt x="0" y="1187"/>
                  </a:cubicBezTo>
                  <a:cubicBezTo>
                    <a:pt x="46" y="1347"/>
                    <a:pt x="69" y="1507"/>
                    <a:pt x="137" y="1667"/>
                  </a:cubicBezTo>
                  <a:cubicBezTo>
                    <a:pt x="183" y="1804"/>
                    <a:pt x="251" y="1941"/>
                    <a:pt x="342" y="2055"/>
                  </a:cubicBezTo>
                  <a:cubicBezTo>
                    <a:pt x="502" y="2306"/>
                    <a:pt x="685" y="2511"/>
                    <a:pt x="936" y="2694"/>
                  </a:cubicBezTo>
                  <a:cubicBezTo>
                    <a:pt x="1164" y="2876"/>
                    <a:pt x="1438" y="3013"/>
                    <a:pt x="1735" y="3105"/>
                  </a:cubicBezTo>
                  <a:cubicBezTo>
                    <a:pt x="1872" y="3150"/>
                    <a:pt x="2009" y="3196"/>
                    <a:pt x="2146" y="3219"/>
                  </a:cubicBezTo>
                  <a:cubicBezTo>
                    <a:pt x="2252" y="3219"/>
                    <a:pt x="2349" y="3229"/>
                    <a:pt x="2442" y="3229"/>
                  </a:cubicBezTo>
                  <a:cubicBezTo>
                    <a:pt x="2488" y="3229"/>
                    <a:pt x="2534" y="3226"/>
                    <a:pt x="2579" y="3219"/>
                  </a:cubicBezTo>
                  <a:cubicBezTo>
                    <a:pt x="2922" y="3196"/>
                    <a:pt x="3264" y="3082"/>
                    <a:pt x="3538" y="2876"/>
                  </a:cubicBezTo>
                  <a:cubicBezTo>
                    <a:pt x="3652" y="2762"/>
                    <a:pt x="3766" y="2648"/>
                    <a:pt x="3880" y="2511"/>
                  </a:cubicBezTo>
                  <a:cubicBezTo>
                    <a:pt x="3972" y="2374"/>
                    <a:pt x="4063" y="2237"/>
                    <a:pt x="4131" y="2078"/>
                  </a:cubicBezTo>
                  <a:cubicBezTo>
                    <a:pt x="4268" y="1758"/>
                    <a:pt x="4337" y="1416"/>
                    <a:pt x="4360" y="1073"/>
                  </a:cubicBezTo>
                  <a:cubicBezTo>
                    <a:pt x="4383" y="731"/>
                    <a:pt x="4383" y="389"/>
                    <a:pt x="4314" y="69"/>
                  </a:cubicBezTo>
                  <a:cubicBezTo>
                    <a:pt x="4314" y="46"/>
                    <a:pt x="4291" y="23"/>
                    <a:pt x="4291" y="23"/>
                  </a:cubicBezTo>
                  <a:cubicBezTo>
                    <a:pt x="4268" y="1"/>
                    <a:pt x="4268" y="1"/>
                    <a:pt x="4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 name="Google Shape;9892;p58"/>
            <p:cNvSpPr/>
            <p:nvPr/>
          </p:nvSpPr>
          <p:spPr>
            <a:xfrm>
              <a:off x="4980804" y="3297481"/>
              <a:ext cx="47" cy="2214"/>
            </a:xfrm>
            <a:custGeom>
              <a:avLst/>
              <a:gdLst/>
              <a:ahLst/>
              <a:cxnLst/>
              <a:rect l="l" t="t" r="r" b="b"/>
              <a:pathLst>
                <a:path w="1" h="47" extrusionOk="0">
                  <a:moveTo>
                    <a:pt x="1" y="46"/>
                  </a:moveTo>
                  <a:cubicBezTo>
                    <a:pt x="1" y="24"/>
                    <a:pt x="1" y="24"/>
                    <a:pt x="1" y="1"/>
                  </a:cubicBezTo>
                  <a:cubicBezTo>
                    <a:pt x="1" y="24"/>
                    <a:pt x="1" y="24"/>
                    <a:pt x="1" y="46"/>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 name="Google Shape;9893;p58"/>
            <p:cNvSpPr/>
            <p:nvPr/>
          </p:nvSpPr>
          <p:spPr>
            <a:xfrm>
              <a:off x="4989424" y="3310388"/>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 name="Google Shape;9894;p58"/>
            <p:cNvSpPr/>
            <p:nvPr/>
          </p:nvSpPr>
          <p:spPr>
            <a:xfrm>
              <a:off x="4986174" y="3310388"/>
              <a:ext cx="510732" cy="310876"/>
            </a:xfrm>
            <a:custGeom>
              <a:avLst/>
              <a:gdLst/>
              <a:ahLst/>
              <a:cxnLst/>
              <a:rect l="l" t="t" r="r" b="b"/>
              <a:pathLst>
                <a:path w="10843" h="6600" extrusionOk="0">
                  <a:moveTo>
                    <a:pt x="69" y="1"/>
                  </a:moveTo>
                  <a:cubicBezTo>
                    <a:pt x="46" y="138"/>
                    <a:pt x="24" y="275"/>
                    <a:pt x="1" y="412"/>
                  </a:cubicBezTo>
                  <a:cubicBezTo>
                    <a:pt x="46" y="571"/>
                    <a:pt x="92" y="731"/>
                    <a:pt x="138" y="891"/>
                  </a:cubicBezTo>
                  <a:cubicBezTo>
                    <a:pt x="252" y="1256"/>
                    <a:pt x="412" y="1598"/>
                    <a:pt x="594" y="1964"/>
                  </a:cubicBezTo>
                  <a:cubicBezTo>
                    <a:pt x="959" y="2671"/>
                    <a:pt x="1439" y="3310"/>
                    <a:pt x="1987" y="3904"/>
                  </a:cubicBezTo>
                  <a:cubicBezTo>
                    <a:pt x="2534" y="4497"/>
                    <a:pt x="3173" y="4999"/>
                    <a:pt x="3858" y="5433"/>
                  </a:cubicBezTo>
                  <a:cubicBezTo>
                    <a:pt x="4520" y="5844"/>
                    <a:pt x="5251" y="6164"/>
                    <a:pt x="6004" y="6369"/>
                  </a:cubicBezTo>
                  <a:cubicBezTo>
                    <a:pt x="6392" y="6483"/>
                    <a:pt x="6803" y="6552"/>
                    <a:pt x="7191" y="6574"/>
                  </a:cubicBezTo>
                  <a:cubicBezTo>
                    <a:pt x="7374" y="6592"/>
                    <a:pt x="7554" y="6599"/>
                    <a:pt x="7731" y="6599"/>
                  </a:cubicBezTo>
                  <a:cubicBezTo>
                    <a:pt x="8019" y="6599"/>
                    <a:pt x="8301" y="6580"/>
                    <a:pt x="8583" y="6552"/>
                  </a:cubicBezTo>
                  <a:cubicBezTo>
                    <a:pt x="9040" y="6506"/>
                    <a:pt x="9473" y="6415"/>
                    <a:pt x="9907" y="6278"/>
                  </a:cubicBezTo>
                  <a:cubicBezTo>
                    <a:pt x="10227" y="6164"/>
                    <a:pt x="10523" y="6027"/>
                    <a:pt x="10843" y="5890"/>
                  </a:cubicBezTo>
                  <a:cubicBezTo>
                    <a:pt x="10797" y="5844"/>
                    <a:pt x="10774" y="5821"/>
                    <a:pt x="10751" y="5776"/>
                  </a:cubicBezTo>
                  <a:cubicBezTo>
                    <a:pt x="10751" y="5776"/>
                    <a:pt x="10751" y="5753"/>
                    <a:pt x="10751" y="5753"/>
                  </a:cubicBezTo>
                  <a:cubicBezTo>
                    <a:pt x="10683" y="5776"/>
                    <a:pt x="10637" y="5798"/>
                    <a:pt x="10569" y="5844"/>
                  </a:cubicBezTo>
                  <a:cubicBezTo>
                    <a:pt x="10067" y="6072"/>
                    <a:pt x="9519" y="6232"/>
                    <a:pt x="8971" y="6346"/>
                  </a:cubicBezTo>
                  <a:lnTo>
                    <a:pt x="8994" y="6346"/>
                  </a:lnTo>
                  <a:cubicBezTo>
                    <a:pt x="8598" y="6407"/>
                    <a:pt x="8193" y="6437"/>
                    <a:pt x="7790" y="6437"/>
                  </a:cubicBezTo>
                  <a:cubicBezTo>
                    <a:pt x="7589" y="6437"/>
                    <a:pt x="7389" y="6430"/>
                    <a:pt x="7191" y="6415"/>
                  </a:cubicBezTo>
                  <a:lnTo>
                    <a:pt x="7214" y="6415"/>
                  </a:lnTo>
                  <a:cubicBezTo>
                    <a:pt x="6894" y="6392"/>
                    <a:pt x="6574" y="6346"/>
                    <a:pt x="6278" y="6278"/>
                  </a:cubicBezTo>
                  <a:cubicBezTo>
                    <a:pt x="5981" y="6209"/>
                    <a:pt x="5707" y="6118"/>
                    <a:pt x="5433" y="6027"/>
                  </a:cubicBezTo>
                  <a:cubicBezTo>
                    <a:pt x="4748" y="5776"/>
                    <a:pt x="4086" y="5410"/>
                    <a:pt x="3470" y="4999"/>
                  </a:cubicBezTo>
                  <a:cubicBezTo>
                    <a:pt x="3470" y="4999"/>
                    <a:pt x="3470" y="4977"/>
                    <a:pt x="3470" y="4977"/>
                  </a:cubicBezTo>
                  <a:cubicBezTo>
                    <a:pt x="2808" y="4520"/>
                    <a:pt x="2192" y="3949"/>
                    <a:pt x="1690" y="3333"/>
                  </a:cubicBezTo>
                  <a:cubicBezTo>
                    <a:pt x="1690" y="3333"/>
                    <a:pt x="1690" y="3333"/>
                    <a:pt x="1690" y="3356"/>
                  </a:cubicBezTo>
                  <a:cubicBezTo>
                    <a:pt x="1256" y="2808"/>
                    <a:pt x="868" y="2215"/>
                    <a:pt x="594" y="1598"/>
                  </a:cubicBezTo>
                  <a:cubicBezTo>
                    <a:pt x="343" y="1073"/>
                    <a:pt x="183" y="549"/>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 name="Google Shape;9895;p58"/>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 name="Google Shape;9896;p58"/>
            <p:cNvSpPr/>
            <p:nvPr/>
          </p:nvSpPr>
          <p:spPr>
            <a:xfrm>
              <a:off x="5149627" y="3544777"/>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 name="Google Shape;9897;p58"/>
            <p:cNvSpPr/>
            <p:nvPr/>
          </p:nvSpPr>
          <p:spPr>
            <a:xfrm>
              <a:off x="5149627" y="3544777"/>
              <a:ext cx="47" cy="1130"/>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9898;p58"/>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 name="Google Shape;9899;p58"/>
            <p:cNvSpPr/>
            <p:nvPr/>
          </p:nvSpPr>
          <p:spPr>
            <a:xfrm>
              <a:off x="5244213" y="2977080"/>
              <a:ext cx="348417" cy="499993"/>
            </a:xfrm>
            <a:custGeom>
              <a:avLst/>
              <a:gdLst/>
              <a:ahLst/>
              <a:cxnLst/>
              <a:rect l="l" t="t" r="r" b="b"/>
              <a:pathLst>
                <a:path w="7397" h="10615" extrusionOk="0">
                  <a:moveTo>
                    <a:pt x="4705" y="1016"/>
                  </a:moveTo>
                  <a:cubicBezTo>
                    <a:pt x="4708" y="1022"/>
                    <a:pt x="4714" y="1028"/>
                    <a:pt x="4726" y="1028"/>
                  </a:cubicBezTo>
                  <a:cubicBezTo>
                    <a:pt x="4719" y="1024"/>
                    <a:pt x="4712" y="1020"/>
                    <a:pt x="4705" y="1016"/>
                  </a:cubicBezTo>
                  <a:close/>
                  <a:moveTo>
                    <a:pt x="1713" y="1"/>
                  </a:moveTo>
                  <a:cubicBezTo>
                    <a:pt x="1348" y="1"/>
                    <a:pt x="1005" y="47"/>
                    <a:pt x="640" y="115"/>
                  </a:cubicBezTo>
                  <a:cubicBezTo>
                    <a:pt x="594" y="115"/>
                    <a:pt x="549" y="138"/>
                    <a:pt x="480" y="138"/>
                  </a:cubicBezTo>
                  <a:cubicBezTo>
                    <a:pt x="320" y="252"/>
                    <a:pt x="161" y="343"/>
                    <a:pt x="1" y="435"/>
                  </a:cubicBezTo>
                  <a:cubicBezTo>
                    <a:pt x="138" y="412"/>
                    <a:pt x="252" y="366"/>
                    <a:pt x="389" y="320"/>
                  </a:cubicBezTo>
                  <a:cubicBezTo>
                    <a:pt x="845" y="206"/>
                    <a:pt x="1348" y="161"/>
                    <a:pt x="1827" y="161"/>
                  </a:cubicBezTo>
                  <a:cubicBezTo>
                    <a:pt x="2329" y="183"/>
                    <a:pt x="2831" y="252"/>
                    <a:pt x="3333" y="412"/>
                  </a:cubicBezTo>
                  <a:lnTo>
                    <a:pt x="3311" y="389"/>
                  </a:lnTo>
                  <a:lnTo>
                    <a:pt x="3311" y="389"/>
                  </a:lnTo>
                  <a:cubicBezTo>
                    <a:pt x="3805" y="546"/>
                    <a:pt x="4256" y="748"/>
                    <a:pt x="4705" y="1016"/>
                  </a:cubicBezTo>
                  <a:lnTo>
                    <a:pt x="4705" y="1016"/>
                  </a:lnTo>
                  <a:cubicBezTo>
                    <a:pt x="4703" y="1010"/>
                    <a:pt x="4703" y="1005"/>
                    <a:pt x="4703" y="1005"/>
                  </a:cubicBezTo>
                  <a:lnTo>
                    <a:pt x="4703" y="1005"/>
                  </a:lnTo>
                  <a:cubicBezTo>
                    <a:pt x="5091" y="1256"/>
                    <a:pt x="5456" y="1553"/>
                    <a:pt x="5776" y="1873"/>
                  </a:cubicBezTo>
                  <a:cubicBezTo>
                    <a:pt x="5776" y="1873"/>
                    <a:pt x="5798" y="1895"/>
                    <a:pt x="5798" y="1895"/>
                  </a:cubicBezTo>
                  <a:cubicBezTo>
                    <a:pt x="6095" y="2192"/>
                    <a:pt x="6346" y="2534"/>
                    <a:pt x="6552" y="2923"/>
                  </a:cubicBezTo>
                  <a:cubicBezTo>
                    <a:pt x="6666" y="3105"/>
                    <a:pt x="6734" y="3288"/>
                    <a:pt x="6826" y="3493"/>
                  </a:cubicBezTo>
                  <a:cubicBezTo>
                    <a:pt x="6894" y="3699"/>
                    <a:pt x="6985" y="3904"/>
                    <a:pt x="7031" y="4132"/>
                  </a:cubicBezTo>
                  <a:cubicBezTo>
                    <a:pt x="7168" y="4726"/>
                    <a:pt x="7236" y="5319"/>
                    <a:pt x="7214" y="5913"/>
                  </a:cubicBezTo>
                  <a:lnTo>
                    <a:pt x="7214" y="5890"/>
                  </a:lnTo>
                  <a:cubicBezTo>
                    <a:pt x="7191" y="6917"/>
                    <a:pt x="7008" y="7921"/>
                    <a:pt x="6711" y="8903"/>
                  </a:cubicBezTo>
                  <a:lnTo>
                    <a:pt x="6711" y="8880"/>
                  </a:lnTo>
                  <a:cubicBezTo>
                    <a:pt x="6552" y="9473"/>
                    <a:pt x="6346" y="10044"/>
                    <a:pt x="6095" y="10615"/>
                  </a:cubicBezTo>
                  <a:cubicBezTo>
                    <a:pt x="6164" y="10569"/>
                    <a:pt x="6255" y="10523"/>
                    <a:pt x="6323" y="10501"/>
                  </a:cubicBezTo>
                  <a:cubicBezTo>
                    <a:pt x="6620" y="9793"/>
                    <a:pt x="6848" y="9063"/>
                    <a:pt x="7031" y="8309"/>
                  </a:cubicBezTo>
                  <a:cubicBezTo>
                    <a:pt x="7259" y="7442"/>
                    <a:pt x="7396" y="6529"/>
                    <a:pt x="7373" y="5639"/>
                  </a:cubicBezTo>
                  <a:cubicBezTo>
                    <a:pt x="7373" y="4817"/>
                    <a:pt x="7236" y="4018"/>
                    <a:pt x="6894" y="3265"/>
                  </a:cubicBezTo>
                  <a:cubicBezTo>
                    <a:pt x="6780" y="2968"/>
                    <a:pt x="6597" y="2671"/>
                    <a:pt x="6415" y="2398"/>
                  </a:cubicBezTo>
                  <a:cubicBezTo>
                    <a:pt x="6232" y="2124"/>
                    <a:pt x="6004" y="1873"/>
                    <a:pt x="5776" y="1644"/>
                  </a:cubicBezTo>
                  <a:cubicBezTo>
                    <a:pt x="5296" y="1165"/>
                    <a:pt x="4726" y="800"/>
                    <a:pt x="4132" y="526"/>
                  </a:cubicBezTo>
                  <a:cubicBezTo>
                    <a:pt x="3539" y="252"/>
                    <a:pt x="2877" y="92"/>
                    <a:pt x="2215" y="24"/>
                  </a:cubicBezTo>
                  <a:cubicBezTo>
                    <a:pt x="2055" y="24"/>
                    <a:pt x="1873" y="1"/>
                    <a:pt x="1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9900;p58"/>
            <p:cNvSpPr/>
            <p:nvPr/>
          </p:nvSpPr>
          <p:spPr>
            <a:xfrm>
              <a:off x="5552796" y="3114718"/>
              <a:ext cx="47" cy="4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 name="Google Shape;9901;p58"/>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 name="Google Shape;9902;p58"/>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 name="Google Shape;9903;p58"/>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9904;p58"/>
            <p:cNvSpPr/>
            <p:nvPr/>
          </p:nvSpPr>
          <p:spPr>
            <a:xfrm>
              <a:off x="4980804" y="2906141"/>
              <a:ext cx="548367" cy="797257"/>
            </a:xfrm>
            <a:custGeom>
              <a:avLst/>
              <a:gdLst/>
              <a:ahLst/>
              <a:cxnLst/>
              <a:rect l="l" t="t" r="r" b="b"/>
              <a:pathLst>
                <a:path w="11642" h="16926" extrusionOk="0">
                  <a:moveTo>
                    <a:pt x="10181" y="0"/>
                  </a:moveTo>
                  <a:lnTo>
                    <a:pt x="10181" y="0"/>
                  </a:lnTo>
                  <a:cubicBezTo>
                    <a:pt x="8971" y="366"/>
                    <a:pt x="7761" y="799"/>
                    <a:pt x="6620" y="1347"/>
                  </a:cubicBezTo>
                  <a:cubicBezTo>
                    <a:pt x="5091" y="2055"/>
                    <a:pt x="3653" y="2991"/>
                    <a:pt x="2489" y="4200"/>
                  </a:cubicBezTo>
                  <a:cubicBezTo>
                    <a:pt x="1918" y="4817"/>
                    <a:pt x="1393" y="5501"/>
                    <a:pt x="982" y="6255"/>
                  </a:cubicBezTo>
                  <a:cubicBezTo>
                    <a:pt x="777" y="6597"/>
                    <a:pt x="617" y="6962"/>
                    <a:pt x="480" y="7350"/>
                  </a:cubicBezTo>
                  <a:cubicBezTo>
                    <a:pt x="343" y="7715"/>
                    <a:pt x="229" y="8081"/>
                    <a:pt x="160" y="8469"/>
                  </a:cubicBezTo>
                  <a:cubicBezTo>
                    <a:pt x="92" y="8834"/>
                    <a:pt x="46" y="9199"/>
                    <a:pt x="23" y="9564"/>
                  </a:cubicBezTo>
                  <a:cubicBezTo>
                    <a:pt x="1" y="9929"/>
                    <a:pt x="23" y="10295"/>
                    <a:pt x="69" y="10660"/>
                  </a:cubicBezTo>
                  <a:cubicBezTo>
                    <a:pt x="138" y="11367"/>
                    <a:pt x="343" y="12052"/>
                    <a:pt x="640" y="12714"/>
                  </a:cubicBezTo>
                  <a:cubicBezTo>
                    <a:pt x="936" y="13376"/>
                    <a:pt x="1325" y="13969"/>
                    <a:pt x="1804" y="14494"/>
                  </a:cubicBezTo>
                  <a:cubicBezTo>
                    <a:pt x="2306" y="15042"/>
                    <a:pt x="2877" y="15499"/>
                    <a:pt x="3516" y="15887"/>
                  </a:cubicBezTo>
                  <a:cubicBezTo>
                    <a:pt x="4178" y="16275"/>
                    <a:pt x="4931" y="16549"/>
                    <a:pt x="5684" y="16709"/>
                  </a:cubicBezTo>
                  <a:cubicBezTo>
                    <a:pt x="6118" y="16800"/>
                    <a:pt x="6529" y="16868"/>
                    <a:pt x="6962" y="16891"/>
                  </a:cubicBezTo>
                  <a:cubicBezTo>
                    <a:pt x="7168" y="16914"/>
                    <a:pt x="7373" y="16925"/>
                    <a:pt x="7579" y="16925"/>
                  </a:cubicBezTo>
                  <a:cubicBezTo>
                    <a:pt x="7784" y="16925"/>
                    <a:pt x="7990" y="16914"/>
                    <a:pt x="8195" y="16891"/>
                  </a:cubicBezTo>
                  <a:cubicBezTo>
                    <a:pt x="8560" y="16868"/>
                    <a:pt x="8925" y="16800"/>
                    <a:pt x="9291" y="16686"/>
                  </a:cubicBezTo>
                  <a:cubicBezTo>
                    <a:pt x="9656" y="16572"/>
                    <a:pt x="9998" y="16435"/>
                    <a:pt x="10318" y="16252"/>
                  </a:cubicBezTo>
                  <a:cubicBezTo>
                    <a:pt x="10660" y="16069"/>
                    <a:pt x="10957" y="15841"/>
                    <a:pt x="11231" y="15567"/>
                  </a:cubicBezTo>
                  <a:cubicBezTo>
                    <a:pt x="11390" y="15430"/>
                    <a:pt x="11505" y="15293"/>
                    <a:pt x="11642" y="15156"/>
                  </a:cubicBezTo>
                  <a:lnTo>
                    <a:pt x="11619" y="15156"/>
                  </a:lnTo>
                  <a:cubicBezTo>
                    <a:pt x="11573" y="15111"/>
                    <a:pt x="11550" y="15088"/>
                    <a:pt x="11505" y="15065"/>
                  </a:cubicBezTo>
                  <a:cubicBezTo>
                    <a:pt x="11254" y="15362"/>
                    <a:pt x="10957" y="15636"/>
                    <a:pt x="10637" y="15864"/>
                  </a:cubicBezTo>
                  <a:cubicBezTo>
                    <a:pt x="10300" y="16089"/>
                    <a:pt x="9963" y="16269"/>
                    <a:pt x="9582" y="16428"/>
                  </a:cubicBezTo>
                  <a:lnTo>
                    <a:pt x="9582" y="16428"/>
                  </a:lnTo>
                  <a:cubicBezTo>
                    <a:pt x="9587" y="16421"/>
                    <a:pt x="9587" y="16412"/>
                    <a:pt x="9587" y="16412"/>
                  </a:cubicBezTo>
                  <a:lnTo>
                    <a:pt x="9587" y="16412"/>
                  </a:lnTo>
                  <a:cubicBezTo>
                    <a:pt x="9176" y="16572"/>
                    <a:pt x="8720" y="16686"/>
                    <a:pt x="8263" y="16731"/>
                  </a:cubicBezTo>
                  <a:lnTo>
                    <a:pt x="8286" y="16731"/>
                  </a:lnTo>
                  <a:cubicBezTo>
                    <a:pt x="8066" y="16754"/>
                    <a:pt x="7845" y="16764"/>
                    <a:pt x="7625" y="16764"/>
                  </a:cubicBezTo>
                  <a:cubicBezTo>
                    <a:pt x="7186" y="16764"/>
                    <a:pt x="6749" y="16724"/>
                    <a:pt x="6323" y="16663"/>
                  </a:cubicBezTo>
                  <a:lnTo>
                    <a:pt x="6300" y="16663"/>
                  </a:lnTo>
                  <a:cubicBezTo>
                    <a:pt x="5958" y="16594"/>
                    <a:pt x="5593" y="16526"/>
                    <a:pt x="5250" y="16435"/>
                  </a:cubicBezTo>
                  <a:cubicBezTo>
                    <a:pt x="4908" y="16343"/>
                    <a:pt x="4566" y="16206"/>
                    <a:pt x="4246" y="16069"/>
                  </a:cubicBezTo>
                  <a:lnTo>
                    <a:pt x="4269" y="16069"/>
                  </a:lnTo>
                  <a:cubicBezTo>
                    <a:pt x="3698" y="15818"/>
                    <a:pt x="3173" y="15499"/>
                    <a:pt x="2671" y="15111"/>
                  </a:cubicBezTo>
                  <a:cubicBezTo>
                    <a:pt x="2215" y="14723"/>
                    <a:pt x="1781" y="14266"/>
                    <a:pt x="1416" y="13764"/>
                  </a:cubicBezTo>
                  <a:lnTo>
                    <a:pt x="1416" y="13764"/>
                  </a:lnTo>
                  <a:cubicBezTo>
                    <a:pt x="1439" y="13787"/>
                    <a:pt x="1439" y="13787"/>
                    <a:pt x="1439" y="13787"/>
                  </a:cubicBezTo>
                  <a:cubicBezTo>
                    <a:pt x="1096" y="13308"/>
                    <a:pt x="822" y="12783"/>
                    <a:pt x="617" y="12235"/>
                  </a:cubicBezTo>
                  <a:cubicBezTo>
                    <a:pt x="411" y="11710"/>
                    <a:pt x="275" y="11139"/>
                    <a:pt x="206" y="10546"/>
                  </a:cubicBezTo>
                  <a:lnTo>
                    <a:pt x="206" y="10569"/>
                  </a:lnTo>
                  <a:cubicBezTo>
                    <a:pt x="160" y="9998"/>
                    <a:pt x="160" y="9404"/>
                    <a:pt x="252" y="8811"/>
                  </a:cubicBezTo>
                  <a:cubicBezTo>
                    <a:pt x="343" y="8172"/>
                    <a:pt x="548" y="7556"/>
                    <a:pt x="800" y="6962"/>
                  </a:cubicBezTo>
                  <a:cubicBezTo>
                    <a:pt x="959" y="6597"/>
                    <a:pt x="1165" y="6255"/>
                    <a:pt x="1370" y="5912"/>
                  </a:cubicBezTo>
                  <a:cubicBezTo>
                    <a:pt x="1598" y="5547"/>
                    <a:pt x="1827" y="5205"/>
                    <a:pt x="2101" y="4885"/>
                  </a:cubicBezTo>
                  <a:lnTo>
                    <a:pt x="2101" y="4885"/>
                  </a:lnTo>
                  <a:cubicBezTo>
                    <a:pt x="2101" y="4885"/>
                    <a:pt x="2100" y="4885"/>
                    <a:pt x="2078" y="4908"/>
                  </a:cubicBezTo>
                  <a:cubicBezTo>
                    <a:pt x="2397" y="4520"/>
                    <a:pt x="2740" y="4155"/>
                    <a:pt x="3105" y="3835"/>
                  </a:cubicBezTo>
                  <a:cubicBezTo>
                    <a:pt x="3470" y="3493"/>
                    <a:pt x="3858" y="3196"/>
                    <a:pt x="4246" y="2899"/>
                  </a:cubicBezTo>
                  <a:cubicBezTo>
                    <a:pt x="5502" y="2009"/>
                    <a:pt x="6894" y="1347"/>
                    <a:pt x="8332" y="799"/>
                  </a:cubicBezTo>
                  <a:cubicBezTo>
                    <a:pt x="8925" y="571"/>
                    <a:pt x="9542" y="366"/>
                    <a:pt x="10158" y="183"/>
                  </a:cubicBezTo>
                  <a:cubicBezTo>
                    <a:pt x="10181" y="115"/>
                    <a:pt x="10181" y="46"/>
                    <a:pt x="10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9905;p58"/>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9906;p58"/>
            <p:cNvSpPr/>
            <p:nvPr/>
          </p:nvSpPr>
          <p:spPr>
            <a:xfrm>
              <a:off x="5278647" y="3690988"/>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 name="Google Shape;9907;p58"/>
            <p:cNvSpPr/>
            <p:nvPr/>
          </p:nvSpPr>
          <p:spPr>
            <a:xfrm>
              <a:off x="5372197" y="2943777"/>
              <a:ext cx="1083" cy="47"/>
            </a:xfrm>
            <a:custGeom>
              <a:avLst/>
              <a:gdLst/>
              <a:ahLst/>
              <a:cxnLst/>
              <a:rect l="l" t="t" r="r" b="b"/>
              <a:pathLst>
                <a:path w="23" h="1" extrusionOk="0">
                  <a:moveTo>
                    <a:pt x="0" y="0"/>
                  </a:moveTo>
                  <a:cubicBezTo>
                    <a:pt x="0" y="0"/>
                    <a:pt x="0" y="0"/>
                    <a:pt x="23"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 name="Google Shape;9908;p58"/>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 name="Google Shape;9909;p58"/>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 name="Google Shape;9910;p58"/>
            <p:cNvSpPr/>
            <p:nvPr/>
          </p:nvSpPr>
          <p:spPr>
            <a:xfrm>
              <a:off x="4992627" y="3321127"/>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 name="Google Shape;9911;p58"/>
            <p:cNvSpPr/>
            <p:nvPr/>
          </p:nvSpPr>
          <p:spPr>
            <a:xfrm>
              <a:off x="5008784" y="3482411"/>
              <a:ext cx="1083" cy="4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 name="Google Shape;9912;p58"/>
            <p:cNvSpPr/>
            <p:nvPr/>
          </p:nvSpPr>
          <p:spPr>
            <a:xfrm>
              <a:off x="5181847" y="3663055"/>
              <a:ext cx="47" cy="1130"/>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 name="Google Shape;9913;p58"/>
            <p:cNvSpPr/>
            <p:nvPr/>
          </p:nvSpPr>
          <p:spPr>
            <a:xfrm>
              <a:off x="5170023" y="2726581"/>
              <a:ext cx="162409" cy="232262"/>
            </a:xfrm>
            <a:custGeom>
              <a:avLst/>
              <a:gdLst/>
              <a:ahLst/>
              <a:cxnLst/>
              <a:rect l="l" t="t" r="r" b="b"/>
              <a:pathLst>
                <a:path w="3448" h="4931" extrusionOk="0">
                  <a:moveTo>
                    <a:pt x="1599" y="1"/>
                  </a:moveTo>
                  <a:cubicBezTo>
                    <a:pt x="1507" y="1"/>
                    <a:pt x="1439" y="23"/>
                    <a:pt x="1393" y="46"/>
                  </a:cubicBezTo>
                  <a:cubicBezTo>
                    <a:pt x="1233" y="115"/>
                    <a:pt x="1097" y="206"/>
                    <a:pt x="960" y="297"/>
                  </a:cubicBezTo>
                  <a:cubicBezTo>
                    <a:pt x="845" y="411"/>
                    <a:pt x="731" y="526"/>
                    <a:pt x="617" y="663"/>
                  </a:cubicBezTo>
                  <a:cubicBezTo>
                    <a:pt x="503" y="799"/>
                    <a:pt x="412" y="936"/>
                    <a:pt x="343" y="1096"/>
                  </a:cubicBezTo>
                  <a:cubicBezTo>
                    <a:pt x="252" y="1256"/>
                    <a:pt x="206" y="1416"/>
                    <a:pt x="138" y="1576"/>
                  </a:cubicBezTo>
                  <a:cubicBezTo>
                    <a:pt x="92" y="1758"/>
                    <a:pt x="47" y="1941"/>
                    <a:pt x="24" y="2101"/>
                  </a:cubicBezTo>
                  <a:cubicBezTo>
                    <a:pt x="1" y="2443"/>
                    <a:pt x="1" y="2785"/>
                    <a:pt x="115" y="3105"/>
                  </a:cubicBezTo>
                  <a:cubicBezTo>
                    <a:pt x="115" y="3138"/>
                    <a:pt x="139" y="3159"/>
                    <a:pt x="171" y="3159"/>
                  </a:cubicBezTo>
                  <a:cubicBezTo>
                    <a:pt x="182" y="3159"/>
                    <a:pt x="194" y="3157"/>
                    <a:pt x="206" y="3150"/>
                  </a:cubicBezTo>
                  <a:cubicBezTo>
                    <a:pt x="252" y="3150"/>
                    <a:pt x="275" y="3105"/>
                    <a:pt x="252" y="3059"/>
                  </a:cubicBezTo>
                  <a:cubicBezTo>
                    <a:pt x="229" y="2945"/>
                    <a:pt x="206" y="2854"/>
                    <a:pt x="183" y="2740"/>
                  </a:cubicBezTo>
                  <a:cubicBezTo>
                    <a:pt x="183" y="2762"/>
                    <a:pt x="183" y="2762"/>
                    <a:pt x="183" y="2762"/>
                  </a:cubicBezTo>
                  <a:cubicBezTo>
                    <a:pt x="161" y="2534"/>
                    <a:pt x="161" y="2306"/>
                    <a:pt x="206" y="2101"/>
                  </a:cubicBezTo>
                  <a:lnTo>
                    <a:pt x="183" y="2101"/>
                  </a:lnTo>
                  <a:cubicBezTo>
                    <a:pt x="229" y="1849"/>
                    <a:pt x="298" y="1598"/>
                    <a:pt x="389" y="1347"/>
                  </a:cubicBezTo>
                  <a:cubicBezTo>
                    <a:pt x="480" y="1142"/>
                    <a:pt x="594" y="959"/>
                    <a:pt x="731" y="777"/>
                  </a:cubicBezTo>
                  <a:cubicBezTo>
                    <a:pt x="738" y="769"/>
                    <a:pt x="744" y="762"/>
                    <a:pt x="750" y="754"/>
                  </a:cubicBezTo>
                  <a:lnTo>
                    <a:pt x="750" y="754"/>
                  </a:lnTo>
                  <a:cubicBezTo>
                    <a:pt x="751" y="754"/>
                    <a:pt x="753" y="754"/>
                    <a:pt x="754" y="754"/>
                  </a:cubicBezTo>
                  <a:cubicBezTo>
                    <a:pt x="753" y="754"/>
                    <a:pt x="752" y="754"/>
                    <a:pt x="750" y="754"/>
                  </a:cubicBezTo>
                  <a:lnTo>
                    <a:pt x="750" y="754"/>
                  </a:lnTo>
                  <a:cubicBezTo>
                    <a:pt x="858" y="625"/>
                    <a:pt x="967" y="498"/>
                    <a:pt x="1097" y="411"/>
                  </a:cubicBezTo>
                  <a:cubicBezTo>
                    <a:pt x="1211" y="320"/>
                    <a:pt x="1325" y="252"/>
                    <a:pt x="1439" y="206"/>
                  </a:cubicBezTo>
                  <a:cubicBezTo>
                    <a:pt x="1507" y="183"/>
                    <a:pt x="1553" y="160"/>
                    <a:pt x="1599" y="160"/>
                  </a:cubicBezTo>
                  <a:lnTo>
                    <a:pt x="1690" y="160"/>
                  </a:lnTo>
                  <a:cubicBezTo>
                    <a:pt x="1690" y="160"/>
                    <a:pt x="1713" y="160"/>
                    <a:pt x="1713" y="183"/>
                  </a:cubicBezTo>
                  <a:cubicBezTo>
                    <a:pt x="1713" y="183"/>
                    <a:pt x="1736" y="183"/>
                    <a:pt x="1736" y="206"/>
                  </a:cubicBezTo>
                  <a:cubicBezTo>
                    <a:pt x="1736" y="206"/>
                    <a:pt x="1758" y="229"/>
                    <a:pt x="1758" y="229"/>
                  </a:cubicBezTo>
                  <a:cubicBezTo>
                    <a:pt x="1758" y="252"/>
                    <a:pt x="1781" y="297"/>
                    <a:pt x="1781" y="320"/>
                  </a:cubicBezTo>
                  <a:cubicBezTo>
                    <a:pt x="1781" y="434"/>
                    <a:pt x="1781" y="571"/>
                    <a:pt x="1758" y="685"/>
                  </a:cubicBezTo>
                  <a:cubicBezTo>
                    <a:pt x="1758" y="799"/>
                    <a:pt x="1736" y="936"/>
                    <a:pt x="1713" y="1051"/>
                  </a:cubicBezTo>
                  <a:cubicBezTo>
                    <a:pt x="1690" y="1165"/>
                    <a:pt x="1667" y="1279"/>
                    <a:pt x="1644" y="1393"/>
                  </a:cubicBezTo>
                  <a:cubicBezTo>
                    <a:pt x="1621" y="1735"/>
                    <a:pt x="1644" y="2055"/>
                    <a:pt x="1667" y="2374"/>
                  </a:cubicBezTo>
                  <a:cubicBezTo>
                    <a:pt x="1713" y="2717"/>
                    <a:pt x="1781" y="3059"/>
                    <a:pt x="1918" y="3379"/>
                  </a:cubicBezTo>
                  <a:cubicBezTo>
                    <a:pt x="1964" y="3539"/>
                    <a:pt x="2032" y="3675"/>
                    <a:pt x="2124" y="3835"/>
                  </a:cubicBezTo>
                  <a:cubicBezTo>
                    <a:pt x="2192" y="3972"/>
                    <a:pt x="2283" y="4109"/>
                    <a:pt x="2398" y="4246"/>
                  </a:cubicBezTo>
                  <a:cubicBezTo>
                    <a:pt x="2512" y="4383"/>
                    <a:pt x="2649" y="4520"/>
                    <a:pt x="2808" y="4634"/>
                  </a:cubicBezTo>
                  <a:cubicBezTo>
                    <a:pt x="2968" y="4748"/>
                    <a:pt x="3151" y="4840"/>
                    <a:pt x="3333" y="4931"/>
                  </a:cubicBezTo>
                  <a:cubicBezTo>
                    <a:pt x="3356" y="4931"/>
                    <a:pt x="3379" y="4931"/>
                    <a:pt x="3402" y="4908"/>
                  </a:cubicBezTo>
                  <a:cubicBezTo>
                    <a:pt x="3425" y="4908"/>
                    <a:pt x="3425" y="4885"/>
                    <a:pt x="3425" y="4862"/>
                  </a:cubicBezTo>
                  <a:cubicBezTo>
                    <a:pt x="3448" y="4840"/>
                    <a:pt x="3448" y="4817"/>
                    <a:pt x="3425" y="4794"/>
                  </a:cubicBezTo>
                  <a:cubicBezTo>
                    <a:pt x="3425" y="4794"/>
                    <a:pt x="3402" y="4771"/>
                    <a:pt x="3379" y="4771"/>
                  </a:cubicBezTo>
                  <a:cubicBezTo>
                    <a:pt x="3356" y="4748"/>
                    <a:pt x="3333" y="4748"/>
                    <a:pt x="3311" y="4748"/>
                  </a:cubicBezTo>
                  <a:cubicBezTo>
                    <a:pt x="3151" y="4680"/>
                    <a:pt x="2991" y="4588"/>
                    <a:pt x="2854" y="4474"/>
                  </a:cubicBezTo>
                  <a:cubicBezTo>
                    <a:pt x="2717" y="4360"/>
                    <a:pt x="2580" y="4223"/>
                    <a:pt x="2466" y="4086"/>
                  </a:cubicBezTo>
                  <a:cubicBezTo>
                    <a:pt x="2329" y="3881"/>
                    <a:pt x="2192" y="3675"/>
                    <a:pt x="2101" y="3447"/>
                  </a:cubicBezTo>
                  <a:cubicBezTo>
                    <a:pt x="1964" y="3128"/>
                    <a:pt x="1895" y="2785"/>
                    <a:pt x="1850" y="2420"/>
                  </a:cubicBezTo>
                  <a:cubicBezTo>
                    <a:pt x="1827" y="2237"/>
                    <a:pt x="1804" y="2032"/>
                    <a:pt x="1804" y="1827"/>
                  </a:cubicBezTo>
                  <a:cubicBezTo>
                    <a:pt x="1804" y="1712"/>
                    <a:pt x="1804" y="1621"/>
                    <a:pt x="1804" y="1507"/>
                  </a:cubicBezTo>
                  <a:cubicBezTo>
                    <a:pt x="1804" y="1416"/>
                    <a:pt x="1827" y="1347"/>
                    <a:pt x="1827" y="1256"/>
                  </a:cubicBezTo>
                  <a:cubicBezTo>
                    <a:pt x="1827" y="1256"/>
                    <a:pt x="1827" y="1256"/>
                    <a:pt x="1827" y="1279"/>
                  </a:cubicBezTo>
                  <a:cubicBezTo>
                    <a:pt x="1850" y="1165"/>
                    <a:pt x="1873" y="1051"/>
                    <a:pt x="1895" y="936"/>
                  </a:cubicBezTo>
                  <a:cubicBezTo>
                    <a:pt x="1918" y="799"/>
                    <a:pt x="1941" y="663"/>
                    <a:pt x="1941" y="548"/>
                  </a:cubicBezTo>
                  <a:cubicBezTo>
                    <a:pt x="1941" y="434"/>
                    <a:pt x="1941" y="320"/>
                    <a:pt x="1918" y="206"/>
                  </a:cubicBezTo>
                  <a:cubicBezTo>
                    <a:pt x="1895" y="160"/>
                    <a:pt x="1873" y="115"/>
                    <a:pt x="1850" y="92"/>
                  </a:cubicBezTo>
                  <a:cubicBezTo>
                    <a:pt x="1827" y="46"/>
                    <a:pt x="1781" y="23"/>
                    <a:pt x="1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 name="Google Shape;9914;p58"/>
            <p:cNvSpPr/>
            <p:nvPr/>
          </p:nvSpPr>
          <p:spPr>
            <a:xfrm>
              <a:off x="5109823" y="2821213"/>
              <a:ext cx="72067" cy="99669"/>
            </a:xfrm>
            <a:custGeom>
              <a:avLst/>
              <a:gdLst/>
              <a:ahLst/>
              <a:cxnLst/>
              <a:rect l="l" t="t" r="r" b="b"/>
              <a:pathLst>
                <a:path w="1530" h="2116" extrusionOk="0">
                  <a:moveTo>
                    <a:pt x="526" y="0"/>
                  </a:moveTo>
                  <a:cubicBezTo>
                    <a:pt x="480" y="0"/>
                    <a:pt x="434" y="23"/>
                    <a:pt x="389" y="23"/>
                  </a:cubicBezTo>
                  <a:cubicBezTo>
                    <a:pt x="343" y="46"/>
                    <a:pt x="275" y="92"/>
                    <a:pt x="229" y="114"/>
                  </a:cubicBezTo>
                  <a:cubicBezTo>
                    <a:pt x="183" y="160"/>
                    <a:pt x="138" y="206"/>
                    <a:pt x="115" y="251"/>
                  </a:cubicBezTo>
                  <a:cubicBezTo>
                    <a:pt x="92" y="297"/>
                    <a:pt x="69" y="365"/>
                    <a:pt x="46" y="411"/>
                  </a:cubicBezTo>
                  <a:cubicBezTo>
                    <a:pt x="1" y="548"/>
                    <a:pt x="1" y="685"/>
                    <a:pt x="24" y="822"/>
                  </a:cubicBezTo>
                  <a:cubicBezTo>
                    <a:pt x="46" y="1119"/>
                    <a:pt x="138" y="1393"/>
                    <a:pt x="252" y="1666"/>
                  </a:cubicBezTo>
                  <a:cubicBezTo>
                    <a:pt x="297" y="1758"/>
                    <a:pt x="343" y="1826"/>
                    <a:pt x="389" y="1895"/>
                  </a:cubicBezTo>
                  <a:cubicBezTo>
                    <a:pt x="434" y="1963"/>
                    <a:pt x="480" y="2032"/>
                    <a:pt x="526" y="2077"/>
                  </a:cubicBezTo>
                  <a:cubicBezTo>
                    <a:pt x="552" y="2104"/>
                    <a:pt x="579" y="2115"/>
                    <a:pt x="601" y="2115"/>
                  </a:cubicBezTo>
                  <a:cubicBezTo>
                    <a:pt x="617" y="2115"/>
                    <a:pt x="630" y="2110"/>
                    <a:pt x="640" y="2100"/>
                  </a:cubicBezTo>
                  <a:cubicBezTo>
                    <a:pt x="663" y="2054"/>
                    <a:pt x="685" y="2009"/>
                    <a:pt x="640" y="1986"/>
                  </a:cubicBezTo>
                  <a:cubicBezTo>
                    <a:pt x="617" y="1940"/>
                    <a:pt x="571" y="1918"/>
                    <a:pt x="548" y="1872"/>
                  </a:cubicBezTo>
                  <a:cubicBezTo>
                    <a:pt x="434" y="1712"/>
                    <a:pt x="366" y="1530"/>
                    <a:pt x="297" y="1347"/>
                  </a:cubicBezTo>
                  <a:cubicBezTo>
                    <a:pt x="297" y="1370"/>
                    <a:pt x="297" y="1370"/>
                    <a:pt x="297" y="1370"/>
                  </a:cubicBezTo>
                  <a:cubicBezTo>
                    <a:pt x="252" y="1187"/>
                    <a:pt x="183" y="1005"/>
                    <a:pt x="183" y="822"/>
                  </a:cubicBezTo>
                  <a:cubicBezTo>
                    <a:pt x="160" y="731"/>
                    <a:pt x="160" y="639"/>
                    <a:pt x="183" y="525"/>
                  </a:cubicBezTo>
                  <a:cubicBezTo>
                    <a:pt x="183" y="480"/>
                    <a:pt x="206" y="434"/>
                    <a:pt x="229" y="388"/>
                  </a:cubicBezTo>
                  <a:cubicBezTo>
                    <a:pt x="229" y="343"/>
                    <a:pt x="252" y="320"/>
                    <a:pt x="275" y="297"/>
                  </a:cubicBezTo>
                  <a:cubicBezTo>
                    <a:pt x="297" y="274"/>
                    <a:pt x="320" y="251"/>
                    <a:pt x="343" y="228"/>
                  </a:cubicBezTo>
                  <a:cubicBezTo>
                    <a:pt x="366" y="206"/>
                    <a:pt x="412" y="206"/>
                    <a:pt x="434" y="183"/>
                  </a:cubicBezTo>
                  <a:cubicBezTo>
                    <a:pt x="457" y="183"/>
                    <a:pt x="480" y="183"/>
                    <a:pt x="503" y="160"/>
                  </a:cubicBezTo>
                  <a:lnTo>
                    <a:pt x="571" y="160"/>
                  </a:lnTo>
                  <a:cubicBezTo>
                    <a:pt x="594" y="183"/>
                    <a:pt x="617" y="183"/>
                    <a:pt x="640" y="206"/>
                  </a:cubicBezTo>
                  <a:cubicBezTo>
                    <a:pt x="708" y="228"/>
                    <a:pt x="754" y="251"/>
                    <a:pt x="800" y="297"/>
                  </a:cubicBezTo>
                  <a:cubicBezTo>
                    <a:pt x="914" y="388"/>
                    <a:pt x="1005" y="525"/>
                    <a:pt x="1096" y="662"/>
                  </a:cubicBezTo>
                  <a:cubicBezTo>
                    <a:pt x="1096" y="639"/>
                    <a:pt x="1096" y="639"/>
                    <a:pt x="1096" y="639"/>
                  </a:cubicBezTo>
                  <a:cubicBezTo>
                    <a:pt x="1188" y="776"/>
                    <a:pt x="1279" y="936"/>
                    <a:pt x="1370" y="1073"/>
                  </a:cubicBezTo>
                  <a:cubicBezTo>
                    <a:pt x="1393" y="1096"/>
                    <a:pt x="1416" y="1096"/>
                    <a:pt x="1439" y="1096"/>
                  </a:cubicBezTo>
                  <a:cubicBezTo>
                    <a:pt x="1461" y="1096"/>
                    <a:pt x="1484" y="1096"/>
                    <a:pt x="1484" y="1073"/>
                  </a:cubicBezTo>
                  <a:cubicBezTo>
                    <a:pt x="1507" y="1073"/>
                    <a:pt x="1507" y="1050"/>
                    <a:pt x="1507" y="1027"/>
                  </a:cubicBezTo>
                  <a:cubicBezTo>
                    <a:pt x="1530" y="1005"/>
                    <a:pt x="1507" y="982"/>
                    <a:pt x="1507" y="959"/>
                  </a:cubicBezTo>
                  <a:lnTo>
                    <a:pt x="1484" y="959"/>
                  </a:lnTo>
                  <a:cubicBezTo>
                    <a:pt x="1416" y="845"/>
                    <a:pt x="1325" y="708"/>
                    <a:pt x="1256" y="594"/>
                  </a:cubicBezTo>
                  <a:cubicBezTo>
                    <a:pt x="1165" y="457"/>
                    <a:pt x="1073" y="343"/>
                    <a:pt x="959" y="228"/>
                  </a:cubicBezTo>
                  <a:cubicBezTo>
                    <a:pt x="845" y="114"/>
                    <a:pt x="731" y="46"/>
                    <a:pt x="594" y="23"/>
                  </a:cubicBezTo>
                  <a:cubicBezTo>
                    <a:pt x="571" y="0"/>
                    <a:pt x="548" y="0"/>
                    <a:pt x="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 name="Google Shape;9915;p58"/>
            <p:cNvSpPr/>
            <p:nvPr/>
          </p:nvSpPr>
          <p:spPr>
            <a:xfrm>
              <a:off x="5087260" y="2905058"/>
              <a:ext cx="105415" cy="128260"/>
            </a:xfrm>
            <a:custGeom>
              <a:avLst/>
              <a:gdLst/>
              <a:ahLst/>
              <a:cxnLst/>
              <a:rect l="l" t="t" r="r" b="b"/>
              <a:pathLst>
                <a:path w="2238" h="2723" extrusionOk="0">
                  <a:moveTo>
                    <a:pt x="411" y="1"/>
                  </a:moveTo>
                  <a:cubicBezTo>
                    <a:pt x="388" y="1"/>
                    <a:pt x="366" y="1"/>
                    <a:pt x="320" y="23"/>
                  </a:cubicBezTo>
                  <a:cubicBezTo>
                    <a:pt x="274" y="23"/>
                    <a:pt x="229" y="46"/>
                    <a:pt x="206" y="69"/>
                  </a:cubicBezTo>
                  <a:cubicBezTo>
                    <a:pt x="137" y="92"/>
                    <a:pt x="114" y="138"/>
                    <a:pt x="69" y="206"/>
                  </a:cubicBezTo>
                  <a:cubicBezTo>
                    <a:pt x="46" y="252"/>
                    <a:pt x="23" y="320"/>
                    <a:pt x="23" y="389"/>
                  </a:cubicBezTo>
                  <a:cubicBezTo>
                    <a:pt x="0" y="480"/>
                    <a:pt x="0" y="571"/>
                    <a:pt x="0" y="663"/>
                  </a:cubicBezTo>
                  <a:cubicBezTo>
                    <a:pt x="23" y="868"/>
                    <a:pt x="69" y="1073"/>
                    <a:pt x="160" y="1256"/>
                  </a:cubicBezTo>
                  <a:cubicBezTo>
                    <a:pt x="229" y="1439"/>
                    <a:pt x="343" y="1621"/>
                    <a:pt x="480" y="1781"/>
                  </a:cubicBezTo>
                  <a:cubicBezTo>
                    <a:pt x="594" y="1941"/>
                    <a:pt x="754" y="2078"/>
                    <a:pt x="913" y="2215"/>
                  </a:cubicBezTo>
                  <a:cubicBezTo>
                    <a:pt x="1073" y="2329"/>
                    <a:pt x="1256" y="2443"/>
                    <a:pt x="1438" y="2534"/>
                  </a:cubicBezTo>
                  <a:cubicBezTo>
                    <a:pt x="1667" y="2648"/>
                    <a:pt x="1895" y="2717"/>
                    <a:pt x="2146" y="2717"/>
                  </a:cubicBezTo>
                  <a:cubicBezTo>
                    <a:pt x="2154" y="2721"/>
                    <a:pt x="2163" y="2723"/>
                    <a:pt x="2171" y="2723"/>
                  </a:cubicBezTo>
                  <a:cubicBezTo>
                    <a:pt x="2207" y="2723"/>
                    <a:pt x="2237" y="2686"/>
                    <a:pt x="2237" y="2648"/>
                  </a:cubicBezTo>
                  <a:cubicBezTo>
                    <a:pt x="2237" y="2603"/>
                    <a:pt x="2192" y="2580"/>
                    <a:pt x="2146" y="2557"/>
                  </a:cubicBezTo>
                  <a:lnTo>
                    <a:pt x="1986" y="2557"/>
                  </a:lnTo>
                  <a:cubicBezTo>
                    <a:pt x="1826" y="2511"/>
                    <a:pt x="1667" y="2466"/>
                    <a:pt x="1530" y="2397"/>
                  </a:cubicBezTo>
                  <a:cubicBezTo>
                    <a:pt x="1438" y="2352"/>
                    <a:pt x="1324" y="2306"/>
                    <a:pt x="1233" y="2237"/>
                  </a:cubicBezTo>
                  <a:cubicBezTo>
                    <a:pt x="1142" y="2192"/>
                    <a:pt x="1050" y="2123"/>
                    <a:pt x="959" y="2032"/>
                  </a:cubicBezTo>
                  <a:cubicBezTo>
                    <a:pt x="799" y="1895"/>
                    <a:pt x="639" y="1735"/>
                    <a:pt x="503" y="1553"/>
                  </a:cubicBezTo>
                  <a:cubicBezTo>
                    <a:pt x="411" y="1416"/>
                    <a:pt x="320" y="1256"/>
                    <a:pt x="251" y="1096"/>
                  </a:cubicBezTo>
                  <a:cubicBezTo>
                    <a:pt x="206" y="959"/>
                    <a:pt x="183" y="822"/>
                    <a:pt x="183" y="685"/>
                  </a:cubicBezTo>
                  <a:cubicBezTo>
                    <a:pt x="160" y="594"/>
                    <a:pt x="160" y="503"/>
                    <a:pt x="183" y="411"/>
                  </a:cubicBezTo>
                  <a:cubicBezTo>
                    <a:pt x="183" y="366"/>
                    <a:pt x="206" y="320"/>
                    <a:pt x="206" y="274"/>
                  </a:cubicBezTo>
                  <a:cubicBezTo>
                    <a:pt x="229" y="274"/>
                    <a:pt x="229" y="252"/>
                    <a:pt x="251" y="229"/>
                  </a:cubicBezTo>
                  <a:cubicBezTo>
                    <a:pt x="251" y="229"/>
                    <a:pt x="274" y="206"/>
                    <a:pt x="274" y="206"/>
                  </a:cubicBezTo>
                  <a:cubicBezTo>
                    <a:pt x="297" y="206"/>
                    <a:pt x="297" y="183"/>
                    <a:pt x="320" y="183"/>
                  </a:cubicBezTo>
                  <a:cubicBezTo>
                    <a:pt x="343" y="183"/>
                    <a:pt x="366" y="160"/>
                    <a:pt x="388" y="160"/>
                  </a:cubicBezTo>
                  <a:cubicBezTo>
                    <a:pt x="434" y="160"/>
                    <a:pt x="480" y="160"/>
                    <a:pt x="525" y="183"/>
                  </a:cubicBezTo>
                  <a:lnTo>
                    <a:pt x="503" y="183"/>
                  </a:lnTo>
                  <a:cubicBezTo>
                    <a:pt x="708" y="206"/>
                    <a:pt x="868" y="274"/>
                    <a:pt x="1050" y="343"/>
                  </a:cubicBezTo>
                  <a:cubicBezTo>
                    <a:pt x="1063" y="349"/>
                    <a:pt x="1075" y="352"/>
                    <a:pt x="1087" y="352"/>
                  </a:cubicBezTo>
                  <a:cubicBezTo>
                    <a:pt x="1119" y="352"/>
                    <a:pt x="1148" y="331"/>
                    <a:pt x="1164" y="297"/>
                  </a:cubicBezTo>
                  <a:cubicBezTo>
                    <a:pt x="1164" y="252"/>
                    <a:pt x="1142" y="206"/>
                    <a:pt x="1096" y="206"/>
                  </a:cubicBezTo>
                  <a:cubicBezTo>
                    <a:pt x="959" y="138"/>
                    <a:pt x="822" y="92"/>
                    <a:pt x="685" y="46"/>
                  </a:cubicBezTo>
                  <a:cubicBezTo>
                    <a:pt x="594" y="23"/>
                    <a:pt x="503" y="1"/>
                    <a:pt x="4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 name="Google Shape;9916;p58"/>
            <p:cNvSpPr/>
            <p:nvPr/>
          </p:nvSpPr>
          <p:spPr>
            <a:xfrm>
              <a:off x="6181785" y="3663055"/>
              <a:ext cx="47" cy="113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 name="Google Shape;9917;p58"/>
            <p:cNvSpPr/>
            <p:nvPr/>
          </p:nvSpPr>
          <p:spPr>
            <a:xfrm>
              <a:off x="6167795" y="3668425"/>
              <a:ext cx="47" cy="47"/>
            </a:xfrm>
            <a:custGeom>
              <a:avLst/>
              <a:gdLst/>
              <a:ahLst/>
              <a:cxnLst/>
              <a:rect l="l" t="t" r="r" b="b"/>
              <a:pathLst>
                <a:path w="1" h="1" extrusionOk="0">
                  <a:moveTo>
                    <a:pt x="1" y="1"/>
                  </a:moveTo>
                  <a:lnTo>
                    <a:pt x="1" y="1"/>
                  </a:ln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 name="Google Shape;9918;p58"/>
            <p:cNvSpPr/>
            <p:nvPr/>
          </p:nvSpPr>
          <p:spPr>
            <a:xfrm>
              <a:off x="5591516" y="3613596"/>
              <a:ext cx="576299" cy="168297"/>
            </a:xfrm>
            <a:custGeom>
              <a:avLst/>
              <a:gdLst/>
              <a:ahLst/>
              <a:cxnLst/>
              <a:rect l="l" t="t" r="r" b="b"/>
              <a:pathLst>
                <a:path w="12235" h="3573" extrusionOk="0">
                  <a:moveTo>
                    <a:pt x="2717" y="2511"/>
                  </a:moveTo>
                  <a:cubicBezTo>
                    <a:pt x="2717" y="2511"/>
                    <a:pt x="2739" y="2534"/>
                    <a:pt x="2739" y="2534"/>
                  </a:cubicBezTo>
                  <a:cubicBezTo>
                    <a:pt x="2739" y="2511"/>
                    <a:pt x="2717" y="2511"/>
                    <a:pt x="2717" y="2511"/>
                  </a:cubicBezTo>
                  <a:close/>
                  <a:moveTo>
                    <a:pt x="160" y="0"/>
                  </a:moveTo>
                  <a:cubicBezTo>
                    <a:pt x="137" y="0"/>
                    <a:pt x="137" y="0"/>
                    <a:pt x="115" y="23"/>
                  </a:cubicBezTo>
                  <a:cubicBezTo>
                    <a:pt x="69" y="23"/>
                    <a:pt x="46" y="46"/>
                    <a:pt x="0" y="46"/>
                  </a:cubicBezTo>
                  <a:cubicBezTo>
                    <a:pt x="183" y="343"/>
                    <a:pt x="366" y="640"/>
                    <a:pt x="571" y="891"/>
                  </a:cubicBezTo>
                  <a:cubicBezTo>
                    <a:pt x="845" y="1256"/>
                    <a:pt x="1165" y="1575"/>
                    <a:pt x="1507" y="1872"/>
                  </a:cubicBezTo>
                  <a:cubicBezTo>
                    <a:pt x="1872" y="2169"/>
                    <a:pt x="2237" y="2443"/>
                    <a:pt x="2648" y="2648"/>
                  </a:cubicBezTo>
                  <a:cubicBezTo>
                    <a:pt x="2991" y="2854"/>
                    <a:pt x="3379" y="3013"/>
                    <a:pt x="3744" y="3150"/>
                  </a:cubicBezTo>
                  <a:cubicBezTo>
                    <a:pt x="4497" y="3401"/>
                    <a:pt x="5273" y="3538"/>
                    <a:pt x="6072" y="3561"/>
                  </a:cubicBezTo>
                  <a:cubicBezTo>
                    <a:pt x="6211" y="3569"/>
                    <a:pt x="6351" y="3573"/>
                    <a:pt x="6491" y="3573"/>
                  </a:cubicBezTo>
                  <a:cubicBezTo>
                    <a:pt x="7156" y="3573"/>
                    <a:pt x="7828" y="3488"/>
                    <a:pt x="8469" y="3356"/>
                  </a:cubicBezTo>
                  <a:cubicBezTo>
                    <a:pt x="9267" y="3173"/>
                    <a:pt x="10021" y="2899"/>
                    <a:pt x="10728" y="2511"/>
                  </a:cubicBezTo>
                  <a:cubicBezTo>
                    <a:pt x="11048" y="2306"/>
                    <a:pt x="11390" y="2100"/>
                    <a:pt x="11687" y="1872"/>
                  </a:cubicBezTo>
                  <a:cubicBezTo>
                    <a:pt x="11824" y="1758"/>
                    <a:pt x="11938" y="1667"/>
                    <a:pt x="12052" y="1553"/>
                  </a:cubicBezTo>
                  <a:cubicBezTo>
                    <a:pt x="12121" y="1416"/>
                    <a:pt x="12166" y="1279"/>
                    <a:pt x="12235" y="1165"/>
                  </a:cubicBezTo>
                  <a:lnTo>
                    <a:pt x="12235" y="1165"/>
                  </a:lnTo>
                  <a:cubicBezTo>
                    <a:pt x="11847" y="1553"/>
                    <a:pt x="11390" y="1918"/>
                    <a:pt x="10911" y="2192"/>
                  </a:cubicBezTo>
                  <a:cubicBezTo>
                    <a:pt x="10340" y="2557"/>
                    <a:pt x="9701" y="2831"/>
                    <a:pt x="9039" y="3036"/>
                  </a:cubicBezTo>
                  <a:cubicBezTo>
                    <a:pt x="8263" y="3264"/>
                    <a:pt x="7441" y="3401"/>
                    <a:pt x="6643" y="3424"/>
                  </a:cubicBezTo>
                  <a:lnTo>
                    <a:pt x="6620" y="3424"/>
                  </a:lnTo>
                  <a:cubicBezTo>
                    <a:pt x="5889" y="3424"/>
                    <a:pt x="5159" y="3356"/>
                    <a:pt x="4429" y="3196"/>
                  </a:cubicBezTo>
                  <a:cubicBezTo>
                    <a:pt x="4155" y="3105"/>
                    <a:pt x="3858" y="3036"/>
                    <a:pt x="3584" y="2922"/>
                  </a:cubicBezTo>
                  <a:cubicBezTo>
                    <a:pt x="3287" y="2808"/>
                    <a:pt x="3013" y="2671"/>
                    <a:pt x="2739" y="2534"/>
                  </a:cubicBezTo>
                  <a:cubicBezTo>
                    <a:pt x="2214" y="2237"/>
                    <a:pt x="1735" y="1872"/>
                    <a:pt x="1301" y="1461"/>
                  </a:cubicBezTo>
                  <a:cubicBezTo>
                    <a:pt x="913" y="1073"/>
                    <a:pt x="548" y="640"/>
                    <a:pt x="251" y="160"/>
                  </a:cubicBezTo>
                  <a:cubicBezTo>
                    <a:pt x="229" y="115"/>
                    <a:pt x="183" y="46"/>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 name="Google Shape;9919;p58"/>
            <p:cNvSpPr/>
            <p:nvPr/>
          </p:nvSpPr>
          <p:spPr>
            <a:xfrm>
              <a:off x="5800095" y="3764093"/>
              <a:ext cx="47" cy="4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 name="Google Shape;9920;p58"/>
            <p:cNvSpPr/>
            <p:nvPr/>
          </p:nvSpPr>
          <p:spPr>
            <a:xfrm>
              <a:off x="5904385"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 name="Google Shape;9921;p58"/>
            <p:cNvSpPr/>
            <p:nvPr/>
          </p:nvSpPr>
          <p:spPr>
            <a:xfrm>
              <a:off x="5903302" y="3774880"/>
              <a:ext cx="1130" cy="47"/>
            </a:xfrm>
            <a:custGeom>
              <a:avLst/>
              <a:gdLst/>
              <a:ahLst/>
              <a:cxnLst/>
              <a:rect l="l" t="t" r="r" b="b"/>
              <a:pathLst>
                <a:path w="24" h="1" extrusionOk="0">
                  <a:moveTo>
                    <a:pt x="1" y="0"/>
                  </a:moveTo>
                  <a:cubicBezTo>
                    <a:pt x="1" y="0"/>
                    <a:pt x="24" y="0"/>
                    <a:pt x="24" y="0"/>
                  </a:cubicBez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 name="Google Shape;9922;p58"/>
            <p:cNvSpPr/>
            <p:nvPr/>
          </p:nvSpPr>
          <p:spPr>
            <a:xfrm>
              <a:off x="5903302"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 name="Google Shape;9923;p58"/>
            <p:cNvSpPr/>
            <p:nvPr/>
          </p:nvSpPr>
          <p:spPr>
            <a:xfrm>
              <a:off x="5618413" y="3158807"/>
              <a:ext cx="511769" cy="349453"/>
            </a:xfrm>
            <a:custGeom>
              <a:avLst/>
              <a:gdLst/>
              <a:ahLst/>
              <a:cxnLst/>
              <a:rect l="l" t="t" r="r" b="b"/>
              <a:pathLst>
                <a:path w="10865" h="7419" extrusionOk="0">
                  <a:moveTo>
                    <a:pt x="6414" y="0"/>
                  </a:moveTo>
                  <a:cubicBezTo>
                    <a:pt x="6072" y="0"/>
                    <a:pt x="5729" y="23"/>
                    <a:pt x="5410" y="92"/>
                  </a:cubicBezTo>
                  <a:cubicBezTo>
                    <a:pt x="5067" y="137"/>
                    <a:pt x="4748" y="229"/>
                    <a:pt x="4451" y="343"/>
                  </a:cubicBezTo>
                  <a:cubicBezTo>
                    <a:pt x="4131" y="480"/>
                    <a:pt x="3835" y="617"/>
                    <a:pt x="3538" y="799"/>
                  </a:cubicBezTo>
                  <a:cubicBezTo>
                    <a:pt x="2876" y="1233"/>
                    <a:pt x="2305" y="1849"/>
                    <a:pt x="1849" y="2511"/>
                  </a:cubicBezTo>
                  <a:cubicBezTo>
                    <a:pt x="1324" y="3242"/>
                    <a:pt x="936" y="4063"/>
                    <a:pt x="639" y="4931"/>
                  </a:cubicBezTo>
                  <a:cubicBezTo>
                    <a:pt x="365" y="5661"/>
                    <a:pt x="160" y="6437"/>
                    <a:pt x="0" y="7213"/>
                  </a:cubicBezTo>
                  <a:cubicBezTo>
                    <a:pt x="23" y="7259"/>
                    <a:pt x="46" y="7304"/>
                    <a:pt x="69" y="7350"/>
                  </a:cubicBezTo>
                  <a:cubicBezTo>
                    <a:pt x="91" y="7373"/>
                    <a:pt x="91" y="7373"/>
                    <a:pt x="91" y="7396"/>
                  </a:cubicBezTo>
                  <a:cubicBezTo>
                    <a:pt x="91" y="7396"/>
                    <a:pt x="114" y="7419"/>
                    <a:pt x="114" y="7419"/>
                  </a:cubicBezTo>
                  <a:cubicBezTo>
                    <a:pt x="228" y="6802"/>
                    <a:pt x="388" y="6186"/>
                    <a:pt x="594" y="5570"/>
                  </a:cubicBezTo>
                  <a:cubicBezTo>
                    <a:pt x="586" y="5570"/>
                    <a:pt x="581" y="5570"/>
                    <a:pt x="578" y="5570"/>
                  </a:cubicBezTo>
                  <a:lnTo>
                    <a:pt x="578" y="5570"/>
                  </a:lnTo>
                  <a:cubicBezTo>
                    <a:pt x="896" y="4597"/>
                    <a:pt x="1282" y="3669"/>
                    <a:pt x="1826" y="2808"/>
                  </a:cubicBezTo>
                  <a:cubicBezTo>
                    <a:pt x="2146" y="2306"/>
                    <a:pt x="2534" y="1849"/>
                    <a:pt x="2967" y="1461"/>
                  </a:cubicBezTo>
                  <a:cubicBezTo>
                    <a:pt x="3127" y="1301"/>
                    <a:pt x="3310" y="1164"/>
                    <a:pt x="3492" y="1027"/>
                  </a:cubicBezTo>
                  <a:cubicBezTo>
                    <a:pt x="3675" y="913"/>
                    <a:pt x="3858" y="799"/>
                    <a:pt x="4040" y="708"/>
                  </a:cubicBezTo>
                  <a:cubicBezTo>
                    <a:pt x="4428" y="525"/>
                    <a:pt x="4816" y="366"/>
                    <a:pt x="5250" y="274"/>
                  </a:cubicBezTo>
                  <a:cubicBezTo>
                    <a:pt x="5628" y="199"/>
                    <a:pt x="6006" y="154"/>
                    <a:pt x="6397" y="154"/>
                  </a:cubicBezTo>
                  <a:cubicBezTo>
                    <a:pt x="6478" y="154"/>
                    <a:pt x="6560" y="156"/>
                    <a:pt x="6642" y="160"/>
                  </a:cubicBezTo>
                  <a:lnTo>
                    <a:pt x="6619" y="160"/>
                  </a:lnTo>
                  <a:cubicBezTo>
                    <a:pt x="7144" y="183"/>
                    <a:pt x="7647" y="274"/>
                    <a:pt x="8126" y="411"/>
                  </a:cubicBezTo>
                  <a:cubicBezTo>
                    <a:pt x="8605" y="571"/>
                    <a:pt x="9062" y="776"/>
                    <a:pt x="9495" y="1050"/>
                  </a:cubicBezTo>
                  <a:cubicBezTo>
                    <a:pt x="9906" y="1324"/>
                    <a:pt x="10271" y="1621"/>
                    <a:pt x="10614" y="1986"/>
                  </a:cubicBezTo>
                  <a:cubicBezTo>
                    <a:pt x="10682" y="2100"/>
                    <a:pt x="10774" y="2192"/>
                    <a:pt x="10865" y="2306"/>
                  </a:cubicBezTo>
                  <a:cubicBezTo>
                    <a:pt x="10774" y="2123"/>
                    <a:pt x="10705" y="1963"/>
                    <a:pt x="10614" y="1781"/>
                  </a:cubicBezTo>
                  <a:cubicBezTo>
                    <a:pt x="10591" y="1735"/>
                    <a:pt x="10545" y="1689"/>
                    <a:pt x="10500" y="1667"/>
                  </a:cubicBezTo>
                  <a:cubicBezTo>
                    <a:pt x="10249" y="1416"/>
                    <a:pt x="9975" y="1187"/>
                    <a:pt x="9678" y="982"/>
                  </a:cubicBezTo>
                  <a:cubicBezTo>
                    <a:pt x="9541" y="891"/>
                    <a:pt x="9404" y="799"/>
                    <a:pt x="9244" y="731"/>
                  </a:cubicBezTo>
                  <a:cubicBezTo>
                    <a:pt x="8674" y="411"/>
                    <a:pt x="8035" y="183"/>
                    <a:pt x="7373" y="69"/>
                  </a:cubicBezTo>
                  <a:cubicBezTo>
                    <a:pt x="7053" y="23"/>
                    <a:pt x="6734" y="0"/>
                    <a:pt x="6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 name="Google Shape;9924;p58"/>
            <p:cNvSpPr/>
            <p:nvPr/>
          </p:nvSpPr>
          <p:spPr>
            <a:xfrm>
              <a:off x="5931282" y="3166344"/>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 name="Google Shape;9925;p58"/>
            <p:cNvSpPr/>
            <p:nvPr/>
          </p:nvSpPr>
          <p:spPr>
            <a:xfrm>
              <a:off x="6065672" y="3208266"/>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 name="Google Shape;9926;p58"/>
            <p:cNvSpPr/>
            <p:nvPr/>
          </p:nvSpPr>
          <p:spPr>
            <a:xfrm>
              <a:off x="5808716" y="3192109"/>
              <a:ext cx="47" cy="4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 name="Google Shape;9927;p58"/>
            <p:cNvSpPr/>
            <p:nvPr/>
          </p:nvSpPr>
          <p:spPr>
            <a:xfrm>
              <a:off x="5547426" y="3027622"/>
              <a:ext cx="653736" cy="839414"/>
            </a:xfrm>
            <a:custGeom>
              <a:avLst/>
              <a:gdLst/>
              <a:ahLst/>
              <a:cxnLst/>
              <a:rect l="l" t="t" r="r" b="b"/>
              <a:pathLst>
                <a:path w="13879" h="17821" extrusionOk="0">
                  <a:moveTo>
                    <a:pt x="1" y="12692"/>
                  </a:moveTo>
                  <a:cubicBezTo>
                    <a:pt x="1" y="12694"/>
                    <a:pt x="1" y="12696"/>
                    <a:pt x="1" y="12698"/>
                  </a:cubicBezTo>
                  <a:lnTo>
                    <a:pt x="1" y="12698"/>
                  </a:lnTo>
                  <a:cubicBezTo>
                    <a:pt x="1" y="12696"/>
                    <a:pt x="1" y="12694"/>
                    <a:pt x="1" y="12692"/>
                  </a:cubicBezTo>
                  <a:close/>
                  <a:moveTo>
                    <a:pt x="990" y="14883"/>
                  </a:moveTo>
                  <a:cubicBezTo>
                    <a:pt x="995" y="14890"/>
                    <a:pt x="1000" y="14898"/>
                    <a:pt x="1005" y="14906"/>
                  </a:cubicBezTo>
                  <a:cubicBezTo>
                    <a:pt x="1005" y="14886"/>
                    <a:pt x="1005" y="14883"/>
                    <a:pt x="990" y="14883"/>
                  </a:cubicBezTo>
                  <a:close/>
                  <a:moveTo>
                    <a:pt x="8880" y="1"/>
                  </a:moveTo>
                  <a:cubicBezTo>
                    <a:pt x="8880" y="23"/>
                    <a:pt x="8880" y="23"/>
                    <a:pt x="8880" y="23"/>
                  </a:cubicBezTo>
                  <a:cubicBezTo>
                    <a:pt x="8880" y="46"/>
                    <a:pt x="8880" y="69"/>
                    <a:pt x="8880" y="69"/>
                  </a:cubicBezTo>
                  <a:cubicBezTo>
                    <a:pt x="8857" y="115"/>
                    <a:pt x="8857" y="138"/>
                    <a:pt x="8834" y="183"/>
                  </a:cubicBezTo>
                  <a:cubicBezTo>
                    <a:pt x="9496" y="982"/>
                    <a:pt x="10135" y="1781"/>
                    <a:pt x="10728" y="2603"/>
                  </a:cubicBezTo>
                  <a:cubicBezTo>
                    <a:pt x="11619" y="3858"/>
                    <a:pt x="12418" y="5182"/>
                    <a:pt x="12943" y="6620"/>
                  </a:cubicBezTo>
                  <a:cubicBezTo>
                    <a:pt x="13125" y="7076"/>
                    <a:pt x="13262" y="7556"/>
                    <a:pt x="13376" y="8035"/>
                  </a:cubicBezTo>
                  <a:cubicBezTo>
                    <a:pt x="13513" y="8514"/>
                    <a:pt x="13582" y="8994"/>
                    <a:pt x="13627" y="9496"/>
                  </a:cubicBezTo>
                  <a:cubicBezTo>
                    <a:pt x="13627" y="9473"/>
                    <a:pt x="13627" y="9473"/>
                    <a:pt x="13627" y="9473"/>
                  </a:cubicBezTo>
                  <a:cubicBezTo>
                    <a:pt x="13673" y="9884"/>
                    <a:pt x="13696" y="10295"/>
                    <a:pt x="13673" y="10729"/>
                  </a:cubicBezTo>
                  <a:cubicBezTo>
                    <a:pt x="13650" y="11117"/>
                    <a:pt x="13627" y="11527"/>
                    <a:pt x="13559" y="11938"/>
                  </a:cubicBezTo>
                  <a:lnTo>
                    <a:pt x="13559" y="11915"/>
                  </a:lnTo>
                  <a:cubicBezTo>
                    <a:pt x="13445" y="12555"/>
                    <a:pt x="13262" y="13171"/>
                    <a:pt x="12988" y="13764"/>
                  </a:cubicBezTo>
                  <a:cubicBezTo>
                    <a:pt x="12737" y="14289"/>
                    <a:pt x="12418" y="14791"/>
                    <a:pt x="12030" y="15248"/>
                  </a:cubicBezTo>
                  <a:cubicBezTo>
                    <a:pt x="12030" y="15248"/>
                    <a:pt x="12052" y="15225"/>
                    <a:pt x="12052" y="15225"/>
                  </a:cubicBezTo>
                  <a:lnTo>
                    <a:pt x="12052" y="15225"/>
                  </a:lnTo>
                  <a:cubicBezTo>
                    <a:pt x="11664" y="15682"/>
                    <a:pt x="11253" y="16070"/>
                    <a:pt x="10774" y="16412"/>
                  </a:cubicBezTo>
                  <a:cubicBezTo>
                    <a:pt x="10318" y="16732"/>
                    <a:pt x="9793" y="17005"/>
                    <a:pt x="9245" y="17234"/>
                  </a:cubicBezTo>
                  <a:cubicBezTo>
                    <a:pt x="8674" y="17439"/>
                    <a:pt x="8081" y="17576"/>
                    <a:pt x="7464" y="17645"/>
                  </a:cubicBezTo>
                  <a:cubicBezTo>
                    <a:pt x="7269" y="17659"/>
                    <a:pt x="7072" y="17667"/>
                    <a:pt x="6874" y="17667"/>
                  </a:cubicBezTo>
                  <a:cubicBezTo>
                    <a:pt x="6446" y="17667"/>
                    <a:pt x="6014" y="17631"/>
                    <a:pt x="5593" y="17553"/>
                  </a:cubicBezTo>
                  <a:lnTo>
                    <a:pt x="5616" y="17553"/>
                  </a:lnTo>
                  <a:cubicBezTo>
                    <a:pt x="5273" y="17508"/>
                    <a:pt x="4931" y="17416"/>
                    <a:pt x="4588" y="17302"/>
                  </a:cubicBezTo>
                  <a:cubicBezTo>
                    <a:pt x="4246" y="17188"/>
                    <a:pt x="3904" y="17051"/>
                    <a:pt x="3584" y="16914"/>
                  </a:cubicBezTo>
                  <a:cubicBezTo>
                    <a:pt x="3584" y="16891"/>
                    <a:pt x="3561" y="16891"/>
                    <a:pt x="3561" y="16891"/>
                  </a:cubicBezTo>
                  <a:cubicBezTo>
                    <a:pt x="2968" y="16617"/>
                    <a:pt x="2420" y="16275"/>
                    <a:pt x="1918" y="15864"/>
                  </a:cubicBezTo>
                  <a:cubicBezTo>
                    <a:pt x="1576" y="15567"/>
                    <a:pt x="1256" y="15248"/>
                    <a:pt x="982" y="14883"/>
                  </a:cubicBezTo>
                  <a:cubicBezTo>
                    <a:pt x="985" y="14883"/>
                    <a:pt x="988" y="14883"/>
                    <a:pt x="990" y="14883"/>
                  </a:cubicBezTo>
                  <a:lnTo>
                    <a:pt x="990" y="14883"/>
                  </a:lnTo>
                  <a:cubicBezTo>
                    <a:pt x="768" y="14548"/>
                    <a:pt x="568" y="14213"/>
                    <a:pt x="434" y="13856"/>
                  </a:cubicBezTo>
                  <a:cubicBezTo>
                    <a:pt x="297" y="13468"/>
                    <a:pt x="206" y="13102"/>
                    <a:pt x="160" y="12714"/>
                  </a:cubicBezTo>
                  <a:lnTo>
                    <a:pt x="23" y="12714"/>
                  </a:lnTo>
                  <a:cubicBezTo>
                    <a:pt x="23" y="12714"/>
                    <a:pt x="5" y="12714"/>
                    <a:pt x="1" y="12698"/>
                  </a:cubicBezTo>
                  <a:lnTo>
                    <a:pt x="1" y="12698"/>
                  </a:lnTo>
                  <a:cubicBezTo>
                    <a:pt x="24" y="12901"/>
                    <a:pt x="47" y="13081"/>
                    <a:pt x="92" y="13262"/>
                  </a:cubicBezTo>
                  <a:cubicBezTo>
                    <a:pt x="183" y="13627"/>
                    <a:pt x="297" y="13993"/>
                    <a:pt x="480" y="14335"/>
                  </a:cubicBezTo>
                  <a:cubicBezTo>
                    <a:pt x="640" y="14677"/>
                    <a:pt x="845" y="14974"/>
                    <a:pt x="1096" y="15271"/>
                  </a:cubicBezTo>
                  <a:cubicBezTo>
                    <a:pt x="1324" y="15545"/>
                    <a:pt x="1598" y="15819"/>
                    <a:pt x="1895" y="16047"/>
                  </a:cubicBezTo>
                  <a:cubicBezTo>
                    <a:pt x="2215" y="16321"/>
                    <a:pt x="2557" y="16549"/>
                    <a:pt x="2899" y="16732"/>
                  </a:cubicBezTo>
                  <a:cubicBezTo>
                    <a:pt x="3287" y="16960"/>
                    <a:pt x="3675" y="17142"/>
                    <a:pt x="4063" y="17302"/>
                  </a:cubicBezTo>
                  <a:cubicBezTo>
                    <a:pt x="4794" y="17576"/>
                    <a:pt x="5570" y="17759"/>
                    <a:pt x="6346" y="17804"/>
                  </a:cubicBezTo>
                  <a:cubicBezTo>
                    <a:pt x="6518" y="17815"/>
                    <a:pt x="6691" y="17821"/>
                    <a:pt x="6863" y="17821"/>
                  </a:cubicBezTo>
                  <a:cubicBezTo>
                    <a:pt x="7420" y="17821"/>
                    <a:pt x="7974" y="17761"/>
                    <a:pt x="8514" y="17622"/>
                  </a:cubicBezTo>
                  <a:cubicBezTo>
                    <a:pt x="9222" y="17439"/>
                    <a:pt x="9884" y="17165"/>
                    <a:pt x="10500" y="16777"/>
                  </a:cubicBezTo>
                  <a:cubicBezTo>
                    <a:pt x="11094" y="16412"/>
                    <a:pt x="11641" y="15933"/>
                    <a:pt x="12121" y="15385"/>
                  </a:cubicBezTo>
                  <a:cubicBezTo>
                    <a:pt x="12349" y="15111"/>
                    <a:pt x="12555" y="14814"/>
                    <a:pt x="12760" y="14518"/>
                  </a:cubicBezTo>
                  <a:cubicBezTo>
                    <a:pt x="12943" y="14198"/>
                    <a:pt x="13125" y="13856"/>
                    <a:pt x="13262" y="13513"/>
                  </a:cubicBezTo>
                  <a:cubicBezTo>
                    <a:pt x="13399" y="13171"/>
                    <a:pt x="13536" y="12806"/>
                    <a:pt x="13604" y="12418"/>
                  </a:cubicBezTo>
                  <a:cubicBezTo>
                    <a:pt x="13719" y="12030"/>
                    <a:pt x="13764" y="11619"/>
                    <a:pt x="13810" y="11231"/>
                  </a:cubicBezTo>
                  <a:cubicBezTo>
                    <a:pt x="13878" y="10363"/>
                    <a:pt x="13833" y="9519"/>
                    <a:pt x="13696" y="8674"/>
                  </a:cubicBezTo>
                  <a:cubicBezTo>
                    <a:pt x="13399" y="7031"/>
                    <a:pt x="12714" y="5456"/>
                    <a:pt x="11847" y="4018"/>
                  </a:cubicBezTo>
                  <a:cubicBezTo>
                    <a:pt x="11002" y="2603"/>
                    <a:pt x="9975" y="1279"/>
                    <a:pt x="88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 name="Google Shape;9928;p58"/>
            <p:cNvSpPr/>
            <p:nvPr/>
          </p:nvSpPr>
          <p:spPr>
            <a:xfrm>
              <a:off x="5982862" y="3839365"/>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 name="Google Shape;9929;p58"/>
            <p:cNvSpPr/>
            <p:nvPr/>
          </p:nvSpPr>
          <p:spPr>
            <a:xfrm>
              <a:off x="5636689" y="3774880"/>
              <a:ext cx="1083" cy="47"/>
            </a:xfrm>
            <a:custGeom>
              <a:avLst/>
              <a:gdLst/>
              <a:ahLst/>
              <a:cxnLst/>
              <a:rect l="l" t="t" r="r" b="b"/>
              <a:pathLst>
                <a:path w="23" h="1" extrusionOk="0">
                  <a:moveTo>
                    <a:pt x="23" y="0"/>
                  </a:moveTo>
                  <a:cubicBezTo>
                    <a:pt x="0" y="0"/>
                    <a:pt x="0" y="0"/>
                    <a:pt x="0" y="0"/>
                  </a:cubicBezTo>
                  <a:lnTo>
                    <a:pt x="23"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 name="Google Shape;9930;p58"/>
            <p:cNvSpPr/>
            <p:nvPr/>
          </p:nvSpPr>
          <p:spPr>
            <a:xfrm>
              <a:off x="6052765" y="3150187"/>
              <a:ext cx="1130" cy="1130"/>
            </a:xfrm>
            <a:custGeom>
              <a:avLst/>
              <a:gdLst/>
              <a:ahLst/>
              <a:cxnLst/>
              <a:rect l="l" t="t" r="r" b="b"/>
              <a:pathLst>
                <a:path w="24" h="24" extrusionOk="0">
                  <a:moveTo>
                    <a:pt x="23" y="24"/>
                  </a:moveTo>
                  <a:cubicBezTo>
                    <a:pt x="23" y="24"/>
                    <a:pt x="0" y="24"/>
                    <a:pt x="0" y="1"/>
                  </a:cubicBezTo>
                  <a:cubicBezTo>
                    <a:pt x="0" y="24"/>
                    <a:pt x="23" y="24"/>
                    <a:pt x="23"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 name="Google Shape;9931;p58"/>
            <p:cNvSpPr/>
            <p:nvPr/>
          </p:nvSpPr>
          <p:spPr>
            <a:xfrm>
              <a:off x="6157055" y="3339404"/>
              <a:ext cx="47" cy="47"/>
            </a:xfrm>
            <a:custGeom>
              <a:avLst/>
              <a:gdLst/>
              <a:ahLst/>
              <a:cxnLst/>
              <a:rect l="l" t="t" r="r" b="b"/>
              <a:pathLst>
                <a:path w="1" h="1" extrusionOk="0">
                  <a:moveTo>
                    <a:pt x="1" y="1"/>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 name="Google Shape;9932;p58"/>
            <p:cNvSpPr/>
            <p:nvPr/>
          </p:nvSpPr>
          <p:spPr>
            <a:xfrm>
              <a:off x="6054932" y="3799609"/>
              <a:ext cx="1083" cy="1130"/>
            </a:xfrm>
            <a:custGeom>
              <a:avLst/>
              <a:gdLst/>
              <a:ahLst/>
              <a:cxnLst/>
              <a:rect l="l" t="t" r="r" b="b"/>
              <a:pathLst>
                <a:path w="23" h="24" extrusionOk="0">
                  <a:moveTo>
                    <a:pt x="0" y="23"/>
                  </a:moveTo>
                  <a:cubicBezTo>
                    <a:pt x="23" y="0"/>
                    <a:pt x="23" y="0"/>
                    <a:pt x="23" y="0"/>
                  </a:cubicBezTo>
                  <a:cubicBezTo>
                    <a:pt x="23" y="0"/>
                    <a:pt x="23" y="0"/>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9933;p58"/>
            <p:cNvSpPr/>
            <p:nvPr/>
          </p:nvSpPr>
          <p:spPr>
            <a:xfrm>
              <a:off x="5715166" y="3823256"/>
              <a:ext cx="1130" cy="47"/>
            </a:xfrm>
            <a:custGeom>
              <a:avLst/>
              <a:gdLst/>
              <a:ahLst/>
              <a:cxnLst/>
              <a:rect l="l" t="t" r="r" b="b"/>
              <a:pathLst>
                <a:path w="24" h="1" extrusionOk="0">
                  <a:moveTo>
                    <a:pt x="23" y="0"/>
                  </a:moveTo>
                  <a:cubicBezTo>
                    <a:pt x="23" y="0"/>
                    <a:pt x="23" y="0"/>
                    <a:pt x="0" y="0"/>
                  </a:cubicBezTo>
                  <a:cubicBezTo>
                    <a:pt x="23" y="0"/>
                    <a:pt x="23" y="0"/>
                    <a:pt x="23"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 name="Google Shape;9934;p58"/>
            <p:cNvSpPr/>
            <p:nvPr/>
          </p:nvSpPr>
          <p:spPr>
            <a:xfrm>
              <a:off x="5716249" y="3823256"/>
              <a:ext cx="47" cy="1130"/>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 name="Google Shape;9935;p58"/>
            <p:cNvSpPr/>
            <p:nvPr/>
          </p:nvSpPr>
          <p:spPr>
            <a:xfrm>
              <a:off x="6080698" y="3037326"/>
              <a:ext cx="221523" cy="165236"/>
            </a:xfrm>
            <a:custGeom>
              <a:avLst/>
              <a:gdLst/>
              <a:ahLst/>
              <a:cxnLst/>
              <a:rect l="l" t="t" r="r" b="b"/>
              <a:pathLst>
                <a:path w="4703" h="3508" extrusionOk="0">
                  <a:moveTo>
                    <a:pt x="4234" y="2602"/>
                  </a:moveTo>
                  <a:cubicBezTo>
                    <a:pt x="4224" y="2603"/>
                    <a:pt x="4224" y="2608"/>
                    <a:pt x="4224" y="2625"/>
                  </a:cubicBezTo>
                  <a:cubicBezTo>
                    <a:pt x="4227" y="2617"/>
                    <a:pt x="4230" y="2610"/>
                    <a:pt x="4234" y="2602"/>
                  </a:cubicBezTo>
                  <a:close/>
                  <a:moveTo>
                    <a:pt x="3973" y="0"/>
                  </a:moveTo>
                  <a:cubicBezTo>
                    <a:pt x="3927" y="23"/>
                    <a:pt x="3881" y="46"/>
                    <a:pt x="3858" y="69"/>
                  </a:cubicBezTo>
                  <a:cubicBezTo>
                    <a:pt x="3767" y="137"/>
                    <a:pt x="3699" y="251"/>
                    <a:pt x="3653" y="342"/>
                  </a:cubicBezTo>
                  <a:cubicBezTo>
                    <a:pt x="3585" y="457"/>
                    <a:pt x="3539" y="571"/>
                    <a:pt x="3470" y="685"/>
                  </a:cubicBezTo>
                  <a:cubicBezTo>
                    <a:pt x="3425" y="799"/>
                    <a:pt x="3379" y="913"/>
                    <a:pt x="3333" y="1004"/>
                  </a:cubicBezTo>
                  <a:cubicBezTo>
                    <a:pt x="3333" y="1004"/>
                    <a:pt x="3333" y="1004"/>
                    <a:pt x="3333" y="982"/>
                  </a:cubicBezTo>
                  <a:cubicBezTo>
                    <a:pt x="3311" y="1073"/>
                    <a:pt x="3265" y="1141"/>
                    <a:pt x="3219" y="1210"/>
                  </a:cubicBezTo>
                  <a:cubicBezTo>
                    <a:pt x="3174" y="1301"/>
                    <a:pt x="3105" y="1392"/>
                    <a:pt x="3060" y="1484"/>
                  </a:cubicBezTo>
                  <a:cubicBezTo>
                    <a:pt x="2945" y="1644"/>
                    <a:pt x="2808" y="1803"/>
                    <a:pt x="2671" y="1963"/>
                  </a:cubicBezTo>
                  <a:lnTo>
                    <a:pt x="2694" y="1963"/>
                  </a:lnTo>
                  <a:cubicBezTo>
                    <a:pt x="2443" y="2214"/>
                    <a:pt x="2192" y="2465"/>
                    <a:pt x="1895" y="2671"/>
                  </a:cubicBezTo>
                  <a:cubicBezTo>
                    <a:pt x="1895" y="2671"/>
                    <a:pt x="1895" y="2648"/>
                    <a:pt x="1895" y="2648"/>
                  </a:cubicBezTo>
                  <a:cubicBezTo>
                    <a:pt x="1690" y="2785"/>
                    <a:pt x="1462" y="2899"/>
                    <a:pt x="1234" y="2990"/>
                  </a:cubicBezTo>
                  <a:cubicBezTo>
                    <a:pt x="1051" y="3036"/>
                    <a:pt x="868" y="3082"/>
                    <a:pt x="686" y="3104"/>
                  </a:cubicBezTo>
                  <a:cubicBezTo>
                    <a:pt x="526" y="3104"/>
                    <a:pt x="343" y="3104"/>
                    <a:pt x="184" y="3059"/>
                  </a:cubicBezTo>
                  <a:lnTo>
                    <a:pt x="92" y="3059"/>
                  </a:lnTo>
                  <a:cubicBezTo>
                    <a:pt x="81" y="3047"/>
                    <a:pt x="75" y="3042"/>
                    <a:pt x="69" y="3042"/>
                  </a:cubicBezTo>
                  <a:cubicBezTo>
                    <a:pt x="64" y="3042"/>
                    <a:pt x="58" y="3047"/>
                    <a:pt x="47" y="3059"/>
                  </a:cubicBezTo>
                  <a:cubicBezTo>
                    <a:pt x="24" y="3059"/>
                    <a:pt x="1" y="3082"/>
                    <a:pt x="1" y="3104"/>
                  </a:cubicBezTo>
                  <a:cubicBezTo>
                    <a:pt x="1" y="3127"/>
                    <a:pt x="1" y="3150"/>
                    <a:pt x="1" y="3150"/>
                  </a:cubicBezTo>
                  <a:cubicBezTo>
                    <a:pt x="1" y="3173"/>
                    <a:pt x="24" y="3196"/>
                    <a:pt x="47" y="3196"/>
                  </a:cubicBezTo>
                  <a:cubicBezTo>
                    <a:pt x="252" y="3241"/>
                    <a:pt x="457" y="3264"/>
                    <a:pt x="663" y="3264"/>
                  </a:cubicBezTo>
                  <a:cubicBezTo>
                    <a:pt x="845" y="3241"/>
                    <a:pt x="1028" y="3218"/>
                    <a:pt x="1211" y="3150"/>
                  </a:cubicBezTo>
                  <a:cubicBezTo>
                    <a:pt x="1370" y="3104"/>
                    <a:pt x="1530" y="3059"/>
                    <a:pt x="1667" y="2967"/>
                  </a:cubicBezTo>
                  <a:cubicBezTo>
                    <a:pt x="1827" y="2899"/>
                    <a:pt x="1964" y="2808"/>
                    <a:pt x="2101" y="2716"/>
                  </a:cubicBezTo>
                  <a:cubicBezTo>
                    <a:pt x="2375" y="2511"/>
                    <a:pt x="2626" y="2283"/>
                    <a:pt x="2854" y="2009"/>
                  </a:cubicBezTo>
                  <a:cubicBezTo>
                    <a:pt x="3060" y="1758"/>
                    <a:pt x="3242" y="1507"/>
                    <a:pt x="3402" y="1210"/>
                  </a:cubicBezTo>
                  <a:cubicBezTo>
                    <a:pt x="3470" y="1096"/>
                    <a:pt x="3516" y="1004"/>
                    <a:pt x="3562" y="890"/>
                  </a:cubicBezTo>
                  <a:cubicBezTo>
                    <a:pt x="3607" y="776"/>
                    <a:pt x="3653" y="662"/>
                    <a:pt x="3721" y="548"/>
                  </a:cubicBezTo>
                  <a:cubicBezTo>
                    <a:pt x="3721" y="548"/>
                    <a:pt x="3721" y="571"/>
                    <a:pt x="3721" y="571"/>
                  </a:cubicBezTo>
                  <a:cubicBezTo>
                    <a:pt x="3767" y="457"/>
                    <a:pt x="3836" y="342"/>
                    <a:pt x="3904" y="251"/>
                  </a:cubicBezTo>
                  <a:cubicBezTo>
                    <a:pt x="3927" y="228"/>
                    <a:pt x="3950" y="206"/>
                    <a:pt x="3973" y="183"/>
                  </a:cubicBezTo>
                  <a:cubicBezTo>
                    <a:pt x="3995" y="183"/>
                    <a:pt x="3995" y="183"/>
                    <a:pt x="4018" y="160"/>
                  </a:cubicBezTo>
                  <a:lnTo>
                    <a:pt x="4064" y="160"/>
                  </a:lnTo>
                  <a:cubicBezTo>
                    <a:pt x="4087" y="160"/>
                    <a:pt x="4087" y="160"/>
                    <a:pt x="4087" y="183"/>
                  </a:cubicBezTo>
                  <a:cubicBezTo>
                    <a:pt x="4109" y="183"/>
                    <a:pt x="4132" y="206"/>
                    <a:pt x="4155" y="206"/>
                  </a:cubicBezTo>
                  <a:cubicBezTo>
                    <a:pt x="4178" y="251"/>
                    <a:pt x="4224" y="274"/>
                    <a:pt x="4246" y="320"/>
                  </a:cubicBezTo>
                  <a:cubicBezTo>
                    <a:pt x="4315" y="434"/>
                    <a:pt x="4383" y="571"/>
                    <a:pt x="4429" y="708"/>
                  </a:cubicBezTo>
                  <a:cubicBezTo>
                    <a:pt x="4475" y="867"/>
                    <a:pt x="4498" y="1027"/>
                    <a:pt x="4520" y="1187"/>
                  </a:cubicBezTo>
                  <a:lnTo>
                    <a:pt x="4520" y="1210"/>
                  </a:lnTo>
                  <a:cubicBezTo>
                    <a:pt x="4543" y="1415"/>
                    <a:pt x="4520" y="1644"/>
                    <a:pt x="4475" y="1872"/>
                  </a:cubicBezTo>
                  <a:cubicBezTo>
                    <a:pt x="4430" y="2115"/>
                    <a:pt x="4343" y="2359"/>
                    <a:pt x="4234" y="2602"/>
                  </a:cubicBezTo>
                  <a:lnTo>
                    <a:pt x="4234" y="2602"/>
                  </a:lnTo>
                  <a:cubicBezTo>
                    <a:pt x="4237" y="2602"/>
                    <a:pt x="4241" y="2602"/>
                    <a:pt x="4246" y="2602"/>
                  </a:cubicBezTo>
                  <a:cubicBezTo>
                    <a:pt x="4132" y="2808"/>
                    <a:pt x="4018" y="2990"/>
                    <a:pt x="3858" y="3150"/>
                  </a:cubicBezTo>
                  <a:lnTo>
                    <a:pt x="3881" y="3150"/>
                  </a:lnTo>
                  <a:cubicBezTo>
                    <a:pt x="3813" y="3218"/>
                    <a:pt x="3721" y="3287"/>
                    <a:pt x="3653" y="3355"/>
                  </a:cubicBezTo>
                  <a:cubicBezTo>
                    <a:pt x="3607" y="3401"/>
                    <a:pt x="3607" y="3447"/>
                    <a:pt x="3630" y="3470"/>
                  </a:cubicBezTo>
                  <a:cubicBezTo>
                    <a:pt x="3657" y="3496"/>
                    <a:pt x="3684" y="3507"/>
                    <a:pt x="3706" y="3507"/>
                  </a:cubicBezTo>
                  <a:cubicBezTo>
                    <a:pt x="3721" y="3507"/>
                    <a:pt x="3735" y="3502"/>
                    <a:pt x="3744" y="3492"/>
                  </a:cubicBezTo>
                  <a:cubicBezTo>
                    <a:pt x="4018" y="3264"/>
                    <a:pt x="4201" y="2990"/>
                    <a:pt x="4361" y="2693"/>
                  </a:cubicBezTo>
                  <a:cubicBezTo>
                    <a:pt x="4429" y="2534"/>
                    <a:pt x="4498" y="2374"/>
                    <a:pt x="4566" y="2191"/>
                  </a:cubicBezTo>
                  <a:cubicBezTo>
                    <a:pt x="4612" y="2032"/>
                    <a:pt x="4657" y="1872"/>
                    <a:pt x="4657" y="1689"/>
                  </a:cubicBezTo>
                  <a:cubicBezTo>
                    <a:pt x="4680" y="1507"/>
                    <a:pt x="4703" y="1347"/>
                    <a:pt x="4680" y="1164"/>
                  </a:cubicBezTo>
                  <a:cubicBezTo>
                    <a:pt x="4657" y="1004"/>
                    <a:pt x="4634" y="845"/>
                    <a:pt x="4589" y="685"/>
                  </a:cubicBezTo>
                  <a:cubicBezTo>
                    <a:pt x="4543" y="525"/>
                    <a:pt x="4475" y="388"/>
                    <a:pt x="4383" y="251"/>
                  </a:cubicBezTo>
                  <a:cubicBezTo>
                    <a:pt x="4338" y="183"/>
                    <a:pt x="4292" y="114"/>
                    <a:pt x="4246" y="69"/>
                  </a:cubicBezTo>
                  <a:cubicBezTo>
                    <a:pt x="4224" y="69"/>
                    <a:pt x="4224" y="69"/>
                    <a:pt x="4201" y="46"/>
                  </a:cubicBezTo>
                  <a:lnTo>
                    <a:pt x="4178" y="46"/>
                  </a:lnTo>
                  <a:cubicBezTo>
                    <a:pt x="4155" y="23"/>
                    <a:pt x="4132" y="23"/>
                    <a:pt x="4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9936;p58"/>
            <p:cNvSpPr/>
            <p:nvPr/>
          </p:nvSpPr>
          <p:spPr>
            <a:xfrm>
              <a:off x="6252724" y="3177743"/>
              <a:ext cx="76400" cy="85397"/>
            </a:xfrm>
            <a:custGeom>
              <a:avLst/>
              <a:gdLst/>
              <a:ahLst/>
              <a:cxnLst/>
              <a:rect l="l" t="t" r="r" b="b"/>
              <a:pathLst>
                <a:path w="1622" h="1813" extrusionOk="0">
                  <a:moveTo>
                    <a:pt x="1131" y="0"/>
                  </a:moveTo>
                  <a:cubicBezTo>
                    <a:pt x="1065" y="0"/>
                    <a:pt x="998" y="12"/>
                    <a:pt x="937" y="32"/>
                  </a:cubicBezTo>
                  <a:cubicBezTo>
                    <a:pt x="777" y="55"/>
                    <a:pt x="640" y="101"/>
                    <a:pt x="480" y="169"/>
                  </a:cubicBezTo>
                  <a:cubicBezTo>
                    <a:pt x="343" y="215"/>
                    <a:pt x="229" y="283"/>
                    <a:pt x="92" y="329"/>
                  </a:cubicBezTo>
                  <a:lnTo>
                    <a:pt x="69" y="329"/>
                  </a:lnTo>
                  <a:cubicBezTo>
                    <a:pt x="47" y="352"/>
                    <a:pt x="24" y="352"/>
                    <a:pt x="24" y="374"/>
                  </a:cubicBezTo>
                  <a:cubicBezTo>
                    <a:pt x="1" y="397"/>
                    <a:pt x="1" y="420"/>
                    <a:pt x="24" y="443"/>
                  </a:cubicBezTo>
                  <a:cubicBezTo>
                    <a:pt x="24" y="443"/>
                    <a:pt x="24" y="466"/>
                    <a:pt x="47" y="489"/>
                  </a:cubicBezTo>
                  <a:lnTo>
                    <a:pt x="115" y="489"/>
                  </a:lnTo>
                  <a:cubicBezTo>
                    <a:pt x="275" y="420"/>
                    <a:pt x="435" y="352"/>
                    <a:pt x="594" y="283"/>
                  </a:cubicBezTo>
                  <a:lnTo>
                    <a:pt x="594" y="283"/>
                  </a:lnTo>
                  <a:cubicBezTo>
                    <a:pt x="594" y="283"/>
                    <a:pt x="572" y="306"/>
                    <a:pt x="572" y="306"/>
                  </a:cubicBezTo>
                  <a:cubicBezTo>
                    <a:pt x="731" y="237"/>
                    <a:pt x="868" y="192"/>
                    <a:pt x="1028" y="169"/>
                  </a:cubicBezTo>
                  <a:lnTo>
                    <a:pt x="1211" y="169"/>
                  </a:lnTo>
                  <a:cubicBezTo>
                    <a:pt x="1234" y="169"/>
                    <a:pt x="1256" y="192"/>
                    <a:pt x="1279" y="192"/>
                  </a:cubicBezTo>
                  <a:cubicBezTo>
                    <a:pt x="1302" y="215"/>
                    <a:pt x="1325" y="215"/>
                    <a:pt x="1348" y="237"/>
                  </a:cubicBezTo>
                  <a:cubicBezTo>
                    <a:pt x="1371" y="237"/>
                    <a:pt x="1371" y="260"/>
                    <a:pt x="1393" y="283"/>
                  </a:cubicBezTo>
                  <a:cubicBezTo>
                    <a:pt x="1416" y="306"/>
                    <a:pt x="1416" y="329"/>
                    <a:pt x="1439" y="374"/>
                  </a:cubicBezTo>
                  <a:cubicBezTo>
                    <a:pt x="1439" y="397"/>
                    <a:pt x="1462" y="420"/>
                    <a:pt x="1462" y="443"/>
                  </a:cubicBezTo>
                  <a:cubicBezTo>
                    <a:pt x="1462" y="489"/>
                    <a:pt x="1462" y="534"/>
                    <a:pt x="1462" y="557"/>
                  </a:cubicBezTo>
                  <a:cubicBezTo>
                    <a:pt x="1439" y="625"/>
                    <a:pt x="1416" y="671"/>
                    <a:pt x="1393" y="717"/>
                  </a:cubicBezTo>
                  <a:cubicBezTo>
                    <a:pt x="1371" y="808"/>
                    <a:pt x="1302" y="877"/>
                    <a:pt x="1256" y="945"/>
                  </a:cubicBezTo>
                  <a:cubicBezTo>
                    <a:pt x="1119" y="1105"/>
                    <a:pt x="982" y="1219"/>
                    <a:pt x="846" y="1333"/>
                  </a:cubicBezTo>
                  <a:cubicBezTo>
                    <a:pt x="686" y="1447"/>
                    <a:pt x="526" y="1538"/>
                    <a:pt x="343" y="1607"/>
                  </a:cubicBezTo>
                  <a:cubicBezTo>
                    <a:pt x="298" y="1630"/>
                    <a:pt x="252" y="1653"/>
                    <a:pt x="206" y="1653"/>
                  </a:cubicBezTo>
                  <a:cubicBezTo>
                    <a:pt x="184" y="1653"/>
                    <a:pt x="138" y="1698"/>
                    <a:pt x="161" y="1744"/>
                  </a:cubicBezTo>
                  <a:cubicBezTo>
                    <a:pt x="161" y="1790"/>
                    <a:pt x="206" y="1812"/>
                    <a:pt x="252" y="1812"/>
                  </a:cubicBezTo>
                  <a:cubicBezTo>
                    <a:pt x="321" y="1790"/>
                    <a:pt x="412" y="1767"/>
                    <a:pt x="480" y="1744"/>
                  </a:cubicBezTo>
                  <a:cubicBezTo>
                    <a:pt x="549" y="1698"/>
                    <a:pt x="640" y="1653"/>
                    <a:pt x="709" y="1607"/>
                  </a:cubicBezTo>
                  <a:cubicBezTo>
                    <a:pt x="960" y="1447"/>
                    <a:pt x="1211" y="1265"/>
                    <a:pt x="1393" y="1036"/>
                  </a:cubicBezTo>
                  <a:cubicBezTo>
                    <a:pt x="1462" y="945"/>
                    <a:pt x="1553" y="831"/>
                    <a:pt x="1576" y="694"/>
                  </a:cubicBezTo>
                  <a:cubicBezTo>
                    <a:pt x="1599" y="625"/>
                    <a:pt x="1622" y="580"/>
                    <a:pt x="1622" y="511"/>
                  </a:cubicBezTo>
                  <a:cubicBezTo>
                    <a:pt x="1622" y="466"/>
                    <a:pt x="1622" y="397"/>
                    <a:pt x="1599" y="352"/>
                  </a:cubicBezTo>
                  <a:cubicBezTo>
                    <a:pt x="1576" y="283"/>
                    <a:pt x="1553" y="215"/>
                    <a:pt x="1507" y="169"/>
                  </a:cubicBezTo>
                  <a:cubicBezTo>
                    <a:pt x="1485" y="146"/>
                    <a:pt x="1439" y="101"/>
                    <a:pt x="1416" y="78"/>
                  </a:cubicBezTo>
                  <a:cubicBezTo>
                    <a:pt x="1393" y="78"/>
                    <a:pt x="1371" y="55"/>
                    <a:pt x="1371" y="55"/>
                  </a:cubicBezTo>
                  <a:cubicBezTo>
                    <a:pt x="1295" y="17"/>
                    <a:pt x="1213" y="0"/>
                    <a:pt x="1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 name="Google Shape;9937;p58"/>
            <p:cNvSpPr/>
            <p:nvPr/>
          </p:nvSpPr>
          <p:spPr>
            <a:xfrm>
              <a:off x="6153852" y="3255559"/>
              <a:ext cx="150540" cy="84596"/>
            </a:xfrm>
            <a:custGeom>
              <a:avLst/>
              <a:gdLst/>
              <a:ahLst/>
              <a:cxnLst/>
              <a:rect l="l" t="t" r="r" b="b"/>
              <a:pathLst>
                <a:path w="3196" h="1796" extrusionOk="0">
                  <a:moveTo>
                    <a:pt x="2328" y="1"/>
                  </a:moveTo>
                  <a:cubicBezTo>
                    <a:pt x="2283" y="1"/>
                    <a:pt x="2237" y="23"/>
                    <a:pt x="2237" y="69"/>
                  </a:cubicBezTo>
                  <a:cubicBezTo>
                    <a:pt x="2214" y="115"/>
                    <a:pt x="2237" y="160"/>
                    <a:pt x="2283" y="160"/>
                  </a:cubicBezTo>
                  <a:cubicBezTo>
                    <a:pt x="2465" y="206"/>
                    <a:pt x="2671" y="252"/>
                    <a:pt x="2830" y="320"/>
                  </a:cubicBezTo>
                  <a:cubicBezTo>
                    <a:pt x="2876" y="343"/>
                    <a:pt x="2899" y="366"/>
                    <a:pt x="2945" y="389"/>
                  </a:cubicBezTo>
                  <a:cubicBezTo>
                    <a:pt x="2967" y="411"/>
                    <a:pt x="2990" y="411"/>
                    <a:pt x="2990" y="434"/>
                  </a:cubicBezTo>
                  <a:cubicBezTo>
                    <a:pt x="2990" y="457"/>
                    <a:pt x="3013" y="457"/>
                    <a:pt x="3013" y="480"/>
                  </a:cubicBezTo>
                  <a:cubicBezTo>
                    <a:pt x="3013" y="480"/>
                    <a:pt x="3013" y="503"/>
                    <a:pt x="3036" y="526"/>
                  </a:cubicBezTo>
                  <a:cubicBezTo>
                    <a:pt x="3036" y="548"/>
                    <a:pt x="3036" y="548"/>
                    <a:pt x="3013" y="571"/>
                  </a:cubicBezTo>
                  <a:cubicBezTo>
                    <a:pt x="3013" y="617"/>
                    <a:pt x="3013" y="663"/>
                    <a:pt x="2990" y="708"/>
                  </a:cubicBezTo>
                  <a:cubicBezTo>
                    <a:pt x="2945" y="777"/>
                    <a:pt x="2899" y="868"/>
                    <a:pt x="2830" y="936"/>
                  </a:cubicBezTo>
                  <a:cubicBezTo>
                    <a:pt x="2739" y="1051"/>
                    <a:pt x="2648" y="1142"/>
                    <a:pt x="2534" y="1210"/>
                  </a:cubicBezTo>
                  <a:cubicBezTo>
                    <a:pt x="2397" y="1324"/>
                    <a:pt x="2237" y="1416"/>
                    <a:pt x="2077" y="1461"/>
                  </a:cubicBezTo>
                  <a:cubicBezTo>
                    <a:pt x="1872" y="1553"/>
                    <a:pt x="1643" y="1598"/>
                    <a:pt x="1415" y="1621"/>
                  </a:cubicBezTo>
                  <a:cubicBezTo>
                    <a:pt x="1301" y="1621"/>
                    <a:pt x="1187" y="1644"/>
                    <a:pt x="1073" y="1644"/>
                  </a:cubicBezTo>
                  <a:cubicBezTo>
                    <a:pt x="982" y="1621"/>
                    <a:pt x="867" y="1621"/>
                    <a:pt x="753" y="1598"/>
                  </a:cubicBezTo>
                  <a:cubicBezTo>
                    <a:pt x="594" y="1576"/>
                    <a:pt x="434" y="1530"/>
                    <a:pt x="297" y="1484"/>
                  </a:cubicBezTo>
                  <a:cubicBezTo>
                    <a:pt x="228" y="1461"/>
                    <a:pt x="183" y="1416"/>
                    <a:pt x="137" y="1393"/>
                  </a:cubicBezTo>
                  <a:cubicBezTo>
                    <a:pt x="124" y="1386"/>
                    <a:pt x="110" y="1384"/>
                    <a:pt x="97" y="1384"/>
                  </a:cubicBezTo>
                  <a:cubicBezTo>
                    <a:pt x="67" y="1384"/>
                    <a:pt x="39" y="1400"/>
                    <a:pt x="23" y="1416"/>
                  </a:cubicBezTo>
                  <a:cubicBezTo>
                    <a:pt x="0" y="1461"/>
                    <a:pt x="23" y="1507"/>
                    <a:pt x="46" y="1530"/>
                  </a:cubicBezTo>
                  <a:cubicBezTo>
                    <a:pt x="274" y="1667"/>
                    <a:pt x="525" y="1735"/>
                    <a:pt x="753" y="1758"/>
                  </a:cubicBezTo>
                  <a:cubicBezTo>
                    <a:pt x="874" y="1785"/>
                    <a:pt x="994" y="1796"/>
                    <a:pt x="1114" y="1796"/>
                  </a:cubicBezTo>
                  <a:cubicBezTo>
                    <a:pt x="1199" y="1796"/>
                    <a:pt x="1284" y="1790"/>
                    <a:pt x="1370" y="1781"/>
                  </a:cubicBezTo>
                  <a:cubicBezTo>
                    <a:pt x="1575" y="1758"/>
                    <a:pt x="1780" y="1735"/>
                    <a:pt x="1986" y="1667"/>
                  </a:cubicBezTo>
                  <a:cubicBezTo>
                    <a:pt x="2168" y="1598"/>
                    <a:pt x="2374" y="1530"/>
                    <a:pt x="2534" y="1416"/>
                  </a:cubicBezTo>
                  <a:cubicBezTo>
                    <a:pt x="2716" y="1302"/>
                    <a:pt x="2853" y="1165"/>
                    <a:pt x="2967" y="1005"/>
                  </a:cubicBezTo>
                  <a:cubicBezTo>
                    <a:pt x="3036" y="936"/>
                    <a:pt x="3081" y="845"/>
                    <a:pt x="3127" y="777"/>
                  </a:cubicBezTo>
                  <a:cubicBezTo>
                    <a:pt x="3150" y="708"/>
                    <a:pt x="3173" y="640"/>
                    <a:pt x="3196" y="571"/>
                  </a:cubicBezTo>
                  <a:cubicBezTo>
                    <a:pt x="3196" y="526"/>
                    <a:pt x="3173" y="457"/>
                    <a:pt x="3150" y="411"/>
                  </a:cubicBezTo>
                  <a:cubicBezTo>
                    <a:pt x="3150" y="366"/>
                    <a:pt x="3104" y="320"/>
                    <a:pt x="3081" y="297"/>
                  </a:cubicBezTo>
                  <a:cubicBezTo>
                    <a:pt x="3059" y="275"/>
                    <a:pt x="3036" y="252"/>
                    <a:pt x="3013" y="229"/>
                  </a:cubicBezTo>
                  <a:cubicBezTo>
                    <a:pt x="2922" y="183"/>
                    <a:pt x="2853" y="160"/>
                    <a:pt x="2762" y="115"/>
                  </a:cubicBezTo>
                  <a:cubicBezTo>
                    <a:pt x="2625" y="69"/>
                    <a:pt x="2465" y="46"/>
                    <a:pt x="2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 name="Google Shape;9938;p58"/>
            <p:cNvSpPr/>
            <p:nvPr/>
          </p:nvSpPr>
          <p:spPr>
            <a:xfrm>
              <a:off x="5161450" y="3193193"/>
              <a:ext cx="287090" cy="205414"/>
            </a:xfrm>
            <a:custGeom>
              <a:avLst/>
              <a:gdLst/>
              <a:ahLst/>
              <a:cxnLst/>
              <a:rect l="l" t="t" r="r" b="b"/>
              <a:pathLst>
                <a:path w="6095" h="4361" extrusionOk="0">
                  <a:moveTo>
                    <a:pt x="3196" y="1"/>
                  </a:moveTo>
                  <a:cubicBezTo>
                    <a:pt x="3082" y="1"/>
                    <a:pt x="2945" y="24"/>
                    <a:pt x="2808" y="46"/>
                  </a:cubicBezTo>
                  <a:cubicBezTo>
                    <a:pt x="2465" y="92"/>
                    <a:pt x="2123" y="206"/>
                    <a:pt x="1803" y="366"/>
                  </a:cubicBezTo>
                  <a:cubicBezTo>
                    <a:pt x="1507" y="549"/>
                    <a:pt x="1233" y="754"/>
                    <a:pt x="982" y="1005"/>
                  </a:cubicBezTo>
                  <a:cubicBezTo>
                    <a:pt x="480" y="1507"/>
                    <a:pt x="160" y="2146"/>
                    <a:pt x="23" y="2831"/>
                  </a:cubicBezTo>
                  <a:cubicBezTo>
                    <a:pt x="0" y="2922"/>
                    <a:pt x="69" y="2991"/>
                    <a:pt x="160" y="3014"/>
                  </a:cubicBezTo>
                  <a:cubicBezTo>
                    <a:pt x="169" y="3017"/>
                    <a:pt x="178" y="3018"/>
                    <a:pt x="188" y="3018"/>
                  </a:cubicBezTo>
                  <a:cubicBezTo>
                    <a:pt x="251" y="3018"/>
                    <a:pt x="323" y="2956"/>
                    <a:pt x="343" y="2877"/>
                  </a:cubicBezTo>
                  <a:cubicBezTo>
                    <a:pt x="365" y="2785"/>
                    <a:pt x="388" y="2671"/>
                    <a:pt x="411" y="2557"/>
                  </a:cubicBezTo>
                  <a:cubicBezTo>
                    <a:pt x="502" y="2283"/>
                    <a:pt x="639" y="1987"/>
                    <a:pt x="799" y="1735"/>
                  </a:cubicBezTo>
                  <a:cubicBezTo>
                    <a:pt x="959" y="1507"/>
                    <a:pt x="1142" y="1279"/>
                    <a:pt x="1347" y="1096"/>
                  </a:cubicBezTo>
                  <a:cubicBezTo>
                    <a:pt x="1530" y="914"/>
                    <a:pt x="1735" y="777"/>
                    <a:pt x="1963" y="640"/>
                  </a:cubicBezTo>
                  <a:cubicBezTo>
                    <a:pt x="2169" y="526"/>
                    <a:pt x="2397" y="457"/>
                    <a:pt x="2648" y="389"/>
                  </a:cubicBezTo>
                  <a:cubicBezTo>
                    <a:pt x="2853" y="343"/>
                    <a:pt x="3059" y="320"/>
                    <a:pt x="3287" y="320"/>
                  </a:cubicBezTo>
                  <a:cubicBezTo>
                    <a:pt x="3493" y="343"/>
                    <a:pt x="3721" y="366"/>
                    <a:pt x="3926" y="434"/>
                  </a:cubicBezTo>
                  <a:cubicBezTo>
                    <a:pt x="4132" y="503"/>
                    <a:pt x="4314" y="594"/>
                    <a:pt x="4497" y="708"/>
                  </a:cubicBezTo>
                  <a:cubicBezTo>
                    <a:pt x="4679" y="822"/>
                    <a:pt x="4862" y="959"/>
                    <a:pt x="4999" y="1119"/>
                  </a:cubicBezTo>
                  <a:cubicBezTo>
                    <a:pt x="5159" y="1302"/>
                    <a:pt x="5296" y="1484"/>
                    <a:pt x="5410" y="1690"/>
                  </a:cubicBezTo>
                  <a:cubicBezTo>
                    <a:pt x="5524" y="1918"/>
                    <a:pt x="5615" y="2169"/>
                    <a:pt x="5684" y="2443"/>
                  </a:cubicBezTo>
                  <a:cubicBezTo>
                    <a:pt x="5729" y="2671"/>
                    <a:pt x="5775" y="2922"/>
                    <a:pt x="5775" y="3173"/>
                  </a:cubicBezTo>
                  <a:cubicBezTo>
                    <a:pt x="5775" y="3196"/>
                    <a:pt x="5775" y="3242"/>
                    <a:pt x="5775" y="3288"/>
                  </a:cubicBezTo>
                  <a:cubicBezTo>
                    <a:pt x="5775" y="3379"/>
                    <a:pt x="5752" y="3493"/>
                    <a:pt x="5752" y="3584"/>
                  </a:cubicBezTo>
                  <a:cubicBezTo>
                    <a:pt x="5752" y="3607"/>
                    <a:pt x="5752" y="3607"/>
                    <a:pt x="5729" y="3630"/>
                  </a:cubicBezTo>
                  <a:cubicBezTo>
                    <a:pt x="5729" y="3630"/>
                    <a:pt x="5729" y="3653"/>
                    <a:pt x="5729" y="3676"/>
                  </a:cubicBezTo>
                  <a:cubicBezTo>
                    <a:pt x="5729" y="3744"/>
                    <a:pt x="5707" y="3790"/>
                    <a:pt x="5707" y="3858"/>
                  </a:cubicBezTo>
                  <a:cubicBezTo>
                    <a:pt x="5707" y="3858"/>
                    <a:pt x="5707" y="3881"/>
                    <a:pt x="5707" y="3881"/>
                  </a:cubicBezTo>
                  <a:cubicBezTo>
                    <a:pt x="5684" y="3904"/>
                    <a:pt x="5684" y="3927"/>
                    <a:pt x="5684" y="3950"/>
                  </a:cubicBezTo>
                  <a:cubicBezTo>
                    <a:pt x="5661" y="3995"/>
                    <a:pt x="5661" y="4064"/>
                    <a:pt x="5638" y="4132"/>
                  </a:cubicBezTo>
                  <a:cubicBezTo>
                    <a:pt x="5638" y="4132"/>
                    <a:pt x="5638" y="4132"/>
                    <a:pt x="5638" y="4155"/>
                  </a:cubicBezTo>
                  <a:cubicBezTo>
                    <a:pt x="5638" y="4155"/>
                    <a:pt x="5615" y="4178"/>
                    <a:pt x="5615" y="4178"/>
                  </a:cubicBezTo>
                  <a:cubicBezTo>
                    <a:pt x="5615" y="4178"/>
                    <a:pt x="5615" y="4201"/>
                    <a:pt x="5615" y="4201"/>
                  </a:cubicBezTo>
                  <a:cubicBezTo>
                    <a:pt x="5615" y="4246"/>
                    <a:pt x="5638" y="4269"/>
                    <a:pt x="5661" y="4292"/>
                  </a:cubicBezTo>
                  <a:cubicBezTo>
                    <a:pt x="5684" y="4338"/>
                    <a:pt x="5707" y="4360"/>
                    <a:pt x="5752" y="4360"/>
                  </a:cubicBezTo>
                  <a:cubicBezTo>
                    <a:pt x="5798" y="4360"/>
                    <a:pt x="5844" y="4360"/>
                    <a:pt x="5866" y="4338"/>
                  </a:cubicBezTo>
                  <a:cubicBezTo>
                    <a:pt x="5912" y="4315"/>
                    <a:pt x="5935" y="4269"/>
                    <a:pt x="5935" y="4223"/>
                  </a:cubicBezTo>
                  <a:cubicBezTo>
                    <a:pt x="5935" y="4223"/>
                    <a:pt x="5935" y="4223"/>
                    <a:pt x="5935" y="4201"/>
                  </a:cubicBezTo>
                  <a:cubicBezTo>
                    <a:pt x="5958" y="4201"/>
                    <a:pt x="5958" y="4201"/>
                    <a:pt x="5958" y="4178"/>
                  </a:cubicBezTo>
                  <a:lnTo>
                    <a:pt x="5958" y="4155"/>
                  </a:lnTo>
                  <a:cubicBezTo>
                    <a:pt x="5981" y="4109"/>
                    <a:pt x="5981" y="4041"/>
                    <a:pt x="6003" y="3995"/>
                  </a:cubicBezTo>
                  <a:cubicBezTo>
                    <a:pt x="6003" y="3995"/>
                    <a:pt x="6003" y="3972"/>
                    <a:pt x="6003" y="3972"/>
                  </a:cubicBezTo>
                  <a:cubicBezTo>
                    <a:pt x="6003" y="3972"/>
                    <a:pt x="6003" y="3950"/>
                    <a:pt x="6003" y="3950"/>
                  </a:cubicBezTo>
                  <a:cubicBezTo>
                    <a:pt x="6003" y="3927"/>
                    <a:pt x="6026" y="3927"/>
                    <a:pt x="6026" y="3904"/>
                  </a:cubicBezTo>
                  <a:cubicBezTo>
                    <a:pt x="6026" y="3835"/>
                    <a:pt x="6049" y="3790"/>
                    <a:pt x="6049" y="3721"/>
                  </a:cubicBezTo>
                  <a:cubicBezTo>
                    <a:pt x="6049" y="3698"/>
                    <a:pt x="6049" y="3698"/>
                    <a:pt x="6049" y="3698"/>
                  </a:cubicBezTo>
                  <a:cubicBezTo>
                    <a:pt x="6049" y="3676"/>
                    <a:pt x="6049" y="3676"/>
                    <a:pt x="6049" y="3676"/>
                  </a:cubicBezTo>
                  <a:cubicBezTo>
                    <a:pt x="6049" y="3676"/>
                    <a:pt x="6049" y="3676"/>
                    <a:pt x="6049" y="3653"/>
                  </a:cubicBezTo>
                  <a:cubicBezTo>
                    <a:pt x="6072" y="3470"/>
                    <a:pt x="6095" y="3310"/>
                    <a:pt x="6095" y="3151"/>
                  </a:cubicBezTo>
                  <a:cubicBezTo>
                    <a:pt x="6095" y="3151"/>
                    <a:pt x="6095" y="3151"/>
                    <a:pt x="6095" y="3128"/>
                  </a:cubicBezTo>
                  <a:cubicBezTo>
                    <a:pt x="6072" y="2740"/>
                    <a:pt x="6003" y="2329"/>
                    <a:pt x="5866" y="1964"/>
                  </a:cubicBezTo>
                  <a:cubicBezTo>
                    <a:pt x="5798" y="1758"/>
                    <a:pt x="5707" y="1553"/>
                    <a:pt x="5592" y="1370"/>
                  </a:cubicBezTo>
                  <a:cubicBezTo>
                    <a:pt x="5478" y="1188"/>
                    <a:pt x="5341" y="1028"/>
                    <a:pt x="5204" y="868"/>
                  </a:cubicBezTo>
                  <a:cubicBezTo>
                    <a:pt x="4908" y="549"/>
                    <a:pt x="4520" y="297"/>
                    <a:pt x="4109" y="161"/>
                  </a:cubicBezTo>
                  <a:cubicBezTo>
                    <a:pt x="3835" y="69"/>
                    <a:pt x="3515" y="1"/>
                    <a:pt x="3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 name="Google Shape;9939;p58"/>
            <p:cNvSpPr/>
            <p:nvPr/>
          </p:nvSpPr>
          <p:spPr>
            <a:xfrm>
              <a:off x="5736645" y="3338367"/>
              <a:ext cx="287137" cy="206921"/>
            </a:xfrm>
            <a:custGeom>
              <a:avLst/>
              <a:gdLst/>
              <a:ahLst/>
              <a:cxnLst/>
              <a:rect l="l" t="t" r="r" b="b"/>
              <a:pathLst>
                <a:path w="6096" h="4393" extrusionOk="0">
                  <a:moveTo>
                    <a:pt x="3219" y="0"/>
                  </a:moveTo>
                  <a:cubicBezTo>
                    <a:pt x="2877" y="0"/>
                    <a:pt x="2534" y="69"/>
                    <a:pt x="2215" y="183"/>
                  </a:cubicBezTo>
                  <a:cubicBezTo>
                    <a:pt x="1941" y="297"/>
                    <a:pt x="1667" y="434"/>
                    <a:pt x="1416" y="616"/>
                  </a:cubicBezTo>
                  <a:cubicBezTo>
                    <a:pt x="1165" y="822"/>
                    <a:pt x="937" y="1050"/>
                    <a:pt x="731" y="1301"/>
                  </a:cubicBezTo>
                  <a:cubicBezTo>
                    <a:pt x="366" y="1758"/>
                    <a:pt x="138" y="2283"/>
                    <a:pt x="24" y="2853"/>
                  </a:cubicBezTo>
                  <a:cubicBezTo>
                    <a:pt x="1" y="2945"/>
                    <a:pt x="69" y="3036"/>
                    <a:pt x="138" y="3036"/>
                  </a:cubicBezTo>
                  <a:cubicBezTo>
                    <a:pt x="150" y="3039"/>
                    <a:pt x="162" y="3040"/>
                    <a:pt x="174" y="3040"/>
                  </a:cubicBezTo>
                  <a:cubicBezTo>
                    <a:pt x="252" y="3040"/>
                    <a:pt x="323" y="2981"/>
                    <a:pt x="343" y="2922"/>
                  </a:cubicBezTo>
                  <a:cubicBezTo>
                    <a:pt x="366" y="2808"/>
                    <a:pt x="389" y="2694"/>
                    <a:pt x="412" y="2602"/>
                  </a:cubicBezTo>
                  <a:cubicBezTo>
                    <a:pt x="503" y="2306"/>
                    <a:pt x="640" y="2009"/>
                    <a:pt x="800" y="1735"/>
                  </a:cubicBezTo>
                  <a:cubicBezTo>
                    <a:pt x="959" y="1507"/>
                    <a:pt x="1142" y="1301"/>
                    <a:pt x="1325" y="1119"/>
                  </a:cubicBezTo>
                  <a:cubicBezTo>
                    <a:pt x="1530" y="936"/>
                    <a:pt x="1736" y="776"/>
                    <a:pt x="1964" y="639"/>
                  </a:cubicBezTo>
                  <a:cubicBezTo>
                    <a:pt x="2192" y="548"/>
                    <a:pt x="2420" y="457"/>
                    <a:pt x="2649" y="388"/>
                  </a:cubicBezTo>
                  <a:cubicBezTo>
                    <a:pt x="2877" y="343"/>
                    <a:pt x="3082" y="320"/>
                    <a:pt x="3311" y="320"/>
                  </a:cubicBezTo>
                  <a:cubicBezTo>
                    <a:pt x="3516" y="343"/>
                    <a:pt x="3721" y="388"/>
                    <a:pt x="3927" y="434"/>
                  </a:cubicBezTo>
                  <a:cubicBezTo>
                    <a:pt x="4132" y="502"/>
                    <a:pt x="4338" y="594"/>
                    <a:pt x="4520" y="708"/>
                  </a:cubicBezTo>
                  <a:cubicBezTo>
                    <a:pt x="4703" y="822"/>
                    <a:pt x="4863" y="959"/>
                    <a:pt x="5000" y="1119"/>
                  </a:cubicBezTo>
                  <a:cubicBezTo>
                    <a:pt x="5159" y="1301"/>
                    <a:pt x="5296" y="1484"/>
                    <a:pt x="5410" y="1689"/>
                  </a:cubicBezTo>
                  <a:cubicBezTo>
                    <a:pt x="5525" y="1917"/>
                    <a:pt x="5616" y="2169"/>
                    <a:pt x="5684" y="2442"/>
                  </a:cubicBezTo>
                  <a:cubicBezTo>
                    <a:pt x="5684" y="2420"/>
                    <a:pt x="5684" y="2420"/>
                    <a:pt x="5684" y="2397"/>
                  </a:cubicBezTo>
                  <a:cubicBezTo>
                    <a:pt x="5707" y="2488"/>
                    <a:pt x="5707" y="2557"/>
                    <a:pt x="5730" y="2648"/>
                  </a:cubicBezTo>
                  <a:cubicBezTo>
                    <a:pt x="5730" y="2671"/>
                    <a:pt x="5730" y="2694"/>
                    <a:pt x="5753" y="2716"/>
                  </a:cubicBezTo>
                  <a:cubicBezTo>
                    <a:pt x="5753" y="2716"/>
                    <a:pt x="5753" y="2716"/>
                    <a:pt x="5753" y="2739"/>
                  </a:cubicBezTo>
                  <a:cubicBezTo>
                    <a:pt x="5753" y="2808"/>
                    <a:pt x="5753" y="2853"/>
                    <a:pt x="5753" y="2922"/>
                  </a:cubicBezTo>
                  <a:lnTo>
                    <a:pt x="5776" y="2922"/>
                  </a:lnTo>
                  <a:lnTo>
                    <a:pt x="5776" y="2945"/>
                  </a:lnTo>
                  <a:cubicBezTo>
                    <a:pt x="5776" y="2945"/>
                    <a:pt x="5776" y="2945"/>
                    <a:pt x="5776" y="2967"/>
                  </a:cubicBezTo>
                  <a:cubicBezTo>
                    <a:pt x="5776" y="3036"/>
                    <a:pt x="5776" y="3104"/>
                    <a:pt x="5776" y="3173"/>
                  </a:cubicBezTo>
                  <a:cubicBezTo>
                    <a:pt x="5776" y="3219"/>
                    <a:pt x="5776" y="3264"/>
                    <a:pt x="5776" y="3310"/>
                  </a:cubicBezTo>
                  <a:cubicBezTo>
                    <a:pt x="5776" y="3424"/>
                    <a:pt x="5753" y="3561"/>
                    <a:pt x="5730" y="3698"/>
                  </a:cubicBezTo>
                  <a:cubicBezTo>
                    <a:pt x="5730" y="3744"/>
                    <a:pt x="5707" y="3812"/>
                    <a:pt x="5707" y="3880"/>
                  </a:cubicBezTo>
                  <a:cubicBezTo>
                    <a:pt x="5707" y="3903"/>
                    <a:pt x="5684" y="3926"/>
                    <a:pt x="5684" y="3926"/>
                  </a:cubicBezTo>
                  <a:cubicBezTo>
                    <a:pt x="5684" y="3949"/>
                    <a:pt x="5684" y="3949"/>
                    <a:pt x="5684" y="3949"/>
                  </a:cubicBezTo>
                  <a:cubicBezTo>
                    <a:pt x="5684" y="4017"/>
                    <a:pt x="5662" y="4063"/>
                    <a:pt x="5639" y="4132"/>
                  </a:cubicBezTo>
                  <a:lnTo>
                    <a:pt x="5639" y="4154"/>
                  </a:lnTo>
                  <a:cubicBezTo>
                    <a:pt x="5639" y="4154"/>
                    <a:pt x="5639" y="4154"/>
                    <a:pt x="5639" y="4177"/>
                  </a:cubicBezTo>
                  <a:lnTo>
                    <a:pt x="5616" y="4177"/>
                  </a:lnTo>
                  <a:cubicBezTo>
                    <a:pt x="5616" y="4200"/>
                    <a:pt x="5616" y="4200"/>
                    <a:pt x="5616" y="4200"/>
                  </a:cubicBezTo>
                  <a:cubicBezTo>
                    <a:pt x="5616" y="4223"/>
                    <a:pt x="5616" y="4223"/>
                    <a:pt x="5616" y="4223"/>
                  </a:cubicBezTo>
                  <a:cubicBezTo>
                    <a:pt x="5616" y="4268"/>
                    <a:pt x="5639" y="4291"/>
                    <a:pt x="5639" y="4337"/>
                  </a:cubicBezTo>
                  <a:cubicBezTo>
                    <a:pt x="5662" y="4360"/>
                    <a:pt x="5707" y="4383"/>
                    <a:pt x="5753" y="4383"/>
                  </a:cubicBezTo>
                  <a:cubicBezTo>
                    <a:pt x="5766" y="4389"/>
                    <a:pt x="5780" y="4392"/>
                    <a:pt x="5792" y="4392"/>
                  </a:cubicBezTo>
                  <a:cubicBezTo>
                    <a:pt x="5823" y="4392"/>
                    <a:pt x="5851" y="4376"/>
                    <a:pt x="5867" y="4360"/>
                  </a:cubicBezTo>
                  <a:cubicBezTo>
                    <a:pt x="5913" y="4337"/>
                    <a:pt x="5913" y="4314"/>
                    <a:pt x="5935" y="4268"/>
                  </a:cubicBezTo>
                  <a:lnTo>
                    <a:pt x="5935" y="4246"/>
                  </a:lnTo>
                  <a:lnTo>
                    <a:pt x="5935" y="4223"/>
                  </a:lnTo>
                  <a:cubicBezTo>
                    <a:pt x="5958" y="4223"/>
                    <a:pt x="5958" y="4223"/>
                    <a:pt x="5958" y="4200"/>
                  </a:cubicBezTo>
                  <a:cubicBezTo>
                    <a:pt x="5958" y="4177"/>
                    <a:pt x="5958" y="4177"/>
                    <a:pt x="5958" y="4177"/>
                  </a:cubicBezTo>
                  <a:cubicBezTo>
                    <a:pt x="5958" y="4177"/>
                    <a:pt x="5958" y="4177"/>
                    <a:pt x="5958" y="4154"/>
                  </a:cubicBezTo>
                  <a:cubicBezTo>
                    <a:pt x="5981" y="4109"/>
                    <a:pt x="5981" y="4063"/>
                    <a:pt x="6004" y="3995"/>
                  </a:cubicBezTo>
                  <a:cubicBezTo>
                    <a:pt x="6004" y="3995"/>
                    <a:pt x="6004" y="3995"/>
                    <a:pt x="6004" y="3972"/>
                  </a:cubicBezTo>
                  <a:cubicBezTo>
                    <a:pt x="6004" y="3949"/>
                    <a:pt x="6027" y="3949"/>
                    <a:pt x="6027" y="3926"/>
                  </a:cubicBezTo>
                  <a:cubicBezTo>
                    <a:pt x="6027" y="3926"/>
                    <a:pt x="6027" y="3903"/>
                    <a:pt x="6027" y="3903"/>
                  </a:cubicBezTo>
                  <a:cubicBezTo>
                    <a:pt x="6027" y="3858"/>
                    <a:pt x="6050" y="3789"/>
                    <a:pt x="6050" y="3721"/>
                  </a:cubicBezTo>
                  <a:cubicBezTo>
                    <a:pt x="6072" y="3515"/>
                    <a:pt x="6095" y="3333"/>
                    <a:pt x="6095" y="3127"/>
                  </a:cubicBezTo>
                  <a:cubicBezTo>
                    <a:pt x="6095" y="3059"/>
                    <a:pt x="6095" y="2990"/>
                    <a:pt x="6095" y="2922"/>
                  </a:cubicBezTo>
                  <a:lnTo>
                    <a:pt x="6072" y="2922"/>
                  </a:lnTo>
                  <a:cubicBezTo>
                    <a:pt x="6072" y="2831"/>
                    <a:pt x="6072" y="2762"/>
                    <a:pt x="6050" y="2694"/>
                  </a:cubicBezTo>
                  <a:cubicBezTo>
                    <a:pt x="6050" y="2671"/>
                    <a:pt x="6050" y="2648"/>
                    <a:pt x="6050" y="2625"/>
                  </a:cubicBezTo>
                  <a:cubicBezTo>
                    <a:pt x="6027" y="2420"/>
                    <a:pt x="5958" y="2237"/>
                    <a:pt x="5913" y="2032"/>
                  </a:cubicBezTo>
                  <a:cubicBezTo>
                    <a:pt x="5844" y="1826"/>
                    <a:pt x="5753" y="1644"/>
                    <a:pt x="5639" y="1461"/>
                  </a:cubicBezTo>
                  <a:cubicBezTo>
                    <a:pt x="5433" y="1073"/>
                    <a:pt x="5114" y="731"/>
                    <a:pt x="4749" y="479"/>
                  </a:cubicBezTo>
                  <a:cubicBezTo>
                    <a:pt x="4383" y="228"/>
                    <a:pt x="3950" y="69"/>
                    <a:pt x="3516" y="23"/>
                  </a:cubicBezTo>
                  <a:cubicBezTo>
                    <a:pt x="3425" y="23"/>
                    <a:pt x="3311" y="0"/>
                    <a:pt x="32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 name="Google Shape;9940;p58"/>
            <p:cNvSpPr/>
            <p:nvPr/>
          </p:nvSpPr>
          <p:spPr>
            <a:xfrm>
              <a:off x="5472153" y="3449109"/>
              <a:ext cx="117238" cy="184972"/>
            </a:xfrm>
            <a:custGeom>
              <a:avLst/>
              <a:gdLst/>
              <a:ahLst/>
              <a:cxnLst/>
              <a:rect l="l" t="t" r="r" b="b"/>
              <a:pathLst>
                <a:path w="2489" h="3927" extrusionOk="0">
                  <a:moveTo>
                    <a:pt x="2397" y="0"/>
                  </a:moveTo>
                  <a:cubicBezTo>
                    <a:pt x="2375" y="0"/>
                    <a:pt x="2375" y="23"/>
                    <a:pt x="2352" y="23"/>
                  </a:cubicBezTo>
                  <a:cubicBezTo>
                    <a:pt x="1781" y="251"/>
                    <a:pt x="1188" y="457"/>
                    <a:pt x="686" y="822"/>
                  </a:cubicBezTo>
                  <a:cubicBezTo>
                    <a:pt x="549" y="913"/>
                    <a:pt x="434" y="1004"/>
                    <a:pt x="343" y="1119"/>
                  </a:cubicBezTo>
                  <a:cubicBezTo>
                    <a:pt x="298" y="1164"/>
                    <a:pt x="252" y="1210"/>
                    <a:pt x="206" y="1278"/>
                  </a:cubicBezTo>
                  <a:cubicBezTo>
                    <a:pt x="161" y="1347"/>
                    <a:pt x="138" y="1415"/>
                    <a:pt x="115" y="1484"/>
                  </a:cubicBezTo>
                  <a:cubicBezTo>
                    <a:pt x="46" y="1598"/>
                    <a:pt x="1" y="1758"/>
                    <a:pt x="1" y="1895"/>
                  </a:cubicBezTo>
                  <a:cubicBezTo>
                    <a:pt x="1" y="2054"/>
                    <a:pt x="24" y="2237"/>
                    <a:pt x="69" y="2397"/>
                  </a:cubicBezTo>
                  <a:cubicBezTo>
                    <a:pt x="138" y="2557"/>
                    <a:pt x="206" y="2716"/>
                    <a:pt x="298" y="2853"/>
                  </a:cubicBezTo>
                  <a:cubicBezTo>
                    <a:pt x="389" y="3013"/>
                    <a:pt x="503" y="3150"/>
                    <a:pt x="640" y="3287"/>
                  </a:cubicBezTo>
                  <a:cubicBezTo>
                    <a:pt x="754" y="3424"/>
                    <a:pt x="891" y="3561"/>
                    <a:pt x="1028" y="3675"/>
                  </a:cubicBezTo>
                  <a:cubicBezTo>
                    <a:pt x="1142" y="3766"/>
                    <a:pt x="1256" y="3858"/>
                    <a:pt x="1393" y="3926"/>
                  </a:cubicBezTo>
                  <a:lnTo>
                    <a:pt x="1576" y="3926"/>
                  </a:lnTo>
                  <a:cubicBezTo>
                    <a:pt x="1599" y="3880"/>
                    <a:pt x="1576" y="3858"/>
                    <a:pt x="1553" y="3835"/>
                  </a:cubicBezTo>
                  <a:cubicBezTo>
                    <a:pt x="1370" y="3744"/>
                    <a:pt x="1211" y="3607"/>
                    <a:pt x="1074" y="3492"/>
                  </a:cubicBezTo>
                  <a:cubicBezTo>
                    <a:pt x="845" y="3287"/>
                    <a:pt x="640" y="3082"/>
                    <a:pt x="480" y="2831"/>
                  </a:cubicBezTo>
                  <a:cubicBezTo>
                    <a:pt x="389" y="2694"/>
                    <a:pt x="320" y="2534"/>
                    <a:pt x="252" y="2374"/>
                  </a:cubicBezTo>
                  <a:cubicBezTo>
                    <a:pt x="206" y="2260"/>
                    <a:pt x="183" y="2146"/>
                    <a:pt x="183" y="2032"/>
                  </a:cubicBezTo>
                  <a:cubicBezTo>
                    <a:pt x="183" y="2032"/>
                    <a:pt x="183" y="2054"/>
                    <a:pt x="183" y="2054"/>
                  </a:cubicBezTo>
                  <a:cubicBezTo>
                    <a:pt x="161" y="1963"/>
                    <a:pt x="183" y="1872"/>
                    <a:pt x="183" y="1758"/>
                  </a:cubicBezTo>
                  <a:cubicBezTo>
                    <a:pt x="206" y="1666"/>
                    <a:pt x="229" y="1575"/>
                    <a:pt x="275" y="1507"/>
                  </a:cubicBezTo>
                  <a:cubicBezTo>
                    <a:pt x="320" y="1415"/>
                    <a:pt x="389" y="1324"/>
                    <a:pt x="457" y="1233"/>
                  </a:cubicBezTo>
                  <a:cubicBezTo>
                    <a:pt x="571" y="1119"/>
                    <a:pt x="708" y="1004"/>
                    <a:pt x="868" y="890"/>
                  </a:cubicBezTo>
                  <a:cubicBezTo>
                    <a:pt x="1348" y="571"/>
                    <a:pt x="1895" y="388"/>
                    <a:pt x="2443" y="183"/>
                  </a:cubicBezTo>
                  <a:cubicBezTo>
                    <a:pt x="2489" y="160"/>
                    <a:pt x="2489" y="91"/>
                    <a:pt x="2466" y="69"/>
                  </a:cubicBezTo>
                  <a:cubicBezTo>
                    <a:pt x="2466" y="46"/>
                    <a:pt x="2443" y="23"/>
                    <a:pt x="2420" y="23"/>
                  </a:cubicBezTo>
                  <a:cubicBezTo>
                    <a:pt x="2420" y="23"/>
                    <a:pt x="2397" y="0"/>
                    <a:pt x="2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 name="Google Shape;9941;p58"/>
            <p:cNvSpPr/>
            <p:nvPr/>
          </p:nvSpPr>
          <p:spPr>
            <a:xfrm>
              <a:off x="5528066" y="3451228"/>
              <a:ext cx="119405" cy="182852"/>
            </a:xfrm>
            <a:custGeom>
              <a:avLst/>
              <a:gdLst/>
              <a:ahLst/>
              <a:cxnLst/>
              <a:rect l="l" t="t" r="r" b="b"/>
              <a:pathLst>
                <a:path w="2535" h="3882" extrusionOk="0">
                  <a:moveTo>
                    <a:pt x="1302" y="1"/>
                  </a:moveTo>
                  <a:cubicBezTo>
                    <a:pt x="1279" y="1"/>
                    <a:pt x="1279" y="1"/>
                    <a:pt x="1256" y="24"/>
                  </a:cubicBezTo>
                  <a:cubicBezTo>
                    <a:pt x="1210" y="46"/>
                    <a:pt x="1210" y="92"/>
                    <a:pt x="1233" y="138"/>
                  </a:cubicBezTo>
                  <a:cubicBezTo>
                    <a:pt x="1576" y="594"/>
                    <a:pt x="1941" y="1051"/>
                    <a:pt x="2192" y="1576"/>
                  </a:cubicBezTo>
                  <a:cubicBezTo>
                    <a:pt x="2260" y="1736"/>
                    <a:pt x="2329" y="1918"/>
                    <a:pt x="2352" y="2078"/>
                  </a:cubicBezTo>
                  <a:cubicBezTo>
                    <a:pt x="2375" y="2192"/>
                    <a:pt x="2375" y="2283"/>
                    <a:pt x="2375" y="2397"/>
                  </a:cubicBezTo>
                  <a:cubicBezTo>
                    <a:pt x="2352" y="2489"/>
                    <a:pt x="2329" y="2580"/>
                    <a:pt x="2306" y="2671"/>
                  </a:cubicBezTo>
                  <a:cubicBezTo>
                    <a:pt x="2260" y="2763"/>
                    <a:pt x="2215" y="2831"/>
                    <a:pt x="2169" y="2922"/>
                  </a:cubicBezTo>
                  <a:cubicBezTo>
                    <a:pt x="2101" y="3014"/>
                    <a:pt x="2009" y="3082"/>
                    <a:pt x="1941" y="3151"/>
                  </a:cubicBezTo>
                  <a:cubicBezTo>
                    <a:pt x="1804" y="3265"/>
                    <a:pt x="1644" y="3356"/>
                    <a:pt x="1484" y="3425"/>
                  </a:cubicBezTo>
                  <a:cubicBezTo>
                    <a:pt x="1233" y="3539"/>
                    <a:pt x="937" y="3630"/>
                    <a:pt x="663" y="3676"/>
                  </a:cubicBezTo>
                  <a:cubicBezTo>
                    <a:pt x="457" y="3699"/>
                    <a:pt x="252" y="3721"/>
                    <a:pt x="69" y="3721"/>
                  </a:cubicBezTo>
                  <a:cubicBezTo>
                    <a:pt x="46" y="3721"/>
                    <a:pt x="24" y="3721"/>
                    <a:pt x="1" y="3744"/>
                  </a:cubicBezTo>
                  <a:cubicBezTo>
                    <a:pt x="24" y="3767"/>
                    <a:pt x="46" y="3790"/>
                    <a:pt x="69" y="3813"/>
                  </a:cubicBezTo>
                  <a:cubicBezTo>
                    <a:pt x="92" y="3813"/>
                    <a:pt x="92" y="3813"/>
                    <a:pt x="115" y="3835"/>
                  </a:cubicBezTo>
                  <a:cubicBezTo>
                    <a:pt x="138" y="3858"/>
                    <a:pt x="161" y="3858"/>
                    <a:pt x="183" y="3881"/>
                  </a:cubicBezTo>
                  <a:cubicBezTo>
                    <a:pt x="320" y="3881"/>
                    <a:pt x="457" y="3881"/>
                    <a:pt x="594" y="3858"/>
                  </a:cubicBezTo>
                  <a:cubicBezTo>
                    <a:pt x="777" y="3835"/>
                    <a:pt x="959" y="3790"/>
                    <a:pt x="1119" y="3744"/>
                  </a:cubicBezTo>
                  <a:cubicBezTo>
                    <a:pt x="1302" y="3676"/>
                    <a:pt x="1484" y="3630"/>
                    <a:pt x="1644" y="3539"/>
                  </a:cubicBezTo>
                  <a:cubicBezTo>
                    <a:pt x="1804" y="3470"/>
                    <a:pt x="1941" y="3379"/>
                    <a:pt x="2078" y="3265"/>
                  </a:cubicBezTo>
                  <a:cubicBezTo>
                    <a:pt x="2192" y="3151"/>
                    <a:pt x="2306" y="3014"/>
                    <a:pt x="2397" y="2877"/>
                  </a:cubicBezTo>
                  <a:cubicBezTo>
                    <a:pt x="2466" y="2740"/>
                    <a:pt x="2512" y="2603"/>
                    <a:pt x="2534" y="2466"/>
                  </a:cubicBezTo>
                  <a:cubicBezTo>
                    <a:pt x="2534" y="2397"/>
                    <a:pt x="2534" y="2306"/>
                    <a:pt x="2534" y="2238"/>
                  </a:cubicBezTo>
                  <a:cubicBezTo>
                    <a:pt x="2534" y="2169"/>
                    <a:pt x="2534" y="2101"/>
                    <a:pt x="2512" y="2032"/>
                  </a:cubicBezTo>
                  <a:cubicBezTo>
                    <a:pt x="2489" y="1895"/>
                    <a:pt x="2443" y="1736"/>
                    <a:pt x="2397" y="1599"/>
                  </a:cubicBezTo>
                  <a:cubicBezTo>
                    <a:pt x="2146" y="1028"/>
                    <a:pt x="1735" y="549"/>
                    <a:pt x="1370" y="46"/>
                  </a:cubicBezTo>
                  <a:cubicBezTo>
                    <a:pt x="1370" y="24"/>
                    <a:pt x="1347" y="24"/>
                    <a:pt x="1347" y="24"/>
                  </a:cubicBezTo>
                  <a:cubicBezTo>
                    <a:pt x="1347" y="1"/>
                    <a:pt x="1325"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 name="Google Shape;9942;p58"/>
            <p:cNvSpPr/>
            <p:nvPr/>
          </p:nvSpPr>
          <p:spPr>
            <a:xfrm>
              <a:off x="5630236" y="3587783"/>
              <a:ext cx="47" cy="1130"/>
            </a:xfrm>
            <a:custGeom>
              <a:avLst/>
              <a:gdLst/>
              <a:ahLst/>
              <a:cxnLst/>
              <a:rect l="l" t="t" r="r" b="b"/>
              <a:pathLst>
                <a:path w="1" h="24" extrusionOk="0">
                  <a:moveTo>
                    <a:pt x="0" y="23"/>
                  </a:moveTo>
                  <a:cubicBezTo>
                    <a:pt x="0" y="1"/>
                    <a:pt x="0" y="1"/>
                    <a:pt x="0" y="1"/>
                  </a:cubicBezTo>
                  <a:cubicBezTo>
                    <a:pt x="0" y="1"/>
                    <a:pt x="0" y="1"/>
                    <a:pt x="0" y="23"/>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 name="Google Shape;9943;p58"/>
            <p:cNvSpPr/>
            <p:nvPr/>
          </p:nvSpPr>
          <p:spPr>
            <a:xfrm>
              <a:off x="5583979" y="3451228"/>
              <a:ext cx="7584" cy="6265"/>
            </a:xfrm>
            <a:custGeom>
              <a:avLst/>
              <a:gdLst/>
              <a:ahLst/>
              <a:cxnLst/>
              <a:rect l="l" t="t" r="r" b="b"/>
              <a:pathLst>
                <a:path w="161" h="133" extrusionOk="0">
                  <a:moveTo>
                    <a:pt x="1" y="1"/>
                  </a:moveTo>
                  <a:cubicBezTo>
                    <a:pt x="1" y="24"/>
                    <a:pt x="1" y="24"/>
                    <a:pt x="1" y="24"/>
                  </a:cubicBezTo>
                  <a:cubicBezTo>
                    <a:pt x="1" y="46"/>
                    <a:pt x="1" y="46"/>
                    <a:pt x="1" y="69"/>
                  </a:cubicBezTo>
                  <a:cubicBezTo>
                    <a:pt x="1" y="69"/>
                    <a:pt x="23" y="92"/>
                    <a:pt x="23" y="92"/>
                  </a:cubicBezTo>
                  <a:lnTo>
                    <a:pt x="46" y="92"/>
                  </a:lnTo>
                  <a:cubicBezTo>
                    <a:pt x="69" y="92"/>
                    <a:pt x="69" y="115"/>
                    <a:pt x="69" y="115"/>
                  </a:cubicBezTo>
                  <a:cubicBezTo>
                    <a:pt x="81" y="126"/>
                    <a:pt x="92" y="132"/>
                    <a:pt x="103" y="132"/>
                  </a:cubicBezTo>
                  <a:cubicBezTo>
                    <a:pt x="115" y="132"/>
                    <a:pt x="126" y="126"/>
                    <a:pt x="138" y="115"/>
                  </a:cubicBezTo>
                  <a:cubicBezTo>
                    <a:pt x="160" y="92"/>
                    <a:pt x="160" y="69"/>
                    <a:pt x="138" y="46"/>
                  </a:cubicBezTo>
                  <a:lnTo>
                    <a:pt x="115" y="46"/>
                  </a:lnTo>
                  <a:cubicBezTo>
                    <a:pt x="115" y="24"/>
                    <a:pt x="92" y="24"/>
                    <a:pt x="92" y="24"/>
                  </a:cubicBezTo>
                  <a:cubicBezTo>
                    <a:pt x="92" y="24"/>
                    <a:pt x="92" y="24"/>
                    <a:pt x="69"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 name="Google Shape;9944;p58"/>
            <p:cNvSpPr/>
            <p:nvPr/>
          </p:nvSpPr>
          <p:spPr>
            <a:xfrm>
              <a:off x="5582896" y="3451228"/>
              <a:ext cx="8667" cy="5417"/>
            </a:xfrm>
            <a:custGeom>
              <a:avLst/>
              <a:gdLst/>
              <a:ahLst/>
              <a:cxnLst/>
              <a:rect l="l" t="t" r="r" b="b"/>
              <a:pathLst>
                <a:path w="184" h="115" extrusionOk="0">
                  <a:moveTo>
                    <a:pt x="46" y="1"/>
                  </a:moveTo>
                  <a:cubicBezTo>
                    <a:pt x="46" y="1"/>
                    <a:pt x="24" y="1"/>
                    <a:pt x="24" y="24"/>
                  </a:cubicBezTo>
                  <a:cubicBezTo>
                    <a:pt x="1" y="46"/>
                    <a:pt x="24" y="69"/>
                    <a:pt x="46" y="69"/>
                  </a:cubicBezTo>
                  <a:lnTo>
                    <a:pt x="69" y="69"/>
                  </a:lnTo>
                  <a:cubicBezTo>
                    <a:pt x="92" y="92"/>
                    <a:pt x="92" y="92"/>
                    <a:pt x="92" y="92"/>
                  </a:cubicBezTo>
                  <a:cubicBezTo>
                    <a:pt x="92" y="92"/>
                    <a:pt x="115" y="92"/>
                    <a:pt x="115" y="115"/>
                  </a:cubicBezTo>
                  <a:cubicBezTo>
                    <a:pt x="138" y="115"/>
                    <a:pt x="161" y="115"/>
                    <a:pt x="161" y="92"/>
                  </a:cubicBezTo>
                  <a:cubicBezTo>
                    <a:pt x="183" y="92"/>
                    <a:pt x="183" y="69"/>
                    <a:pt x="161" y="46"/>
                  </a:cubicBezTo>
                  <a:cubicBezTo>
                    <a:pt x="161" y="46"/>
                    <a:pt x="161" y="24"/>
                    <a:pt x="161" y="24"/>
                  </a:cubicBezTo>
                  <a:cubicBezTo>
                    <a:pt x="138" y="24"/>
                    <a:pt x="138"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 name="Google Shape;9945;p58"/>
            <p:cNvSpPr/>
            <p:nvPr/>
          </p:nvSpPr>
          <p:spPr>
            <a:xfrm>
              <a:off x="5583979" y="3450145"/>
              <a:ext cx="7584" cy="5464"/>
            </a:xfrm>
            <a:custGeom>
              <a:avLst/>
              <a:gdLst/>
              <a:ahLst/>
              <a:cxnLst/>
              <a:rect l="l" t="t" r="r" b="b"/>
              <a:pathLst>
                <a:path w="161" h="116" extrusionOk="0">
                  <a:moveTo>
                    <a:pt x="46" y="1"/>
                  </a:moveTo>
                  <a:cubicBezTo>
                    <a:pt x="23" y="1"/>
                    <a:pt x="1" y="24"/>
                    <a:pt x="1" y="47"/>
                  </a:cubicBezTo>
                  <a:cubicBezTo>
                    <a:pt x="1" y="69"/>
                    <a:pt x="23" y="92"/>
                    <a:pt x="46" y="92"/>
                  </a:cubicBezTo>
                  <a:lnTo>
                    <a:pt x="69" y="92"/>
                  </a:lnTo>
                  <a:cubicBezTo>
                    <a:pt x="69" y="115"/>
                    <a:pt x="92" y="115"/>
                    <a:pt x="92" y="115"/>
                  </a:cubicBezTo>
                  <a:lnTo>
                    <a:pt x="138" y="115"/>
                  </a:lnTo>
                  <a:cubicBezTo>
                    <a:pt x="138" y="115"/>
                    <a:pt x="160" y="115"/>
                    <a:pt x="160" y="92"/>
                  </a:cubicBezTo>
                  <a:cubicBezTo>
                    <a:pt x="160" y="92"/>
                    <a:pt x="160" y="69"/>
                    <a:pt x="160" y="69"/>
                  </a:cubicBezTo>
                  <a:cubicBezTo>
                    <a:pt x="160" y="47"/>
                    <a:pt x="138" y="47"/>
                    <a:pt x="138" y="47"/>
                  </a:cubicBezTo>
                  <a:cubicBezTo>
                    <a:pt x="115" y="24"/>
                    <a:pt x="115" y="24"/>
                    <a:pt x="92" y="24"/>
                  </a:cubicBezTo>
                  <a:cubicBezTo>
                    <a:pt x="69" y="24"/>
                    <a:pt x="69" y="1"/>
                    <a:pt x="46"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 name="Google Shape;9946;p58"/>
            <p:cNvSpPr/>
            <p:nvPr/>
          </p:nvSpPr>
          <p:spPr>
            <a:xfrm>
              <a:off x="5583979" y="3450145"/>
              <a:ext cx="7584" cy="4804"/>
            </a:xfrm>
            <a:custGeom>
              <a:avLst/>
              <a:gdLst/>
              <a:ahLst/>
              <a:cxnLst/>
              <a:rect l="l" t="t" r="r" b="b"/>
              <a:pathLst>
                <a:path w="161" h="102" extrusionOk="0">
                  <a:moveTo>
                    <a:pt x="23" y="1"/>
                  </a:moveTo>
                  <a:cubicBezTo>
                    <a:pt x="23" y="24"/>
                    <a:pt x="1" y="24"/>
                    <a:pt x="1" y="47"/>
                  </a:cubicBezTo>
                  <a:cubicBezTo>
                    <a:pt x="1" y="69"/>
                    <a:pt x="23" y="92"/>
                    <a:pt x="46" y="92"/>
                  </a:cubicBezTo>
                  <a:lnTo>
                    <a:pt x="92" y="92"/>
                  </a:lnTo>
                  <a:cubicBezTo>
                    <a:pt x="99" y="99"/>
                    <a:pt x="105" y="102"/>
                    <a:pt x="112" y="102"/>
                  </a:cubicBezTo>
                  <a:cubicBezTo>
                    <a:pt x="128" y="102"/>
                    <a:pt x="144" y="86"/>
                    <a:pt x="160" y="69"/>
                  </a:cubicBezTo>
                  <a:cubicBezTo>
                    <a:pt x="160" y="69"/>
                    <a:pt x="160" y="24"/>
                    <a:pt x="138" y="24"/>
                  </a:cubicBezTo>
                  <a:cubicBezTo>
                    <a:pt x="138" y="24"/>
                    <a:pt x="115"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 name="Google Shape;9947;p58"/>
            <p:cNvSpPr/>
            <p:nvPr/>
          </p:nvSpPr>
          <p:spPr>
            <a:xfrm>
              <a:off x="5583979" y="3450145"/>
              <a:ext cx="7584" cy="4804"/>
            </a:xfrm>
            <a:custGeom>
              <a:avLst/>
              <a:gdLst/>
              <a:ahLst/>
              <a:cxnLst/>
              <a:rect l="l" t="t" r="r" b="b"/>
              <a:pathLst>
                <a:path w="161" h="102" extrusionOk="0">
                  <a:moveTo>
                    <a:pt x="46" y="1"/>
                  </a:moveTo>
                  <a:cubicBezTo>
                    <a:pt x="23" y="1"/>
                    <a:pt x="1" y="1"/>
                    <a:pt x="1" y="24"/>
                  </a:cubicBezTo>
                  <a:cubicBezTo>
                    <a:pt x="1" y="47"/>
                    <a:pt x="23" y="69"/>
                    <a:pt x="46" y="92"/>
                  </a:cubicBezTo>
                  <a:lnTo>
                    <a:pt x="92" y="92"/>
                  </a:lnTo>
                  <a:cubicBezTo>
                    <a:pt x="99" y="99"/>
                    <a:pt x="105" y="102"/>
                    <a:pt x="112" y="102"/>
                  </a:cubicBezTo>
                  <a:cubicBezTo>
                    <a:pt x="128" y="102"/>
                    <a:pt x="144" y="86"/>
                    <a:pt x="160" y="69"/>
                  </a:cubicBezTo>
                  <a:cubicBezTo>
                    <a:pt x="160" y="69"/>
                    <a:pt x="160" y="47"/>
                    <a:pt x="160" y="47"/>
                  </a:cubicBezTo>
                  <a:cubicBezTo>
                    <a:pt x="138" y="47"/>
                    <a:pt x="138" y="24"/>
                    <a:pt x="138" y="24"/>
                  </a:cubicBezTo>
                  <a:cubicBezTo>
                    <a:pt x="115" y="24"/>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 name="Google Shape;9948;p58"/>
            <p:cNvSpPr/>
            <p:nvPr/>
          </p:nvSpPr>
          <p:spPr>
            <a:xfrm>
              <a:off x="5200170" y="2756680"/>
              <a:ext cx="62364" cy="233817"/>
            </a:xfrm>
            <a:custGeom>
              <a:avLst/>
              <a:gdLst/>
              <a:ahLst/>
              <a:cxnLst/>
              <a:rect l="l" t="t" r="r" b="b"/>
              <a:pathLst>
                <a:path w="1324" h="4964" extrusionOk="0">
                  <a:moveTo>
                    <a:pt x="91" y="1"/>
                  </a:moveTo>
                  <a:cubicBezTo>
                    <a:pt x="46" y="1"/>
                    <a:pt x="23" y="24"/>
                    <a:pt x="0" y="69"/>
                  </a:cubicBezTo>
                  <a:cubicBezTo>
                    <a:pt x="0" y="115"/>
                    <a:pt x="23" y="138"/>
                    <a:pt x="68" y="160"/>
                  </a:cubicBezTo>
                  <a:cubicBezTo>
                    <a:pt x="68" y="160"/>
                    <a:pt x="91" y="160"/>
                    <a:pt x="91" y="183"/>
                  </a:cubicBezTo>
                  <a:cubicBezTo>
                    <a:pt x="114" y="183"/>
                    <a:pt x="137" y="183"/>
                    <a:pt x="160" y="206"/>
                  </a:cubicBezTo>
                  <a:cubicBezTo>
                    <a:pt x="183" y="229"/>
                    <a:pt x="183" y="229"/>
                    <a:pt x="205" y="252"/>
                  </a:cubicBezTo>
                  <a:cubicBezTo>
                    <a:pt x="228" y="275"/>
                    <a:pt x="251" y="320"/>
                    <a:pt x="251" y="343"/>
                  </a:cubicBezTo>
                  <a:cubicBezTo>
                    <a:pt x="297" y="434"/>
                    <a:pt x="320" y="503"/>
                    <a:pt x="320" y="594"/>
                  </a:cubicBezTo>
                  <a:cubicBezTo>
                    <a:pt x="342" y="822"/>
                    <a:pt x="320" y="1051"/>
                    <a:pt x="297" y="1256"/>
                  </a:cubicBezTo>
                  <a:cubicBezTo>
                    <a:pt x="228" y="1735"/>
                    <a:pt x="114" y="2215"/>
                    <a:pt x="46" y="2717"/>
                  </a:cubicBezTo>
                  <a:cubicBezTo>
                    <a:pt x="23" y="2854"/>
                    <a:pt x="23" y="2991"/>
                    <a:pt x="23" y="3128"/>
                  </a:cubicBezTo>
                  <a:cubicBezTo>
                    <a:pt x="23" y="3265"/>
                    <a:pt x="46" y="3402"/>
                    <a:pt x="68" y="3539"/>
                  </a:cubicBezTo>
                  <a:cubicBezTo>
                    <a:pt x="68" y="3676"/>
                    <a:pt x="114" y="3813"/>
                    <a:pt x="160" y="3949"/>
                  </a:cubicBezTo>
                  <a:cubicBezTo>
                    <a:pt x="205" y="4064"/>
                    <a:pt x="274" y="4201"/>
                    <a:pt x="342" y="4292"/>
                  </a:cubicBezTo>
                  <a:cubicBezTo>
                    <a:pt x="342" y="4315"/>
                    <a:pt x="365" y="4315"/>
                    <a:pt x="365" y="4315"/>
                  </a:cubicBezTo>
                  <a:cubicBezTo>
                    <a:pt x="388" y="4338"/>
                    <a:pt x="411" y="4338"/>
                    <a:pt x="434" y="4338"/>
                  </a:cubicBezTo>
                  <a:cubicBezTo>
                    <a:pt x="457" y="4315"/>
                    <a:pt x="502" y="4292"/>
                    <a:pt x="502" y="4246"/>
                  </a:cubicBezTo>
                  <a:cubicBezTo>
                    <a:pt x="479" y="4178"/>
                    <a:pt x="457" y="4086"/>
                    <a:pt x="457" y="3995"/>
                  </a:cubicBezTo>
                  <a:cubicBezTo>
                    <a:pt x="434" y="3949"/>
                    <a:pt x="434" y="3881"/>
                    <a:pt x="434" y="3813"/>
                  </a:cubicBezTo>
                  <a:cubicBezTo>
                    <a:pt x="457" y="3813"/>
                    <a:pt x="457" y="3790"/>
                    <a:pt x="457" y="3767"/>
                  </a:cubicBezTo>
                  <a:cubicBezTo>
                    <a:pt x="457" y="3767"/>
                    <a:pt x="457" y="3767"/>
                    <a:pt x="479" y="3744"/>
                  </a:cubicBezTo>
                  <a:cubicBezTo>
                    <a:pt x="479" y="3744"/>
                    <a:pt x="479" y="3744"/>
                    <a:pt x="502" y="3721"/>
                  </a:cubicBezTo>
                  <a:lnTo>
                    <a:pt x="571" y="3721"/>
                  </a:lnTo>
                  <a:cubicBezTo>
                    <a:pt x="571" y="3744"/>
                    <a:pt x="593" y="3744"/>
                    <a:pt x="593" y="3744"/>
                  </a:cubicBezTo>
                  <a:cubicBezTo>
                    <a:pt x="616" y="3767"/>
                    <a:pt x="639" y="3767"/>
                    <a:pt x="639" y="3790"/>
                  </a:cubicBezTo>
                  <a:cubicBezTo>
                    <a:pt x="685" y="3835"/>
                    <a:pt x="708" y="3904"/>
                    <a:pt x="730" y="3949"/>
                  </a:cubicBezTo>
                  <a:cubicBezTo>
                    <a:pt x="776" y="4018"/>
                    <a:pt x="799" y="4086"/>
                    <a:pt x="822" y="4155"/>
                  </a:cubicBezTo>
                  <a:cubicBezTo>
                    <a:pt x="936" y="4406"/>
                    <a:pt x="1004" y="4680"/>
                    <a:pt x="1164" y="4931"/>
                  </a:cubicBezTo>
                  <a:cubicBezTo>
                    <a:pt x="1180" y="4947"/>
                    <a:pt x="1208" y="4963"/>
                    <a:pt x="1239" y="4963"/>
                  </a:cubicBezTo>
                  <a:cubicBezTo>
                    <a:pt x="1251" y="4963"/>
                    <a:pt x="1265" y="4960"/>
                    <a:pt x="1278" y="4954"/>
                  </a:cubicBezTo>
                  <a:cubicBezTo>
                    <a:pt x="1301" y="4931"/>
                    <a:pt x="1324" y="4885"/>
                    <a:pt x="1301" y="4840"/>
                  </a:cubicBezTo>
                  <a:cubicBezTo>
                    <a:pt x="1255" y="4771"/>
                    <a:pt x="1210" y="4680"/>
                    <a:pt x="1164" y="4589"/>
                  </a:cubicBezTo>
                  <a:cubicBezTo>
                    <a:pt x="1118" y="4474"/>
                    <a:pt x="1073" y="4360"/>
                    <a:pt x="1027" y="4246"/>
                  </a:cubicBezTo>
                  <a:cubicBezTo>
                    <a:pt x="1004" y="4155"/>
                    <a:pt x="959" y="4041"/>
                    <a:pt x="913" y="3949"/>
                  </a:cubicBezTo>
                  <a:cubicBezTo>
                    <a:pt x="867" y="3881"/>
                    <a:pt x="845" y="3790"/>
                    <a:pt x="799" y="3721"/>
                  </a:cubicBezTo>
                  <a:cubicBezTo>
                    <a:pt x="753" y="3676"/>
                    <a:pt x="685" y="3607"/>
                    <a:pt x="616" y="3584"/>
                  </a:cubicBezTo>
                  <a:cubicBezTo>
                    <a:pt x="588" y="3575"/>
                    <a:pt x="556" y="3569"/>
                    <a:pt x="523" y="3569"/>
                  </a:cubicBezTo>
                  <a:cubicBezTo>
                    <a:pt x="476" y="3569"/>
                    <a:pt x="428" y="3580"/>
                    <a:pt x="388" y="3607"/>
                  </a:cubicBezTo>
                  <a:cubicBezTo>
                    <a:pt x="342" y="3653"/>
                    <a:pt x="297" y="3721"/>
                    <a:pt x="297" y="3790"/>
                  </a:cubicBezTo>
                  <a:cubicBezTo>
                    <a:pt x="297" y="3790"/>
                    <a:pt x="297" y="3813"/>
                    <a:pt x="274" y="3813"/>
                  </a:cubicBezTo>
                  <a:cubicBezTo>
                    <a:pt x="251" y="3698"/>
                    <a:pt x="228" y="3584"/>
                    <a:pt x="205" y="3470"/>
                  </a:cubicBezTo>
                  <a:cubicBezTo>
                    <a:pt x="160" y="3173"/>
                    <a:pt x="183" y="2877"/>
                    <a:pt x="228" y="2603"/>
                  </a:cubicBezTo>
                  <a:cubicBezTo>
                    <a:pt x="228" y="2603"/>
                    <a:pt x="228" y="2603"/>
                    <a:pt x="228" y="2626"/>
                  </a:cubicBezTo>
                  <a:cubicBezTo>
                    <a:pt x="297" y="2078"/>
                    <a:pt x="457" y="1530"/>
                    <a:pt x="479" y="982"/>
                  </a:cubicBezTo>
                  <a:cubicBezTo>
                    <a:pt x="502" y="777"/>
                    <a:pt x="502" y="571"/>
                    <a:pt x="434" y="389"/>
                  </a:cubicBezTo>
                  <a:cubicBezTo>
                    <a:pt x="411" y="297"/>
                    <a:pt x="388" y="206"/>
                    <a:pt x="320" y="138"/>
                  </a:cubicBezTo>
                  <a:cubicBezTo>
                    <a:pt x="274" y="69"/>
                    <a:pt x="183" y="24"/>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 name="Google Shape;9949;p58"/>
            <p:cNvSpPr/>
            <p:nvPr/>
          </p:nvSpPr>
          <p:spPr>
            <a:xfrm>
              <a:off x="6129122" y="3081368"/>
              <a:ext cx="168815" cy="191896"/>
            </a:xfrm>
            <a:custGeom>
              <a:avLst/>
              <a:gdLst/>
              <a:ahLst/>
              <a:cxnLst/>
              <a:rect l="l" t="t" r="r" b="b"/>
              <a:pathLst>
                <a:path w="3584" h="4074" extrusionOk="0">
                  <a:moveTo>
                    <a:pt x="3492" y="1"/>
                  </a:moveTo>
                  <a:cubicBezTo>
                    <a:pt x="3378" y="24"/>
                    <a:pt x="3287" y="47"/>
                    <a:pt x="3173" y="92"/>
                  </a:cubicBezTo>
                  <a:cubicBezTo>
                    <a:pt x="3081" y="138"/>
                    <a:pt x="2990" y="206"/>
                    <a:pt x="2899" y="275"/>
                  </a:cubicBezTo>
                  <a:cubicBezTo>
                    <a:pt x="2808" y="343"/>
                    <a:pt x="2739" y="435"/>
                    <a:pt x="2671" y="526"/>
                  </a:cubicBezTo>
                  <a:cubicBezTo>
                    <a:pt x="2602" y="617"/>
                    <a:pt x="2557" y="709"/>
                    <a:pt x="2488" y="823"/>
                  </a:cubicBezTo>
                  <a:cubicBezTo>
                    <a:pt x="2374" y="1005"/>
                    <a:pt x="2283" y="1211"/>
                    <a:pt x="2191" y="1416"/>
                  </a:cubicBezTo>
                  <a:cubicBezTo>
                    <a:pt x="2123" y="1507"/>
                    <a:pt x="2077" y="1622"/>
                    <a:pt x="2009" y="1736"/>
                  </a:cubicBezTo>
                  <a:cubicBezTo>
                    <a:pt x="1917" y="1850"/>
                    <a:pt x="1849" y="1987"/>
                    <a:pt x="1758" y="2101"/>
                  </a:cubicBezTo>
                  <a:cubicBezTo>
                    <a:pt x="1507" y="2398"/>
                    <a:pt x="1255" y="2649"/>
                    <a:pt x="959" y="2923"/>
                  </a:cubicBezTo>
                  <a:cubicBezTo>
                    <a:pt x="959" y="2923"/>
                    <a:pt x="936" y="2945"/>
                    <a:pt x="913" y="2968"/>
                  </a:cubicBezTo>
                  <a:cubicBezTo>
                    <a:pt x="890" y="2991"/>
                    <a:pt x="890" y="3037"/>
                    <a:pt x="913" y="3082"/>
                  </a:cubicBezTo>
                  <a:cubicBezTo>
                    <a:pt x="936" y="3094"/>
                    <a:pt x="959" y="3099"/>
                    <a:pt x="979" y="3099"/>
                  </a:cubicBezTo>
                  <a:cubicBezTo>
                    <a:pt x="999" y="3099"/>
                    <a:pt x="1016" y="3094"/>
                    <a:pt x="1027" y="3082"/>
                  </a:cubicBezTo>
                  <a:lnTo>
                    <a:pt x="1073" y="3037"/>
                  </a:lnTo>
                  <a:cubicBezTo>
                    <a:pt x="1073" y="3037"/>
                    <a:pt x="1096" y="3014"/>
                    <a:pt x="1119" y="3014"/>
                  </a:cubicBezTo>
                  <a:cubicBezTo>
                    <a:pt x="1164" y="2968"/>
                    <a:pt x="1187" y="2945"/>
                    <a:pt x="1233" y="2923"/>
                  </a:cubicBezTo>
                  <a:cubicBezTo>
                    <a:pt x="1278" y="2923"/>
                    <a:pt x="1301" y="2900"/>
                    <a:pt x="1347" y="2900"/>
                  </a:cubicBezTo>
                  <a:lnTo>
                    <a:pt x="1415" y="2900"/>
                  </a:lnTo>
                  <a:cubicBezTo>
                    <a:pt x="1415" y="2900"/>
                    <a:pt x="1438" y="2923"/>
                    <a:pt x="1438" y="2923"/>
                  </a:cubicBezTo>
                  <a:lnTo>
                    <a:pt x="1484" y="2923"/>
                  </a:lnTo>
                  <a:cubicBezTo>
                    <a:pt x="1484" y="2945"/>
                    <a:pt x="1484" y="2945"/>
                    <a:pt x="1484" y="2945"/>
                  </a:cubicBezTo>
                  <a:cubicBezTo>
                    <a:pt x="1507" y="2968"/>
                    <a:pt x="1507" y="2968"/>
                    <a:pt x="1507" y="2991"/>
                  </a:cubicBezTo>
                  <a:cubicBezTo>
                    <a:pt x="1507" y="2991"/>
                    <a:pt x="1529" y="3014"/>
                    <a:pt x="1529" y="3037"/>
                  </a:cubicBezTo>
                  <a:cubicBezTo>
                    <a:pt x="1529" y="3060"/>
                    <a:pt x="1529" y="3082"/>
                    <a:pt x="1529" y="3105"/>
                  </a:cubicBezTo>
                  <a:cubicBezTo>
                    <a:pt x="1507" y="3151"/>
                    <a:pt x="1507" y="3196"/>
                    <a:pt x="1484" y="3242"/>
                  </a:cubicBezTo>
                  <a:cubicBezTo>
                    <a:pt x="1461" y="3265"/>
                    <a:pt x="1438" y="3311"/>
                    <a:pt x="1415" y="3356"/>
                  </a:cubicBezTo>
                  <a:cubicBezTo>
                    <a:pt x="1347" y="3425"/>
                    <a:pt x="1278" y="3493"/>
                    <a:pt x="1210" y="3539"/>
                  </a:cubicBezTo>
                  <a:cubicBezTo>
                    <a:pt x="1073" y="3630"/>
                    <a:pt x="913" y="3721"/>
                    <a:pt x="753" y="3790"/>
                  </a:cubicBezTo>
                  <a:lnTo>
                    <a:pt x="776" y="3790"/>
                  </a:lnTo>
                  <a:cubicBezTo>
                    <a:pt x="594" y="3836"/>
                    <a:pt x="434" y="3881"/>
                    <a:pt x="251" y="3904"/>
                  </a:cubicBezTo>
                  <a:lnTo>
                    <a:pt x="69" y="3904"/>
                  </a:lnTo>
                  <a:cubicBezTo>
                    <a:pt x="23" y="3904"/>
                    <a:pt x="0" y="3950"/>
                    <a:pt x="0" y="3995"/>
                  </a:cubicBezTo>
                  <a:cubicBezTo>
                    <a:pt x="0" y="4041"/>
                    <a:pt x="23" y="4064"/>
                    <a:pt x="69" y="4064"/>
                  </a:cubicBezTo>
                  <a:cubicBezTo>
                    <a:pt x="102" y="4071"/>
                    <a:pt x="135" y="4073"/>
                    <a:pt x="169" y="4073"/>
                  </a:cubicBezTo>
                  <a:cubicBezTo>
                    <a:pt x="250" y="4073"/>
                    <a:pt x="330" y="4057"/>
                    <a:pt x="411" y="4041"/>
                  </a:cubicBezTo>
                  <a:cubicBezTo>
                    <a:pt x="548" y="4018"/>
                    <a:pt x="685" y="3973"/>
                    <a:pt x="822" y="3927"/>
                  </a:cubicBezTo>
                  <a:cubicBezTo>
                    <a:pt x="959" y="3881"/>
                    <a:pt x="1096" y="3813"/>
                    <a:pt x="1210" y="3721"/>
                  </a:cubicBezTo>
                  <a:cubicBezTo>
                    <a:pt x="1324" y="3653"/>
                    <a:pt x="1438" y="3584"/>
                    <a:pt x="1507" y="3470"/>
                  </a:cubicBezTo>
                  <a:cubicBezTo>
                    <a:pt x="1598" y="3379"/>
                    <a:pt x="1643" y="3265"/>
                    <a:pt x="1666" y="3128"/>
                  </a:cubicBezTo>
                  <a:cubicBezTo>
                    <a:pt x="1689" y="3082"/>
                    <a:pt x="1689" y="3014"/>
                    <a:pt x="1666" y="2968"/>
                  </a:cubicBezTo>
                  <a:cubicBezTo>
                    <a:pt x="1666" y="2900"/>
                    <a:pt x="1621" y="2854"/>
                    <a:pt x="1598" y="2831"/>
                  </a:cubicBezTo>
                  <a:cubicBezTo>
                    <a:pt x="1552" y="2786"/>
                    <a:pt x="1507" y="2763"/>
                    <a:pt x="1461" y="2763"/>
                  </a:cubicBezTo>
                  <a:cubicBezTo>
                    <a:pt x="1438" y="2740"/>
                    <a:pt x="1415" y="2740"/>
                    <a:pt x="1370" y="2740"/>
                  </a:cubicBezTo>
                  <a:cubicBezTo>
                    <a:pt x="1461" y="2649"/>
                    <a:pt x="1552" y="2557"/>
                    <a:pt x="1643" y="2466"/>
                  </a:cubicBezTo>
                  <a:cubicBezTo>
                    <a:pt x="1849" y="2261"/>
                    <a:pt x="2009" y="2010"/>
                    <a:pt x="2168" y="1758"/>
                  </a:cubicBezTo>
                  <a:cubicBezTo>
                    <a:pt x="2283" y="1576"/>
                    <a:pt x="2374" y="1370"/>
                    <a:pt x="2488" y="1165"/>
                  </a:cubicBezTo>
                  <a:cubicBezTo>
                    <a:pt x="2579" y="960"/>
                    <a:pt x="2693" y="777"/>
                    <a:pt x="2808" y="594"/>
                  </a:cubicBezTo>
                  <a:cubicBezTo>
                    <a:pt x="2899" y="503"/>
                    <a:pt x="2990" y="412"/>
                    <a:pt x="3081" y="343"/>
                  </a:cubicBezTo>
                  <a:cubicBezTo>
                    <a:pt x="3150" y="298"/>
                    <a:pt x="3241" y="229"/>
                    <a:pt x="3333" y="206"/>
                  </a:cubicBezTo>
                  <a:cubicBezTo>
                    <a:pt x="3378" y="184"/>
                    <a:pt x="3447" y="161"/>
                    <a:pt x="3515" y="161"/>
                  </a:cubicBezTo>
                  <a:cubicBezTo>
                    <a:pt x="3561" y="138"/>
                    <a:pt x="3584" y="92"/>
                    <a:pt x="3584" y="47"/>
                  </a:cubicBezTo>
                  <a:cubicBezTo>
                    <a:pt x="3584" y="24"/>
                    <a:pt x="3538" y="1"/>
                    <a:pt x="3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 name="Google Shape;9950;p58"/>
            <p:cNvSpPr/>
            <p:nvPr/>
          </p:nvSpPr>
          <p:spPr>
            <a:xfrm>
              <a:off x="5066817" y="3074915"/>
              <a:ext cx="482801" cy="479032"/>
            </a:xfrm>
            <a:custGeom>
              <a:avLst/>
              <a:gdLst/>
              <a:ahLst/>
              <a:cxnLst/>
              <a:rect l="l" t="t" r="r" b="b"/>
              <a:pathLst>
                <a:path w="10250" h="10170" extrusionOk="0">
                  <a:moveTo>
                    <a:pt x="5114" y="480"/>
                  </a:moveTo>
                  <a:cubicBezTo>
                    <a:pt x="5319" y="480"/>
                    <a:pt x="5547" y="480"/>
                    <a:pt x="5753" y="526"/>
                  </a:cubicBezTo>
                  <a:lnTo>
                    <a:pt x="5798" y="526"/>
                  </a:lnTo>
                  <a:cubicBezTo>
                    <a:pt x="6186" y="594"/>
                    <a:pt x="6552" y="686"/>
                    <a:pt x="6917" y="823"/>
                  </a:cubicBezTo>
                  <a:cubicBezTo>
                    <a:pt x="7282" y="982"/>
                    <a:pt x="7624" y="1188"/>
                    <a:pt x="7921" y="1416"/>
                  </a:cubicBezTo>
                  <a:cubicBezTo>
                    <a:pt x="8241" y="1667"/>
                    <a:pt x="8515" y="1964"/>
                    <a:pt x="8766" y="2261"/>
                  </a:cubicBezTo>
                  <a:cubicBezTo>
                    <a:pt x="9017" y="2580"/>
                    <a:pt x="9199" y="2923"/>
                    <a:pt x="9359" y="3288"/>
                  </a:cubicBezTo>
                  <a:cubicBezTo>
                    <a:pt x="9519" y="3653"/>
                    <a:pt x="9633" y="4041"/>
                    <a:pt x="9679" y="4452"/>
                  </a:cubicBezTo>
                  <a:cubicBezTo>
                    <a:pt x="9747" y="4863"/>
                    <a:pt x="9747" y="5296"/>
                    <a:pt x="9679" y="5707"/>
                  </a:cubicBezTo>
                  <a:cubicBezTo>
                    <a:pt x="9633" y="6118"/>
                    <a:pt x="9519" y="6506"/>
                    <a:pt x="9359" y="6871"/>
                  </a:cubicBezTo>
                  <a:cubicBezTo>
                    <a:pt x="9199" y="7237"/>
                    <a:pt x="9017" y="7579"/>
                    <a:pt x="8766" y="7899"/>
                  </a:cubicBezTo>
                  <a:cubicBezTo>
                    <a:pt x="8537" y="8218"/>
                    <a:pt x="8241" y="8492"/>
                    <a:pt x="7944" y="8743"/>
                  </a:cubicBezTo>
                  <a:cubicBezTo>
                    <a:pt x="7624" y="8971"/>
                    <a:pt x="7259" y="9177"/>
                    <a:pt x="6894" y="9337"/>
                  </a:cubicBezTo>
                  <a:cubicBezTo>
                    <a:pt x="6529" y="9496"/>
                    <a:pt x="6141" y="9588"/>
                    <a:pt x="5730" y="9656"/>
                  </a:cubicBezTo>
                  <a:cubicBezTo>
                    <a:pt x="5524" y="9679"/>
                    <a:pt x="5319" y="9690"/>
                    <a:pt x="5114" y="9690"/>
                  </a:cubicBezTo>
                  <a:cubicBezTo>
                    <a:pt x="4908" y="9690"/>
                    <a:pt x="4703" y="9679"/>
                    <a:pt x="4497" y="9656"/>
                  </a:cubicBezTo>
                  <a:cubicBezTo>
                    <a:pt x="4109" y="9588"/>
                    <a:pt x="3721" y="9496"/>
                    <a:pt x="3356" y="9337"/>
                  </a:cubicBezTo>
                  <a:cubicBezTo>
                    <a:pt x="3014" y="9200"/>
                    <a:pt x="2694" y="9017"/>
                    <a:pt x="2397" y="8789"/>
                  </a:cubicBezTo>
                  <a:cubicBezTo>
                    <a:pt x="2374" y="8766"/>
                    <a:pt x="2329" y="8743"/>
                    <a:pt x="2306" y="8743"/>
                  </a:cubicBezTo>
                  <a:cubicBezTo>
                    <a:pt x="2101" y="8583"/>
                    <a:pt x="1918" y="8401"/>
                    <a:pt x="1758" y="8218"/>
                  </a:cubicBezTo>
                  <a:cubicBezTo>
                    <a:pt x="1644" y="8127"/>
                    <a:pt x="1553" y="8013"/>
                    <a:pt x="1461" y="7899"/>
                  </a:cubicBezTo>
                  <a:cubicBezTo>
                    <a:pt x="1347" y="7739"/>
                    <a:pt x="1256" y="7579"/>
                    <a:pt x="1165" y="7419"/>
                  </a:cubicBezTo>
                  <a:cubicBezTo>
                    <a:pt x="1142" y="7419"/>
                    <a:pt x="1142" y="7396"/>
                    <a:pt x="1142" y="7396"/>
                  </a:cubicBezTo>
                  <a:cubicBezTo>
                    <a:pt x="1142" y="7396"/>
                    <a:pt x="1142" y="7396"/>
                    <a:pt x="1142" y="7374"/>
                  </a:cubicBezTo>
                  <a:lnTo>
                    <a:pt x="1119" y="7374"/>
                  </a:lnTo>
                  <a:cubicBezTo>
                    <a:pt x="1119" y="7351"/>
                    <a:pt x="1119" y="7351"/>
                    <a:pt x="1096" y="7328"/>
                  </a:cubicBezTo>
                  <a:cubicBezTo>
                    <a:pt x="1096" y="7328"/>
                    <a:pt x="1096" y="7305"/>
                    <a:pt x="1096" y="7305"/>
                  </a:cubicBezTo>
                  <a:cubicBezTo>
                    <a:pt x="1005" y="7168"/>
                    <a:pt x="937" y="7008"/>
                    <a:pt x="868" y="6871"/>
                  </a:cubicBezTo>
                  <a:cubicBezTo>
                    <a:pt x="822" y="6734"/>
                    <a:pt x="777" y="6597"/>
                    <a:pt x="731" y="6483"/>
                  </a:cubicBezTo>
                  <a:cubicBezTo>
                    <a:pt x="731" y="6461"/>
                    <a:pt x="731" y="6461"/>
                    <a:pt x="731" y="6438"/>
                  </a:cubicBezTo>
                  <a:lnTo>
                    <a:pt x="708" y="6438"/>
                  </a:lnTo>
                  <a:cubicBezTo>
                    <a:pt x="708" y="6415"/>
                    <a:pt x="708" y="6415"/>
                    <a:pt x="708" y="6415"/>
                  </a:cubicBezTo>
                  <a:cubicBezTo>
                    <a:pt x="708" y="6392"/>
                    <a:pt x="708" y="6392"/>
                    <a:pt x="708" y="6392"/>
                  </a:cubicBezTo>
                  <a:cubicBezTo>
                    <a:pt x="708" y="6392"/>
                    <a:pt x="708" y="6369"/>
                    <a:pt x="708" y="6369"/>
                  </a:cubicBezTo>
                  <a:cubicBezTo>
                    <a:pt x="640" y="6141"/>
                    <a:pt x="594" y="5913"/>
                    <a:pt x="548" y="5684"/>
                  </a:cubicBezTo>
                  <a:cubicBezTo>
                    <a:pt x="526" y="5456"/>
                    <a:pt x="503" y="5205"/>
                    <a:pt x="526" y="4954"/>
                  </a:cubicBezTo>
                  <a:cubicBezTo>
                    <a:pt x="526" y="4954"/>
                    <a:pt x="526" y="4931"/>
                    <a:pt x="526" y="4931"/>
                  </a:cubicBezTo>
                  <a:cubicBezTo>
                    <a:pt x="526" y="4931"/>
                    <a:pt x="526" y="4931"/>
                    <a:pt x="526" y="4908"/>
                  </a:cubicBezTo>
                  <a:cubicBezTo>
                    <a:pt x="526" y="4908"/>
                    <a:pt x="526" y="4908"/>
                    <a:pt x="526" y="4886"/>
                  </a:cubicBezTo>
                  <a:cubicBezTo>
                    <a:pt x="526" y="4886"/>
                    <a:pt x="526" y="4886"/>
                    <a:pt x="526" y="4863"/>
                  </a:cubicBezTo>
                  <a:cubicBezTo>
                    <a:pt x="526" y="4726"/>
                    <a:pt x="548" y="4589"/>
                    <a:pt x="548" y="4452"/>
                  </a:cubicBezTo>
                  <a:cubicBezTo>
                    <a:pt x="571" y="4315"/>
                    <a:pt x="594" y="4178"/>
                    <a:pt x="640" y="4041"/>
                  </a:cubicBezTo>
                  <a:cubicBezTo>
                    <a:pt x="640" y="4041"/>
                    <a:pt x="640" y="4018"/>
                    <a:pt x="640" y="4018"/>
                  </a:cubicBezTo>
                  <a:cubicBezTo>
                    <a:pt x="640" y="3995"/>
                    <a:pt x="640" y="3995"/>
                    <a:pt x="663" y="3973"/>
                  </a:cubicBezTo>
                  <a:cubicBezTo>
                    <a:pt x="663" y="3950"/>
                    <a:pt x="663" y="3950"/>
                    <a:pt x="663" y="3927"/>
                  </a:cubicBezTo>
                  <a:cubicBezTo>
                    <a:pt x="663" y="3927"/>
                    <a:pt x="663" y="3904"/>
                    <a:pt x="663" y="3904"/>
                  </a:cubicBezTo>
                  <a:lnTo>
                    <a:pt x="685" y="3881"/>
                  </a:lnTo>
                  <a:cubicBezTo>
                    <a:pt x="685" y="3881"/>
                    <a:pt x="685" y="3881"/>
                    <a:pt x="685" y="3858"/>
                  </a:cubicBezTo>
                  <a:cubicBezTo>
                    <a:pt x="685" y="3836"/>
                    <a:pt x="685" y="3836"/>
                    <a:pt x="685" y="3836"/>
                  </a:cubicBezTo>
                  <a:cubicBezTo>
                    <a:pt x="685" y="3813"/>
                    <a:pt x="685" y="3813"/>
                    <a:pt x="685" y="3813"/>
                  </a:cubicBezTo>
                  <a:lnTo>
                    <a:pt x="708" y="3790"/>
                  </a:lnTo>
                  <a:cubicBezTo>
                    <a:pt x="708" y="3790"/>
                    <a:pt x="708" y="3767"/>
                    <a:pt x="708" y="3767"/>
                  </a:cubicBezTo>
                  <a:cubicBezTo>
                    <a:pt x="708" y="3767"/>
                    <a:pt x="708" y="3767"/>
                    <a:pt x="708" y="3744"/>
                  </a:cubicBezTo>
                  <a:cubicBezTo>
                    <a:pt x="708" y="3744"/>
                    <a:pt x="708" y="3744"/>
                    <a:pt x="731" y="3721"/>
                  </a:cubicBezTo>
                  <a:cubicBezTo>
                    <a:pt x="731" y="3699"/>
                    <a:pt x="731" y="3699"/>
                    <a:pt x="731" y="3676"/>
                  </a:cubicBezTo>
                  <a:cubicBezTo>
                    <a:pt x="777" y="3539"/>
                    <a:pt x="822" y="3425"/>
                    <a:pt x="868" y="3288"/>
                  </a:cubicBezTo>
                  <a:cubicBezTo>
                    <a:pt x="937" y="3174"/>
                    <a:pt x="982" y="3060"/>
                    <a:pt x="1051" y="2945"/>
                  </a:cubicBezTo>
                  <a:cubicBezTo>
                    <a:pt x="1051" y="2923"/>
                    <a:pt x="1051" y="2923"/>
                    <a:pt x="1051" y="2923"/>
                  </a:cubicBezTo>
                  <a:cubicBezTo>
                    <a:pt x="1051" y="2923"/>
                    <a:pt x="1051" y="2900"/>
                    <a:pt x="1073" y="2900"/>
                  </a:cubicBezTo>
                  <a:cubicBezTo>
                    <a:pt x="1165" y="2717"/>
                    <a:pt x="1279" y="2535"/>
                    <a:pt x="1393" y="2352"/>
                  </a:cubicBezTo>
                  <a:cubicBezTo>
                    <a:pt x="1416" y="2329"/>
                    <a:pt x="1439" y="2306"/>
                    <a:pt x="1461" y="2261"/>
                  </a:cubicBezTo>
                  <a:cubicBezTo>
                    <a:pt x="1507" y="2238"/>
                    <a:pt x="1530" y="2192"/>
                    <a:pt x="1553" y="2169"/>
                  </a:cubicBezTo>
                  <a:cubicBezTo>
                    <a:pt x="1781" y="1895"/>
                    <a:pt x="2032" y="1644"/>
                    <a:pt x="2306" y="1439"/>
                  </a:cubicBezTo>
                  <a:cubicBezTo>
                    <a:pt x="2626" y="1188"/>
                    <a:pt x="2968" y="1005"/>
                    <a:pt x="3310" y="846"/>
                  </a:cubicBezTo>
                  <a:cubicBezTo>
                    <a:pt x="3698" y="686"/>
                    <a:pt x="4086" y="572"/>
                    <a:pt x="4497" y="526"/>
                  </a:cubicBezTo>
                  <a:cubicBezTo>
                    <a:pt x="4520" y="503"/>
                    <a:pt x="4520" y="503"/>
                    <a:pt x="4520" y="503"/>
                  </a:cubicBezTo>
                  <a:cubicBezTo>
                    <a:pt x="4726" y="480"/>
                    <a:pt x="4908" y="480"/>
                    <a:pt x="5114" y="480"/>
                  </a:cubicBezTo>
                  <a:close/>
                  <a:moveTo>
                    <a:pt x="5114" y="1"/>
                  </a:moveTo>
                  <a:cubicBezTo>
                    <a:pt x="4771" y="1"/>
                    <a:pt x="4429" y="24"/>
                    <a:pt x="4086" y="92"/>
                  </a:cubicBezTo>
                  <a:cubicBezTo>
                    <a:pt x="3402" y="229"/>
                    <a:pt x="2763" y="526"/>
                    <a:pt x="2192" y="937"/>
                  </a:cubicBezTo>
                  <a:cubicBezTo>
                    <a:pt x="2055" y="1028"/>
                    <a:pt x="1918" y="1142"/>
                    <a:pt x="1781" y="1256"/>
                  </a:cubicBezTo>
                  <a:cubicBezTo>
                    <a:pt x="1644" y="1370"/>
                    <a:pt x="1507" y="1507"/>
                    <a:pt x="1370" y="1644"/>
                  </a:cubicBezTo>
                  <a:cubicBezTo>
                    <a:pt x="1188" y="1850"/>
                    <a:pt x="1028" y="2078"/>
                    <a:pt x="868" y="2306"/>
                  </a:cubicBezTo>
                  <a:cubicBezTo>
                    <a:pt x="822" y="2375"/>
                    <a:pt x="754" y="2466"/>
                    <a:pt x="708" y="2535"/>
                  </a:cubicBezTo>
                  <a:cubicBezTo>
                    <a:pt x="526" y="2854"/>
                    <a:pt x="389" y="3197"/>
                    <a:pt x="275" y="3539"/>
                  </a:cubicBezTo>
                  <a:cubicBezTo>
                    <a:pt x="275" y="3562"/>
                    <a:pt x="252" y="3585"/>
                    <a:pt x="252" y="3607"/>
                  </a:cubicBezTo>
                  <a:cubicBezTo>
                    <a:pt x="138" y="3973"/>
                    <a:pt x="69" y="4338"/>
                    <a:pt x="46" y="4703"/>
                  </a:cubicBezTo>
                  <a:cubicBezTo>
                    <a:pt x="1" y="5411"/>
                    <a:pt x="92" y="6141"/>
                    <a:pt x="343" y="6803"/>
                  </a:cubicBezTo>
                  <a:cubicBezTo>
                    <a:pt x="412" y="7008"/>
                    <a:pt x="503" y="7214"/>
                    <a:pt x="594" y="7396"/>
                  </a:cubicBezTo>
                  <a:cubicBezTo>
                    <a:pt x="663" y="7556"/>
                    <a:pt x="754" y="7693"/>
                    <a:pt x="845" y="7830"/>
                  </a:cubicBezTo>
                  <a:cubicBezTo>
                    <a:pt x="982" y="8035"/>
                    <a:pt x="1119" y="8241"/>
                    <a:pt x="1302" y="8424"/>
                  </a:cubicBezTo>
                  <a:cubicBezTo>
                    <a:pt x="1347" y="8492"/>
                    <a:pt x="1416" y="8583"/>
                    <a:pt x="1484" y="8652"/>
                  </a:cubicBezTo>
                  <a:cubicBezTo>
                    <a:pt x="1713" y="8880"/>
                    <a:pt x="1964" y="9085"/>
                    <a:pt x="2238" y="9268"/>
                  </a:cubicBezTo>
                  <a:cubicBezTo>
                    <a:pt x="2283" y="9291"/>
                    <a:pt x="2306" y="9314"/>
                    <a:pt x="2352" y="9337"/>
                  </a:cubicBezTo>
                  <a:cubicBezTo>
                    <a:pt x="2648" y="9542"/>
                    <a:pt x="2991" y="9702"/>
                    <a:pt x="3333" y="9839"/>
                  </a:cubicBezTo>
                  <a:cubicBezTo>
                    <a:pt x="3926" y="10068"/>
                    <a:pt x="4551" y="10169"/>
                    <a:pt x="5167" y="10169"/>
                  </a:cubicBezTo>
                  <a:cubicBezTo>
                    <a:pt x="5287" y="10169"/>
                    <a:pt x="5406" y="10166"/>
                    <a:pt x="5524" y="10158"/>
                  </a:cubicBezTo>
                  <a:cubicBezTo>
                    <a:pt x="6255" y="10090"/>
                    <a:pt x="6962" y="9884"/>
                    <a:pt x="7579" y="9542"/>
                  </a:cubicBezTo>
                  <a:cubicBezTo>
                    <a:pt x="7921" y="9359"/>
                    <a:pt x="8218" y="9131"/>
                    <a:pt x="8492" y="8880"/>
                  </a:cubicBezTo>
                  <a:cubicBezTo>
                    <a:pt x="8766" y="8652"/>
                    <a:pt x="9017" y="8378"/>
                    <a:pt x="9245" y="8081"/>
                  </a:cubicBezTo>
                  <a:cubicBezTo>
                    <a:pt x="9679" y="7488"/>
                    <a:pt x="9975" y="6780"/>
                    <a:pt x="10112" y="6050"/>
                  </a:cubicBezTo>
                  <a:cubicBezTo>
                    <a:pt x="10249" y="5319"/>
                    <a:pt x="10226" y="4543"/>
                    <a:pt x="10044" y="3813"/>
                  </a:cubicBezTo>
                  <a:cubicBezTo>
                    <a:pt x="9975" y="3470"/>
                    <a:pt x="9838" y="3128"/>
                    <a:pt x="9679" y="2808"/>
                  </a:cubicBezTo>
                  <a:cubicBezTo>
                    <a:pt x="9519" y="2489"/>
                    <a:pt x="9313" y="2192"/>
                    <a:pt x="9085" y="1895"/>
                  </a:cubicBezTo>
                  <a:cubicBezTo>
                    <a:pt x="8651" y="1325"/>
                    <a:pt x="8058" y="868"/>
                    <a:pt x="7419" y="549"/>
                  </a:cubicBezTo>
                  <a:cubicBezTo>
                    <a:pt x="7031" y="343"/>
                    <a:pt x="6620" y="206"/>
                    <a:pt x="6186" y="115"/>
                  </a:cubicBezTo>
                  <a:lnTo>
                    <a:pt x="6164" y="115"/>
                  </a:lnTo>
                  <a:cubicBezTo>
                    <a:pt x="6004" y="69"/>
                    <a:pt x="5844" y="47"/>
                    <a:pt x="5684" y="24"/>
                  </a:cubicBezTo>
                  <a:lnTo>
                    <a:pt x="5661" y="24"/>
                  </a:lnTo>
                  <a:cubicBezTo>
                    <a:pt x="5524" y="24"/>
                    <a:pt x="5410" y="1"/>
                    <a:pt x="5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 name="Google Shape;9951;p58"/>
            <p:cNvSpPr/>
            <p:nvPr/>
          </p:nvSpPr>
          <p:spPr>
            <a:xfrm>
              <a:off x="5661419" y="3238366"/>
              <a:ext cx="479551" cy="479551"/>
            </a:xfrm>
            <a:custGeom>
              <a:avLst/>
              <a:gdLst/>
              <a:ahLst/>
              <a:cxnLst/>
              <a:rect l="l" t="t" r="r" b="b"/>
              <a:pathLst>
                <a:path w="10181" h="10181" extrusionOk="0">
                  <a:moveTo>
                    <a:pt x="5273" y="480"/>
                  </a:moveTo>
                  <a:cubicBezTo>
                    <a:pt x="5410" y="503"/>
                    <a:pt x="5547" y="503"/>
                    <a:pt x="5684" y="525"/>
                  </a:cubicBezTo>
                  <a:lnTo>
                    <a:pt x="5706" y="525"/>
                  </a:lnTo>
                  <a:cubicBezTo>
                    <a:pt x="6117" y="571"/>
                    <a:pt x="6505" y="685"/>
                    <a:pt x="6870" y="845"/>
                  </a:cubicBezTo>
                  <a:cubicBezTo>
                    <a:pt x="7236" y="1005"/>
                    <a:pt x="7578" y="1187"/>
                    <a:pt x="7875" y="1438"/>
                  </a:cubicBezTo>
                  <a:cubicBezTo>
                    <a:pt x="8194" y="1689"/>
                    <a:pt x="8491" y="1963"/>
                    <a:pt x="8742" y="2283"/>
                  </a:cubicBezTo>
                  <a:cubicBezTo>
                    <a:pt x="8970" y="2602"/>
                    <a:pt x="9176" y="2945"/>
                    <a:pt x="9336" y="3287"/>
                  </a:cubicBezTo>
                  <a:cubicBezTo>
                    <a:pt x="9473" y="3675"/>
                    <a:pt x="9587" y="4063"/>
                    <a:pt x="9655" y="4451"/>
                  </a:cubicBezTo>
                  <a:cubicBezTo>
                    <a:pt x="9701" y="4862"/>
                    <a:pt x="9701" y="5273"/>
                    <a:pt x="9655" y="5684"/>
                  </a:cubicBezTo>
                  <a:cubicBezTo>
                    <a:pt x="9587" y="6118"/>
                    <a:pt x="9473" y="6506"/>
                    <a:pt x="9313" y="6894"/>
                  </a:cubicBezTo>
                  <a:cubicBezTo>
                    <a:pt x="9153" y="7259"/>
                    <a:pt x="8970" y="7601"/>
                    <a:pt x="8719" y="7921"/>
                  </a:cubicBezTo>
                  <a:cubicBezTo>
                    <a:pt x="8468" y="8218"/>
                    <a:pt x="8194" y="8491"/>
                    <a:pt x="7898" y="8742"/>
                  </a:cubicBezTo>
                  <a:cubicBezTo>
                    <a:pt x="7578" y="8971"/>
                    <a:pt x="7236" y="9176"/>
                    <a:pt x="6848" y="9336"/>
                  </a:cubicBezTo>
                  <a:cubicBezTo>
                    <a:pt x="6482" y="9496"/>
                    <a:pt x="6094" y="9587"/>
                    <a:pt x="5706" y="9656"/>
                  </a:cubicBezTo>
                  <a:cubicBezTo>
                    <a:pt x="5501" y="9678"/>
                    <a:pt x="5290" y="9690"/>
                    <a:pt x="5079" y="9690"/>
                  </a:cubicBezTo>
                  <a:cubicBezTo>
                    <a:pt x="4868" y="9690"/>
                    <a:pt x="4656" y="9678"/>
                    <a:pt x="4451" y="9656"/>
                  </a:cubicBezTo>
                  <a:cubicBezTo>
                    <a:pt x="4040" y="9587"/>
                    <a:pt x="3652" y="9496"/>
                    <a:pt x="3264" y="9336"/>
                  </a:cubicBezTo>
                  <a:cubicBezTo>
                    <a:pt x="2922" y="9176"/>
                    <a:pt x="2579" y="8971"/>
                    <a:pt x="2283" y="8742"/>
                  </a:cubicBezTo>
                  <a:cubicBezTo>
                    <a:pt x="1963" y="8491"/>
                    <a:pt x="1666" y="8218"/>
                    <a:pt x="1415" y="7898"/>
                  </a:cubicBezTo>
                  <a:cubicBezTo>
                    <a:pt x="1187" y="7578"/>
                    <a:pt x="982" y="7236"/>
                    <a:pt x="822" y="6871"/>
                  </a:cubicBezTo>
                  <a:cubicBezTo>
                    <a:pt x="730" y="6620"/>
                    <a:pt x="639" y="6346"/>
                    <a:pt x="594" y="6095"/>
                  </a:cubicBezTo>
                  <a:cubicBezTo>
                    <a:pt x="571" y="6072"/>
                    <a:pt x="571" y="6072"/>
                    <a:pt x="571" y="6072"/>
                  </a:cubicBezTo>
                  <a:cubicBezTo>
                    <a:pt x="571" y="6072"/>
                    <a:pt x="571" y="6049"/>
                    <a:pt x="571" y="6049"/>
                  </a:cubicBezTo>
                  <a:cubicBezTo>
                    <a:pt x="548" y="5935"/>
                    <a:pt x="525" y="5821"/>
                    <a:pt x="502" y="5707"/>
                  </a:cubicBezTo>
                  <a:cubicBezTo>
                    <a:pt x="502" y="5570"/>
                    <a:pt x="479" y="5433"/>
                    <a:pt x="479" y="5296"/>
                  </a:cubicBezTo>
                  <a:cubicBezTo>
                    <a:pt x="479" y="5296"/>
                    <a:pt x="479" y="5273"/>
                    <a:pt x="479" y="5273"/>
                  </a:cubicBezTo>
                  <a:cubicBezTo>
                    <a:pt x="479" y="5273"/>
                    <a:pt x="479" y="5250"/>
                    <a:pt x="479" y="5250"/>
                  </a:cubicBezTo>
                  <a:cubicBezTo>
                    <a:pt x="479" y="5250"/>
                    <a:pt x="479" y="5227"/>
                    <a:pt x="479" y="5227"/>
                  </a:cubicBezTo>
                  <a:cubicBezTo>
                    <a:pt x="479" y="5227"/>
                    <a:pt x="479" y="5205"/>
                    <a:pt x="479" y="5205"/>
                  </a:cubicBezTo>
                  <a:lnTo>
                    <a:pt x="479" y="5159"/>
                  </a:lnTo>
                  <a:cubicBezTo>
                    <a:pt x="479" y="4931"/>
                    <a:pt x="479" y="4702"/>
                    <a:pt x="502" y="4474"/>
                  </a:cubicBezTo>
                  <a:cubicBezTo>
                    <a:pt x="571" y="4063"/>
                    <a:pt x="685" y="3675"/>
                    <a:pt x="845" y="3287"/>
                  </a:cubicBezTo>
                  <a:cubicBezTo>
                    <a:pt x="890" y="3196"/>
                    <a:pt x="936" y="3082"/>
                    <a:pt x="982" y="2991"/>
                  </a:cubicBezTo>
                  <a:cubicBezTo>
                    <a:pt x="982" y="2968"/>
                    <a:pt x="982" y="2968"/>
                    <a:pt x="1004" y="2945"/>
                  </a:cubicBezTo>
                  <a:cubicBezTo>
                    <a:pt x="1004" y="2945"/>
                    <a:pt x="1004" y="2922"/>
                    <a:pt x="1004" y="2922"/>
                  </a:cubicBezTo>
                  <a:cubicBezTo>
                    <a:pt x="1027" y="2922"/>
                    <a:pt x="1027" y="2922"/>
                    <a:pt x="1027" y="2899"/>
                  </a:cubicBezTo>
                  <a:cubicBezTo>
                    <a:pt x="1027" y="2876"/>
                    <a:pt x="1027" y="2876"/>
                    <a:pt x="1050" y="2876"/>
                  </a:cubicBezTo>
                  <a:cubicBezTo>
                    <a:pt x="1050" y="2876"/>
                    <a:pt x="1050" y="2854"/>
                    <a:pt x="1050" y="2854"/>
                  </a:cubicBezTo>
                  <a:cubicBezTo>
                    <a:pt x="1050" y="2854"/>
                    <a:pt x="1050" y="2854"/>
                    <a:pt x="1073" y="2831"/>
                  </a:cubicBezTo>
                  <a:cubicBezTo>
                    <a:pt x="1164" y="2648"/>
                    <a:pt x="1301" y="2443"/>
                    <a:pt x="1438" y="2283"/>
                  </a:cubicBezTo>
                  <a:cubicBezTo>
                    <a:pt x="1529" y="2146"/>
                    <a:pt x="1621" y="2032"/>
                    <a:pt x="1735" y="1918"/>
                  </a:cubicBezTo>
                  <a:cubicBezTo>
                    <a:pt x="1895" y="1735"/>
                    <a:pt x="2077" y="1575"/>
                    <a:pt x="2260" y="1438"/>
                  </a:cubicBezTo>
                  <a:cubicBezTo>
                    <a:pt x="2579" y="1210"/>
                    <a:pt x="2922" y="1005"/>
                    <a:pt x="3287" y="845"/>
                  </a:cubicBezTo>
                  <a:cubicBezTo>
                    <a:pt x="3310" y="845"/>
                    <a:pt x="3310" y="822"/>
                    <a:pt x="3333" y="822"/>
                  </a:cubicBezTo>
                  <a:cubicBezTo>
                    <a:pt x="3698" y="685"/>
                    <a:pt x="4063" y="571"/>
                    <a:pt x="4451" y="525"/>
                  </a:cubicBezTo>
                  <a:cubicBezTo>
                    <a:pt x="4702" y="480"/>
                    <a:pt x="4953" y="480"/>
                    <a:pt x="5204" y="480"/>
                  </a:cubicBezTo>
                  <a:close/>
                  <a:moveTo>
                    <a:pt x="5067" y="0"/>
                  </a:moveTo>
                  <a:cubicBezTo>
                    <a:pt x="4953" y="0"/>
                    <a:pt x="4862" y="0"/>
                    <a:pt x="4748" y="23"/>
                  </a:cubicBezTo>
                  <a:cubicBezTo>
                    <a:pt x="4474" y="23"/>
                    <a:pt x="4223" y="69"/>
                    <a:pt x="3972" y="115"/>
                  </a:cubicBezTo>
                  <a:cubicBezTo>
                    <a:pt x="3903" y="137"/>
                    <a:pt x="3812" y="160"/>
                    <a:pt x="3721" y="183"/>
                  </a:cubicBezTo>
                  <a:cubicBezTo>
                    <a:pt x="3333" y="297"/>
                    <a:pt x="2945" y="457"/>
                    <a:pt x="2602" y="640"/>
                  </a:cubicBezTo>
                  <a:cubicBezTo>
                    <a:pt x="2283" y="822"/>
                    <a:pt x="2009" y="1028"/>
                    <a:pt x="1735" y="1256"/>
                  </a:cubicBezTo>
                  <a:cubicBezTo>
                    <a:pt x="1461" y="1484"/>
                    <a:pt x="1210" y="1781"/>
                    <a:pt x="982" y="2078"/>
                  </a:cubicBezTo>
                  <a:cubicBezTo>
                    <a:pt x="548" y="2671"/>
                    <a:pt x="228" y="3379"/>
                    <a:pt x="91" y="4109"/>
                  </a:cubicBezTo>
                  <a:cubicBezTo>
                    <a:pt x="46" y="4360"/>
                    <a:pt x="0" y="4634"/>
                    <a:pt x="0" y="4885"/>
                  </a:cubicBezTo>
                  <a:cubicBezTo>
                    <a:pt x="0" y="4954"/>
                    <a:pt x="0" y="5022"/>
                    <a:pt x="0" y="5113"/>
                  </a:cubicBezTo>
                  <a:cubicBezTo>
                    <a:pt x="0" y="5433"/>
                    <a:pt x="23" y="5752"/>
                    <a:pt x="91" y="6049"/>
                  </a:cubicBezTo>
                  <a:cubicBezTo>
                    <a:pt x="114" y="6140"/>
                    <a:pt x="137" y="6255"/>
                    <a:pt x="160" y="6346"/>
                  </a:cubicBezTo>
                  <a:cubicBezTo>
                    <a:pt x="228" y="6665"/>
                    <a:pt x="342" y="6962"/>
                    <a:pt x="479" y="7259"/>
                  </a:cubicBezTo>
                  <a:cubicBezTo>
                    <a:pt x="479" y="7282"/>
                    <a:pt x="502" y="7305"/>
                    <a:pt x="502" y="7327"/>
                  </a:cubicBezTo>
                  <a:cubicBezTo>
                    <a:pt x="708" y="7738"/>
                    <a:pt x="959" y="8103"/>
                    <a:pt x="1255" y="8446"/>
                  </a:cubicBezTo>
                  <a:cubicBezTo>
                    <a:pt x="1598" y="8834"/>
                    <a:pt x="1986" y="9153"/>
                    <a:pt x="2420" y="9427"/>
                  </a:cubicBezTo>
                  <a:cubicBezTo>
                    <a:pt x="2511" y="9473"/>
                    <a:pt x="2602" y="9519"/>
                    <a:pt x="2693" y="9587"/>
                  </a:cubicBezTo>
                  <a:lnTo>
                    <a:pt x="2716" y="9587"/>
                  </a:lnTo>
                  <a:cubicBezTo>
                    <a:pt x="2739" y="9610"/>
                    <a:pt x="2762" y="9610"/>
                    <a:pt x="2808" y="9633"/>
                  </a:cubicBezTo>
                  <a:cubicBezTo>
                    <a:pt x="3470" y="9975"/>
                    <a:pt x="4177" y="10135"/>
                    <a:pt x="4930" y="10180"/>
                  </a:cubicBezTo>
                  <a:cubicBezTo>
                    <a:pt x="5318" y="10180"/>
                    <a:pt x="5706" y="10158"/>
                    <a:pt x="6072" y="10066"/>
                  </a:cubicBezTo>
                  <a:cubicBezTo>
                    <a:pt x="6437" y="9998"/>
                    <a:pt x="6802" y="9884"/>
                    <a:pt x="7144" y="9747"/>
                  </a:cubicBezTo>
                  <a:cubicBezTo>
                    <a:pt x="7783" y="9450"/>
                    <a:pt x="8377" y="9016"/>
                    <a:pt x="8856" y="8491"/>
                  </a:cubicBezTo>
                  <a:cubicBezTo>
                    <a:pt x="9358" y="7921"/>
                    <a:pt x="9724" y="7259"/>
                    <a:pt x="9952" y="6551"/>
                  </a:cubicBezTo>
                  <a:cubicBezTo>
                    <a:pt x="10066" y="6186"/>
                    <a:pt x="10135" y="5821"/>
                    <a:pt x="10157" y="5433"/>
                  </a:cubicBezTo>
                  <a:cubicBezTo>
                    <a:pt x="10180" y="5068"/>
                    <a:pt x="10157" y="4702"/>
                    <a:pt x="10112" y="4337"/>
                  </a:cubicBezTo>
                  <a:cubicBezTo>
                    <a:pt x="10020" y="3630"/>
                    <a:pt x="9746" y="2945"/>
                    <a:pt x="9358" y="2351"/>
                  </a:cubicBezTo>
                  <a:cubicBezTo>
                    <a:pt x="8970" y="1735"/>
                    <a:pt x="8445" y="1210"/>
                    <a:pt x="7829" y="799"/>
                  </a:cubicBezTo>
                  <a:cubicBezTo>
                    <a:pt x="7418" y="548"/>
                    <a:pt x="6962" y="343"/>
                    <a:pt x="6482" y="206"/>
                  </a:cubicBezTo>
                  <a:cubicBezTo>
                    <a:pt x="6482" y="206"/>
                    <a:pt x="6460" y="183"/>
                    <a:pt x="6460" y="183"/>
                  </a:cubicBezTo>
                  <a:lnTo>
                    <a:pt x="6414" y="183"/>
                  </a:lnTo>
                  <a:cubicBezTo>
                    <a:pt x="5980" y="69"/>
                    <a:pt x="5524" y="0"/>
                    <a:pt x="5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 name="Google Shape;9952;p58"/>
            <p:cNvSpPr/>
            <p:nvPr/>
          </p:nvSpPr>
          <p:spPr>
            <a:xfrm>
              <a:off x="5521613" y="3364133"/>
              <a:ext cx="165612" cy="59726"/>
            </a:xfrm>
            <a:custGeom>
              <a:avLst/>
              <a:gdLst/>
              <a:ahLst/>
              <a:cxnLst/>
              <a:rect l="l" t="t" r="r" b="b"/>
              <a:pathLst>
                <a:path w="3516" h="1268" extrusionOk="0">
                  <a:moveTo>
                    <a:pt x="891" y="1"/>
                  </a:moveTo>
                  <a:cubicBezTo>
                    <a:pt x="663" y="1"/>
                    <a:pt x="434" y="24"/>
                    <a:pt x="229" y="69"/>
                  </a:cubicBezTo>
                  <a:cubicBezTo>
                    <a:pt x="92" y="115"/>
                    <a:pt x="1" y="229"/>
                    <a:pt x="24" y="343"/>
                  </a:cubicBezTo>
                  <a:cubicBezTo>
                    <a:pt x="44" y="466"/>
                    <a:pt x="138" y="552"/>
                    <a:pt x="256" y="552"/>
                  </a:cubicBezTo>
                  <a:cubicBezTo>
                    <a:pt x="269" y="552"/>
                    <a:pt x="283" y="551"/>
                    <a:pt x="298" y="549"/>
                  </a:cubicBezTo>
                  <a:cubicBezTo>
                    <a:pt x="457" y="503"/>
                    <a:pt x="617" y="503"/>
                    <a:pt x="777" y="480"/>
                  </a:cubicBezTo>
                  <a:cubicBezTo>
                    <a:pt x="1051" y="480"/>
                    <a:pt x="1347" y="503"/>
                    <a:pt x="1621" y="572"/>
                  </a:cubicBezTo>
                  <a:cubicBezTo>
                    <a:pt x="1987" y="663"/>
                    <a:pt x="2352" y="800"/>
                    <a:pt x="2694" y="960"/>
                  </a:cubicBezTo>
                  <a:cubicBezTo>
                    <a:pt x="2831" y="1051"/>
                    <a:pt x="2968" y="1142"/>
                    <a:pt x="3105" y="1211"/>
                  </a:cubicBezTo>
                  <a:cubicBezTo>
                    <a:pt x="3153" y="1249"/>
                    <a:pt x="3204" y="1267"/>
                    <a:pt x="3255" y="1267"/>
                  </a:cubicBezTo>
                  <a:cubicBezTo>
                    <a:pt x="3326" y="1267"/>
                    <a:pt x="3394" y="1232"/>
                    <a:pt x="3447" y="1165"/>
                  </a:cubicBezTo>
                  <a:cubicBezTo>
                    <a:pt x="3516" y="1074"/>
                    <a:pt x="3493" y="914"/>
                    <a:pt x="3379" y="823"/>
                  </a:cubicBezTo>
                  <a:cubicBezTo>
                    <a:pt x="2922" y="526"/>
                    <a:pt x="2420" y="275"/>
                    <a:pt x="1872" y="138"/>
                  </a:cubicBezTo>
                  <a:cubicBezTo>
                    <a:pt x="1553" y="47"/>
                    <a:pt x="1233" y="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 name="Google Shape;9953;p58"/>
            <p:cNvSpPr/>
            <p:nvPr/>
          </p:nvSpPr>
          <p:spPr>
            <a:xfrm>
              <a:off x="5449590" y="2795400"/>
              <a:ext cx="31229" cy="144087"/>
            </a:xfrm>
            <a:custGeom>
              <a:avLst/>
              <a:gdLst/>
              <a:ahLst/>
              <a:cxnLst/>
              <a:rect l="l" t="t" r="r" b="b"/>
              <a:pathLst>
                <a:path w="663" h="3059" extrusionOk="0">
                  <a:moveTo>
                    <a:pt x="571" y="0"/>
                  </a:moveTo>
                  <a:cubicBezTo>
                    <a:pt x="525" y="0"/>
                    <a:pt x="503" y="46"/>
                    <a:pt x="480" y="69"/>
                  </a:cubicBezTo>
                  <a:cubicBezTo>
                    <a:pt x="320" y="1050"/>
                    <a:pt x="160" y="2009"/>
                    <a:pt x="0" y="2968"/>
                  </a:cubicBezTo>
                  <a:cubicBezTo>
                    <a:pt x="0" y="3013"/>
                    <a:pt x="46" y="3059"/>
                    <a:pt x="69" y="3059"/>
                  </a:cubicBezTo>
                  <a:cubicBezTo>
                    <a:pt x="115" y="3059"/>
                    <a:pt x="160" y="3036"/>
                    <a:pt x="160" y="2991"/>
                  </a:cubicBezTo>
                  <a:cubicBezTo>
                    <a:pt x="320" y="2032"/>
                    <a:pt x="480" y="1050"/>
                    <a:pt x="640" y="92"/>
                  </a:cubicBezTo>
                  <a:cubicBezTo>
                    <a:pt x="662" y="46"/>
                    <a:pt x="617" y="0"/>
                    <a:pt x="5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 name="Google Shape;9954;p58"/>
            <p:cNvSpPr/>
            <p:nvPr/>
          </p:nvSpPr>
          <p:spPr>
            <a:xfrm>
              <a:off x="5961382" y="2905058"/>
              <a:ext cx="30146" cy="143333"/>
            </a:xfrm>
            <a:custGeom>
              <a:avLst/>
              <a:gdLst/>
              <a:ahLst/>
              <a:cxnLst/>
              <a:rect l="l" t="t" r="r" b="b"/>
              <a:pathLst>
                <a:path w="640" h="3043" extrusionOk="0">
                  <a:moveTo>
                    <a:pt x="548" y="1"/>
                  </a:moveTo>
                  <a:cubicBezTo>
                    <a:pt x="525" y="1"/>
                    <a:pt x="480" y="23"/>
                    <a:pt x="480" y="69"/>
                  </a:cubicBezTo>
                  <a:cubicBezTo>
                    <a:pt x="320" y="1028"/>
                    <a:pt x="160" y="1986"/>
                    <a:pt x="0" y="2968"/>
                  </a:cubicBezTo>
                  <a:cubicBezTo>
                    <a:pt x="0" y="3014"/>
                    <a:pt x="23" y="3036"/>
                    <a:pt x="69" y="3036"/>
                  </a:cubicBezTo>
                  <a:cubicBezTo>
                    <a:pt x="77" y="3041"/>
                    <a:pt x="85" y="3042"/>
                    <a:pt x="92" y="3042"/>
                  </a:cubicBezTo>
                  <a:cubicBezTo>
                    <a:pt x="123" y="3042"/>
                    <a:pt x="141" y="3005"/>
                    <a:pt x="160" y="2968"/>
                  </a:cubicBezTo>
                  <a:cubicBezTo>
                    <a:pt x="320" y="2009"/>
                    <a:pt x="480" y="1051"/>
                    <a:pt x="639" y="92"/>
                  </a:cubicBezTo>
                  <a:cubicBezTo>
                    <a:pt x="639" y="46"/>
                    <a:pt x="617"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 name="Google Shape;9955;p58"/>
            <p:cNvSpPr/>
            <p:nvPr/>
          </p:nvSpPr>
          <p:spPr>
            <a:xfrm>
              <a:off x="5449590" y="2933038"/>
              <a:ext cx="516102" cy="133865"/>
            </a:xfrm>
            <a:custGeom>
              <a:avLst/>
              <a:gdLst/>
              <a:ahLst/>
              <a:cxnLst/>
              <a:rect l="l" t="t" r="r" b="b"/>
              <a:pathLst>
                <a:path w="10957" h="2842" extrusionOk="0">
                  <a:moveTo>
                    <a:pt x="1050" y="662"/>
                  </a:moveTo>
                  <a:cubicBezTo>
                    <a:pt x="1058" y="668"/>
                    <a:pt x="1066" y="673"/>
                    <a:pt x="1073" y="679"/>
                  </a:cubicBezTo>
                  <a:lnTo>
                    <a:pt x="1073" y="679"/>
                  </a:lnTo>
                  <a:cubicBezTo>
                    <a:pt x="1073" y="662"/>
                    <a:pt x="1071" y="662"/>
                    <a:pt x="1050" y="662"/>
                  </a:cubicBezTo>
                  <a:close/>
                  <a:moveTo>
                    <a:pt x="92" y="0"/>
                  </a:moveTo>
                  <a:cubicBezTo>
                    <a:pt x="69" y="0"/>
                    <a:pt x="46" y="0"/>
                    <a:pt x="46" y="23"/>
                  </a:cubicBezTo>
                  <a:cubicBezTo>
                    <a:pt x="0" y="69"/>
                    <a:pt x="23" y="114"/>
                    <a:pt x="46" y="137"/>
                  </a:cubicBezTo>
                  <a:cubicBezTo>
                    <a:pt x="137" y="205"/>
                    <a:pt x="206" y="274"/>
                    <a:pt x="297" y="320"/>
                  </a:cubicBezTo>
                  <a:cubicBezTo>
                    <a:pt x="297" y="342"/>
                    <a:pt x="297" y="342"/>
                    <a:pt x="297" y="342"/>
                  </a:cubicBezTo>
                  <a:cubicBezTo>
                    <a:pt x="320" y="342"/>
                    <a:pt x="343" y="365"/>
                    <a:pt x="366" y="365"/>
                  </a:cubicBezTo>
                  <a:cubicBezTo>
                    <a:pt x="366" y="365"/>
                    <a:pt x="366" y="388"/>
                    <a:pt x="366" y="388"/>
                  </a:cubicBezTo>
                  <a:cubicBezTo>
                    <a:pt x="480" y="479"/>
                    <a:pt x="594" y="548"/>
                    <a:pt x="731" y="639"/>
                  </a:cubicBezTo>
                  <a:cubicBezTo>
                    <a:pt x="731" y="639"/>
                    <a:pt x="754" y="662"/>
                    <a:pt x="777" y="662"/>
                  </a:cubicBezTo>
                  <a:cubicBezTo>
                    <a:pt x="799" y="685"/>
                    <a:pt x="799" y="685"/>
                    <a:pt x="822" y="708"/>
                  </a:cubicBezTo>
                  <a:cubicBezTo>
                    <a:pt x="822" y="708"/>
                    <a:pt x="845" y="708"/>
                    <a:pt x="845" y="730"/>
                  </a:cubicBezTo>
                  <a:lnTo>
                    <a:pt x="868" y="730"/>
                  </a:lnTo>
                  <a:cubicBezTo>
                    <a:pt x="891" y="730"/>
                    <a:pt x="891" y="753"/>
                    <a:pt x="891" y="753"/>
                  </a:cubicBezTo>
                  <a:cubicBezTo>
                    <a:pt x="1028" y="845"/>
                    <a:pt x="1165" y="913"/>
                    <a:pt x="1302" y="1004"/>
                  </a:cubicBezTo>
                  <a:cubicBezTo>
                    <a:pt x="1484" y="1118"/>
                    <a:pt x="1667" y="1210"/>
                    <a:pt x="1872" y="1324"/>
                  </a:cubicBezTo>
                  <a:lnTo>
                    <a:pt x="1895" y="1324"/>
                  </a:lnTo>
                  <a:cubicBezTo>
                    <a:pt x="1918" y="1347"/>
                    <a:pt x="1963" y="1370"/>
                    <a:pt x="1986" y="1370"/>
                  </a:cubicBezTo>
                  <a:lnTo>
                    <a:pt x="2009" y="1392"/>
                  </a:lnTo>
                  <a:lnTo>
                    <a:pt x="2032" y="1392"/>
                  </a:lnTo>
                  <a:cubicBezTo>
                    <a:pt x="2169" y="1461"/>
                    <a:pt x="2306" y="1529"/>
                    <a:pt x="2443" y="1598"/>
                  </a:cubicBezTo>
                  <a:cubicBezTo>
                    <a:pt x="2625" y="1689"/>
                    <a:pt x="2808" y="1758"/>
                    <a:pt x="3013" y="1826"/>
                  </a:cubicBezTo>
                  <a:cubicBezTo>
                    <a:pt x="3013" y="1849"/>
                    <a:pt x="3013" y="1849"/>
                    <a:pt x="3013" y="1849"/>
                  </a:cubicBezTo>
                  <a:cubicBezTo>
                    <a:pt x="3264" y="1940"/>
                    <a:pt x="3493" y="2031"/>
                    <a:pt x="3744" y="2100"/>
                  </a:cubicBezTo>
                  <a:cubicBezTo>
                    <a:pt x="4178" y="2260"/>
                    <a:pt x="4611" y="2374"/>
                    <a:pt x="5045" y="2465"/>
                  </a:cubicBezTo>
                  <a:cubicBezTo>
                    <a:pt x="5775" y="2648"/>
                    <a:pt x="6529" y="2762"/>
                    <a:pt x="7282" y="2808"/>
                  </a:cubicBezTo>
                  <a:lnTo>
                    <a:pt x="7327" y="2808"/>
                  </a:lnTo>
                  <a:cubicBezTo>
                    <a:pt x="7613" y="2830"/>
                    <a:pt x="7904" y="2842"/>
                    <a:pt x="8195" y="2842"/>
                  </a:cubicBezTo>
                  <a:cubicBezTo>
                    <a:pt x="8486" y="2842"/>
                    <a:pt x="8777" y="2830"/>
                    <a:pt x="9062" y="2808"/>
                  </a:cubicBezTo>
                  <a:cubicBezTo>
                    <a:pt x="9268" y="2785"/>
                    <a:pt x="9473" y="2762"/>
                    <a:pt x="9656" y="2739"/>
                  </a:cubicBezTo>
                  <a:lnTo>
                    <a:pt x="9678" y="2739"/>
                  </a:lnTo>
                  <a:cubicBezTo>
                    <a:pt x="9678" y="2739"/>
                    <a:pt x="9701" y="2716"/>
                    <a:pt x="9724" y="2716"/>
                  </a:cubicBezTo>
                  <a:lnTo>
                    <a:pt x="9838" y="2716"/>
                  </a:lnTo>
                  <a:cubicBezTo>
                    <a:pt x="9861" y="2716"/>
                    <a:pt x="9884" y="2693"/>
                    <a:pt x="9884" y="2693"/>
                  </a:cubicBezTo>
                  <a:lnTo>
                    <a:pt x="9907" y="2693"/>
                  </a:lnTo>
                  <a:cubicBezTo>
                    <a:pt x="10021" y="2671"/>
                    <a:pt x="10135" y="2648"/>
                    <a:pt x="10249" y="2625"/>
                  </a:cubicBezTo>
                  <a:lnTo>
                    <a:pt x="10363" y="2625"/>
                  </a:lnTo>
                  <a:cubicBezTo>
                    <a:pt x="10363" y="2625"/>
                    <a:pt x="10363" y="2602"/>
                    <a:pt x="10386" y="2602"/>
                  </a:cubicBezTo>
                  <a:lnTo>
                    <a:pt x="10432" y="2602"/>
                  </a:lnTo>
                  <a:cubicBezTo>
                    <a:pt x="10454" y="2602"/>
                    <a:pt x="10454" y="2602"/>
                    <a:pt x="10477" y="2579"/>
                  </a:cubicBezTo>
                  <a:cubicBezTo>
                    <a:pt x="10591" y="2556"/>
                    <a:pt x="10728" y="2534"/>
                    <a:pt x="10843" y="2511"/>
                  </a:cubicBezTo>
                  <a:cubicBezTo>
                    <a:pt x="10843" y="2511"/>
                    <a:pt x="10843" y="2511"/>
                    <a:pt x="10865" y="2488"/>
                  </a:cubicBezTo>
                  <a:lnTo>
                    <a:pt x="10911" y="2488"/>
                  </a:lnTo>
                  <a:cubicBezTo>
                    <a:pt x="10911" y="2488"/>
                    <a:pt x="10934" y="2465"/>
                    <a:pt x="10957" y="2442"/>
                  </a:cubicBezTo>
                  <a:cubicBezTo>
                    <a:pt x="10957" y="2420"/>
                    <a:pt x="10957" y="2397"/>
                    <a:pt x="10957" y="2374"/>
                  </a:cubicBezTo>
                  <a:cubicBezTo>
                    <a:pt x="10934" y="2374"/>
                    <a:pt x="10934" y="2351"/>
                    <a:pt x="10911" y="2351"/>
                  </a:cubicBezTo>
                  <a:cubicBezTo>
                    <a:pt x="10888" y="2328"/>
                    <a:pt x="10865" y="2328"/>
                    <a:pt x="10843" y="2328"/>
                  </a:cubicBezTo>
                  <a:cubicBezTo>
                    <a:pt x="10843" y="2328"/>
                    <a:pt x="10843" y="2328"/>
                    <a:pt x="10843" y="2351"/>
                  </a:cubicBezTo>
                  <a:lnTo>
                    <a:pt x="10797" y="2351"/>
                  </a:lnTo>
                  <a:cubicBezTo>
                    <a:pt x="10728" y="2374"/>
                    <a:pt x="10660" y="2397"/>
                    <a:pt x="10591" y="2397"/>
                  </a:cubicBezTo>
                  <a:lnTo>
                    <a:pt x="10614" y="2397"/>
                  </a:lnTo>
                  <a:cubicBezTo>
                    <a:pt x="10546" y="2420"/>
                    <a:pt x="10477" y="2420"/>
                    <a:pt x="10409" y="2442"/>
                  </a:cubicBezTo>
                  <a:cubicBezTo>
                    <a:pt x="10386" y="2442"/>
                    <a:pt x="10340" y="2465"/>
                    <a:pt x="10318" y="2465"/>
                  </a:cubicBezTo>
                  <a:lnTo>
                    <a:pt x="10295" y="2465"/>
                  </a:lnTo>
                  <a:cubicBezTo>
                    <a:pt x="10158" y="2488"/>
                    <a:pt x="10021" y="2511"/>
                    <a:pt x="9884" y="2534"/>
                  </a:cubicBezTo>
                  <a:cubicBezTo>
                    <a:pt x="9838" y="2556"/>
                    <a:pt x="9815" y="2556"/>
                    <a:pt x="9770" y="2556"/>
                  </a:cubicBezTo>
                  <a:lnTo>
                    <a:pt x="9701" y="2556"/>
                  </a:lnTo>
                  <a:cubicBezTo>
                    <a:pt x="9701" y="2579"/>
                    <a:pt x="9678" y="2579"/>
                    <a:pt x="9656" y="2579"/>
                  </a:cubicBezTo>
                  <a:cubicBezTo>
                    <a:pt x="9450" y="2602"/>
                    <a:pt x="9245" y="2625"/>
                    <a:pt x="9039" y="2648"/>
                  </a:cubicBezTo>
                  <a:cubicBezTo>
                    <a:pt x="8733" y="2664"/>
                    <a:pt x="8426" y="2680"/>
                    <a:pt x="8111" y="2680"/>
                  </a:cubicBezTo>
                  <a:cubicBezTo>
                    <a:pt x="7981" y="2680"/>
                    <a:pt x="7849" y="2677"/>
                    <a:pt x="7715" y="2671"/>
                  </a:cubicBezTo>
                  <a:cubicBezTo>
                    <a:pt x="7601" y="2671"/>
                    <a:pt x="7464" y="2648"/>
                    <a:pt x="7350" y="2648"/>
                  </a:cubicBezTo>
                  <a:cubicBezTo>
                    <a:pt x="6574" y="2602"/>
                    <a:pt x="5821" y="2488"/>
                    <a:pt x="5068" y="2305"/>
                  </a:cubicBezTo>
                  <a:cubicBezTo>
                    <a:pt x="4725" y="2237"/>
                    <a:pt x="4406" y="2146"/>
                    <a:pt x="4086" y="2054"/>
                  </a:cubicBezTo>
                  <a:cubicBezTo>
                    <a:pt x="3995" y="2009"/>
                    <a:pt x="3881" y="1986"/>
                    <a:pt x="3789" y="1940"/>
                  </a:cubicBezTo>
                  <a:lnTo>
                    <a:pt x="3767" y="1940"/>
                  </a:lnTo>
                  <a:cubicBezTo>
                    <a:pt x="3538" y="1872"/>
                    <a:pt x="3310" y="1780"/>
                    <a:pt x="3082" y="1689"/>
                  </a:cubicBezTo>
                  <a:cubicBezTo>
                    <a:pt x="2876" y="1621"/>
                    <a:pt x="2671" y="1529"/>
                    <a:pt x="2488" y="1438"/>
                  </a:cubicBezTo>
                  <a:cubicBezTo>
                    <a:pt x="2351" y="1370"/>
                    <a:pt x="2215" y="1324"/>
                    <a:pt x="2100" y="1255"/>
                  </a:cubicBezTo>
                  <a:cubicBezTo>
                    <a:pt x="2078" y="1233"/>
                    <a:pt x="2078" y="1233"/>
                    <a:pt x="2055" y="1233"/>
                  </a:cubicBezTo>
                  <a:cubicBezTo>
                    <a:pt x="2009" y="1210"/>
                    <a:pt x="1986" y="1187"/>
                    <a:pt x="1941" y="1164"/>
                  </a:cubicBezTo>
                  <a:cubicBezTo>
                    <a:pt x="1735" y="1073"/>
                    <a:pt x="1530" y="959"/>
                    <a:pt x="1324" y="822"/>
                  </a:cubicBezTo>
                  <a:cubicBezTo>
                    <a:pt x="1241" y="780"/>
                    <a:pt x="1157" y="738"/>
                    <a:pt x="1073" y="679"/>
                  </a:cubicBezTo>
                  <a:lnTo>
                    <a:pt x="1073" y="679"/>
                  </a:lnTo>
                  <a:cubicBezTo>
                    <a:pt x="1073" y="680"/>
                    <a:pt x="1073" y="683"/>
                    <a:pt x="1073" y="685"/>
                  </a:cubicBezTo>
                  <a:cubicBezTo>
                    <a:pt x="1050" y="662"/>
                    <a:pt x="1005" y="639"/>
                    <a:pt x="982" y="616"/>
                  </a:cubicBezTo>
                  <a:lnTo>
                    <a:pt x="913" y="571"/>
                  </a:lnTo>
                  <a:cubicBezTo>
                    <a:pt x="891" y="571"/>
                    <a:pt x="891" y="548"/>
                    <a:pt x="868" y="548"/>
                  </a:cubicBezTo>
                  <a:cubicBezTo>
                    <a:pt x="731" y="457"/>
                    <a:pt x="594" y="365"/>
                    <a:pt x="457" y="251"/>
                  </a:cubicBezTo>
                  <a:cubicBezTo>
                    <a:pt x="457" y="251"/>
                    <a:pt x="434" y="228"/>
                    <a:pt x="434" y="228"/>
                  </a:cubicBezTo>
                  <a:cubicBezTo>
                    <a:pt x="411" y="228"/>
                    <a:pt x="411" y="205"/>
                    <a:pt x="389" y="205"/>
                  </a:cubicBezTo>
                  <a:cubicBezTo>
                    <a:pt x="320" y="137"/>
                    <a:pt x="229" y="69"/>
                    <a:pt x="137" y="23"/>
                  </a:cubicBezTo>
                  <a:cubicBezTo>
                    <a:pt x="137"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 name="Google Shape;9956;p58"/>
            <p:cNvSpPr/>
            <p:nvPr/>
          </p:nvSpPr>
          <p:spPr>
            <a:xfrm>
              <a:off x="5371113" y="2761014"/>
              <a:ext cx="547284" cy="177435"/>
            </a:xfrm>
            <a:custGeom>
              <a:avLst/>
              <a:gdLst/>
              <a:ahLst/>
              <a:cxnLst/>
              <a:rect l="l" t="t" r="r" b="b"/>
              <a:pathLst>
                <a:path w="11619" h="3767" extrusionOk="0">
                  <a:moveTo>
                    <a:pt x="23" y="0"/>
                  </a:moveTo>
                  <a:cubicBezTo>
                    <a:pt x="23" y="0"/>
                    <a:pt x="23" y="23"/>
                    <a:pt x="0" y="23"/>
                  </a:cubicBezTo>
                  <a:cubicBezTo>
                    <a:pt x="0" y="23"/>
                    <a:pt x="0" y="46"/>
                    <a:pt x="0" y="46"/>
                  </a:cubicBezTo>
                  <a:cubicBezTo>
                    <a:pt x="0" y="46"/>
                    <a:pt x="0" y="68"/>
                    <a:pt x="0" y="68"/>
                  </a:cubicBezTo>
                  <a:cubicBezTo>
                    <a:pt x="0" y="91"/>
                    <a:pt x="0" y="91"/>
                    <a:pt x="0" y="114"/>
                  </a:cubicBezTo>
                  <a:cubicBezTo>
                    <a:pt x="0" y="114"/>
                    <a:pt x="0" y="137"/>
                    <a:pt x="0" y="137"/>
                  </a:cubicBezTo>
                  <a:cubicBezTo>
                    <a:pt x="23" y="160"/>
                    <a:pt x="23" y="160"/>
                    <a:pt x="23" y="183"/>
                  </a:cubicBezTo>
                  <a:cubicBezTo>
                    <a:pt x="1575" y="662"/>
                    <a:pt x="3104" y="1141"/>
                    <a:pt x="4634" y="1621"/>
                  </a:cubicBezTo>
                  <a:cubicBezTo>
                    <a:pt x="6460" y="2191"/>
                    <a:pt x="8263" y="2762"/>
                    <a:pt x="10089" y="3332"/>
                  </a:cubicBezTo>
                  <a:cubicBezTo>
                    <a:pt x="10546" y="3469"/>
                    <a:pt x="11025" y="3606"/>
                    <a:pt x="11481" y="3766"/>
                  </a:cubicBezTo>
                  <a:cubicBezTo>
                    <a:pt x="11527" y="3743"/>
                    <a:pt x="11573" y="3743"/>
                    <a:pt x="11618" y="3721"/>
                  </a:cubicBezTo>
                  <a:cubicBezTo>
                    <a:pt x="11618" y="3675"/>
                    <a:pt x="11595" y="3629"/>
                    <a:pt x="11550" y="3629"/>
                  </a:cubicBezTo>
                  <a:lnTo>
                    <a:pt x="11550" y="3606"/>
                  </a:lnTo>
                  <a:cubicBezTo>
                    <a:pt x="10089" y="3150"/>
                    <a:pt x="8628" y="2693"/>
                    <a:pt x="7167" y="2237"/>
                  </a:cubicBezTo>
                  <a:cubicBezTo>
                    <a:pt x="5364" y="1666"/>
                    <a:pt x="3561" y="1118"/>
                    <a:pt x="1758" y="548"/>
                  </a:cubicBezTo>
                  <a:cubicBezTo>
                    <a:pt x="1187" y="365"/>
                    <a:pt x="617" y="183"/>
                    <a:pt x="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 name="Google Shape;9957;p58"/>
            <p:cNvSpPr/>
            <p:nvPr/>
          </p:nvSpPr>
          <p:spPr>
            <a:xfrm>
              <a:off x="5371113" y="2762050"/>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 name="Google Shape;9958;p58"/>
            <p:cNvSpPr/>
            <p:nvPr/>
          </p:nvSpPr>
          <p:spPr>
            <a:xfrm>
              <a:off x="5371113" y="276638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 name="Google Shape;9959;p58"/>
            <p:cNvSpPr/>
            <p:nvPr/>
          </p:nvSpPr>
          <p:spPr>
            <a:xfrm>
              <a:off x="5371113" y="2766384"/>
              <a:ext cx="47" cy="47"/>
            </a:xfrm>
            <a:custGeom>
              <a:avLst/>
              <a:gdLst/>
              <a:ahLst/>
              <a:cxnLst/>
              <a:rect l="l" t="t" r="r" b="b"/>
              <a:pathLst>
                <a:path w="1" h="1" extrusionOk="0">
                  <a:moveTo>
                    <a:pt x="0" y="0"/>
                  </a:move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 name="Google Shape;9960;p58"/>
            <p:cNvSpPr/>
            <p:nvPr/>
          </p:nvSpPr>
          <p:spPr>
            <a:xfrm>
              <a:off x="5371113" y="2766384"/>
              <a:ext cx="47" cy="47"/>
            </a:xfrm>
            <a:custGeom>
              <a:avLst/>
              <a:gdLst/>
              <a:ahLst/>
              <a:cxnLst/>
              <a:rect l="l" t="t" r="r" b="b"/>
              <a:pathLst>
                <a:path w="1" h="1" extrusionOk="0">
                  <a:moveTo>
                    <a:pt x="0" y="0"/>
                  </a:moveTo>
                  <a:lnTo>
                    <a:pt x="0" y="0"/>
                  </a:ln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 name="Google Shape;9961;p58"/>
            <p:cNvSpPr/>
            <p:nvPr/>
          </p:nvSpPr>
          <p:spPr>
            <a:xfrm>
              <a:off x="6116215" y="2845942"/>
              <a:ext cx="16156" cy="8620"/>
            </a:xfrm>
            <a:custGeom>
              <a:avLst/>
              <a:gdLst/>
              <a:ahLst/>
              <a:cxnLst/>
              <a:rect l="l" t="t" r="r" b="b"/>
              <a:pathLst>
                <a:path w="343" h="183" extrusionOk="0">
                  <a:moveTo>
                    <a:pt x="228" y="0"/>
                  </a:moveTo>
                  <a:lnTo>
                    <a:pt x="137" y="46"/>
                  </a:lnTo>
                  <a:cubicBezTo>
                    <a:pt x="91" y="69"/>
                    <a:pt x="69" y="92"/>
                    <a:pt x="23" y="92"/>
                  </a:cubicBezTo>
                  <a:cubicBezTo>
                    <a:pt x="23" y="92"/>
                    <a:pt x="23" y="114"/>
                    <a:pt x="0" y="114"/>
                  </a:cubicBezTo>
                  <a:cubicBezTo>
                    <a:pt x="69" y="137"/>
                    <a:pt x="160" y="160"/>
                    <a:pt x="228" y="183"/>
                  </a:cubicBezTo>
                  <a:lnTo>
                    <a:pt x="251" y="183"/>
                  </a:lnTo>
                  <a:cubicBezTo>
                    <a:pt x="274" y="160"/>
                    <a:pt x="297" y="160"/>
                    <a:pt x="320" y="137"/>
                  </a:cubicBezTo>
                  <a:lnTo>
                    <a:pt x="343" y="137"/>
                  </a:lnTo>
                  <a:cubicBezTo>
                    <a:pt x="343" y="92"/>
                    <a:pt x="320" y="46"/>
                    <a:pt x="274" y="23"/>
                  </a:cubicBezTo>
                  <a:cubicBezTo>
                    <a:pt x="251" y="23"/>
                    <a:pt x="251" y="23"/>
                    <a:pt x="22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 name="Google Shape;9962;p58"/>
            <p:cNvSpPr/>
            <p:nvPr/>
          </p:nvSpPr>
          <p:spPr>
            <a:xfrm>
              <a:off x="5911922" y="2848062"/>
              <a:ext cx="217237" cy="89306"/>
            </a:xfrm>
            <a:custGeom>
              <a:avLst/>
              <a:gdLst/>
              <a:ahLst/>
              <a:cxnLst/>
              <a:rect l="l" t="t" r="r" b="b"/>
              <a:pathLst>
                <a:path w="4612" h="1896" extrusionOk="0">
                  <a:moveTo>
                    <a:pt x="4497" y="1"/>
                  </a:moveTo>
                  <a:cubicBezTo>
                    <a:pt x="3264" y="480"/>
                    <a:pt x="2055" y="960"/>
                    <a:pt x="822" y="1439"/>
                  </a:cubicBezTo>
                  <a:cubicBezTo>
                    <a:pt x="754" y="1462"/>
                    <a:pt x="708" y="1484"/>
                    <a:pt x="639" y="1507"/>
                  </a:cubicBezTo>
                  <a:cubicBezTo>
                    <a:pt x="548" y="1553"/>
                    <a:pt x="457" y="1576"/>
                    <a:pt x="366" y="1621"/>
                  </a:cubicBezTo>
                  <a:cubicBezTo>
                    <a:pt x="251" y="1644"/>
                    <a:pt x="160" y="1690"/>
                    <a:pt x="46" y="1736"/>
                  </a:cubicBezTo>
                  <a:cubicBezTo>
                    <a:pt x="23" y="1736"/>
                    <a:pt x="23" y="1758"/>
                    <a:pt x="23" y="1781"/>
                  </a:cubicBezTo>
                  <a:cubicBezTo>
                    <a:pt x="0" y="1804"/>
                    <a:pt x="0" y="1827"/>
                    <a:pt x="23" y="1850"/>
                  </a:cubicBezTo>
                  <a:cubicBezTo>
                    <a:pt x="23" y="1873"/>
                    <a:pt x="46" y="1873"/>
                    <a:pt x="69" y="1873"/>
                  </a:cubicBezTo>
                  <a:cubicBezTo>
                    <a:pt x="69" y="1895"/>
                    <a:pt x="92" y="1895"/>
                    <a:pt x="92" y="1895"/>
                  </a:cubicBezTo>
                  <a:cubicBezTo>
                    <a:pt x="114" y="1873"/>
                    <a:pt x="160" y="1873"/>
                    <a:pt x="183" y="1850"/>
                  </a:cubicBezTo>
                  <a:cubicBezTo>
                    <a:pt x="480" y="1736"/>
                    <a:pt x="799" y="1621"/>
                    <a:pt x="1119" y="1484"/>
                  </a:cubicBezTo>
                  <a:cubicBezTo>
                    <a:pt x="2237" y="1051"/>
                    <a:pt x="3356" y="617"/>
                    <a:pt x="4474" y="183"/>
                  </a:cubicBezTo>
                  <a:cubicBezTo>
                    <a:pt x="4497" y="183"/>
                    <a:pt x="4520" y="161"/>
                    <a:pt x="4543" y="161"/>
                  </a:cubicBezTo>
                  <a:cubicBezTo>
                    <a:pt x="4565" y="138"/>
                    <a:pt x="4588" y="138"/>
                    <a:pt x="4588" y="138"/>
                  </a:cubicBezTo>
                  <a:cubicBezTo>
                    <a:pt x="4611" y="115"/>
                    <a:pt x="4611" y="115"/>
                    <a:pt x="4611" y="92"/>
                  </a:cubicBezTo>
                  <a:cubicBezTo>
                    <a:pt x="4611" y="69"/>
                    <a:pt x="4611" y="47"/>
                    <a:pt x="4611" y="47"/>
                  </a:cubicBezTo>
                  <a:cubicBezTo>
                    <a:pt x="4588" y="24"/>
                    <a:pt x="4588" y="1"/>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 name="Google Shape;9963;p58"/>
            <p:cNvSpPr/>
            <p:nvPr/>
          </p:nvSpPr>
          <p:spPr>
            <a:xfrm>
              <a:off x="5371113" y="2761014"/>
              <a:ext cx="12953" cy="7536"/>
            </a:xfrm>
            <a:custGeom>
              <a:avLst/>
              <a:gdLst/>
              <a:ahLst/>
              <a:cxnLst/>
              <a:rect l="l" t="t" r="r" b="b"/>
              <a:pathLst>
                <a:path w="275" h="160" extrusionOk="0">
                  <a:moveTo>
                    <a:pt x="46" y="0"/>
                  </a:moveTo>
                  <a:cubicBezTo>
                    <a:pt x="23" y="0"/>
                    <a:pt x="23" y="0"/>
                    <a:pt x="0" y="23"/>
                  </a:cubicBezTo>
                  <a:cubicBezTo>
                    <a:pt x="0" y="46"/>
                    <a:pt x="0" y="46"/>
                    <a:pt x="0" y="46"/>
                  </a:cubicBezTo>
                  <a:cubicBezTo>
                    <a:pt x="0" y="46"/>
                    <a:pt x="0" y="68"/>
                    <a:pt x="0" y="68"/>
                  </a:cubicBezTo>
                  <a:cubicBezTo>
                    <a:pt x="0" y="91"/>
                    <a:pt x="0" y="91"/>
                    <a:pt x="0" y="114"/>
                  </a:cubicBezTo>
                  <a:cubicBezTo>
                    <a:pt x="0" y="114"/>
                    <a:pt x="0" y="137"/>
                    <a:pt x="0" y="137"/>
                  </a:cubicBezTo>
                  <a:cubicBezTo>
                    <a:pt x="0" y="137"/>
                    <a:pt x="0" y="160"/>
                    <a:pt x="23" y="160"/>
                  </a:cubicBezTo>
                  <a:lnTo>
                    <a:pt x="92" y="160"/>
                  </a:lnTo>
                  <a:cubicBezTo>
                    <a:pt x="137" y="137"/>
                    <a:pt x="206" y="91"/>
                    <a:pt x="274" y="68"/>
                  </a:cubicBezTo>
                  <a:cubicBezTo>
                    <a:pt x="183" y="46"/>
                    <a:pt x="114" y="23"/>
                    <a:pt x="46"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 name="Google Shape;9964;p58"/>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 name="Google Shape;9965;p58"/>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 name="Google Shape;9966;p58"/>
            <p:cNvSpPr/>
            <p:nvPr/>
          </p:nvSpPr>
          <p:spPr>
            <a:xfrm>
              <a:off x="5371113" y="2762050"/>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 name="Google Shape;9967;p58"/>
            <p:cNvSpPr/>
            <p:nvPr/>
          </p:nvSpPr>
          <p:spPr>
            <a:xfrm>
              <a:off x="5909755" y="2913678"/>
              <a:ext cx="10786" cy="20442"/>
            </a:xfrm>
            <a:custGeom>
              <a:avLst/>
              <a:gdLst/>
              <a:ahLst/>
              <a:cxnLst/>
              <a:rect l="l" t="t" r="r" b="b"/>
              <a:pathLst>
                <a:path w="229" h="434" extrusionOk="0">
                  <a:moveTo>
                    <a:pt x="160" y="0"/>
                  </a:moveTo>
                  <a:cubicBezTo>
                    <a:pt x="115" y="0"/>
                    <a:pt x="69" y="23"/>
                    <a:pt x="69" y="69"/>
                  </a:cubicBezTo>
                  <a:cubicBezTo>
                    <a:pt x="69" y="160"/>
                    <a:pt x="46" y="251"/>
                    <a:pt x="24" y="343"/>
                  </a:cubicBezTo>
                  <a:cubicBezTo>
                    <a:pt x="1" y="365"/>
                    <a:pt x="24" y="388"/>
                    <a:pt x="24" y="411"/>
                  </a:cubicBezTo>
                  <a:cubicBezTo>
                    <a:pt x="46" y="434"/>
                    <a:pt x="69" y="434"/>
                    <a:pt x="92" y="434"/>
                  </a:cubicBezTo>
                  <a:lnTo>
                    <a:pt x="138" y="434"/>
                  </a:lnTo>
                  <a:cubicBezTo>
                    <a:pt x="160" y="411"/>
                    <a:pt x="160" y="388"/>
                    <a:pt x="183" y="365"/>
                  </a:cubicBezTo>
                  <a:cubicBezTo>
                    <a:pt x="206" y="274"/>
                    <a:pt x="206" y="183"/>
                    <a:pt x="229" y="91"/>
                  </a:cubicBezTo>
                  <a:cubicBezTo>
                    <a:pt x="229" y="46"/>
                    <a:pt x="20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 name="Google Shape;9968;p58"/>
            <p:cNvSpPr/>
            <p:nvPr/>
          </p:nvSpPr>
          <p:spPr>
            <a:xfrm>
              <a:off x="6124788" y="2829786"/>
              <a:ext cx="12953" cy="23693"/>
            </a:xfrm>
            <a:custGeom>
              <a:avLst/>
              <a:gdLst/>
              <a:ahLst/>
              <a:cxnLst/>
              <a:rect l="l" t="t" r="r" b="b"/>
              <a:pathLst>
                <a:path w="275" h="503" extrusionOk="0">
                  <a:moveTo>
                    <a:pt x="183" y="1"/>
                  </a:moveTo>
                  <a:cubicBezTo>
                    <a:pt x="161" y="1"/>
                    <a:pt x="115" y="46"/>
                    <a:pt x="115" y="69"/>
                  </a:cubicBezTo>
                  <a:cubicBezTo>
                    <a:pt x="115" y="138"/>
                    <a:pt x="92" y="183"/>
                    <a:pt x="92" y="229"/>
                  </a:cubicBezTo>
                  <a:cubicBezTo>
                    <a:pt x="69" y="298"/>
                    <a:pt x="46" y="343"/>
                    <a:pt x="24" y="389"/>
                  </a:cubicBezTo>
                  <a:cubicBezTo>
                    <a:pt x="1" y="412"/>
                    <a:pt x="1" y="435"/>
                    <a:pt x="24" y="457"/>
                  </a:cubicBezTo>
                  <a:cubicBezTo>
                    <a:pt x="24" y="480"/>
                    <a:pt x="46" y="480"/>
                    <a:pt x="69" y="503"/>
                  </a:cubicBezTo>
                  <a:lnTo>
                    <a:pt x="115" y="503"/>
                  </a:lnTo>
                  <a:cubicBezTo>
                    <a:pt x="138" y="480"/>
                    <a:pt x="161" y="480"/>
                    <a:pt x="161" y="457"/>
                  </a:cubicBezTo>
                  <a:cubicBezTo>
                    <a:pt x="229" y="343"/>
                    <a:pt x="252" y="229"/>
                    <a:pt x="275" y="92"/>
                  </a:cubicBezTo>
                  <a:cubicBezTo>
                    <a:pt x="275" y="69"/>
                    <a:pt x="252" y="24"/>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 name="Google Shape;9969;p58"/>
            <p:cNvSpPr/>
            <p:nvPr/>
          </p:nvSpPr>
          <p:spPr>
            <a:xfrm>
              <a:off x="5370030" y="2743774"/>
              <a:ext cx="12953" cy="25859"/>
            </a:xfrm>
            <a:custGeom>
              <a:avLst/>
              <a:gdLst/>
              <a:ahLst/>
              <a:cxnLst/>
              <a:rect l="l" t="t" r="r" b="b"/>
              <a:pathLst>
                <a:path w="275" h="549" extrusionOk="0">
                  <a:moveTo>
                    <a:pt x="160" y="1"/>
                  </a:moveTo>
                  <a:cubicBezTo>
                    <a:pt x="137" y="1"/>
                    <a:pt x="115" y="24"/>
                    <a:pt x="92" y="46"/>
                  </a:cubicBezTo>
                  <a:cubicBezTo>
                    <a:pt x="69" y="92"/>
                    <a:pt x="46" y="161"/>
                    <a:pt x="23" y="229"/>
                  </a:cubicBezTo>
                  <a:cubicBezTo>
                    <a:pt x="23" y="275"/>
                    <a:pt x="23" y="298"/>
                    <a:pt x="23" y="320"/>
                  </a:cubicBezTo>
                  <a:cubicBezTo>
                    <a:pt x="0" y="366"/>
                    <a:pt x="23" y="412"/>
                    <a:pt x="23" y="457"/>
                  </a:cubicBezTo>
                  <a:cubicBezTo>
                    <a:pt x="23" y="503"/>
                    <a:pt x="46" y="549"/>
                    <a:pt x="115" y="549"/>
                  </a:cubicBezTo>
                  <a:cubicBezTo>
                    <a:pt x="137" y="526"/>
                    <a:pt x="183" y="503"/>
                    <a:pt x="183" y="457"/>
                  </a:cubicBezTo>
                  <a:cubicBezTo>
                    <a:pt x="183" y="412"/>
                    <a:pt x="160" y="366"/>
                    <a:pt x="183" y="320"/>
                  </a:cubicBezTo>
                  <a:cubicBezTo>
                    <a:pt x="183" y="275"/>
                    <a:pt x="183" y="252"/>
                    <a:pt x="206" y="206"/>
                  </a:cubicBezTo>
                  <a:cubicBezTo>
                    <a:pt x="206" y="183"/>
                    <a:pt x="229" y="138"/>
                    <a:pt x="251" y="115"/>
                  </a:cubicBezTo>
                  <a:cubicBezTo>
                    <a:pt x="274" y="69"/>
                    <a:pt x="251" y="24"/>
                    <a:pt x="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 name="Google Shape;9970;p58"/>
            <p:cNvSpPr/>
            <p:nvPr/>
          </p:nvSpPr>
          <p:spPr>
            <a:xfrm>
              <a:off x="5375400" y="2743774"/>
              <a:ext cx="548367" cy="176399"/>
            </a:xfrm>
            <a:custGeom>
              <a:avLst/>
              <a:gdLst/>
              <a:ahLst/>
              <a:cxnLst/>
              <a:rect l="l" t="t" r="r" b="b"/>
              <a:pathLst>
                <a:path w="11642" h="3745" extrusionOk="0">
                  <a:moveTo>
                    <a:pt x="23" y="1"/>
                  </a:moveTo>
                  <a:cubicBezTo>
                    <a:pt x="23" y="1"/>
                    <a:pt x="23" y="1"/>
                    <a:pt x="23" y="24"/>
                  </a:cubicBezTo>
                  <a:cubicBezTo>
                    <a:pt x="23" y="24"/>
                    <a:pt x="1" y="46"/>
                    <a:pt x="1" y="46"/>
                  </a:cubicBezTo>
                  <a:cubicBezTo>
                    <a:pt x="1" y="69"/>
                    <a:pt x="1" y="69"/>
                    <a:pt x="1" y="92"/>
                  </a:cubicBezTo>
                  <a:cubicBezTo>
                    <a:pt x="1" y="115"/>
                    <a:pt x="1" y="115"/>
                    <a:pt x="23" y="138"/>
                  </a:cubicBezTo>
                  <a:cubicBezTo>
                    <a:pt x="23" y="138"/>
                    <a:pt x="23" y="138"/>
                    <a:pt x="46" y="161"/>
                  </a:cubicBezTo>
                  <a:cubicBezTo>
                    <a:pt x="1575" y="640"/>
                    <a:pt x="3105" y="1119"/>
                    <a:pt x="4657" y="1599"/>
                  </a:cubicBezTo>
                  <a:cubicBezTo>
                    <a:pt x="6460" y="2169"/>
                    <a:pt x="8286" y="2740"/>
                    <a:pt x="10089" y="3310"/>
                  </a:cubicBezTo>
                  <a:cubicBezTo>
                    <a:pt x="10569" y="3447"/>
                    <a:pt x="11025" y="3607"/>
                    <a:pt x="11504" y="3744"/>
                  </a:cubicBezTo>
                  <a:cubicBezTo>
                    <a:pt x="11527" y="3744"/>
                    <a:pt x="11573" y="3721"/>
                    <a:pt x="11619" y="3698"/>
                  </a:cubicBezTo>
                  <a:cubicBezTo>
                    <a:pt x="11641" y="3653"/>
                    <a:pt x="11596" y="3607"/>
                    <a:pt x="11573" y="3607"/>
                  </a:cubicBezTo>
                  <a:lnTo>
                    <a:pt x="11550" y="3607"/>
                  </a:lnTo>
                  <a:cubicBezTo>
                    <a:pt x="10089" y="3151"/>
                    <a:pt x="8628" y="2694"/>
                    <a:pt x="7168" y="2238"/>
                  </a:cubicBezTo>
                  <a:cubicBezTo>
                    <a:pt x="5364" y="1667"/>
                    <a:pt x="3561" y="1096"/>
                    <a:pt x="1758" y="526"/>
                  </a:cubicBezTo>
                  <a:cubicBezTo>
                    <a:pt x="1187" y="343"/>
                    <a:pt x="617" y="16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 name="Google Shape;9971;p58"/>
            <p:cNvSpPr/>
            <p:nvPr/>
          </p:nvSpPr>
          <p:spPr>
            <a:xfrm>
              <a:off x="5376483" y="2744857"/>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 name="Google Shape;9972;p58"/>
            <p:cNvSpPr/>
            <p:nvPr/>
          </p:nvSpPr>
          <p:spPr>
            <a:xfrm>
              <a:off x="5375400" y="2748107"/>
              <a:ext cx="47" cy="47"/>
            </a:xfrm>
            <a:custGeom>
              <a:avLst/>
              <a:gdLst/>
              <a:ahLst/>
              <a:cxnLst/>
              <a:rect l="l" t="t" r="r" b="b"/>
              <a:pathLst>
                <a:path w="1" h="1" extrusionOk="0">
                  <a:moveTo>
                    <a:pt x="1" y="0"/>
                  </a:move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 name="Google Shape;9973;p58"/>
            <p:cNvSpPr/>
            <p:nvPr/>
          </p:nvSpPr>
          <p:spPr>
            <a:xfrm>
              <a:off x="5375400" y="2748107"/>
              <a:ext cx="47" cy="47"/>
            </a:xfrm>
            <a:custGeom>
              <a:avLst/>
              <a:gdLst/>
              <a:ahLst/>
              <a:cxnLst/>
              <a:rect l="l" t="t" r="r" b="b"/>
              <a:pathLst>
                <a:path w="1" h="1" extrusionOk="0">
                  <a:moveTo>
                    <a:pt x="1" y="0"/>
                  </a:move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 name="Google Shape;9974;p58"/>
            <p:cNvSpPr/>
            <p:nvPr/>
          </p:nvSpPr>
          <p:spPr>
            <a:xfrm>
              <a:off x="5375400" y="2748107"/>
              <a:ext cx="47" cy="47"/>
            </a:xfrm>
            <a:custGeom>
              <a:avLst/>
              <a:gdLst/>
              <a:ahLst/>
              <a:cxnLst/>
              <a:rect l="l" t="t" r="r" b="b"/>
              <a:pathLst>
                <a:path w="1" h="1" extrusionOk="0">
                  <a:moveTo>
                    <a:pt x="1" y="0"/>
                  </a:moveTo>
                  <a:lnTo>
                    <a:pt x="1" y="0"/>
                  </a:ln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 name="Google Shape;9975;p58"/>
            <p:cNvSpPr/>
            <p:nvPr/>
          </p:nvSpPr>
          <p:spPr>
            <a:xfrm>
              <a:off x="5589349" y="2659929"/>
              <a:ext cx="548367" cy="176352"/>
            </a:xfrm>
            <a:custGeom>
              <a:avLst/>
              <a:gdLst/>
              <a:ahLst/>
              <a:cxnLst/>
              <a:rect l="l" t="t" r="r" b="b"/>
              <a:pathLst>
                <a:path w="11642" h="3744" extrusionOk="0">
                  <a:moveTo>
                    <a:pt x="92" y="0"/>
                  </a:moveTo>
                  <a:cubicBezTo>
                    <a:pt x="69" y="0"/>
                    <a:pt x="24" y="23"/>
                    <a:pt x="24" y="69"/>
                  </a:cubicBezTo>
                  <a:cubicBezTo>
                    <a:pt x="1" y="92"/>
                    <a:pt x="24" y="137"/>
                    <a:pt x="69" y="160"/>
                  </a:cubicBezTo>
                  <a:cubicBezTo>
                    <a:pt x="1872" y="731"/>
                    <a:pt x="3676" y="1279"/>
                    <a:pt x="5479" y="1849"/>
                  </a:cubicBezTo>
                  <a:cubicBezTo>
                    <a:pt x="7099" y="2351"/>
                    <a:pt x="8720" y="2876"/>
                    <a:pt x="10363" y="3379"/>
                  </a:cubicBezTo>
                  <a:lnTo>
                    <a:pt x="11528" y="3744"/>
                  </a:lnTo>
                  <a:cubicBezTo>
                    <a:pt x="11550" y="3744"/>
                    <a:pt x="11573" y="3721"/>
                    <a:pt x="11596" y="3721"/>
                  </a:cubicBezTo>
                  <a:cubicBezTo>
                    <a:pt x="11596" y="3721"/>
                    <a:pt x="11619" y="3721"/>
                    <a:pt x="11619" y="3698"/>
                  </a:cubicBezTo>
                  <a:cubicBezTo>
                    <a:pt x="11642" y="3652"/>
                    <a:pt x="11596" y="3607"/>
                    <a:pt x="11573" y="3584"/>
                  </a:cubicBezTo>
                  <a:cubicBezTo>
                    <a:pt x="10227" y="3173"/>
                    <a:pt x="8903" y="2762"/>
                    <a:pt x="7556" y="2329"/>
                  </a:cubicBezTo>
                  <a:cubicBezTo>
                    <a:pt x="5798" y="1781"/>
                    <a:pt x="4018" y="1233"/>
                    <a:pt x="2260" y="685"/>
                  </a:cubicBezTo>
                  <a:lnTo>
                    <a:pt x="1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 name="Google Shape;9976;p58"/>
            <p:cNvSpPr/>
            <p:nvPr/>
          </p:nvSpPr>
          <p:spPr>
            <a:xfrm>
              <a:off x="5917292" y="2829786"/>
              <a:ext cx="217237" cy="89306"/>
            </a:xfrm>
            <a:custGeom>
              <a:avLst/>
              <a:gdLst/>
              <a:ahLst/>
              <a:cxnLst/>
              <a:rect l="l" t="t" r="r" b="b"/>
              <a:pathLst>
                <a:path w="4612" h="1896" extrusionOk="0">
                  <a:moveTo>
                    <a:pt x="4474" y="1"/>
                  </a:moveTo>
                  <a:cubicBezTo>
                    <a:pt x="3265" y="480"/>
                    <a:pt x="2032" y="959"/>
                    <a:pt x="822" y="1439"/>
                  </a:cubicBezTo>
                  <a:cubicBezTo>
                    <a:pt x="754" y="1462"/>
                    <a:pt x="685" y="1484"/>
                    <a:pt x="617" y="1507"/>
                  </a:cubicBezTo>
                  <a:cubicBezTo>
                    <a:pt x="525" y="1553"/>
                    <a:pt x="434" y="1576"/>
                    <a:pt x="366" y="1621"/>
                  </a:cubicBezTo>
                  <a:cubicBezTo>
                    <a:pt x="252" y="1667"/>
                    <a:pt x="137" y="1690"/>
                    <a:pt x="46" y="1736"/>
                  </a:cubicBezTo>
                  <a:cubicBezTo>
                    <a:pt x="23" y="1758"/>
                    <a:pt x="0" y="1781"/>
                    <a:pt x="0" y="1781"/>
                  </a:cubicBezTo>
                  <a:cubicBezTo>
                    <a:pt x="0" y="1804"/>
                    <a:pt x="0" y="1827"/>
                    <a:pt x="0" y="1850"/>
                  </a:cubicBezTo>
                  <a:cubicBezTo>
                    <a:pt x="23" y="1872"/>
                    <a:pt x="23" y="1872"/>
                    <a:pt x="46" y="1895"/>
                  </a:cubicBezTo>
                  <a:lnTo>
                    <a:pt x="92" y="1895"/>
                  </a:lnTo>
                  <a:cubicBezTo>
                    <a:pt x="115" y="1872"/>
                    <a:pt x="137" y="1872"/>
                    <a:pt x="160" y="1872"/>
                  </a:cubicBezTo>
                  <a:cubicBezTo>
                    <a:pt x="480" y="1736"/>
                    <a:pt x="777" y="1621"/>
                    <a:pt x="1096" y="1507"/>
                  </a:cubicBezTo>
                  <a:cubicBezTo>
                    <a:pt x="2215" y="1051"/>
                    <a:pt x="3333" y="617"/>
                    <a:pt x="4451" y="183"/>
                  </a:cubicBezTo>
                  <a:cubicBezTo>
                    <a:pt x="4474" y="183"/>
                    <a:pt x="4520" y="161"/>
                    <a:pt x="4543" y="161"/>
                  </a:cubicBezTo>
                  <a:cubicBezTo>
                    <a:pt x="4543" y="161"/>
                    <a:pt x="4566" y="138"/>
                    <a:pt x="4588" y="138"/>
                  </a:cubicBezTo>
                  <a:cubicBezTo>
                    <a:pt x="4588" y="138"/>
                    <a:pt x="4588" y="115"/>
                    <a:pt x="4588" y="115"/>
                  </a:cubicBezTo>
                  <a:cubicBezTo>
                    <a:pt x="4611" y="92"/>
                    <a:pt x="4611" y="69"/>
                    <a:pt x="4588" y="46"/>
                  </a:cubicBezTo>
                  <a:cubicBezTo>
                    <a:pt x="4588" y="24"/>
                    <a:pt x="4566" y="1"/>
                    <a:pt x="4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 name="Google Shape;9977;p58"/>
            <p:cNvSpPr/>
            <p:nvPr/>
          </p:nvSpPr>
          <p:spPr>
            <a:xfrm>
              <a:off x="5375400" y="2659929"/>
              <a:ext cx="219356" cy="90343"/>
            </a:xfrm>
            <a:custGeom>
              <a:avLst/>
              <a:gdLst/>
              <a:ahLst/>
              <a:cxnLst/>
              <a:rect l="l" t="t" r="r" b="b"/>
              <a:pathLst>
                <a:path w="4657" h="1918" extrusionOk="0">
                  <a:moveTo>
                    <a:pt x="4588" y="0"/>
                  </a:moveTo>
                  <a:cubicBezTo>
                    <a:pt x="4566" y="0"/>
                    <a:pt x="4566" y="0"/>
                    <a:pt x="4543" y="23"/>
                  </a:cubicBezTo>
                  <a:cubicBezTo>
                    <a:pt x="3424" y="457"/>
                    <a:pt x="2306" y="891"/>
                    <a:pt x="1187" y="1324"/>
                  </a:cubicBezTo>
                  <a:cubicBezTo>
                    <a:pt x="822" y="1461"/>
                    <a:pt x="434" y="1598"/>
                    <a:pt x="69" y="1758"/>
                  </a:cubicBezTo>
                  <a:cubicBezTo>
                    <a:pt x="46" y="1758"/>
                    <a:pt x="46" y="1781"/>
                    <a:pt x="23" y="1781"/>
                  </a:cubicBezTo>
                  <a:cubicBezTo>
                    <a:pt x="23" y="1781"/>
                    <a:pt x="23" y="1781"/>
                    <a:pt x="23" y="1804"/>
                  </a:cubicBezTo>
                  <a:cubicBezTo>
                    <a:pt x="23" y="1804"/>
                    <a:pt x="1" y="1826"/>
                    <a:pt x="1" y="1826"/>
                  </a:cubicBezTo>
                  <a:cubicBezTo>
                    <a:pt x="1" y="1849"/>
                    <a:pt x="1" y="1849"/>
                    <a:pt x="1" y="1872"/>
                  </a:cubicBezTo>
                  <a:cubicBezTo>
                    <a:pt x="1" y="1895"/>
                    <a:pt x="1" y="1895"/>
                    <a:pt x="23" y="1918"/>
                  </a:cubicBezTo>
                  <a:lnTo>
                    <a:pt x="92" y="1918"/>
                  </a:lnTo>
                  <a:cubicBezTo>
                    <a:pt x="1553" y="1347"/>
                    <a:pt x="2991" y="776"/>
                    <a:pt x="4451" y="229"/>
                  </a:cubicBezTo>
                  <a:cubicBezTo>
                    <a:pt x="4497" y="206"/>
                    <a:pt x="4566" y="183"/>
                    <a:pt x="4611" y="160"/>
                  </a:cubicBezTo>
                  <a:cubicBezTo>
                    <a:pt x="4634" y="137"/>
                    <a:pt x="4657" y="115"/>
                    <a:pt x="4657" y="115"/>
                  </a:cubicBezTo>
                  <a:cubicBezTo>
                    <a:pt x="4657" y="92"/>
                    <a:pt x="4657" y="69"/>
                    <a:pt x="4657" y="46"/>
                  </a:cubicBezTo>
                  <a:cubicBezTo>
                    <a:pt x="4634" y="23"/>
                    <a:pt x="4634" y="23"/>
                    <a:pt x="46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 name="Google Shape;9978;p58"/>
            <p:cNvSpPr/>
            <p:nvPr/>
          </p:nvSpPr>
          <p:spPr>
            <a:xfrm>
              <a:off x="5376483" y="2744857"/>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 name="Google Shape;9979;p58"/>
            <p:cNvSpPr/>
            <p:nvPr/>
          </p:nvSpPr>
          <p:spPr>
            <a:xfrm>
              <a:off x="6093605" y="2938407"/>
              <a:ext cx="67780" cy="66697"/>
            </a:xfrm>
            <a:custGeom>
              <a:avLst/>
              <a:gdLst/>
              <a:ahLst/>
              <a:cxnLst/>
              <a:rect l="l" t="t" r="r" b="b"/>
              <a:pathLst>
                <a:path w="1439" h="1416" extrusionOk="0">
                  <a:moveTo>
                    <a:pt x="800" y="137"/>
                  </a:moveTo>
                  <a:cubicBezTo>
                    <a:pt x="845" y="160"/>
                    <a:pt x="891" y="160"/>
                    <a:pt x="937" y="183"/>
                  </a:cubicBezTo>
                  <a:cubicBezTo>
                    <a:pt x="982" y="206"/>
                    <a:pt x="1028" y="228"/>
                    <a:pt x="1074" y="251"/>
                  </a:cubicBezTo>
                  <a:cubicBezTo>
                    <a:pt x="1096" y="274"/>
                    <a:pt x="1142" y="320"/>
                    <a:pt x="1165" y="365"/>
                  </a:cubicBezTo>
                  <a:cubicBezTo>
                    <a:pt x="1211" y="388"/>
                    <a:pt x="1233" y="434"/>
                    <a:pt x="1256" y="480"/>
                  </a:cubicBezTo>
                  <a:cubicBezTo>
                    <a:pt x="1279" y="525"/>
                    <a:pt x="1279" y="571"/>
                    <a:pt x="1279" y="639"/>
                  </a:cubicBezTo>
                  <a:cubicBezTo>
                    <a:pt x="1302" y="685"/>
                    <a:pt x="1302" y="731"/>
                    <a:pt x="1279" y="799"/>
                  </a:cubicBezTo>
                  <a:cubicBezTo>
                    <a:pt x="1279" y="845"/>
                    <a:pt x="1256" y="890"/>
                    <a:pt x="1256" y="936"/>
                  </a:cubicBezTo>
                  <a:cubicBezTo>
                    <a:pt x="1233" y="982"/>
                    <a:pt x="1211" y="1027"/>
                    <a:pt x="1165" y="1050"/>
                  </a:cubicBezTo>
                  <a:cubicBezTo>
                    <a:pt x="1142" y="1096"/>
                    <a:pt x="1119" y="1119"/>
                    <a:pt x="1074" y="1164"/>
                  </a:cubicBezTo>
                  <a:cubicBezTo>
                    <a:pt x="1028" y="1187"/>
                    <a:pt x="982" y="1210"/>
                    <a:pt x="937" y="1233"/>
                  </a:cubicBezTo>
                  <a:cubicBezTo>
                    <a:pt x="891" y="1256"/>
                    <a:pt x="845" y="1256"/>
                    <a:pt x="800" y="1278"/>
                  </a:cubicBezTo>
                  <a:lnTo>
                    <a:pt x="640" y="1278"/>
                  </a:lnTo>
                  <a:cubicBezTo>
                    <a:pt x="594" y="1256"/>
                    <a:pt x="549" y="1256"/>
                    <a:pt x="503" y="1233"/>
                  </a:cubicBezTo>
                  <a:cubicBezTo>
                    <a:pt x="457" y="1210"/>
                    <a:pt x="412" y="1187"/>
                    <a:pt x="366" y="1164"/>
                  </a:cubicBezTo>
                  <a:cubicBezTo>
                    <a:pt x="343" y="1119"/>
                    <a:pt x="298" y="1096"/>
                    <a:pt x="275" y="1050"/>
                  </a:cubicBezTo>
                  <a:cubicBezTo>
                    <a:pt x="252" y="1027"/>
                    <a:pt x="206" y="982"/>
                    <a:pt x="206" y="936"/>
                  </a:cubicBezTo>
                  <a:cubicBezTo>
                    <a:pt x="183" y="890"/>
                    <a:pt x="161" y="845"/>
                    <a:pt x="161" y="776"/>
                  </a:cubicBezTo>
                  <a:cubicBezTo>
                    <a:pt x="161" y="731"/>
                    <a:pt x="161" y="685"/>
                    <a:pt x="161" y="639"/>
                  </a:cubicBezTo>
                  <a:cubicBezTo>
                    <a:pt x="161" y="594"/>
                    <a:pt x="183" y="525"/>
                    <a:pt x="206" y="480"/>
                  </a:cubicBezTo>
                  <a:cubicBezTo>
                    <a:pt x="206" y="434"/>
                    <a:pt x="229" y="411"/>
                    <a:pt x="275" y="365"/>
                  </a:cubicBezTo>
                  <a:cubicBezTo>
                    <a:pt x="298" y="320"/>
                    <a:pt x="343" y="297"/>
                    <a:pt x="366" y="251"/>
                  </a:cubicBezTo>
                  <a:cubicBezTo>
                    <a:pt x="412" y="228"/>
                    <a:pt x="457" y="206"/>
                    <a:pt x="503" y="183"/>
                  </a:cubicBezTo>
                  <a:cubicBezTo>
                    <a:pt x="526" y="183"/>
                    <a:pt x="526" y="160"/>
                    <a:pt x="549" y="160"/>
                  </a:cubicBezTo>
                  <a:cubicBezTo>
                    <a:pt x="571" y="160"/>
                    <a:pt x="617" y="137"/>
                    <a:pt x="640" y="137"/>
                  </a:cubicBezTo>
                  <a:close/>
                  <a:moveTo>
                    <a:pt x="617" y="0"/>
                  </a:moveTo>
                  <a:cubicBezTo>
                    <a:pt x="571" y="23"/>
                    <a:pt x="549" y="23"/>
                    <a:pt x="526" y="23"/>
                  </a:cubicBezTo>
                  <a:cubicBezTo>
                    <a:pt x="503" y="23"/>
                    <a:pt x="503" y="23"/>
                    <a:pt x="503" y="46"/>
                  </a:cubicBezTo>
                  <a:cubicBezTo>
                    <a:pt x="412" y="69"/>
                    <a:pt x="343" y="114"/>
                    <a:pt x="275" y="160"/>
                  </a:cubicBezTo>
                  <a:cubicBezTo>
                    <a:pt x="252" y="160"/>
                    <a:pt x="252" y="183"/>
                    <a:pt x="252" y="183"/>
                  </a:cubicBezTo>
                  <a:cubicBezTo>
                    <a:pt x="183" y="251"/>
                    <a:pt x="115" y="320"/>
                    <a:pt x="92" y="411"/>
                  </a:cubicBezTo>
                  <a:cubicBezTo>
                    <a:pt x="1" y="571"/>
                    <a:pt x="1" y="776"/>
                    <a:pt x="46" y="959"/>
                  </a:cubicBezTo>
                  <a:cubicBezTo>
                    <a:pt x="115" y="1141"/>
                    <a:pt x="275" y="1278"/>
                    <a:pt x="457" y="1370"/>
                  </a:cubicBezTo>
                  <a:cubicBezTo>
                    <a:pt x="526" y="1393"/>
                    <a:pt x="617" y="1415"/>
                    <a:pt x="686" y="1415"/>
                  </a:cubicBezTo>
                  <a:cubicBezTo>
                    <a:pt x="800" y="1415"/>
                    <a:pt x="891" y="1393"/>
                    <a:pt x="982" y="1370"/>
                  </a:cubicBezTo>
                  <a:cubicBezTo>
                    <a:pt x="1165" y="1301"/>
                    <a:pt x="1279" y="1164"/>
                    <a:pt x="1370" y="1004"/>
                  </a:cubicBezTo>
                  <a:cubicBezTo>
                    <a:pt x="1370" y="982"/>
                    <a:pt x="1393" y="936"/>
                    <a:pt x="1416" y="890"/>
                  </a:cubicBezTo>
                  <a:cubicBezTo>
                    <a:pt x="1416" y="868"/>
                    <a:pt x="1416" y="822"/>
                    <a:pt x="1416" y="776"/>
                  </a:cubicBezTo>
                  <a:cubicBezTo>
                    <a:pt x="1439" y="685"/>
                    <a:pt x="1416" y="594"/>
                    <a:pt x="1393" y="480"/>
                  </a:cubicBezTo>
                  <a:cubicBezTo>
                    <a:pt x="1370" y="411"/>
                    <a:pt x="1325" y="343"/>
                    <a:pt x="1279" y="274"/>
                  </a:cubicBezTo>
                  <a:cubicBezTo>
                    <a:pt x="1233" y="206"/>
                    <a:pt x="1142" y="137"/>
                    <a:pt x="1051" y="91"/>
                  </a:cubicBezTo>
                  <a:cubicBezTo>
                    <a:pt x="1005" y="69"/>
                    <a:pt x="960" y="46"/>
                    <a:pt x="914" y="23"/>
                  </a:cubicBezTo>
                  <a:lnTo>
                    <a:pt x="891" y="23"/>
                  </a:lnTo>
                  <a:cubicBezTo>
                    <a:pt x="868" y="23"/>
                    <a:pt x="845" y="0"/>
                    <a:pt x="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 name="Google Shape;9980;p58"/>
            <p:cNvSpPr/>
            <p:nvPr/>
          </p:nvSpPr>
          <p:spPr>
            <a:xfrm>
              <a:off x="6078578" y="2988903"/>
              <a:ext cx="93593" cy="111868"/>
            </a:xfrm>
            <a:custGeom>
              <a:avLst/>
              <a:gdLst/>
              <a:ahLst/>
              <a:cxnLst/>
              <a:rect l="l" t="t" r="r" b="b"/>
              <a:pathLst>
                <a:path w="1987" h="2375" extrusionOk="0">
                  <a:moveTo>
                    <a:pt x="1530" y="1"/>
                  </a:moveTo>
                  <a:cubicBezTo>
                    <a:pt x="1507" y="24"/>
                    <a:pt x="1507" y="24"/>
                    <a:pt x="1484" y="47"/>
                  </a:cubicBezTo>
                  <a:cubicBezTo>
                    <a:pt x="1484" y="69"/>
                    <a:pt x="1484" y="92"/>
                    <a:pt x="1507" y="115"/>
                  </a:cubicBezTo>
                  <a:cubicBezTo>
                    <a:pt x="1530" y="161"/>
                    <a:pt x="1552" y="206"/>
                    <a:pt x="1552" y="252"/>
                  </a:cubicBezTo>
                  <a:cubicBezTo>
                    <a:pt x="1552" y="229"/>
                    <a:pt x="1552" y="229"/>
                    <a:pt x="1552" y="229"/>
                  </a:cubicBezTo>
                  <a:cubicBezTo>
                    <a:pt x="1689" y="526"/>
                    <a:pt x="1781" y="823"/>
                    <a:pt x="1826" y="1119"/>
                  </a:cubicBezTo>
                  <a:cubicBezTo>
                    <a:pt x="1826" y="1279"/>
                    <a:pt x="1849" y="1416"/>
                    <a:pt x="1826" y="1576"/>
                  </a:cubicBezTo>
                  <a:cubicBezTo>
                    <a:pt x="1803" y="1667"/>
                    <a:pt x="1781" y="1736"/>
                    <a:pt x="1758" y="1827"/>
                  </a:cubicBezTo>
                  <a:cubicBezTo>
                    <a:pt x="1735" y="1873"/>
                    <a:pt x="1712" y="1918"/>
                    <a:pt x="1667" y="1964"/>
                  </a:cubicBezTo>
                  <a:cubicBezTo>
                    <a:pt x="1644" y="2010"/>
                    <a:pt x="1598" y="2055"/>
                    <a:pt x="1552" y="2078"/>
                  </a:cubicBezTo>
                  <a:cubicBezTo>
                    <a:pt x="1507" y="2124"/>
                    <a:pt x="1461" y="2147"/>
                    <a:pt x="1415" y="2169"/>
                  </a:cubicBezTo>
                  <a:cubicBezTo>
                    <a:pt x="1324" y="2192"/>
                    <a:pt x="1256" y="2215"/>
                    <a:pt x="1164" y="2238"/>
                  </a:cubicBezTo>
                  <a:lnTo>
                    <a:pt x="822" y="2238"/>
                  </a:lnTo>
                  <a:cubicBezTo>
                    <a:pt x="731" y="2215"/>
                    <a:pt x="617" y="2192"/>
                    <a:pt x="525" y="2147"/>
                  </a:cubicBezTo>
                  <a:cubicBezTo>
                    <a:pt x="457" y="2124"/>
                    <a:pt x="411" y="2078"/>
                    <a:pt x="343" y="2032"/>
                  </a:cubicBezTo>
                  <a:cubicBezTo>
                    <a:pt x="297" y="2010"/>
                    <a:pt x="274" y="1964"/>
                    <a:pt x="229" y="1941"/>
                  </a:cubicBezTo>
                  <a:cubicBezTo>
                    <a:pt x="206" y="1895"/>
                    <a:pt x="183" y="1873"/>
                    <a:pt x="183" y="1827"/>
                  </a:cubicBezTo>
                  <a:cubicBezTo>
                    <a:pt x="160" y="1781"/>
                    <a:pt x="137" y="1759"/>
                    <a:pt x="137" y="1713"/>
                  </a:cubicBezTo>
                  <a:cubicBezTo>
                    <a:pt x="137" y="1644"/>
                    <a:pt x="137" y="1553"/>
                    <a:pt x="137" y="1485"/>
                  </a:cubicBezTo>
                  <a:cubicBezTo>
                    <a:pt x="160" y="1348"/>
                    <a:pt x="206" y="1211"/>
                    <a:pt x="274" y="1074"/>
                  </a:cubicBezTo>
                  <a:cubicBezTo>
                    <a:pt x="343" y="914"/>
                    <a:pt x="411" y="754"/>
                    <a:pt x="502" y="617"/>
                  </a:cubicBezTo>
                  <a:cubicBezTo>
                    <a:pt x="571" y="457"/>
                    <a:pt x="639" y="321"/>
                    <a:pt x="685" y="184"/>
                  </a:cubicBezTo>
                  <a:cubicBezTo>
                    <a:pt x="708" y="138"/>
                    <a:pt x="685" y="115"/>
                    <a:pt x="639" y="92"/>
                  </a:cubicBezTo>
                  <a:cubicBezTo>
                    <a:pt x="594" y="92"/>
                    <a:pt x="571" y="115"/>
                    <a:pt x="548" y="138"/>
                  </a:cubicBezTo>
                  <a:cubicBezTo>
                    <a:pt x="548" y="184"/>
                    <a:pt x="525" y="206"/>
                    <a:pt x="525" y="229"/>
                  </a:cubicBezTo>
                  <a:cubicBezTo>
                    <a:pt x="457" y="389"/>
                    <a:pt x="388" y="526"/>
                    <a:pt x="320" y="663"/>
                  </a:cubicBezTo>
                  <a:cubicBezTo>
                    <a:pt x="229" y="823"/>
                    <a:pt x="160" y="960"/>
                    <a:pt x="114" y="1119"/>
                  </a:cubicBezTo>
                  <a:cubicBezTo>
                    <a:pt x="46" y="1279"/>
                    <a:pt x="0" y="1416"/>
                    <a:pt x="0" y="1576"/>
                  </a:cubicBezTo>
                  <a:cubicBezTo>
                    <a:pt x="0" y="1644"/>
                    <a:pt x="0" y="1713"/>
                    <a:pt x="23" y="1781"/>
                  </a:cubicBezTo>
                  <a:cubicBezTo>
                    <a:pt x="23" y="1827"/>
                    <a:pt x="46" y="1895"/>
                    <a:pt x="92" y="1941"/>
                  </a:cubicBezTo>
                  <a:cubicBezTo>
                    <a:pt x="137" y="2055"/>
                    <a:pt x="229" y="2147"/>
                    <a:pt x="343" y="2215"/>
                  </a:cubicBezTo>
                  <a:cubicBezTo>
                    <a:pt x="388" y="2238"/>
                    <a:pt x="434" y="2261"/>
                    <a:pt x="502" y="2283"/>
                  </a:cubicBezTo>
                  <a:cubicBezTo>
                    <a:pt x="571" y="2306"/>
                    <a:pt x="639" y="2329"/>
                    <a:pt x="685" y="2352"/>
                  </a:cubicBezTo>
                  <a:cubicBezTo>
                    <a:pt x="822" y="2375"/>
                    <a:pt x="959" y="2375"/>
                    <a:pt x="1096" y="2375"/>
                  </a:cubicBezTo>
                  <a:cubicBezTo>
                    <a:pt x="1210" y="2375"/>
                    <a:pt x="1324" y="2352"/>
                    <a:pt x="1438" y="2306"/>
                  </a:cubicBezTo>
                  <a:cubicBezTo>
                    <a:pt x="1530" y="2261"/>
                    <a:pt x="1621" y="2215"/>
                    <a:pt x="1689" y="2147"/>
                  </a:cubicBezTo>
                  <a:cubicBezTo>
                    <a:pt x="1781" y="2078"/>
                    <a:pt x="1826" y="1987"/>
                    <a:pt x="1872" y="1895"/>
                  </a:cubicBezTo>
                  <a:cubicBezTo>
                    <a:pt x="1963" y="1713"/>
                    <a:pt x="1986" y="1485"/>
                    <a:pt x="1963" y="1279"/>
                  </a:cubicBezTo>
                  <a:cubicBezTo>
                    <a:pt x="1963" y="1051"/>
                    <a:pt x="1895" y="823"/>
                    <a:pt x="1849" y="617"/>
                  </a:cubicBezTo>
                  <a:cubicBezTo>
                    <a:pt x="1781" y="412"/>
                    <a:pt x="1712" y="229"/>
                    <a:pt x="1621" y="47"/>
                  </a:cubicBezTo>
                  <a:cubicBezTo>
                    <a:pt x="1621" y="24"/>
                    <a:pt x="1575" y="1"/>
                    <a:pt x="1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 name="Google Shape;9981;p58"/>
            <p:cNvSpPr/>
            <p:nvPr/>
          </p:nvSpPr>
          <p:spPr>
            <a:xfrm>
              <a:off x="5732359" y="2786780"/>
              <a:ext cx="390338" cy="47385"/>
            </a:xfrm>
            <a:custGeom>
              <a:avLst/>
              <a:gdLst/>
              <a:ahLst/>
              <a:cxnLst/>
              <a:rect l="l" t="t" r="r" b="b"/>
              <a:pathLst>
                <a:path w="8287" h="1006" extrusionOk="0">
                  <a:moveTo>
                    <a:pt x="69" y="1"/>
                  </a:moveTo>
                  <a:cubicBezTo>
                    <a:pt x="46" y="1"/>
                    <a:pt x="1" y="46"/>
                    <a:pt x="1" y="69"/>
                  </a:cubicBezTo>
                  <a:cubicBezTo>
                    <a:pt x="1" y="115"/>
                    <a:pt x="23" y="161"/>
                    <a:pt x="69" y="161"/>
                  </a:cubicBezTo>
                  <a:cubicBezTo>
                    <a:pt x="1849" y="343"/>
                    <a:pt x="3630" y="526"/>
                    <a:pt x="5387" y="708"/>
                  </a:cubicBezTo>
                  <a:cubicBezTo>
                    <a:pt x="6323" y="800"/>
                    <a:pt x="7236" y="891"/>
                    <a:pt x="8149" y="1005"/>
                  </a:cubicBezTo>
                  <a:lnTo>
                    <a:pt x="8195" y="1005"/>
                  </a:lnTo>
                  <a:cubicBezTo>
                    <a:pt x="8240" y="1005"/>
                    <a:pt x="8263" y="959"/>
                    <a:pt x="8286" y="914"/>
                  </a:cubicBezTo>
                  <a:cubicBezTo>
                    <a:pt x="8286" y="868"/>
                    <a:pt x="8240" y="845"/>
                    <a:pt x="8195" y="845"/>
                  </a:cubicBezTo>
                  <a:cubicBezTo>
                    <a:pt x="7327" y="754"/>
                    <a:pt x="6437" y="663"/>
                    <a:pt x="5570" y="571"/>
                  </a:cubicBezTo>
                  <a:lnTo>
                    <a:pt x="252" y="24"/>
                  </a:lnTo>
                  <a:lnTo>
                    <a:pt x="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 name="Google Shape;9982;p58"/>
            <p:cNvSpPr/>
            <p:nvPr/>
          </p:nvSpPr>
          <p:spPr>
            <a:xfrm>
              <a:off x="6125871" y="2843775"/>
              <a:ext cx="10786" cy="100046"/>
            </a:xfrm>
            <a:custGeom>
              <a:avLst/>
              <a:gdLst/>
              <a:ahLst/>
              <a:cxnLst/>
              <a:rect l="l" t="t" r="r" b="b"/>
              <a:pathLst>
                <a:path w="229" h="2124" extrusionOk="0">
                  <a:moveTo>
                    <a:pt x="138" y="1"/>
                  </a:moveTo>
                  <a:cubicBezTo>
                    <a:pt x="92" y="1"/>
                    <a:pt x="69" y="23"/>
                    <a:pt x="69" y="69"/>
                  </a:cubicBezTo>
                  <a:cubicBezTo>
                    <a:pt x="46" y="731"/>
                    <a:pt x="23" y="1370"/>
                    <a:pt x="1" y="2032"/>
                  </a:cubicBezTo>
                  <a:cubicBezTo>
                    <a:pt x="1" y="2078"/>
                    <a:pt x="23" y="2123"/>
                    <a:pt x="69" y="2123"/>
                  </a:cubicBezTo>
                  <a:cubicBezTo>
                    <a:pt x="115" y="2123"/>
                    <a:pt x="160" y="2078"/>
                    <a:pt x="160" y="2032"/>
                  </a:cubicBezTo>
                  <a:cubicBezTo>
                    <a:pt x="183" y="1393"/>
                    <a:pt x="206" y="731"/>
                    <a:pt x="229" y="69"/>
                  </a:cubicBezTo>
                  <a:cubicBezTo>
                    <a:pt x="229" y="23"/>
                    <a:pt x="183" y="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 name="Google Shape;9983;p58"/>
            <p:cNvSpPr/>
            <p:nvPr/>
          </p:nvSpPr>
          <p:spPr>
            <a:xfrm>
              <a:off x="6115132" y="2826583"/>
              <a:ext cx="21526" cy="24776"/>
            </a:xfrm>
            <a:custGeom>
              <a:avLst/>
              <a:gdLst/>
              <a:ahLst/>
              <a:cxnLst/>
              <a:rect l="l" t="t" r="r" b="b"/>
              <a:pathLst>
                <a:path w="457" h="526" extrusionOk="0">
                  <a:moveTo>
                    <a:pt x="92" y="0"/>
                  </a:moveTo>
                  <a:cubicBezTo>
                    <a:pt x="46" y="0"/>
                    <a:pt x="23" y="23"/>
                    <a:pt x="23" y="69"/>
                  </a:cubicBezTo>
                  <a:cubicBezTo>
                    <a:pt x="0" y="114"/>
                    <a:pt x="23" y="160"/>
                    <a:pt x="69" y="160"/>
                  </a:cubicBezTo>
                  <a:lnTo>
                    <a:pt x="114" y="160"/>
                  </a:lnTo>
                  <a:cubicBezTo>
                    <a:pt x="137" y="183"/>
                    <a:pt x="160" y="183"/>
                    <a:pt x="183" y="206"/>
                  </a:cubicBezTo>
                  <a:cubicBezTo>
                    <a:pt x="183" y="206"/>
                    <a:pt x="206" y="229"/>
                    <a:pt x="229" y="229"/>
                  </a:cubicBezTo>
                  <a:cubicBezTo>
                    <a:pt x="229" y="251"/>
                    <a:pt x="251" y="274"/>
                    <a:pt x="274" y="297"/>
                  </a:cubicBezTo>
                  <a:cubicBezTo>
                    <a:pt x="274" y="320"/>
                    <a:pt x="274" y="343"/>
                    <a:pt x="297" y="366"/>
                  </a:cubicBezTo>
                  <a:cubicBezTo>
                    <a:pt x="297" y="388"/>
                    <a:pt x="297" y="411"/>
                    <a:pt x="297" y="434"/>
                  </a:cubicBezTo>
                  <a:cubicBezTo>
                    <a:pt x="297" y="480"/>
                    <a:pt x="343" y="525"/>
                    <a:pt x="388" y="525"/>
                  </a:cubicBezTo>
                  <a:cubicBezTo>
                    <a:pt x="434" y="503"/>
                    <a:pt x="457" y="480"/>
                    <a:pt x="457" y="434"/>
                  </a:cubicBezTo>
                  <a:cubicBezTo>
                    <a:pt x="457" y="320"/>
                    <a:pt x="411" y="229"/>
                    <a:pt x="366" y="160"/>
                  </a:cubicBezTo>
                  <a:cubicBezTo>
                    <a:pt x="320" y="114"/>
                    <a:pt x="297" y="92"/>
                    <a:pt x="251" y="69"/>
                  </a:cubicBezTo>
                  <a:cubicBezTo>
                    <a:pt x="206" y="23"/>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 name="Google Shape;9984;p58"/>
            <p:cNvSpPr/>
            <p:nvPr/>
          </p:nvSpPr>
          <p:spPr>
            <a:xfrm>
              <a:off x="5715166" y="2776935"/>
              <a:ext cx="40885" cy="27319"/>
            </a:xfrm>
            <a:custGeom>
              <a:avLst/>
              <a:gdLst/>
              <a:ahLst/>
              <a:cxnLst/>
              <a:rect l="l" t="t" r="r" b="b"/>
              <a:pathLst>
                <a:path w="868" h="580" extrusionOk="0">
                  <a:moveTo>
                    <a:pt x="340" y="0"/>
                  </a:moveTo>
                  <a:cubicBezTo>
                    <a:pt x="198" y="0"/>
                    <a:pt x="79" y="64"/>
                    <a:pt x="46" y="164"/>
                  </a:cubicBezTo>
                  <a:cubicBezTo>
                    <a:pt x="0" y="324"/>
                    <a:pt x="137" y="484"/>
                    <a:pt x="343" y="552"/>
                  </a:cubicBezTo>
                  <a:cubicBezTo>
                    <a:pt x="404" y="571"/>
                    <a:pt x="463" y="579"/>
                    <a:pt x="519" y="579"/>
                  </a:cubicBezTo>
                  <a:cubicBezTo>
                    <a:pt x="670" y="579"/>
                    <a:pt x="789" y="515"/>
                    <a:pt x="822" y="415"/>
                  </a:cubicBezTo>
                  <a:cubicBezTo>
                    <a:pt x="868" y="255"/>
                    <a:pt x="731" y="96"/>
                    <a:pt x="502" y="27"/>
                  </a:cubicBezTo>
                  <a:cubicBezTo>
                    <a:pt x="447" y="9"/>
                    <a:pt x="392" y="0"/>
                    <a:pt x="340" y="0"/>
                  </a:cubicBezTo>
                  <a:close/>
                </a:path>
              </a:pathLst>
            </a:custGeom>
            <a:solidFill>
              <a:srgbClr val="C7A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 name="Google Shape;9985;p58"/>
            <p:cNvSpPr/>
            <p:nvPr/>
          </p:nvSpPr>
          <p:spPr>
            <a:xfrm>
              <a:off x="4587291" y="3199646"/>
              <a:ext cx="380635" cy="805735"/>
            </a:xfrm>
            <a:custGeom>
              <a:avLst/>
              <a:gdLst/>
              <a:ahLst/>
              <a:cxnLst/>
              <a:rect l="l" t="t" r="r" b="b"/>
              <a:pathLst>
                <a:path w="8081" h="17106" extrusionOk="0">
                  <a:moveTo>
                    <a:pt x="69" y="1"/>
                  </a:moveTo>
                  <a:cubicBezTo>
                    <a:pt x="23" y="24"/>
                    <a:pt x="1" y="69"/>
                    <a:pt x="23" y="115"/>
                  </a:cubicBezTo>
                  <a:cubicBezTo>
                    <a:pt x="799" y="1781"/>
                    <a:pt x="1576" y="3447"/>
                    <a:pt x="2352" y="5136"/>
                  </a:cubicBezTo>
                  <a:cubicBezTo>
                    <a:pt x="3219" y="6962"/>
                    <a:pt x="4063" y="8788"/>
                    <a:pt x="4931" y="10637"/>
                  </a:cubicBezTo>
                  <a:cubicBezTo>
                    <a:pt x="5753" y="12395"/>
                    <a:pt x="6551" y="14152"/>
                    <a:pt x="7373" y="15910"/>
                  </a:cubicBezTo>
                  <a:cubicBezTo>
                    <a:pt x="7556" y="16298"/>
                    <a:pt x="7738" y="16686"/>
                    <a:pt x="7921" y="17051"/>
                  </a:cubicBezTo>
                  <a:cubicBezTo>
                    <a:pt x="7938" y="17085"/>
                    <a:pt x="7967" y="17106"/>
                    <a:pt x="7990" y="17106"/>
                  </a:cubicBezTo>
                  <a:cubicBezTo>
                    <a:pt x="7998" y="17106"/>
                    <a:pt x="8006" y="17103"/>
                    <a:pt x="8012" y="17097"/>
                  </a:cubicBezTo>
                  <a:cubicBezTo>
                    <a:pt x="8058" y="17074"/>
                    <a:pt x="8081" y="17028"/>
                    <a:pt x="8058" y="16983"/>
                  </a:cubicBezTo>
                  <a:cubicBezTo>
                    <a:pt x="7373" y="15522"/>
                    <a:pt x="6688" y="14038"/>
                    <a:pt x="6004" y="12577"/>
                  </a:cubicBezTo>
                  <a:cubicBezTo>
                    <a:pt x="5136" y="10706"/>
                    <a:pt x="4269" y="8857"/>
                    <a:pt x="3402" y="6985"/>
                  </a:cubicBezTo>
                  <a:cubicBezTo>
                    <a:pt x="2603" y="5251"/>
                    <a:pt x="1781" y="3516"/>
                    <a:pt x="982" y="1781"/>
                  </a:cubicBezTo>
                  <a:cubicBezTo>
                    <a:pt x="708" y="1188"/>
                    <a:pt x="434" y="617"/>
                    <a:pt x="160" y="24"/>
                  </a:cubicBezTo>
                  <a:cubicBezTo>
                    <a:pt x="160"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 name="Google Shape;9986;p58"/>
            <p:cNvSpPr/>
            <p:nvPr/>
          </p:nvSpPr>
          <p:spPr>
            <a:xfrm>
              <a:off x="4615271" y="3186740"/>
              <a:ext cx="402114" cy="794572"/>
            </a:xfrm>
            <a:custGeom>
              <a:avLst/>
              <a:gdLst/>
              <a:ahLst/>
              <a:cxnLst/>
              <a:rect l="l" t="t" r="r" b="b"/>
              <a:pathLst>
                <a:path w="8537" h="16869" extrusionOk="0">
                  <a:moveTo>
                    <a:pt x="46" y="1"/>
                  </a:moveTo>
                  <a:cubicBezTo>
                    <a:pt x="0" y="24"/>
                    <a:pt x="0" y="92"/>
                    <a:pt x="23" y="115"/>
                  </a:cubicBezTo>
                  <a:cubicBezTo>
                    <a:pt x="799" y="1690"/>
                    <a:pt x="1575" y="3242"/>
                    <a:pt x="2351" y="4817"/>
                  </a:cubicBezTo>
                  <a:cubicBezTo>
                    <a:pt x="3241" y="6552"/>
                    <a:pt x="4109" y="8309"/>
                    <a:pt x="4976" y="10067"/>
                  </a:cubicBezTo>
                  <a:cubicBezTo>
                    <a:pt x="5843" y="11756"/>
                    <a:pt x="6688" y="13468"/>
                    <a:pt x="7555" y="15180"/>
                  </a:cubicBezTo>
                  <a:cubicBezTo>
                    <a:pt x="7829" y="15727"/>
                    <a:pt x="8103" y="16275"/>
                    <a:pt x="8377" y="16823"/>
                  </a:cubicBezTo>
                  <a:cubicBezTo>
                    <a:pt x="8400" y="16869"/>
                    <a:pt x="8445" y="16869"/>
                    <a:pt x="8468" y="16869"/>
                  </a:cubicBezTo>
                  <a:cubicBezTo>
                    <a:pt x="8514" y="16846"/>
                    <a:pt x="8537" y="16800"/>
                    <a:pt x="8514" y="16755"/>
                  </a:cubicBezTo>
                  <a:lnTo>
                    <a:pt x="6688" y="13125"/>
                  </a:lnTo>
                  <a:cubicBezTo>
                    <a:pt x="5798" y="11345"/>
                    <a:pt x="4907" y="9565"/>
                    <a:pt x="4017" y="7761"/>
                  </a:cubicBezTo>
                  <a:cubicBezTo>
                    <a:pt x="3173" y="6072"/>
                    <a:pt x="2328" y="4383"/>
                    <a:pt x="1484" y="2671"/>
                  </a:cubicBezTo>
                  <a:cubicBezTo>
                    <a:pt x="1027" y="1804"/>
                    <a:pt x="593" y="914"/>
                    <a:pt x="160" y="46"/>
                  </a:cubicBezTo>
                  <a:cubicBezTo>
                    <a:pt x="137"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 name="Google Shape;9987;p58"/>
            <p:cNvSpPr/>
            <p:nvPr/>
          </p:nvSpPr>
          <p:spPr>
            <a:xfrm>
              <a:off x="4587291" y="3185656"/>
              <a:ext cx="34432" cy="20207"/>
            </a:xfrm>
            <a:custGeom>
              <a:avLst/>
              <a:gdLst/>
              <a:ahLst/>
              <a:cxnLst/>
              <a:rect l="l" t="t" r="r" b="b"/>
              <a:pathLst>
                <a:path w="731" h="429" extrusionOk="0">
                  <a:moveTo>
                    <a:pt x="571" y="1"/>
                  </a:moveTo>
                  <a:cubicBezTo>
                    <a:pt x="480" y="1"/>
                    <a:pt x="366" y="24"/>
                    <a:pt x="274" y="69"/>
                  </a:cubicBezTo>
                  <a:cubicBezTo>
                    <a:pt x="229" y="92"/>
                    <a:pt x="160" y="138"/>
                    <a:pt x="115" y="161"/>
                  </a:cubicBezTo>
                  <a:cubicBezTo>
                    <a:pt x="115" y="184"/>
                    <a:pt x="92" y="206"/>
                    <a:pt x="69" y="229"/>
                  </a:cubicBezTo>
                  <a:cubicBezTo>
                    <a:pt x="46" y="252"/>
                    <a:pt x="23" y="298"/>
                    <a:pt x="23" y="321"/>
                  </a:cubicBezTo>
                  <a:cubicBezTo>
                    <a:pt x="1" y="343"/>
                    <a:pt x="23" y="366"/>
                    <a:pt x="23" y="389"/>
                  </a:cubicBezTo>
                  <a:cubicBezTo>
                    <a:pt x="23" y="389"/>
                    <a:pt x="46" y="412"/>
                    <a:pt x="69" y="412"/>
                  </a:cubicBezTo>
                  <a:cubicBezTo>
                    <a:pt x="80" y="423"/>
                    <a:pt x="92" y="429"/>
                    <a:pt x="103" y="429"/>
                  </a:cubicBezTo>
                  <a:cubicBezTo>
                    <a:pt x="115" y="429"/>
                    <a:pt x="126" y="423"/>
                    <a:pt x="138" y="412"/>
                  </a:cubicBezTo>
                  <a:cubicBezTo>
                    <a:pt x="160" y="412"/>
                    <a:pt x="160" y="389"/>
                    <a:pt x="160" y="366"/>
                  </a:cubicBezTo>
                  <a:cubicBezTo>
                    <a:pt x="183" y="343"/>
                    <a:pt x="206" y="321"/>
                    <a:pt x="206" y="321"/>
                  </a:cubicBezTo>
                  <a:cubicBezTo>
                    <a:pt x="229" y="298"/>
                    <a:pt x="252" y="275"/>
                    <a:pt x="297" y="252"/>
                  </a:cubicBezTo>
                  <a:cubicBezTo>
                    <a:pt x="320" y="229"/>
                    <a:pt x="366" y="206"/>
                    <a:pt x="411" y="184"/>
                  </a:cubicBezTo>
                  <a:cubicBezTo>
                    <a:pt x="457" y="184"/>
                    <a:pt x="503" y="161"/>
                    <a:pt x="548" y="161"/>
                  </a:cubicBezTo>
                  <a:lnTo>
                    <a:pt x="640" y="161"/>
                  </a:lnTo>
                  <a:cubicBezTo>
                    <a:pt x="685" y="161"/>
                    <a:pt x="708" y="138"/>
                    <a:pt x="731" y="92"/>
                  </a:cubicBezTo>
                  <a:cubicBezTo>
                    <a:pt x="731" y="47"/>
                    <a:pt x="685" y="1"/>
                    <a:pt x="640"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 name="Google Shape;9988;p58"/>
            <p:cNvSpPr/>
            <p:nvPr/>
          </p:nvSpPr>
          <p:spPr>
            <a:xfrm>
              <a:off x="4960360" y="3974836"/>
              <a:ext cx="55958" cy="31512"/>
            </a:xfrm>
            <a:custGeom>
              <a:avLst/>
              <a:gdLst/>
              <a:ahLst/>
              <a:cxnLst/>
              <a:rect l="l" t="t" r="r" b="b"/>
              <a:pathLst>
                <a:path w="1188" h="669" extrusionOk="0">
                  <a:moveTo>
                    <a:pt x="1119" y="1"/>
                  </a:moveTo>
                  <a:cubicBezTo>
                    <a:pt x="1074" y="1"/>
                    <a:pt x="1051" y="24"/>
                    <a:pt x="1028" y="46"/>
                  </a:cubicBezTo>
                  <a:cubicBezTo>
                    <a:pt x="1028" y="69"/>
                    <a:pt x="1028" y="69"/>
                    <a:pt x="1005" y="92"/>
                  </a:cubicBezTo>
                  <a:cubicBezTo>
                    <a:pt x="982" y="138"/>
                    <a:pt x="960" y="183"/>
                    <a:pt x="914" y="206"/>
                  </a:cubicBezTo>
                  <a:cubicBezTo>
                    <a:pt x="868" y="252"/>
                    <a:pt x="823" y="297"/>
                    <a:pt x="754" y="343"/>
                  </a:cubicBezTo>
                  <a:cubicBezTo>
                    <a:pt x="686" y="389"/>
                    <a:pt x="572" y="434"/>
                    <a:pt x="480" y="457"/>
                  </a:cubicBezTo>
                  <a:cubicBezTo>
                    <a:pt x="389" y="480"/>
                    <a:pt x="321" y="503"/>
                    <a:pt x="229" y="503"/>
                  </a:cubicBezTo>
                  <a:lnTo>
                    <a:pt x="92" y="503"/>
                  </a:lnTo>
                  <a:cubicBezTo>
                    <a:pt x="47" y="503"/>
                    <a:pt x="24" y="526"/>
                    <a:pt x="1" y="571"/>
                  </a:cubicBezTo>
                  <a:cubicBezTo>
                    <a:pt x="1" y="617"/>
                    <a:pt x="47" y="640"/>
                    <a:pt x="92" y="663"/>
                  </a:cubicBezTo>
                  <a:cubicBezTo>
                    <a:pt x="128" y="667"/>
                    <a:pt x="163" y="668"/>
                    <a:pt x="200" y="668"/>
                  </a:cubicBezTo>
                  <a:cubicBezTo>
                    <a:pt x="375" y="668"/>
                    <a:pt x="557" y="624"/>
                    <a:pt x="709" y="549"/>
                  </a:cubicBezTo>
                  <a:cubicBezTo>
                    <a:pt x="800" y="503"/>
                    <a:pt x="914" y="434"/>
                    <a:pt x="982" y="366"/>
                  </a:cubicBezTo>
                  <a:cubicBezTo>
                    <a:pt x="1074" y="297"/>
                    <a:pt x="1142" y="206"/>
                    <a:pt x="1188" y="115"/>
                  </a:cubicBezTo>
                  <a:cubicBezTo>
                    <a:pt x="1188" y="69"/>
                    <a:pt x="1188" y="24"/>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 name="Google Shape;9989;p58"/>
            <p:cNvSpPr/>
            <p:nvPr/>
          </p:nvSpPr>
          <p:spPr>
            <a:xfrm>
              <a:off x="4614188" y="3237282"/>
              <a:ext cx="32265" cy="19830"/>
            </a:xfrm>
            <a:custGeom>
              <a:avLst/>
              <a:gdLst/>
              <a:ahLst/>
              <a:cxnLst/>
              <a:rect l="l" t="t" r="r" b="b"/>
              <a:pathLst>
                <a:path w="685" h="421" extrusionOk="0">
                  <a:moveTo>
                    <a:pt x="594" y="1"/>
                  </a:moveTo>
                  <a:cubicBezTo>
                    <a:pt x="480" y="23"/>
                    <a:pt x="388" y="46"/>
                    <a:pt x="297" y="92"/>
                  </a:cubicBezTo>
                  <a:cubicBezTo>
                    <a:pt x="183" y="138"/>
                    <a:pt x="92" y="206"/>
                    <a:pt x="23" y="274"/>
                  </a:cubicBezTo>
                  <a:cubicBezTo>
                    <a:pt x="0" y="297"/>
                    <a:pt x="0" y="320"/>
                    <a:pt x="0" y="343"/>
                  </a:cubicBezTo>
                  <a:cubicBezTo>
                    <a:pt x="0" y="343"/>
                    <a:pt x="0" y="366"/>
                    <a:pt x="23" y="389"/>
                  </a:cubicBezTo>
                  <a:cubicBezTo>
                    <a:pt x="39" y="405"/>
                    <a:pt x="67" y="421"/>
                    <a:pt x="90" y="421"/>
                  </a:cubicBezTo>
                  <a:cubicBezTo>
                    <a:pt x="99" y="421"/>
                    <a:pt x="108" y="418"/>
                    <a:pt x="114" y="411"/>
                  </a:cubicBezTo>
                  <a:cubicBezTo>
                    <a:pt x="160" y="366"/>
                    <a:pt x="206" y="320"/>
                    <a:pt x="251" y="297"/>
                  </a:cubicBezTo>
                  <a:cubicBezTo>
                    <a:pt x="320" y="252"/>
                    <a:pt x="411" y="206"/>
                    <a:pt x="480" y="183"/>
                  </a:cubicBezTo>
                  <a:cubicBezTo>
                    <a:pt x="525" y="183"/>
                    <a:pt x="571" y="160"/>
                    <a:pt x="616" y="160"/>
                  </a:cubicBezTo>
                  <a:cubicBezTo>
                    <a:pt x="662" y="138"/>
                    <a:pt x="685" y="115"/>
                    <a:pt x="685" y="69"/>
                  </a:cubicBezTo>
                  <a:cubicBezTo>
                    <a:pt x="685" y="23"/>
                    <a:pt x="639" y="1"/>
                    <a:pt x="616"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 name="Google Shape;9990;p58"/>
            <p:cNvSpPr/>
            <p:nvPr/>
          </p:nvSpPr>
          <p:spPr>
            <a:xfrm>
              <a:off x="4619558" y="3248022"/>
              <a:ext cx="33349" cy="20678"/>
            </a:xfrm>
            <a:custGeom>
              <a:avLst/>
              <a:gdLst/>
              <a:ahLst/>
              <a:cxnLst/>
              <a:rect l="l" t="t" r="r" b="b"/>
              <a:pathLst>
                <a:path w="708" h="439" extrusionOk="0">
                  <a:moveTo>
                    <a:pt x="617" y="1"/>
                  </a:moveTo>
                  <a:cubicBezTo>
                    <a:pt x="388" y="46"/>
                    <a:pt x="183" y="138"/>
                    <a:pt x="23" y="298"/>
                  </a:cubicBezTo>
                  <a:cubicBezTo>
                    <a:pt x="0" y="320"/>
                    <a:pt x="0" y="320"/>
                    <a:pt x="0" y="343"/>
                  </a:cubicBezTo>
                  <a:cubicBezTo>
                    <a:pt x="0" y="366"/>
                    <a:pt x="0" y="389"/>
                    <a:pt x="0" y="412"/>
                  </a:cubicBezTo>
                  <a:cubicBezTo>
                    <a:pt x="27" y="425"/>
                    <a:pt x="53" y="438"/>
                    <a:pt x="75" y="438"/>
                  </a:cubicBezTo>
                  <a:cubicBezTo>
                    <a:pt x="91" y="438"/>
                    <a:pt x="105" y="431"/>
                    <a:pt x="114" y="412"/>
                  </a:cubicBezTo>
                  <a:cubicBezTo>
                    <a:pt x="160" y="366"/>
                    <a:pt x="206" y="343"/>
                    <a:pt x="251" y="320"/>
                  </a:cubicBezTo>
                  <a:cubicBezTo>
                    <a:pt x="343" y="252"/>
                    <a:pt x="434" y="229"/>
                    <a:pt x="548" y="183"/>
                  </a:cubicBezTo>
                  <a:lnTo>
                    <a:pt x="525" y="183"/>
                  </a:lnTo>
                  <a:cubicBezTo>
                    <a:pt x="548" y="183"/>
                    <a:pt x="594" y="183"/>
                    <a:pt x="639" y="161"/>
                  </a:cubicBezTo>
                  <a:cubicBezTo>
                    <a:pt x="685" y="161"/>
                    <a:pt x="708" y="115"/>
                    <a:pt x="708" y="69"/>
                  </a:cubicBezTo>
                  <a:cubicBezTo>
                    <a:pt x="685" y="46"/>
                    <a:pt x="662" y="1"/>
                    <a:pt x="617"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 name="Google Shape;9991;p58"/>
            <p:cNvSpPr/>
            <p:nvPr/>
          </p:nvSpPr>
          <p:spPr>
            <a:xfrm>
              <a:off x="5248547" y="3747984"/>
              <a:ext cx="74234" cy="64201"/>
            </a:xfrm>
            <a:custGeom>
              <a:avLst/>
              <a:gdLst/>
              <a:ahLst/>
              <a:cxnLst/>
              <a:rect l="l" t="t" r="r" b="b"/>
              <a:pathLst>
                <a:path w="1576" h="1363" extrusionOk="0">
                  <a:moveTo>
                    <a:pt x="69" y="1"/>
                  </a:moveTo>
                  <a:cubicBezTo>
                    <a:pt x="23" y="1"/>
                    <a:pt x="0" y="46"/>
                    <a:pt x="0" y="92"/>
                  </a:cubicBezTo>
                  <a:cubicBezTo>
                    <a:pt x="23" y="366"/>
                    <a:pt x="46" y="663"/>
                    <a:pt x="137" y="936"/>
                  </a:cubicBezTo>
                  <a:cubicBezTo>
                    <a:pt x="183" y="1096"/>
                    <a:pt x="274" y="1256"/>
                    <a:pt x="434" y="1324"/>
                  </a:cubicBezTo>
                  <a:cubicBezTo>
                    <a:pt x="487" y="1351"/>
                    <a:pt x="533" y="1362"/>
                    <a:pt x="575" y="1362"/>
                  </a:cubicBezTo>
                  <a:cubicBezTo>
                    <a:pt x="605" y="1362"/>
                    <a:pt x="634" y="1357"/>
                    <a:pt x="662" y="1347"/>
                  </a:cubicBezTo>
                  <a:cubicBezTo>
                    <a:pt x="753" y="1324"/>
                    <a:pt x="845" y="1302"/>
                    <a:pt x="936" y="1233"/>
                  </a:cubicBezTo>
                  <a:cubicBezTo>
                    <a:pt x="1027" y="1165"/>
                    <a:pt x="1119" y="1096"/>
                    <a:pt x="1210" y="1005"/>
                  </a:cubicBezTo>
                  <a:cubicBezTo>
                    <a:pt x="1347" y="868"/>
                    <a:pt x="1438" y="731"/>
                    <a:pt x="1552" y="594"/>
                  </a:cubicBezTo>
                  <a:cubicBezTo>
                    <a:pt x="1575" y="548"/>
                    <a:pt x="1575" y="503"/>
                    <a:pt x="1552" y="480"/>
                  </a:cubicBezTo>
                  <a:cubicBezTo>
                    <a:pt x="1529" y="469"/>
                    <a:pt x="1507" y="463"/>
                    <a:pt x="1487" y="463"/>
                  </a:cubicBezTo>
                  <a:cubicBezTo>
                    <a:pt x="1467" y="463"/>
                    <a:pt x="1450" y="469"/>
                    <a:pt x="1438" y="480"/>
                  </a:cubicBezTo>
                  <a:cubicBezTo>
                    <a:pt x="1301" y="663"/>
                    <a:pt x="1164" y="822"/>
                    <a:pt x="1004" y="982"/>
                  </a:cubicBezTo>
                  <a:cubicBezTo>
                    <a:pt x="936" y="1051"/>
                    <a:pt x="845" y="1096"/>
                    <a:pt x="776" y="1142"/>
                  </a:cubicBezTo>
                  <a:cubicBezTo>
                    <a:pt x="731" y="1165"/>
                    <a:pt x="708" y="1188"/>
                    <a:pt x="662" y="1188"/>
                  </a:cubicBezTo>
                  <a:cubicBezTo>
                    <a:pt x="639" y="1188"/>
                    <a:pt x="616" y="1210"/>
                    <a:pt x="571" y="1210"/>
                  </a:cubicBezTo>
                  <a:cubicBezTo>
                    <a:pt x="571" y="1210"/>
                    <a:pt x="548" y="1188"/>
                    <a:pt x="525" y="1188"/>
                  </a:cubicBezTo>
                  <a:cubicBezTo>
                    <a:pt x="502" y="1188"/>
                    <a:pt x="479" y="1188"/>
                    <a:pt x="479" y="1165"/>
                  </a:cubicBezTo>
                  <a:cubicBezTo>
                    <a:pt x="457" y="1142"/>
                    <a:pt x="434" y="1142"/>
                    <a:pt x="411" y="1119"/>
                  </a:cubicBezTo>
                  <a:cubicBezTo>
                    <a:pt x="388" y="1073"/>
                    <a:pt x="365" y="1051"/>
                    <a:pt x="343" y="1005"/>
                  </a:cubicBezTo>
                  <a:cubicBezTo>
                    <a:pt x="297" y="914"/>
                    <a:pt x="251" y="822"/>
                    <a:pt x="228" y="708"/>
                  </a:cubicBezTo>
                  <a:cubicBezTo>
                    <a:pt x="183" y="503"/>
                    <a:pt x="160" y="274"/>
                    <a:pt x="160" y="69"/>
                  </a:cubicBezTo>
                  <a:cubicBezTo>
                    <a:pt x="160" y="23"/>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 name="Google Shape;9992;p58"/>
            <p:cNvSpPr/>
            <p:nvPr/>
          </p:nvSpPr>
          <p:spPr>
            <a:xfrm>
              <a:off x="5394760" y="3788823"/>
              <a:ext cx="84973" cy="63117"/>
            </a:xfrm>
            <a:custGeom>
              <a:avLst/>
              <a:gdLst/>
              <a:ahLst/>
              <a:cxnLst/>
              <a:rect l="l" t="t" r="r" b="b"/>
              <a:pathLst>
                <a:path w="1804" h="1340" extrusionOk="0">
                  <a:moveTo>
                    <a:pt x="1393" y="845"/>
                  </a:moveTo>
                  <a:cubicBezTo>
                    <a:pt x="1393" y="846"/>
                    <a:pt x="1393" y="846"/>
                    <a:pt x="1393" y="846"/>
                  </a:cubicBezTo>
                  <a:lnTo>
                    <a:pt x="1393" y="846"/>
                  </a:lnTo>
                  <a:cubicBezTo>
                    <a:pt x="1393" y="846"/>
                    <a:pt x="1393" y="846"/>
                    <a:pt x="1393" y="845"/>
                  </a:cubicBezTo>
                  <a:close/>
                  <a:moveTo>
                    <a:pt x="69" y="1"/>
                  </a:moveTo>
                  <a:cubicBezTo>
                    <a:pt x="23" y="1"/>
                    <a:pt x="0" y="47"/>
                    <a:pt x="0" y="92"/>
                  </a:cubicBezTo>
                  <a:cubicBezTo>
                    <a:pt x="23" y="252"/>
                    <a:pt x="46" y="389"/>
                    <a:pt x="69" y="549"/>
                  </a:cubicBezTo>
                  <a:cubicBezTo>
                    <a:pt x="92" y="663"/>
                    <a:pt x="137" y="800"/>
                    <a:pt x="183" y="914"/>
                  </a:cubicBezTo>
                  <a:cubicBezTo>
                    <a:pt x="274" y="1074"/>
                    <a:pt x="388" y="1234"/>
                    <a:pt x="571" y="1302"/>
                  </a:cubicBezTo>
                  <a:cubicBezTo>
                    <a:pt x="625" y="1329"/>
                    <a:pt x="678" y="1340"/>
                    <a:pt x="731" y="1340"/>
                  </a:cubicBezTo>
                  <a:cubicBezTo>
                    <a:pt x="769" y="1340"/>
                    <a:pt x="807" y="1334"/>
                    <a:pt x="845" y="1325"/>
                  </a:cubicBezTo>
                  <a:cubicBezTo>
                    <a:pt x="936" y="1325"/>
                    <a:pt x="1028" y="1279"/>
                    <a:pt x="1119" y="1234"/>
                  </a:cubicBezTo>
                  <a:cubicBezTo>
                    <a:pt x="1233" y="1188"/>
                    <a:pt x="1324" y="1097"/>
                    <a:pt x="1438" y="1028"/>
                  </a:cubicBezTo>
                  <a:cubicBezTo>
                    <a:pt x="1553" y="914"/>
                    <a:pt x="1667" y="800"/>
                    <a:pt x="1758" y="686"/>
                  </a:cubicBezTo>
                  <a:cubicBezTo>
                    <a:pt x="1804" y="640"/>
                    <a:pt x="1781" y="594"/>
                    <a:pt x="1758" y="572"/>
                  </a:cubicBezTo>
                  <a:cubicBezTo>
                    <a:pt x="1747" y="560"/>
                    <a:pt x="1724" y="554"/>
                    <a:pt x="1701" y="554"/>
                  </a:cubicBezTo>
                  <a:cubicBezTo>
                    <a:pt x="1678" y="554"/>
                    <a:pt x="1655" y="560"/>
                    <a:pt x="1644" y="572"/>
                  </a:cubicBezTo>
                  <a:cubicBezTo>
                    <a:pt x="1560" y="676"/>
                    <a:pt x="1476" y="762"/>
                    <a:pt x="1393" y="845"/>
                  </a:cubicBezTo>
                  <a:lnTo>
                    <a:pt x="1393" y="845"/>
                  </a:lnTo>
                  <a:cubicBezTo>
                    <a:pt x="1377" y="845"/>
                    <a:pt x="1372" y="856"/>
                    <a:pt x="1371" y="863"/>
                  </a:cubicBezTo>
                  <a:lnTo>
                    <a:pt x="1371" y="863"/>
                  </a:lnTo>
                  <a:cubicBezTo>
                    <a:pt x="1378" y="857"/>
                    <a:pt x="1385" y="851"/>
                    <a:pt x="1393" y="846"/>
                  </a:cubicBezTo>
                  <a:lnTo>
                    <a:pt x="1393" y="846"/>
                  </a:lnTo>
                  <a:cubicBezTo>
                    <a:pt x="1385" y="853"/>
                    <a:pt x="1377" y="861"/>
                    <a:pt x="1370" y="868"/>
                  </a:cubicBezTo>
                  <a:cubicBezTo>
                    <a:pt x="1370" y="868"/>
                    <a:pt x="1370" y="866"/>
                    <a:pt x="1371" y="863"/>
                  </a:cubicBezTo>
                  <a:lnTo>
                    <a:pt x="1371" y="863"/>
                  </a:lnTo>
                  <a:cubicBezTo>
                    <a:pt x="1264" y="949"/>
                    <a:pt x="1156" y="1033"/>
                    <a:pt x="1028" y="1097"/>
                  </a:cubicBezTo>
                  <a:cubicBezTo>
                    <a:pt x="982" y="1142"/>
                    <a:pt x="913" y="1165"/>
                    <a:pt x="868" y="1165"/>
                  </a:cubicBezTo>
                  <a:cubicBezTo>
                    <a:pt x="822" y="1188"/>
                    <a:pt x="776" y="1188"/>
                    <a:pt x="754" y="1188"/>
                  </a:cubicBezTo>
                  <a:cubicBezTo>
                    <a:pt x="708" y="1188"/>
                    <a:pt x="685" y="1165"/>
                    <a:pt x="662" y="1165"/>
                  </a:cubicBezTo>
                  <a:cubicBezTo>
                    <a:pt x="617" y="1165"/>
                    <a:pt x="594" y="1142"/>
                    <a:pt x="571" y="1119"/>
                  </a:cubicBezTo>
                  <a:cubicBezTo>
                    <a:pt x="533" y="1100"/>
                    <a:pt x="495" y="1081"/>
                    <a:pt x="470" y="1049"/>
                  </a:cubicBezTo>
                  <a:lnTo>
                    <a:pt x="470" y="1049"/>
                  </a:lnTo>
                  <a:cubicBezTo>
                    <a:pt x="473" y="1050"/>
                    <a:pt x="476" y="1051"/>
                    <a:pt x="480" y="1051"/>
                  </a:cubicBezTo>
                  <a:cubicBezTo>
                    <a:pt x="434" y="1005"/>
                    <a:pt x="388" y="937"/>
                    <a:pt x="366" y="891"/>
                  </a:cubicBezTo>
                  <a:cubicBezTo>
                    <a:pt x="297" y="777"/>
                    <a:pt x="251" y="640"/>
                    <a:pt x="229" y="503"/>
                  </a:cubicBezTo>
                  <a:cubicBezTo>
                    <a:pt x="206" y="366"/>
                    <a:pt x="183" y="229"/>
                    <a:pt x="160" y="69"/>
                  </a:cubicBezTo>
                  <a:cubicBezTo>
                    <a:pt x="160" y="47"/>
                    <a:pt x="115"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 name="Google Shape;9993;p58"/>
            <p:cNvSpPr/>
            <p:nvPr/>
          </p:nvSpPr>
          <p:spPr>
            <a:xfrm>
              <a:off x="5543139" y="3838282"/>
              <a:ext cx="77437" cy="53179"/>
            </a:xfrm>
            <a:custGeom>
              <a:avLst/>
              <a:gdLst/>
              <a:ahLst/>
              <a:cxnLst/>
              <a:rect l="l" t="t" r="r" b="b"/>
              <a:pathLst>
                <a:path w="1644" h="1129" extrusionOk="0">
                  <a:moveTo>
                    <a:pt x="222" y="435"/>
                  </a:moveTo>
                  <a:cubicBezTo>
                    <a:pt x="224" y="443"/>
                    <a:pt x="226" y="450"/>
                    <a:pt x="229" y="457"/>
                  </a:cubicBezTo>
                  <a:cubicBezTo>
                    <a:pt x="229" y="442"/>
                    <a:pt x="229" y="437"/>
                    <a:pt x="222" y="435"/>
                  </a:cubicBezTo>
                  <a:close/>
                  <a:moveTo>
                    <a:pt x="69" y="1"/>
                  </a:moveTo>
                  <a:cubicBezTo>
                    <a:pt x="23" y="1"/>
                    <a:pt x="0" y="47"/>
                    <a:pt x="0" y="69"/>
                  </a:cubicBezTo>
                  <a:cubicBezTo>
                    <a:pt x="23" y="229"/>
                    <a:pt x="46" y="389"/>
                    <a:pt x="69" y="526"/>
                  </a:cubicBezTo>
                  <a:cubicBezTo>
                    <a:pt x="92" y="640"/>
                    <a:pt x="137" y="731"/>
                    <a:pt x="183" y="845"/>
                  </a:cubicBezTo>
                  <a:cubicBezTo>
                    <a:pt x="229" y="914"/>
                    <a:pt x="274" y="982"/>
                    <a:pt x="343" y="1028"/>
                  </a:cubicBezTo>
                  <a:cubicBezTo>
                    <a:pt x="411" y="1074"/>
                    <a:pt x="480" y="1119"/>
                    <a:pt x="548" y="1119"/>
                  </a:cubicBezTo>
                  <a:cubicBezTo>
                    <a:pt x="575" y="1126"/>
                    <a:pt x="600" y="1129"/>
                    <a:pt x="623" y="1129"/>
                  </a:cubicBezTo>
                  <a:cubicBezTo>
                    <a:pt x="679" y="1129"/>
                    <a:pt x="728" y="1113"/>
                    <a:pt x="776" y="1097"/>
                  </a:cubicBezTo>
                  <a:cubicBezTo>
                    <a:pt x="868" y="1074"/>
                    <a:pt x="959" y="1028"/>
                    <a:pt x="1027" y="982"/>
                  </a:cubicBezTo>
                  <a:cubicBezTo>
                    <a:pt x="1119" y="937"/>
                    <a:pt x="1210" y="868"/>
                    <a:pt x="1301" y="800"/>
                  </a:cubicBezTo>
                  <a:cubicBezTo>
                    <a:pt x="1393" y="708"/>
                    <a:pt x="1507" y="617"/>
                    <a:pt x="1598" y="503"/>
                  </a:cubicBezTo>
                  <a:cubicBezTo>
                    <a:pt x="1644" y="480"/>
                    <a:pt x="1621" y="435"/>
                    <a:pt x="1598" y="389"/>
                  </a:cubicBezTo>
                  <a:lnTo>
                    <a:pt x="1530" y="389"/>
                  </a:lnTo>
                  <a:cubicBezTo>
                    <a:pt x="1507" y="389"/>
                    <a:pt x="1507" y="389"/>
                    <a:pt x="1484" y="412"/>
                  </a:cubicBezTo>
                  <a:cubicBezTo>
                    <a:pt x="1438" y="457"/>
                    <a:pt x="1393" y="503"/>
                    <a:pt x="1324" y="549"/>
                  </a:cubicBezTo>
                  <a:cubicBezTo>
                    <a:pt x="1187" y="686"/>
                    <a:pt x="1050" y="800"/>
                    <a:pt x="890" y="891"/>
                  </a:cubicBezTo>
                  <a:cubicBezTo>
                    <a:pt x="822" y="914"/>
                    <a:pt x="754" y="937"/>
                    <a:pt x="708" y="960"/>
                  </a:cubicBezTo>
                  <a:lnTo>
                    <a:pt x="525" y="960"/>
                  </a:lnTo>
                  <a:cubicBezTo>
                    <a:pt x="502" y="960"/>
                    <a:pt x="502" y="937"/>
                    <a:pt x="480" y="937"/>
                  </a:cubicBezTo>
                  <a:cubicBezTo>
                    <a:pt x="457" y="914"/>
                    <a:pt x="434" y="891"/>
                    <a:pt x="411" y="868"/>
                  </a:cubicBezTo>
                  <a:cubicBezTo>
                    <a:pt x="365" y="845"/>
                    <a:pt x="343" y="800"/>
                    <a:pt x="320" y="754"/>
                  </a:cubicBezTo>
                  <a:cubicBezTo>
                    <a:pt x="274" y="640"/>
                    <a:pt x="251" y="549"/>
                    <a:pt x="206" y="435"/>
                  </a:cubicBezTo>
                  <a:cubicBezTo>
                    <a:pt x="213" y="435"/>
                    <a:pt x="218" y="435"/>
                    <a:pt x="222" y="435"/>
                  </a:cubicBezTo>
                  <a:lnTo>
                    <a:pt x="222" y="435"/>
                  </a:lnTo>
                  <a:cubicBezTo>
                    <a:pt x="183" y="306"/>
                    <a:pt x="182" y="177"/>
                    <a:pt x="160" y="69"/>
                  </a:cubicBezTo>
                  <a:cubicBezTo>
                    <a:pt x="160" y="24"/>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 name="Google Shape;9994;p58"/>
            <p:cNvSpPr/>
            <p:nvPr/>
          </p:nvSpPr>
          <p:spPr>
            <a:xfrm>
              <a:off x="5663539" y="3866262"/>
              <a:ext cx="77484" cy="49222"/>
            </a:xfrm>
            <a:custGeom>
              <a:avLst/>
              <a:gdLst/>
              <a:ahLst/>
              <a:cxnLst/>
              <a:rect l="l" t="t" r="r" b="b"/>
              <a:pathLst>
                <a:path w="1645" h="1045" extrusionOk="0">
                  <a:moveTo>
                    <a:pt x="69" y="0"/>
                  </a:moveTo>
                  <a:cubicBezTo>
                    <a:pt x="69" y="0"/>
                    <a:pt x="46" y="0"/>
                    <a:pt x="24" y="23"/>
                  </a:cubicBezTo>
                  <a:cubicBezTo>
                    <a:pt x="24" y="46"/>
                    <a:pt x="1" y="69"/>
                    <a:pt x="1" y="92"/>
                  </a:cubicBezTo>
                  <a:cubicBezTo>
                    <a:pt x="46" y="320"/>
                    <a:pt x="115" y="548"/>
                    <a:pt x="252" y="731"/>
                  </a:cubicBezTo>
                  <a:cubicBezTo>
                    <a:pt x="297" y="822"/>
                    <a:pt x="366" y="868"/>
                    <a:pt x="434" y="936"/>
                  </a:cubicBezTo>
                  <a:cubicBezTo>
                    <a:pt x="503" y="982"/>
                    <a:pt x="571" y="1005"/>
                    <a:pt x="640" y="1028"/>
                  </a:cubicBezTo>
                  <a:cubicBezTo>
                    <a:pt x="674" y="1039"/>
                    <a:pt x="714" y="1045"/>
                    <a:pt x="754" y="1045"/>
                  </a:cubicBezTo>
                  <a:cubicBezTo>
                    <a:pt x="794" y="1045"/>
                    <a:pt x="834" y="1039"/>
                    <a:pt x="868" y="1028"/>
                  </a:cubicBezTo>
                  <a:cubicBezTo>
                    <a:pt x="959" y="1005"/>
                    <a:pt x="1051" y="982"/>
                    <a:pt x="1119" y="936"/>
                  </a:cubicBezTo>
                  <a:cubicBezTo>
                    <a:pt x="1210" y="868"/>
                    <a:pt x="1279" y="799"/>
                    <a:pt x="1370" y="731"/>
                  </a:cubicBezTo>
                  <a:cubicBezTo>
                    <a:pt x="1462" y="617"/>
                    <a:pt x="1530" y="525"/>
                    <a:pt x="1621" y="411"/>
                  </a:cubicBezTo>
                  <a:cubicBezTo>
                    <a:pt x="1621" y="388"/>
                    <a:pt x="1644" y="366"/>
                    <a:pt x="1621" y="343"/>
                  </a:cubicBezTo>
                  <a:cubicBezTo>
                    <a:pt x="1621" y="320"/>
                    <a:pt x="1621" y="297"/>
                    <a:pt x="1598" y="297"/>
                  </a:cubicBezTo>
                  <a:cubicBezTo>
                    <a:pt x="1598" y="274"/>
                    <a:pt x="1576" y="274"/>
                    <a:pt x="1553" y="274"/>
                  </a:cubicBezTo>
                  <a:cubicBezTo>
                    <a:pt x="1530" y="274"/>
                    <a:pt x="1507" y="297"/>
                    <a:pt x="1484" y="297"/>
                  </a:cubicBezTo>
                  <a:cubicBezTo>
                    <a:pt x="1393" y="434"/>
                    <a:pt x="1302" y="571"/>
                    <a:pt x="1165" y="685"/>
                  </a:cubicBezTo>
                  <a:cubicBezTo>
                    <a:pt x="1096" y="731"/>
                    <a:pt x="1051" y="799"/>
                    <a:pt x="982" y="822"/>
                  </a:cubicBezTo>
                  <a:cubicBezTo>
                    <a:pt x="937" y="845"/>
                    <a:pt x="891" y="868"/>
                    <a:pt x="845" y="868"/>
                  </a:cubicBezTo>
                  <a:cubicBezTo>
                    <a:pt x="800" y="891"/>
                    <a:pt x="777" y="891"/>
                    <a:pt x="731" y="891"/>
                  </a:cubicBezTo>
                  <a:cubicBezTo>
                    <a:pt x="708" y="891"/>
                    <a:pt x="685" y="891"/>
                    <a:pt x="663" y="868"/>
                  </a:cubicBezTo>
                  <a:cubicBezTo>
                    <a:pt x="617" y="868"/>
                    <a:pt x="594" y="845"/>
                    <a:pt x="549" y="822"/>
                  </a:cubicBezTo>
                  <a:cubicBezTo>
                    <a:pt x="526" y="799"/>
                    <a:pt x="480" y="776"/>
                    <a:pt x="457" y="731"/>
                  </a:cubicBezTo>
                  <a:cubicBezTo>
                    <a:pt x="412" y="685"/>
                    <a:pt x="366" y="617"/>
                    <a:pt x="320" y="548"/>
                  </a:cubicBezTo>
                  <a:cubicBezTo>
                    <a:pt x="252" y="411"/>
                    <a:pt x="206" y="274"/>
                    <a:pt x="183" y="137"/>
                  </a:cubicBezTo>
                  <a:cubicBezTo>
                    <a:pt x="183" y="114"/>
                    <a:pt x="160" y="92"/>
                    <a:pt x="160" y="69"/>
                  </a:cubicBezTo>
                  <a:cubicBezTo>
                    <a:pt x="160" y="46"/>
                    <a:pt x="160" y="23"/>
                    <a:pt x="138" y="23"/>
                  </a:cubicBezTo>
                  <a:cubicBezTo>
                    <a:pt x="115"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 name="Google Shape;9995;p58"/>
            <p:cNvSpPr/>
            <p:nvPr/>
          </p:nvSpPr>
          <p:spPr>
            <a:xfrm>
              <a:off x="5308747" y="3840449"/>
              <a:ext cx="68864" cy="47338"/>
            </a:xfrm>
            <a:custGeom>
              <a:avLst/>
              <a:gdLst/>
              <a:ahLst/>
              <a:cxnLst/>
              <a:rect l="l" t="t" r="r" b="b"/>
              <a:pathLst>
                <a:path w="1462" h="1005" extrusionOk="0">
                  <a:moveTo>
                    <a:pt x="69" y="1"/>
                  </a:moveTo>
                  <a:cubicBezTo>
                    <a:pt x="23" y="23"/>
                    <a:pt x="0" y="46"/>
                    <a:pt x="0" y="92"/>
                  </a:cubicBezTo>
                  <a:cubicBezTo>
                    <a:pt x="0" y="229"/>
                    <a:pt x="23" y="366"/>
                    <a:pt x="46" y="503"/>
                  </a:cubicBezTo>
                  <a:cubicBezTo>
                    <a:pt x="46" y="548"/>
                    <a:pt x="69" y="594"/>
                    <a:pt x="92" y="640"/>
                  </a:cubicBezTo>
                  <a:cubicBezTo>
                    <a:pt x="92" y="685"/>
                    <a:pt x="114" y="731"/>
                    <a:pt x="137" y="777"/>
                  </a:cubicBezTo>
                  <a:cubicBezTo>
                    <a:pt x="183" y="845"/>
                    <a:pt x="229" y="891"/>
                    <a:pt x="274" y="936"/>
                  </a:cubicBezTo>
                  <a:cubicBezTo>
                    <a:pt x="343" y="982"/>
                    <a:pt x="411" y="1005"/>
                    <a:pt x="503" y="1005"/>
                  </a:cubicBezTo>
                  <a:cubicBezTo>
                    <a:pt x="662" y="1005"/>
                    <a:pt x="799" y="936"/>
                    <a:pt x="936" y="845"/>
                  </a:cubicBezTo>
                  <a:cubicBezTo>
                    <a:pt x="1005" y="799"/>
                    <a:pt x="1096" y="731"/>
                    <a:pt x="1164" y="662"/>
                  </a:cubicBezTo>
                  <a:cubicBezTo>
                    <a:pt x="1256" y="594"/>
                    <a:pt x="1347" y="503"/>
                    <a:pt x="1438" y="411"/>
                  </a:cubicBezTo>
                  <a:cubicBezTo>
                    <a:pt x="1461" y="389"/>
                    <a:pt x="1461" y="320"/>
                    <a:pt x="1416" y="297"/>
                  </a:cubicBezTo>
                  <a:cubicBezTo>
                    <a:pt x="1406" y="288"/>
                    <a:pt x="1393" y="282"/>
                    <a:pt x="1377" y="282"/>
                  </a:cubicBezTo>
                  <a:cubicBezTo>
                    <a:pt x="1355" y="282"/>
                    <a:pt x="1328" y="293"/>
                    <a:pt x="1301" y="320"/>
                  </a:cubicBezTo>
                  <a:cubicBezTo>
                    <a:pt x="1256" y="366"/>
                    <a:pt x="1210" y="411"/>
                    <a:pt x="1142" y="480"/>
                  </a:cubicBezTo>
                  <a:cubicBezTo>
                    <a:pt x="1028" y="594"/>
                    <a:pt x="891" y="685"/>
                    <a:pt x="731" y="777"/>
                  </a:cubicBezTo>
                  <a:cubicBezTo>
                    <a:pt x="685" y="799"/>
                    <a:pt x="639" y="822"/>
                    <a:pt x="571" y="822"/>
                  </a:cubicBezTo>
                  <a:cubicBezTo>
                    <a:pt x="548" y="845"/>
                    <a:pt x="525" y="845"/>
                    <a:pt x="480" y="845"/>
                  </a:cubicBezTo>
                  <a:cubicBezTo>
                    <a:pt x="480" y="845"/>
                    <a:pt x="457" y="845"/>
                    <a:pt x="434" y="822"/>
                  </a:cubicBezTo>
                  <a:cubicBezTo>
                    <a:pt x="411" y="822"/>
                    <a:pt x="388" y="822"/>
                    <a:pt x="366" y="799"/>
                  </a:cubicBezTo>
                  <a:cubicBezTo>
                    <a:pt x="366" y="799"/>
                    <a:pt x="343" y="777"/>
                    <a:pt x="320" y="777"/>
                  </a:cubicBezTo>
                  <a:cubicBezTo>
                    <a:pt x="297" y="731"/>
                    <a:pt x="297" y="708"/>
                    <a:pt x="274" y="685"/>
                  </a:cubicBezTo>
                  <a:cubicBezTo>
                    <a:pt x="229" y="617"/>
                    <a:pt x="206" y="548"/>
                    <a:pt x="206" y="480"/>
                  </a:cubicBezTo>
                  <a:cubicBezTo>
                    <a:pt x="160" y="343"/>
                    <a:pt x="160" y="206"/>
                    <a:pt x="160" y="92"/>
                  </a:cubicBezTo>
                  <a:cubicBezTo>
                    <a:pt x="160" y="46"/>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 name="Google Shape;9996;p58"/>
            <p:cNvSpPr/>
            <p:nvPr/>
          </p:nvSpPr>
          <p:spPr>
            <a:xfrm>
              <a:off x="5461413" y="3879168"/>
              <a:ext cx="69947" cy="51624"/>
            </a:xfrm>
            <a:custGeom>
              <a:avLst/>
              <a:gdLst/>
              <a:ahLst/>
              <a:cxnLst/>
              <a:rect l="l" t="t" r="r" b="b"/>
              <a:pathLst>
                <a:path w="1485" h="1096" extrusionOk="0">
                  <a:moveTo>
                    <a:pt x="69" y="0"/>
                  </a:moveTo>
                  <a:cubicBezTo>
                    <a:pt x="23" y="0"/>
                    <a:pt x="1" y="46"/>
                    <a:pt x="1" y="92"/>
                  </a:cubicBezTo>
                  <a:cubicBezTo>
                    <a:pt x="23" y="229"/>
                    <a:pt x="23" y="365"/>
                    <a:pt x="69" y="502"/>
                  </a:cubicBezTo>
                  <a:cubicBezTo>
                    <a:pt x="92" y="617"/>
                    <a:pt x="115" y="708"/>
                    <a:pt x="183" y="822"/>
                  </a:cubicBezTo>
                  <a:cubicBezTo>
                    <a:pt x="206" y="890"/>
                    <a:pt x="252" y="959"/>
                    <a:pt x="320" y="1005"/>
                  </a:cubicBezTo>
                  <a:cubicBezTo>
                    <a:pt x="366" y="1050"/>
                    <a:pt x="434" y="1073"/>
                    <a:pt x="526" y="1096"/>
                  </a:cubicBezTo>
                  <a:cubicBezTo>
                    <a:pt x="685" y="1096"/>
                    <a:pt x="845" y="1027"/>
                    <a:pt x="959" y="936"/>
                  </a:cubicBezTo>
                  <a:cubicBezTo>
                    <a:pt x="1051" y="868"/>
                    <a:pt x="1119" y="799"/>
                    <a:pt x="1187" y="708"/>
                  </a:cubicBezTo>
                  <a:cubicBezTo>
                    <a:pt x="1279" y="617"/>
                    <a:pt x="1370" y="502"/>
                    <a:pt x="1461" y="388"/>
                  </a:cubicBezTo>
                  <a:cubicBezTo>
                    <a:pt x="1484" y="365"/>
                    <a:pt x="1484" y="320"/>
                    <a:pt x="1439" y="297"/>
                  </a:cubicBezTo>
                  <a:cubicBezTo>
                    <a:pt x="1427" y="274"/>
                    <a:pt x="1404" y="263"/>
                    <a:pt x="1381" y="263"/>
                  </a:cubicBezTo>
                  <a:cubicBezTo>
                    <a:pt x="1359" y="263"/>
                    <a:pt x="1336" y="274"/>
                    <a:pt x="1324" y="297"/>
                  </a:cubicBezTo>
                  <a:cubicBezTo>
                    <a:pt x="1210" y="457"/>
                    <a:pt x="1096" y="594"/>
                    <a:pt x="959" y="708"/>
                  </a:cubicBezTo>
                  <a:cubicBezTo>
                    <a:pt x="891" y="776"/>
                    <a:pt x="822" y="822"/>
                    <a:pt x="754" y="868"/>
                  </a:cubicBezTo>
                  <a:cubicBezTo>
                    <a:pt x="708" y="890"/>
                    <a:pt x="685" y="913"/>
                    <a:pt x="640" y="913"/>
                  </a:cubicBezTo>
                  <a:cubicBezTo>
                    <a:pt x="617" y="936"/>
                    <a:pt x="594" y="936"/>
                    <a:pt x="548" y="936"/>
                  </a:cubicBezTo>
                  <a:cubicBezTo>
                    <a:pt x="526" y="936"/>
                    <a:pt x="526" y="913"/>
                    <a:pt x="503" y="913"/>
                  </a:cubicBezTo>
                  <a:cubicBezTo>
                    <a:pt x="480" y="913"/>
                    <a:pt x="457" y="913"/>
                    <a:pt x="434" y="890"/>
                  </a:cubicBezTo>
                  <a:cubicBezTo>
                    <a:pt x="411" y="868"/>
                    <a:pt x="411" y="868"/>
                    <a:pt x="389" y="845"/>
                  </a:cubicBezTo>
                  <a:cubicBezTo>
                    <a:pt x="343" y="799"/>
                    <a:pt x="320" y="776"/>
                    <a:pt x="320" y="731"/>
                  </a:cubicBezTo>
                  <a:cubicBezTo>
                    <a:pt x="274" y="639"/>
                    <a:pt x="229" y="548"/>
                    <a:pt x="206" y="457"/>
                  </a:cubicBezTo>
                  <a:cubicBezTo>
                    <a:pt x="183" y="320"/>
                    <a:pt x="160" y="206"/>
                    <a:pt x="160" y="69"/>
                  </a:cubicBezTo>
                  <a:cubicBezTo>
                    <a:pt x="160"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 name="Google Shape;9997;p58"/>
            <p:cNvSpPr/>
            <p:nvPr/>
          </p:nvSpPr>
          <p:spPr>
            <a:xfrm>
              <a:off x="5605506" y="3916804"/>
              <a:ext cx="72067" cy="46490"/>
            </a:xfrm>
            <a:custGeom>
              <a:avLst/>
              <a:gdLst/>
              <a:ahLst/>
              <a:cxnLst/>
              <a:rect l="l" t="t" r="r" b="b"/>
              <a:pathLst>
                <a:path w="1530" h="987" extrusionOk="0">
                  <a:moveTo>
                    <a:pt x="69" y="0"/>
                  </a:moveTo>
                  <a:cubicBezTo>
                    <a:pt x="23" y="0"/>
                    <a:pt x="0" y="46"/>
                    <a:pt x="0" y="91"/>
                  </a:cubicBezTo>
                  <a:cubicBezTo>
                    <a:pt x="0" y="320"/>
                    <a:pt x="46" y="548"/>
                    <a:pt x="160" y="753"/>
                  </a:cubicBezTo>
                  <a:cubicBezTo>
                    <a:pt x="206" y="822"/>
                    <a:pt x="274" y="890"/>
                    <a:pt x="343" y="936"/>
                  </a:cubicBezTo>
                  <a:cubicBezTo>
                    <a:pt x="388" y="959"/>
                    <a:pt x="457" y="982"/>
                    <a:pt x="548" y="982"/>
                  </a:cubicBezTo>
                  <a:cubicBezTo>
                    <a:pt x="569" y="985"/>
                    <a:pt x="590" y="986"/>
                    <a:pt x="611" y="986"/>
                  </a:cubicBezTo>
                  <a:cubicBezTo>
                    <a:pt x="749" y="986"/>
                    <a:pt x="886" y="924"/>
                    <a:pt x="1004" y="845"/>
                  </a:cubicBezTo>
                  <a:cubicBezTo>
                    <a:pt x="1187" y="753"/>
                    <a:pt x="1370" y="594"/>
                    <a:pt x="1507" y="434"/>
                  </a:cubicBezTo>
                  <a:cubicBezTo>
                    <a:pt x="1529" y="411"/>
                    <a:pt x="1529" y="365"/>
                    <a:pt x="1507" y="320"/>
                  </a:cubicBezTo>
                  <a:cubicBezTo>
                    <a:pt x="1493" y="313"/>
                    <a:pt x="1480" y="310"/>
                    <a:pt x="1467" y="310"/>
                  </a:cubicBezTo>
                  <a:cubicBezTo>
                    <a:pt x="1436" y="310"/>
                    <a:pt x="1409" y="326"/>
                    <a:pt x="1392" y="343"/>
                  </a:cubicBezTo>
                  <a:cubicBezTo>
                    <a:pt x="1347" y="388"/>
                    <a:pt x="1301" y="434"/>
                    <a:pt x="1256" y="457"/>
                  </a:cubicBezTo>
                  <a:cubicBezTo>
                    <a:pt x="1141" y="571"/>
                    <a:pt x="1004" y="662"/>
                    <a:pt x="868" y="753"/>
                  </a:cubicBezTo>
                  <a:cubicBezTo>
                    <a:pt x="799" y="776"/>
                    <a:pt x="753" y="799"/>
                    <a:pt x="685" y="822"/>
                  </a:cubicBezTo>
                  <a:lnTo>
                    <a:pt x="479" y="822"/>
                  </a:lnTo>
                  <a:cubicBezTo>
                    <a:pt x="457" y="799"/>
                    <a:pt x="434" y="799"/>
                    <a:pt x="411" y="799"/>
                  </a:cubicBezTo>
                  <a:cubicBezTo>
                    <a:pt x="388" y="776"/>
                    <a:pt x="365" y="753"/>
                    <a:pt x="343" y="731"/>
                  </a:cubicBezTo>
                  <a:cubicBezTo>
                    <a:pt x="320" y="708"/>
                    <a:pt x="297" y="685"/>
                    <a:pt x="274" y="639"/>
                  </a:cubicBezTo>
                  <a:cubicBezTo>
                    <a:pt x="251" y="571"/>
                    <a:pt x="228" y="479"/>
                    <a:pt x="206" y="411"/>
                  </a:cubicBezTo>
                  <a:cubicBezTo>
                    <a:pt x="183" y="297"/>
                    <a:pt x="160" y="183"/>
                    <a:pt x="160" y="69"/>
                  </a:cubicBezTo>
                  <a:cubicBezTo>
                    <a:pt x="160" y="46"/>
                    <a:pt x="114" y="0"/>
                    <a:pt x="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 name="Google Shape;9998;p58"/>
            <p:cNvSpPr/>
            <p:nvPr/>
          </p:nvSpPr>
          <p:spPr>
            <a:xfrm>
              <a:off x="5363576" y="3917840"/>
              <a:ext cx="73150" cy="47385"/>
            </a:xfrm>
            <a:custGeom>
              <a:avLst/>
              <a:gdLst/>
              <a:ahLst/>
              <a:cxnLst/>
              <a:rect l="l" t="t" r="r" b="b"/>
              <a:pathLst>
                <a:path w="1553" h="1006" extrusionOk="0">
                  <a:moveTo>
                    <a:pt x="201" y="238"/>
                  </a:moveTo>
                  <a:lnTo>
                    <a:pt x="201" y="238"/>
                  </a:lnTo>
                  <a:cubicBezTo>
                    <a:pt x="203" y="242"/>
                    <a:pt x="204" y="247"/>
                    <a:pt x="206" y="252"/>
                  </a:cubicBezTo>
                  <a:cubicBezTo>
                    <a:pt x="206" y="252"/>
                    <a:pt x="206" y="244"/>
                    <a:pt x="201" y="238"/>
                  </a:cubicBezTo>
                  <a:close/>
                  <a:moveTo>
                    <a:pt x="334" y="644"/>
                  </a:moveTo>
                  <a:cubicBezTo>
                    <a:pt x="337" y="651"/>
                    <a:pt x="340" y="657"/>
                    <a:pt x="343" y="663"/>
                  </a:cubicBezTo>
                  <a:cubicBezTo>
                    <a:pt x="343" y="653"/>
                    <a:pt x="339" y="647"/>
                    <a:pt x="334" y="644"/>
                  </a:cubicBezTo>
                  <a:close/>
                  <a:moveTo>
                    <a:pt x="69" y="1"/>
                  </a:moveTo>
                  <a:cubicBezTo>
                    <a:pt x="23" y="1"/>
                    <a:pt x="0" y="47"/>
                    <a:pt x="0" y="92"/>
                  </a:cubicBezTo>
                  <a:cubicBezTo>
                    <a:pt x="23" y="229"/>
                    <a:pt x="69" y="366"/>
                    <a:pt x="92" y="503"/>
                  </a:cubicBezTo>
                  <a:cubicBezTo>
                    <a:pt x="137" y="594"/>
                    <a:pt x="160" y="686"/>
                    <a:pt x="229" y="777"/>
                  </a:cubicBezTo>
                  <a:cubicBezTo>
                    <a:pt x="297" y="891"/>
                    <a:pt x="411" y="1005"/>
                    <a:pt x="548" y="1005"/>
                  </a:cubicBezTo>
                  <a:cubicBezTo>
                    <a:pt x="708" y="1005"/>
                    <a:pt x="868" y="937"/>
                    <a:pt x="982" y="846"/>
                  </a:cubicBezTo>
                  <a:cubicBezTo>
                    <a:pt x="1073" y="777"/>
                    <a:pt x="1165" y="731"/>
                    <a:pt x="1233" y="663"/>
                  </a:cubicBezTo>
                  <a:cubicBezTo>
                    <a:pt x="1324" y="572"/>
                    <a:pt x="1416" y="503"/>
                    <a:pt x="1507" y="412"/>
                  </a:cubicBezTo>
                  <a:cubicBezTo>
                    <a:pt x="1530" y="412"/>
                    <a:pt x="1553" y="389"/>
                    <a:pt x="1553" y="366"/>
                  </a:cubicBezTo>
                  <a:cubicBezTo>
                    <a:pt x="1553" y="343"/>
                    <a:pt x="1553" y="321"/>
                    <a:pt x="1530" y="321"/>
                  </a:cubicBezTo>
                  <a:cubicBezTo>
                    <a:pt x="1530" y="298"/>
                    <a:pt x="1507" y="275"/>
                    <a:pt x="1484" y="275"/>
                  </a:cubicBezTo>
                  <a:cubicBezTo>
                    <a:pt x="1461" y="275"/>
                    <a:pt x="1438" y="275"/>
                    <a:pt x="1416" y="298"/>
                  </a:cubicBezTo>
                  <a:cubicBezTo>
                    <a:pt x="1301" y="389"/>
                    <a:pt x="1187" y="480"/>
                    <a:pt x="1073" y="594"/>
                  </a:cubicBezTo>
                  <a:cubicBezTo>
                    <a:pt x="982" y="663"/>
                    <a:pt x="891" y="731"/>
                    <a:pt x="777" y="777"/>
                  </a:cubicBezTo>
                  <a:cubicBezTo>
                    <a:pt x="731" y="800"/>
                    <a:pt x="685" y="823"/>
                    <a:pt x="640" y="846"/>
                  </a:cubicBezTo>
                  <a:lnTo>
                    <a:pt x="571" y="846"/>
                  </a:lnTo>
                  <a:cubicBezTo>
                    <a:pt x="548" y="846"/>
                    <a:pt x="525" y="846"/>
                    <a:pt x="503" y="823"/>
                  </a:cubicBezTo>
                  <a:lnTo>
                    <a:pt x="480" y="823"/>
                  </a:lnTo>
                  <a:cubicBezTo>
                    <a:pt x="457" y="800"/>
                    <a:pt x="434" y="777"/>
                    <a:pt x="411" y="754"/>
                  </a:cubicBezTo>
                  <a:cubicBezTo>
                    <a:pt x="366" y="731"/>
                    <a:pt x="343" y="686"/>
                    <a:pt x="320" y="640"/>
                  </a:cubicBezTo>
                  <a:lnTo>
                    <a:pt x="320" y="640"/>
                  </a:lnTo>
                  <a:cubicBezTo>
                    <a:pt x="320" y="640"/>
                    <a:pt x="327" y="640"/>
                    <a:pt x="334" y="644"/>
                  </a:cubicBezTo>
                  <a:lnTo>
                    <a:pt x="334" y="644"/>
                  </a:lnTo>
                  <a:cubicBezTo>
                    <a:pt x="270" y="512"/>
                    <a:pt x="227" y="360"/>
                    <a:pt x="183" y="229"/>
                  </a:cubicBezTo>
                  <a:cubicBezTo>
                    <a:pt x="193" y="229"/>
                    <a:pt x="198" y="233"/>
                    <a:pt x="201" y="238"/>
                  </a:cubicBezTo>
                  <a:lnTo>
                    <a:pt x="201" y="238"/>
                  </a:lnTo>
                  <a:cubicBezTo>
                    <a:pt x="183" y="177"/>
                    <a:pt x="181" y="133"/>
                    <a:pt x="160" y="69"/>
                  </a:cubicBezTo>
                  <a:cubicBezTo>
                    <a:pt x="160" y="47"/>
                    <a:pt x="160" y="24"/>
                    <a:pt x="137" y="24"/>
                  </a:cubicBezTo>
                  <a:cubicBezTo>
                    <a:pt x="115" y="1"/>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 name="Google Shape;9999;p58"/>
            <p:cNvSpPr/>
            <p:nvPr/>
          </p:nvSpPr>
          <p:spPr>
            <a:xfrm>
              <a:off x="5519493" y="3958727"/>
              <a:ext cx="66697" cy="39802"/>
            </a:xfrm>
            <a:custGeom>
              <a:avLst/>
              <a:gdLst/>
              <a:ahLst/>
              <a:cxnLst/>
              <a:rect l="l" t="t" r="r" b="b"/>
              <a:pathLst>
                <a:path w="1416" h="845" extrusionOk="0">
                  <a:moveTo>
                    <a:pt x="114" y="0"/>
                  </a:moveTo>
                  <a:cubicBezTo>
                    <a:pt x="69" y="0"/>
                    <a:pt x="23" y="46"/>
                    <a:pt x="23" y="69"/>
                  </a:cubicBezTo>
                  <a:cubicBezTo>
                    <a:pt x="0" y="274"/>
                    <a:pt x="0" y="480"/>
                    <a:pt x="114" y="662"/>
                  </a:cubicBezTo>
                  <a:cubicBezTo>
                    <a:pt x="160" y="731"/>
                    <a:pt x="206" y="776"/>
                    <a:pt x="274" y="799"/>
                  </a:cubicBezTo>
                  <a:cubicBezTo>
                    <a:pt x="343" y="845"/>
                    <a:pt x="411" y="845"/>
                    <a:pt x="479" y="845"/>
                  </a:cubicBezTo>
                  <a:cubicBezTo>
                    <a:pt x="571" y="845"/>
                    <a:pt x="639" y="822"/>
                    <a:pt x="708" y="799"/>
                  </a:cubicBezTo>
                  <a:cubicBezTo>
                    <a:pt x="799" y="754"/>
                    <a:pt x="890" y="708"/>
                    <a:pt x="959" y="662"/>
                  </a:cubicBezTo>
                  <a:cubicBezTo>
                    <a:pt x="1119" y="571"/>
                    <a:pt x="1278" y="434"/>
                    <a:pt x="1392" y="297"/>
                  </a:cubicBezTo>
                  <a:cubicBezTo>
                    <a:pt x="1415" y="274"/>
                    <a:pt x="1415" y="206"/>
                    <a:pt x="1392" y="183"/>
                  </a:cubicBezTo>
                  <a:cubicBezTo>
                    <a:pt x="1374" y="173"/>
                    <a:pt x="1355" y="168"/>
                    <a:pt x="1337" y="168"/>
                  </a:cubicBezTo>
                  <a:cubicBezTo>
                    <a:pt x="1313" y="168"/>
                    <a:pt x="1292" y="179"/>
                    <a:pt x="1278" y="206"/>
                  </a:cubicBezTo>
                  <a:cubicBezTo>
                    <a:pt x="1233" y="251"/>
                    <a:pt x="1187" y="297"/>
                    <a:pt x="1141" y="343"/>
                  </a:cubicBezTo>
                  <a:cubicBezTo>
                    <a:pt x="1027" y="434"/>
                    <a:pt x="913" y="502"/>
                    <a:pt x="799" y="571"/>
                  </a:cubicBezTo>
                  <a:cubicBezTo>
                    <a:pt x="731" y="617"/>
                    <a:pt x="662" y="639"/>
                    <a:pt x="571" y="662"/>
                  </a:cubicBezTo>
                  <a:cubicBezTo>
                    <a:pt x="548" y="685"/>
                    <a:pt x="502" y="685"/>
                    <a:pt x="457" y="685"/>
                  </a:cubicBezTo>
                  <a:cubicBezTo>
                    <a:pt x="411" y="685"/>
                    <a:pt x="388" y="685"/>
                    <a:pt x="365" y="662"/>
                  </a:cubicBezTo>
                  <a:cubicBezTo>
                    <a:pt x="343" y="662"/>
                    <a:pt x="343" y="662"/>
                    <a:pt x="320" y="639"/>
                  </a:cubicBezTo>
                  <a:cubicBezTo>
                    <a:pt x="297" y="639"/>
                    <a:pt x="297" y="617"/>
                    <a:pt x="274" y="617"/>
                  </a:cubicBezTo>
                  <a:cubicBezTo>
                    <a:pt x="251" y="594"/>
                    <a:pt x="251" y="571"/>
                    <a:pt x="228" y="548"/>
                  </a:cubicBezTo>
                  <a:cubicBezTo>
                    <a:pt x="228" y="525"/>
                    <a:pt x="206" y="480"/>
                    <a:pt x="206" y="434"/>
                  </a:cubicBezTo>
                  <a:cubicBezTo>
                    <a:pt x="183" y="366"/>
                    <a:pt x="183" y="297"/>
                    <a:pt x="183" y="206"/>
                  </a:cubicBezTo>
                  <a:cubicBezTo>
                    <a:pt x="183" y="183"/>
                    <a:pt x="183" y="137"/>
                    <a:pt x="183" y="92"/>
                  </a:cubicBezTo>
                  <a:cubicBezTo>
                    <a:pt x="183" y="69"/>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 name="Google Shape;10000;p58"/>
            <p:cNvSpPr/>
            <p:nvPr/>
          </p:nvSpPr>
          <p:spPr>
            <a:xfrm>
              <a:off x="5423776" y="3993113"/>
              <a:ext cx="67780" cy="39849"/>
            </a:xfrm>
            <a:custGeom>
              <a:avLst/>
              <a:gdLst/>
              <a:ahLst/>
              <a:cxnLst/>
              <a:rect l="l" t="t" r="r" b="b"/>
              <a:pathLst>
                <a:path w="1439" h="846" extrusionOk="0">
                  <a:moveTo>
                    <a:pt x="92" y="1"/>
                  </a:moveTo>
                  <a:cubicBezTo>
                    <a:pt x="46" y="1"/>
                    <a:pt x="1" y="46"/>
                    <a:pt x="23" y="92"/>
                  </a:cubicBezTo>
                  <a:cubicBezTo>
                    <a:pt x="23" y="206"/>
                    <a:pt x="46" y="343"/>
                    <a:pt x="92" y="457"/>
                  </a:cubicBezTo>
                  <a:cubicBezTo>
                    <a:pt x="115" y="526"/>
                    <a:pt x="160" y="617"/>
                    <a:pt x="206" y="686"/>
                  </a:cubicBezTo>
                  <a:cubicBezTo>
                    <a:pt x="252" y="731"/>
                    <a:pt x="297" y="777"/>
                    <a:pt x="366" y="800"/>
                  </a:cubicBezTo>
                  <a:cubicBezTo>
                    <a:pt x="434" y="845"/>
                    <a:pt x="503" y="845"/>
                    <a:pt x="571" y="845"/>
                  </a:cubicBezTo>
                  <a:cubicBezTo>
                    <a:pt x="640" y="822"/>
                    <a:pt x="731" y="800"/>
                    <a:pt x="777" y="777"/>
                  </a:cubicBezTo>
                  <a:cubicBezTo>
                    <a:pt x="868" y="754"/>
                    <a:pt x="937" y="708"/>
                    <a:pt x="1005" y="663"/>
                  </a:cubicBezTo>
                  <a:cubicBezTo>
                    <a:pt x="1073" y="594"/>
                    <a:pt x="1142" y="526"/>
                    <a:pt x="1210" y="480"/>
                  </a:cubicBezTo>
                  <a:cubicBezTo>
                    <a:pt x="1279" y="412"/>
                    <a:pt x="1347" y="320"/>
                    <a:pt x="1416" y="252"/>
                  </a:cubicBezTo>
                  <a:cubicBezTo>
                    <a:pt x="1439" y="206"/>
                    <a:pt x="1439" y="161"/>
                    <a:pt x="1393" y="138"/>
                  </a:cubicBezTo>
                  <a:cubicBezTo>
                    <a:pt x="1382" y="126"/>
                    <a:pt x="1364" y="121"/>
                    <a:pt x="1347" y="121"/>
                  </a:cubicBezTo>
                  <a:cubicBezTo>
                    <a:pt x="1330" y="121"/>
                    <a:pt x="1313" y="126"/>
                    <a:pt x="1302" y="138"/>
                  </a:cubicBezTo>
                  <a:cubicBezTo>
                    <a:pt x="1210" y="229"/>
                    <a:pt x="1119" y="343"/>
                    <a:pt x="1028" y="412"/>
                  </a:cubicBezTo>
                  <a:lnTo>
                    <a:pt x="1051" y="412"/>
                  </a:lnTo>
                  <a:cubicBezTo>
                    <a:pt x="959" y="480"/>
                    <a:pt x="868" y="571"/>
                    <a:pt x="754" y="617"/>
                  </a:cubicBezTo>
                  <a:cubicBezTo>
                    <a:pt x="708" y="640"/>
                    <a:pt x="663" y="663"/>
                    <a:pt x="617" y="663"/>
                  </a:cubicBezTo>
                  <a:cubicBezTo>
                    <a:pt x="571" y="686"/>
                    <a:pt x="548" y="686"/>
                    <a:pt x="526" y="686"/>
                  </a:cubicBezTo>
                  <a:cubicBezTo>
                    <a:pt x="503" y="686"/>
                    <a:pt x="480" y="686"/>
                    <a:pt x="457" y="663"/>
                  </a:cubicBezTo>
                  <a:cubicBezTo>
                    <a:pt x="434" y="663"/>
                    <a:pt x="412" y="663"/>
                    <a:pt x="389" y="640"/>
                  </a:cubicBezTo>
                  <a:cubicBezTo>
                    <a:pt x="366" y="640"/>
                    <a:pt x="366" y="617"/>
                    <a:pt x="343" y="594"/>
                  </a:cubicBezTo>
                  <a:cubicBezTo>
                    <a:pt x="320" y="571"/>
                    <a:pt x="297" y="549"/>
                    <a:pt x="275" y="503"/>
                  </a:cubicBezTo>
                  <a:cubicBezTo>
                    <a:pt x="252" y="434"/>
                    <a:pt x="229" y="366"/>
                    <a:pt x="206" y="297"/>
                  </a:cubicBezTo>
                  <a:cubicBezTo>
                    <a:pt x="183" y="229"/>
                    <a:pt x="183" y="161"/>
                    <a:pt x="183" y="69"/>
                  </a:cubicBezTo>
                  <a:cubicBezTo>
                    <a:pt x="160" y="46"/>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 name="Google Shape;10001;p58"/>
            <p:cNvSpPr/>
            <p:nvPr/>
          </p:nvSpPr>
          <p:spPr>
            <a:xfrm>
              <a:off x="5349586" y="3717884"/>
              <a:ext cx="66697" cy="44559"/>
            </a:xfrm>
            <a:custGeom>
              <a:avLst/>
              <a:gdLst/>
              <a:ahLst/>
              <a:cxnLst/>
              <a:rect l="l" t="t" r="r" b="b"/>
              <a:pathLst>
                <a:path w="1416" h="946" extrusionOk="0">
                  <a:moveTo>
                    <a:pt x="115" y="0"/>
                  </a:moveTo>
                  <a:cubicBezTo>
                    <a:pt x="115" y="0"/>
                    <a:pt x="92" y="0"/>
                    <a:pt x="69" y="23"/>
                  </a:cubicBezTo>
                  <a:cubicBezTo>
                    <a:pt x="46" y="23"/>
                    <a:pt x="46" y="46"/>
                    <a:pt x="46" y="69"/>
                  </a:cubicBezTo>
                  <a:cubicBezTo>
                    <a:pt x="24" y="183"/>
                    <a:pt x="1" y="297"/>
                    <a:pt x="1" y="411"/>
                  </a:cubicBezTo>
                  <a:cubicBezTo>
                    <a:pt x="1" y="503"/>
                    <a:pt x="24" y="594"/>
                    <a:pt x="69" y="685"/>
                  </a:cubicBezTo>
                  <a:cubicBezTo>
                    <a:pt x="92" y="754"/>
                    <a:pt x="138" y="822"/>
                    <a:pt x="206" y="868"/>
                  </a:cubicBezTo>
                  <a:cubicBezTo>
                    <a:pt x="275" y="913"/>
                    <a:pt x="343" y="936"/>
                    <a:pt x="412" y="936"/>
                  </a:cubicBezTo>
                  <a:cubicBezTo>
                    <a:pt x="438" y="943"/>
                    <a:pt x="465" y="946"/>
                    <a:pt x="491" y="946"/>
                  </a:cubicBezTo>
                  <a:cubicBezTo>
                    <a:pt x="554" y="946"/>
                    <a:pt x="614" y="930"/>
                    <a:pt x="663" y="913"/>
                  </a:cubicBezTo>
                  <a:cubicBezTo>
                    <a:pt x="754" y="913"/>
                    <a:pt x="845" y="868"/>
                    <a:pt x="914" y="845"/>
                  </a:cubicBezTo>
                  <a:cubicBezTo>
                    <a:pt x="1096" y="754"/>
                    <a:pt x="1256" y="617"/>
                    <a:pt x="1416" y="480"/>
                  </a:cubicBezTo>
                  <a:cubicBezTo>
                    <a:pt x="1416" y="457"/>
                    <a:pt x="1416" y="434"/>
                    <a:pt x="1416" y="411"/>
                  </a:cubicBezTo>
                  <a:cubicBezTo>
                    <a:pt x="1416" y="389"/>
                    <a:pt x="1416" y="366"/>
                    <a:pt x="1393" y="366"/>
                  </a:cubicBezTo>
                  <a:cubicBezTo>
                    <a:pt x="1370" y="343"/>
                    <a:pt x="1347" y="343"/>
                    <a:pt x="1325" y="343"/>
                  </a:cubicBezTo>
                  <a:cubicBezTo>
                    <a:pt x="1302" y="343"/>
                    <a:pt x="1302" y="366"/>
                    <a:pt x="1279" y="389"/>
                  </a:cubicBezTo>
                  <a:cubicBezTo>
                    <a:pt x="1279" y="389"/>
                    <a:pt x="1256" y="389"/>
                    <a:pt x="1256" y="411"/>
                  </a:cubicBezTo>
                  <a:cubicBezTo>
                    <a:pt x="1165" y="480"/>
                    <a:pt x="1074" y="571"/>
                    <a:pt x="982" y="617"/>
                  </a:cubicBezTo>
                  <a:cubicBezTo>
                    <a:pt x="891" y="685"/>
                    <a:pt x="800" y="731"/>
                    <a:pt x="708" y="754"/>
                  </a:cubicBezTo>
                  <a:cubicBezTo>
                    <a:pt x="640" y="777"/>
                    <a:pt x="594" y="777"/>
                    <a:pt x="526" y="777"/>
                  </a:cubicBezTo>
                  <a:lnTo>
                    <a:pt x="412" y="777"/>
                  </a:lnTo>
                  <a:cubicBezTo>
                    <a:pt x="366" y="754"/>
                    <a:pt x="343" y="754"/>
                    <a:pt x="320" y="754"/>
                  </a:cubicBezTo>
                  <a:cubicBezTo>
                    <a:pt x="297" y="731"/>
                    <a:pt x="297" y="708"/>
                    <a:pt x="275" y="708"/>
                  </a:cubicBezTo>
                  <a:cubicBezTo>
                    <a:pt x="252" y="685"/>
                    <a:pt x="229" y="662"/>
                    <a:pt x="229" y="640"/>
                  </a:cubicBezTo>
                  <a:cubicBezTo>
                    <a:pt x="206" y="617"/>
                    <a:pt x="206" y="594"/>
                    <a:pt x="183" y="571"/>
                  </a:cubicBezTo>
                  <a:cubicBezTo>
                    <a:pt x="183" y="525"/>
                    <a:pt x="161" y="480"/>
                    <a:pt x="161" y="411"/>
                  </a:cubicBezTo>
                  <a:cubicBezTo>
                    <a:pt x="161" y="297"/>
                    <a:pt x="183" y="183"/>
                    <a:pt x="206" y="92"/>
                  </a:cubicBezTo>
                  <a:cubicBezTo>
                    <a:pt x="206" y="69"/>
                    <a:pt x="206" y="46"/>
                    <a:pt x="183" y="23"/>
                  </a:cubicBezTo>
                  <a:cubicBezTo>
                    <a:pt x="183" y="0"/>
                    <a:pt x="16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 name="Google Shape;10002;p58"/>
            <p:cNvSpPr/>
            <p:nvPr/>
          </p:nvSpPr>
          <p:spPr>
            <a:xfrm>
              <a:off x="5495799" y="3754437"/>
              <a:ext cx="71031" cy="50353"/>
            </a:xfrm>
            <a:custGeom>
              <a:avLst/>
              <a:gdLst/>
              <a:ahLst/>
              <a:cxnLst/>
              <a:rect l="l" t="t" r="r" b="b"/>
              <a:pathLst>
                <a:path w="1508" h="1069" extrusionOk="0">
                  <a:moveTo>
                    <a:pt x="115" y="1"/>
                  </a:moveTo>
                  <a:cubicBezTo>
                    <a:pt x="69" y="1"/>
                    <a:pt x="24" y="46"/>
                    <a:pt x="24" y="69"/>
                  </a:cubicBezTo>
                  <a:cubicBezTo>
                    <a:pt x="1" y="297"/>
                    <a:pt x="1" y="548"/>
                    <a:pt x="115" y="754"/>
                  </a:cubicBezTo>
                  <a:cubicBezTo>
                    <a:pt x="161" y="822"/>
                    <a:pt x="206" y="891"/>
                    <a:pt x="275" y="959"/>
                  </a:cubicBezTo>
                  <a:cubicBezTo>
                    <a:pt x="343" y="1005"/>
                    <a:pt x="412" y="1028"/>
                    <a:pt x="503" y="1051"/>
                  </a:cubicBezTo>
                  <a:cubicBezTo>
                    <a:pt x="546" y="1063"/>
                    <a:pt x="590" y="1068"/>
                    <a:pt x="636" y="1068"/>
                  </a:cubicBezTo>
                  <a:cubicBezTo>
                    <a:pt x="759" y="1068"/>
                    <a:pt x="888" y="1026"/>
                    <a:pt x="1005" y="959"/>
                  </a:cubicBezTo>
                  <a:cubicBezTo>
                    <a:pt x="1188" y="845"/>
                    <a:pt x="1348" y="685"/>
                    <a:pt x="1485" y="503"/>
                  </a:cubicBezTo>
                  <a:cubicBezTo>
                    <a:pt x="1507" y="457"/>
                    <a:pt x="1507" y="411"/>
                    <a:pt x="1462" y="389"/>
                  </a:cubicBezTo>
                  <a:cubicBezTo>
                    <a:pt x="1452" y="379"/>
                    <a:pt x="1435" y="374"/>
                    <a:pt x="1416" y="374"/>
                  </a:cubicBezTo>
                  <a:cubicBezTo>
                    <a:pt x="1390" y="374"/>
                    <a:pt x="1361" y="385"/>
                    <a:pt x="1348" y="411"/>
                  </a:cubicBezTo>
                  <a:cubicBezTo>
                    <a:pt x="1302" y="480"/>
                    <a:pt x="1256" y="548"/>
                    <a:pt x="1188" y="617"/>
                  </a:cubicBezTo>
                  <a:cubicBezTo>
                    <a:pt x="1119" y="685"/>
                    <a:pt x="1051" y="754"/>
                    <a:pt x="960" y="799"/>
                  </a:cubicBezTo>
                  <a:cubicBezTo>
                    <a:pt x="914" y="845"/>
                    <a:pt x="846" y="868"/>
                    <a:pt x="777" y="891"/>
                  </a:cubicBezTo>
                  <a:cubicBezTo>
                    <a:pt x="731" y="891"/>
                    <a:pt x="686" y="914"/>
                    <a:pt x="640" y="914"/>
                  </a:cubicBezTo>
                  <a:cubicBezTo>
                    <a:pt x="594" y="914"/>
                    <a:pt x="572" y="914"/>
                    <a:pt x="526" y="891"/>
                  </a:cubicBezTo>
                  <a:cubicBezTo>
                    <a:pt x="503" y="891"/>
                    <a:pt x="457" y="868"/>
                    <a:pt x="435" y="868"/>
                  </a:cubicBezTo>
                  <a:cubicBezTo>
                    <a:pt x="412" y="845"/>
                    <a:pt x="366" y="822"/>
                    <a:pt x="343" y="799"/>
                  </a:cubicBezTo>
                  <a:cubicBezTo>
                    <a:pt x="321" y="777"/>
                    <a:pt x="298" y="754"/>
                    <a:pt x="275" y="708"/>
                  </a:cubicBezTo>
                  <a:cubicBezTo>
                    <a:pt x="252" y="662"/>
                    <a:pt x="229" y="617"/>
                    <a:pt x="206" y="571"/>
                  </a:cubicBezTo>
                  <a:cubicBezTo>
                    <a:pt x="184" y="480"/>
                    <a:pt x="184" y="389"/>
                    <a:pt x="184" y="320"/>
                  </a:cubicBezTo>
                  <a:cubicBezTo>
                    <a:pt x="184" y="229"/>
                    <a:pt x="184" y="160"/>
                    <a:pt x="184" y="92"/>
                  </a:cubicBezTo>
                  <a:cubicBezTo>
                    <a:pt x="184" y="46"/>
                    <a:pt x="161"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 name="Google Shape;10003;p58"/>
            <p:cNvSpPr/>
            <p:nvPr/>
          </p:nvSpPr>
          <p:spPr>
            <a:xfrm>
              <a:off x="5621616" y="3795276"/>
              <a:ext cx="57041" cy="49505"/>
            </a:xfrm>
            <a:custGeom>
              <a:avLst/>
              <a:gdLst/>
              <a:ahLst/>
              <a:cxnLst/>
              <a:rect l="l" t="t" r="r" b="b"/>
              <a:pathLst>
                <a:path w="1211" h="1051" extrusionOk="0">
                  <a:moveTo>
                    <a:pt x="92" y="1"/>
                  </a:moveTo>
                  <a:cubicBezTo>
                    <a:pt x="46" y="1"/>
                    <a:pt x="1" y="47"/>
                    <a:pt x="23" y="92"/>
                  </a:cubicBezTo>
                  <a:cubicBezTo>
                    <a:pt x="46" y="252"/>
                    <a:pt x="92" y="412"/>
                    <a:pt x="137" y="572"/>
                  </a:cubicBezTo>
                  <a:cubicBezTo>
                    <a:pt x="183" y="640"/>
                    <a:pt x="206" y="708"/>
                    <a:pt x="252" y="777"/>
                  </a:cubicBezTo>
                  <a:cubicBezTo>
                    <a:pt x="297" y="845"/>
                    <a:pt x="343" y="891"/>
                    <a:pt x="389" y="937"/>
                  </a:cubicBezTo>
                  <a:cubicBezTo>
                    <a:pt x="434" y="982"/>
                    <a:pt x="503" y="1005"/>
                    <a:pt x="548" y="1028"/>
                  </a:cubicBezTo>
                  <a:cubicBezTo>
                    <a:pt x="617" y="1051"/>
                    <a:pt x="685" y="1051"/>
                    <a:pt x="754" y="1051"/>
                  </a:cubicBezTo>
                  <a:cubicBezTo>
                    <a:pt x="822" y="1028"/>
                    <a:pt x="891" y="982"/>
                    <a:pt x="959" y="937"/>
                  </a:cubicBezTo>
                  <a:cubicBezTo>
                    <a:pt x="1050" y="891"/>
                    <a:pt x="1119" y="800"/>
                    <a:pt x="1187" y="731"/>
                  </a:cubicBezTo>
                  <a:cubicBezTo>
                    <a:pt x="1210" y="686"/>
                    <a:pt x="1187" y="640"/>
                    <a:pt x="1165" y="617"/>
                  </a:cubicBezTo>
                  <a:cubicBezTo>
                    <a:pt x="1146" y="608"/>
                    <a:pt x="1127" y="602"/>
                    <a:pt x="1110" y="602"/>
                  </a:cubicBezTo>
                  <a:cubicBezTo>
                    <a:pt x="1085" y="602"/>
                    <a:pt x="1064" y="613"/>
                    <a:pt x="1050" y="640"/>
                  </a:cubicBezTo>
                  <a:cubicBezTo>
                    <a:pt x="1028" y="663"/>
                    <a:pt x="1005" y="686"/>
                    <a:pt x="982" y="708"/>
                  </a:cubicBezTo>
                  <a:cubicBezTo>
                    <a:pt x="936" y="754"/>
                    <a:pt x="891" y="800"/>
                    <a:pt x="822" y="845"/>
                  </a:cubicBezTo>
                  <a:cubicBezTo>
                    <a:pt x="799" y="845"/>
                    <a:pt x="777" y="868"/>
                    <a:pt x="754" y="891"/>
                  </a:cubicBezTo>
                  <a:lnTo>
                    <a:pt x="617" y="891"/>
                  </a:lnTo>
                  <a:cubicBezTo>
                    <a:pt x="594" y="891"/>
                    <a:pt x="571" y="868"/>
                    <a:pt x="548" y="868"/>
                  </a:cubicBezTo>
                  <a:cubicBezTo>
                    <a:pt x="526" y="845"/>
                    <a:pt x="503" y="823"/>
                    <a:pt x="480" y="800"/>
                  </a:cubicBezTo>
                  <a:cubicBezTo>
                    <a:pt x="434" y="777"/>
                    <a:pt x="411" y="731"/>
                    <a:pt x="389" y="686"/>
                  </a:cubicBezTo>
                  <a:cubicBezTo>
                    <a:pt x="320" y="572"/>
                    <a:pt x="274" y="457"/>
                    <a:pt x="229" y="343"/>
                  </a:cubicBezTo>
                  <a:cubicBezTo>
                    <a:pt x="229" y="343"/>
                    <a:pt x="229" y="366"/>
                    <a:pt x="229" y="366"/>
                  </a:cubicBezTo>
                  <a:cubicBezTo>
                    <a:pt x="206" y="275"/>
                    <a:pt x="183" y="161"/>
                    <a:pt x="183" y="69"/>
                  </a:cubicBezTo>
                  <a:cubicBezTo>
                    <a:pt x="160" y="24"/>
                    <a:pt x="137"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 name="Google Shape;10004;p58"/>
            <p:cNvSpPr/>
            <p:nvPr/>
          </p:nvSpPr>
          <p:spPr>
            <a:xfrm>
              <a:off x="5985028" y="3553067"/>
              <a:ext cx="64530" cy="42392"/>
            </a:xfrm>
            <a:custGeom>
              <a:avLst/>
              <a:gdLst/>
              <a:ahLst/>
              <a:cxnLst/>
              <a:rect l="l" t="t" r="r" b="b"/>
              <a:pathLst>
                <a:path w="1370" h="900" extrusionOk="0">
                  <a:moveTo>
                    <a:pt x="774" y="0"/>
                  </a:moveTo>
                  <a:cubicBezTo>
                    <a:pt x="738" y="0"/>
                    <a:pt x="700" y="2"/>
                    <a:pt x="662" y="7"/>
                  </a:cubicBezTo>
                  <a:cubicBezTo>
                    <a:pt x="297" y="30"/>
                    <a:pt x="0" y="235"/>
                    <a:pt x="23" y="487"/>
                  </a:cubicBezTo>
                  <a:cubicBezTo>
                    <a:pt x="45" y="723"/>
                    <a:pt x="310" y="899"/>
                    <a:pt x="666" y="899"/>
                  </a:cubicBezTo>
                  <a:cubicBezTo>
                    <a:pt x="687" y="899"/>
                    <a:pt x="709" y="899"/>
                    <a:pt x="731" y="897"/>
                  </a:cubicBezTo>
                  <a:cubicBezTo>
                    <a:pt x="1096" y="875"/>
                    <a:pt x="1370" y="646"/>
                    <a:pt x="1370" y="395"/>
                  </a:cubicBezTo>
                  <a:cubicBezTo>
                    <a:pt x="1350" y="170"/>
                    <a:pt x="1091" y="0"/>
                    <a:pt x="774"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 name="Google Shape;10005;p58"/>
            <p:cNvSpPr/>
            <p:nvPr/>
          </p:nvSpPr>
          <p:spPr>
            <a:xfrm>
              <a:off x="5111990" y="3330878"/>
              <a:ext cx="67780" cy="47432"/>
            </a:xfrm>
            <a:custGeom>
              <a:avLst/>
              <a:gdLst/>
              <a:ahLst/>
              <a:cxnLst/>
              <a:rect l="l" t="t" r="r" b="b"/>
              <a:pathLst>
                <a:path w="1439" h="1007" extrusionOk="0">
                  <a:moveTo>
                    <a:pt x="511" y="1"/>
                  </a:moveTo>
                  <a:cubicBezTo>
                    <a:pt x="333" y="1"/>
                    <a:pt x="181" y="72"/>
                    <a:pt x="114" y="205"/>
                  </a:cubicBezTo>
                  <a:cubicBezTo>
                    <a:pt x="0" y="410"/>
                    <a:pt x="183" y="730"/>
                    <a:pt x="525" y="912"/>
                  </a:cubicBezTo>
                  <a:cubicBezTo>
                    <a:pt x="652" y="976"/>
                    <a:pt x="787" y="1007"/>
                    <a:pt x="910" y="1007"/>
                  </a:cubicBezTo>
                  <a:cubicBezTo>
                    <a:pt x="1096" y="1007"/>
                    <a:pt x="1255" y="936"/>
                    <a:pt x="1324" y="798"/>
                  </a:cubicBezTo>
                  <a:cubicBezTo>
                    <a:pt x="1438" y="593"/>
                    <a:pt x="1256" y="273"/>
                    <a:pt x="913" y="114"/>
                  </a:cubicBezTo>
                  <a:cubicBezTo>
                    <a:pt x="780" y="37"/>
                    <a:pt x="639" y="1"/>
                    <a:pt x="511"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Review Hồi ức tươi đẹp về dải pháo đỏ giòn giã ngày xuân"/>
          <p:cNvPicPr>
            <a:picLocks noChangeAspect="1" noChangeArrowheads="1"/>
          </p:cNvPicPr>
          <p:nvPr/>
        </p:nvPicPr>
        <p:blipFill>
          <a:blip r:embed="rId1">
            <a:extLst>
              <a:ext uri="{BEBA8EAE-BF5A-486C-A8C5-ECC9F3942E4B}">
                <a14:imgProps xmlns:a14="http://schemas.microsoft.com/office/drawing/2010/main">
                  <a14:imgLayer r:embed="rId2">
                    <a14:imgEffect>
                      <a14:saturation sat="200000"/>
                    </a14:imgEffect>
                  </a14:imgLayer>
                </a14:imgProps>
              </a:ext>
              <a:ext uri="{28A0092B-C50C-407E-A947-70E740481C1C}">
                <a14:useLocalDpi xmlns:a14="http://schemas.microsoft.com/office/drawing/2010/main" val="0"/>
              </a:ext>
            </a:extLst>
          </a:blip>
          <a:srcRect/>
          <a:stretch>
            <a:fillRect/>
          </a:stretch>
        </p:blipFill>
        <p:spPr bwMode="auto">
          <a:xfrm>
            <a:off x="-42791" y="0"/>
            <a:ext cx="3705348" cy="5196840"/>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p:cNvSpPr txBox="1"/>
          <p:nvPr/>
        </p:nvSpPr>
        <p:spPr>
          <a:xfrm>
            <a:off x="3916680" y="1367522"/>
            <a:ext cx="5105400" cy="3370666"/>
          </a:xfrm>
          <a:prstGeom prst="rect">
            <a:avLst/>
          </a:prstGeom>
          <a:solidFill>
            <a:schemeClr val="accent3">
              <a:lumMod val="40000"/>
              <a:lumOff val="60000"/>
            </a:schemeClr>
          </a:solidFill>
          <a:ln w="38100">
            <a:solidFill>
              <a:srgbClr val="0070C0"/>
            </a:solidFill>
          </a:ln>
        </p:spPr>
        <p:txBody>
          <a:bodyPr wrap="square">
            <a:spAutoFit/>
          </a:bodyPr>
          <a:lstStyle/>
          <a:p>
            <a:pPr algn="just">
              <a:lnSpc>
                <a:spcPct val="150000"/>
              </a:lnSpc>
            </a:pPr>
            <a:r>
              <a:rPr lang="vi-VN" sz="1600" dirty="0"/>
              <a:t>Gần ngày tết Nguyên đán, bạn G được người anh họ cho một bánh pháo để đốt.  Bạn G nói với bạn K: “Tớ với cậu đốt pháo cho vui đi!”. Nghe xong, bạn K liền đáp: “Pháp luật đã cấm đốt pháo rồi mà, chúng mình đốt pháo là vi phạm pháp luật đấy!”. Bạn G đáp: “Sao cậu máy móc thế? Ngày Tết cũng phải có tiếng nổ cho vui nhà vui xóm chứ!”.  Lúc này, bạn K nhấn mạnh, đáp: “Không nên G ạ!”. Cả hai tranh luận qua lại vì ý  kiến trái ngược nhau. </a:t>
            </a:r>
            <a:endParaRPr lang="vi-VN" sz="1600" dirty="0"/>
          </a:p>
        </p:txBody>
      </p:sp>
      <p:sp>
        <p:nvSpPr>
          <p:cNvPr id="8" name="TextBox 7"/>
          <p:cNvSpPr txBox="1"/>
          <p:nvPr/>
        </p:nvSpPr>
        <p:spPr>
          <a:xfrm>
            <a:off x="-42791" y="2571750"/>
            <a:ext cx="3568188" cy="2632003"/>
          </a:xfrm>
          <a:prstGeom prst="rect">
            <a:avLst/>
          </a:prstGeom>
          <a:solidFill>
            <a:schemeClr val="bg2">
              <a:alpha val="36000"/>
            </a:schemeClr>
          </a:solidFill>
        </p:spPr>
        <p:txBody>
          <a:bodyPr wrap="square">
            <a:spAutoFit/>
          </a:bodyPr>
          <a:lstStyle/>
          <a:p>
            <a:pPr algn="just">
              <a:lnSpc>
                <a:spcPct val="150000"/>
              </a:lnSpc>
            </a:pPr>
            <a:r>
              <a:rPr lang="vi-VN" sz="1600" dirty="0">
                <a:solidFill>
                  <a:schemeClr val="bg1"/>
                </a:solidFill>
              </a:rPr>
              <a:t>– Hành vi tàng trữ, đốt pháo có nguy cơ gây tai nạn không? Vì sao? </a:t>
            </a:r>
            <a:endParaRPr lang="en-US" sz="1600" dirty="0">
              <a:solidFill>
                <a:schemeClr val="bg1"/>
              </a:solidFill>
            </a:endParaRPr>
          </a:p>
          <a:p>
            <a:pPr algn="just">
              <a:lnSpc>
                <a:spcPct val="150000"/>
              </a:lnSpc>
            </a:pPr>
            <a:r>
              <a:rPr lang="vi-VN" sz="1600" dirty="0">
                <a:solidFill>
                  <a:schemeClr val="bg1"/>
                </a:solidFill>
              </a:rPr>
              <a:t>– Nếu bạn G thực hiện hành vi đốt pháo thì có thể dẫn đến những hậu  quả gì? </a:t>
            </a:r>
            <a:endParaRPr lang="vi-VN" sz="1600" dirty="0">
              <a:solidFill>
                <a:schemeClr val="bg1"/>
              </a:solidFill>
            </a:endParaRPr>
          </a:p>
          <a:p>
            <a:pPr algn="just">
              <a:lnSpc>
                <a:spcPct val="150000"/>
              </a:lnSpc>
            </a:pPr>
            <a:r>
              <a:rPr lang="vi-VN" sz="1600" dirty="0">
                <a:solidFill>
                  <a:schemeClr val="bg1"/>
                </a:solidFill>
              </a:rPr>
              <a:t>– Em có lời khuyên như thế nào đối với bạn G? </a:t>
            </a:r>
            <a:endParaRPr lang="vi-VN" sz="1600" dirty="0">
              <a:solidFill>
                <a:schemeClr val="bg1"/>
              </a:solidFill>
            </a:endParaRPr>
          </a:p>
        </p:txBody>
      </p:sp>
      <p:sp>
        <p:nvSpPr>
          <p:cNvPr id="11" name="TextBox 10"/>
          <p:cNvSpPr txBox="1"/>
          <p:nvPr/>
        </p:nvSpPr>
        <p:spPr>
          <a:xfrm>
            <a:off x="3662557" y="0"/>
            <a:ext cx="5533585" cy="646331"/>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5:</a:t>
            </a:r>
            <a:endParaRPr lang="en-US" sz="1800" b="1" dirty="0">
              <a:solidFill>
                <a:schemeClr val="tx2"/>
              </a:solidFill>
            </a:endParaRPr>
          </a:p>
          <a:p>
            <a:pPr algn="ctr"/>
            <a:r>
              <a:rPr lang="vi-VN" sz="1800" b="1" dirty="0">
                <a:solidFill>
                  <a:schemeClr val="tx2"/>
                </a:solidFill>
              </a:rPr>
              <a:t>Em hãy đọc các tình huống sau và trả lời câu hỏi </a:t>
            </a:r>
            <a:endParaRPr lang="vi-VN" sz="1800" b="1" dirty="0">
              <a:solidFill>
                <a:srgbClr val="002060"/>
              </a:solidFill>
            </a:endParaRPr>
          </a:p>
        </p:txBody>
      </p:sp>
      <p:sp>
        <p:nvSpPr>
          <p:cNvPr id="12" name="TextBox 109"/>
          <p:cNvSpPr txBox="1"/>
          <p:nvPr/>
        </p:nvSpPr>
        <p:spPr>
          <a:xfrm>
            <a:off x="3408433" y="967412"/>
            <a:ext cx="3362255" cy="40011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algn="ctr"/>
            <a:r>
              <a:rPr lang="en-US" sz="2000" dirty="0" err="1">
                <a:solidFill>
                  <a:schemeClr val="accent2">
                    <a:lumMod val="75000"/>
                  </a:schemeClr>
                </a:solidFill>
                <a:latin typeface="SVN-Caprica Script" pitchFamily="2" charset="0"/>
              </a:rPr>
              <a:t>Tình</a:t>
            </a:r>
            <a:r>
              <a:rPr lang="en-US" sz="2000" dirty="0">
                <a:solidFill>
                  <a:schemeClr val="accent2">
                    <a:lumMod val="75000"/>
                  </a:schemeClr>
                </a:solidFill>
                <a:latin typeface="SVN-Caprica Script" pitchFamily="2" charset="0"/>
              </a:rPr>
              <a:t> </a:t>
            </a:r>
            <a:r>
              <a:rPr lang="en-US" sz="2000" dirty="0" err="1">
                <a:solidFill>
                  <a:schemeClr val="accent2">
                    <a:lumMod val="75000"/>
                  </a:schemeClr>
                </a:solidFill>
                <a:latin typeface="SVN-Caprica Script" pitchFamily="2" charset="0"/>
              </a:rPr>
              <a:t>huống</a:t>
            </a:r>
            <a:r>
              <a:rPr lang="en-US" sz="2000" dirty="0">
                <a:solidFill>
                  <a:schemeClr val="accent2">
                    <a:lumMod val="75000"/>
                  </a:schemeClr>
                </a:solidFill>
                <a:latin typeface="SVN-Caprica Script" pitchFamily="2" charset="0"/>
              </a:rPr>
              <a:t> 1:</a:t>
            </a:r>
            <a:endParaRPr lang="en-US" sz="2000" dirty="0">
              <a:solidFill>
                <a:schemeClr val="accent2">
                  <a:lumMod val="75000"/>
                </a:schemeClr>
              </a:solidFill>
              <a:latin typeface="SVN-Caprica Script" pitchFamily="2" charset="0"/>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80">
                                          <p:stCondLst>
                                            <p:cond delay="0"/>
                                          </p:stCondLst>
                                        </p:cTn>
                                        <p:tgtEl>
                                          <p:spTgt spid="8"/>
                                        </p:tgtEl>
                                      </p:cBhvr>
                                    </p:animEffect>
                                    <p:anim calcmode="lin" valueType="num">
                                      <p:cBhvr>
                                        <p:cTn id="8"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13" dur="26">
                                          <p:stCondLst>
                                            <p:cond delay="650"/>
                                          </p:stCondLst>
                                        </p:cTn>
                                        <p:tgtEl>
                                          <p:spTgt spid="8"/>
                                        </p:tgtEl>
                                      </p:cBhvr>
                                      <p:to x="100000" y="60000"/>
                                    </p:animScale>
                                    <p:animScale>
                                      <p:cBhvr>
                                        <p:cTn id="14" dur="166" decel="50000">
                                          <p:stCondLst>
                                            <p:cond delay="676"/>
                                          </p:stCondLst>
                                        </p:cTn>
                                        <p:tgtEl>
                                          <p:spTgt spid="8"/>
                                        </p:tgtEl>
                                      </p:cBhvr>
                                      <p:to x="100000" y="100000"/>
                                    </p:animScale>
                                    <p:animScale>
                                      <p:cBhvr>
                                        <p:cTn id="15" dur="26">
                                          <p:stCondLst>
                                            <p:cond delay="1312"/>
                                          </p:stCondLst>
                                        </p:cTn>
                                        <p:tgtEl>
                                          <p:spTgt spid="8"/>
                                        </p:tgtEl>
                                      </p:cBhvr>
                                      <p:to x="100000" y="80000"/>
                                    </p:animScale>
                                    <p:animScale>
                                      <p:cBhvr>
                                        <p:cTn id="16" dur="166" decel="50000">
                                          <p:stCondLst>
                                            <p:cond delay="1338"/>
                                          </p:stCondLst>
                                        </p:cTn>
                                        <p:tgtEl>
                                          <p:spTgt spid="8"/>
                                        </p:tgtEl>
                                      </p:cBhvr>
                                      <p:to x="100000" y="100000"/>
                                    </p:animScale>
                                    <p:animScale>
                                      <p:cBhvr>
                                        <p:cTn id="17" dur="26">
                                          <p:stCondLst>
                                            <p:cond delay="1642"/>
                                          </p:stCondLst>
                                        </p:cTn>
                                        <p:tgtEl>
                                          <p:spTgt spid="8"/>
                                        </p:tgtEl>
                                      </p:cBhvr>
                                      <p:to x="100000" y="90000"/>
                                    </p:animScale>
                                    <p:animScale>
                                      <p:cBhvr>
                                        <p:cTn id="18" dur="166" decel="50000">
                                          <p:stCondLst>
                                            <p:cond delay="1668"/>
                                          </p:stCondLst>
                                        </p:cTn>
                                        <p:tgtEl>
                                          <p:spTgt spid="8"/>
                                        </p:tgtEl>
                                      </p:cBhvr>
                                      <p:to x="100000" y="100000"/>
                                    </p:animScale>
                                    <p:animScale>
                                      <p:cBhvr>
                                        <p:cTn id="19" dur="26">
                                          <p:stCondLst>
                                            <p:cond delay="1808"/>
                                          </p:stCondLst>
                                        </p:cTn>
                                        <p:tgtEl>
                                          <p:spTgt spid="8"/>
                                        </p:tgtEl>
                                      </p:cBhvr>
                                      <p:to x="100000" y="95000"/>
                                    </p:animScale>
                                    <p:animScale>
                                      <p:cBhvr>
                                        <p:cTn id="20" dur="166" decel="50000">
                                          <p:stCondLst>
                                            <p:cond delay="1834"/>
                                          </p:stCondLst>
                                        </p:cTn>
                                        <p:tgtEl>
                                          <p:spTgt spid="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369888" y="820053"/>
            <a:ext cx="3861435" cy="3780522"/>
          </a:xfrm>
          <a:prstGeom prst="rect">
            <a:avLst/>
          </a:prstGeom>
          <a:ln w="38100">
            <a:solidFill>
              <a:schemeClr val="accent1">
                <a:lumMod val="75000"/>
              </a:schemeClr>
            </a:solidFill>
          </a:ln>
        </p:spPr>
        <p:style>
          <a:lnRef idx="2">
            <a:schemeClr val="accent4">
              <a:shade val="50000"/>
            </a:schemeClr>
          </a:lnRef>
          <a:fillRef idx="1">
            <a:schemeClr val="accent4"/>
          </a:fillRef>
          <a:effectRef idx="0">
            <a:schemeClr val="accent4"/>
          </a:effectRef>
          <a:fontRef idx="minor">
            <a:schemeClr val="lt1"/>
          </a:fontRef>
        </p:style>
        <p:txBody>
          <a:bodyPr wrap="square">
            <a:spAutoFit/>
          </a:bodyPr>
          <a:lstStyle/>
          <a:p>
            <a:pPr algn="just">
              <a:lnSpc>
                <a:spcPct val="150000"/>
              </a:lnSpc>
            </a:pPr>
            <a:r>
              <a:rPr lang="vi-VN" sz="1800" dirty="0"/>
              <a:t>Vào kì nghỉ hè, bạn T và bạn H rủ nhau dùng ná đi bắn chim. Thế nhưng, mấy ngày  trôi qua, cả hai vẫn chưa đạt được kết quả gì. Thấy vậy, bạn T bảo: “Hay mình học  cách làm súng tự chế thay cho ná để bắn chim”. Bạn H nói: “Không T ơi, làm như vậy  nguy hiểm và dễ xảy ra tai nạn lắm!”. </a:t>
            </a:r>
            <a:endParaRPr lang="vi-VN" sz="1800" dirty="0"/>
          </a:p>
        </p:txBody>
      </p:sp>
      <p:sp>
        <p:nvSpPr>
          <p:cNvPr id="7" name="TextBox 6"/>
          <p:cNvSpPr txBox="1"/>
          <p:nvPr/>
        </p:nvSpPr>
        <p:spPr>
          <a:xfrm>
            <a:off x="4341178" y="873393"/>
            <a:ext cx="3937635" cy="1893339"/>
          </a:xfrm>
          <a:prstGeom prst="rect">
            <a:avLst/>
          </a:prstGeom>
          <a:noFill/>
        </p:spPr>
        <p:txBody>
          <a:bodyPr wrap="square">
            <a:spAutoFit/>
          </a:bodyPr>
          <a:lstStyle/>
          <a:p>
            <a:pPr algn="just">
              <a:lnSpc>
                <a:spcPct val="150000"/>
              </a:lnSpc>
            </a:pPr>
            <a:r>
              <a:rPr lang="vi-VN" sz="1600" dirty="0">
                <a:solidFill>
                  <a:srgbClr val="0070C0"/>
                </a:solidFill>
              </a:rPr>
              <a:t>– Theo em, nếu bạn T và bạn H làm súng tự chế để bắn chim có vi phạm  các quy định của pháp luật không? Vì sao? </a:t>
            </a:r>
            <a:endParaRPr lang="vi-VN" sz="1600" dirty="0">
              <a:solidFill>
                <a:srgbClr val="0070C0"/>
              </a:solidFill>
            </a:endParaRPr>
          </a:p>
          <a:p>
            <a:pPr algn="just">
              <a:lnSpc>
                <a:spcPct val="150000"/>
              </a:lnSpc>
            </a:pPr>
            <a:r>
              <a:rPr lang="vi-VN" sz="1600" dirty="0">
                <a:solidFill>
                  <a:srgbClr val="0070C0"/>
                </a:solidFill>
              </a:rPr>
              <a:t>– Em có tán thành ý kiến của bạn H không? Vì sao? </a:t>
            </a:r>
            <a:endParaRPr lang="vi-VN" sz="1600" dirty="0">
              <a:solidFill>
                <a:srgbClr val="0070C0"/>
              </a:solidFill>
            </a:endParaRPr>
          </a:p>
        </p:txBody>
      </p:sp>
      <p:sp>
        <p:nvSpPr>
          <p:cNvPr id="11" name="TextBox 109"/>
          <p:cNvSpPr txBox="1"/>
          <p:nvPr/>
        </p:nvSpPr>
        <p:spPr>
          <a:xfrm>
            <a:off x="126876" y="208539"/>
            <a:ext cx="3362255" cy="40011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algn="ctr"/>
            <a:r>
              <a:rPr lang="en-US" sz="2000" dirty="0" err="1">
                <a:solidFill>
                  <a:schemeClr val="accent2">
                    <a:lumMod val="75000"/>
                  </a:schemeClr>
                </a:solidFill>
                <a:latin typeface="SVN-Caprica Script" pitchFamily="2" charset="0"/>
              </a:rPr>
              <a:t>Tình</a:t>
            </a:r>
            <a:r>
              <a:rPr lang="en-US" sz="2000" dirty="0">
                <a:solidFill>
                  <a:schemeClr val="accent2">
                    <a:lumMod val="75000"/>
                  </a:schemeClr>
                </a:solidFill>
                <a:latin typeface="SVN-Caprica Script" pitchFamily="2" charset="0"/>
              </a:rPr>
              <a:t> </a:t>
            </a:r>
            <a:r>
              <a:rPr lang="en-US" sz="2000" dirty="0" err="1">
                <a:solidFill>
                  <a:schemeClr val="accent2">
                    <a:lumMod val="75000"/>
                  </a:schemeClr>
                </a:solidFill>
                <a:latin typeface="SVN-Caprica Script" pitchFamily="2" charset="0"/>
              </a:rPr>
              <a:t>huống</a:t>
            </a:r>
            <a:r>
              <a:rPr lang="en-US" sz="2000" dirty="0">
                <a:solidFill>
                  <a:schemeClr val="accent2">
                    <a:lumMod val="75000"/>
                  </a:schemeClr>
                </a:solidFill>
                <a:latin typeface="SVN-Caprica Script" pitchFamily="2" charset="0"/>
              </a:rPr>
              <a:t> 2:</a:t>
            </a:r>
            <a:endParaRPr lang="en-US" sz="2000" dirty="0">
              <a:solidFill>
                <a:schemeClr val="accent2">
                  <a:lumMod val="75000"/>
                </a:schemeClr>
              </a:solidFill>
              <a:latin typeface="SVN-Caprica Script" pitchFamily="2" charset="0"/>
            </a:endParaRPr>
          </a:p>
        </p:txBody>
      </p:sp>
      <p:grpSp>
        <p:nvGrpSpPr>
          <p:cNvPr id="12" name="Google Shape;9735;p58"/>
          <p:cNvGrpSpPr/>
          <p:nvPr/>
        </p:nvGrpSpPr>
        <p:grpSpPr>
          <a:xfrm>
            <a:off x="5506630" y="3021330"/>
            <a:ext cx="1919144" cy="1846041"/>
            <a:chOff x="4498075" y="2571750"/>
            <a:chExt cx="1919144" cy="1846041"/>
          </a:xfrm>
        </p:grpSpPr>
        <p:sp>
          <p:nvSpPr>
            <p:cNvPr id="13" name="Google Shape;9736;p58"/>
            <p:cNvSpPr/>
            <p:nvPr/>
          </p:nvSpPr>
          <p:spPr>
            <a:xfrm>
              <a:off x="4498075" y="2571750"/>
              <a:ext cx="1919144" cy="1846041"/>
            </a:xfrm>
            <a:custGeom>
              <a:avLst/>
              <a:gdLst/>
              <a:ahLst/>
              <a:cxnLst/>
              <a:rect l="l" t="t" r="r" b="b"/>
              <a:pathLst>
                <a:path w="40744" h="39192" extrusionOk="0">
                  <a:moveTo>
                    <a:pt x="23145" y="1"/>
                  </a:moveTo>
                  <a:cubicBezTo>
                    <a:pt x="22917" y="1"/>
                    <a:pt x="22688" y="46"/>
                    <a:pt x="22483" y="138"/>
                  </a:cubicBezTo>
                  <a:cubicBezTo>
                    <a:pt x="22483" y="138"/>
                    <a:pt x="18397" y="1735"/>
                    <a:pt x="18032" y="1872"/>
                  </a:cubicBezTo>
                  <a:cubicBezTo>
                    <a:pt x="17964" y="1895"/>
                    <a:pt x="17895" y="1918"/>
                    <a:pt x="17849" y="1964"/>
                  </a:cubicBezTo>
                  <a:cubicBezTo>
                    <a:pt x="17735" y="2009"/>
                    <a:pt x="17621" y="2078"/>
                    <a:pt x="17530" y="2146"/>
                  </a:cubicBezTo>
                  <a:cubicBezTo>
                    <a:pt x="17302" y="1872"/>
                    <a:pt x="17005" y="1690"/>
                    <a:pt x="16685" y="1553"/>
                  </a:cubicBezTo>
                  <a:cubicBezTo>
                    <a:pt x="16663" y="1553"/>
                    <a:pt x="16663" y="1553"/>
                    <a:pt x="16640" y="1530"/>
                  </a:cubicBezTo>
                  <a:cubicBezTo>
                    <a:pt x="16457" y="1462"/>
                    <a:pt x="16275" y="1439"/>
                    <a:pt x="16160" y="1416"/>
                  </a:cubicBezTo>
                  <a:lnTo>
                    <a:pt x="15658" y="1416"/>
                  </a:lnTo>
                  <a:cubicBezTo>
                    <a:pt x="15407" y="1439"/>
                    <a:pt x="15156" y="1507"/>
                    <a:pt x="14928" y="1621"/>
                  </a:cubicBezTo>
                  <a:cubicBezTo>
                    <a:pt x="14631" y="1735"/>
                    <a:pt x="14357" y="1895"/>
                    <a:pt x="14060" y="2124"/>
                  </a:cubicBezTo>
                  <a:cubicBezTo>
                    <a:pt x="13832" y="2306"/>
                    <a:pt x="13627" y="2534"/>
                    <a:pt x="13399" y="2785"/>
                  </a:cubicBezTo>
                  <a:cubicBezTo>
                    <a:pt x="13239" y="3014"/>
                    <a:pt x="13079" y="3242"/>
                    <a:pt x="12965" y="3493"/>
                  </a:cubicBezTo>
                  <a:cubicBezTo>
                    <a:pt x="12919" y="3516"/>
                    <a:pt x="12874" y="3516"/>
                    <a:pt x="12851" y="3539"/>
                  </a:cubicBezTo>
                  <a:cubicBezTo>
                    <a:pt x="12554" y="3607"/>
                    <a:pt x="12280" y="3767"/>
                    <a:pt x="12052" y="3950"/>
                  </a:cubicBezTo>
                  <a:cubicBezTo>
                    <a:pt x="11846" y="4109"/>
                    <a:pt x="11664" y="4315"/>
                    <a:pt x="11527" y="4543"/>
                  </a:cubicBezTo>
                  <a:cubicBezTo>
                    <a:pt x="11390" y="4748"/>
                    <a:pt x="11299" y="4977"/>
                    <a:pt x="11230" y="5205"/>
                  </a:cubicBezTo>
                  <a:cubicBezTo>
                    <a:pt x="11139" y="5479"/>
                    <a:pt x="11116" y="5776"/>
                    <a:pt x="11116" y="6095"/>
                  </a:cubicBezTo>
                  <a:cubicBezTo>
                    <a:pt x="11048" y="6186"/>
                    <a:pt x="11002" y="6278"/>
                    <a:pt x="10933" y="6369"/>
                  </a:cubicBezTo>
                  <a:cubicBezTo>
                    <a:pt x="10819" y="6620"/>
                    <a:pt x="10728" y="6894"/>
                    <a:pt x="10682" y="7168"/>
                  </a:cubicBezTo>
                  <a:cubicBezTo>
                    <a:pt x="10637" y="7373"/>
                    <a:pt x="10637" y="7602"/>
                    <a:pt x="10659" y="7853"/>
                  </a:cubicBezTo>
                  <a:cubicBezTo>
                    <a:pt x="10682" y="8241"/>
                    <a:pt x="10774" y="8652"/>
                    <a:pt x="10933" y="9040"/>
                  </a:cubicBezTo>
                  <a:cubicBezTo>
                    <a:pt x="11070" y="9359"/>
                    <a:pt x="11230" y="9656"/>
                    <a:pt x="11458" y="9930"/>
                  </a:cubicBezTo>
                  <a:cubicBezTo>
                    <a:pt x="11436" y="9953"/>
                    <a:pt x="11413" y="9975"/>
                    <a:pt x="11390" y="9998"/>
                  </a:cubicBezTo>
                  <a:cubicBezTo>
                    <a:pt x="10682" y="10729"/>
                    <a:pt x="10089" y="11550"/>
                    <a:pt x="9587" y="12441"/>
                  </a:cubicBezTo>
                  <a:cubicBezTo>
                    <a:pt x="9358" y="12874"/>
                    <a:pt x="9130" y="13331"/>
                    <a:pt x="8970" y="13787"/>
                  </a:cubicBezTo>
                  <a:cubicBezTo>
                    <a:pt x="8788" y="14244"/>
                    <a:pt x="8674" y="14700"/>
                    <a:pt x="8560" y="15180"/>
                  </a:cubicBezTo>
                  <a:cubicBezTo>
                    <a:pt x="8468" y="15636"/>
                    <a:pt x="8423" y="16115"/>
                    <a:pt x="8400" y="16595"/>
                  </a:cubicBezTo>
                  <a:cubicBezTo>
                    <a:pt x="8377" y="17028"/>
                    <a:pt x="8400" y="17485"/>
                    <a:pt x="8445" y="17964"/>
                  </a:cubicBezTo>
                  <a:cubicBezTo>
                    <a:pt x="8445" y="18010"/>
                    <a:pt x="8468" y="18056"/>
                    <a:pt x="8468" y="18101"/>
                  </a:cubicBezTo>
                  <a:lnTo>
                    <a:pt x="8286" y="18101"/>
                  </a:lnTo>
                  <a:cubicBezTo>
                    <a:pt x="7966" y="18124"/>
                    <a:pt x="7647" y="18215"/>
                    <a:pt x="7373" y="18352"/>
                  </a:cubicBezTo>
                  <a:lnTo>
                    <a:pt x="4314" y="12258"/>
                  </a:lnTo>
                  <a:cubicBezTo>
                    <a:pt x="4154" y="11938"/>
                    <a:pt x="3903" y="11664"/>
                    <a:pt x="3606" y="11482"/>
                  </a:cubicBezTo>
                  <a:cubicBezTo>
                    <a:pt x="3355" y="11322"/>
                    <a:pt x="3081" y="11208"/>
                    <a:pt x="2785" y="11185"/>
                  </a:cubicBezTo>
                  <a:cubicBezTo>
                    <a:pt x="2693" y="11162"/>
                    <a:pt x="2579" y="11162"/>
                    <a:pt x="2465" y="11162"/>
                  </a:cubicBezTo>
                  <a:cubicBezTo>
                    <a:pt x="2100" y="11162"/>
                    <a:pt x="1758" y="11231"/>
                    <a:pt x="1415" y="11391"/>
                  </a:cubicBezTo>
                  <a:cubicBezTo>
                    <a:pt x="1164" y="11505"/>
                    <a:pt x="959" y="11642"/>
                    <a:pt x="753" y="11824"/>
                  </a:cubicBezTo>
                  <a:cubicBezTo>
                    <a:pt x="639" y="11938"/>
                    <a:pt x="548" y="12030"/>
                    <a:pt x="502" y="12098"/>
                  </a:cubicBezTo>
                  <a:cubicBezTo>
                    <a:pt x="365" y="12258"/>
                    <a:pt x="297" y="12418"/>
                    <a:pt x="228" y="12532"/>
                  </a:cubicBezTo>
                  <a:cubicBezTo>
                    <a:pt x="69" y="12874"/>
                    <a:pt x="0" y="13262"/>
                    <a:pt x="69" y="13650"/>
                  </a:cubicBezTo>
                  <a:cubicBezTo>
                    <a:pt x="91" y="13856"/>
                    <a:pt x="137" y="14061"/>
                    <a:pt x="228" y="14221"/>
                  </a:cubicBezTo>
                  <a:lnTo>
                    <a:pt x="3264" y="20772"/>
                  </a:lnTo>
                  <a:cubicBezTo>
                    <a:pt x="3218" y="20909"/>
                    <a:pt x="3196" y="21068"/>
                    <a:pt x="3150" y="21228"/>
                  </a:cubicBezTo>
                  <a:cubicBezTo>
                    <a:pt x="3127" y="21434"/>
                    <a:pt x="3104" y="21616"/>
                    <a:pt x="3127" y="21845"/>
                  </a:cubicBezTo>
                  <a:cubicBezTo>
                    <a:pt x="3036" y="21890"/>
                    <a:pt x="2967" y="21936"/>
                    <a:pt x="2899" y="21981"/>
                  </a:cubicBezTo>
                  <a:cubicBezTo>
                    <a:pt x="2579" y="22210"/>
                    <a:pt x="2328" y="22506"/>
                    <a:pt x="2123" y="22849"/>
                  </a:cubicBezTo>
                  <a:cubicBezTo>
                    <a:pt x="1963" y="23146"/>
                    <a:pt x="1849" y="23465"/>
                    <a:pt x="1780" y="23830"/>
                  </a:cubicBezTo>
                  <a:cubicBezTo>
                    <a:pt x="1712" y="24150"/>
                    <a:pt x="1712" y="24469"/>
                    <a:pt x="1758" y="24835"/>
                  </a:cubicBezTo>
                  <a:cubicBezTo>
                    <a:pt x="1803" y="25131"/>
                    <a:pt x="1872" y="25451"/>
                    <a:pt x="2009" y="25793"/>
                  </a:cubicBezTo>
                  <a:cubicBezTo>
                    <a:pt x="2100" y="26044"/>
                    <a:pt x="2214" y="26273"/>
                    <a:pt x="2374" y="26547"/>
                  </a:cubicBezTo>
                  <a:cubicBezTo>
                    <a:pt x="2488" y="26729"/>
                    <a:pt x="2602" y="26912"/>
                    <a:pt x="2739" y="27117"/>
                  </a:cubicBezTo>
                  <a:cubicBezTo>
                    <a:pt x="2990" y="27437"/>
                    <a:pt x="3264" y="27779"/>
                    <a:pt x="3606" y="28076"/>
                  </a:cubicBezTo>
                  <a:cubicBezTo>
                    <a:pt x="4200" y="28646"/>
                    <a:pt x="4908" y="29149"/>
                    <a:pt x="5729" y="29537"/>
                  </a:cubicBezTo>
                  <a:cubicBezTo>
                    <a:pt x="6323" y="29833"/>
                    <a:pt x="6985" y="30084"/>
                    <a:pt x="7669" y="30244"/>
                  </a:cubicBezTo>
                  <a:lnTo>
                    <a:pt x="8103" y="31180"/>
                  </a:lnTo>
                  <a:cubicBezTo>
                    <a:pt x="8308" y="31614"/>
                    <a:pt x="8674" y="31956"/>
                    <a:pt x="9107" y="32139"/>
                  </a:cubicBezTo>
                  <a:cubicBezTo>
                    <a:pt x="9267" y="32230"/>
                    <a:pt x="9450" y="32276"/>
                    <a:pt x="9632" y="32299"/>
                  </a:cubicBezTo>
                  <a:cubicBezTo>
                    <a:pt x="9746" y="32321"/>
                    <a:pt x="9883" y="32321"/>
                    <a:pt x="10020" y="32321"/>
                  </a:cubicBezTo>
                  <a:cubicBezTo>
                    <a:pt x="10454" y="32321"/>
                    <a:pt x="10865" y="32230"/>
                    <a:pt x="11299" y="32047"/>
                  </a:cubicBezTo>
                  <a:cubicBezTo>
                    <a:pt x="11618" y="32595"/>
                    <a:pt x="12029" y="33120"/>
                    <a:pt x="12486" y="33600"/>
                  </a:cubicBezTo>
                  <a:cubicBezTo>
                    <a:pt x="12645" y="33782"/>
                    <a:pt x="12828" y="33942"/>
                    <a:pt x="13033" y="34125"/>
                  </a:cubicBezTo>
                  <a:cubicBezTo>
                    <a:pt x="13216" y="34307"/>
                    <a:pt x="13421" y="34467"/>
                    <a:pt x="13627" y="34627"/>
                  </a:cubicBezTo>
                  <a:cubicBezTo>
                    <a:pt x="13718" y="34695"/>
                    <a:pt x="13809" y="34764"/>
                    <a:pt x="13901" y="34809"/>
                  </a:cubicBezTo>
                  <a:cubicBezTo>
                    <a:pt x="13878" y="34855"/>
                    <a:pt x="13878" y="34878"/>
                    <a:pt x="13878" y="34901"/>
                  </a:cubicBezTo>
                  <a:cubicBezTo>
                    <a:pt x="13855" y="35174"/>
                    <a:pt x="13855" y="35426"/>
                    <a:pt x="13878" y="35677"/>
                  </a:cubicBezTo>
                  <a:cubicBezTo>
                    <a:pt x="13901" y="36019"/>
                    <a:pt x="13969" y="36339"/>
                    <a:pt x="14083" y="36635"/>
                  </a:cubicBezTo>
                  <a:cubicBezTo>
                    <a:pt x="14197" y="36955"/>
                    <a:pt x="14357" y="37252"/>
                    <a:pt x="14540" y="37503"/>
                  </a:cubicBezTo>
                  <a:lnTo>
                    <a:pt x="14563" y="37503"/>
                  </a:lnTo>
                  <a:cubicBezTo>
                    <a:pt x="14563" y="37525"/>
                    <a:pt x="14585" y="37548"/>
                    <a:pt x="14608" y="37548"/>
                  </a:cubicBezTo>
                  <a:cubicBezTo>
                    <a:pt x="14677" y="37662"/>
                    <a:pt x="14814" y="37799"/>
                    <a:pt x="14996" y="37936"/>
                  </a:cubicBezTo>
                  <a:cubicBezTo>
                    <a:pt x="15179" y="38073"/>
                    <a:pt x="15362" y="38187"/>
                    <a:pt x="15567" y="38279"/>
                  </a:cubicBezTo>
                  <a:cubicBezTo>
                    <a:pt x="15795" y="38347"/>
                    <a:pt x="16001" y="38393"/>
                    <a:pt x="16206" y="38416"/>
                  </a:cubicBezTo>
                  <a:cubicBezTo>
                    <a:pt x="16297" y="38438"/>
                    <a:pt x="16366" y="38438"/>
                    <a:pt x="16457" y="38438"/>
                  </a:cubicBezTo>
                  <a:lnTo>
                    <a:pt x="16503" y="38438"/>
                  </a:lnTo>
                  <a:cubicBezTo>
                    <a:pt x="16548" y="38461"/>
                    <a:pt x="16571" y="38461"/>
                    <a:pt x="16617" y="38484"/>
                  </a:cubicBezTo>
                  <a:lnTo>
                    <a:pt x="16640" y="38484"/>
                  </a:lnTo>
                  <a:cubicBezTo>
                    <a:pt x="16754" y="38530"/>
                    <a:pt x="16959" y="38598"/>
                    <a:pt x="17256" y="38621"/>
                  </a:cubicBezTo>
                  <a:lnTo>
                    <a:pt x="17667" y="38621"/>
                  </a:lnTo>
                  <a:cubicBezTo>
                    <a:pt x="17872" y="38690"/>
                    <a:pt x="18101" y="38735"/>
                    <a:pt x="18329" y="38758"/>
                  </a:cubicBezTo>
                  <a:lnTo>
                    <a:pt x="18511" y="38758"/>
                  </a:lnTo>
                  <a:cubicBezTo>
                    <a:pt x="18648" y="38758"/>
                    <a:pt x="18785" y="38758"/>
                    <a:pt x="18945" y="38735"/>
                  </a:cubicBezTo>
                  <a:cubicBezTo>
                    <a:pt x="18945" y="38735"/>
                    <a:pt x="18968" y="38735"/>
                    <a:pt x="18968" y="38712"/>
                  </a:cubicBezTo>
                  <a:cubicBezTo>
                    <a:pt x="19036" y="38712"/>
                    <a:pt x="19105" y="38690"/>
                    <a:pt x="19173" y="38667"/>
                  </a:cubicBezTo>
                  <a:cubicBezTo>
                    <a:pt x="19310" y="38781"/>
                    <a:pt x="19493" y="38872"/>
                    <a:pt x="19675" y="38963"/>
                  </a:cubicBezTo>
                  <a:cubicBezTo>
                    <a:pt x="19881" y="39032"/>
                    <a:pt x="20086" y="39078"/>
                    <a:pt x="20269" y="39100"/>
                  </a:cubicBezTo>
                  <a:cubicBezTo>
                    <a:pt x="20360" y="39123"/>
                    <a:pt x="20452" y="39123"/>
                    <a:pt x="20566" y="39123"/>
                  </a:cubicBezTo>
                  <a:cubicBezTo>
                    <a:pt x="20680" y="39123"/>
                    <a:pt x="20817" y="39123"/>
                    <a:pt x="20954" y="39100"/>
                  </a:cubicBezTo>
                  <a:cubicBezTo>
                    <a:pt x="21113" y="39146"/>
                    <a:pt x="21250" y="39169"/>
                    <a:pt x="21342" y="39169"/>
                  </a:cubicBezTo>
                  <a:cubicBezTo>
                    <a:pt x="21433" y="39192"/>
                    <a:pt x="21547" y="39192"/>
                    <a:pt x="21638" y="39192"/>
                  </a:cubicBezTo>
                  <a:cubicBezTo>
                    <a:pt x="21798" y="39192"/>
                    <a:pt x="21912" y="39169"/>
                    <a:pt x="21958" y="39169"/>
                  </a:cubicBezTo>
                  <a:lnTo>
                    <a:pt x="22004" y="39169"/>
                  </a:lnTo>
                  <a:cubicBezTo>
                    <a:pt x="22049" y="39169"/>
                    <a:pt x="22072" y="39146"/>
                    <a:pt x="22118" y="39146"/>
                  </a:cubicBezTo>
                  <a:cubicBezTo>
                    <a:pt x="22209" y="39169"/>
                    <a:pt x="22323" y="39192"/>
                    <a:pt x="22415" y="39192"/>
                  </a:cubicBezTo>
                  <a:lnTo>
                    <a:pt x="22643" y="39192"/>
                  </a:lnTo>
                  <a:cubicBezTo>
                    <a:pt x="22780" y="39192"/>
                    <a:pt x="22917" y="39192"/>
                    <a:pt x="23054" y="39169"/>
                  </a:cubicBezTo>
                  <a:cubicBezTo>
                    <a:pt x="23282" y="39123"/>
                    <a:pt x="23487" y="39055"/>
                    <a:pt x="23716" y="38941"/>
                  </a:cubicBezTo>
                  <a:cubicBezTo>
                    <a:pt x="23921" y="38849"/>
                    <a:pt x="24058" y="38735"/>
                    <a:pt x="24172" y="38644"/>
                  </a:cubicBezTo>
                  <a:cubicBezTo>
                    <a:pt x="24172" y="38644"/>
                    <a:pt x="24218" y="38621"/>
                    <a:pt x="24218" y="38621"/>
                  </a:cubicBezTo>
                  <a:cubicBezTo>
                    <a:pt x="24469" y="38416"/>
                    <a:pt x="24674" y="38165"/>
                    <a:pt x="24857" y="37845"/>
                  </a:cubicBezTo>
                  <a:cubicBezTo>
                    <a:pt x="25017" y="37594"/>
                    <a:pt x="25154" y="37297"/>
                    <a:pt x="25245" y="36955"/>
                  </a:cubicBezTo>
                  <a:cubicBezTo>
                    <a:pt x="25245" y="36909"/>
                    <a:pt x="25268" y="36864"/>
                    <a:pt x="25268" y="36841"/>
                  </a:cubicBezTo>
                  <a:cubicBezTo>
                    <a:pt x="25519" y="36864"/>
                    <a:pt x="25770" y="36886"/>
                    <a:pt x="26044" y="36886"/>
                  </a:cubicBezTo>
                  <a:lnTo>
                    <a:pt x="26181" y="36886"/>
                  </a:lnTo>
                  <a:cubicBezTo>
                    <a:pt x="26569" y="36886"/>
                    <a:pt x="26957" y="36864"/>
                    <a:pt x="27368" y="36772"/>
                  </a:cubicBezTo>
                  <a:cubicBezTo>
                    <a:pt x="27801" y="36704"/>
                    <a:pt x="28235" y="36567"/>
                    <a:pt x="28646" y="36384"/>
                  </a:cubicBezTo>
                  <a:cubicBezTo>
                    <a:pt x="29262" y="36133"/>
                    <a:pt x="29787" y="35791"/>
                    <a:pt x="30244" y="35357"/>
                  </a:cubicBezTo>
                  <a:lnTo>
                    <a:pt x="30266" y="35357"/>
                  </a:lnTo>
                  <a:cubicBezTo>
                    <a:pt x="30495" y="35311"/>
                    <a:pt x="30746" y="35243"/>
                    <a:pt x="30997" y="35152"/>
                  </a:cubicBezTo>
                  <a:cubicBezTo>
                    <a:pt x="31225" y="35038"/>
                    <a:pt x="31431" y="34901"/>
                    <a:pt x="31636" y="34741"/>
                  </a:cubicBezTo>
                  <a:cubicBezTo>
                    <a:pt x="31796" y="34604"/>
                    <a:pt x="31933" y="34444"/>
                    <a:pt x="32070" y="34261"/>
                  </a:cubicBezTo>
                  <a:cubicBezTo>
                    <a:pt x="32161" y="34147"/>
                    <a:pt x="32252" y="33988"/>
                    <a:pt x="32344" y="33828"/>
                  </a:cubicBezTo>
                  <a:cubicBezTo>
                    <a:pt x="32617" y="33371"/>
                    <a:pt x="32777" y="32869"/>
                    <a:pt x="32891" y="32230"/>
                  </a:cubicBezTo>
                  <a:cubicBezTo>
                    <a:pt x="32983" y="31774"/>
                    <a:pt x="33028" y="31294"/>
                    <a:pt x="33028" y="30746"/>
                  </a:cubicBezTo>
                  <a:cubicBezTo>
                    <a:pt x="33028" y="30404"/>
                    <a:pt x="33005" y="30039"/>
                    <a:pt x="32960" y="29696"/>
                  </a:cubicBezTo>
                  <a:cubicBezTo>
                    <a:pt x="32937" y="29331"/>
                    <a:pt x="32869" y="28966"/>
                    <a:pt x="32777" y="28578"/>
                  </a:cubicBezTo>
                  <a:cubicBezTo>
                    <a:pt x="33120" y="28418"/>
                    <a:pt x="33439" y="28258"/>
                    <a:pt x="33759" y="28053"/>
                  </a:cubicBezTo>
                  <a:cubicBezTo>
                    <a:pt x="34535" y="27574"/>
                    <a:pt x="35242" y="26980"/>
                    <a:pt x="35813" y="26295"/>
                  </a:cubicBezTo>
                  <a:cubicBezTo>
                    <a:pt x="36133" y="25930"/>
                    <a:pt x="36406" y="25542"/>
                    <a:pt x="36635" y="25177"/>
                  </a:cubicBezTo>
                  <a:cubicBezTo>
                    <a:pt x="36886" y="24766"/>
                    <a:pt x="37091" y="24332"/>
                    <a:pt x="37274" y="23922"/>
                  </a:cubicBezTo>
                  <a:cubicBezTo>
                    <a:pt x="37456" y="23465"/>
                    <a:pt x="37593" y="23009"/>
                    <a:pt x="37707" y="22529"/>
                  </a:cubicBezTo>
                  <a:cubicBezTo>
                    <a:pt x="37822" y="22050"/>
                    <a:pt x="37913" y="21548"/>
                    <a:pt x="37936" y="21046"/>
                  </a:cubicBezTo>
                  <a:cubicBezTo>
                    <a:pt x="38027" y="20041"/>
                    <a:pt x="37981" y="19037"/>
                    <a:pt x="37799" y="18033"/>
                  </a:cubicBezTo>
                  <a:cubicBezTo>
                    <a:pt x="37799" y="18010"/>
                    <a:pt x="37799" y="17964"/>
                    <a:pt x="37799" y="17941"/>
                  </a:cubicBezTo>
                  <a:cubicBezTo>
                    <a:pt x="38141" y="17827"/>
                    <a:pt x="38438" y="17668"/>
                    <a:pt x="38712" y="17485"/>
                  </a:cubicBezTo>
                  <a:cubicBezTo>
                    <a:pt x="39077" y="17257"/>
                    <a:pt x="39374" y="16983"/>
                    <a:pt x="39625" y="16663"/>
                  </a:cubicBezTo>
                  <a:cubicBezTo>
                    <a:pt x="39762" y="16458"/>
                    <a:pt x="39876" y="16275"/>
                    <a:pt x="39967" y="16070"/>
                  </a:cubicBezTo>
                  <a:cubicBezTo>
                    <a:pt x="40104" y="15819"/>
                    <a:pt x="40173" y="15545"/>
                    <a:pt x="40195" y="15271"/>
                  </a:cubicBezTo>
                  <a:cubicBezTo>
                    <a:pt x="40218" y="15157"/>
                    <a:pt x="40218" y="15043"/>
                    <a:pt x="40195" y="14928"/>
                  </a:cubicBezTo>
                  <a:cubicBezTo>
                    <a:pt x="40401" y="14677"/>
                    <a:pt x="40515" y="14403"/>
                    <a:pt x="40606" y="14130"/>
                  </a:cubicBezTo>
                  <a:cubicBezTo>
                    <a:pt x="40698" y="13901"/>
                    <a:pt x="40743" y="13673"/>
                    <a:pt x="40743" y="13422"/>
                  </a:cubicBezTo>
                  <a:cubicBezTo>
                    <a:pt x="40743" y="13148"/>
                    <a:pt x="40720" y="12897"/>
                    <a:pt x="40629" y="12646"/>
                  </a:cubicBezTo>
                  <a:cubicBezTo>
                    <a:pt x="40538" y="12349"/>
                    <a:pt x="40401" y="12075"/>
                    <a:pt x="40218" y="11847"/>
                  </a:cubicBezTo>
                  <a:cubicBezTo>
                    <a:pt x="40195" y="11824"/>
                    <a:pt x="40150" y="11779"/>
                    <a:pt x="40127" y="11756"/>
                  </a:cubicBezTo>
                  <a:cubicBezTo>
                    <a:pt x="40150" y="11482"/>
                    <a:pt x="40173" y="11185"/>
                    <a:pt x="40150" y="10911"/>
                  </a:cubicBezTo>
                  <a:cubicBezTo>
                    <a:pt x="40127" y="10592"/>
                    <a:pt x="40058" y="10272"/>
                    <a:pt x="39967" y="9998"/>
                  </a:cubicBezTo>
                  <a:cubicBezTo>
                    <a:pt x="39853" y="9656"/>
                    <a:pt x="39716" y="9359"/>
                    <a:pt x="39556" y="9108"/>
                  </a:cubicBezTo>
                  <a:cubicBezTo>
                    <a:pt x="39397" y="8880"/>
                    <a:pt x="39237" y="8674"/>
                    <a:pt x="39031" y="8515"/>
                  </a:cubicBezTo>
                  <a:lnTo>
                    <a:pt x="39009" y="8515"/>
                  </a:lnTo>
                  <a:cubicBezTo>
                    <a:pt x="38963" y="8469"/>
                    <a:pt x="38917" y="8423"/>
                    <a:pt x="38849" y="8378"/>
                  </a:cubicBezTo>
                  <a:cubicBezTo>
                    <a:pt x="38780" y="8332"/>
                    <a:pt x="38712" y="8309"/>
                    <a:pt x="38643" y="8264"/>
                  </a:cubicBezTo>
                  <a:cubicBezTo>
                    <a:pt x="38643" y="8264"/>
                    <a:pt x="38621" y="8241"/>
                    <a:pt x="38598" y="8241"/>
                  </a:cubicBezTo>
                  <a:cubicBezTo>
                    <a:pt x="38506" y="8195"/>
                    <a:pt x="38347" y="8127"/>
                    <a:pt x="38141" y="8058"/>
                  </a:cubicBezTo>
                  <a:cubicBezTo>
                    <a:pt x="37981" y="8035"/>
                    <a:pt x="37799" y="8012"/>
                    <a:pt x="37639" y="8012"/>
                  </a:cubicBezTo>
                  <a:cubicBezTo>
                    <a:pt x="37479" y="8012"/>
                    <a:pt x="37297" y="8035"/>
                    <a:pt x="37137" y="8081"/>
                  </a:cubicBezTo>
                  <a:cubicBezTo>
                    <a:pt x="37114" y="7944"/>
                    <a:pt x="37091" y="7830"/>
                    <a:pt x="37046" y="7716"/>
                  </a:cubicBezTo>
                  <a:cubicBezTo>
                    <a:pt x="36977" y="7442"/>
                    <a:pt x="36840" y="7168"/>
                    <a:pt x="36658" y="6940"/>
                  </a:cubicBezTo>
                  <a:cubicBezTo>
                    <a:pt x="36635" y="6917"/>
                    <a:pt x="36635" y="6917"/>
                    <a:pt x="36612" y="6894"/>
                  </a:cubicBezTo>
                  <a:lnTo>
                    <a:pt x="36658" y="5958"/>
                  </a:lnTo>
                  <a:cubicBezTo>
                    <a:pt x="36658" y="5935"/>
                    <a:pt x="36658" y="5935"/>
                    <a:pt x="36658" y="5913"/>
                  </a:cubicBezTo>
                  <a:cubicBezTo>
                    <a:pt x="36658" y="5844"/>
                    <a:pt x="36658" y="5798"/>
                    <a:pt x="36680" y="5753"/>
                  </a:cubicBezTo>
                  <a:cubicBezTo>
                    <a:pt x="36726" y="5251"/>
                    <a:pt x="36566" y="4771"/>
                    <a:pt x="36269" y="4383"/>
                  </a:cubicBezTo>
                  <a:cubicBezTo>
                    <a:pt x="36041" y="4041"/>
                    <a:pt x="35699" y="3813"/>
                    <a:pt x="35288" y="3676"/>
                  </a:cubicBezTo>
                  <a:lnTo>
                    <a:pt x="31294" y="2420"/>
                  </a:lnTo>
                  <a:cubicBezTo>
                    <a:pt x="29513" y="1872"/>
                    <a:pt x="27756" y="1325"/>
                    <a:pt x="25975" y="754"/>
                  </a:cubicBezTo>
                  <a:lnTo>
                    <a:pt x="23853" y="92"/>
                  </a:lnTo>
                  <a:cubicBezTo>
                    <a:pt x="23670" y="24"/>
                    <a:pt x="23464" y="1"/>
                    <a:pt x="2325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 name="Google Shape;9737;p58"/>
            <p:cNvSpPr/>
            <p:nvPr/>
          </p:nvSpPr>
          <p:spPr>
            <a:xfrm>
              <a:off x="5374316" y="2662095"/>
              <a:ext cx="756937" cy="399994"/>
            </a:xfrm>
            <a:custGeom>
              <a:avLst/>
              <a:gdLst/>
              <a:ahLst/>
              <a:cxnLst/>
              <a:rect l="l" t="t" r="r" b="b"/>
              <a:pathLst>
                <a:path w="16070" h="8492" extrusionOk="0">
                  <a:moveTo>
                    <a:pt x="4611" y="0"/>
                  </a:moveTo>
                  <a:cubicBezTo>
                    <a:pt x="4566" y="0"/>
                    <a:pt x="4543" y="23"/>
                    <a:pt x="4520" y="69"/>
                  </a:cubicBezTo>
                  <a:cubicBezTo>
                    <a:pt x="4474" y="91"/>
                    <a:pt x="4452" y="91"/>
                    <a:pt x="4429" y="114"/>
                  </a:cubicBezTo>
                  <a:cubicBezTo>
                    <a:pt x="4406" y="114"/>
                    <a:pt x="4360" y="137"/>
                    <a:pt x="4338" y="137"/>
                  </a:cubicBezTo>
                  <a:lnTo>
                    <a:pt x="4315" y="160"/>
                  </a:lnTo>
                  <a:cubicBezTo>
                    <a:pt x="4246" y="183"/>
                    <a:pt x="4178" y="206"/>
                    <a:pt x="4132" y="251"/>
                  </a:cubicBezTo>
                  <a:lnTo>
                    <a:pt x="3995" y="297"/>
                  </a:lnTo>
                  <a:cubicBezTo>
                    <a:pt x="3904" y="320"/>
                    <a:pt x="3790" y="365"/>
                    <a:pt x="3698" y="411"/>
                  </a:cubicBezTo>
                  <a:lnTo>
                    <a:pt x="3607" y="434"/>
                  </a:lnTo>
                  <a:cubicBezTo>
                    <a:pt x="3493" y="479"/>
                    <a:pt x="3402" y="548"/>
                    <a:pt x="3288" y="571"/>
                  </a:cubicBezTo>
                  <a:cubicBezTo>
                    <a:pt x="3151" y="639"/>
                    <a:pt x="3014" y="685"/>
                    <a:pt x="2877" y="730"/>
                  </a:cubicBezTo>
                  <a:cubicBezTo>
                    <a:pt x="2808" y="753"/>
                    <a:pt x="2740" y="776"/>
                    <a:pt x="2671" y="799"/>
                  </a:cubicBezTo>
                  <a:lnTo>
                    <a:pt x="2626" y="822"/>
                  </a:lnTo>
                  <a:lnTo>
                    <a:pt x="2580" y="822"/>
                  </a:lnTo>
                  <a:cubicBezTo>
                    <a:pt x="2511" y="845"/>
                    <a:pt x="2420" y="867"/>
                    <a:pt x="2352" y="913"/>
                  </a:cubicBezTo>
                  <a:cubicBezTo>
                    <a:pt x="2283" y="936"/>
                    <a:pt x="2192" y="959"/>
                    <a:pt x="2123" y="982"/>
                  </a:cubicBezTo>
                  <a:cubicBezTo>
                    <a:pt x="2055" y="1004"/>
                    <a:pt x="2009" y="1027"/>
                    <a:pt x="1941" y="1027"/>
                  </a:cubicBezTo>
                  <a:lnTo>
                    <a:pt x="1895" y="1050"/>
                  </a:lnTo>
                  <a:cubicBezTo>
                    <a:pt x="1827" y="1073"/>
                    <a:pt x="1758" y="1119"/>
                    <a:pt x="1690" y="1141"/>
                  </a:cubicBezTo>
                  <a:cubicBezTo>
                    <a:pt x="1621" y="1164"/>
                    <a:pt x="1576" y="1187"/>
                    <a:pt x="1507" y="1210"/>
                  </a:cubicBezTo>
                  <a:cubicBezTo>
                    <a:pt x="1439" y="1233"/>
                    <a:pt x="1370" y="1255"/>
                    <a:pt x="1302" y="1301"/>
                  </a:cubicBezTo>
                  <a:cubicBezTo>
                    <a:pt x="1165" y="1347"/>
                    <a:pt x="1028" y="1415"/>
                    <a:pt x="891" y="1461"/>
                  </a:cubicBezTo>
                  <a:cubicBezTo>
                    <a:pt x="777" y="1507"/>
                    <a:pt x="663" y="1552"/>
                    <a:pt x="571" y="1621"/>
                  </a:cubicBezTo>
                  <a:lnTo>
                    <a:pt x="503" y="1643"/>
                  </a:lnTo>
                  <a:cubicBezTo>
                    <a:pt x="434" y="1666"/>
                    <a:pt x="343" y="1712"/>
                    <a:pt x="275" y="1735"/>
                  </a:cubicBezTo>
                  <a:cubicBezTo>
                    <a:pt x="229" y="1758"/>
                    <a:pt x="206" y="1780"/>
                    <a:pt x="183" y="1803"/>
                  </a:cubicBezTo>
                  <a:lnTo>
                    <a:pt x="138" y="1803"/>
                  </a:lnTo>
                  <a:cubicBezTo>
                    <a:pt x="92" y="1826"/>
                    <a:pt x="69" y="1849"/>
                    <a:pt x="46" y="1895"/>
                  </a:cubicBezTo>
                  <a:cubicBezTo>
                    <a:pt x="46" y="1917"/>
                    <a:pt x="24" y="1940"/>
                    <a:pt x="24" y="1963"/>
                  </a:cubicBezTo>
                  <a:cubicBezTo>
                    <a:pt x="1" y="2032"/>
                    <a:pt x="24" y="2100"/>
                    <a:pt x="69" y="2146"/>
                  </a:cubicBezTo>
                  <a:cubicBezTo>
                    <a:pt x="115" y="2191"/>
                    <a:pt x="183" y="2214"/>
                    <a:pt x="252" y="2260"/>
                  </a:cubicBezTo>
                  <a:lnTo>
                    <a:pt x="297" y="2260"/>
                  </a:lnTo>
                  <a:cubicBezTo>
                    <a:pt x="343" y="2283"/>
                    <a:pt x="389" y="2283"/>
                    <a:pt x="434" y="2305"/>
                  </a:cubicBezTo>
                  <a:cubicBezTo>
                    <a:pt x="457" y="2328"/>
                    <a:pt x="480" y="2328"/>
                    <a:pt x="503" y="2351"/>
                  </a:cubicBezTo>
                  <a:cubicBezTo>
                    <a:pt x="526" y="2351"/>
                    <a:pt x="549" y="2374"/>
                    <a:pt x="571" y="2374"/>
                  </a:cubicBezTo>
                  <a:cubicBezTo>
                    <a:pt x="617" y="2397"/>
                    <a:pt x="663" y="2420"/>
                    <a:pt x="708" y="2420"/>
                  </a:cubicBezTo>
                  <a:lnTo>
                    <a:pt x="731" y="2442"/>
                  </a:lnTo>
                  <a:cubicBezTo>
                    <a:pt x="822" y="2465"/>
                    <a:pt x="914" y="2465"/>
                    <a:pt x="1005" y="2488"/>
                  </a:cubicBezTo>
                  <a:cubicBezTo>
                    <a:pt x="1073" y="2511"/>
                    <a:pt x="1119" y="2511"/>
                    <a:pt x="1188" y="2534"/>
                  </a:cubicBezTo>
                  <a:lnTo>
                    <a:pt x="1256" y="2557"/>
                  </a:lnTo>
                  <a:cubicBezTo>
                    <a:pt x="1302" y="2579"/>
                    <a:pt x="1347" y="2579"/>
                    <a:pt x="1370" y="2579"/>
                  </a:cubicBezTo>
                  <a:cubicBezTo>
                    <a:pt x="1439" y="2602"/>
                    <a:pt x="1507" y="2625"/>
                    <a:pt x="1576" y="2648"/>
                  </a:cubicBezTo>
                  <a:cubicBezTo>
                    <a:pt x="1644" y="2671"/>
                    <a:pt x="1690" y="2671"/>
                    <a:pt x="1758" y="2693"/>
                  </a:cubicBezTo>
                  <a:cubicBezTo>
                    <a:pt x="1804" y="2716"/>
                    <a:pt x="1850" y="2739"/>
                    <a:pt x="1895" y="2739"/>
                  </a:cubicBezTo>
                  <a:lnTo>
                    <a:pt x="1918" y="2762"/>
                  </a:lnTo>
                  <a:cubicBezTo>
                    <a:pt x="1964" y="2785"/>
                    <a:pt x="2032" y="2785"/>
                    <a:pt x="2078" y="2808"/>
                  </a:cubicBezTo>
                  <a:cubicBezTo>
                    <a:pt x="2123" y="2830"/>
                    <a:pt x="2169" y="2853"/>
                    <a:pt x="2215" y="2876"/>
                  </a:cubicBezTo>
                  <a:lnTo>
                    <a:pt x="2192" y="2945"/>
                  </a:lnTo>
                  <a:lnTo>
                    <a:pt x="2192" y="2967"/>
                  </a:lnTo>
                  <a:cubicBezTo>
                    <a:pt x="2169" y="3036"/>
                    <a:pt x="2169" y="3104"/>
                    <a:pt x="2146" y="3196"/>
                  </a:cubicBezTo>
                  <a:lnTo>
                    <a:pt x="2146" y="3241"/>
                  </a:lnTo>
                  <a:cubicBezTo>
                    <a:pt x="2123" y="3264"/>
                    <a:pt x="2123" y="3287"/>
                    <a:pt x="2123" y="3333"/>
                  </a:cubicBezTo>
                  <a:cubicBezTo>
                    <a:pt x="2101" y="3378"/>
                    <a:pt x="2101" y="3447"/>
                    <a:pt x="2101" y="3515"/>
                  </a:cubicBezTo>
                  <a:cubicBezTo>
                    <a:pt x="2101" y="3606"/>
                    <a:pt x="2078" y="3675"/>
                    <a:pt x="2078" y="3743"/>
                  </a:cubicBezTo>
                  <a:cubicBezTo>
                    <a:pt x="2055" y="3789"/>
                    <a:pt x="2055" y="3835"/>
                    <a:pt x="2055" y="3880"/>
                  </a:cubicBezTo>
                  <a:cubicBezTo>
                    <a:pt x="2055" y="3926"/>
                    <a:pt x="2032" y="3972"/>
                    <a:pt x="2032" y="4017"/>
                  </a:cubicBezTo>
                  <a:lnTo>
                    <a:pt x="2032" y="4109"/>
                  </a:lnTo>
                  <a:lnTo>
                    <a:pt x="2009" y="4177"/>
                  </a:lnTo>
                  <a:cubicBezTo>
                    <a:pt x="2009" y="4223"/>
                    <a:pt x="2009" y="4268"/>
                    <a:pt x="1987" y="4314"/>
                  </a:cubicBezTo>
                  <a:cubicBezTo>
                    <a:pt x="1987" y="4360"/>
                    <a:pt x="1987" y="4405"/>
                    <a:pt x="1964" y="4428"/>
                  </a:cubicBezTo>
                  <a:lnTo>
                    <a:pt x="1964" y="4474"/>
                  </a:lnTo>
                  <a:cubicBezTo>
                    <a:pt x="1941" y="4565"/>
                    <a:pt x="1941" y="4656"/>
                    <a:pt x="1918" y="4725"/>
                  </a:cubicBezTo>
                  <a:cubicBezTo>
                    <a:pt x="1918" y="4793"/>
                    <a:pt x="1895" y="4862"/>
                    <a:pt x="1895" y="4930"/>
                  </a:cubicBezTo>
                  <a:lnTo>
                    <a:pt x="1895" y="4953"/>
                  </a:lnTo>
                  <a:cubicBezTo>
                    <a:pt x="1872" y="5022"/>
                    <a:pt x="1850" y="5090"/>
                    <a:pt x="1827" y="5159"/>
                  </a:cubicBezTo>
                  <a:lnTo>
                    <a:pt x="1827" y="5227"/>
                  </a:lnTo>
                  <a:cubicBezTo>
                    <a:pt x="1804" y="5296"/>
                    <a:pt x="1781" y="5364"/>
                    <a:pt x="1758" y="5432"/>
                  </a:cubicBezTo>
                  <a:cubicBezTo>
                    <a:pt x="1758" y="5455"/>
                    <a:pt x="1735" y="5478"/>
                    <a:pt x="1735" y="5524"/>
                  </a:cubicBezTo>
                  <a:cubicBezTo>
                    <a:pt x="1735" y="5524"/>
                    <a:pt x="1713" y="5547"/>
                    <a:pt x="1713" y="5547"/>
                  </a:cubicBezTo>
                  <a:cubicBezTo>
                    <a:pt x="1713" y="5569"/>
                    <a:pt x="1713" y="5592"/>
                    <a:pt x="1690" y="5592"/>
                  </a:cubicBezTo>
                  <a:cubicBezTo>
                    <a:pt x="1690" y="5638"/>
                    <a:pt x="1690" y="5684"/>
                    <a:pt x="1690" y="5706"/>
                  </a:cubicBezTo>
                  <a:cubicBezTo>
                    <a:pt x="1690" y="5729"/>
                    <a:pt x="1690" y="5729"/>
                    <a:pt x="1690" y="5752"/>
                  </a:cubicBezTo>
                  <a:cubicBezTo>
                    <a:pt x="1690" y="5775"/>
                    <a:pt x="1690" y="5821"/>
                    <a:pt x="1690" y="5843"/>
                  </a:cubicBezTo>
                  <a:cubicBezTo>
                    <a:pt x="1713" y="5866"/>
                    <a:pt x="1713" y="5866"/>
                    <a:pt x="1735" y="5866"/>
                  </a:cubicBezTo>
                  <a:lnTo>
                    <a:pt x="1758" y="5889"/>
                  </a:lnTo>
                  <a:lnTo>
                    <a:pt x="1781" y="5889"/>
                  </a:lnTo>
                  <a:cubicBezTo>
                    <a:pt x="1827" y="5912"/>
                    <a:pt x="1872" y="5957"/>
                    <a:pt x="1918" y="6003"/>
                  </a:cubicBezTo>
                  <a:lnTo>
                    <a:pt x="1941" y="6026"/>
                  </a:lnTo>
                  <a:cubicBezTo>
                    <a:pt x="1987" y="6049"/>
                    <a:pt x="2032" y="6072"/>
                    <a:pt x="2055" y="6094"/>
                  </a:cubicBezTo>
                  <a:lnTo>
                    <a:pt x="2123" y="6140"/>
                  </a:lnTo>
                  <a:lnTo>
                    <a:pt x="2192" y="6209"/>
                  </a:lnTo>
                  <a:cubicBezTo>
                    <a:pt x="2283" y="6277"/>
                    <a:pt x="2375" y="6323"/>
                    <a:pt x="2443" y="6391"/>
                  </a:cubicBezTo>
                  <a:cubicBezTo>
                    <a:pt x="2489" y="6414"/>
                    <a:pt x="2534" y="6437"/>
                    <a:pt x="2580" y="6460"/>
                  </a:cubicBezTo>
                  <a:cubicBezTo>
                    <a:pt x="2626" y="6505"/>
                    <a:pt x="2671" y="6528"/>
                    <a:pt x="2717" y="6574"/>
                  </a:cubicBezTo>
                  <a:cubicBezTo>
                    <a:pt x="2785" y="6597"/>
                    <a:pt x="2831" y="6642"/>
                    <a:pt x="2900" y="6665"/>
                  </a:cubicBezTo>
                  <a:cubicBezTo>
                    <a:pt x="2945" y="6711"/>
                    <a:pt x="3014" y="6734"/>
                    <a:pt x="3059" y="6779"/>
                  </a:cubicBezTo>
                  <a:cubicBezTo>
                    <a:pt x="3128" y="6802"/>
                    <a:pt x="3196" y="6848"/>
                    <a:pt x="3242" y="6893"/>
                  </a:cubicBezTo>
                  <a:lnTo>
                    <a:pt x="3379" y="6962"/>
                  </a:lnTo>
                  <a:lnTo>
                    <a:pt x="3425" y="6985"/>
                  </a:lnTo>
                  <a:cubicBezTo>
                    <a:pt x="3447" y="7007"/>
                    <a:pt x="3470" y="7007"/>
                    <a:pt x="3493" y="7030"/>
                  </a:cubicBezTo>
                  <a:cubicBezTo>
                    <a:pt x="3539" y="7053"/>
                    <a:pt x="3561" y="7076"/>
                    <a:pt x="3607" y="7076"/>
                  </a:cubicBezTo>
                  <a:lnTo>
                    <a:pt x="3630" y="7099"/>
                  </a:lnTo>
                  <a:lnTo>
                    <a:pt x="3721" y="7144"/>
                  </a:lnTo>
                  <a:cubicBezTo>
                    <a:pt x="3767" y="7167"/>
                    <a:pt x="3835" y="7190"/>
                    <a:pt x="3904" y="7236"/>
                  </a:cubicBezTo>
                  <a:cubicBezTo>
                    <a:pt x="3949" y="7236"/>
                    <a:pt x="3972" y="7259"/>
                    <a:pt x="4018" y="7281"/>
                  </a:cubicBezTo>
                  <a:cubicBezTo>
                    <a:pt x="4064" y="7281"/>
                    <a:pt x="4109" y="7304"/>
                    <a:pt x="4155" y="7327"/>
                  </a:cubicBezTo>
                  <a:lnTo>
                    <a:pt x="4201" y="7350"/>
                  </a:lnTo>
                  <a:cubicBezTo>
                    <a:pt x="4315" y="7395"/>
                    <a:pt x="4452" y="7441"/>
                    <a:pt x="4589" y="7487"/>
                  </a:cubicBezTo>
                  <a:cubicBezTo>
                    <a:pt x="4703" y="7532"/>
                    <a:pt x="4840" y="7578"/>
                    <a:pt x="4954" y="7624"/>
                  </a:cubicBezTo>
                  <a:cubicBezTo>
                    <a:pt x="5022" y="7647"/>
                    <a:pt x="5091" y="7669"/>
                    <a:pt x="5159" y="7692"/>
                  </a:cubicBezTo>
                  <a:cubicBezTo>
                    <a:pt x="5228" y="7715"/>
                    <a:pt x="5296" y="7738"/>
                    <a:pt x="5342" y="7761"/>
                  </a:cubicBezTo>
                  <a:lnTo>
                    <a:pt x="5365" y="7783"/>
                  </a:lnTo>
                  <a:cubicBezTo>
                    <a:pt x="5479" y="7806"/>
                    <a:pt x="5570" y="7829"/>
                    <a:pt x="5684" y="7875"/>
                  </a:cubicBezTo>
                  <a:cubicBezTo>
                    <a:pt x="5821" y="7898"/>
                    <a:pt x="5981" y="7943"/>
                    <a:pt x="6141" y="7989"/>
                  </a:cubicBezTo>
                  <a:cubicBezTo>
                    <a:pt x="6209" y="8012"/>
                    <a:pt x="6278" y="8035"/>
                    <a:pt x="6346" y="8057"/>
                  </a:cubicBezTo>
                  <a:cubicBezTo>
                    <a:pt x="6437" y="8057"/>
                    <a:pt x="6506" y="8080"/>
                    <a:pt x="6574" y="8103"/>
                  </a:cubicBezTo>
                  <a:cubicBezTo>
                    <a:pt x="6734" y="8149"/>
                    <a:pt x="6871" y="8172"/>
                    <a:pt x="7008" y="8217"/>
                  </a:cubicBezTo>
                  <a:lnTo>
                    <a:pt x="7031" y="8217"/>
                  </a:lnTo>
                  <a:cubicBezTo>
                    <a:pt x="7373" y="8286"/>
                    <a:pt x="7670" y="8331"/>
                    <a:pt x="7921" y="8354"/>
                  </a:cubicBezTo>
                  <a:cubicBezTo>
                    <a:pt x="7990" y="8377"/>
                    <a:pt x="8058" y="8377"/>
                    <a:pt x="8127" y="8377"/>
                  </a:cubicBezTo>
                  <a:cubicBezTo>
                    <a:pt x="8218" y="8400"/>
                    <a:pt x="8286" y="8400"/>
                    <a:pt x="8355" y="8400"/>
                  </a:cubicBezTo>
                  <a:lnTo>
                    <a:pt x="8469" y="8423"/>
                  </a:lnTo>
                  <a:cubicBezTo>
                    <a:pt x="8583" y="8445"/>
                    <a:pt x="8674" y="8445"/>
                    <a:pt x="8788" y="8468"/>
                  </a:cubicBezTo>
                  <a:lnTo>
                    <a:pt x="9154" y="8468"/>
                  </a:lnTo>
                  <a:lnTo>
                    <a:pt x="9313" y="8491"/>
                  </a:lnTo>
                  <a:lnTo>
                    <a:pt x="9884" y="8491"/>
                  </a:lnTo>
                  <a:cubicBezTo>
                    <a:pt x="10021" y="8491"/>
                    <a:pt x="10158" y="8491"/>
                    <a:pt x="10295" y="8468"/>
                  </a:cubicBezTo>
                  <a:lnTo>
                    <a:pt x="10409" y="8468"/>
                  </a:lnTo>
                  <a:cubicBezTo>
                    <a:pt x="10500" y="8468"/>
                    <a:pt x="10569" y="8445"/>
                    <a:pt x="10660" y="8445"/>
                  </a:cubicBezTo>
                  <a:lnTo>
                    <a:pt x="10774" y="8445"/>
                  </a:lnTo>
                  <a:lnTo>
                    <a:pt x="10866" y="8423"/>
                  </a:lnTo>
                  <a:lnTo>
                    <a:pt x="10911" y="8423"/>
                  </a:lnTo>
                  <a:cubicBezTo>
                    <a:pt x="11048" y="8400"/>
                    <a:pt x="11185" y="8400"/>
                    <a:pt x="11345" y="8377"/>
                  </a:cubicBezTo>
                  <a:cubicBezTo>
                    <a:pt x="11391" y="8354"/>
                    <a:pt x="11459" y="8354"/>
                    <a:pt x="11527" y="8331"/>
                  </a:cubicBezTo>
                  <a:lnTo>
                    <a:pt x="11573" y="8331"/>
                  </a:lnTo>
                  <a:cubicBezTo>
                    <a:pt x="11619" y="8308"/>
                    <a:pt x="11642" y="8308"/>
                    <a:pt x="11687" y="8308"/>
                  </a:cubicBezTo>
                  <a:lnTo>
                    <a:pt x="11779" y="8286"/>
                  </a:lnTo>
                  <a:cubicBezTo>
                    <a:pt x="11870" y="8263"/>
                    <a:pt x="11984" y="8240"/>
                    <a:pt x="12075" y="8217"/>
                  </a:cubicBezTo>
                  <a:lnTo>
                    <a:pt x="12144" y="8217"/>
                  </a:lnTo>
                  <a:lnTo>
                    <a:pt x="12189" y="8194"/>
                  </a:lnTo>
                  <a:cubicBezTo>
                    <a:pt x="12212" y="8194"/>
                    <a:pt x="12235" y="8194"/>
                    <a:pt x="12281" y="8172"/>
                  </a:cubicBezTo>
                  <a:lnTo>
                    <a:pt x="12326" y="8172"/>
                  </a:lnTo>
                  <a:cubicBezTo>
                    <a:pt x="12349" y="8172"/>
                    <a:pt x="12395" y="8172"/>
                    <a:pt x="12418" y="8149"/>
                  </a:cubicBezTo>
                  <a:cubicBezTo>
                    <a:pt x="12509" y="8103"/>
                    <a:pt x="12532" y="8035"/>
                    <a:pt x="12577" y="7966"/>
                  </a:cubicBezTo>
                  <a:cubicBezTo>
                    <a:pt x="12600" y="7875"/>
                    <a:pt x="12623" y="7806"/>
                    <a:pt x="12646" y="7715"/>
                  </a:cubicBezTo>
                  <a:cubicBezTo>
                    <a:pt x="12646" y="7647"/>
                    <a:pt x="12669" y="7578"/>
                    <a:pt x="12669" y="7487"/>
                  </a:cubicBezTo>
                  <a:cubicBezTo>
                    <a:pt x="12669" y="7441"/>
                    <a:pt x="12669" y="7395"/>
                    <a:pt x="12669" y="7350"/>
                  </a:cubicBezTo>
                  <a:lnTo>
                    <a:pt x="12669" y="7281"/>
                  </a:lnTo>
                  <a:cubicBezTo>
                    <a:pt x="12669" y="7236"/>
                    <a:pt x="12669" y="7190"/>
                    <a:pt x="12669" y="7122"/>
                  </a:cubicBezTo>
                  <a:lnTo>
                    <a:pt x="12669" y="7076"/>
                  </a:lnTo>
                  <a:cubicBezTo>
                    <a:pt x="12669" y="7053"/>
                    <a:pt x="12669" y="7030"/>
                    <a:pt x="12669" y="7007"/>
                  </a:cubicBezTo>
                  <a:cubicBezTo>
                    <a:pt x="12669" y="6962"/>
                    <a:pt x="12669" y="6916"/>
                    <a:pt x="12692" y="6870"/>
                  </a:cubicBezTo>
                  <a:cubicBezTo>
                    <a:pt x="12692" y="6779"/>
                    <a:pt x="12714" y="6665"/>
                    <a:pt x="12737" y="6528"/>
                  </a:cubicBezTo>
                  <a:cubicBezTo>
                    <a:pt x="12760" y="6460"/>
                    <a:pt x="12783" y="6368"/>
                    <a:pt x="12806" y="6277"/>
                  </a:cubicBezTo>
                  <a:lnTo>
                    <a:pt x="12806" y="6186"/>
                  </a:lnTo>
                  <a:cubicBezTo>
                    <a:pt x="12829" y="6117"/>
                    <a:pt x="12851" y="6026"/>
                    <a:pt x="12874" y="5935"/>
                  </a:cubicBezTo>
                  <a:lnTo>
                    <a:pt x="12874" y="5957"/>
                  </a:lnTo>
                  <a:cubicBezTo>
                    <a:pt x="12897" y="5866"/>
                    <a:pt x="12897" y="5798"/>
                    <a:pt x="12920" y="5729"/>
                  </a:cubicBezTo>
                  <a:cubicBezTo>
                    <a:pt x="12920" y="5706"/>
                    <a:pt x="12920" y="5661"/>
                    <a:pt x="12920" y="5638"/>
                  </a:cubicBezTo>
                  <a:cubicBezTo>
                    <a:pt x="12920" y="5592"/>
                    <a:pt x="12920" y="5547"/>
                    <a:pt x="12943" y="5501"/>
                  </a:cubicBezTo>
                  <a:cubicBezTo>
                    <a:pt x="12943" y="5478"/>
                    <a:pt x="12943" y="5432"/>
                    <a:pt x="12965" y="5410"/>
                  </a:cubicBezTo>
                  <a:lnTo>
                    <a:pt x="12965" y="5318"/>
                  </a:lnTo>
                  <a:cubicBezTo>
                    <a:pt x="12965" y="5318"/>
                    <a:pt x="12965" y="5296"/>
                    <a:pt x="12965" y="5273"/>
                  </a:cubicBezTo>
                  <a:lnTo>
                    <a:pt x="12988" y="5250"/>
                  </a:lnTo>
                  <a:lnTo>
                    <a:pt x="12988" y="5227"/>
                  </a:lnTo>
                  <a:cubicBezTo>
                    <a:pt x="13011" y="5204"/>
                    <a:pt x="13034" y="5181"/>
                    <a:pt x="13057" y="5181"/>
                  </a:cubicBezTo>
                  <a:cubicBezTo>
                    <a:pt x="13125" y="5136"/>
                    <a:pt x="13171" y="5113"/>
                    <a:pt x="13239" y="5090"/>
                  </a:cubicBezTo>
                  <a:lnTo>
                    <a:pt x="13308" y="5044"/>
                  </a:lnTo>
                  <a:cubicBezTo>
                    <a:pt x="13399" y="4999"/>
                    <a:pt x="13490" y="4953"/>
                    <a:pt x="13605" y="4930"/>
                  </a:cubicBezTo>
                  <a:cubicBezTo>
                    <a:pt x="13742" y="4885"/>
                    <a:pt x="13878" y="4839"/>
                    <a:pt x="13993" y="4816"/>
                  </a:cubicBezTo>
                  <a:cubicBezTo>
                    <a:pt x="14152" y="4771"/>
                    <a:pt x="14289" y="4702"/>
                    <a:pt x="14426" y="4656"/>
                  </a:cubicBezTo>
                  <a:cubicBezTo>
                    <a:pt x="14472" y="4634"/>
                    <a:pt x="14540" y="4611"/>
                    <a:pt x="14609" y="4588"/>
                  </a:cubicBezTo>
                  <a:lnTo>
                    <a:pt x="14632" y="4565"/>
                  </a:lnTo>
                  <a:cubicBezTo>
                    <a:pt x="14677" y="4542"/>
                    <a:pt x="14723" y="4542"/>
                    <a:pt x="14746" y="4519"/>
                  </a:cubicBezTo>
                  <a:cubicBezTo>
                    <a:pt x="14792" y="4497"/>
                    <a:pt x="14814" y="4497"/>
                    <a:pt x="14837" y="4474"/>
                  </a:cubicBezTo>
                  <a:cubicBezTo>
                    <a:pt x="14906" y="4451"/>
                    <a:pt x="14974" y="4428"/>
                    <a:pt x="15043" y="4383"/>
                  </a:cubicBezTo>
                  <a:cubicBezTo>
                    <a:pt x="15111" y="4360"/>
                    <a:pt x="15180" y="4337"/>
                    <a:pt x="15248" y="4291"/>
                  </a:cubicBezTo>
                  <a:cubicBezTo>
                    <a:pt x="15271" y="4291"/>
                    <a:pt x="15294" y="4268"/>
                    <a:pt x="15339" y="4268"/>
                  </a:cubicBezTo>
                  <a:cubicBezTo>
                    <a:pt x="15362" y="4246"/>
                    <a:pt x="15385" y="4246"/>
                    <a:pt x="15431" y="4223"/>
                  </a:cubicBezTo>
                  <a:cubicBezTo>
                    <a:pt x="15476" y="4200"/>
                    <a:pt x="15522" y="4177"/>
                    <a:pt x="15545" y="4177"/>
                  </a:cubicBezTo>
                  <a:lnTo>
                    <a:pt x="15590" y="4154"/>
                  </a:lnTo>
                  <a:cubicBezTo>
                    <a:pt x="15659" y="4109"/>
                    <a:pt x="15750" y="4086"/>
                    <a:pt x="15819" y="4063"/>
                  </a:cubicBezTo>
                  <a:cubicBezTo>
                    <a:pt x="15887" y="4040"/>
                    <a:pt x="15910" y="4017"/>
                    <a:pt x="15933" y="4017"/>
                  </a:cubicBezTo>
                  <a:cubicBezTo>
                    <a:pt x="16024" y="3949"/>
                    <a:pt x="16070" y="3880"/>
                    <a:pt x="16047" y="3789"/>
                  </a:cubicBezTo>
                  <a:cubicBezTo>
                    <a:pt x="16047" y="3743"/>
                    <a:pt x="16001" y="3698"/>
                    <a:pt x="15956" y="3675"/>
                  </a:cubicBezTo>
                  <a:cubicBezTo>
                    <a:pt x="15933" y="3652"/>
                    <a:pt x="15887" y="3629"/>
                    <a:pt x="15841" y="3606"/>
                  </a:cubicBezTo>
                  <a:cubicBezTo>
                    <a:pt x="15773" y="3584"/>
                    <a:pt x="15705" y="3561"/>
                    <a:pt x="15636" y="3515"/>
                  </a:cubicBezTo>
                  <a:cubicBezTo>
                    <a:pt x="15476" y="3470"/>
                    <a:pt x="15339" y="3424"/>
                    <a:pt x="15202" y="3378"/>
                  </a:cubicBezTo>
                  <a:cubicBezTo>
                    <a:pt x="15111" y="3355"/>
                    <a:pt x="15043" y="3310"/>
                    <a:pt x="14974" y="3287"/>
                  </a:cubicBezTo>
                  <a:cubicBezTo>
                    <a:pt x="14906" y="3241"/>
                    <a:pt x="14860" y="3218"/>
                    <a:pt x="14792" y="3196"/>
                  </a:cubicBezTo>
                  <a:cubicBezTo>
                    <a:pt x="14632" y="3150"/>
                    <a:pt x="14495" y="3104"/>
                    <a:pt x="14358" y="3059"/>
                  </a:cubicBezTo>
                  <a:cubicBezTo>
                    <a:pt x="14289" y="3036"/>
                    <a:pt x="14221" y="3013"/>
                    <a:pt x="14152" y="2990"/>
                  </a:cubicBezTo>
                  <a:cubicBezTo>
                    <a:pt x="14107" y="2990"/>
                    <a:pt x="14084" y="2990"/>
                    <a:pt x="14038" y="2967"/>
                  </a:cubicBezTo>
                  <a:cubicBezTo>
                    <a:pt x="14015" y="2967"/>
                    <a:pt x="13970" y="2967"/>
                    <a:pt x="13947" y="2945"/>
                  </a:cubicBezTo>
                  <a:cubicBezTo>
                    <a:pt x="13856" y="2922"/>
                    <a:pt x="13787" y="2922"/>
                    <a:pt x="13719" y="2899"/>
                  </a:cubicBezTo>
                  <a:cubicBezTo>
                    <a:pt x="13650" y="2876"/>
                    <a:pt x="13605" y="2853"/>
                    <a:pt x="13559" y="2830"/>
                  </a:cubicBezTo>
                  <a:lnTo>
                    <a:pt x="13490" y="2808"/>
                  </a:lnTo>
                  <a:cubicBezTo>
                    <a:pt x="13445" y="2808"/>
                    <a:pt x="13399" y="2785"/>
                    <a:pt x="13354" y="2762"/>
                  </a:cubicBezTo>
                  <a:lnTo>
                    <a:pt x="13262" y="2739"/>
                  </a:lnTo>
                  <a:cubicBezTo>
                    <a:pt x="13194" y="2693"/>
                    <a:pt x="13125" y="2671"/>
                    <a:pt x="13034" y="2648"/>
                  </a:cubicBezTo>
                  <a:cubicBezTo>
                    <a:pt x="12965" y="2625"/>
                    <a:pt x="12897" y="2602"/>
                    <a:pt x="12829" y="2579"/>
                  </a:cubicBezTo>
                  <a:cubicBezTo>
                    <a:pt x="12760" y="2557"/>
                    <a:pt x="12669" y="2511"/>
                    <a:pt x="12600" y="2488"/>
                  </a:cubicBezTo>
                  <a:cubicBezTo>
                    <a:pt x="12555" y="2465"/>
                    <a:pt x="12486" y="2465"/>
                    <a:pt x="12441" y="2442"/>
                  </a:cubicBezTo>
                  <a:lnTo>
                    <a:pt x="12395" y="2420"/>
                  </a:lnTo>
                  <a:lnTo>
                    <a:pt x="12144" y="2351"/>
                  </a:lnTo>
                  <a:lnTo>
                    <a:pt x="12007" y="2351"/>
                  </a:lnTo>
                  <a:lnTo>
                    <a:pt x="11961" y="2328"/>
                  </a:lnTo>
                  <a:cubicBezTo>
                    <a:pt x="11916" y="2328"/>
                    <a:pt x="11893" y="2305"/>
                    <a:pt x="11870" y="2305"/>
                  </a:cubicBezTo>
                  <a:cubicBezTo>
                    <a:pt x="11824" y="2283"/>
                    <a:pt x="11779" y="2283"/>
                    <a:pt x="11733" y="2260"/>
                  </a:cubicBezTo>
                  <a:lnTo>
                    <a:pt x="11550" y="2191"/>
                  </a:lnTo>
                  <a:lnTo>
                    <a:pt x="11505" y="2191"/>
                  </a:lnTo>
                  <a:cubicBezTo>
                    <a:pt x="11413" y="2168"/>
                    <a:pt x="11345" y="2123"/>
                    <a:pt x="11276" y="2100"/>
                  </a:cubicBezTo>
                  <a:lnTo>
                    <a:pt x="11185" y="2077"/>
                  </a:lnTo>
                  <a:cubicBezTo>
                    <a:pt x="11139" y="2077"/>
                    <a:pt x="11094" y="2054"/>
                    <a:pt x="11071" y="2032"/>
                  </a:cubicBezTo>
                  <a:cubicBezTo>
                    <a:pt x="10911" y="1986"/>
                    <a:pt x="10751" y="1940"/>
                    <a:pt x="10592" y="1895"/>
                  </a:cubicBezTo>
                  <a:cubicBezTo>
                    <a:pt x="10569" y="1872"/>
                    <a:pt x="10523" y="1872"/>
                    <a:pt x="10478" y="1849"/>
                  </a:cubicBezTo>
                  <a:cubicBezTo>
                    <a:pt x="10455" y="1826"/>
                    <a:pt x="10409" y="1826"/>
                    <a:pt x="10363" y="1803"/>
                  </a:cubicBezTo>
                  <a:lnTo>
                    <a:pt x="10318" y="1803"/>
                  </a:lnTo>
                  <a:cubicBezTo>
                    <a:pt x="10249" y="1780"/>
                    <a:pt x="10181" y="1758"/>
                    <a:pt x="10135" y="1735"/>
                  </a:cubicBezTo>
                  <a:cubicBezTo>
                    <a:pt x="9975" y="1689"/>
                    <a:pt x="9816" y="1621"/>
                    <a:pt x="9679" y="1575"/>
                  </a:cubicBezTo>
                  <a:lnTo>
                    <a:pt x="9565" y="1529"/>
                  </a:lnTo>
                  <a:cubicBezTo>
                    <a:pt x="9450" y="1507"/>
                    <a:pt x="9336" y="1461"/>
                    <a:pt x="9222" y="1438"/>
                  </a:cubicBezTo>
                  <a:cubicBezTo>
                    <a:pt x="9154" y="1415"/>
                    <a:pt x="9085" y="1392"/>
                    <a:pt x="9017" y="1370"/>
                  </a:cubicBezTo>
                  <a:cubicBezTo>
                    <a:pt x="8948" y="1347"/>
                    <a:pt x="8857" y="1324"/>
                    <a:pt x="8766" y="1278"/>
                  </a:cubicBezTo>
                  <a:cubicBezTo>
                    <a:pt x="8697" y="1278"/>
                    <a:pt x="8651" y="1255"/>
                    <a:pt x="8583" y="1233"/>
                  </a:cubicBezTo>
                  <a:lnTo>
                    <a:pt x="8537" y="1210"/>
                  </a:lnTo>
                  <a:cubicBezTo>
                    <a:pt x="8492" y="1210"/>
                    <a:pt x="8446" y="1187"/>
                    <a:pt x="8400" y="1187"/>
                  </a:cubicBezTo>
                  <a:cubicBezTo>
                    <a:pt x="8378" y="1164"/>
                    <a:pt x="8332" y="1164"/>
                    <a:pt x="8309" y="1141"/>
                  </a:cubicBezTo>
                  <a:cubicBezTo>
                    <a:pt x="8218" y="1119"/>
                    <a:pt x="8127" y="1096"/>
                    <a:pt x="8035" y="1073"/>
                  </a:cubicBezTo>
                  <a:cubicBezTo>
                    <a:pt x="7967" y="1050"/>
                    <a:pt x="7898" y="1027"/>
                    <a:pt x="7853" y="1004"/>
                  </a:cubicBezTo>
                  <a:cubicBezTo>
                    <a:pt x="7761" y="982"/>
                    <a:pt x="7693" y="959"/>
                    <a:pt x="7624" y="936"/>
                  </a:cubicBezTo>
                  <a:cubicBezTo>
                    <a:pt x="7579" y="936"/>
                    <a:pt x="7533" y="913"/>
                    <a:pt x="7487" y="913"/>
                  </a:cubicBezTo>
                  <a:cubicBezTo>
                    <a:pt x="7465" y="890"/>
                    <a:pt x="7419" y="890"/>
                    <a:pt x="7373" y="867"/>
                  </a:cubicBezTo>
                  <a:lnTo>
                    <a:pt x="6894" y="730"/>
                  </a:lnTo>
                  <a:cubicBezTo>
                    <a:pt x="6848" y="708"/>
                    <a:pt x="6780" y="708"/>
                    <a:pt x="6734" y="685"/>
                  </a:cubicBezTo>
                  <a:lnTo>
                    <a:pt x="6666" y="662"/>
                  </a:lnTo>
                  <a:lnTo>
                    <a:pt x="6552" y="616"/>
                  </a:lnTo>
                  <a:lnTo>
                    <a:pt x="6437" y="571"/>
                  </a:lnTo>
                  <a:cubicBezTo>
                    <a:pt x="6278" y="525"/>
                    <a:pt x="6141" y="479"/>
                    <a:pt x="5981" y="434"/>
                  </a:cubicBezTo>
                  <a:lnTo>
                    <a:pt x="5776" y="365"/>
                  </a:lnTo>
                  <a:cubicBezTo>
                    <a:pt x="5707" y="342"/>
                    <a:pt x="5616" y="320"/>
                    <a:pt x="5524" y="297"/>
                  </a:cubicBezTo>
                  <a:cubicBezTo>
                    <a:pt x="5456" y="274"/>
                    <a:pt x="5365" y="251"/>
                    <a:pt x="5296" y="228"/>
                  </a:cubicBezTo>
                  <a:cubicBezTo>
                    <a:pt x="5228" y="206"/>
                    <a:pt x="5182" y="183"/>
                    <a:pt x="5114" y="160"/>
                  </a:cubicBezTo>
                  <a:lnTo>
                    <a:pt x="5091" y="160"/>
                  </a:lnTo>
                  <a:cubicBezTo>
                    <a:pt x="4999" y="114"/>
                    <a:pt x="4908" y="91"/>
                    <a:pt x="4840" y="69"/>
                  </a:cubicBezTo>
                  <a:cubicBezTo>
                    <a:pt x="4771" y="46"/>
                    <a:pt x="4703" y="23"/>
                    <a:pt x="4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 name="Google Shape;9738;p58"/>
            <p:cNvSpPr/>
            <p:nvPr/>
          </p:nvSpPr>
          <p:spPr>
            <a:xfrm>
              <a:off x="5374316" y="2750227"/>
              <a:ext cx="547284" cy="184972"/>
            </a:xfrm>
            <a:custGeom>
              <a:avLst/>
              <a:gdLst/>
              <a:ahLst/>
              <a:cxnLst/>
              <a:rect l="l" t="t" r="r" b="b"/>
              <a:pathLst>
                <a:path w="11619" h="3927" extrusionOk="0">
                  <a:moveTo>
                    <a:pt x="8971" y="2785"/>
                  </a:moveTo>
                  <a:lnTo>
                    <a:pt x="8971" y="2785"/>
                  </a:lnTo>
                  <a:cubicBezTo>
                    <a:pt x="8977" y="2791"/>
                    <a:pt x="8984" y="2796"/>
                    <a:pt x="8992" y="2799"/>
                  </a:cubicBezTo>
                  <a:lnTo>
                    <a:pt x="8992" y="2799"/>
                  </a:lnTo>
                  <a:cubicBezTo>
                    <a:pt x="8987" y="2785"/>
                    <a:pt x="8971" y="2785"/>
                    <a:pt x="8971" y="2785"/>
                  </a:cubicBezTo>
                  <a:close/>
                  <a:moveTo>
                    <a:pt x="206" y="1"/>
                  </a:moveTo>
                  <a:cubicBezTo>
                    <a:pt x="183" y="1"/>
                    <a:pt x="160" y="1"/>
                    <a:pt x="138" y="24"/>
                  </a:cubicBezTo>
                  <a:cubicBezTo>
                    <a:pt x="115" y="24"/>
                    <a:pt x="92" y="24"/>
                    <a:pt x="69" y="46"/>
                  </a:cubicBezTo>
                  <a:cubicBezTo>
                    <a:pt x="46" y="69"/>
                    <a:pt x="1" y="115"/>
                    <a:pt x="24" y="161"/>
                  </a:cubicBezTo>
                  <a:cubicBezTo>
                    <a:pt x="24" y="206"/>
                    <a:pt x="46" y="252"/>
                    <a:pt x="92" y="275"/>
                  </a:cubicBezTo>
                  <a:cubicBezTo>
                    <a:pt x="115" y="297"/>
                    <a:pt x="138" y="320"/>
                    <a:pt x="160" y="320"/>
                  </a:cubicBezTo>
                  <a:cubicBezTo>
                    <a:pt x="183" y="343"/>
                    <a:pt x="229" y="343"/>
                    <a:pt x="252" y="366"/>
                  </a:cubicBezTo>
                  <a:cubicBezTo>
                    <a:pt x="343" y="389"/>
                    <a:pt x="434" y="412"/>
                    <a:pt x="503" y="412"/>
                  </a:cubicBezTo>
                  <a:cubicBezTo>
                    <a:pt x="526" y="434"/>
                    <a:pt x="549" y="434"/>
                    <a:pt x="571" y="434"/>
                  </a:cubicBezTo>
                  <a:cubicBezTo>
                    <a:pt x="571" y="457"/>
                    <a:pt x="594" y="457"/>
                    <a:pt x="594" y="457"/>
                  </a:cubicBezTo>
                  <a:cubicBezTo>
                    <a:pt x="640" y="480"/>
                    <a:pt x="708" y="503"/>
                    <a:pt x="754" y="503"/>
                  </a:cubicBezTo>
                  <a:cubicBezTo>
                    <a:pt x="800" y="526"/>
                    <a:pt x="822" y="549"/>
                    <a:pt x="868" y="549"/>
                  </a:cubicBezTo>
                  <a:cubicBezTo>
                    <a:pt x="959" y="594"/>
                    <a:pt x="1028" y="617"/>
                    <a:pt x="1119" y="640"/>
                  </a:cubicBezTo>
                  <a:cubicBezTo>
                    <a:pt x="1188" y="663"/>
                    <a:pt x="1279" y="708"/>
                    <a:pt x="1347" y="731"/>
                  </a:cubicBezTo>
                  <a:cubicBezTo>
                    <a:pt x="1439" y="754"/>
                    <a:pt x="1507" y="777"/>
                    <a:pt x="1598" y="800"/>
                  </a:cubicBezTo>
                  <a:cubicBezTo>
                    <a:pt x="1758" y="845"/>
                    <a:pt x="1941" y="914"/>
                    <a:pt x="2101" y="959"/>
                  </a:cubicBezTo>
                  <a:cubicBezTo>
                    <a:pt x="2192" y="982"/>
                    <a:pt x="2260" y="1005"/>
                    <a:pt x="2352" y="1028"/>
                  </a:cubicBezTo>
                  <a:cubicBezTo>
                    <a:pt x="2397" y="1051"/>
                    <a:pt x="2466" y="1074"/>
                    <a:pt x="2511" y="1096"/>
                  </a:cubicBezTo>
                  <a:cubicBezTo>
                    <a:pt x="2557" y="1096"/>
                    <a:pt x="2580" y="1119"/>
                    <a:pt x="2626" y="1119"/>
                  </a:cubicBezTo>
                  <a:cubicBezTo>
                    <a:pt x="2717" y="1165"/>
                    <a:pt x="2808" y="1188"/>
                    <a:pt x="2900" y="1210"/>
                  </a:cubicBezTo>
                  <a:cubicBezTo>
                    <a:pt x="3059" y="1279"/>
                    <a:pt x="3219" y="1325"/>
                    <a:pt x="3379" y="1370"/>
                  </a:cubicBezTo>
                  <a:cubicBezTo>
                    <a:pt x="3539" y="1416"/>
                    <a:pt x="3698" y="1462"/>
                    <a:pt x="3858" y="1507"/>
                  </a:cubicBezTo>
                  <a:cubicBezTo>
                    <a:pt x="3995" y="1553"/>
                    <a:pt x="4109" y="1599"/>
                    <a:pt x="4246" y="1644"/>
                  </a:cubicBezTo>
                  <a:cubicBezTo>
                    <a:pt x="4292" y="1644"/>
                    <a:pt x="4338" y="1667"/>
                    <a:pt x="4383" y="1690"/>
                  </a:cubicBezTo>
                  <a:cubicBezTo>
                    <a:pt x="4543" y="1735"/>
                    <a:pt x="4703" y="1781"/>
                    <a:pt x="4862" y="1850"/>
                  </a:cubicBezTo>
                  <a:cubicBezTo>
                    <a:pt x="5022" y="1895"/>
                    <a:pt x="5182" y="1941"/>
                    <a:pt x="5342" y="1987"/>
                  </a:cubicBezTo>
                  <a:cubicBezTo>
                    <a:pt x="5365" y="2009"/>
                    <a:pt x="5365" y="2009"/>
                    <a:pt x="5387" y="2009"/>
                  </a:cubicBezTo>
                  <a:cubicBezTo>
                    <a:pt x="5456" y="2032"/>
                    <a:pt x="5547" y="2055"/>
                    <a:pt x="5616" y="2101"/>
                  </a:cubicBezTo>
                  <a:cubicBezTo>
                    <a:pt x="5707" y="2124"/>
                    <a:pt x="5798" y="2146"/>
                    <a:pt x="5867" y="2169"/>
                  </a:cubicBezTo>
                  <a:cubicBezTo>
                    <a:pt x="6141" y="2238"/>
                    <a:pt x="6415" y="2306"/>
                    <a:pt x="6689" y="2397"/>
                  </a:cubicBezTo>
                  <a:lnTo>
                    <a:pt x="6734" y="2397"/>
                  </a:lnTo>
                  <a:cubicBezTo>
                    <a:pt x="6757" y="2420"/>
                    <a:pt x="6803" y="2420"/>
                    <a:pt x="6848" y="2420"/>
                  </a:cubicBezTo>
                  <a:cubicBezTo>
                    <a:pt x="6962" y="2466"/>
                    <a:pt x="7077" y="2489"/>
                    <a:pt x="7191" y="2534"/>
                  </a:cubicBezTo>
                  <a:cubicBezTo>
                    <a:pt x="7259" y="2557"/>
                    <a:pt x="7305" y="2557"/>
                    <a:pt x="7350" y="2580"/>
                  </a:cubicBezTo>
                  <a:cubicBezTo>
                    <a:pt x="7373" y="2580"/>
                    <a:pt x="7396" y="2603"/>
                    <a:pt x="7419" y="2603"/>
                  </a:cubicBezTo>
                  <a:lnTo>
                    <a:pt x="7465" y="2603"/>
                  </a:lnTo>
                  <a:cubicBezTo>
                    <a:pt x="7465" y="2603"/>
                    <a:pt x="7487" y="2626"/>
                    <a:pt x="7487" y="2626"/>
                  </a:cubicBezTo>
                  <a:cubicBezTo>
                    <a:pt x="7533" y="2671"/>
                    <a:pt x="7602" y="2694"/>
                    <a:pt x="7670" y="2717"/>
                  </a:cubicBezTo>
                  <a:cubicBezTo>
                    <a:pt x="7716" y="2717"/>
                    <a:pt x="7761" y="2740"/>
                    <a:pt x="7830" y="2763"/>
                  </a:cubicBezTo>
                  <a:cubicBezTo>
                    <a:pt x="7898" y="2785"/>
                    <a:pt x="7990" y="2808"/>
                    <a:pt x="8058" y="2831"/>
                  </a:cubicBezTo>
                  <a:cubicBezTo>
                    <a:pt x="8149" y="2854"/>
                    <a:pt x="8218" y="2900"/>
                    <a:pt x="8309" y="2922"/>
                  </a:cubicBezTo>
                  <a:cubicBezTo>
                    <a:pt x="8332" y="2922"/>
                    <a:pt x="8378" y="2945"/>
                    <a:pt x="8423" y="2945"/>
                  </a:cubicBezTo>
                  <a:cubicBezTo>
                    <a:pt x="8446" y="2968"/>
                    <a:pt x="8492" y="2968"/>
                    <a:pt x="8515" y="2991"/>
                  </a:cubicBezTo>
                  <a:cubicBezTo>
                    <a:pt x="8537" y="2991"/>
                    <a:pt x="8560" y="2991"/>
                    <a:pt x="8606" y="3014"/>
                  </a:cubicBezTo>
                  <a:cubicBezTo>
                    <a:pt x="8651" y="3014"/>
                    <a:pt x="8697" y="3037"/>
                    <a:pt x="8766" y="3059"/>
                  </a:cubicBezTo>
                  <a:lnTo>
                    <a:pt x="8811" y="3059"/>
                  </a:lnTo>
                  <a:cubicBezTo>
                    <a:pt x="8857" y="3082"/>
                    <a:pt x="8903" y="3105"/>
                    <a:pt x="8948" y="3105"/>
                  </a:cubicBezTo>
                  <a:cubicBezTo>
                    <a:pt x="9108" y="3173"/>
                    <a:pt x="9268" y="3219"/>
                    <a:pt x="9428" y="3265"/>
                  </a:cubicBezTo>
                  <a:cubicBezTo>
                    <a:pt x="9770" y="3379"/>
                    <a:pt x="10112" y="3493"/>
                    <a:pt x="10455" y="3607"/>
                  </a:cubicBezTo>
                  <a:cubicBezTo>
                    <a:pt x="10592" y="3653"/>
                    <a:pt x="10729" y="3698"/>
                    <a:pt x="10866" y="3744"/>
                  </a:cubicBezTo>
                  <a:cubicBezTo>
                    <a:pt x="10888" y="3767"/>
                    <a:pt x="10934" y="3767"/>
                    <a:pt x="10980" y="3767"/>
                  </a:cubicBezTo>
                  <a:cubicBezTo>
                    <a:pt x="11094" y="3813"/>
                    <a:pt x="11185" y="3835"/>
                    <a:pt x="11299" y="3881"/>
                  </a:cubicBezTo>
                  <a:lnTo>
                    <a:pt x="11322" y="3881"/>
                  </a:lnTo>
                  <a:cubicBezTo>
                    <a:pt x="11345" y="3904"/>
                    <a:pt x="11391" y="3904"/>
                    <a:pt x="11413" y="3927"/>
                  </a:cubicBezTo>
                  <a:cubicBezTo>
                    <a:pt x="11482" y="3927"/>
                    <a:pt x="11527" y="3904"/>
                    <a:pt x="11573" y="3835"/>
                  </a:cubicBezTo>
                  <a:cubicBezTo>
                    <a:pt x="11573" y="3835"/>
                    <a:pt x="11573" y="3813"/>
                    <a:pt x="11573" y="3813"/>
                  </a:cubicBezTo>
                  <a:cubicBezTo>
                    <a:pt x="11596" y="3790"/>
                    <a:pt x="11596" y="3767"/>
                    <a:pt x="11619" y="3744"/>
                  </a:cubicBezTo>
                  <a:cubicBezTo>
                    <a:pt x="11619" y="3721"/>
                    <a:pt x="11619" y="3698"/>
                    <a:pt x="11596" y="3676"/>
                  </a:cubicBezTo>
                  <a:cubicBezTo>
                    <a:pt x="11596" y="3630"/>
                    <a:pt x="11573" y="3607"/>
                    <a:pt x="11527" y="3584"/>
                  </a:cubicBezTo>
                  <a:cubicBezTo>
                    <a:pt x="11482" y="3561"/>
                    <a:pt x="11413" y="3539"/>
                    <a:pt x="11345" y="3516"/>
                  </a:cubicBezTo>
                  <a:cubicBezTo>
                    <a:pt x="11299" y="3493"/>
                    <a:pt x="11254" y="3493"/>
                    <a:pt x="11208" y="3470"/>
                  </a:cubicBezTo>
                  <a:cubicBezTo>
                    <a:pt x="11139" y="3447"/>
                    <a:pt x="11048" y="3402"/>
                    <a:pt x="10980" y="3379"/>
                  </a:cubicBezTo>
                  <a:cubicBezTo>
                    <a:pt x="10820" y="3333"/>
                    <a:pt x="10637" y="3265"/>
                    <a:pt x="10478" y="3219"/>
                  </a:cubicBezTo>
                  <a:cubicBezTo>
                    <a:pt x="10158" y="3105"/>
                    <a:pt x="9838" y="2968"/>
                    <a:pt x="9519" y="2877"/>
                  </a:cubicBezTo>
                  <a:cubicBezTo>
                    <a:pt x="9496" y="2877"/>
                    <a:pt x="9450" y="2854"/>
                    <a:pt x="9428" y="2854"/>
                  </a:cubicBezTo>
                  <a:lnTo>
                    <a:pt x="9382" y="2831"/>
                  </a:lnTo>
                  <a:lnTo>
                    <a:pt x="9313" y="2831"/>
                  </a:lnTo>
                  <a:cubicBezTo>
                    <a:pt x="9268" y="2831"/>
                    <a:pt x="9245" y="2854"/>
                    <a:pt x="9222" y="2877"/>
                  </a:cubicBezTo>
                  <a:cubicBezTo>
                    <a:pt x="9176" y="2877"/>
                    <a:pt x="9131" y="2854"/>
                    <a:pt x="9108" y="2854"/>
                  </a:cubicBezTo>
                  <a:cubicBezTo>
                    <a:pt x="9085" y="2831"/>
                    <a:pt x="9085" y="2831"/>
                    <a:pt x="9062" y="2831"/>
                  </a:cubicBezTo>
                  <a:cubicBezTo>
                    <a:pt x="9045" y="2814"/>
                    <a:pt x="9016" y="2810"/>
                    <a:pt x="8992" y="2799"/>
                  </a:cubicBezTo>
                  <a:lnTo>
                    <a:pt x="8992" y="2799"/>
                  </a:lnTo>
                  <a:cubicBezTo>
                    <a:pt x="8993" y="2802"/>
                    <a:pt x="8994" y="2805"/>
                    <a:pt x="8994" y="2808"/>
                  </a:cubicBezTo>
                  <a:cubicBezTo>
                    <a:pt x="8834" y="2740"/>
                    <a:pt x="8674" y="2671"/>
                    <a:pt x="8492" y="2626"/>
                  </a:cubicBezTo>
                  <a:cubicBezTo>
                    <a:pt x="8309" y="2557"/>
                    <a:pt x="8149" y="2512"/>
                    <a:pt x="7967" y="2466"/>
                  </a:cubicBezTo>
                  <a:cubicBezTo>
                    <a:pt x="7807" y="2420"/>
                    <a:pt x="7670" y="2375"/>
                    <a:pt x="7510" y="2329"/>
                  </a:cubicBezTo>
                  <a:cubicBezTo>
                    <a:pt x="7465" y="2306"/>
                    <a:pt x="7396" y="2283"/>
                    <a:pt x="7328" y="2260"/>
                  </a:cubicBezTo>
                  <a:lnTo>
                    <a:pt x="7373" y="2260"/>
                  </a:lnTo>
                  <a:cubicBezTo>
                    <a:pt x="7236" y="2215"/>
                    <a:pt x="7122" y="2169"/>
                    <a:pt x="7008" y="2124"/>
                  </a:cubicBezTo>
                  <a:cubicBezTo>
                    <a:pt x="6871" y="2078"/>
                    <a:pt x="6757" y="2032"/>
                    <a:pt x="6643" y="1987"/>
                  </a:cubicBezTo>
                  <a:lnTo>
                    <a:pt x="6529" y="1987"/>
                  </a:lnTo>
                  <a:cubicBezTo>
                    <a:pt x="6483" y="1964"/>
                    <a:pt x="6415" y="1941"/>
                    <a:pt x="6346" y="1918"/>
                  </a:cubicBezTo>
                  <a:cubicBezTo>
                    <a:pt x="6232" y="1895"/>
                    <a:pt x="6118" y="1850"/>
                    <a:pt x="6004" y="1804"/>
                  </a:cubicBezTo>
                  <a:cubicBezTo>
                    <a:pt x="5958" y="1804"/>
                    <a:pt x="5912" y="1804"/>
                    <a:pt x="5890" y="1827"/>
                  </a:cubicBezTo>
                  <a:lnTo>
                    <a:pt x="5776" y="1804"/>
                  </a:lnTo>
                  <a:cubicBezTo>
                    <a:pt x="5707" y="1781"/>
                    <a:pt x="5639" y="1758"/>
                    <a:pt x="5593" y="1735"/>
                  </a:cubicBezTo>
                  <a:cubicBezTo>
                    <a:pt x="5456" y="1690"/>
                    <a:pt x="5319" y="1644"/>
                    <a:pt x="5205" y="1599"/>
                  </a:cubicBezTo>
                  <a:cubicBezTo>
                    <a:pt x="5068" y="1553"/>
                    <a:pt x="4954" y="1507"/>
                    <a:pt x="4817" y="1462"/>
                  </a:cubicBezTo>
                  <a:cubicBezTo>
                    <a:pt x="4680" y="1439"/>
                    <a:pt x="4566" y="1393"/>
                    <a:pt x="4429" y="1347"/>
                  </a:cubicBezTo>
                  <a:lnTo>
                    <a:pt x="4406" y="1347"/>
                  </a:lnTo>
                  <a:cubicBezTo>
                    <a:pt x="4292" y="1302"/>
                    <a:pt x="4201" y="1279"/>
                    <a:pt x="4086" y="1233"/>
                  </a:cubicBezTo>
                  <a:cubicBezTo>
                    <a:pt x="4064" y="1210"/>
                    <a:pt x="4041" y="1210"/>
                    <a:pt x="4018" y="1210"/>
                  </a:cubicBezTo>
                  <a:cubicBezTo>
                    <a:pt x="3949" y="1188"/>
                    <a:pt x="3904" y="1165"/>
                    <a:pt x="3835" y="1142"/>
                  </a:cubicBezTo>
                  <a:lnTo>
                    <a:pt x="3881" y="1142"/>
                  </a:lnTo>
                  <a:cubicBezTo>
                    <a:pt x="3835" y="1142"/>
                    <a:pt x="3790" y="1119"/>
                    <a:pt x="3744" y="1096"/>
                  </a:cubicBezTo>
                  <a:lnTo>
                    <a:pt x="3767" y="1096"/>
                  </a:lnTo>
                  <a:cubicBezTo>
                    <a:pt x="3698" y="1096"/>
                    <a:pt x="3653" y="1074"/>
                    <a:pt x="3584" y="1051"/>
                  </a:cubicBezTo>
                  <a:cubicBezTo>
                    <a:pt x="3578" y="1044"/>
                    <a:pt x="3569" y="1041"/>
                    <a:pt x="3559" y="1041"/>
                  </a:cubicBezTo>
                  <a:cubicBezTo>
                    <a:pt x="3537" y="1041"/>
                    <a:pt x="3509" y="1057"/>
                    <a:pt x="3493" y="1074"/>
                  </a:cubicBezTo>
                  <a:cubicBezTo>
                    <a:pt x="3493" y="1051"/>
                    <a:pt x="3493" y="1051"/>
                    <a:pt x="3493" y="1051"/>
                  </a:cubicBezTo>
                  <a:cubicBezTo>
                    <a:pt x="3470" y="982"/>
                    <a:pt x="3379" y="959"/>
                    <a:pt x="3310" y="959"/>
                  </a:cubicBezTo>
                  <a:cubicBezTo>
                    <a:pt x="3288" y="937"/>
                    <a:pt x="3242" y="937"/>
                    <a:pt x="3196" y="914"/>
                  </a:cubicBezTo>
                  <a:lnTo>
                    <a:pt x="2991" y="868"/>
                  </a:lnTo>
                  <a:cubicBezTo>
                    <a:pt x="2991" y="868"/>
                    <a:pt x="2968" y="845"/>
                    <a:pt x="2945" y="845"/>
                  </a:cubicBezTo>
                  <a:lnTo>
                    <a:pt x="2922" y="845"/>
                  </a:lnTo>
                  <a:cubicBezTo>
                    <a:pt x="2831" y="822"/>
                    <a:pt x="2763" y="800"/>
                    <a:pt x="2671" y="777"/>
                  </a:cubicBezTo>
                  <a:cubicBezTo>
                    <a:pt x="2603" y="754"/>
                    <a:pt x="2511" y="708"/>
                    <a:pt x="2443" y="686"/>
                  </a:cubicBezTo>
                  <a:cubicBezTo>
                    <a:pt x="2283" y="640"/>
                    <a:pt x="2123" y="594"/>
                    <a:pt x="1964" y="549"/>
                  </a:cubicBezTo>
                  <a:cubicBezTo>
                    <a:pt x="1781" y="480"/>
                    <a:pt x="1621" y="434"/>
                    <a:pt x="1439" y="389"/>
                  </a:cubicBezTo>
                  <a:cubicBezTo>
                    <a:pt x="1347" y="343"/>
                    <a:pt x="1256" y="320"/>
                    <a:pt x="1165" y="297"/>
                  </a:cubicBezTo>
                  <a:cubicBezTo>
                    <a:pt x="1142" y="275"/>
                    <a:pt x="1096" y="275"/>
                    <a:pt x="1073" y="275"/>
                  </a:cubicBezTo>
                  <a:lnTo>
                    <a:pt x="982" y="252"/>
                  </a:lnTo>
                  <a:cubicBezTo>
                    <a:pt x="966" y="236"/>
                    <a:pt x="939" y="220"/>
                    <a:pt x="908" y="220"/>
                  </a:cubicBezTo>
                  <a:cubicBezTo>
                    <a:pt x="895" y="220"/>
                    <a:pt x="881" y="222"/>
                    <a:pt x="868" y="229"/>
                  </a:cubicBezTo>
                  <a:lnTo>
                    <a:pt x="845" y="229"/>
                  </a:lnTo>
                  <a:cubicBezTo>
                    <a:pt x="777" y="183"/>
                    <a:pt x="685" y="161"/>
                    <a:pt x="594" y="115"/>
                  </a:cubicBezTo>
                  <a:cubicBezTo>
                    <a:pt x="549" y="92"/>
                    <a:pt x="480" y="69"/>
                    <a:pt x="434" y="46"/>
                  </a:cubicBezTo>
                  <a:cubicBezTo>
                    <a:pt x="389" y="46"/>
                    <a:pt x="366" y="24"/>
                    <a:pt x="343" y="24"/>
                  </a:cubicBezTo>
                  <a:cubicBezTo>
                    <a:pt x="297" y="24"/>
                    <a:pt x="252"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 name="Google Shape;9739;p58"/>
            <p:cNvSpPr/>
            <p:nvPr/>
          </p:nvSpPr>
          <p:spPr>
            <a:xfrm>
              <a:off x="5910839" y="2835155"/>
              <a:ext cx="221523" cy="95759"/>
            </a:xfrm>
            <a:custGeom>
              <a:avLst/>
              <a:gdLst/>
              <a:ahLst/>
              <a:cxnLst/>
              <a:rect l="l" t="t" r="r" b="b"/>
              <a:pathLst>
                <a:path w="4703" h="2033" extrusionOk="0">
                  <a:moveTo>
                    <a:pt x="4520" y="1"/>
                  </a:moveTo>
                  <a:cubicBezTo>
                    <a:pt x="4497" y="1"/>
                    <a:pt x="4474" y="1"/>
                    <a:pt x="4451" y="24"/>
                  </a:cubicBezTo>
                  <a:cubicBezTo>
                    <a:pt x="4429" y="24"/>
                    <a:pt x="4429" y="24"/>
                    <a:pt x="4406" y="47"/>
                  </a:cubicBezTo>
                  <a:cubicBezTo>
                    <a:pt x="4360" y="47"/>
                    <a:pt x="4315" y="69"/>
                    <a:pt x="4292" y="92"/>
                  </a:cubicBezTo>
                  <a:cubicBezTo>
                    <a:pt x="4200" y="138"/>
                    <a:pt x="4109" y="161"/>
                    <a:pt x="4041" y="206"/>
                  </a:cubicBezTo>
                  <a:cubicBezTo>
                    <a:pt x="3949" y="252"/>
                    <a:pt x="3858" y="298"/>
                    <a:pt x="3767" y="343"/>
                  </a:cubicBezTo>
                  <a:cubicBezTo>
                    <a:pt x="3721" y="366"/>
                    <a:pt x="3675" y="389"/>
                    <a:pt x="3653" y="389"/>
                  </a:cubicBezTo>
                  <a:cubicBezTo>
                    <a:pt x="3630" y="412"/>
                    <a:pt x="3607" y="412"/>
                    <a:pt x="3584" y="435"/>
                  </a:cubicBezTo>
                  <a:cubicBezTo>
                    <a:pt x="3561" y="435"/>
                    <a:pt x="3516" y="457"/>
                    <a:pt x="3493" y="480"/>
                  </a:cubicBezTo>
                  <a:cubicBezTo>
                    <a:pt x="3493" y="480"/>
                    <a:pt x="3493" y="480"/>
                    <a:pt x="3493" y="503"/>
                  </a:cubicBezTo>
                  <a:lnTo>
                    <a:pt x="3424" y="503"/>
                  </a:lnTo>
                  <a:cubicBezTo>
                    <a:pt x="3402" y="526"/>
                    <a:pt x="3379" y="526"/>
                    <a:pt x="3333" y="549"/>
                  </a:cubicBezTo>
                  <a:lnTo>
                    <a:pt x="3310" y="549"/>
                  </a:lnTo>
                  <a:cubicBezTo>
                    <a:pt x="3265" y="572"/>
                    <a:pt x="3219" y="594"/>
                    <a:pt x="3173" y="617"/>
                  </a:cubicBezTo>
                  <a:cubicBezTo>
                    <a:pt x="3105" y="640"/>
                    <a:pt x="3036" y="663"/>
                    <a:pt x="2991" y="686"/>
                  </a:cubicBezTo>
                  <a:cubicBezTo>
                    <a:pt x="2922" y="709"/>
                    <a:pt x="2877" y="731"/>
                    <a:pt x="2831" y="754"/>
                  </a:cubicBezTo>
                  <a:lnTo>
                    <a:pt x="2785" y="754"/>
                  </a:lnTo>
                  <a:cubicBezTo>
                    <a:pt x="2694" y="800"/>
                    <a:pt x="2603" y="845"/>
                    <a:pt x="2488" y="868"/>
                  </a:cubicBezTo>
                  <a:cubicBezTo>
                    <a:pt x="2420" y="914"/>
                    <a:pt x="2352" y="937"/>
                    <a:pt x="2260" y="960"/>
                  </a:cubicBezTo>
                  <a:cubicBezTo>
                    <a:pt x="2215" y="982"/>
                    <a:pt x="2192" y="1005"/>
                    <a:pt x="2146" y="1028"/>
                  </a:cubicBezTo>
                  <a:lnTo>
                    <a:pt x="2100" y="1028"/>
                  </a:lnTo>
                  <a:cubicBezTo>
                    <a:pt x="2100" y="1028"/>
                    <a:pt x="2078" y="1028"/>
                    <a:pt x="2078" y="1051"/>
                  </a:cubicBezTo>
                  <a:cubicBezTo>
                    <a:pt x="2055" y="1051"/>
                    <a:pt x="2009" y="1074"/>
                    <a:pt x="1986" y="1097"/>
                  </a:cubicBezTo>
                  <a:cubicBezTo>
                    <a:pt x="1849" y="1142"/>
                    <a:pt x="1690" y="1188"/>
                    <a:pt x="1553" y="1234"/>
                  </a:cubicBezTo>
                  <a:lnTo>
                    <a:pt x="1416" y="1302"/>
                  </a:lnTo>
                  <a:cubicBezTo>
                    <a:pt x="1416" y="1279"/>
                    <a:pt x="1393" y="1279"/>
                    <a:pt x="1370" y="1256"/>
                  </a:cubicBezTo>
                  <a:cubicBezTo>
                    <a:pt x="1347" y="1256"/>
                    <a:pt x="1302" y="1256"/>
                    <a:pt x="1279" y="1279"/>
                  </a:cubicBezTo>
                  <a:cubicBezTo>
                    <a:pt x="1187" y="1325"/>
                    <a:pt x="1096" y="1348"/>
                    <a:pt x="1005" y="1393"/>
                  </a:cubicBezTo>
                  <a:cubicBezTo>
                    <a:pt x="914" y="1439"/>
                    <a:pt x="822" y="1485"/>
                    <a:pt x="731" y="1507"/>
                  </a:cubicBezTo>
                  <a:cubicBezTo>
                    <a:pt x="640" y="1553"/>
                    <a:pt x="548" y="1599"/>
                    <a:pt x="457" y="1644"/>
                  </a:cubicBezTo>
                  <a:cubicBezTo>
                    <a:pt x="389" y="1644"/>
                    <a:pt x="343" y="1667"/>
                    <a:pt x="297" y="1690"/>
                  </a:cubicBezTo>
                  <a:cubicBezTo>
                    <a:pt x="252" y="1713"/>
                    <a:pt x="206" y="1736"/>
                    <a:pt x="183" y="1758"/>
                  </a:cubicBezTo>
                  <a:cubicBezTo>
                    <a:pt x="137" y="1781"/>
                    <a:pt x="115" y="1781"/>
                    <a:pt x="92" y="1804"/>
                  </a:cubicBezTo>
                  <a:cubicBezTo>
                    <a:pt x="69" y="1827"/>
                    <a:pt x="69" y="1827"/>
                    <a:pt x="46" y="1850"/>
                  </a:cubicBezTo>
                  <a:cubicBezTo>
                    <a:pt x="46" y="1850"/>
                    <a:pt x="23" y="1850"/>
                    <a:pt x="23" y="1873"/>
                  </a:cubicBezTo>
                  <a:cubicBezTo>
                    <a:pt x="1" y="1918"/>
                    <a:pt x="23" y="1987"/>
                    <a:pt x="69" y="2010"/>
                  </a:cubicBezTo>
                  <a:cubicBezTo>
                    <a:pt x="69" y="2010"/>
                    <a:pt x="92" y="2032"/>
                    <a:pt x="115" y="2032"/>
                  </a:cubicBezTo>
                  <a:lnTo>
                    <a:pt x="183" y="2032"/>
                  </a:lnTo>
                  <a:cubicBezTo>
                    <a:pt x="183" y="2032"/>
                    <a:pt x="206" y="2010"/>
                    <a:pt x="229" y="2010"/>
                  </a:cubicBezTo>
                  <a:cubicBezTo>
                    <a:pt x="252" y="2010"/>
                    <a:pt x="297" y="1987"/>
                    <a:pt x="343" y="1964"/>
                  </a:cubicBezTo>
                  <a:cubicBezTo>
                    <a:pt x="434" y="1941"/>
                    <a:pt x="526" y="1918"/>
                    <a:pt x="617" y="1873"/>
                  </a:cubicBezTo>
                  <a:cubicBezTo>
                    <a:pt x="708" y="1850"/>
                    <a:pt x="777" y="1804"/>
                    <a:pt x="868" y="1758"/>
                  </a:cubicBezTo>
                  <a:cubicBezTo>
                    <a:pt x="936" y="1736"/>
                    <a:pt x="1028" y="1690"/>
                    <a:pt x="1096" y="1667"/>
                  </a:cubicBezTo>
                  <a:lnTo>
                    <a:pt x="1165" y="1667"/>
                  </a:lnTo>
                  <a:cubicBezTo>
                    <a:pt x="1210" y="1644"/>
                    <a:pt x="1256" y="1644"/>
                    <a:pt x="1302" y="1622"/>
                  </a:cubicBezTo>
                  <a:cubicBezTo>
                    <a:pt x="1347" y="1599"/>
                    <a:pt x="1393" y="1599"/>
                    <a:pt x="1439" y="1576"/>
                  </a:cubicBezTo>
                  <a:cubicBezTo>
                    <a:pt x="1553" y="1530"/>
                    <a:pt x="1667" y="1485"/>
                    <a:pt x="1781" y="1462"/>
                  </a:cubicBezTo>
                  <a:lnTo>
                    <a:pt x="1758" y="1462"/>
                  </a:lnTo>
                  <a:cubicBezTo>
                    <a:pt x="1781" y="1462"/>
                    <a:pt x="1781" y="1439"/>
                    <a:pt x="1804" y="1439"/>
                  </a:cubicBezTo>
                  <a:lnTo>
                    <a:pt x="1781" y="1439"/>
                  </a:lnTo>
                  <a:cubicBezTo>
                    <a:pt x="1849" y="1416"/>
                    <a:pt x="1918" y="1393"/>
                    <a:pt x="1986" y="1370"/>
                  </a:cubicBezTo>
                  <a:cubicBezTo>
                    <a:pt x="2009" y="1348"/>
                    <a:pt x="2032" y="1348"/>
                    <a:pt x="2055" y="1325"/>
                  </a:cubicBezTo>
                  <a:lnTo>
                    <a:pt x="2146" y="1325"/>
                  </a:lnTo>
                  <a:cubicBezTo>
                    <a:pt x="2169" y="1302"/>
                    <a:pt x="2215" y="1302"/>
                    <a:pt x="2237" y="1279"/>
                  </a:cubicBezTo>
                  <a:cubicBezTo>
                    <a:pt x="2306" y="1256"/>
                    <a:pt x="2374" y="1234"/>
                    <a:pt x="2466" y="1211"/>
                  </a:cubicBezTo>
                  <a:cubicBezTo>
                    <a:pt x="2534" y="1165"/>
                    <a:pt x="2603" y="1142"/>
                    <a:pt x="2671" y="1119"/>
                  </a:cubicBezTo>
                  <a:cubicBezTo>
                    <a:pt x="2671" y="1119"/>
                    <a:pt x="2694" y="1119"/>
                    <a:pt x="2694" y="1097"/>
                  </a:cubicBezTo>
                  <a:cubicBezTo>
                    <a:pt x="2740" y="1097"/>
                    <a:pt x="2785" y="1097"/>
                    <a:pt x="2808" y="1074"/>
                  </a:cubicBezTo>
                  <a:cubicBezTo>
                    <a:pt x="2899" y="1051"/>
                    <a:pt x="2991" y="1005"/>
                    <a:pt x="3082" y="960"/>
                  </a:cubicBezTo>
                  <a:cubicBezTo>
                    <a:pt x="3173" y="937"/>
                    <a:pt x="3242" y="914"/>
                    <a:pt x="3310" y="868"/>
                  </a:cubicBezTo>
                  <a:cubicBezTo>
                    <a:pt x="3333" y="868"/>
                    <a:pt x="3379" y="845"/>
                    <a:pt x="3402" y="823"/>
                  </a:cubicBezTo>
                  <a:cubicBezTo>
                    <a:pt x="3424" y="823"/>
                    <a:pt x="3447" y="800"/>
                    <a:pt x="3470" y="800"/>
                  </a:cubicBezTo>
                  <a:lnTo>
                    <a:pt x="3493" y="800"/>
                  </a:lnTo>
                  <a:cubicBezTo>
                    <a:pt x="3516" y="777"/>
                    <a:pt x="3516" y="777"/>
                    <a:pt x="3538" y="777"/>
                  </a:cubicBezTo>
                  <a:cubicBezTo>
                    <a:pt x="3607" y="754"/>
                    <a:pt x="3675" y="731"/>
                    <a:pt x="3721" y="709"/>
                  </a:cubicBezTo>
                  <a:cubicBezTo>
                    <a:pt x="3812" y="686"/>
                    <a:pt x="3904" y="640"/>
                    <a:pt x="3972" y="617"/>
                  </a:cubicBezTo>
                  <a:cubicBezTo>
                    <a:pt x="4041" y="594"/>
                    <a:pt x="4109" y="572"/>
                    <a:pt x="4200" y="549"/>
                  </a:cubicBezTo>
                  <a:cubicBezTo>
                    <a:pt x="4200" y="549"/>
                    <a:pt x="4200" y="549"/>
                    <a:pt x="4223" y="526"/>
                  </a:cubicBezTo>
                  <a:lnTo>
                    <a:pt x="4246" y="526"/>
                  </a:lnTo>
                  <a:cubicBezTo>
                    <a:pt x="4269" y="526"/>
                    <a:pt x="4292" y="503"/>
                    <a:pt x="4315" y="503"/>
                  </a:cubicBezTo>
                  <a:cubicBezTo>
                    <a:pt x="4337" y="480"/>
                    <a:pt x="4383" y="457"/>
                    <a:pt x="4406" y="457"/>
                  </a:cubicBezTo>
                  <a:cubicBezTo>
                    <a:pt x="4429" y="435"/>
                    <a:pt x="4451" y="435"/>
                    <a:pt x="4451" y="435"/>
                  </a:cubicBezTo>
                  <a:cubicBezTo>
                    <a:pt x="4474" y="412"/>
                    <a:pt x="4497" y="412"/>
                    <a:pt x="4520" y="389"/>
                  </a:cubicBezTo>
                  <a:cubicBezTo>
                    <a:pt x="4543" y="389"/>
                    <a:pt x="4566" y="366"/>
                    <a:pt x="4588" y="343"/>
                  </a:cubicBezTo>
                  <a:cubicBezTo>
                    <a:pt x="4588" y="343"/>
                    <a:pt x="4611" y="343"/>
                    <a:pt x="4611" y="321"/>
                  </a:cubicBezTo>
                  <a:cubicBezTo>
                    <a:pt x="4634" y="321"/>
                    <a:pt x="4657" y="298"/>
                    <a:pt x="4657" y="298"/>
                  </a:cubicBezTo>
                  <a:cubicBezTo>
                    <a:pt x="4680" y="275"/>
                    <a:pt x="4703" y="252"/>
                    <a:pt x="4703" y="229"/>
                  </a:cubicBezTo>
                  <a:cubicBezTo>
                    <a:pt x="4703" y="206"/>
                    <a:pt x="4703" y="161"/>
                    <a:pt x="4680" y="138"/>
                  </a:cubicBezTo>
                  <a:cubicBezTo>
                    <a:pt x="4680" y="115"/>
                    <a:pt x="4680" y="92"/>
                    <a:pt x="4657" y="92"/>
                  </a:cubicBezTo>
                  <a:cubicBezTo>
                    <a:pt x="4657" y="69"/>
                    <a:pt x="4634" y="47"/>
                    <a:pt x="4634" y="47"/>
                  </a:cubicBezTo>
                  <a:cubicBezTo>
                    <a:pt x="4611" y="24"/>
                    <a:pt x="4566" y="1"/>
                    <a:pt x="4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 name="Google Shape;9740;p58"/>
            <p:cNvSpPr/>
            <p:nvPr/>
          </p:nvSpPr>
          <p:spPr>
            <a:xfrm>
              <a:off x="6095772" y="2939444"/>
              <a:ext cx="62411" cy="61375"/>
            </a:xfrm>
            <a:custGeom>
              <a:avLst/>
              <a:gdLst/>
              <a:ahLst/>
              <a:cxnLst/>
              <a:rect l="l" t="t" r="r" b="b"/>
              <a:pathLst>
                <a:path w="1325" h="1303" extrusionOk="0">
                  <a:moveTo>
                    <a:pt x="480" y="1"/>
                  </a:moveTo>
                  <a:cubicBezTo>
                    <a:pt x="366" y="24"/>
                    <a:pt x="274" y="92"/>
                    <a:pt x="229" y="161"/>
                  </a:cubicBezTo>
                  <a:cubicBezTo>
                    <a:pt x="160" y="229"/>
                    <a:pt x="115" y="298"/>
                    <a:pt x="92" y="366"/>
                  </a:cubicBezTo>
                  <a:cubicBezTo>
                    <a:pt x="69" y="435"/>
                    <a:pt x="23" y="503"/>
                    <a:pt x="23" y="572"/>
                  </a:cubicBezTo>
                  <a:cubicBezTo>
                    <a:pt x="23" y="617"/>
                    <a:pt x="0" y="663"/>
                    <a:pt x="0" y="709"/>
                  </a:cubicBezTo>
                  <a:cubicBezTo>
                    <a:pt x="0" y="754"/>
                    <a:pt x="23" y="800"/>
                    <a:pt x="23" y="846"/>
                  </a:cubicBezTo>
                  <a:cubicBezTo>
                    <a:pt x="23" y="868"/>
                    <a:pt x="46" y="914"/>
                    <a:pt x="69" y="960"/>
                  </a:cubicBezTo>
                  <a:cubicBezTo>
                    <a:pt x="69" y="982"/>
                    <a:pt x="92" y="1005"/>
                    <a:pt x="115" y="1028"/>
                  </a:cubicBezTo>
                  <a:cubicBezTo>
                    <a:pt x="115" y="1051"/>
                    <a:pt x="137" y="1051"/>
                    <a:pt x="137" y="1074"/>
                  </a:cubicBezTo>
                  <a:cubicBezTo>
                    <a:pt x="160" y="1097"/>
                    <a:pt x="206" y="1119"/>
                    <a:pt x="229" y="1142"/>
                  </a:cubicBezTo>
                  <a:cubicBezTo>
                    <a:pt x="297" y="1188"/>
                    <a:pt x="366" y="1234"/>
                    <a:pt x="457" y="1256"/>
                  </a:cubicBezTo>
                  <a:cubicBezTo>
                    <a:pt x="525" y="1279"/>
                    <a:pt x="617" y="1302"/>
                    <a:pt x="708" y="1302"/>
                  </a:cubicBezTo>
                  <a:cubicBezTo>
                    <a:pt x="799" y="1302"/>
                    <a:pt x="868" y="1279"/>
                    <a:pt x="936" y="1256"/>
                  </a:cubicBezTo>
                  <a:cubicBezTo>
                    <a:pt x="1050" y="1211"/>
                    <a:pt x="1119" y="1142"/>
                    <a:pt x="1165" y="1074"/>
                  </a:cubicBezTo>
                  <a:cubicBezTo>
                    <a:pt x="1210" y="1005"/>
                    <a:pt x="1256" y="960"/>
                    <a:pt x="1279" y="891"/>
                  </a:cubicBezTo>
                  <a:cubicBezTo>
                    <a:pt x="1302" y="800"/>
                    <a:pt x="1324" y="731"/>
                    <a:pt x="1324" y="640"/>
                  </a:cubicBezTo>
                  <a:cubicBezTo>
                    <a:pt x="1324" y="594"/>
                    <a:pt x="1302" y="526"/>
                    <a:pt x="1279" y="480"/>
                  </a:cubicBezTo>
                  <a:cubicBezTo>
                    <a:pt x="1279" y="435"/>
                    <a:pt x="1256" y="389"/>
                    <a:pt x="1233" y="343"/>
                  </a:cubicBezTo>
                  <a:cubicBezTo>
                    <a:pt x="1210" y="298"/>
                    <a:pt x="1187" y="275"/>
                    <a:pt x="1142" y="229"/>
                  </a:cubicBezTo>
                  <a:cubicBezTo>
                    <a:pt x="1142" y="229"/>
                    <a:pt x="1142" y="206"/>
                    <a:pt x="1119" y="206"/>
                  </a:cubicBezTo>
                  <a:cubicBezTo>
                    <a:pt x="1119" y="184"/>
                    <a:pt x="1096" y="161"/>
                    <a:pt x="1096" y="161"/>
                  </a:cubicBezTo>
                  <a:cubicBezTo>
                    <a:pt x="1050" y="138"/>
                    <a:pt x="1050" y="115"/>
                    <a:pt x="1005" y="115"/>
                  </a:cubicBezTo>
                  <a:cubicBezTo>
                    <a:pt x="936" y="47"/>
                    <a:pt x="845" y="24"/>
                    <a:pt x="754" y="24"/>
                  </a:cubicBezTo>
                  <a:lnTo>
                    <a:pt x="731" y="24"/>
                  </a:lnTo>
                  <a:cubicBezTo>
                    <a:pt x="708" y="1"/>
                    <a:pt x="685"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 name="Google Shape;9741;p58"/>
            <p:cNvSpPr/>
            <p:nvPr/>
          </p:nvSpPr>
          <p:spPr>
            <a:xfrm>
              <a:off x="6082865" y="2988903"/>
              <a:ext cx="82853" cy="107582"/>
            </a:xfrm>
            <a:custGeom>
              <a:avLst/>
              <a:gdLst/>
              <a:ahLst/>
              <a:cxnLst/>
              <a:rect l="l" t="t" r="r" b="b"/>
              <a:pathLst>
                <a:path w="1759" h="2284" extrusionOk="0">
                  <a:moveTo>
                    <a:pt x="1096" y="1"/>
                  </a:moveTo>
                  <a:cubicBezTo>
                    <a:pt x="1005" y="24"/>
                    <a:pt x="936" y="47"/>
                    <a:pt x="845" y="47"/>
                  </a:cubicBezTo>
                  <a:cubicBezTo>
                    <a:pt x="799" y="69"/>
                    <a:pt x="777" y="69"/>
                    <a:pt x="731" y="92"/>
                  </a:cubicBezTo>
                  <a:cubicBezTo>
                    <a:pt x="708" y="92"/>
                    <a:pt x="663" y="92"/>
                    <a:pt x="640" y="115"/>
                  </a:cubicBezTo>
                  <a:cubicBezTo>
                    <a:pt x="623" y="109"/>
                    <a:pt x="607" y="107"/>
                    <a:pt x="593" y="107"/>
                  </a:cubicBezTo>
                  <a:cubicBezTo>
                    <a:pt x="551" y="107"/>
                    <a:pt x="526" y="132"/>
                    <a:pt x="526" y="184"/>
                  </a:cubicBezTo>
                  <a:cubicBezTo>
                    <a:pt x="503" y="206"/>
                    <a:pt x="503" y="252"/>
                    <a:pt x="480" y="275"/>
                  </a:cubicBezTo>
                  <a:cubicBezTo>
                    <a:pt x="457" y="321"/>
                    <a:pt x="457" y="343"/>
                    <a:pt x="434" y="389"/>
                  </a:cubicBezTo>
                  <a:cubicBezTo>
                    <a:pt x="411" y="435"/>
                    <a:pt x="389" y="503"/>
                    <a:pt x="366" y="572"/>
                  </a:cubicBezTo>
                  <a:cubicBezTo>
                    <a:pt x="320" y="686"/>
                    <a:pt x="252" y="800"/>
                    <a:pt x="206" y="891"/>
                  </a:cubicBezTo>
                  <a:cubicBezTo>
                    <a:pt x="183" y="960"/>
                    <a:pt x="160" y="1005"/>
                    <a:pt x="138" y="1051"/>
                  </a:cubicBezTo>
                  <a:cubicBezTo>
                    <a:pt x="115" y="1119"/>
                    <a:pt x="92" y="1188"/>
                    <a:pt x="69" y="1234"/>
                  </a:cubicBezTo>
                  <a:cubicBezTo>
                    <a:pt x="69" y="1302"/>
                    <a:pt x="46" y="1348"/>
                    <a:pt x="46" y="1416"/>
                  </a:cubicBezTo>
                  <a:cubicBezTo>
                    <a:pt x="23" y="1485"/>
                    <a:pt x="1" y="1576"/>
                    <a:pt x="1" y="1644"/>
                  </a:cubicBezTo>
                  <a:cubicBezTo>
                    <a:pt x="1" y="1713"/>
                    <a:pt x="23" y="1781"/>
                    <a:pt x="69" y="1850"/>
                  </a:cubicBezTo>
                  <a:cubicBezTo>
                    <a:pt x="69" y="1895"/>
                    <a:pt x="115" y="1941"/>
                    <a:pt x="138" y="1964"/>
                  </a:cubicBezTo>
                  <a:cubicBezTo>
                    <a:pt x="160" y="1987"/>
                    <a:pt x="183" y="2010"/>
                    <a:pt x="206" y="2032"/>
                  </a:cubicBezTo>
                  <a:cubicBezTo>
                    <a:pt x="252" y="2078"/>
                    <a:pt x="320" y="2124"/>
                    <a:pt x="366" y="2147"/>
                  </a:cubicBezTo>
                  <a:cubicBezTo>
                    <a:pt x="434" y="2169"/>
                    <a:pt x="480" y="2215"/>
                    <a:pt x="548" y="2238"/>
                  </a:cubicBezTo>
                  <a:cubicBezTo>
                    <a:pt x="617" y="2261"/>
                    <a:pt x="708" y="2261"/>
                    <a:pt x="777" y="2283"/>
                  </a:cubicBezTo>
                  <a:cubicBezTo>
                    <a:pt x="868" y="2283"/>
                    <a:pt x="936" y="2261"/>
                    <a:pt x="1028" y="2261"/>
                  </a:cubicBezTo>
                  <a:cubicBezTo>
                    <a:pt x="1096" y="2238"/>
                    <a:pt x="1165" y="2238"/>
                    <a:pt x="1233" y="2215"/>
                  </a:cubicBezTo>
                  <a:cubicBezTo>
                    <a:pt x="1302" y="2215"/>
                    <a:pt x="1347" y="2169"/>
                    <a:pt x="1416" y="2147"/>
                  </a:cubicBezTo>
                  <a:cubicBezTo>
                    <a:pt x="1484" y="2124"/>
                    <a:pt x="1553" y="2055"/>
                    <a:pt x="1598" y="1987"/>
                  </a:cubicBezTo>
                  <a:cubicBezTo>
                    <a:pt x="1667" y="1918"/>
                    <a:pt x="1735" y="1827"/>
                    <a:pt x="1735" y="1736"/>
                  </a:cubicBezTo>
                  <a:cubicBezTo>
                    <a:pt x="1758" y="1644"/>
                    <a:pt x="1758" y="1553"/>
                    <a:pt x="1758" y="1485"/>
                  </a:cubicBezTo>
                  <a:cubicBezTo>
                    <a:pt x="1758" y="1393"/>
                    <a:pt x="1758" y="1325"/>
                    <a:pt x="1758" y="1234"/>
                  </a:cubicBezTo>
                  <a:cubicBezTo>
                    <a:pt x="1758" y="1165"/>
                    <a:pt x="1735" y="1074"/>
                    <a:pt x="1735" y="982"/>
                  </a:cubicBezTo>
                  <a:cubicBezTo>
                    <a:pt x="1712" y="914"/>
                    <a:pt x="1712" y="823"/>
                    <a:pt x="1690" y="754"/>
                  </a:cubicBezTo>
                  <a:cubicBezTo>
                    <a:pt x="1667" y="617"/>
                    <a:pt x="1621" y="457"/>
                    <a:pt x="1576" y="321"/>
                  </a:cubicBezTo>
                  <a:cubicBezTo>
                    <a:pt x="1553" y="275"/>
                    <a:pt x="1553" y="252"/>
                    <a:pt x="1530" y="206"/>
                  </a:cubicBezTo>
                  <a:cubicBezTo>
                    <a:pt x="1530" y="184"/>
                    <a:pt x="1530" y="184"/>
                    <a:pt x="1530" y="161"/>
                  </a:cubicBezTo>
                  <a:cubicBezTo>
                    <a:pt x="1530" y="115"/>
                    <a:pt x="1507" y="69"/>
                    <a:pt x="1484" y="47"/>
                  </a:cubicBezTo>
                  <a:cubicBezTo>
                    <a:pt x="1439" y="24"/>
                    <a:pt x="1416"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 name="Google Shape;9742;p58"/>
            <p:cNvSpPr/>
            <p:nvPr/>
          </p:nvSpPr>
          <p:spPr>
            <a:xfrm>
              <a:off x="5476486" y="3455562"/>
              <a:ext cx="166696" cy="175268"/>
            </a:xfrm>
            <a:custGeom>
              <a:avLst/>
              <a:gdLst/>
              <a:ahLst/>
              <a:cxnLst/>
              <a:rect l="l" t="t" r="r" b="b"/>
              <a:pathLst>
                <a:path w="3539" h="3721" extrusionOk="0">
                  <a:moveTo>
                    <a:pt x="2191" y="0"/>
                  </a:moveTo>
                  <a:cubicBezTo>
                    <a:pt x="2123" y="46"/>
                    <a:pt x="2054" y="69"/>
                    <a:pt x="1963" y="114"/>
                  </a:cubicBezTo>
                  <a:cubicBezTo>
                    <a:pt x="1895" y="137"/>
                    <a:pt x="1826" y="160"/>
                    <a:pt x="1758" y="183"/>
                  </a:cubicBezTo>
                  <a:cubicBezTo>
                    <a:pt x="1689" y="206"/>
                    <a:pt x="1621" y="228"/>
                    <a:pt x="1552" y="251"/>
                  </a:cubicBezTo>
                  <a:lnTo>
                    <a:pt x="1507" y="274"/>
                  </a:lnTo>
                  <a:lnTo>
                    <a:pt x="1484" y="274"/>
                  </a:lnTo>
                  <a:cubicBezTo>
                    <a:pt x="1415" y="297"/>
                    <a:pt x="1370" y="320"/>
                    <a:pt x="1324" y="343"/>
                  </a:cubicBezTo>
                  <a:lnTo>
                    <a:pt x="1278" y="365"/>
                  </a:lnTo>
                  <a:cubicBezTo>
                    <a:pt x="1233" y="411"/>
                    <a:pt x="1210" y="434"/>
                    <a:pt x="1141" y="479"/>
                  </a:cubicBezTo>
                  <a:cubicBezTo>
                    <a:pt x="1096" y="502"/>
                    <a:pt x="1050" y="502"/>
                    <a:pt x="1004" y="502"/>
                  </a:cubicBezTo>
                  <a:cubicBezTo>
                    <a:pt x="982" y="525"/>
                    <a:pt x="959" y="525"/>
                    <a:pt x="936" y="525"/>
                  </a:cubicBezTo>
                  <a:cubicBezTo>
                    <a:pt x="913" y="548"/>
                    <a:pt x="890" y="548"/>
                    <a:pt x="867" y="571"/>
                  </a:cubicBezTo>
                  <a:lnTo>
                    <a:pt x="822" y="616"/>
                  </a:lnTo>
                  <a:lnTo>
                    <a:pt x="708" y="708"/>
                  </a:lnTo>
                  <a:cubicBezTo>
                    <a:pt x="639" y="776"/>
                    <a:pt x="571" y="822"/>
                    <a:pt x="525" y="867"/>
                  </a:cubicBezTo>
                  <a:cubicBezTo>
                    <a:pt x="502" y="867"/>
                    <a:pt x="479" y="890"/>
                    <a:pt x="457" y="913"/>
                  </a:cubicBezTo>
                  <a:lnTo>
                    <a:pt x="411" y="959"/>
                  </a:lnTo>
                  <a:lnTo>
                    <a:pt x="365" y="1004"/>
                  </a:lnTo>
                  <a:cubicBezTo>
                    <a:pt x="342" y="1004"/>
                    <a:pt x="320" y="1027"/>
                    <a:pt x="320" y="1050"/>
                  </a:cubicBezTo>
                  <a:lnTo>
                    <a:pt x="297" y="1050"/>
                  </a:lnTo>
                  <a:lnTo>
                    <a:pt x="274" y="1073"/>
                  </a:lnTo>
                  <a:cubicBezTo>
                    <a:pt x="274" y="1073"/>
                    <a:pt x="251" y="1096"/>
                    <a:pt x="251" y="1119"/>
                  </a:cubicBezTo>
                  <a:cubicBezTo>
                    <a:pt x="228" y="1119"/>
                    <a:pt x="228" y="1141"/>
                    <a:pt x="206" y="1164"/>
                  </a:cubicBezTo>
                  <a:cubicBezTo>
                    <a:pt x="183" y="1233"/>
                    <a:pt x="137" y="1301"/>
                    <a:pt x="114" y="1370"/>
                  </a:cubicBezTo>
                  <a:cubicBezTo>
                    <a:pt x="91" y="1438"/>
                    <a:pt x="69" y="1507"/>
                    <a:pt x="46" y="1552"/>
                  </a:cubicBezTo>
                  <a:cubicBezTo>
                    <a:pt x="23" y="1644"/>
                    <a:pt x="0" y="1735"/>
                    <a:pt x="0" y="1803"/>
                  </a:cubicBezTo>
                  <a:cubicBezTo>
                    <a:pt x="0" y="1872"/>
                    <a:pt x="0" y="1963"/>
                    <a:pt x="23" y="2032"/>
                  </a:cubicBezTo>
                  <a:cubicBezTo>
                    <a:pt x="23" y="2077"/>
                    <a:pt x="46" y="2100"/>
                    <a:pt x="46" y="2146"/>
                  </a:cubicBezTo>
                  <a:lnTo>
                    <a:pt x="69" y="2191"/>
                  </a:lnTo>
                  <a:cubicBezTo>
                    <a:pt x="69" y="2214"/>
                    <a:pt x="91" y="2237"/>
                    <a:pt x="91" y="2283"/>
                  </a:cubicBezTo>
                  <a:cubicBezTo>
                    <a:pt x="114" y="2328"/>
                    <a:pt x="137" y="2374"/>
                    <a:pt x="160" y="2442"/>
                  </a:cubicBezTo>
                  <a:cubicBezTo>
                    <a:pt x="183" y="2488"/>
                    <a:pt x="228" y="2511"/>
                    <a:pt x="251" y="2557"/>
                  </a:cubicBezTo>
                  <a:cubicBezTo>
                    <a:pt x="251" y="2579"/>
                    <a:pt x="274" y="2579"/>
                    <a:pt x="274" y="2602"/>
                  </a:cubicBezTo>
                  <a:lnTo>
                    <a:pt x="297" y="2625"/>
                  </a:lnTo>
                  <a:cubicBezTo>
                    <a:pt x="342" y="2694"/>
                    <a:pt x="365" y="2739"/>
                    <a:pt x="411" y="2785"/>
                  </a:cubicBezTo>
                  <a:cubicBezTo>
                    <a:pt x="434" y="2830"/>
                    <a:pt x="457" y="2853"/>
                    <a:pt x="479" y="2876"/>
                  </a:cubicBezTo>
                  <a:cubicBezTo>
                    <a:pt x="502" y="2899"/>
                    <a:pt x="525" y="2922"/>
                    <a:pt x="548" y="2967"/>
                  </a:cubicBezTo>
                  <a:cubicBezTo>
                    <a:pt x="571" y="2990"/>
                    <a:pt x="594" y="3013"/>
                    <a:pt x="616" y="3036"/>
                  </a:cubicBezTo>
                  <a:cubicBezTo>
                    <a:pt x="639" y="3059"/>
                    <a:pt x="662" y="3104"/>
                    <a:pt x="685" y="3127"/>
                  </a:cubicBezTo>
                  <a:lnTo>
                    <a:pt x="822" y="3287"/>
                  </a:lnTo>
                  <a:cubicBezTo>
                    <a:pt x="867" y="3355"/>
                    <a:pt x="913" y="3401"/>
                    <a:pt x="959" y="3447"/>
                  </a:cubicBezTo>
                  <a:cubicBezTo>
                    <a:pt x="982" y="3470"/>
                    <a:pt x="1027" y="3515"/>
                    <a:pt x="1050" y="3538"/>
                  </a:cubicBezTo>
                  <a:cubicBezTo>
                    <a:pt x="1073" y="3538"/>
                    <a:pt x="1073" y="3538"/>
                    <a:pt x="1096" y="3561"/>
                  </a:cubicBezTo>
                  <a:cubicBezTo>
                    <a:pt x="1096" y="3561"/>
                    <a:pt x="1119" y="3584"/>
                    <a:pt x="1119" y="3584"/>
                  </a:cubicBezTo>
                  <a:cubicBezTo>
                    <a:pt x="1141" y="3584"/>
                    <a:pt x="1164" y="3607"/>
                    <a:pt x="1164" y="3607"/>
                  </a:cubicBezTo>
                  <a:cubicBezTo>
                    <a:pt x="1210" y="3652"/>
                    <a:pt x="1256" y="3675"/>
                    <a:pt x="1301" y="3698"/>
                  </a:cubicBezTo>
                  <a:cubicBezTo>
                    <a:pt x="1324" y="3698"/>
                    <a:pt x="1324" y="3721"/>
                    <a:pt x="1347" y="3721"/>
                  </a:cubicBezTo>
                  <a:cubicBezTo>
                    <a:pt x="1392" y="3721"/>
                    <a:pt x="1461" y="3698"/>
                    <a:pt x="1507" y="3698"/>
                  </a:cubicBezTo>
                  <a:cubicBezTo>
                    <a:pt x="1598" y="3675"/>
                    <a:pt x="1689" y="3652"/>
                    <a:pt x="1780" y="3652"/>
                  </a:cubicBezTo>
                  <a:lnTo>
                    <a:pt x="1826" y="3652"/>
                  </a:lnTo>
                  <a:cubicBezTo>
                    <a:pt x="1849" y="3629"/>
                    <a:pt x="1895" y="3629"/>
                    <a:pt x="1917" y="3629"/>
                  </a:cubicBezTo>
                  <a:cubicBezTo>
                    <a:pt x="1963" y="3629"/>
                    <a:pt x="2009" y="3607"/>
                    <a:pt x="2054" y="3607"/>
                  </a:cubicBezTo>
                  <a:lnTo>
                    <a:pt x="2100" y="3607"/>
                  </a:lnTo>
                  <a:cubicBezTo>
                    <a:pt x="2146" y="3584"/>
                    <a:pt x="2191" y="3561"/>
                    <a:pt x="2260" y="3561"/>
                  </a:cubicBezTo>
                  <a:cubicBezTo>
                    <a:pt x="2328" y="3538"/>
                    <a:pt x="2397" y="3492"/>
                    <a:pt x="2488" y="3470"/>
                  </a:cubicBezTo>
                  <a:lnTo>
                    <a:pt x="2511" y="3470"/>
                  </a:lnTo>
                  <a:cubicBezTo>
                    <a:pt x="2579" y="3447"/>
                    <a:pt x="2648" y="3424"/>
                    <a:pt x="2693" y="3401"/>
                  </a:cubicBezTo>
                  <a:cubicBezTo>
                    <a:pt x="2762" y="3378"/>
                    <a:pt x="2808" y="3333"/>
                    <a:pt x="2876" y="3287"/>
                  </a:cubicBezTo>
                  <a:cubicBezTo>
                    <a:pt x="2945" y="3241"/>
                    <a:pt x="3013" y="3196"/>
                    <a:pt x="3059" y="3150"/>
                  </a:cubicBezTo>
                  <a:cubicBezTo>
                    <a:pt x="3104" y="3104"/>
                    <a:pt x="3150" y="3059"/>
                    <a:pt x="3196" y="3013"/>
                  </a:cubicBezTo>
                  <a:cubicBezTo>
                    <a:pt x="3241" y="2945"/>
                    <a:pt x="3287" y="2876"/>
                    <a:pt x="3333" y="2808"/>
                  </a:cubicBezTo>
                  <a:cubicBezTo>
                    <a:pt x="3378" y="2739"/>
                    <a:pt x="3424" y="2671"/>
                    <a:pt x="3447" y="2579"/>
                  </a:cubicBezTo>
                  <a:cubicBezTo>
                    <a:pt x="3470" y="2557"/>
                    <a:pt x="3470" y="2511"/>
                    <a:pt x="3470" y="2488"/>
                  </a:cubicBezTo>
                  <a:cubicBezTo>
                    <a:pt x="3470" y="2465"/>
                    <a:pt x="3492" y="2442"/>
                    <a:pt x="3492" y="2420"/>
                  </a:cubicBezTo>
                  <a:cubicBezTo>
                    <a:pt x="3515" y="2351"/>
                    <a:pt x="3538" y="2283"/>
                    <a:pt x="3538" y="2214"/>
                  </a:cubicBezTo>
                  <a:cubicBezTo>
                    <a:pt x="3538" y="2146"/>
                    <a:pt x="3515" y="2077"/>
                    <a:pt x="3515" y="2009"/>
                  </a:cubicBezTo>
                  <a:cubicBezTo>
                    <a:pt x="3492" y="1917"/>
                    <a:pt x="3492" y="1849"/>
                    <a:pt x="3470" y="1780"/>
                  </a:cubicBezTo>
                  <a:cubicBezTo>
                    <a:pt x="3447" y="1712"/>
                    <a:pt x="3401" y="1644"/>
                    <a:pt x="3355" y="1552"/>
                  </a:cubicBezTo>
                  <a:cubicBezTo>
                    <a:pt x="3310" y="1461"/>
                    <a:pt x="3241" y="1370"/>
                    <a:pt x="3196" y="1278"/>
                  </a:cubicBezTo>
                  <a:lnTo>
                    <a:pt x="3173" y="1233"/>
                  </a:lnTo>
                  <a:cubicBezTo>
                    <a:pt x="3127" y="1141"/>
                    <a:pt x="3082" y="1050"/>
                    <a:pt x="3013" y="959"/>
                  </a:cubicBezTo>
                  <a:cubicBezTo>
                    <a:pt x="2990" y="913"/>
                    <a:pt x="2967" y="867"/>
                    <a:pt x="2945" y="822"/>
                  </a:cubicBezTo>
                  <a:cubicBezTo>
                    <a:pt x="2922" y="799"/>
                    <a:pt x="2899" y="753"/>
                    <a:pt x="2876" y="708"/>
                  </a:cubicBezTo>
                  <a:lnTo>
                    <a:pt x="2830" y="662"/>
                  </a:lnTo>
                  <a:cubicBezTo>
                    <a:pt x="2808" y="594"/>
                    <a:pt x="2762" y="525"/>
                    <a:pt x="2716" y="457"/>
                  </a:cubicBezTo>
                  <a:cubicBezTo>
                    <a:pt x="2671" y="411"/>
                    <a:pt x="2625" y="365"/>
                    <a:pt x="2579" y="320"/>
                  </a:cubicBezTo>
                  <a:cubicBezTo>
                    <a:pt x="2557" y="251"/>
                    <a:pt x="2511" y="206"/>
                    <a:pt x="2465" y="160"/>
                  </a:cubicBezTo>
                  <a:lnTo>
                    <a:pt x="2465" y="137"/>
                  </a:lnTo>
                  <a:cubicBezTo>
                    <a:pt x="2442" y="114"/>
                    <a:pt x="2420" y="91"/>
                    <a:pt x="2420" y="69"/>
                  </a:cubicBezTo>
                  <a:cubicBezTo>
                    <a:pt x="2397" y="69"/>
                    <a:pt x="2397" y="46"/>
                    <a:pt x="2374" y="46"/>
                  </a:cubicBezTo>
                  <a:cubicBezTo>
                    <a:pt x="2374" y="46"/>
                    <a:pt x="2374" y="46"/>
                    <a:pt x="2374" y="23"/>
                  </a:cubicBezTo>
                  <a:cubicBezTo>
                    <a:pt x="2351" y="23"/>
                    <a:pt x="2328" y="23"/>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 name="Google Shape;9743;p58"/>
            <p:cNvSpPr/>
            <p:nvPr/>
          </p:nvSpPr>
          <p:spPr>
            <a:xfrm>
              <a:off x="5243177" y="4167303"/>
              <a:ext cx="163446" cy="137681"/>
            </a:xfrm>
            <a:custGeom>
              <a:avLst/>
              <a:gdLst/>
              <a:ahLst/>
              <a:cxnLst/>
              <a:rect l="l" t="t" r="r" b="b"/>
              <a:pathLst>
                <a:path w="3470" h="2923" extrusionOk="0">
                  <a:moveTo>
                    <a:pt x="708" y="0"/>
                  </a:moveTo>
                  <a:cubicBezTo>
                    <a:pt x="685" y="23"/>
                    <a:pt x="639" y="46"/>
                    <a:pt x="593" y="69"/>
                  </a:cubicBezTo>
                  <a:cubicBezTo>
                    <a:pt x="571" y="69"/>
                    <a:pt x="548" y="92"/>
                    <a:pt x="548" y="92"/>
                  </a:cubicBezTo>
                  <a:cubicBezTo>
                    <a:pt x="525" y="115"/>
                    <a:pt x="502" y="115"/>
                    <a:pt x="457" y="115"/>
                  </a:cubicBezTo>
                  <a:cubicBezTo>
                    <a:pt x="434" y="137"/>
                    <a:pt x="411" y="183"/>
                    <a:pt x="388" y="206"/>
                  </a:cubicBezTo>
                  <a:cubicBezTo>
                    <a:pt x="320" y="274"/>
                    <a:pt x="274" y="343"/>
                    <a:pt x="251" y="411"/>
                  </a:cubicBezTo>
                  <a:cubicBezTo>
                    <a:pt x="205" y="480"/>
                    <a:pt x="160" y="548"/>
                    <a:pt x="137" y="640"/>
                  </a:cubicBezTo>
                  <a:cubicBezTo>
                    <a:pt x="114" y="662"/>
                    <a:pt x="114" y="708"/>
                    <a:pt x="91" y="754"/>
                  </a:cubicBezTo>
                  <a:cubicBezTo>
                    <a:pt x="91" y="777"/>
                    <a:pt x="91" y="799"/>
                    <a:pt x="68" y="822"/>
                  </a:cubicBezTo>
                  <a:cubicBezTo>
                    <a:pt x="46" y="959"/>
                    <a:pt x="23" y="1073"/>
                    <a:pt x="23" y="1210"/>
                  </a:cubicBezTo>
                  <a:lnTo>
                    <a:pt x="23" y="1256"/>
                  </a:lnTo>
                  <a:cubicBezTo>
                    <a:pt x="0" y="1347"/>
                    <a:pt x="0" y="1416"/>
                    <a:pt x="0" y="1484"/>
                  </a:cubicBezTo>
                  <a:cubicBezTo>
                    <a:pt x="0" y="1553"/>
                    <a:pt x="23" y="1621"/>
                    <a:pt x="23" y="1690"/>
                  </a:cubicBezTo>
                  <a:cubicBezTo>
                    <a:pt x="23" y="1781"/>
                    <a:pt x="46" y="1849"/>
                    <a:pt x="46" y="1918"/>
                  </a:cubicBezTo>
                  <a:lnTo>
                    <a:pt x="68" y="1941"/>
                  </a:lnTo>
                  <a:cubicBezTo>
                    <a:pt x="68" y="2009"/>
                    <a:pt x="91" y="2078"/>
                    <a:pt x="114" y="2146"/>
                  </a:cubicBezTo>
                  <a:cubicBezTo>
                    <a:pt x="137" y="2192"/>
                    <a:pt x="137" y="2237"/>
                    <a:pt x="160" y="2283"/>
                  </a:cubicBezTo>
                  <a:cubicBezTo>
                    <a:pt x="183" y="2306"/>
                    <a:pt x="205" y="2329"/>
                    <a:pt x="228" y="2351"/>
                  </a:cubicBezTo>
                  <a:cubicBezTo>
                    <a:pt x="274" y="2397"/>
                    <a:pt x="320" y="2443"/>
                    <a:pt x="342" y="2466"/>
                  </a:cubicBezTo>
                  <a:cubicBezTo>
                    <a:pt x="411" y="2534"/>
                    <a:pt x="479" y="2557"/>
                    <a:pt x="548" y="2580"/>
                  </a:cubicBezTo>
                  <a:cubicBezTo>
                    <a:pt x="593" y="2580"/>
                    <a:pt x="616" y="2603"/>
                    <a:pt x="662" y="2603"/>
                  </a:cubicBezTo>
                  <a:lnTo>
                    <a:pt x="685" y="2603"/>
                  </a:lnTo>
                  <a:cubicBezTo>
                    <a:pt x="708" y="2603"/>
                    <a:pt x="753" y="2580"/>
                    <a:pt x="776" y="2580"/>
                  </a:cubicBezTo>
                  <a:cubicBezTo>
                    <a:pt x="845" y="2580"/>
                    <a:pt x="890" y="2534"/>
                    <a:pt x="936" y="2511"/>
                  </a:cubicBezTo>
                  <a:cubicBezTo>
                    <a:pt x="1004" y="2488"/>
                    <a:pt x="1050" y="2443"/>
                    <a:pt x="1073" y="2420"/>
                  </a:cubicBezTo>
                  <a:cubicBezTo>
                    <a:pt x="1096" y="2397"/>
                    <a:pt x="1118" y="2374"/>
                    <a:pt x="1164" y="2329"/>
                  </a:cubicBezTo>
                  <a:cubicBezTo>
                    <a:pt x="1164" y="2351"/>
                    <a:pt x="1164" y="2374"/>
                    <a:pt x="1164" y="2374"/>
                  </a:cubicBezTo>
                  <a:cubicBezTo>
                    <a:pt x="1210" y="2443"/>
                    <a:pt x="1233" y="2488"/>
                    <a:pt x="1255" y="2557"/>
                  </a:cubicBezTo>
                  <a:cubicBezTo>
                    <a:pt x="1278" y="2580"/>
                    <a:pt x="1301" y="2603"/>
                    <a:pt x="1324" y="2625"/>
                  </a:cubicBezTo>
                  <a:cubicBezTo>
                    <a:pt x="1347" y="2648"/>
                    <a:pt x="1370" y="2671"/>
                    <a:pt x="1392" y="2694"/>
                  </a:cubicBezTo>
                  <a:cubicBezTo>
                    <a:pt x="1438" y="2717"/>
                    <a:pt x="1461" y="2739"/>
                    <a:pt x="1484" y="2762"/>
                  </a:cubicBezTo>
                  <a:cubicBezTo>
                    <a:pt x="1529" y="2785"/>
                    <a:pt x="1575" y="2785"/>
                    <a:pt x="1621" y="2808"/>
                  </a:cubicBezTo>
                  <a:lnTo>
                    <a:pt x="1666" y="2808"/>
                  </a:lnTo>
                  <a:cubicBezTo>
                    <a:pt x="1712" y="2808"/>
                    <a:pt x="1758" y="2785"/>
                    <a:pt x="1826" y="2785"/>
                  </a:cubicBezTo>
                  <a:cubicBezTo>
                    <a:pt x="1872" y="2762"/>
                    <a:pt x="1895" y="2739"/>
                    <a:pt x="1940" y="2717"/>
                  </a:cubicBezTo>
                  <a:cubicBezTo>
                    <a:pt x="1963" y="2717"/>
                    <a:pt x="1986" y="2694"/>
                    <a:pt x="2009" y="2671"/>
                  </a:cubicBezTo>
                  <a:lnTo>
                    <a:pt x="2031" y="2648"/>
                  </a:lnTo>
                  <a:cubicBezTo>
                    <a:pt x="2031" y="2648"/>
                    <a:pt x="2054" y="2648"/>
                    <a:pt x="2054" y="2625"/>
                  </a:cubicBezTo>
                  <a:lnTo>
                    <a:pt x="2100" y="2603"/>
                  </a:lnTo>
                  <a:cubicBezTo>
                    <a:pt x="2123" y="2580"/>
                    <a:pt x="2168" y="2534"/>
                    <a:pt x="2191" y="2511"/>
                  </a:cubicBezTo>
                  <a:cubicBezTo>
                    <a:pt x="2214" y="2534"/>
                    <a:pt x="2214" y="2557"/>
                    <a:pt x="2237" y="2603"/>
                  </a:cubicBezTo>
                  <a:cubicBezTo>
                    <a:pt x="2260" y="2625"/>
                    <a:pt x="2283" y="2648"/>
                    <a:pt x="2283" y="2694"/>
                  </a:cubicBezTo>
                  <a:cubicBezTo>
                    <a:pt x="2305" y="2717"/>
                    <a:pt x="2305" y="2717"/>
                    <a:pt x="2328" y="2739"/>
                  </a:cubicBezTo>
                  <a:cubicBezTo>
                    <a:pt x="2351" y="2785"/>
                    <a:pt x="2374" y="2831"/>
                    <a:pt x="2420" y="2854"/>
                  </a:cubicBezTo>
                  <a:cubicBezTo>
                    <a:pt x="2442" y="2876"/>
                    <a:pt x="2442" y="2876"/>
                    <a:pt x="2465" y="2899"/>
                  </a:cubicBezTo>
                  <a:cubicBezTo>
                    <a:pt x="2488" y="2899"/>
                    <a:pt x="2488" y="2899"/>
                    <a:pt x="2511" y="2922"/>
                  </a:cubicBezTo>
                  <a:lnTo>
                    <a:pt x="2716" y="2922"/>
                  </a:lnTo>
                  <a:cubicBezTo>
                    <a:pt x="2762" y="2922"/>
                    <a:pt x="2785" y="2899"/>
                    <a:pt x="2808" y="2899"/>
                  </a:cubicBezTo>
                  <a:cubicBezTo>
                    <a:pt x="2853" y="2899"/>
                    <a:pt x="2876" y="2876"/>
                    <a:pt x="2899" y="2854"/>
                  </a:cubicBezTo>
                  <a:cubicBezTo>
                    <a:pt x="2944" y="2854"/>
                    <a:pt x="2967" y="2831"/>
                    <a:pt x="2990" y="2808"/>
                  </a:cubicBezTo>
                  <a:cubicBezTo>
                    <a:pt x="3036" y="2762"/>
                    <a:pt x="3081" y="2717"/>
                    <a:pt x="3127" y="2671"/>
                  </a:cubicBezTo>
                  <a:cubicBezTo>
                    <a:pt x="3196" y="2603"/>
                    <a:pt x="3241" y="2534"/>
                    <a:pt x="3287" y="2466"/>
                  </a:cubicBezTo>
                  <a:cubicBezTo>
                    <a:pt x="3355" y="2351"/>
                    <a:pt x="3401" y="2192"/>
                    <a:pt x="3424" y="2009"/>
                  </a:cubicBezTo>
                  <a:cubicBezTo>
                    <a:pt x="3447" y="1941"/>
                    <a:pt x="3447" y="1849"/>
                    <a:pt x="3447" y="1781"/>
                  </a:cubicBezTo>
                  <a:cubicBezTo>
                    <a:pt x="3469" y="1735"/>
                    <a:pt x="3447" y="1690"/>
                    <a:pt x="3447" y="1644"/>
                  </a:cubicBezTo>
                  <a:cubicBezTo>
                    <a:pt x="3447" y="1621"/>
                    <a:pt x="3447" y="1598"/>
                    <a:pt x="3447" y="1553"/>
                  </a:cubicBezTo>
                  <a:cubicBezTo>
                    <a:pt x="3447" y="1530"/>
                    <a:pt x="3447" y="1507"/>
                    <a:pt x="3447" y="1461"/>
                  </a:cubicBezTo>
                  <a:cubicBezTo>
                    <a:pt x="3447" y="1416"/>
                    <a:pt x="3447" y="1370"/>
                    <a:pt x="3447" y="1324"/>
                  </a:cubicBezTo>
                  <a:cubicBezTo>
                    <a:pt x="3447" y="1324"/>
                    <a:pt x="3447" y="1301"/>
                    <a:pt x="3447" y="1301"/>
                  </a:cubicBezTo>
                  <a:cubicBezTo>
                    <a:pt x="3447" y="1279"/>
                    <a:pt x="3447" y="1256"/>
                    <a:pt x="3447" y="1256"/>
                  </a:cubicBezTo>
                  <a:cubicBezTo>
                    <a:pt x="3447" y="1210"/>
                    <a:pt x="3447" y="1165"/>
                    <a:pt x="3447" y="1142"/>
                  </a:cubicBezTo>
                  <a:cubicBezTo>
                    <a:pt x="3447" y="1073"/>
                    <a:pt x="3424" y="982"/>
                    <a:pt x="3424" y="913"/>
                  </a:cubicBezTo>
                  <a:cubicBezTo>
                    <a:pt x="3424" y="868"/>
                    <a:pt x="3401" y="822"/>
                    <a:pt x="3401" y="777"/>
                  </a:cubicBezTo>
                  <a:cubicBezTo>
                    <a:pt x="3378" y="754"/>
                    <a:pt x="3378" y="731"/>
                    <a:pt x="3355" y="685"/>
                  </a:cubicBezTo>
                  <a:lnTo>
                    <a:pt x="3355" y="662"/>
                  </a:lnTo>
                  <a:cubicBezTo>
                    <a:pt x="3310" y="594"/>
                    <a:pt x="3241" y="525"/>
                    <a:pt x="3173" y="457"/>
                  </a:cubicBezTo>
                  <a:cubicBezTo>
                    <a:pt x="3150" y="434"/>
                    <a:pt x="3127" y="411"/>
                    <a:pt x="3081" y="388"/>
                  </a:cubicBezTo>
                  <a:lnTo>
                    <a:pt x="3059" y="366"/>
                  </a:lnTo>
                  <a:cubicBezTo>
                    <a:pt x="3036" y="343"/>
                    <a:pt x="3013" y="343"/>
                    <a:pt x="2990" y="320"/>
                  </a:cubicBezTo>
                  <a:lnTo>
                    <a:pt x="2876" y="320"/>
                  </a:lnTo>
                  <a:cubicBezTo>
                    <a:pt x="2853" y="320"/>
                    <a:pt x="2830" y="343"/>
                    <a:pt x="2808" y="343"/>
                  </a:cubicBezTo>
                  <a:lnTo>
                    <a:pt x="2762" y="366"/>
                  </a:lnTo>
                  <a:cubicBezTo>
                    <a:pt x="2716" y="366"/>
                    <a:pt x="2693" y="388"/>
                    <a:pt x="2648" y="411"/>
                  </a:cubicBezTo>
                  <a:cubicBezTo>
                    <a:pt x="2625" y="434"/>
                    <a:pt x="2579" y="457"/>
                    <a:pt x="2556" y="480"/>
                  </a:cubicBezTo>
                  <a:lnTo>
                    <a:pt x="2534" y="480"/>
                  </a:lnTo>
                  <a:cubicBezTo>
                    <a:pt x="2534" y="503"/>
                    <a:pt x="2511" y="503"/>
                    <a:pt x="2511" y="525"/>
                  </a:cubicBezTo>
                  <a:cubicBezTo>
                    <a:pt x="2488" y="525"/>
                    <a:pt x="2488" y="548"/>
                    <a:pt x="2488" y="548"/>
                  </a:cubicBezTo>
                  <a:cubicBezTo>
                    <a:pt x="2465" y="571"/>
                    <a:pt x="2420" y="594"/>
                    <a:pt x="2397" y="594"/>
                  </a:cubicBezTo>
                  <a:lnTo>
                    <a:pt x="2374" y="594"/>
                  </a:lnTo>
                  <a:cubicBezTo>
                    <a:pt x="2305" y="594"/>
                    <a:pt x="2260" y="571"/>
                    <a:pt x="2237" y="503"/>
                  </a:cubicBezTo>
                  <a:lnTo>
                    <a:pt x="2214" y="480"/>
                  </a:lnTo>
                  <a:cubicBezTo>
                    <a:pt x="2214" y="480"/>
                    <a:pt x="2214" y="457"/>
                    <a:pt x="2191" y="434"/>
                  </a:cubicBezTo>
                  <a:cubicBezTo>
                    <a:pt x="2191" y="434"/>
                    <a:pt x="2191" y="411"/>
                    <a:pt x="2168" y="411"/>
                  </a:cubicBezTo>
                  <a:cubicBezTo>
                    <a:pt x="2123" y="366"/>
                    <a:pt x="2054" y="320"/>
                    <a:pt x="1963" y="274"/>
                  </a:cubicBezTo>
                  <a:cubicBezTo>
                    <a:pt x="1940" y="252"/>
                    <a:pt x="1917" y="252"/>
                    <a:pt x="1895" y="229"/>
                  </a:cubicBezTo>
                  <a:lnTo>
                    <a:pt x="1849" y="229"/>
                  </a:lnTo>
                  <a:cubicBezTo>
                    <a:pt x="1826" y="229"/>
                    <a:pt x="1803" y="229"/>
                    <a:pt x="1758" y="252"/>
                  </a:cubicBezTo>
                  <a:lnTo>
                    <a:pt x="1621" y="252"/>
                  </a:lnTo>
                  <a:cubicBezTo>
                    <a:pt x="1598" y="274"/>
                    <a:pt x="1575" y="297"/>
                    <a:pt x="1552" y="297"/>
                  </a:cubicBezTo>
                  <a:cubicBezTo>
                    <a:pt x="1529" y="320"/>
                    <a:pt x="1506" y="320"/>
                    <a:pt x="1506" y="320"/>
                  </a:cubicBezTo>
                  <a:lnTo>
                    <a:pt x="1484" y="343"/>
                  </a:lnTo>
                  <a:cubicBezTo>
                    <a:pt x="1461" y="343"/>
                    <a:pt x="1461" y="366"/>
                    <a:pt x="1438" y="366"/>
                  </a:cubicBezTo>
                  <a:cubicBezTo>
                    <a:pt x="1415" y="366"/>
                    <a:pt x="1392" y="388"/>
                    <a:pt x="1370" y="388"/>
                  </a:cubicBezTo>
                  <a:cubicBezTo>
                    <a:pt x="1347" y="388"/>
                    <a:pt x="1324" y="388"/>
                    <a:pt x="1324" y="366"/>
                  </a:cubicBezTo>
                  <a:cubicBezTo>
                    <a:pt x="1278" y="366"/>
                    <a:pt x="1278" y="343"/>
                    <a:pt x="1255" y="320"/>
                  </a:cubicBezTo>
                  <a:cubicBezTo>
                    <a:pt x="1233" y="297"/>
                    <a:pt x="1210" y="297"/>
                    <a:pt x="1210" y="274"/>
                  </a:cubicBezTo>
                  <a:lnTo>
                    <a:pt x="1210" y="252"/>
                  </a:lnTo>
                  <a:lnTo>
                    <a:pt x="1187" y="229"/>
                  </a:lnTo>
                  <a:lnTo>
                    <a:pt x="1164" y="206"/>
                  </a:lnTo>
                  <a:cubicBezTo>
                    <a:pt x="1164" y="183"/>
                    <a:pt x="1141" y="183"/>
                    <a:pt x="1141" y="160"/>
                  </a:cubicBezTo>
                  <a:lnTo>
                    <a:pt x="1118" y="137"/>
                  </a:lnTo>
                  <a:cubicBezTo>
                    <a:pt x="1118" y="115"/>
                    <a:pt x="1096" y="92"/>
                    <a:pt x="1073" y="69"/>
                  </a:cubicBezTo>
                  <a:cubicBezTo>
                    <a:pt x="1073" y="69"/>
                    <a:pt x="1073" y="69"/>
                    <a:pt x="1050" y="46"/>
                  </a:cubicBezTo>
                  <a:cubicBezTo>
                    <a:pt x="1004" y="46"/>
                    <a:pt x="982" y="23"/>
                    <a:pt x="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 name="Google Shape;9744;p58"/>
            <p:cNvSpPr/>
            <p:nvPr/>
          </p:nvSpPr>
          <p:spPr>
            <a:xfrm>
              <a:off x="5437766" y="4201689"/>
              <a:ext cx="164529" cy="123691"/>
            </a:xfrm>
            <a:custGeom>
              <a:avLst/>
              <a:gdLst/>
              <a:ahLst/>
              <a:cxnLst/>
              <a:rect l="l" t="t" r="r" b="b"/>
              <a:pathLst>
                <a:path w="3493" h="2626" extrusionOk="0">
                  <a:moveTo>
                    <a:pt x="822" y="1"/>
                  </a:moveTo>
                  <a:cubicBezTo>
                    <a:pt x="776" y="1"/>
                    <a:pt x="731" y="1"/>
                    <a:pt x="685" y="24"/>
                  </a:cubicBezTo>
                  <a:cubicBezTo>
                    <a:pt x="640" y="47"/>
                    <a:pt x="571" y="69"/>
                    <a:pt x="503" y="115"/>
                  </a:cubicBezTo>
                  <a:cubicBezTo>
                    <a:pt x="457" y="138"/>
                    <a:pt x="434" y="161"/>
                    <a:pt x="388" y="206"/>
                  </a:cubicBezTo>
                  <a:cubicBezTo>
                    <a:pt x="366" y="229"/>
                    <a:pt x="320" y="252"/>
                    <a:pt x="297" y="275"/>
                  </a:cubicBezTo>
                  <a:lnTo>
                    <a:pt x="251" y="343"/>
                  </a:lnTo>
                  <a:cubicBezTo>
                    <a:pt x="206" y="366"/>
                    <a:pt x="183" y="412"/>
                    <a:pt x="160" y="435"/>
                  </a:cubicBezTo>
                  <a:cubicBezTo>
                    <a:pt x="160" y="457"/>
                    <a:pt x="160" y="457"/>
                    <a:pt x="160" y="480"/>
                  </a:cubicBezTo>
                  <a:lnTo>
                    <a:pt x="137" y="503"/>
                  </a:lnTo>
                  <a:cubicBezTo>
                    <a:pt x="137" y="549"/>
                    <a:pt x="115" y="594"/>
                    <a:pt x="69" y="617"/>
                  </a:cubicBezTo>
                  <a:cubicBezTo>
                    <a:pt x="46" y="686"/>
                    <a:pt x="23" y="754"/>
                    <a:pt x="23" y="800"/>
                  </a:cubicBezTo>
                  <a:cubicBezTo>
                    <a:pt x="0" y="891"/>
                    <a:pt x="0" y="982"/>
                    <a:pt x="0" y="1074"/>
                  </a:cubicBezTo>
                  <a:cubicBezTo>
                    <a:pt x="0" y="1142"/>
                    <a:pt x="0" y="1188"/>
                    <a:pt x="0" y="1233"/>
                  </a:cubicBezTo>
                  <a:lnTo>
                    <a:pt x="23" y="1302"/>
                  </a:lnTo>
                  <a:cubicBezTo>
                    <a:pt x="23" y="1416"/>
                    <a:pt x="23" y="1507"/>
                    <a:pt x="23" y="1599"/>
                  </a:cubicBezTo>
                  <a:cubicBezTo>
                    <a:pt x="46" y="1690"/>
                    <a:pt x="46" y="1781"/>
                    <a:pt x="69" y="1873"/>
                  </a:cubicBezTo>
                  <a:cubicBezTo>
                    <a:pt x="92" y="2009"/>
                    <a:pt x="137" y="2124"/>
                    <a:pt x="183" y="2215"/>
                  </a:cubicBezTo>
                  <a:cubicBezTo>
                    <a:pt x="206" y="2283"/>
                    <a:pt x="229" y="2352"/>
                    <a:pt x="251" y="2398"/>
                  </a:cubicBezTo>
                  <a:cubicBezTo>
                    <a:pt x="297" y="2489"/>
                    <a:pt x="388" y="2534"/>
                    <a:pt x="480" y="2580"/>
                  </a:cubicBezTo>
                  <a:lnTo>
                    <a:pt x="571" y="2580"/>
                  </a:lnTo>
                  <a:cubicBezTo>
                    <a:pt x="640" y="2580"/>
                    <a:pt x="731" y="2557"/>
                    <a:pt x="799" y="2534"/>
                  </a:cubicBezTo>
                  <a:cubicBezTo>
                    <a:pt x="868" y="2489"/>
                    <a:pt x="936" y="2420"/>
                    <a:pt x="1005" y="2375"/>
                  </a:cubicBezTo>
                  <a:cubicBezTo>
                    <a:pt x="1028" y="2352"/>
                    <a:pt x="1050" y="2306"/>
                    <a:pt x="1096" y="2283"/>
                  </a:cubicBezTo>
                  <a:lnTo>
                    <a:pt x="1119" y="2238"/>
                  </a:lnTo>
                  <a:cubicBezTo>
                    <a:pt x="1142" y="2283"/>
                    <a:pt x="1142" y="2306"/>
                    <a:pt x="1164" y="2329"/>
                  </a:cubicBezTo>
                  <a:cubicBezTo>
                    <a:pt x="1187" y="2375"/>
                    <a:pt x="1210" y="2420"/>
                    <a:pt x="1256" y="2466"/>
                  </a:cubicBezTo>
                  <a:cubicBezTo>
                    <a:pt x="1370" y="2557"/>
                    <a:pt x="1484" y="2603"/>
                    <a:pt x="1598" y="2626"/>
                  </a:cubicBezTo>
                  <a:lnTo>
                    <a:pt x="1689" y="2626"/>
                  </a:lnTo>
                  <a:cubicBezTo>
                    <a:pt x="1804" y="2626"/>
                    <a:pt x="1918" y="2580"/>
                    <a:pt x="2009" y="2512"/>
                  </a:cubicBezTo>
                  <a:cubicBezTo>
                    <a:pt x="2055" y="2466"/>
                    <a:pt x="2123" y="2420"/>
                    <a:pt x="2169" y="2375"/>
                  </a:cubicBezTo>
                  <a:cubicBezTo>
                    <a:pt x="2192" y="2352"/>
                    <a:pt x="2192" y="2329"/>
                    <a:pt x="2214" y="2329"/>
                  </a:cubicBezTo>
                  <a:cubicBezTo>
                    <a:pt x="2260" y="2420"/>
                    <a:pt x="2306" y="2534"/>
                    <a:pt x="2420" y="2580"/>
                  </a:cubicBezTo>
                  <a:cubicBezTo>
                    <a:pt x="2488" y="2603"/>
                    <a:pt x="2557" y="2626"/>
                    <a:pt x="2648" y="2626"/>
                  </a:cubicBezTo>
                  <a:lnTo>
                    <a:pt x="2762" y="2626"/>
                  </a:lnTo>
                  <a:cubicBezTo>
                    <a:pt x="2808" y="2603"/>
                    <a:pt x="2831" y="2580"/>
                    <a:pt x="2876" y="2580"/>
                  </a:cubicBezTo>
                  <a:cubicBezTo>
                    <a:pt x="2945" y="2534"/>
                    <a:pt x="3013" y="2489"/>
                    <a:pt x="3082" y="2420"/>
                  </a:cubicBezTo>
                  <a:cubicBezTo>
                    <a:pt x="3127" y="2375"/>
                    <a:pt x="3173" y="2306"/>
                    <a:pt x="3219" y="2238"/>
                  </a:cubicBezTo>
                  <a:lnTo>
                    <a:pt x="3219" y="2215"/>
                  </a:lnTo>
                  <a:cubicBezTo>
                    <a:pt x="3264" y="2146"/>
                    <a:pt x="3310" y="2101"/>
                    <a:pt x="3333" y="2032"/>
                  </a:cubicBezTo>
                  <a:cubicBezTo>
                    <a:pt x="3379" y="1941"/>
                    <a:pt x="3401" y="1850"/>
                    <a:pt x="3424" y="1781"/>
                  </a:cubicBezTo>
                  <a:cubicBezTo>
                    <a:pt x="3424" y="1736"/>
                    <a:pt x="3447" y="1667"/>
                    <a:pt x="3470" y="1599"/>
                  </a:cubicBezTo>
                  <a:cubicBezTo>
                    <a:pt x="3470" y="1553"/>
                    <a:pt x="3493" y="1484"/>
                    <a:pt x="3493" y="1416"/>
                  </a:cubicBezTo>
                  <a:cubicBezTo>
                    <a:pt x="3493" y="1348"/>
                    <a:pt x="3493" y="1279"/>
                    <a:pt x="3470" y="1211"/>
                  </a:cubicBezTo>
                  <a:cubicBezTo>
                    <a:pt x="3470" y="1165"/>
                    <a:pt x="3470" y="1096"/>
                    <a:pt x="3447" y="1051"/>
                  </a:cubicBezTo>
                  <a:lnTo>
                    <a:pt x="3447" y="982"/>
                  </a:lnTo>
                  <a:cubicBezTo>
                    <a:pt x="3447" y="914"/>
                    <a:pt x="3424" y="845"/>
                    <a:pt x="3401" y="800"/>
                  </a:cubicBezTo>
                  <a:cubicBezTo>
                    <a:pt x="3401" y="754"/>
                    <a:pt x="3379" y="708"/>
                    <a:pt x="3356" y="663"/>
                  </a:cubicBezTo>
                  <a:cubicBezTo>
                    <a:pt x="3356" y="640"/>
                    <a:pt x="3356" y="617"/>
                    <a:pt x="3333" y="594"/>
                  </a:cubicBezTo>
                  <a:cubicBezTo>
                    <a:pt x="3333" y="549"/>
                    <a:pt x="3310" y="526"/>
                    <a:pt x="3310" y="480"/>
                  </a:cubicBezTo>
                  <a:cubicBezTo>
                    <a:pt x="3287" y="457"/>
                    <a:pt x="3287" y="412"/>
                    <a:pt x="3287" y="389"/>
                  </a:cubicBezTo>
                  <a:cubicBezTo>
                    <a:pt x="3264" y="343"/>
                    <a:pt x="3242" y="275"/>
                    <a:pt x="3196" y="206"/>
                  </a:cubicBezTo>
                  <a:cubicBezTo>
                    <a:pt x="3173" y="161"/>
                    <a:pt x="3150" y="138"/>
                    <a:pt x="3127" y="115"/>
                  </a:cubicBezTo>
                  <a:cubicBezTo>
                    <a:pt x="3105" y="115"/>
                    <a:pt x="3105" y="115"/>
                    <a:pt x="3105" y="92"/>
                  </a:cubicBezTo>
                  <a:lnTo>
                    <a:pt x="3059" y="69"/>
                  </a:lnTo>
                  <a:lnTo>
                    <a:pt x="3036" y="69"/>
                  </a:lnTo>
                  <a:cubicBezTo>
                    <a:pt x="2991" y="47"/>
                    <a:pt x="2968" y="47"/>
                    <a:pt x="2922" y="47"/>
                  </a:cubicBezTo>
                  <a:cubicBezTo>
                    <a:pt x="2899" y="47"/>
                    <a:pt x="2854" y="47"/>
                    <a:pt x="2808" y="69"/>
                  </a:cubicBezTo>
                  <a:cubicBezTo>
                    <a:pt x="2762" y="69"/>
                    <a:pt x="2717" y="69"/>
                    <a:pt x="2671" y="92"/>
                  </a:cubicBezTo>
                  <a:cubicBezTo>
                    <a:pt x="2648" y="92"/>
                    <a:pt x="2625" y="115"/>
                    <a:pt x="2602" y="115"/>
                  </a:cubicBezTo>
                  <a:cubicBezTo>
                    <a:pt x="2580" y="115"/>
                    <a:pt x="2580" y="138"/>
                    <a:pt x="2580" y="138"/>
                  </a:cubicBezTo>
                  <a:cubicBezTo>
                    <a:pt x="2557" y="161"/>
                    <a:pt x="2557" y="161"/>
                    <a:pt x="2534" y="183"/>
                  </a:cubicBezTo>
                  <a:cubicBezTo>
                    <a:pt x="2534" y="183"/>
                    <a:pt x="2511" y="206"/>
                    <a:pt x="2511" y="206"/>
                  </a:cubicBezTo>
                  <a:cubicBezTo>
                    <a:pt x="2488" y="252"/>
                    <a:pt x="2443" y="275"/>
                    <a:pt x="2397" y="275"/>
                  </a:cubicBezTo>
                  <a:lnTo>
                    <a:pt x="2374" y="275"/>
                  </a:lnTo>
                  <a:cubicBezTo>
                    <a:pt x="2351" y="298"/>
                    <a:pt x="2329" y="343"/>
                    <a:pt x="2306" y="366"/>
                  </a:cubicBezTo>
                  <a:cubicBezTo>
                    <a:pt x="2283" y="343"/>
                    <a:pt x="2283" y="320"/>
                    <a:pt x="2283" y="320"/>
                  </a:cubicBezTo>
                  <a:lnTo>
                    <a:pt x="2260" y="298"/>
                  </a:lnTo>
                  <a:cubicBezTo>
                    <a:pt x="2260" y="252"/>
                    <a:pt x="2237" y="229"/>
                    <a:pt x="2214" y="206"/>
                  </a:cubicBezTo>
                  <a:cubicBezTo>
                    <a:pt x="2169" y="161"/>
                    <a:pt x="2146" y="115"/>
                    <a:pt x="2100" y="92"/>
                  </a:cubicBezTo>
                  <a:cubicBezTo>
                    <a:pt x="2078" y="69"/>
                    <a:pt x="2055" y="69"/>
                    <a:pt x="2032" y="69"/>
                  </a:cubicBezTo>
                  <a:cubicBezTo>
                    <a:pt x="1986" y="47"/>
                    <a:pt x="1941" y="47"/>
                    <a:pt x="1895" y="47"/>
                  </a:cubicBezTo>
                  <a:cubicBezTo>
                    <a:pt x="1849" y="47"/>
                    <a:pt x="1826" y="47"/>
                    <a:pt x="1781" y="69"/>
                  </a:cubicBezTo>
                  <a:cubicBezTo>
                    <a:pt x="1735" y="69"/>
                    <a:pt x="1689" y="92"/>
                    <a:pt x="1644" y="115"/>
                  </a:cubicBezTo>
                  <a:cubicBezTo>
                    <a:pt x="1621" y="115"/>
                    <a:pt x="1575" y="138"/>
                    <a:pt x="1553" y="161"/>
                  </a:cubicBezTo>
                  <a:cubicBezTo>
                    <a:pt x="1530" y="183"/>
                    <a:pt x="1484" y="206"/>
                    <a:pt x="1461" y="229"/>
                  </a:cubicBezTo>
                  <a:cubicBezTo>
                    <a:pt x="1438" y="275"/>
                    <a:pt x="1416" y="320"/>
                    <a:pt x="1370" y="366"/>
                  </a:cubicBezTo>
                  <a:lnTo>
                    <a:pt x="1347" y="412"/>
                  </a:lnTo>
                  <a:cubicBezTo>
                    <a:pt x="1324" y="412"/>
                    <a:pt x="1324" y="389"/>
                    <a:pt x="1301" y="366"/>
                  </a:cubicBezTo>
                  <a:cubicBezTo>
                    <a:pt x="1301" y="366"/>
                    <a:pt x="1279" y="343"/>
                    <a:pt x="1279" y="320"/>
                  </a:cubicBezTo>
                  <a:cubicBezTo>
                    <a:pt x="1279" y="320"/>
                    <a:pt x="1256" y="298"/>
                    <a:pt x="1256" y="298"/>
                  </a:cubicBezTo>
                  <a:cubicBezTo>
                    <a:pt x="1233" y="298"/>
                    <a:pt x="1210" y="275"/>
                    <a:pt x="1187" y="252"/>
                  </a:cubicBezTo>
                  <a:cubicBezTo>
                    <a:pt x="1164" y="229"/>
                    <a:pt x="1142" y="183"/>
                    <a:pt x="1142" y="161"/>
                  </a:cubicBezTo>
                  <a:lnTo>
                    <a:pt x="1119" y="138"/>
                  </a:lnTo>
                  <a:lnTo>
                    <a:pt x="1119" y="115"/>
                  </a:lnTo>
                  <a:lnTo>
                    <a:pt x="1073" y="115"/>
                  </a:lnTo>
                  <a:cubicBezTo>
                    <a:pt x="1073" y="115"/>
                    <a:pt x="1073" y="92"/>
                    <a:pt x="1073" y="92"/>
                  </a:cubicBezTo>
                  <a:cubicBezTo>
                    <a:pt x="1050" y="92"/>
                    <a:pt x="1028" y="69"/>
                    <a:pt x="1028" y="69"/>
                  </a:cubicBezTo>
                  <a:cubicBezTo>
                    <a:pt x="982" y="47"/>
                    <a:pt x="936" y="24"/>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 name="Google Shape;9745;p58"/>
            <p:cNvSpPr/>
            <p:nvPr/>
          </p:nvSpPr>
          <p:spPr>
            <a:xfrm>
              <a:off x="4670101" y="3555517"/>
              <a:ext cx="249455" cy="359157"/>
            </a:xfrm>
            <a:custGeom>
              <a:avLst/>
              <a:gdLst/>
              <a:ahLst/>
              <a:cxnLst/>
              <a:rect l="l" t="t" r="r" b="b"/>
              <a:pathLst>
                <a:path w="5296" h="7625" extrusionOk="0">
                  <a:moveTo>
                    <a:pt x="1689" y="1"/>
                  </a:moveTo>
                  <a:cubicBezTo>
                    <a:pt x="1644" y="47"/>
                    <a:pt x="1621" y="92"/>
                    <a:pt x="1598" y="138"/>
                  </a:cubicBezTo>
                  <a:cubicBezTo>
                    <a:pt x="1575" y="161"/>
                    <a:pt x="1575" y="183"/>
                    <a:pt x="1575" y="229"/>
                  </a:cubicBezTo>
                  <a:lnTo>
                    <a:pt x="1575" y="252"/>
                  </a:lnTo>
                  <a:cubicBezTo>
                    <a:pt x="1552" y="320"/>
                    <a:pt x="1529" y="366"/>
                    <a:pt x="1529" y="435"/>
                  </a:cubicBezTo>
                  <a:cubicBezTo>
                    <a:pt x="1507" y="503"/>
                    <a:pt x="1507" y="549"/>
                    <a:pt x="1484" y="594"/>
                  </a:cubicBezTo>
                  <a:cubicBezTo>
                    <a:pt x="1484" y="663"/>
                    <a:pt x="1461" y="731"/>
                    <a:pt x="1438" y="823"/>
                  </a:cubicBezTo>
                  <a:cubicBezTo>
                    <a:pt x="1438" y="891"/>
                    <a:pt x="1438" y="960"/>
                    <a:pt x="1438" y="1005"/>
                  </a:cubicBezTo>
                  <a:lnTo>
                    <a:pt x="1438" y="1051"/>
                  </a:lnTo>
                  <a:cubicBezTo>
                    <a:pt x="1438" y="1142"/>
                    <a:pt x="1438" y="1211"/>
                    <a:pt x="1438" y="1279"/>
                  </a:cubicBezTo>
                  <a:cubicBezTo>
                    <a:pt x="1438" y="1370"/>
                    <a:pt x="1461" y="1439"/>
                    <a:pt x="1461" y="1485"/>
                  </a:cubicBezTo>
                  <a:cubicBezTo>
                    <a:pt x="1484" y="1553"/>
                    <a:pt x="1507" y="1621"/>
                    <a:pt x="1529" y="1667"/>
                  </a:cubicBezTo>
                  <a:cubicBezTo>
                    <a:pt x="1552" y="1736"/>
                    <a:pt x="1575" y="1781"/>
                    <a:pt x="1575" y="1850"/>
                  </a:cubicBezTo>
                  <a:lnTo>
                    <a:pt x="1598" y="1895"/>
                  </a:lnTo>
                  <a:cubicBezTo>
                    <a:pt x="1598" y="1941"/>
                    <a:pt x="1621" y="1987"/>
                    <a:pt x="1644" y="2055"/>
                  </a:cubicBezTo>
                  <a:lnTo>
                    <a:pt x="1666" y="2078"/>
                  </a:lnTo>
                  <a:cubicBezTo>
                    <a:pt x="1689" y="2169"/>
                    <a:pt x="1735" y="2238"/>
                    <a:pt x="1758" y="2306"/>
                  </a:cubicBezTo>
                  <a:cubicBezTo>
                    <a:pt x="1781" y="2375"/>
                    <a:pt x="1826" y="2443"/>
                    <a:pt x="1849" y="2512"/>
                  </a:cubicBezTo>
                  <a:cubicBezTo>
                    <a:pt x="1872" y="2557"/>
                    <a:pt x="1895" y="2603"/>
                    <a:pt x="1917" y="2671"/>
                  </a:cubicBezTo>
                  <a:cubicBezTo>
                    <a:pt x="1917" y="2717"/>
                    <a:pt x="1940" y="2763"/>
                    <a:pt x="1963" y="2808"/>
                  </a:cubicBezTo>
                  <a:lnTo>
                    <a:pt x="1963" y="2831"/>
                  </a:lnTo>
                  <a:lnTo>
                    <a:pt x="1986" y="2854"/>
                  </a:lnTo>
                  <a:lnTo>
                    <a:pt x="1963" y="2854"/>
                  </a:lnTo>
                  <a:lnTo>
                    <a:pt x="1940" y="2831"/>
                  </a:lnTo>
                  <a:cubicBezTo>
                    <a:pt x="1895" y="2808"/>
                    <a:pt x="1826" y="2763"/>
                    <a:pt x="1758" y="2740"/>
                  </a:cubicBezTo>
                  <a:lnTo>
                    <a:pt x="1712" y="2740"/>
                  </a:lnTo>
                  <a:cubicBezTo>
                    <a:pt x="1666" y="2717"/>
                    <a:pt x="1598" y="2694"/>
                    <a:pt x="1552" y="2671"/>
                  </a:cubicBezTo>
                  <a:cubicBezTo>
                    <a:pt x="1484" y="2671"/>
                    <a:pt x="1415" y="2649"/>
                    <a:pt x="1370" y="2626"/>
                  </a:cubicBezTo>
                  <a:lnTo>
                    <a:pt x="1256" y="2603"/>
                  </a:lnTo>
                  <a:cubicBezTo>
                    <a:pt x="1141" y="2580"/>
                    <a:pt x="1050" y="2557"/>
                    <a:pt x="936" y="2534"/>
                  </a:cubicBezTo>
                  <a:lnTo>
                    <a:pt x="731" y="2534"/>
                  </a:lnTo>
                  <a:cubicBezTo>
                    <a:pt x="662" y="2534"/>
                    <a:pt x="571" y="2557"/>
                    <a:pt x="502" y="2580"/>
                  </a:cubicBezTo>
                  <a:cubicBezTo>
                    <a:pt x="411" y="2626"/>
                    <a:pt x="343" y="2671"/>
                    <a:pt x="274" y="2740"/>
                  </a:cubicBezTo>
                  <a:cubicBezTo>
                    <a:pt x="251" y="2786"/>
                    <a:pt x="206" y="2831"/>
                    <a:pt x="160" y="2877"/>
                  </a:cubicBezTo>
                  <a:cubicBezTo>
                    <a:pt x="137" y="2923"/>
                    <a:pt x="114" y="2991"/>
                    <a:pt x="114" y="3037"/>
                  </a:cubicBezTo>
                  <a:cubicBezTo>
                    <a:pt x="69" y="3059"/>
                    <a:pt x="46" y="3082"/>
                    <a:pt x="23" y="3128"/>
                  </a:cubicBezTo>
                  <a:cubicBezTo>
                    <a:pt x="0" y="3219"/>
                    <a:pt x="0" y="3311"/>
                    <a:pt x="0" y="3402"/>
                  </a:cubicBezTo>
                  <a:cubicBezTo>
                    <a:pt x="0" y="3493"/>
                    <a:pt x="0" y="3562"/>
                    <a:pt x="23" y="3653"/>
                  </a:cubicBezTo>
                  <a:cubicBezTo>
                    <a:pt x="23" y="3790"/>
                    <a:pt x="46" y="3950"/>
                    <a:pt x="114" y="4109"/>
                  </a:cubicBezTo>
                  <a:cubicBezTo>
                    <a:pt x="137" y="4224"/>
                    <a:pt x="206" y="4383"/>
                    <a:pt x="274" y="4520"/>
                  </a:cubicBezTo>
                  <a:cubicBezTo>
                    <a:pt x="343" y="4634"/>
                    <a:pt x="411" y="4749"/>
                    <a:pt x="525" y="4885"/>
                  </a:cubicBezTo>
                  <a:cubicBezTo>
                    <a:pt x="525" y="4885"/>
                    <a:pt x="525" y="4908"/>
                    <a:pt x="525" y="4908"/>
                  </a:cubicBezTo>
                  <a:cubicBezTo>
                    <a:pt x="708" y="5159"/>
                    <a:pt x="890" y="5388"/>
                    <a:pt x="1073" y="5570"/>
                  </a:cubicBezTo>
                  <a:cubicBezTo>
                    <a:pt x="1187" y="5707"/>
                    <a:pt x="1301" y="5821"/>
                    <a:pt x="1392" y="5913"/>
                  </a:cubicBezTo>
                  <a:cubicBezTo>
                    <a:pt x="1507" y="6004"/>
                    <a:pt x="1621" y="6118"/>
                    <a:pt x="1735" y="6209"/>
                  </a:cubicBezTo>
                  <a:cubicBezTo>
                    <a:pt x="1826" y="6301"/>
                    <a:pt x="1963" y="6392"/>
                    <a:pt x="2100" y="6506"/>
                  </a:cubicBezTo>
                  <a:cubicBezTo>
                    <a:pt x="2214" y="6575"/>
                    <a:pt x="2305" y="6620"/>
                    <a:pt x="2420" y="6689"/>
                  </a:cubicBezTo>
                  <a:lnTo>
                    <a:pt x="2488" y="6734"/>
                  </a:lnTo>
                  <a:cubicBezTo>
                    <a:pt x="2602" y="6780"/>
                    <a:pt x="2739" y="6871"/>
                    <a:pt x="2876" y="6940"/>
                  </a:cubicBezTo>
                  <a:lnTo>
                    <a:pt x="2922" y="6940"/>
                  </a:lnTo>
                  <a:cubicBezTo>
                    <a:pt x="3059" y="7008"/>
                    <a:pt x="3196" y="7077"/>
                    <a:pt x="3333" y="7122"/>
                  </a:cubicBezTo>
                  <a:cubicBezTo>
                    <a:pt x="3492" y="7168"/>
                    <a:pt x="3629" y="7236"/>
                    <a:pt x="3789" y="7282"/>
                  </a:cubicBezTo>
                  <a:cubicBezTo>
                    <a:pt x="3858" y="7305"/>
                    <a:pt x="3949" y="7328"/>
                    <a:pt x="4017" y="7351"/>
                  </a:cubicBezTo>
                  <a:cubicBezTo>
                    <a:pt x="4086" y="7373"/>
                    <a:pt x="4154" y="7396"/>
                    <a:pt x="4223" y="7396"/>
                  </a:cubicBezTo>
                  <a:cubicBezTo>
                    <a:pt x="4337" y="7442"/>
                    <a:pt x="4474" y="7488"/>
                    <a:pt x="4588" y="7510"/>
                  </a:cubicBezTo>
                  <a:lnTo>
                    <a:pt x="4656" y="7533"/>
                  </a:lnTo>
                  <a:cubicBezTo>
                    <a:pt x="4702" y="7533"/>
                    <a:pt x="4748" y="7556"/>
                    <a:pt x="4793" y="7556"/>
                  </a:cubicBezTo>
                  <a:cubicBezTo>
                    <a:pt x="4862" y="7579"/>
                    <a:pt x="4930" y="7602"/>
                    <a:pt x="4999" y="7602"/>
                  </a:cubicBezTo>
                  <a:cubicBezTo>
                    <a:pt x="5022" y="7625"/>
                    <a:pt x="5067" y="7625"/>
                    <a:pt x="5113" y="7625"/>
                  </a:cubicBezTo>
                  <a:lnTo>
                    <a:pt x="5136" y="7625"/>
                  </a:lnTo>
                  <a:cubicBezTo>
                    <a:pt x="5159" y="7625"/>
                    <a:pt x="5204" y="7625"/>
                    <a:pt x="5227" y="7602"/>
                  </a:cubicBezTo>
                  <a:cubicBezTo>
                    <a:pt x="5250" y="7579"/>
                    <a:pt x="5273" y="7556"/>
                    <a:pt x="5296" y="7510"/>
                  </a:cubicBezTo>
                  <a:cubicBezTo>
                    <a:pt x="5296" y="7488"/>
                    <a:pt x="5296" y="7442"/>
                    <a:pt x="5296" y="7419"/>
                  </a:cubicBezTo>
                  <a:cubicBezTo>
                    <a:pt x="5296" y="7373"/>
                    <a:pt x="5296" y="7351"/>
                    <a:pt x="5273" y="7328"/>
                  </a:cubicBezTo>
                  <a:lnTo>
                    <a:pt x="5273" y="7305"/>
                  </a:lnTo>
                  <a:cubicBezTo>
                    <a:pt x="5250" y="7282"/>
                    <a:pt x="5250" y="7259"/>
                    <a:pt x="5227" y="7236"/>
                  </a:cubicBezTo>
                  <a:cubicBezTo>
                    <a:pt x="5204" y="7191"/>
                    <a:pt x="5181" y="7145"/>
                    <a:pt x="5181" y="7122"/>
                  </a:cubicBezTo>
                  <a:lnTo>
                    <a:pt x="5136" y="7054"/>
                  </a:lnTo>
                  <a:cubicBezTo>
                    <a:pt x="5113" y="7008"/>
                    <a:pt x="5090" y="6963"/>
                    <a:pt x="5067" y="6940"/>
                  </a:cubicBezTo>
                  <a:lnTo>
                    <a:pt x="5045" y="6871"/>
                  </a:lnTo>
                  <a:cubicBezTo>
                    <a:pt x="5022" y="6826"/>
                    <a:pt x="4976" y="6757"/>
                    <a:pt x="4953" y="6711"/>
                  </a:cubicBezTo>
                  <a:cubicBezTo>
                    <a:pt x="4930" y="6643"/>
                    <a:pt x="4908" y="6575"/>
                    <a:pt x="4885" y="6506"/>
                  </a:cubicBezTo>
                  <a:cubicBezTo>
                    <a:pt x="4862" y="6483"/>
                    <a:pt x="4862" y="6460"/>
                    <a:pt x="4839" y="6438"/>
                  </a:cubicBezTo>
                  <a:cubicBezTo>
                    <a:pt x="4816" y="6415"/>
                    <a:pt x="4793" y="6369"/>
                    <a:pt x="4793" y="6323"/>
                  </a:cubicBezTo>
                  <a:lnTo>
                    <a:pt x="4771" y="6301"/>
                  </a:lnTo>
                  <a:cubicBezTo>
                    <a:pt x="4748" y="6255"/>
                    <a:pt x="4725" y="6187"/>
                    <a:pt x="4702" y="6141"/>
                  </a:cubicBezTo>
                  <a:lnTo>
                    <a:pt x="4679" y="6118"/>
                  </a:lnTo>
                  <a:cubicBezTo>
                    <a:pt x="4656" y="6050"/>
                    <a:pt x="4634" y="6004"/>
                    <a:pt x="4611" y="5935"/>
                  </a:cubicBezTo>
                  <a:cubicBezTo>
                    <a:pt x="4565" y="5890"/>
                    <a:pt x="4542" y="5821"/>
                    <a:pt x="4520" y="5776"/>
                  </a:cubicBezTo>
                  <a:cubicBezTo>
                    <a:pt x="4474" y="5707"/>
                    <a:pt x="4451" y="5616"/>
                    <a:pt x="4405" y="5547"/>
                  </a:cubicBezTo>
                  <a:cubicBezTo>
                    <a:pt x="4383" y="5479"/>
                    <a:pt x="4337" y="5410"/>
                    <a:pt x="4314" y="5342"/>
                  </a:cubicBezTo>
                  <a:cubicBezTo>
                    <a:pt x="4291" y="5296"/>
                    <a:pt x="4291" y="5274"/>
                    <a:pt x="4268" y="5251"/>
                  </a:cubicBezTo>
                  <a:cubicBezTo>
                    <a:pt x="4246" y="5205"/>
                    <a:pt x="4223" y="5159"/>
                    <a:pt x="4200" y="5114"/>
                  </a:cubicBezTo>
                  <a:cubicBezTo>
                    <a:pt x="4177" y="5045"/>
                    <a:pt x="4132" y="4977"/>
                    <a:pt x="4109" y="4908"/>
                  </a:cubicBezTo>
                  <a:cubicBezTo>
                    <a:pt x="4086" y="4863"/>
                    <a:pt x="4063" y="4794"/>
                    <a:pt x="4017" y="4749"/>
                  </a:cubicBezTo>
                  <a:lnTo>
                    <a:pt x="3995" y="4703"/>
                  </a:lnTo>
                  <a:cubicBezTo>
                    <a:pt x="3972" y="4657"/>
                    <a:pt x="3949" y="4589"/>
                    <a:pt x="3926" y="4543"/>
                  </a:cubicBezTo>
                  <a:cubicBezTo>
                    <a:pt x="3880" y="4475"/>
                    <a:pt x="3858" y="4406"/>
                    <a:pt x="3812" y="4338"/>
                  </a:cubicBezTo>
                  <a:cubicBezTo>
                    <a:pt x="3789" y="4292"/>
                    <a:pt x="3743" y="4224"/>
                    <a:pt x="3721" y="4155"/>
                  </a:cubicBezTo>
                  <a:cubicBezTo>
                    <a:pt x="3698" y="4132"/>
                    <a:pt x="3698" y="4087"/>
                    <a:pt x="3675" y="4064"/>
                  </a:cubicBezTo>
                  <a:cubicBezTo>
                    <a:pt x="3675" y="4041"/>
                    <a:pt x="3652" y="3995"/>
                    <a:pt x="3629" y="3972"/>
                  </a:cubicBezTo>
                  <a:lnTo>
                    <a:pt x="3607" y="3927"/>
                  </a:lnTo>
                  <a:cubicBezTo>
                    <a:pt x="3561" y="3836"/>
                    <a:pt x="3515" y="3721"/>
                    <a:pt x="3470" y="3630"/>
                  </a:cubicBezTo>
                  <a:cubicBezTo>
                    <a:pt x="3447" y="3584"/>
                    <a:pt x="3424" y="3562"/>
                    <a:pt x="3424" y="3516"/>
                  </a:cubicBezTo>
                  <a:cubicBezTo>
                    <a:pt x="3378" y="3447"/>
                    <a:pt x="3333" y="3356"/>
                    <a:pt x="3310" y="3288"/>
                  </a:cubicBezTo>
                  <a:cubicBezTo>
                    <a:pt x="3241" y="3128"/>
                    <a:pt x="3196" y="2991"/>
                    <a:pt x="3127" y="2854"/>
                  </a:cubicBezTo>
                  <a:cubicBezTo>
                    <a:pt x="3104" y="2808"/>
                    <a:pt x="3082" y="2740"/>
                    <a:pt x="3059" y="2694"/>
                  </a:cubicBezTo>
                  <a:cubicBezTo>
                    <a:pt x="3013" y="2649"/>
                    <a:pt x="2990" y="2603"/>
                    <a:pt x="2967" y="2557"/>
                  </a:cubicBezTo>
                  <a:cubicBezTo>
                    <a:pt x="2945" y="2489"/>
                    <a:pt x="2922" y="2420"/>
                    <a:pt x="2899" y="2352"/>
                  </a:cubicBezTo>
                  <a:cubicBezTo>
                    <a:pt x="2876" y="2283"/>
                    <a:pt x="2853" y="2215"/>
                    <a:pt x="2830" y="2146"/>
                  </a:cubicBezTo>
                  <a:cubicBezTo>
                    <a:pt x="2808" y="2078"/>
                    <a:pt x="2762" y="1987"/>
                    <a:pt x="2739" y="1918"/>
                  </a:cubicBezTo>
                  <a:cubicBezTo>
                    <a:pt x="2694" y="1850"/>
                    <a:pt x="2671" y="1781"/>
                    <a:pt x="2648" y="1713"/>
                  </a:cubicBezTo>
                  <a:cubicBezTo>
                    <a:pt x="2625" y="1667"/>
                    <a:pt x="2602" y="1621"/>
                    <a:pt x="2579" y="1576"/>
                  </a:cubicBezTo>
                  <a:lnTo>
                    <a:pt x="2557" y="1553"/>
                  </a:lnTo>
                  <a:lnTo>
                    <a:pt x="2534" y="1485"/>
                  </a:lnTo>
                  <a:cubicBezTo>
                    <a:pt x="2511" y="1439"/>
                    <a:pt x="2488" y="1393"/>
                    <a:pt x="2465" y="1370"/>
                  </a:cubicBezTo>
                  <a:cubicBezTo>
                    <a:pt x="2420" y="1256"/>
                    <a:pt x="2374" y="1142"/>
                    <a:pt x="2305" y="1028"/>
                  </a:cubicBezTo>
                  <a:cubicBezTo>
                    <a:pt x="2283" y="937"/>
                    <a:pt x="2237" y="845"/>
                    <a:pt x="2191" y="754"/>
                  </a:cubicBezTo>
                  <a:lnTo>
                    <a:pt x="2169" y="663"/>
                  </a:lnTo>
                  <a:cubicBezTo>
                    <a:pt x="2146" y="617"/>
                    <a:pt x="2123" y="594"/>
                    <a:pt x="2100" y="549"/>
                  </a:cubicBezTo>
                  <a:cubicBezTo>
                    <a:pt x="2077" y="503"/>
                    <a:pt x="2054" y="457"/>
                    <a:pt x="2054" y="412"/>
                  </a:cubicBezTo>
                  <a:cubicBezTo>
                    <a:pt x="2032" y="366"/>
                    <a:pt x="2009" y="320"/>
                    <a:pt x="2009" y="275"/>
                  </a:cubicBezTo>
                  <a:lnTo>
                    <a:pt x="1963" y="206"/>
                  </a:lnTo>
                  <a:lnTo>
                    <a:pt x="1963" y="161"/>
                  </a:lnTo>
                  <a:cubicBezTo>
                    <a:pt x="1940" y="138"/>
                    <a:pt x="1940" y="115"/>
                    <a:pt x="1917" y="69"/>
                  </a:cubicBezTo>
                  <a:cubicBezTo>
                    <a:pt x="1895" y="24"/>
                    <a:pt x="1849" y="1"/>
                    <a:pt x="17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 name="Google Shape;9746;p58"/>
            <p:cNvSpPr/>
            <p:nvPr/>
          </p:nvSpPr>
          <p:spPr>
            <a:xfrm>
              <a:off x="4803408" y="3343737"/>
              <a:ext cx="1350429" cy="888071"/>
            </a:xfrm>
            <a:custGeom>
              <a:avLst/>
              <a:gdLst/>
              <a:ahLst/>
              <a:cxnLst/>
              <a:rect l="l" t="t" r="r" b="b"/>
              <a:pathLst>
                <a:path w="28670" h="18854" extrusionOk="0">
                  <a:moveTo>
                    <a:pt x="3972" y="0"/>
                  </a:moveTo>
                  <a:cubicBezTo>
                    <a:pt x="3926" y="0"/>
                    <a:pt x="3904" y="23"/>
                    <a:pt x="3858" y="46"/>
                  </a:cubicBezTo>
                  <a:cubicBezTo>
                    <a:pt x="3835" y="92"/>
                    <a:pt x="3812" y="114"/>
                    <a:pt x="3812" y="160"/>
                  </a:cubicBezTo>
                  <a:lnTo>
                    <a:pt x="3812" y="206"/>
                  </a:lnTo>
                  <a:cubicBezTo>
                    <a:pt x="3812" y="229"/>
                    <a:pt x="3812" y="251"/>
                    <a:pt x="3835" y="274"/>
                  </a:cubicBezTo>
                  <a:cubicBezTo>
                    <a:pt x="3835" y="320"/>
                    <a:pt x="3835" y="365"/>
                    <a:pt x="3835" y="411"/>
                  </a:cubicBezTo>
                  <a:lnTo>
                    <a:pt x="3835" y="457"/>
                  </a:lnTo>
                  <a:cubicBezTo>
                    <a:pt x="3858" y="548"/>
                    <a:pt x="3858" y="639"/>
                    <a:pt x="3858" y="731"/>
                  </a:cubicBezTo>
                  <a:cubicBezTo>
                    <a:pt x="3858" y="776"/>
                    <a:pt x="3858" y="822"/>
                    <a:pt x="3858" y="868"/>
                  </a:cubicBezTo>
                  <a:cubicBezTo>
                    <a:pt x="3858" y="936"/>
                    <a:pt x="3881" y="1027"/>
                    <a:pt x="3881" y="1096"/>
                  </a:cubicBezTo>
                  <a:lnTo>
                    <a:pt x="3881" y="1164"/>
                  </a:lnTo>
                  <a:cubicBezTo>
                    <a:pt x="3904" y="1233"/>
                    <a:pt x="3904" y="1279"/>
                    <a:pt x="3904" y="1347"/>
                  </a:cubicBezTo>
                  <a:cubicBezTo>
                    <a:pt x="3904" y="1370"/>
                    <a:pt x="3926" y="1415"/>
                    <a:pt x="3926" y="1438"/>
                  </a:cubicBezTo>
                  <a:cubicBezTo>
                    <a:pt x="3926" y="1484"/>
                    <a:pt x="3926" y="1530"/>
                    <a:pt x="3949" y="1575"/>
                  </a:cubicBezTo>
                  <a:lnTo>
                    <a:pt x="3949" y="1598"/>
                  </a:lnTo>
                  <a:cubicBezTo>
                    <a:pt x="3949" y="1667"/>
                    <a:pt x="3972" y="1735"/>
                    <a:pt x="3972" y="1781"/>
                  </a:cubicBezTo>
                  <a:cubicBezTo>
                    <a:pt x="3995" y="1940"/>
                    <a:pt x="4041" y="2100"/>
                    <a:pt x="4063" y="2237"/>
                  </a:cubicBezTo>
                  <a:cubicBezTo>
                    <a:pt x="4086" y="2328"/>
                    <a:pt x="4109" y="2420"/>
                    <a:pt x="4132" y="2511"/>
                  </a:cubicBezTo>
                  <a:cubicBezTo>
                    <a:pt x="4177" y="2602"/>
                    <a:pt x="4200" y="2694"/>
                    <a:pt x="4246" y="2785"/>
                  </a:cubicBezTo>
                  <a:cubicBezTo>
                    <a:pt x="4269" y="2899"/>
                    <a:pt x="4314" y="2990"/>
                    <a:pt x="4360" y="3082"/>
                  </a:cubicBezTo>
                  <a:cubicBezTo>
                    <a:pt x="4360" y="3127"/>
                    <a:pt x="4383" y="3196"/>
                    <a:pt x="4406" y="3241"/>
                  </a:cubicBezTo>
                  <a:cubicBezTo>
                    <a:pt x="4429" y="3287"/>
                    <a:pt x="4451" y="3310"/>
                    <a:pt x="4474" y="3356"/>
                  </a:cubicBezTo>
                  <a:lnTo>
                    <a:pt x="4451" y="3333"/>
                  </a:lnTo>
                  <a:lnTo>
                    <a:pt x="4451" y="3333"/>
                  </a:lnTo>
                  <a:cubicBezTo>
                    <a:pt x="4520" y="3470"/>
                    <a:pt x="4566" y="3630"/>
                    <a:pt x="4657" y="3789"/>
                  </a:cubicBezTo>
                  <a:cubicBezTo>
                    <a:pt x="4680" y="3835"/>
                    <a:pt x="4702" y="3858"/>
                    <a:pt x="4725" y="3903"/>
                  </a:cubicBezTo>
                  <a:cubicBezTo>
                    <a:pt x="4771" y="3995"/>
                    <a:pt x="4817" y="4086"/>
                    <a:pt x="4862" y="4177"/>
                  </a:cubicBezTo>
                  <a:cubicBezTo>
                    <a:pt x="4885" y="4246"/>
                    <a:pt x="4931" y="4291"/>
                    <a:pt x="4976" y="4360"/>
                  </a:cubicBezTo>
                  <a:lnTo>
                    <a:pt x="5022" y="4406"/>
                  </a:lnTo>
                  <a:cubicBezTo>
                    <a:pt x="5045" y="4451"/>
                    <a:pt x="5068" y="4497"/>
                    <a:pt x="5091" y="4543"/>
                  </a:cubicBezTo>
                  <a:cubicBezTo>
                    <a:pt x="5159" y="4634"/>
                    <a:pt x="5227" y="4702"/>
                    <a:pt x="5296" y="4794"/>
                  </a:cubicBezTo>
                  <a:cubicBezTo>
                    <a:pt x="5342" y="4839"/>
                    <a:pt x="5364" y="4862"/>
                    <a:pt x="5387" y="4908"/>
                  </a:cubicBezTo>
                  <a:cubicBezTo>
                    <a:pt x="5410" y="4931"/>
                    <a:pt x="5433" y="4976"/>
                    <a:pt x="5456" y="4999"/>
                  </a:cubicBezTo>
                  <a:lnTo>
                    <a:pt x="5524" y="5068"/>
                  </a:lnTo>
                  <a:cubicBezTo>
                    <a:pt x="5570" y="5136"/>
                    <a:pt x="5615" y="5182"/>
                    <a:pt x="5661" y="5227"/>
                  </a:cubicBezTo>
                  <a:cubicBezTo>
                    <a:pt x="5707" y="5273"/>
                    <a:pt x="5730" y="5296"/>
                    <a:pt x="5752" y="5319"/>
                  </a:cubicBezTo>
                  <a:lnTo>
                    <a:pt x="5821" y="5364"/>
                  </a:lnTo>
                  <a:lnTo>
                    <a:pt x="5844" y="5410"/>
                  </a:lnTo>
                  <a:cubicBezTo>
                    <a:pt x="5889" y="5456"/>
                    <a:pt x="5935" y="5478"/>
                    <a:pt x="5981" y="5524"/>
                  </a:cubicBezTo>
                  <a:lnTo>
                    <a:pt x="6026" y="5570"/>
                  </a:lnTo>
                  <a:cubicBezTo>
                    <a:pt x="6072" y="5615"/>
                    <a:pt x="6095" y="5638"/>
                    <a:pt x="6140" y="5684"/>
                  </a:cubicBezTo>
                  <a:cubicBezTo>
                    <a:pt x="6163" y="5684"/>
                    <a:pt x="6186" y="5707"/>
                    <a:pt x="6209" y="5729"/>
                  </a:cubicBezTo>
                  <a:cubicBezTo>
                    <a:pt x="6232" y="5752"/>
                    <a:pt x="6277" y="5775"/>
                    <a:pt x="6300" y="5798"/>
                  </a:cubicBezTo>
                  <a:cubicBezTo>
                    <a:pt x="6414" y="5889"/>
                    <a:pt x="6529" y="5981"/>
                    <a:pt x="6643" y="6072"/>
                  </a:cubicBezTo>
                  <a:cubicBezTo>
                    <a:pt x="6665" y="6095"/>
                    <a:pt x="6688" y="6117"/>
                    <a:pt x="6711" y="6117"/>
                  </a:cubicBezTo>
                  <a:cubicBezTo>
                    <a:pt x="6734" y="6140"/>
                    <a:pt x="6757" y="6163"/>
                    <a:pt x="6780" y="6186"/>
                  </a:cubicBezTo>
                  <a:lnTo>
                    <a:pt x="6848" y="6232"/>
                  </a:lnTo>
                  <a:cubicBezTo>
                    <a:pt x="6894" y="6277"/>
                    <a:pt x="6917" y="6300"/>
                    <a:pt x="6962" y="6323"/>
                  </a:cubicBezTo>
                  <a:cubicBezTo>
                    <a:pt x="7031" y="6391"/>
                    <a:pt x="7099" y="6437"/>
                    <a:pt x="7145" y="6483"/>
                  </a:cubicBezTo>
                  <a:cubicBezTo>
                    <a:pt x="7190" y="6505"/>
                    <a:pt x="7213" y="6528"/>
                    <a:pt x="7236" y="6551"/>
                  </a:cubicBezTo>
                  <a:cubicBezTo>
                    <a:pt x="7213" y="6574"/>
                    <a:pt x="7213" y="6597"/>
                    <a:pt x="7190" y="6642"/>
                  </a:cubicBezTo>
                  <a:cubicBezTo>
                    <a:pt x="7190" y="6642"/>
                    <a:pt x="7190" y="6665"/>
                    <a:pt x="7190" y="6665"/>
                  </a:cubicBezTo>
                  <a:lnTo>
                    <a:pt x="7168" y="6711"/>
                  </a:lnTo>
                  <a:cubicBezTo>
                    <a:pt x="7168" y="6734"/>
                    <a:pt x="7145" y="6757"/>
                    <a:pt x="7145" y="6779"/>
                  </a:cubicBezTo>
                  <a:lnTo>
                    <a:pt x="7122" y="6802"/>
                  </a:lnTo>
                  <a:lnTo>
                    <a:pt x="7099" y="6802"/>
                  </a:lnTo>
                  <a:cubicBezTo>
                    <a:pt x="6985" y="6848"/>
                    <a:pt x="6871" y="6871"/>
                    <a:pt x="6780" y="6894"/>
                  </a:cubicBezTo>
                  <a:lnTo>
                    <a:pt x="6551" y="6894"/>
                  </a:lnTo>
                  <a:cubicBezTo>
                    <a:pt x="6506" y="6894"/>
                    <a:pt x="6483" y="6916"/>
                    <a:pt x="6460" y="6916"/>
                  </a:cubicBezTo>
                  <a:lnTo>
                    <a:pt x="6414" y="6894"/>
                  </a:lnTo>
                  <a:lnTo>
                    <a:pt x="6300" y="6894"/>
                  </a:lnTo>
                  <a:cubicBezTo>
                    <a:pt x="6209" y="6894"/>
                    <a:pt x="6118" y="6871"/>
                    <a:pt x="6004" y="6825"/>
                  </a:cubicBezTo>
                  <a:cubicBezTo>
                    <a:pt x="5981" y="6825"/>
                    <a:pt x="5958" y="6825"/>
                    <a:pt x="5912" y="6802"/>
                  </a:cubicBezTo>
                  <a:lnTo>
                    <a:pt x="5844" y="6779"/>
                  </a:lnTo>
                  <a:cubicBezTo>
                    <a:pt x="5821" y="6779"/>
                    <a:pt x="5775" y="6757"/>
                    <a:pt x="5730" y="6757"/>
                  </a:cubicBezTo>
                  <a:lnTo>
                    <a:pt x="5707" y="6734"/>
                  </a:lnTo>
                  <a:cubicBezTo>
                    <a:pt x="5593" y="6711"/>
                    <a:pt x="5501" y="6665"/>
                    <a:pt x="5410" y="6642"/>
                  </a:cubicBezTo>
                  <a:cubicBezTo>
                    <a:pt x="5364" y="6620"/>
                    <a:pt x="5319" y="6597"/>
                    <a:pt x="5273" y="6597"/>
                  </a:cubicBezTo>
                  <a:cubicBezTo>
                    <a:pt x="5227" y="6574"/>
                    <a:pt x="5182" y="6551"/>
                    <a:pt x="5136" y="6528"/>
                  </a:cubicBezTo>
                  <a:lnTo>
                    <a:pt x="5091" y="6528"/>
                  </a:lnTo>
                  <a:lnTo>
                    <a:pt x="5068" y="6505"/>
                  </a:lnTo>
                  <a:lnTo>
                    <a:pt x="4976" y="6460"/>
                  </a:lnTo>
                  <a:lnTo>
                    <a:pt x="4885" y="6437"/>
                  </a:lnTo>
                  <a:cubicBezTo>
                    <a:pt x="4839" y="6414"/>
                    <a:pt x="4794" y="6391"/>
                    <a:pt x="4748" y="6369"/>
                  </a:cubicBezTo>
                  <a:cubicBezTo>
                    <a:pt x="4680" y="6346"/>
                    <a:pt x="4634" y="6323"/>
                    <a:pt x="4588" y="6277"/>
                  </a:cubicBezTo>
                  <a:cubicBezTo>
                    <a:pt x="4474" y="6232"/>
                    <a:pt x="4383" y="6186"/>
                    <a:pt x="4292" y="6117"/>
                  </a:cubicBezTo>
                  <a:cubicBezTo>
                    <a:pt x="4246" y="6095"/>
                    <a:pt x="4177" y="6049"/>
                    <a:pt x="4132" y="6003"/>
                  </a:cubicBezTo>
                  <a:lnTo>
                    <a:pt x="4018" y="5935"/>
                  </a:lnTo>
                  <a:cubicBezTo>
                    <a:pt x="3995" y="5912"/>
                    <a:pt x="3972" y="5912"/>
                    <a:pt x="3949" y="5889"/>
                  </a:cubicBezTo>
                  <a:cubicBezTo>
                    <a:pt x="3904" y="5866"/>
                    <a:pt x="3858" y="5844"/>
                    <a:pt x="3812" y="5798"/>
                  </a:cubicBezTo>
                  <a:cubicBezTo>
                    <a:pt x="3789" y="5775"/>
                    <a:pt x="3744" y="5775"/>
                    <a:pt x="3721" y="5752"/>
                  </a:cubicBezTo>
                  <a:lnTo>
                    <a:pt x="3675" y="5707"/>
                  </a:lnTo>
                  <a:lnTo>
                    <a:pt x="3653" y="5684"/>
                  </a:lnTo>
                  <a:cubicBezTo>
                    <a:pt x="3607" y="5638"/>
                    <a:pt x="3561" y="5570"/>
                    <a:pt x="3493" y="5524"/>
                  </a:cubicBezTo>
                  <a:cubicBezTo>
                    <a:pt x="3447" y="5478"/>
                    <a:pt x="3401" y="5410"/>
                    <a:pt x="3379" y="5364"/>
                  </a:cubicBezTo>
                  <a:lnTo>
                    <a:pt x="3356" y="5341"/>
                  </a:lnTo>
                  <a:lnTo>
                    <a:pt x="3333" y="5319"/>
                  </a:lnTo>
                  <a:lnTo>
                    <a:pt x="3310" y="5296"/>
                  </a:lnTo>
                  <a:cubicBezTo>
                    <a:pt x="3287" y="5250"/>
                    <a:pt x="3242" y="5204"/>
                    <a:pt x="3219" y="5159"/>
                  </a:cubicBezTo>
                  <a:cubicBezTo>
                    <a:pt x="3196" y="5113"/>
                    <a:pt x="3196" y="5090"/>
                    <a:pt x="3173" y="5068"/>
                  </a:cubicBezTo>
                  <a:cubicBezTo>
                    <a:pt x="3150" y="5045"/>
                    <a:pt x="3128" y="4999"/>
                    <a:pt x="3105" y="4953"/>
                  </a:cubicBezTo>
                  <a:lnTo>
                    <a:pt x="3059" y="4908"/>
                  </a:lnTo>
                  <a:cubicBezTo>
                    <a:pt x="3036" y="4862"/>
                    <a:pt x="3013" y="4839"/>
                    <a:pt x="2991" y="4794"/>
                  </a:cubicBezTo>
                  <a:cubicBezTo>
                    <a:pt x="2945" y="4725"/>
                    <a:pt x="2899" y="4657"/>
                    <a:pt x="2876" y="4588"/>
                  </a:cubicBezTo>
                  <a:cubicBezTo>
                    <a:pt x="2854" y="4543"/>
                    <a:pt x="2831" y="4497"/>
                    <a:pt x="2808" y="4451"/>
                  </a:cubicBezTo>
                  <a:lnTo>
                    <a:pt x="2762" y="4383"/>
                  </a:lnTo>
                  <a:lnTo>
                    <a:pt x="2740" y="4291"/>
                  </a:lnTo>
                  <a:cubicBezTo>
                    <a:pt x="2717" y="4269"/>
                    <a:pt x="2694" y="4223"/>
                    <a:pt x="2671" y="4177"/>
                  </a:cubicBezTo>
                  <a:cubicBezTo>
                    <a:pt x="2625" y="4063"/>
                    <a:pt x="2557" y="3926"/>
                    <a:pt x="2466" y="3858"/>
                  </a:cubicBezTo>
                  <a:cubicBezTo>
                    <a:pt x="2397" y="3789"/>
                    <a:pt x="2306" y="3721"/>
                    <a:pt x="2192" y="3698"/>
                  </a:cubicBezTo>
                  <a:cubicBezTo>
                    <a:pt x="2146" y="3675"/>
                    <a:pt x="2100" y="3675"/>
                    <a:pt x="2078" y="3675"/>
                  </a:cubicBezTo>
                  <a:cubicBezTo>
                    <a:pt x="2032" y="3675"/>
                    <a:pt x="1963" y="3675"/>
                    <a:pt x="1918" y="3698"/>
                  </a:cubicBezTo>
                  <a:cubicBezTo>
                    <a:pt x="1872" y="3698"/>
                    <a:pt x="1826" y="3721"/>
                    <a:pt x="1804" y="3744"/>
                  </a:cubicBezTo>
                  <a:cubicBezTo>
                    <a:pt x="1735" y="3744"/>
                    <a:pt x="1667" y="3789"/>
                    <a:pt x="1621" y="3812"/>
                  </a:cubicBezTo>
                  <a:cubicBezTo>
                    <a:pt x="1575" y="3858"/>
                    <a:pt x="1507" y="3903"/>
                    <a:pt x="1461" y="3949"/>
                  </a:cubicBezTo>
                  <a:cubicBezTo>
                    <a:pt x="1438" y="3972"/>
                    <a:pt x="1416" y="4018"/>
                    <a:pt x="1393" y="4040"/>
                  </a:cubicBezTo>
                  <a:cubicBezTo>
                    <a:pt x="1370" y="4086"/>
                    <a:pt x="1347" y="4109"/>
                    <a:pt x="1324" y="4154"/>
                  </a:cubicBezTo>
                  <a:cubicBezTo>
                    <a:pt x="1256" y="4291"/>
                    <a:pt x="1210" y="4451"/>
                    <a:pt x="1142" y="4588"/>
                  </a:cubicBezTo>
                  <a:lnTo>
                    <a:pt x="1142" y="4634"/>
                  </a:lnTo>
                  <a:cubicBezTo>
                    <a:pt x="1096" y="4748"/>
                    <a:pt x="1050" y="4885"/>
                    <a:pt x="1028" y="5022"/>
                  </a:cubicBezTo>
                  <a:lnTo>
                    <a:pt x="1005" y="5045"/>
                  </a:lnTo>
                  <a:cubicBezTo>
                    <a:pt x="1005" y="5113"/>
                    <a:pt x="982" y="5204"/>
                    <a:pt x="982" y="5273"/>
                  </a:cubicBezTo>
                  <a:cubicBezTo>
                    <a:pt x="959" y="5341"/>
                    <a:pt x="959" y="5410"/>
                    <a:pt x="959" y="5478"/>
                  </a:cubicBezTo>
                  <a:lnTo>
                    <a:pt x="959" y="5524"/>
                  </a:lnTo>
                  <a:cubicBezTo>
                    <a:pt x="959" y="5592"/>
                    <a:pt x="959" y="5661"/>
                    <a:pt x="959" y="5707"/>
                  </a:cubicBezTo>
                  <a:lnTo>
                    <a:pt x="959" y="5752"/>
                  </a:lnTo>
                  <a:cubicBezTo>
                    <a:pt x="959" y="5798"/>
                    <a:pt x="959" y="5821"/>
                    <a:pt x="982" y="5866"/>
                  </a:cubicBezTo>
                  <a:cubicBezTo>
                    <a:pt x="959" y="5844"/>
                    <a:pt x="959" y="5821"/>
                    <a:pt x="936" y="5798"/>
                  </a:cubicBezTo>
                  <a:cubicBezTo>
                    <a:pt x="936" y="5775"/>
                    <a:pt x="913" y="5752"/>
                    <a:pt x="913" y="5729"/>
                  </a:cubicBezTo>
                  <a:lnTo>
                    <a:pt x="868" y="5684"/>
                  </a:lnTo>
                  <a:cubicBezTo>
                    <a:pt x="845" y="5638"/>
                    <a:pt x="822" y="5592"/>
                    <a:pt x="822" y="5547"/>
                  </a:cubicBezTo>
                  <a:lnTo>
                    <a:pt x="777" y="5478"/>
                  </a:lnTo>
                  <a:cubicBezTo>
                    <a:pt x="777" y="5456"/>
                    <a:pt x="777" y="5433"/>
                    <a:pt x="754" y="5410"/>
                  </a:cubicBezTo>
                  <a:lnTo>
                    <a:pt x="731" y="5387"/>
                  </a:lnTo>
                  <a:lnTo>
                    <a:pt x="731" y="5364"/>
                  </a:lnTo>
                  <a:cubicBezTo>
                    <a:pt x="708" y="5319"/>
                    <a:pt x="708" y="5296"/>
                    <a:pt x="685" y="5273"/>
                  </a:cubicBezTo>
                  <a:cubicBezTo>
                    <a:pt x="685" y="5250"/>
                    <a:pt x="662" y="5227"/>
                    <a:pt x="662" y="5204"/>
                  </a:cubicBezTo>
                  <a:lnTo>
                    <a:pt x="640" y="5182"/>
                  </a:lnTo>
                  <a:lnTo>
                    <a:pt x="617" y="5136"/>
                  </a:lnTo>
                  <a:cubicBezTo>
                    <a:pt x="594" y="5113"/>
                    <a:pt x="594" y="5090"/>
                    <a:pt x="571" y="5068"/>
                  </a:cubicBezTo>
                  <a:cubicBezTo>
                    <a:pt x="548" y="5022"/>
                    <a:pt x="503" y="4953"/>
                    <a:pt x="457" y="4908"/>
                  </a:cubicBezTo>
                  <a:cubicBezTo>
                    <a:pt x="434" y="4862"/>
                    <a:pt x="411" y="4839"/>
                    <a:pt x="411" y="4816"/>
                  </a:cubicBezTo>
                  <a:lnTo>
                    <a:pt x="366" y="4771"/>
                  </a:lnTo>
                  <a:cubicBezTo>
                    <a:pt x="366" y="4725"/>
                    <a:pt x="343" y="4702"/>
                    <a:pt x="320" y="4679"/>
                  </a:cubicBezTo>
                  <a:lnTo>
                    <a:pt x="297" y="4657"/>
                  </a:lnTo>
                  <a:cubicBezTo>
                    <a:pt x="274" y="4588"/>
                    <a:pt x="229" y="4543"/>
                    <a:pt x="160" y="4497"/>
                  </a:cubicBezTo>
                  <a:lnTo>
                    <a:pt x="115" y="4497"/>
                  </a:lnTo>
                  <a:cubicBezTo>
                    <a:pt x="115" y="4474"/>
                    <a:pt x="92" y="4451"/>
                    <a:pt x="69" y="4451"/>
                  </a:cubicBezTo>
                  <a:cubicBezTo>
                    <a:pt x="69" y="4451"/>
                    <a:pt x="46" y="4451"/>
                    <a:pt x="46" y="4474"/>
                  </a:cubicBezTo>
                  <a:cubicBezTo>
                    <a:pt x="23" y="4474"/>
                    <a:pt x="23" y="4520"/>
                    <a:pt x="23" y="4543"/>
                  </a:cubicBezTo>
                  <a:cubicBezTo>
                    <a:pt x="23" y="4543"/>
                    <a:pt x="23" y="4543"/>
                    <a:pt x="23" y="4565"/>
                  </a:cubicBezTo>
                  <a:cubicBezTo>
                    <a:pt x="0" y="4611"/>
                    <a:pt x="23" y="4657"/>
                    <a:pt x="46" y="4679"/>
                  </a:cubicBezTo>
                  <a:lnTo>
                    <a:pt x="69" y="4702"/>
                  </a:lnTo>
                  <a:cubicBezTo>
                    <a:pt x="69" y="4725"/>
                    <a:pt x="92" y="4748"/>
                    <a:pt x="92" y="4771"/>
                  </a:cubicBezTo>
                  <a:cubicBezTo>
                    <a:pt x="115" y="4794"/>
                    <a:pt x="137" y="4816"/>
                    <a:pt x="137" y="4839"/>
                  </a:cubicBezTo>
                  <a:cubicBezTo>
                    <a:pt x="206" y="4953"/>
                    <a:pt x="252" y="5045"/>
                    <a:pt x="320" y="5136"/>
                  </a:cubicBezTo>
                  <a:cubicBezTo>
                    <a:pt x="343" y="5182"/>
                    <a:pt x="366" y="5227"/>
                    <a:pt x="411" y="5273"/>
                  </a:cubicBezTo>
                  <a:lnTo>
                    <a:pt x="411" y="5319"/>
                  </a:lnTo>
                  <a:lnTo>
                    <a:pt x="457" y="5364"/>
                  </a:lnTo>
                  <a:lnTo>
                    <a:pt x="457" y="5387"/>
                  </a:lnTo>
                  <a:cubicBezTo>
                    <a:pt x="480" y="5478"/>
                    <a:pt x="525" y="5570"/>
                    <a:pt x="548" y="5638"/>
                  </a:cubicBezTo>
                  <a:lnTo>
                    <a:pt x="571" y="5684"/>
                  </a:lnTo>
                  <a:lnTo>
                    <a:pt x="571" y="5729"/>
                  </a:lnTo>
                  <a:lnTo>
                    <a:pt x="594" y="5729"/>
                  </a:lnTo>
                  <a:cubicBezTo>
                    <a:pt x="594" y="5752"/>
                    <a:pt x="594" y="5752"/>
                    <a:pt x="594" y="5752"/>
                  </a:cubicBezTo>
                  <a:lnTo>
                    <a:pt x="594" y="5775"/>
                  </a:lnTo>
                  <a:cubicBezTo>
                    <a:pt x="640" y="5889"/>
                    <a:pt x="685" y="6003"/>
                    <a:pt x="754" y="6117"/>
                  </a:cubicBezTo>
                  <a:lnTo>
                    <a:pt x="777" y="6163"/>
                  </a:lnTo>
                  <a:cubicBezTo>
                    <a:pt x="799" y="6186"/>
                    <a:pt x="822" y="6232"/>
                    <a:pt x="845" y="6277"/>
                  </a:cubicBezTo>
                  <a:lnTo>
                    <a:pt x="868" y="6323"/>
                  </a:lnTo>
                  <a:cubicBezTo>
                    <a:pt x="891" y="6369"/>
                    <a:pt x="913" y="6391"/>
                    <a:pt x="913" y="6414"/>
                  </a:cubicBezTo>
                  <a:lnTo>
                    <a:pt x="936" y="6483"/>
                  </a:lnTo>
                  <a:cubicBezTo>
                    <a:pt x="959" y="6528"/>
                    <a:pt x="982" y="6574"/>
                    <a:pt x="982" y="6620"/>
                  </a:cubicBezTo>
                  <a:cubicBezTo>
                    <a:pt x="1005" y="6665"/>
                    <a:pt x="1028" y="6711"/>
                    <a:pt x="1050" y="6779"/>
                  </a:cubicBezTo>
                  <a:cubicBezTo>
                    <a:pt x="1096" y="6825"/>
                    <a:pt x="1119" y="6894"/>
                    <a:pt x="1165" y="6962"/>
                  </a:cubicBezTo>
                  <a:cubicBezTo>
                    <a:pt x="1187" y="7030"/>
                    <a:pt x="1210" y="7076"/>
                    <a:pt x="1233" y="7145"/>
                  </a:cubicBezTo>
                  <a:lnTo>
                    <a:pt x="1279" y="7213"/>
                  </a:lnTo>
                  <a:cubicBezTo>
                    <a:pt x="1324" y="7304"/>
                    <a:pt x="1370" y="7419"/>
                    <a:pt x="1438" y="7533"/>
                  </a:cubicBezTo>
                  <a:lnTo>
                    <a:pt x="1507" y="7647"/>
                  </a:lnTo>
                  <a:cubicBezTo>
                    <a:pt x="1553" y="7738"/>
                    <a:pt x="1598" y="7829"/>
                    <a:pt x="1644" y="7921"/>
                  </a:cubicBezTo>
                  <a:lnTo>
                    <a:pt x="1735" y="8058"/>
                  </a:lnTo>
                  <a:cubicBezTo>
                    <a:pt x="1758" y="8149"/>
                    <a:pt x="1804" y="8217"/>
                    <a:pt x="1849" y="8309"/>
                  </a:cubicBezTo>
                  <a:lnTo>
                    <a:pt x="1895" y="8377"/>
                  </a:lnTo>
                  <a:lnTo>
                    <a:pt x="1963" y="8491"/>
                  </a:lnTo>
                  <a:lnTo>
                    <a:pt x="1986" y="8560"/>
                  </a:lnTo>
                  <a:cubicBezTo>
                    <a:pt x="2032" y="8605"/>
                    <a:pt x="2055" y="8651"/>
                    <a:pt x="2078" y="8697"/>
                  </a:cubicBezTo>
                  <a:cubicBezTo>
                    <a:pt x="2078" y="8742"/>
                    <a:pt x="2100" y="8765"/>
                    <a:pt x="2123" y="8788"/>
                  </a:cubicBezTo>
                  <a:cubicBezTo>
                    <a:pt x="2146" y="8834"/>
                    <a:pt x="2169" y="8879"/>
                    <a:pt x="2192" y="8925"/>
                  </a:cubicBezTo>
                  <a:lnTo>
                    <a:pt x="2215" y="8993"/>
                  </a:lnTo>
                  <a:cubicBezTo>
                    <a:pt x="2237" y="9039"/>
                    <a:pt x="2260" y="9085"/>
                    <a:pt x="2283" y="9130"/>
                  </a:cubicBezTo>
                  <a:cubicBezTo>
                    <a:pt x="2351" y="9267"/>
                    <a:pt x="2420" y="9404"/>
                    <a:pt x="2488" y="9541"/>
                  </a:cubicBezTo>
                  <a:cubicBezTo>
                    <a:pt x="2534" y="9610"/>
                    <a:pt x="2580" y="9701"/>
                    <a:pt x="2603" y="9770"/>
                  </a:cubicBezTo>
                  <a:cubicBezTo>
                    <a:pt x="2648" y="9838"/>
                    <a:pt x="2671" y="9906"/>
                    <a:pt x="2717" y="9998"/>
                  </a:cubicBezTo>
                  <a:cubicBezTo>
                    <a:pt x="2740" y="10089"/>
                    <a:pt x="2808" y="10180"/>
                    <a:pt x="2854" y="10272"/>
                  </a:cubicBezTo>
                  <a:lnTo>
                    <a:pt x="2899" y="10386"/>
                  </a:lnTo>
                  <a:cubicBezTo>
                    <a:pt x="2922" y="10454"/>
                    <a:pt x="2968" y="10500"/>
                    <a:pt x="2991" y="10568"/>
                  </a:cubicBezTo>
                  <a:cubicBezTo>
                    <a:pt x="3013" y="10637"/>
                    <a:pt x="3059" y="10683"/>
                    <a:pt x="3082" y="10751"/>
                  </a:cubicBezTo>
                  <a:cubicBezTo>
                    <a:pt x="3105" y="10797"/>
                    <a:pt x="3128" y="10842"/>
                    <a:pt x="3150" y="10911"/>
                  </a:cubicBezTo>
                  <a:cubicBezTo>
                    <a:pt x="3196" y="10979"/>
                    <a:pt x="3219" y="11048"/>
                    <a:pt x="3264" y="11139"/>
                  </a:cubicBezTo>
                  <a:lnTo>
                    <a:pt x="3287" y="11185"/>
                  </a:lnTo>
                  <a:cubicBezTo>
                    <a:pt x="3310" y="11230"/>
                    <a:pt x="3356" y="11299"/>
                    <a:pt x="3379" y="11367"/>
                  </a:cubicBezTo>
                  <a:cubicBezTo>
                    <a:pt x="3424" y="11436"/>
                    <a:pt x="3447" y="11504"/>
                    <a:pt x="3493" y="11573"/>
                  </a:cubicBezTo>
                  <a:cubicBezTo>
                    <a:pt x="3538" y="11641"/>
                    <a:pt x="3561" y="11710"/>
                    <a:pt x="3607" y="11755"/>
                  </a:cubicBezTo>
                  <a:cubicBezTo>
                    <a:pt x="3630" y="11824"/>
                    <a:pt x="3653" y="11869"/>
                    <a:pt x="3675" y="11915"/>
                  </a:cubicBezTo>
                  <a:lnTo>
                    <a:pt x="3675" y="11938"/>
                  </a:lnTo>
                  <a:cubicBezTo>
                    <a:pt x="3675" y="11961"/>
                    <a:pt x="3698" y="11984"/>
                    <a:pt x="3698" y="11984"/>
                  </a:cubicBezTo>
                  <a:cubicBezTo>
                    <a:pt x="3721" y="12029"/>
                    <a:pt x="3721" y="12075"/>
                    <a:pt x="3744" y="12098"/>
                  </a:cubicBezTo>
                  <a:cubicBezTo>
                    <a:pt x="3767" y="12121"/>
                    <a:pt x="3812" y="12143"/>
                    <a:pt x="3858" y="12143"/>
                  </a:cubicBezTo>
                  <a:lnTo>
                    <a:pt x="4063" y="12143"/>
                  </a:lnTo>
                  <a:cubicBezTo>
                    <a:pt x="4109" y="12121"/>
                    <a:pt x="4132" y="12121"/>
                    <a:pt x="4177" y="12121"/>
                  </a:cubicBezTo>
                  <a:cubicBezTo>
                    <a:pt x="4269" y="12098"/>
                    <a:pt x="4360" y="12098"/>
                    <a:pt x="4451" y="12075"/>
                  </a:cubicBezTo>
                  <a:cubicBezTo>
                    <a:pt x="4474" y="12075"/>
                    <a:pt x="4497" y="12075"/>
                    <a:pt x="4520" y="12052"/>
                  </a:cubicBezTo>
                  <a:lnTo>
                    <a:pt x="4588" y="12052"/>
                  </a:lnTo>
                  <a:cubicBezTo>
                    <a:pt x="4634" y="12029"/>
                    <a:pt x="4657" y="12029"/>
                    <a:pt x="4702" y="12006"/>
                  </a:cubicBezTo>
                  <a:cubicBezTo>
                    <a:pt x="4771" y="12006"/>
                    <a:pt x="4862" y="11984"/>
                    <a:pt x="4931" y="11961"/>
                  </a:cubicBezTo>
                  <a:cubicBezTo>
                    <a:pt x="4999" y="11938"/>
                    <a:pt x="5068" y="11892"/>
                    <a:pt x="5136" y="11869"/>
                  </a:cubicBezTo>
                  <a:lnTo>
                    <a:pt x="5182" y="11847"/>
                  </a:lnTo>
                  <a:lnTo>
                    <a:pt x="5227" y="11824"/>
                  </a:lnTo>
                  <a:cubicBezTo>
                    <a:pt x="5296" y="11824"/>
                    <a:pt x="5342" y="11801"/>
                    <a:pt x="5410" y="11778"/>
                  </a:cubicBezTo>
                  <a:cubicBezTo>
                    <a:pt x="5433" y="11755"/>
                    <a:pt x="5456" y="11732"/>
                    <a:pt x="5479" y="11732"/>
                  </a:cubicBezTo>
                  <a:cubicBezTo>
                    <a:pt x="5524" y="11710"/>
                    <a:pt x="5570" y="11687"/>
                    <a:pt x="5593" y="11664"/>
                  </a:cubicBezTo>
                  <a:cubicBezTo>
                    <a:pt x="5638" y="11664"/>
                    <a:pt x="5661" y="11641"/>
                    <a:pt x="5684" y="11641"/>
                  </a:cubicBezTo>
                  <a:cubicBezTo>
                    <a:pt x="5684" y="11687"/>
                    <a:pt x="5684" y="11710"/>
                    <a:pt x="5684" y="11755"/>
                  </a:cubicBezTo>
                  <a:cubicBezTo>
                    <a:pt x="5661" y="11824"/>
                    <a:pt x="5661" y="11892"/>
                    <a:pt x="5661" y="11984"/>
                  </a:cubicBezTo>
                  <a:cubicBezTo>
                    <a:pt x="5684" y="12143"/>
                    <a:pt x="5684" y="12303"/>
                    <a:pt x="5707" y="12440"/>
                  </a:cubicBezTo>
                  <a:cubicBezTo>
                    <a:pt x="5730" y="12577"/>
                    <a:pt x="5752" y="12714"/>
                    <a:pt x="5798" y="12851"/>
                  </a:cubicBezTo>
                  <a:cubicBezTo>
                    <a:pt x="5821" y="12897"/>
                    <a:pt x="5821" y="12942"/>
                    <a:pt x="5844" y="12988"/>
                  </a:cubicBezTo>
                  <a:cubicBezTo>
                    <a:pt x="5867" y="13102"/>
                    <a:pt x="5889" y="13193"/>
                    <a:pt x="5935" y="13307"/>
                  </a:cubicBezTo>
                  <a:cubicBezTo>
                    <a:pt x="6004" y="13558"/>
                    <a:pt x="6095" y="13832"/>
                    <a:pt x="6209" y="14083"/>
                  </a:cubicBezTo>
                  <a:cubicBezTo>
                    <a:pt x="6255" y="14175"/>
                    <a:pt x="6300" y="14266"/>
                    <a:pt x="6346" y="14357"/>
                  </a:cubicBezTo>
                  <a:lnTo>
                    <a:pt x="6392" y="14449"/>
                  </a:lnTo>
                  <a:cubicBezTo>
                    <a:pt x="6460" y="14563"/>
                    <a:pt x="6529" y="14700"/>
                    <a:pt x="6597" y="14837"/>
                  </a:cubicBezTo>
                  <a:lnTo>
                    <a:pt x="6597" y="14791"/>
                  </a:lnTo>
                  <a:cubicBezTo>
                    <a:pt x="6665" y="14928"/>
                    <a:pt x="6757" y="15065"/>
                    <a:pt x="6871" y="15225"/>
                  </a:cubicBezTo>
                  <a:lnTo>
                    <a:pt x="6894" y="15270"/>
                  </a:lnTo>
                  <a:cubicBezTo>
                    <a:pt x="6939" y="15316"/>
                    <a:pt x="6962" y="15362"/>
                    <a:pt x="7008" y="15430"/>
                  </a:cubicBezTo>
                  <a:cubicBezTo>
                    <a:pt x="7053" y="15476"/>
                    <a:pt x="7099" y="15544"/>
                    <a:pt x="7145" y="15590"/>
                  </a:cubicBezTo>
                  <a:cubicBezTo>
                    <a:pt x="7282" y="15727"/>
                    <a:pt x="7373" y="15841"/>
                    <a:pt x="7487" y="15955"/>
                  </a:cubicBezTo>
                  <a:lnTo>
                    <a:pt x="7510" y="15978"/>
                  </a:lnTo>
                  <a:cubicBezTo>
                    <a:pt x="7578" y="16024"/>
                    <a:pt x="7624" y="16092"/>
                    <a:pt x="7693" y="16138"/>
                  </a:cubicBezTo>
                  <a:cubicBezTo>
                    <a:pt x="7738" y="16183"/>
                    <a:pt x="7807" y="16229"/>
                    <a:pt x="7852" y="16275"/>
                  </a:cubicBezTo>
                  <a:lnTo>
                    <a:pt x="7921" y="16320"/>
                  </a:lnTo>
                  <a:cubicBezTo>
                    <a:pt x="7966" y="16366"/>
                    <a:pt x="8012" y="16389"/>
                    <a:pt x="8035" y="16434"/>
                  </a:cubicBezTo>
                  <a:cubicBezTo>
                    <a:pt x="8081" y="16457"/>
                    <a:pt x="8103" y="16480"/>
                    <a:pt x="8126" y="16503"/>
                  </a:cubicBezTo>
                  <a:cubicBezTo>
                    <a:pt x="8172" y="16526"/>
                    <a:pt x="8195" y="16549"/>
                    <a:pt x="8240" y="16571"/>
                  </a:cubicBezTo>
                  <a:cubicBezTo>
                    <a:pt x="8355" y="16663"/>
                    <a:pt x="8469" y="16754"/>
                    <a:pt x="8583" y="16868"/>
                  </a:cubicBezTo>
                  <a:cubicBezTo>
                    <a:pt x="8674" y="16914"/>
                    <a:pt x="8765" y="16982"/>
                    <a:pt x="8857" y="17051"/>
                  </a:cubicBezTo>
                  <a:lnTo>
                    <a:pt x="8948" y="17096"/>
                  </a:lnTo>
                  <a:cubicBezTo>
                    <a:pt x="8971" y="17119"/>
                    <a:pt x="9016" y="17142"/>
                    <a:pt x="9039" y="17165"/>
                  </a:cubicBezTo>
                  <a:cubicBezTo>
                    <a:pt x="9062" y="17188"/>
                    <a:pt x="9108" y="17211"/>
                    <a:pt x="9131" y="17233"/>
                  </a:cubicBezTo>
                  <a:lnTo>
                    <a:pt x="9222" y="17302"/>
                  </a:lnTo>
                  <a:lnTo>
                    <a:pt x="9290" y="17347"/>
                  </a:lnTo>
                  <a:cubicBezTo>
                    <a:pt x="9336" y="17370"/>
                    <a:pt x="9382" y="17393"/>
                    <a:pt x="9427" y="17416"/>
                  </a:cubicBezTo>
                  <a:lnTo>
                    <a:pt x="9496" y="17462"/>
                  </a:lnTo>
                  <a:lnTo>
                    <a:pt x="9541" y="17484"/>
                  </a:lnTo>
                  <a:cubicBezTo>
                    <a:pt x="9564" y="17507"/>
                    <a:pt x="9564" y="17530"/>
                    <a:pt x="9587" y="17530"/>
                  </a:cubicBezTo>
                  <a:cubicBezTo>
                    <a:pt x="9633" y="17553"/>
                    <a:pt x="9678" y="17576"/>
                    <a:pt x="9724" y="17599"/>
                  </a:cubicBezTo>
                  <a:lnTo>
                    <a:pt x="9793" y="17599"/>
                  </a:lnTo>
                  <a:cubicBezTo>
                    <a:pt x="9815" y="17599"/>
                    <a:pt x="9838" y="17599"/>
                    <a:pt x="9884" y="17576"/>
                  </a:cubicBezTo>
                  <a:cubicBezTo>
                    <a:pt x="9884" y="17576"/>
                    <a:pt x="9907" y="17553"/>
                    <a:pt x="9929" y="17553"/>
                  </a:cubicBezTo>
                  <a:cubicBezTo>
                    <a:pt x="9975" y="17530"/>
                    <a:pt x="9998" y="17507"/>
                    <a:pt x="10044" y="17484"/>
                  </a:cubicBezTo>
                  <a:lnTo>
                    <a:pt x="10272" y="17484"/>
                  </a:lnTo>
                  <a:cubicBezTo>
                    <a:pt x="10318" y="17507"/>
                    <a:pt x="10340" y="17530"/>
                    <a:pt x="10386" y="17530"/>
                  </a:cubicBezTo>
                  <a:cubicBezTo>
                    <a:pt x="10409" y="17553"/>
                    <a:pt x="10409" y="17553"/>
                    <a:pt x="10409" y="17553"/>
                  </a:cubicBezTo>
                  <a:cubicBezTo>
                    <a:pt x="10432" y="17576"/>
                    <a:pt x="10454" y="17599"/>
                    <a:pt x="10454" y="17621"/>
                  </a:cubicBezTo>
                  <a:lnTo>
                    <a:pt x="10477" y="17644"/>
                  </a:lnTo>
                  <a:cubicBezTo>
                    <a:pt x="10477" y="17667"/>
                    <a:pt x="10500" y="17667"/>
                    <a:pt x="10500" y="17690"/>
                  </a:cubicBezTo>
                  <a:lnTo>
                    <a:pt x="10523" y="17713"/>
                  </a:lnTo>
                  <a:lnTo>
                    <a:pt x="10546" y="17736"/>
                  </a:lnTo>
                  <a:lnTo>
                    <a:pt x="10546" y="17758"/>
                  </a:lnTo>
                  <a:cubicBezTo>
                    <a:pt x="10546" y="17781"/>
                    <a:pt x="10569" y="17781"/>
                    <a:pt x="10591" y="17804"/>
                  </a:cubicBezTo>
                  <a:cubicBezTo>
                    <a:pt x="10614" y="17827"/>
                    <a:pt x="10614" y="17850"/>
                    <a:pt x="10660" y="17850"/>
                  </a:cubicBezTo>
                  <a:cubicBezTo>
                    <a:pt x="10660" y="17872"/>
                    <a:pt x="10683" y="17872"/>
                    <a:pt x="10706" y="17872"/>
                  </a:cubicBezTo>
                  <a:cubicBezTo>
                    <a:pt x="10728" y="17872"/>
                    <a:pt x="10751" y="17850"/>
                    <a:pt x="10774" y="17850"/>
                  </a:cubicBezTo>
                  <a:cubicBezTo>
                    <a:pt x="10797" y="17850"/>
                    <a:pt x="10797" y="17827"/>
                    <a:pt x="10820" y="17827"/>
                  </a:cubicBezTo>
                  <a:lnTo>
                    <a:pt x="10842" y="17804"/>
                  </a:lnTo>
                  <a:cubicBezTo>
                    <a:pt x="10842" y="17804"/>
                    <a:pt x="10865" y="17804"/>
                    <a:pt x="10888" y="17781"/>
                  </a:cubicBezTo>
                  <a:cubicBezTo>
                    <a:pt x="10911" y="17781"/>
                    <a:pt x="10934" y="17758"/>
                    <a:pt x="10957" y="17736"/>
                  </a:cubicBezTo>
                  <a:lnTo>
                    <a:pt x="11094" y="17736"/>
                  </a:lnTo>
                  <a:cubicBezTo>
                    <a:pt x="11139" y="17713"/>
                    <a:pt x="11162" y="17713"/>
                    <a:pt x="11185" y="17713"/>
                  </a:cubicBezTo>
                  <a:lnTo>
                    <a:pt x="11231" y="17713"/>
                  </a:lnTo>
                  <a:cubicBezTo>
                    <a:pt x="11253" y="17736"/>
                    <a:pt x="11276" y="17736"/>
                    <a:pt x="11299" y="17758"/>
                  </a:cubicBezTo>
                  <a:cubicBezTo>
                    <a:pt x="11390" y="17804"/>
                    <a:pt x="11459" y="17850"/>
                    <a:pt x="11504" y="17895"/>
                  </a:cubicBezTo>
                  <a:cubicBezTo>
                    <a:pt x="11527" y="17895"/>
                    <a:pt x="11527" y="17918"/>
                    <a:pt x="11527" y="17918"/>
                  </a:cubicBezTo>
                  <a:cubicBezTo>
                    <a:pt x="11550" y="17941"/>
                    <a:pt x="11550" y="17964"/>
                    <a:pt x="11550" y="17964"/>
                  </a:cubicBezTo>
                  <a:lnTo>
                    <a:pt x="11573" y="17987"/>
                  </a:lnTo>
                  <a:cubicBezTo>
                    <a:pt x="11596" y="18055"/>
                    <a:pt x="11641" y="18078"/>
                    <a:pt x="11710" y="18078"/>
                  </a:cubicBezTo>
                  <a:lnTo>
                    <a:pt x="11733" y="18078"/>
                  </a:lnTo>
                  <a:cubicBezTo>
                    <a:pt x="11756" y="18078"/>
                    <a:pt x="11801" y="18055"/>
                    <a:pt x="11824" y="18032"/>
                  </a:cubicBezTo>
                  <a:cubicBezTo>
                    <a:pt x="11824" y="18032"/>
                    <a:pt x="11824" y="18009"/>
                    <a:pt x="11847" y="18009"/>
                  </a:cubicBezTo>
                  <a:cubicBezTo>
                    <a:pt x="11847" y="17987"/>
                    <a:pt x="11870" y="17987"/>
                    <a:pt x="11870" y="17964"/>
                  </a:cubicBezTo>
                  <a:lnTo>
                    <a:pt x="11892" y="17964"/>
                  </a:lnTo>
                  <a:cubicBezTo>
                    <a:pt x="11915" y="17941"/>
                    <a:pt x="11961" y="17918"/>
                    <a:pt x="11984" y="17895"/>
                  </a:cubicBezTo>
                  <a:cubicBezTo>
                    <a:pt x="12029" y="17872"/>
                    <a:pt x="12052" y="17850"/>
                    <a:pt x="12098" y="17850"/>
                  </a:cubicBezTo>
                  <a:lnTo>
                    <a:pt x="12144" y="17827"/>
                  </a:lnTo>
                  <a:cubicBezTo>
                    <a:pt x="12166" y="17827"/>
                    <a:pt x="12189" y="17804"/>
                    <a:pt x="12212" y="17804"/>
                  </a:cubicBezTo>
                  <a:lnTo>
                    <a:pt x="12326" y="17804"/>
                  </a:lnTo>
                  <a:cubicBezTo>
                    <a:pt x="12349" y="17827"/>
                    <a:pt x="12372" y="17827"/>
                    <a:pt x="12395" y="17850"/>
                  </a:cubicBezTo>
                  <a:lnTo>
                    <a:pt x="12417" y="17872"/>
                  </a:lnTo>
                  <a:cubicBezTo>
                    <a:pt x="12463" y="17895"/>
                    <a:pt x="12486" y="17918"/>
                    <a:pt x="12509" y="17941"/>
                  </a:cubicBezTo>
                  <a:cubicBezTo>
                    <a:pt x="12600" y="18032"/>
                    <a:pt x="12646" y="18101"/>
                    <a:pt x="12714" y="18169"/>
                  </a:cubicBezTo>
                  <a:cubicBezTo>
                    <a:pt x="12714" y="18215"/>
                    <a:pt x="12737" y="18261"/>
                    <a:pt x="12760" y="18283"/>
                  </a:cubicBezTo>
                  <a:lnTo>
                    <a:pt x="12783" y="18306"/>
                  </a:lnTo>
                  <a:lnTo>
                    <a:pt x="12783" y="18329"/>
                  </a:lnTo>
                  <a:cubicBezTo>
                    <a:pt x="12783" y="18352"/>
                    <a:pt x="12805" y="18397"/>
                    <a:pt x="12805" y="18420"/>
                  </a:cubicBezTo>
                  <a:cubicBezTo>
                    <a:pt x="12828" y="18466"/>
                    <a:pt x="12828" y="18512"/>
                    <a:pt x="12851" y="18580"/>
                  </a:cubicBezTo>
                  <a:cubicBezTo>
                    <a:pt x="12851" y="18626"/>
                    <a:pt x="12851" y="18649"/>
                    <a:pt x="12874" y="18671"/>
                  </a:cubicBezTo>
                  <a:cubicBezTo>
                    <a:pt x="12897" y="18717"/>
                    <a:pt x="12920" y="18763"/>
                    <a:pt x="12965" y="18763"/>
                  </a:cubicBezTo>
                  <a:cubicBezTo>
                    <a:pt x="12988" y="18785"/>
                    <a:pt x="13011" y="18785"/>
                    <a:pt x="13034" y="18785"/>
                  </a:cubicBezTo>
                  <a:lnTo>
                    <a:pt x="13239" y="18785"/>
                  </a:lnTo>
                  <a:cubicBezTo>
                    <a:pt x="13262" y="18785"/>
                    <a:pt x="13285" y="18808"/>
                    <a:pt x="13308" y="18808"/>
                  </a:cubicBezTo>
                  <a:lnTo>
                    <a:pt x="13376" y="18808"/>
                  </a:lnTo>
                  <a:cubicBezTo>
                    <a:pt x="13399" y="18831"/>
                    <a:pt x="13422" y="18831"/>
                    <a:pt x="13445" y="18854"/>
                  </a:cubicBezTo>
                  <a:lnTo>
                    <a:pt x="13467" y="18854"/>
                  </a:lnTo>
                  <a:cubicBezTo>
                    <a:pt x="13536" y="18854"/>
                    <a:pt x="13604" y="18785"/>
                    <a:pt x="13604" y="18717"/>
                  </a:cubicBezTo>
                  <a:lnTo>
                    <a:pt x="13627" y="18694"/>
                  </a:lnTo>
                  <a:cubicBezTo>
                    <a:pt x="13627" y="18671"/>
                    <a:pt x="13627" y="18671"/>
                    <a:pt x="13627" y="18649"/>
                  </a:cubicBezTo>
                  <a:cubicBezTo>
                    <a:pt x="13650" y="18626"/>
                    <a:pt x="13673" y="18580"/>
                    <a:pt x="13718" y="18557"/>
                  </a:cubicBezTo>
                  <a:lnTo>
                    <a:pt x="13764" y="18489"/>
                  </a:lnTo>
                  <a:cubicBezTo>
                    <a:pt x="13787" y="18466"/>
                    <a:pt x="13833" y="18443"/>
                    <a:pt x="13855" y="18420"/>
                  </a:cubicBezTo>
                  <a:cubicBezTo>
                    <a:pt x="13901" y="18375"/>
                    <a:pt x="13924" y="18352"/>
                    <a:pt x="13970" y="18329"/>
                  </a:cubicBezTo>
                  <a:cubicBezTo>
                    <a:pt x="14038" y="18283"/>
                    <a:pt x="14107" y="18261"/>
                    <a:pt x="14152" y="18238"/>
                  </a:cubicBezTo>
                  <a:cubicBezTo>
                    <a:pt x="14198" y="18215"/>
                    <a:pt x="14243" y="18215"/>
                    <a:pt x="14289" y="18215"/>
                  </a:cubicBezTo>
                  <a:lnTo>
                    <a:pt x="14358" y="18215"/>
                  </a:lnTo>
                  <a:cubicBezTo>
                    <a:pt x="14403" y="18238"/>
                    <a:pt x="14449" y="18261"/>
                    <a:pt x="14495" y="18283"/>
                  </a:cubicBezTo>
                  <a:cubicBezTo>
                    <a:pt x="14517" y="18283"/>
                    <a:pt x="14540" y="18306"/>
                    <a:pt x="14586" y="18329"/>
                  </a:cubicBezTo>
                  <a:lnTo>
                    <a:pt x="14586" y="18352"/>
                  </a:lnTo>
                  <a:lnTo>
                    <a:pt x="14609" y="18375"/>
                  </a:lnTo>
                  <a:cubicBezTo>
                    <a:pt x="14609" y="18397"/>
                    <a:pt x="14631" y="18443"/>
                    <a:pt x="14654" y="18466"/>
                  </a:cubicBezTo>
                  <a:cubicBezTo>
                    <a:pt x="14677" y="18489"/>
                    <a:pt x="14723" y="18512"/>
                    <a:pt x="14768" y="18534"/>
                  </a:cubicBezTo>
                  <a:cubicBezTo>
                    <a:pt x="14791" y="18534"/>
                    <a:pt x="14814" y="18512"/>
                    <a:pt x="14837" y="18512"/>
                  </a:cubicBezTo>
                  <a:cubicBezTo>
                    <a:pt x="14860" y="18512"/>
                    <a:pt x="14860" y="18489"/>
                    <a:pt x="14883" y="18466"/>
                  </a:cubicBezTo>
                  <a:cubicBezTo>
                    <a:pt x="14905" y="18466"/>
                    <a:pt x="14905" y="18443"/>
                    <a:pt x="14905" y="18443"/>
                  </a:cubicBezTo>
                  <a:cubicBezTo>
                    <a:pt x="14951" y="18397"/>
                    <a:pt x="14974" y="18375"/>
                    <a:pt x="15020" y="18352"/>
                  </a:cubicBezTo>
                  <a:cubicBezTo>
                    <a:pt x="15065" y="18329"/>
                    <a:pt x="15134" y="18306"/>
                    <a:pt x="15179" y="18283"/>
                  </a:cubicBezTo>
                  <a:cubicBezTo>
                    <a:pt x="15248" y="18283"/>
                    <a:pt x="15316" y="18261"/>
                    <a:pt x="15362" y="18261"/>
                  </a:cubicBezTo>
                  <a:cubicBezTo>
                    <a:pt x="15408" y="18261"/>
                    <a:pt x="15453" y="18261"/>
                    <a:pt x="15499" y="18283"/>
                  </a:cubicBezTo>
                  <a:cubicBezTo>
                    <a:pt x="15522" y="18283"/>
                    <a:pt x="15567" y="18306"/>
                    <a:pt x="15613" y="18329"/>
                  </a:cubicBezTo>
                  <a:cubicBezTo>
                    <a:pt x="15636" y="18352"/>
                    <a:pt x="15681" y="18375"/>
                    <a:pt x="15704" y="18420"/>
                  </a:cubicBezTo>
                  <a:cubicBezTo>
                    <a:pt x="15727" y="18420"/>
                    <a:pt x="15727" y="18443"/>
                    <a:pt x="15727" y="18443"/>
                  </a:cubicBezTo>
                  <a:cubicBezTo>
                    <a:pt x="15750" y="18466"/>
                    <a:pt x="15773" y="18466"/>
                    <a:pt x="15796" y="18489"/>
                  </a:cubicBezTo>
                  <a:lnTo>
                    <a:pt x="15864" y="18489"/>
                  </a:lnTo>
                  <a:cubicBezTo>
                    <a:pt x="15910" y="18489"/>
                    <a:pt x="15955" y="18466"/>
                    <a:pt x="15978" y="18420"/>
                  </a:cubicBezTo>
                  <a:cubicBezTo>
                    <a:pt x="15978" y="18420"/>
                    <a:pt x="16001" y="18397"/>
                    <a:pt x="16001" y="18397"/>
                  </a:cubicBezTo>
                  <a:cubicBezTo>
                    <a:pt x="16024" y="18375"/>
                    <a:pt x="16024" y="18375"/>
                    <a:pt x="16047" y="18352"/>
                  </a:cubicBezTo>
                  <a:cubicBezTo>
                    <a:pt x="16047" y="18352"/>
                    <a:pt x="16047" y="18329"/>
                    <a:pt x="16069" y="18329"/>
                  </a:cubicBezTo>
                  <a:cubicBezTo>
                    <a:pt x="16092" y="18329"/>
                    <a:pt x="16115" y="18306"/>
                    <a:pt x="16138" y="18306"/>
                  </a:cubicBezTo>
                  <a:cubicBezTo>
                    <a:pt x="16184" y="18283"/>
                    <a:pt x="16229" y="18283"/>
                    <a:pt x="16275" y="18283"/>
                  </a:cubicBezTo>
                  <a:cubicBezTo>
                    <a:pt x="16321" y="18261"/>
                    <a:pt x="16366" y="18261"/>
                    <a:pt x="16389" y="18261"/>
                  </a:cubicBezTo>
                  <a:cubicBezTo>
                    <a:pt x="16435" y="18261"/>
                    <a:pt x="16458" y="18261"/>
                    <a:pt x="16503" y="18283"/>
                  </a:cubicBezTo>
                  <a:lnTo>
                    <a:pt x="16526" y="18283"/>
                  </a:lnTo>
                  <a:lnTo>
                    <a:pt x="16663" y="18375"/>
                  </a:lnTo>
                  <a:cubicBezTo>
                    <a:pt x="16686" y="18375"/>
                    <a:pt x="16709" y="18397"/>
                    <a:pt x="16731" y="18420"/>
                  </a:cubicBezTo>
                  <a:cubicBezTo>
                    <a:pt x="16731" y="18420"/>
                    <a:pt x="16731" y="18420"/>
                    <a:pt x="16731" y="18443"/>
                  </a:cubicBezTo>
                  <a:cubicBezTo>
                    <a:pt x="16754" y="18466"/>
                    <a:pt x="16754" y="18489"/>
                    <a:pt x="16777" y="18512"/>
                  </a:cubicBezTo>
                  <a:lnTo>
                    <a:pt x="16800" y="18580"/>
                  </a:lnTo>
                  <a:cubicBezTo>
                    <a:pt x="16800" y="18603"/>
                    <a:pt x="16823" y="18626"/>
                    <a:pt x="16823" y="18649"/>
                  </a:cubicBezTo>
                  <a:cubicBezTo>
                    <a:pt x="16846" y="18694"/>
                    <a:pt x="16891" y="18694"/>
                    <a:pt x="16937" y="18694"/>
                  </a:cubicBezTo>
                  <a:lnTo>
                    <a:pt x="16960" y="18694"/>
                  </a:lnTo>
                  <a:cubicBezTo>
                    <a:pt x="16982" y="18694"/>
                    <a:pt x="17005" y="18694"/>
                    <a:pt x="17005" y="18671"/>
                  </a:cubicBezTo>
                  <a:cubicBezTo>
                    <a:pt x="17074" y="18671"/>
                    <a:pt x="17119" y="18649"/>
                    <a:pt x="17165" y="18649"/>
                  </a:cubicBezTo>
                  <a:lnTo>
                    <a:pt x="17142" y="18649"/>
                  </a:lnTo>
                  <a:lnTo>
                    <a:pt x="17211" y="18626"/>
                  </a:lnTo>
                  <a:lnTo>
                    <a:pt x="17256" y="18603"/>
                  </a:lnTo>
                  <a:cubicBezTo>
                    <a:pt x="17325" y="18603"/>
                    <a:pt x="17416" y="18580"/>
                    <a:pt x="17485" y="18557"/>
                  </a:cubicBezTo>
                  <a:cubicBezTo>
                    <a:pt x="17553" y="18557"/>
                    <a:pt x="17599" y="18534"/>
                    <a:pt x="17667" y="18512"/>
                  </a:cubicBezTo>
                  <a:lnTo>
                    <a:pt x="17736" y="18512"/>
                  </a:lnTo>
                  <a:cubicBezTo>
                    <a:pt x="17827" y="18466"/>
                    <a:pt x="17918" y="18443"/>
                    <a:pt x="18010" y="18420"/>
                  </a:cubicBezTo>
                  <a:cubicBezTo>
                    <a:pt x="18055" y="18397"/>
                    <a:pt x="18124" y="18375"/>
                    <a:pt x="18169" y="18375"/>
                  </a:cubicBezTo>
                  <a:cubicBezTo>
                    <a:pt x="18215" y="18352"/>
                    <a:pt x="18261" y="18352"/>
                    <a:pt x="18306" y="18352"/>
                  </a:cubicBezTo>
                  <a:cubicBezTo>
                    <a:pt x="18352" y="18352"/>
                    <a:pt x="18398" y="18375"/>
                    <a:pt x="18443" y="18397"/>
                  </a:cubicBezTo>
                  <a:cubicBezTo>
                    <a:pt x="18466" y="18397"/>
                    <a:pt x="18512" y="18397"/>
                    <a:pt x="18535" y="18420"/>
                  </a:cubicBezTo>
                  <a:lnTo>
                    <a:pt x="18580" y="18420"/>
                  </a:lnTo>
                  <a:cubicBezTo>
                    <a:pt x="18580" y="18420"/>
                    <a:pt x="18603" y="18420"/>
                    <a:pt x="18626" y="18443"/>
                  </a:cubicBezTo>
                  <a:cubicBezTo>
                    <a:pt x="18763" y="18466"/>
                    <a:pt x="18900" y="18489"/>
                    <a:pt x="19037" y="18512"/>
                  </a:cubicBezTo>
                  <a:lnTo>
                    <a:pt x="19060" y="18512"/>
                  </a:lnTo>
                  <a:cubicBezTo>
                    <a:pt x="19151" y="18512"/>
                    <a:pt x="19242" y="18512"/>
                    <a:pt x="19311" y="18534"/>
                  </a:cubicBezTo>
                  <a:lnTo>
                    <a:pt x="19813" y="18534"/>
                  </a:lnTo>
                  <a:cubicBezTo>
                    <a:pt x="19836" y="18512"/>
                    <a:pt x="19881" y="18512"/>
                    <a:pt x="19927" y="18512"/>
                  </a:cubicBezTo>
                  <a:lnTo>
                    <a:pt x="20018" y="18512"/>
                  </a:lnTo>
                  <a:cubicBezTo>
                    <a:pt x="20132" y="18489"/>
                    <a:pt x="20247" y="18466"/>
                    <a:pt x="20383" y="18466"/>
                  </a:cubicBezTo>
                  <a:lnTo>
                    <a:pt x="20452" y="18443"/>
                  </a:lnTo>
                  <a:lnTo>
                    <a:pt x="20543" y="18443"/>
                  </a:lnTo>
                  <a:lnTo>
                    <a:pt x="20657" y="18420"/>
                  </a:lnTo>
                  <a:cubicBezTo>
                    <a:pt x="20726" y="18420"/>
                    <a:pt x="20794" y="18397"/>
                    <a:pt x="20863" y="18375"/>
                  </a:cubicBezTo>
                  <a:cubicBezTo>
                    <a:pt x="21023" y="18329"/>
                    <a:pt x="21160" y="18283"/>
                    <a:pt x="21319" y="18215"/>
                  </a:cubicBezTo>
                  <a:cubicBezTo>
                    <a:pt x="21411" y="18192"/>
                    <a:pt x="21502" y="18146"/>
                    <a:pt x="21593" y="18101"/>
                  </a:cubicBezTo>
                  <a:cubicBezTo>
                    <a:pt x="21685" y="18055"/>
                    <a:pt x="21776" y="18009"/>
                    <a:pt x="21867" y="17964"/>
                  </a:cubicBezTo>
                  <a:cubicBezTo>
                    <a:pt x="21958" y="17918"/>
                    <a:pt x="22073" y="17850"/>
                    <a:pt x="22164" y="17781"/>
                  </a:cubicBezTo>
                  <a:cubicBezTo>
                    <a:pt x="22187" y="17758"/>
                    <a:pt x="22232" y="17736"/>
                    <a:pt x="22278" y="17690"/>
                  </a:cubicBezTo>
                  <a:cubicBezTo>
                    <a:pt x="22301" y="17667"/>
                    <a:pt x="22301" y="17667"/>
                    <a:pt x="22324" y="17667"/>
                  </a:cubicBezTo>
                  <a:cubicBezTo>
                    <a:pt x="22346" y="17621"/>
                    <a:pt x="22346" y="17621"/>
                    <a:pt x="22369" y="17576"/>
                  </a:cubicBezTo>
                  <a:cubicBezTo>
                    <a:pt x="22392" y="17553"/>
                    <a:pt x="22392" y="17553"/>
                    <a:pt x="22392" y="17530"/>
                  </a:cubicBezTo>
                  <a:lnTo>
                    <a:pt x="22415" y="17507"/>
                  </a:lnTo>
                  <a:cubicBezTo>
                    <a:pt x="22461" y="17462"/>
                    <a:pt x="22529" y="17416"/>
                    <a:pt x="22575" y="17370"/>
                  </a:cubicBezTo>
                  <a:cubicBezTo>
                    <a:pt x="22620" y="17325"/>
                    <a:pt x="22666" y="17279"/>
                    <a:pt x="22712" y="17233"/>
                  </a:cubicBezTo>
                  <a:cubicBezTo>
                    <a:pt x="22734" y="17188"/>
                    <a:pt x="22757" y="17142"/>
                    <a:pt x="22803" y="17096"/>
                  </a:cubicBezTo>
                  <a:cubicBezTo>
                    <a:pt x="22826" y="17028"/>
                    <a:pt x="22871" y="16982"/>
                    <a:pt x="22894" y="16914"/>
                  </a:cubicBezTo>
                  <a:cubicBezTo>
                    <a:pt x="22917" y="16868"/>
                    <a:pt x="22940" y="16845"/>
                    <a:pt x="22963" y="16800"/>
                  </a:cubicBezTo>
                  <a:lnTo>
                    <a:pt x="22963" y="16754"/>
                  </a:lnTo>
                  <a:cubicBezTo>
                    <a:pt x="22986" y="16731"/>
                    <a:pt x="23008" y="16686"/>
                    <a:pt x="23031" y="16640"/>
                  </a:cubicBezTo>
                  <a:lnTo>
                    <a:pt x="23031" y="16617"/>
                  </a:lnTo>
                  <a:cubicBezTo>
                    <a:pt x="23054" y="16571"/>
                    <a:pt x="23077" y="16549"/>
                    <a:pt x="23077" y="16526"/>
                  </a:cubicBezTo>
                  <a:cubicBezTo>
                    <a:pt x="23100" y="16549"/>
                    <a:pt x="23123" y="16571"/>
                    <a:pt x="23123" y="16594"/>
                  </a:cubicBezTo>
                  <a:cubicBezTo>
                    <a:pt x="23145" y="16594"/>
                    <a:pt x="23145" y="16617"/>
                    <a:pt x="23145" y="16640"/>
                  </a:cubicBezTo>
                  <a:lnTo>
                    <a:pt x="23168" y="16686"/>
                  </a:lnTo>
                  <a:lnTo>
                    <a:pt x="23168" y="16731"/>
                  </a:lnTo>
                  <a:lnTo>
                    <a:pt x="23168" y="16777"/>
                  </a:lnTo>
                  <a:cubicBezTo>
                    <a:pt x="23191" y="16800"/>
                    <a:pt x="23191" y="16845"/>
                    <a:pt x="23214" y="16868"/>
                  </a:cubicBezTo>
                  <a:cubicBezTo>
                    <a:pt x="23237" y="16914"/>
                    <a:pt x="23282" y="16937"/>
                    <a:pt x="23305" y="16959"/>
                  </a:cubicBezTo>
                  <a:cubicBezTo>
                    <a:pt x="23328" y="16982"/>
                    <a:pt x="23374" y="17005"/>
                    <a:pt x="23396" y="17005"/>
                  </a:cubicBezTo>
                  <a:cubicBezTo>
                    <a:pt x="23442" y="17028"/>
                    <a:pt x="23488" y="17028"/>
                    <a:pt x="23511" y="17028"/>
                  </a:cubicBezTo>
                  <a:cubicBezTo>
                    <a:pt x="23556" y="17028"/>
                    <a:pt x="23579" y="17028"/>
                    <a:pt x="23602" y="17005"/>
                  </a:cubicBezTo>
                  <a:lnTo>
                    <a:pt x="23625" y="17005"/>
                  </a:lnTo>
                  <a:cubicBezTo>
                    <a:pt x="23647" y="17005"/>
                    <a:pt x="23670" y="17005"/>
                    <a:pt x="23693" y="16982"/>
                  </a:cubicBezTo>
                  <a:cubicBezTo>
                    <a:pt x="23762" y="16959"/>
                    <a:pt x="23830" y="16937"/>
                    <a:pt x="23876" y="16891"/>
                  </a:cubicBezTo>
                  <a:cubicBezTo>
                    <a:pt x="23899" y="16868"/>
                    <a:pt x="23899" y="16845"/>
                    <a:pt x="23921" y="16823"/>
                  </a:cubicBezTo>
                  <a:cubicBezTo>
                    <a:pt x="23921" y="16800"/>
                    <a:pt x="23944" y="16800"/>
                    <a:pt x="23944" y="16777"/>
                  </a:cubicBezTo>
                  <a:lnTo>
                    <a:pt x="23990" y="16754"/>
                  </a:lnTo>
                  <a:cubicBezTo>
                    <a:pt x="24013" y="16731"/>
                    <a:pt x="24036" y="16708"/>
                    <a:pt x="24058" y="16663"/>
                  </a:cubicBezTo>
                  <a:lnTo>
                    <a:pt x="24104" y="16594"/>
                  </a:lnTo>
                  <a:lnTo>
                    <a:pt x="24172" y="16503"/>
                  </a:lnTo>
                  <a:cubicBezTo>
                    <a:pt x="24218" y="16434"/>
                    <a:pt x="24264" y="16366"/>
                    <a:pt x="24287" y="16298"/>
                  </a:cubicBezTo>
                  <a:cubicBezTo>
                    <a:pt x="24309" y="16252"/>
                    <a:pt x="24309" y="16183"/>
                    <a:pt x="24332" y="16138"/>
                  </a:cubicBezTo>
                  <a:cubicBezTo>
                    <a:pt x="24332" y="16115"/>
                    <a:pt x="24355" y="16092"/>
                    <a:pt x="24355" y="16069"/>
                  </a:cubicBezTo>
                  <a:lnTo>
                    <a:pt x="24378" y="16001"/>
                  </a:lnTo>
                  <a:cubicBezTo>
                    <a:pt x="24378" y="15955"/>
                    <a:pt x="24401" y="15910"/>
                    <a:pt x="24401" y="15864"/>
                  </a:cubicBezTo>
                  <a:cubicBezTo>
                    <a:pt x="24424" y="15795"/>
                    <a:pt x="24446" y="15727"/>
                    <a:pt x="24446" y="15658"/>
                  </a:cubicBezTo>
                  <a:cubicBezTo>
                    <a:pt x="24469" y="15590"/>
                    <a:pt x="24469" y="15521"/>
                    <a:pt x="24492" y="15430"/>
                  </a:cubicBezTo>
                  <a:lnTo>
                    <a:pt x="24492" y="15339"/>
                  </a:lnTo>
                  <a:lnTo>
                    <a:pt x="24515" y="15225"/>
                  </a:lnTo>
                  <a:cubicBezTo>
                    <a:pt x="24515" y="15088"/>
                    <a:pt x="24538" y="14951"/>
                    <a:pt x="24561" y="14768"/>
                  </a:cubicBezTo>
                  <a:cubicBezTo>
                    <a:pt x="24561" y="14700"/>
                    <a:pt x="24561" y="14631"/>
                    <a:pt x="24561" y="14563"/>
                  </a:cubicBezTo>
                  <a:cubicBezTo>
                    <a:pt x="24561" y="14517"/>
                    <a:pt x="24561" y="14472"/>
                    <a:pt x="24561" y="14426"/>
                  </a:cubicBezTo>
                  <a:cubicBezTo>
                    <a:pt x="24561" y="14388"/>
                    <a:pt x="24561" y="14350"/>
                    <a:pt x="24561" y="14312"/>
                  </a:cubicBezTo>
                  <a:cubicBezTo>
                    <a:pt x="24561" y="14175"/>
                    <a:pt x="24561" y="14015"/>
                    <a:pt x="24561" y="13832"/>
                  </a:cubicBezTo>
                  <a:cubicBezTo>
                    <a:pt x="24561" y="13695"/>
                    <a:pt x="24538" y="13581"/>
                    <a:pt x="24515" y="13444"/>
                  </a:cubicBezTo>
                  <a:lnTo>
                    <a:pt x="24515" y="13353"/>
                  </a:lnTo>
                  <a:cubicBezTo>
                    <a:pt x="24492" y="13193"/>
                    <a:pt x="24469" y="13056"/>
                    <a:pt x="24424" y="12919"/>
                  </a:cubicBezTo>
                  <a:cubicBezTo>
                    <a:pt x="24401" y="12760"/>
                    <a:pt x="24355" y="12600"/>
                    <a:pt x="24309" y="12417"/>
                  </a:cubicBezTo>
                  <a:lnTo>
                    <a:pt x="24287" y="12349"/>
                  </a:lnTo>
                  <a:cubicBezTo>
                    <a:pt x="24264" y="12235"/>
                    <a:pt x="24218" y="12121"/>
                    <a:pt x="24195" y="12006"/>
                  </a:cubicBezTo>
                  <a:cubicBezTo>
                    <a:pt x="24150" y="11892"/>
                    <a:pt x="24104" y="11778"/>
                    <a:pt x="24081" y="11664"/>
                  </a:cubicBezTo>
                  <a:lnTo>
                    <a:pt x="24058" y="11618"/>
                  </a:lnTo>
                  <a:cubicBezTo>
                    <a:pt x="24036" y="11527"/>
                    <a:pt x="23990" y="11436"/>
                    <a:pt x="23944" y="11367"/>
                  </a:cubicBezTo>
                  <a:cubicBezTo>
                    <a:pt x="23921" y="11322"/>
                    <a:pt x="23921" y="11276"/>
                    <a:pt x="23899" y="11230"/>
                  </a:cubicBezTo>
                  <a:cubicBezTo>
                    <a:pt x="23876" y="11207"/>
                    <a:pt x="23853" y="11162"/>
                    <a:pt x="23853" y="11116"/>
                  </a:cubicBezTo>
                  <a:lnTo>
                    <a:pt x="23830" y="11048"/>
                  </a:lnTo>
                  <a:lnTo>
                    <a:pt x="23807" y="11048"/>
                  </a:lnTo>
                  <a:cubicBezTo>
                    <a:pt x="23807" y="11025"/>
                    <a:pt x="23784" y="10979"/>
                    <a:pt x="23784" y="10956"/>
                  </a:cubicBezTo>
                  <a:cubicBezTo>
                    <a:pt x="23876" y="10956"/>
                    <a:pt x="23990" y="10934"/>
                    <a:pt x="24104" y="10911"/>
                  </a:cubicBezTo>
                  <a:lnTo>
                    <a:pt x="24150" y="10888"/>
                  </a:lnTo>
                  <a:lnTo>
                    <a:pt x="24195" y="10888"/>
                  </a:lnTo>
                  <a:cubicBezTo>
                    <a:pt x="24241" y="10865"/>
                    <a:pt x="24309" y="10865"/>
                    <a:pt x="24355" y="10842"/>
                  </a:cubicBezTo>
                  <a:cubicBezTo>
                    <a:pt x="24401" y="10819"/>
                    <a:pt x="24469" y="10819"/>
                    <a:pt x="24515" y="10797"/>
                  </a:cubicBezTo>
                  <a:lnTo>
                    <a:pt x="24561" y="10774"/>
                  </a:lnTo>
                  <a:lnTo>
                    <a:pt x="24697" y="10728"/>
                  </a:lnTo>
                  <a:cubicBezTo>
                    <a:pt x="24812" y="10705"/>
                    <a:pt x="24903" y="10660"/>
                    <a:pt x="25017" y="10614"/>
                  </a:cubicBezTo>
                  <a:cubicBezTo>
                    <a:pt x="25085" y="10591"/>
                    <a:pt x="25154" y="10568"/>
                    <a:pt x="25222" y="10546"/>
                  </a:cubicBezTo>
                  <a:lnTo>
                    <a:pt x="25314" y="10500"/>
                  </a:lnTo>
                  <a:cubicBezTo>
                    <a:pt x="25359" y="10477"/>
                    <a:pt x="25405" y="10454"/>
                    <a:pt x="25428" y="10431"/>
                  </a:cubicBezTo>
                  <a:cubicBezTo>
                    <a:pt x="25542" y="10386"/>
                    <a:pt x="25656" y="10340"/>
                    <a:pt x="25747" y="10272"/>
                  </a:cubicBezTo>
                  <a:lnTo>
                    <a:pt x="25862" y="10226"/>
                  </a:lnTo>
                  <a:cubicBezTo>
                    <a:pt x="25998" y="10158"/>
                    <a:pt x="26135" y="10066"/>
                    <a:pt x="26295" y="9975"/>
                  </a:cubicBezTo>
                  <a:cubicBezTo>
                    <a:pt x="26318" y="9952"/>
                    <a:pt x="26364" y="9929"/>
                    <a:pt x="26409" y="9906"/>
                  </a:cubicBezTo>
                  <a:cubicBezTo>
                    <a:pt x="26432" y="9906"/>
                    <a:pt x="26455" y="9884"/>
                    <a:pt x="26501" y="9861"/>
                  </a:cubicBezTo>
                  <a:cubicBezTo>
                    <a:pt x="26523" y="9838"/>
                    <a:pt x="26569" y="9792"/>
                    <a:pt x="26615" y="9770"/>
                  </a:cubicBezTo>
                  <a:lnTo>
                    <a:pt x="26683" y="9724"/>
                  </a:lnTo>
                  <a:cubicBezTo>
                    <a:pt x="26820" y="9633"/>
                    <a:pt x="26957" y="9541"/>
                    <a:pt x="27094" y="9427"/>
                  </a:cubicBezTo>
                  <a:cubicBezTo>
                    <a:pt x="27185" y="9336"/>
                    <a:pt x="27277" y="9245"/>
                    <a:pt x="27368" y="9153"/>
                  </a:cubicBezTo>
                  <a:lnTo>
                    <a:pt x="27414" y="9130"/>
                  </a:lnTo>
                  <a:cubicBezTo>
                    <a:pt x="27459" y="9085"/>
                    <a:pt x="27505" y="9039"/>
                    <a:pt x="27528" y="8993"/>
                  </a:cubicBezTo>
                  <a:lnTo>
                    <a:pt x="27573" y="8948"/>
                  </a:lnTo>
                  <a:lnTo>
                    <a:pt x="27619" y="8925"/>
                  </a:lnTo>
                  <a:cubicBezTo>
                    <a:pt x="27642" y="8879"/>
                    <a:pt x="27688" y="8834"/>
                    <a:pt x="27733" y="8788"/>
                  </a:cubicBezTo>
                  <a:lnTo>
                    <a:pt x="27779" y="8742"/>
                  </a:lnTo>
                  <a:cubicBezTo>
                    <a:pt x="27825" y="8674"/>
                    <a:pt x="27847" y="8628"/>
                    <a:pt x="27893" y="8583"/>
                  </a:cubicBezTo>
                  <a:cubicBezTo>
                    <a:pt x="27939" y="8537"/>
                    <a:pt x="27984" y="8468"/>
                    <a:pt x="28030" y="8423"/>
                  </a:cubicBezTo>
                  <a:cubicBezTo>
                    <a:pt x="28053" y="8377"/>
                    <a:pt x="28076" y="8354"/>
                    <a:pt x="28098" y="8309"/>
                  </a:cubicBezTo>
                  <a:cubicBezTo>
                    <a:pt x="28098" y="8286"/>
                    <a:pt x="28121" y="8263"/>
                    <a:pt x="28144" y="8217"/>
                  </a:cubicBezTo>
                  <a:lnTo>
                    <a:pt x="28190" y="8149"/>
                  </a:lnTo>
                  <a:cubicBezTo>
                    <a:pt x="28213" y="8126"/>
                    <a:pt x="28235" y="8103"/>
                    <a:pt x="28258" y="8058"/>
                  </a:cubicBezTo>
                  <a:cubicBezTo>
                    <a:pt x="28304" y="7989"/>
                    <a:pt x="28350" y="7921"/>
                    <a:pt x="28395" y="7875"/>
                  </a:cubicBezTo>
                  <a:cubicBezTo>
                    <a:pt x="28418" y="7807"/>
                    <a:pt x="28464" y="7738"/>
                    <a:pt x="28509" y="7692"/>
                  </a:cubicBezTo>
                  <a:lnTo>
                    <a:pt x="28532" y="7670"/>
                  </a:lnTo>
                  <a:cubicBezTo>
                    <a:pt x="28555" y="7647"/>
                    <a:pt x="28578" y="7624"/>
                    <a:pt x="28601" y="7601"/>
                  </a:cubicBezTo>
                  <a:cubicBezTo>
                    <a:pt x="28601" y="7578"/>
                    <a:pt x="28623" y="7555"/>
                    <a:pt x="28623" y="7533"/>
                  </a:cubicBezTo>
                  <a:lnTo>
                    <a:pt x="28646" y="7533"/>
                  </a:lnTo>
                  <a:cubicBezTo>
                    <a:pt x="28646" y="7510"/>
                    <a:pt x="28646" y="7510"/>
                    <a:pt x="28669" y="7510"/>
                  </a:cubicBezTo>
                  <a:cubicBezTo>
                    <a:pt x="28669" y="7487"/>
                    <a:pt x="28669" y="7464"/>
                    <a:pt x="28669" y="7441"/>
                  </a:cubicBezTo>
                  <a:cubicBezTo>
                    <a:pt x="28669" y="7396"/>
                    <a:pt x="28646" y="7373"/>
                    <a:pt x="28601" y="7373"/>
                  </a:cubicBezTo>
                  <a:cubicBezTo>
                    <a:pt x="28578" y="7396"/>
                    <a:pt x="28555" y="7396"/>
                    <a:pt x="28532" y="7419"/>
                  </a:cubicBezTo>
                  <a:lnTo>
                    <a:pt x="28509" y="7441"/>
                  </a:lnTo>
                  <a:cubicBezTo>
                    <a:pt x="28464" y="7487"/>
                    <a:pt x="28441" y="7510"/>
                    <a:pt x="28418" y="7533"/>
                  </a:cubicBezTo>
                  <a:cubicBezTo>
                    <a:pt x="28350" y="7555"/>
                    <a:pt x="28304" y="7601"/>
                    <a:pt x="28258" y="7624"/>
                  </a:cubicBezTo>
                  <a:cubicBezTo>
                    <a:pt x="28235" y="7647"/>
                    <a:pt x="28213" y="7670"/>
                    <a:pt x="28167" y="7692"/>
                  </a:cubicBezTo>
                  <a:lnTo>
                    <a:pt x="28098" y="7738"/>
                  </a:lnTo>
                  <a:cubicBezTo>
                    <a:pt x="28053" y="7784"/>
                    <a:pt x="27984" y="7807"/>
                    <a:pt x="27916" y="7852"/>
                  </a:cubicBezTo>
                  <a:cubicBezTo>
                    <a:pt x="27847" y="7898"/>
                    <a:pt x="27779" y="7943"/>
                    <a:pt x="27710" y="7966"/>
                  </a:cubicBezTo>
                  <a:lnTo>
                    <a:pt x="27688" y="7966"/>
                  </a:lnTo>
                  <a:lnTo>
                    <a:pt x="27596" y="8035"/>
                  </a:lnTo>
                  <a:cubicBezTo>
                    <a:pt x="27528" y="8058"/>
                    <a:pt x="27482" y="8103"/>
                    <a:pt x="27414" y="8126"/>
                  </a:cubicBezTo>
                  <a:cubicBezTo>
                    <a:pt x="27345" y="8172"/>
                    <a:pt x="27254" y="8217"/>
                    <a:pt x="27163" y="8263"/>
                  </a:cubicBezTo>
                  <a:cubicBezTo>
                    <a:pt x="27094" y="8309"/>
                    <a:pt x="27026" y="8354"/>
                    <a:pt x="26957" y="8377"/>
                  </a:cubicBezTo>
                  <a:cubicBezTo>
                    <a:pt x="26934" y="8377"/>
                    <a:pt x="26934" y="8400"/>
                    <a:pt x="26934" y="8400"/>
                  </a:cubicBezTo>
                  <a:cubicBezTo>
                    <a:pt x="26889" y="8423"/>
                    <a:pt x="26843" y="8446"/>
                    <a:pt x="26797" y="8468"/>
                  </a:cubicBezTo>
                  <a:cubicBezTo>
                    <a:pt x="26706" y="8491"/>
                    <a:pt x="26615" y="8537"/>
                    <a:pt x="26523" y="8560"/>
                  </a:cubicBezTo>
                  <a:cubicBezTo>
                    <a:pt x="26455" y="8605"/>
                    <a:pt x="26364" y="8628"/>
                    <a:pt x="26295" y="8651"/>
                  </a:cubicBezTo>
                  <a:cubicBezTo>
                    <a:pt x="26250" y="8674"/>
                    <a:pt x="26204" y="8697"/>
                    <a:pt x="26158" y="8720"/>
                  </a:cubicBezTo>
                  <a:cubicBezTo>
                    <a:pt x="26067" y="8742"/>
                    <a:pt x="25998" y="8765"/>
                    <a:pt x="25907" y="8788"/>
                  </a:cubicBezTo>
                  <a:cubicBezTo>
                    <a:pt x="25862" y="8788"/>
                    <a:pt x="25816" y="8811"/>
                    <a:pt x="25770" y="8834"/>
                  </a:cubicBezTo>
                  <a:lnTo>
                    <a:pt x="25679" y="8856"/>
                  </a:lnTo>
                  <a:cubicBezTo>
                    <a:pt x="25588" y="8879"/>
                    <a:pt x="25496" y="8902"/>
                    <a:pt x="25428" y="8925"/>
                  </a:cubicBezTo>
                  <a:cubicBezTo>
                    <a:pt x="25359" y="8948"/>
                    <a:pt x="25268" y="8971"/>
                    <a:pt x="25200" y="8993"/>
                  </a:cubicBezTo>
                  <a:cubicBezTo>
                    <a:pt x="25085" y="9016"/>
                    <a:pt x="24949" y="9039"/>
                    <a:pt x="24812" y="9085"/>
                  </a:cubicBezTo>
                  <a:lnTo>
                    <a:pt x="24766" y="9085"/>
                  </a:lnTo>
                  <a:lnTo>
                    <a:pt x="24652" y="9108"/>
                  </a:lnTo>
                  <a:cubicBezTo>
                    <a:pt x="24606" y="9130"/>
                    <a:pt x="24561" y="9130"/>
                    <a:pt x="24515" y="9130"/>
                  </a:cubicBezTo>
                  <a:cubicBezTo>
                    <a:pt x="24446" y="9153"/>
                    <a:pt x="24378" y="9176"/>
                    <a:pt x="24309" y="9176"/>
                  </a:cubicBezTo>
                  <a:cubicBezTo>
                    <a:pt x="24195" y="9199"/>
                    <a:pt x="24081" y="9222"/>
                    <a:pt x="23967" y="9222"/>
                  </a:cubicBezTo>
                  <a:lnTo>
                    <a:pt x="23762" y="9222"/>
                  </a:lnTo>
                  <a:cubicBezTo>
                    <a:pt x="23693" y="9245"/>
                    <a:pt x="23647" y="9245"/>
                    <a:pt x="23579" y="9245"/>
                  </a:cubicBezTo>
                  <a:lnTo>
                    <a:pt x="22871" y="9245"/>
                  </a:lnTo>
                  <a:cubicBezTo>
                    <a:pt x="22780" y="9245"/>
                    <a:pt x="22689" y="9245"/>
                    <a:pt x="22598" y="9222"/>
                  </a:cubicBezTo>
                  <a:lnTo>
                    <a:pt x="22415" y="9222"/>
                  </a:lnTo>
                  <a:cubicBezTo>
                    <a:pt x="22346" y="9222"/>
                    <a:pt x="22278" y="9199"/>
                    <a:pt x="22209" y="9199"/>
                  </a:cubicBezTo>
                  <a:lnTo>
                    <a:pt x="22141" y="9199"/>
                  </a:lnTo>
                  <a:lnTo>
                    <a:pt x="22004" y="9176"/>
                  </a:lnTo>
                  <a:cubicBezTo>
                    <a:pt x="21936" y="9176"/>
                    <a:pt x="21844" y="9153"/>
                    <a:pt x="21776" y="9153"/>
                  </a:cubicBezTo>
                  <a:lnTo>
                    <a:pt x="21753" y="9153"/>
                  </a:lnTo>
                  <a:lnTo>
                    <a:pt x="21662" y="9130"/>
                  </a:lnTo>
                  <a:lnTo>
                    <a:pt x="21593" y="9130"/>
                  </a:lnTo>
                  <a:cubicBezTo>
                    <a:pt x="21502" y="9108"/>
                    <a:pt x="21433" y="9085"/>
                    <a:pt x="21342" y="9062"/>
                  </a:cubicBezTo>
                  <a:lnTo>
                    <a:pt x="21274" y="9062"/>
                  </a:lnTo>
                  <a:cubicBezTo>
                    <a:pt x="21228" y="9039"/>
                    <a:pt x="21182" y="9039"/>
                    <a:pt x="21160" y="9039"/>
                  </a:cubicBezTo>
                  <a:lnTo>
                    <a:pt x="21137" y="9039"/>
                  </a:lnTo>
                  <a:cubicBezTo>
                    <a:pt x="21045" y="9016"/>
                    <a:pt x="20954" y="8993"/>
                    <a:pt x="20886" y="8971"/>
                  </a:cubicBezTo>
                  <a:lnTo>
                    <a:pt x="20863" y="8971"/>
                  </a:lnTo>
                  <a:lnTo>
                    <a:pt x="20863" y="8948"/>
                  </a:lnTo>
                  <a:cubicBezTo>
                    <a:pt x="20794" y="8948"/>
                    <a:pt x="20726" y="8925"/>
                    <a:pt x="20657" y="8902"/>
                  </a:cubicBezTo>
                  <a:cubicBezTo>
                    <a:pt x="20566" y="8879"/>
                    <a:pt x="20452" y="8834"/>
                    <a:pt x="20361" y="8788"/>
                  </a:cubicBezTo>
                  <a:cubicBezTo>
                    <a:pt x="20247" y="8742"/>
                    <a:pt x="20132" y="8720"/>
                    <a:pt x="20018" y="8651"/>
                  </a:cubicBezTo>
                  <a:cubicBezTo>
                    <a:pt x="19904" y="8605"/>
                    <a:pt x="19790" y="8560"/>
                    <a:pt x="19676" y="8514"/>
                  </a:cubicBezTo>
                  <a:cubicBezTo>
                    <a:pt x="19562" y="8446"/>
                    <a:pt x="19470" y="8400"/>
                    <a:pt x="19379" y="8332"/>
                  </a:cubicBezTo>
                  <a:lnTo>
                    <a:pt x="19219" y="8240"/>
                  </a:lnTo>
                  <a:lnTo>
                    <a:pt x="19242" y="8263"/>
                  </a:lnTo>
                  <a:cubicBezTo>
                    <a:pt x="19014" y="8126"/>
                    <a:pt x="18763" y="7943"/>
                    <a:pt x="18489" y="7715"/>
                  </a:cubicBezTo>
                  <a:cubicBezTo>
                    <a:pt x="18489" y="7692"/>
                    <a:pt x="18466" y="7670"/>
                    <a:pt x="18443" y="7670"/>
                  </a:cubicBezTo>
                  <a:cubicBezTo>
                    <a:pt x="18398" y="7624"/>
                    <a:pt x="18329" y="7578"/>
                    <a:pt x="18284" y="7533"/>
                  </a:cubicBezTo>
                  <a:cubicBezTo>
                    <a:pt x="18169" y="7441"/>
                    <a:pt x="18032" y="7327"/>
                    <a:pt x="17918" y="7213"/>
                  </a:cubicBezTo>
                  <a:cubicBezTo>
                    <a:pt x="17804" y="7122"/>
                    <a:pt x="17713" y="7008"/>
                    <a:pt x="17644" y="6894"/>
                  </a:cubicBezTo>
                  <a:cubicBezTo>
                    <a:pt x="17599" y="6848"/>
                    <a:pt x="17576" y="6825"/>
                    <a:pt x="17553" y="6779"/>
                  </a:cubicBezTo>
                  <a:lnTo>
                    <a:pt x="17485" y="6711"/>
                  </a:lnTo>
                  <a:cubicBezTo>
                    <a:pt x="17439" y="6665"/>
                    <a:pt x="17416" y="6620"/>
                    <a:pt x="17371" y="6574"/>
                  </a:cubicBezTo>
                  <a:cubicBezTo>
                    <a:pt x="17371" y="6574"/>
                    <a:pt x="17371" y="6574"/>
                    <a:pt x="17371" y="6551"/>
                  </a:cubicBezTo>
                  <a:lnTo>
                    <a:pt x="17325" y="6528"/>
                  </a:lnTo>
                  <a:cubicBezTo>
                    <a:pt x="17234" y="6437"/>
                    <a:pt x="17142" y="6369"/>
                    <a:pt x="17074" y="6254"/>
                  </a:cubicBezTo>
                  <a:cubicBezTo>
                    <a:pt x="17028" y="6209"/>
                    <a:pt x="16982" y="6140"/>
                    <a:pt x="16937" y="6095"/>
                  </a:cubicBezTo>
                  <a:cubicBezTo>
                    <a:pt x="16914" y="6049"/>
                    <a:pt x="16891" y="6003"/>
                    <a:pt x="16891" y="5958"/>
                  </a:cubicBezTo>
                  <a:cubicBezTo>
                    <a:pt x="16891" y="5935"/>
                    <a:pt x="16891" y="5912"/>
                    <a:pt x="16891" y="5889"/>
                  </a:cubicBezTo>
                  <a:cubicBezTo>
                    <a:pt x="16891" y="5866"/>
                    <a:pt x="16868" y="5866"/>
                    <a:pt x="16868" y="5844"/>
                  </a:cubicBezTo>
                  <a:lnTo>
                    <a:pt x="16777" y="5844"/>
                  </a:lnTo>
                  <a:cubicBezTo>
                    <a:pt x="16754" y="5866"/>
                    <a:pt x="16731" y="5889"/>
                    <a:pt x="16731" y="5912"/>
                  </a:cubicBezTo>
                  <a:cubicBezTo>
                    <a:pt x="16686" y="5912"/>
                    <a:pt x="16663" y="5935"/>
                    <a:pt x="16617" y="5935"/>
                  </a:cubicBezTo>
                  <a:lnTo>
                    <a:pt x="16594" y="5935"/>
                  </a:lnTo>
                  <a:cubicBezTo>
                    <a:pt x="16503" y="5958"/>
                    <a:pt x="16435" y="5981"/>
                    <a:pt x="16343" y="5981"/>
                  </a:cubicBezTo>
                  <a:cubicBezTo>
                    <a:pt x="16298" y="5981"/>
                    <a:pt x="16252" y="6003"/>
                    <a:pt x="16206" y="6003"/>
                  </a:cubicBezTo>
                  <a:cubicBezTo>
                    <a:pt x="16184" y="6003"/>
                    <a:pt x="16138" y="6003"/>
                    <a:pt x="16115" y="6026"/>
                  </a:cubicBezTo>
                  <a:lnTo>
                    <a:pt x="16069" y="6026"/>
                  </a:lnTo>
                  <a:cubicBezTo>
                    <a:pt x="15978" y="6026"/>
                    <a:pt x="15887" y="6049"/>
                    <a:pt x="15796" y="6072"/>
                  </a:cubicBezTo>
                  <a:cubicBezTo>
                    <a:pt x="15750" y="6072"/>
                    <a:pt x="15681" y="6095"/>
                    <a:pt x="15636" y="6095"/>
                  </a:cubicBezTo>
                  <a:cubicBezTo>
                    <a:pt x="15659" y="6095"/>
                    <a:pt x="15681" y="6095"/>
                    <a:pt x="15704" y="6117"/>
                  </a:cubicBezTo>
                  <a:lnTo>
                    <a:pt x="15796" y="6117"/>
                  </a:lnTo>
                  <a:cubicBezTo>
                    <a:pt x="15818" y="6117"/>
                    <a:pt x="15841" y="6117"/>
                    <a:pt x="15864" y="6140"/>
                  </a:cubicBezTo>
                  <a:cubicBezTo>
                    <a:pt x="15887" y="6163"/>
                    <a:pt x="15887" y="6186"/>
                    <a:pt x="15887" y="6232"/>
                  </a:cubicBezTo>
                  <a:cubicBezTo>
                    <a:pt x="15887" y="6277"/>
                    <a:pt x="15887" y="6323"/>
                    <a:pt x="15887" y="6346"/>
                  </a:cubicBezTo>
                  <a:cubicBezTo>
                    <a:pt x="15887" y="6391"/>
                    <a:pt x="15910" y="6437"/>
                    <a:pt x="15910" y="6483"/>
                  </a:cubicBezTo>
                  <a:lnTo>
                    <a:pt x="15933" y="6505"/>
                  </a:lnTo>
                  <a:cubicBezTo>
                    <a:pt x="15933" y="6551"/>
                    <a:pt x="15955" y="6597"/>
                    <a:pt x="15955" y="6665"/>
                  </a:cubicBezTo>
                  <a:lnTo>
                    <a:pt x="15955" y="6688"/>
                  </a:lnTo>
                  <a:cubicBezTo>
                    <a:pt x="15978" y="6802"/>
                    <a:pt x="16024" y="6916"/>
                    <a:pt x="16069" y="7053"/>
                  </a:cubicBezTo>
                  <a:cubicBezTo>
                    <a:pt x="16115" y="7145"/>
                    <a:pt x="16138" y="7236"/>
                    <a:pt x="16184" y="7327"/>
                  </a:cubicBezTo>
                  <a:cubicBezTo>
                    <a:pt x="16206" y="7350"/>
                    <a:pt x="16206" y="7373"/>
                    <a:pt x="16229" y="7396"/>
                  </a:cubicBezTo>
                  <a:cubicBezTo>
                    <a:pt x="16252" y="7419"/>
                    <a:pt x="16252" y="7441"/>
                    <a:pt x="16275" y="7464"/>
                  </a:cubicBezTo>
                  <a:lnTo>
                    <a:pt x="16298" y="7510"/>
                  </a:lnTo>
                  <a:cubicBezTo>
                    <a:pt x="16298" y="7533"/>
                    <a:pt x="16321" y="7578"/>
                    <a:pt x="16343" y="7601"/>
                  </a:cubicBezTo>
                  <a:cubicBezTo>
                    <a:pt x="16366" y="7670"/>
                    <a:pt x="16412" y="7715"/>
                    <a:pt x="16435" y="7784"/>
                  </a:cubicBezTo>
                  <a:lnTo>
                    <a:pt x="16503" y="7898"/>
                  </a:lnTo>
                  <a:cubicBezTo>
                    <a:pt x="16549" y="7989"/>
                    <a:pt x="16617" y="8080"/>
                    <a:pt x="16663" y="8172"/>
                  </a:cubicBezTo>
                  <a:cubicBezTo>
                    <a:pt x="16709" y="8240"/>
                    <a:pt x="16754" y="8286"/>
                    <a:pt x="16800" y="8332"/>
                  </a:cubicBezTo>
                  <a:lnTo>
                    <a:pt x="16823" y="8377"/>
                  </a:lnTo>
                  <a:cubicBezTo>
                    <a:pt x="16868" y="8400"/>
                    <a:pt x="16914" y="8468"/>
                    <a:pt x="16960" y="8514"/>
                  </a:cubicBezTo>
                  <a:cubicBezTo>
                    <a:pt x="17005" y="8560"/>
                    <a:pt x="17051" y="8628"/>
                    <a:pt x="17119" y="8674"/>
                  </a:cubicBezTo>
                  <a:cubicBezTo>
                    <a:pt x="17142" y="8720"/>
                    <a:pt x="17188" y="8765"/>
                    <a:pt x="17234" y="8811"/>
                  </a:cubicBezTo>
                  <a:lnTo>
                    <a:pt x="17256" y="8834"/>
                  </a:lnTo>
                  <a:lnTo>
                    <a:pt x="17302" y="8879"/>
                  </a:lnTo>
                  <a:cubicBezTo>
                    <a:pt x="17348" y="8902"/>
                    <a:pt x="17371" y="8948"/>
                    <a:pt x="17416" y="8993"/>
                  </a:cubicBezTo>
                  <a:cubicBezTo>
                    <a:pt x="17530" y="9085"/>
                    <a:pt x="17644" y="9176"/>
                    <a:pt x="17781" y="9290"/>
                  </a:cubicBezTo>
                  <a:lnTo>
                    <a:pt x="17850" y="9359"/>
                  </a:lnTo>
                  <a:cubicBezTo>
                    <a:pt x="17896" y="9381"/>
                    <a:pt x="17941" y="9404"/>
                    <a:pt x="17964" y="9427"/>
                  </a:cubicBezTo>
                  <a:cubicBezTo>
                    <a:pt x="18032" y="9473"/>
                    <a:pt x="18101" y="9518"/>
                    <a:pt x="18147" y="9564"/>
                  </a:cubicBezTo>
                  <a:lnTo>
                    <a:pt x="18192" y="9587"/>
                  </a:lnTo>
                  <a:cubicBezTo>
                    <a:pt x="18284" y="9655"/>
                    <a:pt x="18420" y="9747"/>
                    <a:pt x="18535" y="9815"/>
                  </a:cubicBezTo>
                  <a:lnTo>
                    <a:pt x="18649" y="9884"/>
                  </a:lnTo>
                  <a:cubicBezTo>
                    <a:pt x="18740" y="9952"/>
                    <a:pt x="18809" y="9998"/>
                    <a:pt x="18900" y="10043"/>
                  </a:cubicBezTo>
                  <a:lnTo>
                    <a:pt x="18877" y="10021"/>
                  </a:lnTo>
                  <a:lnTo>
                    <a:pt x="18877" y="10021"/>
                  </a:lnTo>
                  <a:cubicBezTo>
                    <a:pt x="18900" y="10043"/>
                    <a:pt x="18923" y="10043"/>
                    <a:pt x="18945" y="10066"/>
                  </a:cubicBezTo>
                  <a:cubicBezTo>
                    <a:pt x="18968" y="10089"/>
                    <a:pt x="19014" y="10089"/>
                    <a:pt x="19037" y="10112"/>
                  </a:cubicBezTo>
                  <a:cubicBezTo>
                    <a:pt x="19082" y="10135"/>
                    <a:pt x="19105" y="10135"/>
                    <a:pt x="19151" y="10158"/>
                  </a:cubicBezTo>
                  <a:cubicBezTo>
                    <a:pt x="19219" y="10203"/>
                    <a:pt x="19288" y="10226"/>
                    <a:pt x="19356" y="10249"/>
                  </a:cubicBezTo>
                  <a:lnTo>
                    <a:pt x="19425" y="10294"/>
                  </a:lnTo>
                  <a:cubicBezTo>
                    <a:pt x="19470" y="10317"/>
                    <a:pt x="19516" y="10317"/>
                    <a:pt x="19562" y="10340"/>
                  </a:cubicBezTo>
                  <a:cubicBezTo>
                    <a:pt x="19607" y="10386"/>
                    <a:pt x="19676" y="10409"/>
                    <a:pt x="19744" y="10431"/>
                  </a:cubicBezTo>
                  <a:lnTo>
                    <a:pt x="19813" y="10454"/>
                  </a:lnTo>
                  <a:lnTo>
                    <a:pt x="19858" y="10477"/>
                  </a:lnTo>
                  <a:cubicBezTo>
                    <a:pt x="19881" y="10477"/>
                    <a:pt x="19904" y="10500"/>
                    <a:pt x="19927" y="10500"/>
                  </a:cubicBezTo>
                  <a:lnTo>
                    <a:pt x="19950" y="10523"/>
                  </a:lnTo>
                  <a:cubicBezTo>
                    <a:pt x="19995" y="10546"/>
                    <a:pt x="20064" y="10568"/>
                    <a:pt x="20155" y="10614"/>
                  </a:cubicBezTo>
                  <a:cubicBezTo>
                    <a:pt x="20178" y="10614"/>
                    <a:pt x="20224" y="10637"/>
                    <a:pt x="20247" y="10637"/>
                  </a:cubicBezTo>
                  <a:lnTo>
                    <a:pt x="20269" y="10660"/>
                  </a:lnTo>
                  <a:cubicBezTo>
                    <a:pt x="20292" y="10660"/>
                    <a:pt x="20338" y="10683"/>
                    <a:pt x="20361" y="10683"/>
                  </a:cubicBezTo>
                  <a:cubicBezTo>
                    <a:pt x="20383" y="10705"/>
                    <a:pt x="20406" y="10705"/>
                    <a:pt x="20429" y="10728"/>
                  </a:cubicBezTo>
                  <a:cubicBezTo>
                    <a:pt x="20475" y="10728"/>
                    <a:pt x="20520" y="10751"/>
                    <a:pt x="20566" y="10774"/>
                  </a:cubicBezTo>
                  <a:cubicBezTo>
                    <a:pt x="20612" y="10797"/>
                    <a:pt x="20635" y="10842"/>
                    <a:pt x="20612" y="10888"/>
                  </a:cubicBezTo>
                  <a:cubicBezTo>
                    <a:pt x="20612" y="10888"/>
                    <a:pt x="20589" y="10911"/>
                    <a:pt x="20589" y="10911"/>
                  </a:cubicBezTo>
                  <a:cubicBezTo>
                    <a:pt x="20612" y="10956"/>
                    <a:pt x="20635" y="10979"/>
                    <a:pt x="20657" y="11025"/>
                  </a:cubicBezTo>
                  <a:cubicBezTo>
                    <a:pt x="20680" y="11116"/>
                    <a:pt x="20703" y="11185"/>
                    <a:pt x="20726" y="11253"/>
                  </a:cubicBezTo>
                  <a:cubicBezTo>
                    <a:pt x="20749" y="11344"/>
                    <a:pt x="20771" y="11413"/>
                    <a:pt x="20771" y="11481"/>
                  </a:cubicBezTo>
                  <a:cubicBezTo>
                    <a:pt x="20794" y="11550"/>
                    <a:pt x="20817" y="11641"/>
                    <a:pt x="20840" y="11732"/>
                  </a:cubicBezTo>
                  <a:cubicBezTo>
                    <a:pt x="20840" y="11801"/>
                    <a:pt x="20863" y="11869"/>
                    <a:pt x="20863" y="11938"/>
                  </a:cubicBezTo>
                  <a:cubicBezTo>
                    <a:pt x="20863" y="12029"/>
                    <a:pt x="20886" y="12098"/>
                    <a:pt x="20863" y="12189"/>
                  </a:cubicBezTo>
                  <a:cubicBezTo>
                    <a:pt x="20863" y="12280"/>
                    <a:pt x="20863" y="12349"/>
                    <a:pt x="20863" y="12440"/>
                  </a:cubicBezTo>
                  <a:lnTo>
                    <a:pt x="20863" y="12486"/>
                  </a:lnTo>
                  <a:cubicBezTo>
                    <a:pt x="20863" y="12554"/>
                    <a:pt x="20863" y="12600"/>
                    <a:pt x="20840" y="12645"/>
                  </a:cubicBezTo>
                  <a:cubicBezTo>
                    <a:pt x="20840" y="12691"/>
                    <a:pt x="20817" y="12760"/>
                    <a:pt x="20817" y="12805"/>
                  </a:cubicBezTo>
                  <a:cubicBezTo>
                    <a:pt x="20794" y="12851"/>
                    <a:pt x="20794" y="12874"/>
                    <a:pt x="20794" y="12897"/>
                  </a:cubicBezTo>
                  <a:cubicBezTo>
                    <a:pt x="20771" y="12965"/>
                    <a:pt x="20726" y="13034"/>
                    <a:pt x="20703" y="13102"/>
                  </a:cubicBezTo>
                  <a:cubicBezTo>
                    <a:pt x="20657" y="13170"/>
                    <a:pt x="20612" y="13239"/>
                    <a:pt x="20566" y="13285"/>
                  </a:cubicBezTo>
                  <a:cubicBezTo>
                    <a:pt x="20520" y="13330"/>
                    <a:pt x="20498" y="13376"/>
                    <a:pt x="20452" y="13399"/>
                  </a:cubicBezTo>
                  <a:cubicBezTo>
                    <a:pt x="20429" y="13422"/>
                    <a:pt x="20406" y="13444"/>
                    <a:pt x="20383" y="13467"/>
                  </a:cubicBezTo>
                  <a:cubicBezTo>
                    <a:pt x="20361" y="13490"/>
                    <a:pt x="20315" y="13513"/>
                    <a:pt x="20292" y="13536"/>
                  </a:cubicBezTo>
                  <a:cubicBezTo>
                    <a:pt x="20269" y="13536"/>
                    <a:pt x="20224" y="13558"/>
                    <a:pt x="20201" y="13558"/>
                  </a:cubicBezTo>
                  <a:lnTo>
                    <a:pt x="20064" y="13558"/>
                  </a:lnTo>
                  <a:cubicBezTo>
                    <a:pt x="20018" y="13558"/>
                    <a:pt x="19973" y="13536"/>
                    <a:pt x="19950" y="13536"/>
                  </a:cubicBezTo>
                  <a:cubicBezTo>
                    <a:pt x="19904" y="13513"/>
                    <a:pt x="19858" y="13490"/>
                    <a:pt x="19813" y="13444"/>
                  </a:cubicBezTo>
                  <a:cubicBezTo>
                    <a:pt x="19790" y="13444"/>
                    <a:pt x="19744" y="13422"/>
                    <a:pt x="19722" y="13399"/>
                  </a:cubicBezTo>
                  <a:cubicBezTo>
                    <a:pt x="19630" y="13330"/>
                    <a:pt x="19585" y="13285"/>
                    <a:pt x="19539" y="13216"/>
                  </a:cubicBezTo>
                  <a:cubicBezTo>
                    <a:pt x="19470" y="13148"/>
                    <a:pt x="19425" y="13079"/>
                    <a:pt x="19402" y="13011"/>
                  </a:cubicBezTo>
                  <a:lnTo>
                    <a:pt x="19379" y="12988"/>
                  </a:lnTo>
                  <a:lnTo>
                    <a:pt x="19379" y="12965"/>
                  </a:lnTo>
                  <a:lnTo>
                    <a:pt x="19356" y="12965"/>
                  </a:lnTo>
                  <a:cubicBezTo>
                    <a:pt x="19356" y="12965"/>
                    <a:pt x="19356" y="12988"/>
                    <a:pt x="19356" y="13011"/>
                  </a:cubicBezTo>
                  <a:cubicBezTo>
                    <a:pt x="19356" y="13056"/>
                    <a:pt x="19356" y="13102"/>
                    <a:pt x="19379" y="13125"/>
                  </a:cubicBezTo>
                  <a:lnTo>
                    <a:pt x="19379" y="13170"/>
                  </a:lnTo>
                  <a:cubicBezTo>
                    <a:pt x="19379" y="13216"/>
                    <a:pt x="19379" y="13285"/>
                    <a:pt x="19402" y="13330"/>
                  </a:cubicBezTo>
                  <a:cubicBezTo>
                    <a:pt x="19402" y="13376"/>
                    <a:pt x="19402" y="13422"/>
                    <a:pt x="19402" y="13444"/>
                  </a:cubicBezTo>
                  <a:lnTo>
                    <a:pt x="19425" y="13513"/>
                  </a:lnTo>
                  <a:cubicBezTo>
                    <a:pt x="19425" y="13581"/>
                    <a:pt x="19448" y="13650"/>
                    <a:pt x="19448" y="13718"/>
                  </a:cubicBezTo>
                  <a:cubicBezTo>
                    <a:pt x="19470" y="13832"/>
                    <a:pt x="19470" y="13947"/>
                    <a:pt x="19470" y="14106"/>
                  </a:cubicBezTo>
                  <a:cubicBezTo>
                    <a:pt x="19470" y="14220"/>
                    <a:pt x="19470" y="14335"/>
                    <a:pt x="19448" y="14472"/>
                  </a:cubicBezTo>
                  <a:cubicBezTo>
                    <a:pt x="19448" y="14540"/>
                    <a:pt x="19448" y="14631"/>
                    <a:pt x="19425" y="14700"/>
                  </a:cubicBezTo>
                  <a:cubicBezTo>
                    <a:pt x="19402" y="14768"/>
                    <a:pt x="19379" y="14860"/>
                    <a:pt x="19356" y="14928"/>
                  </a:cubicBezTo>
                  <a:cubicBezTo>
                    <a:pt x="19334" y="14996"/>
                    <a:pt x="19311" y="15065"/>
                    <a:pt x="19265" y="15133"/>
                  </a:cubicBezTo>
                  <a:cubicBezTo>
                    <a:pt x="19242" y="15179"/>
                    <a:pt x="19219" y="15248"/>
                    <a:pt x="19174" y="15293"/>
                  </a:cubicBezTo>
                  <a:cubicBezTo>
                    <a:pt x="19128" y="15339"/>
                    <a:pt x="19105" y="15385"/>
                    <a:pt x="19060" y="15407"/>
                  </a:cubicBezTo>
                  <a:cubicBezTo>
                    <a:pt x="19037" y="15430"/>
                    <a:pt x="18991" y="15453"/>
                    <a:pt x="18945" y="15499"/>
                  </a:cubicBezTo>
                  <a:cubicBezTo>
                    <a:pt x="18923" y="15499"/>
                    <a:pt x="18900" y="15521"/>
                    <a:pt x="18854" y="15521"/>
                  </a:cubicBezTo>
                  <a:cubicBezTo>
                    <a:pt x="18740" y="15590"/>
                    <a:pt x="18626" y="15613"/>
                    <a:pt x="18489" y="15613"/>
                  </a:cubicBezTo>
                  <a:lnTo>
                    <a:pt x="18398" y="15613"/>
                  </a:lnTo>
                  <a:cubicBezTo>
                    <a:pt x="18329" y="15590"/>
                    <a:pt x="18238" y="15590"/>
                    <a:pt x="18169" y="15544"/>
                  </a:cubicBezTo>
                  <a:cubicBezTo>
                    <a:pt x="18078" y="15521"/>
                    <a:pt x="18010" y="15499"/>
                    <a:pt x="17941" y="15453"/>
                  </a:cubicBezTo>
                  <a:cubicBezTo>
                    <a:pt x="17873" y="15407"/>
                    <a:pt x="17804" y="15362"/>
                    <a:pt x="17759" y="15316"/>
                  </a:cubicBezTo>
                  <a:cubicBezTo>
                    <a:pt x="17690" y="15270"/>
                    <a:pt x="17644" y="15202"/>
                    <a:pt x="17576" y="15133"/>
                  </a:cubicBezTo>
                  <a:cubicBezTo>
                    <a:pt x="17553" y="15088"/>
                    <a:pt x="17507" y="15042"/>
                    <a:pt x="17485" y="14996"/>
                  </a:cubicBezTo>
                  <a:lnTo>
                    <a:pt x="17462" y="14974"/>
                  </a:lnTo>
                  <a:cubicBezTo>
                    <a:pt x="17416" y="14905"/>
                    <a:pt x="17371" y="14837"/>
                    <a:pt x="17325" y="14768"/>
                  </a:cubicBezTo>
                  <a:cubicBezTo>
                    <a:pt x="17279" y="14677"/>
                    <a:pt x="17234" y="14608"/>
                    <a:pt x="17188" y="14517"/>
                  </a:cubicBezTo>
                  <a:cubicBezTo>
                    <a:pt x="17165" y="14540"/>
                    <a:pt x="17165" y="14540"/>
                    <a:pt x="17142" y="14540"/>
                  </a:cubicBezTo>
                  <a:cubicBezTo>
                    <a:pt x="17142" y="14540"/>
                    <a:pt x="17142" y="14563"/>
                    <a:pt x="17142" y="14563"/>
                  </a:cubicBezTo>
                  <a:cubicBezTo>
                    <a:pt x="17119" y="14586"/>
                    <a:pt x="17119" y="14586"/>
                    <a:pt x="17119" y="14608"/>
                  </a:cubicBezTo>
                  <a:cubicBezTo>
                    <a:pt x="17097" y="14654"/>
                    <a:pt x="17097" y="14700"/>
                    <a:pt x="17097" y="14745"/>
                  </a:cubicBezTo>
                  <a:cubicBezTo>
                    <a:pt x="17097" y="14768"/>
                    <a:pt x="17097" y="14791"/>
                    <a:pt x="17119" y="14814"/>
                  </a:cubicBezTo>
                  <a:cubicBezTo>
                    <a:pt x="17119" y="14860"/>
                    <a:pt x="17119" y="14905"/>
                    <a:pt x="17119" y="14951"/>
                  </a:cubicBezTo>
                  <a:lnTo>
                    <a:pt x="17142" y="15042"/>
                  </a:lnTo>
                  <a:cubicBezTo>
                    <a:pt x="17142" y="15133"/>
                    <a:pt x="17142" y="15225"/>
                    <a:pt x="17142" y="15316"/>
                  </a:cubicBezTo>
                  <a:cubicBezTo>
                    <a:pt x="17142" y="15453"/>
                    <a:pt x="17119" y="15590"/>
                    <a:pt x="17097" y="15773"/>
                  </a:cubicBezTo>
                  <a:cubicBezTo>
                    <a:pt x="17097" y="15932"/>
                    <a:pt x="17051" y="16069"/>
                    <a:pt x="17028" y="16206"/>
                  </a:cubicBezTo>
                  <a:cubicBezTo>
                    <a:pt x="17005" y="16298"/>
                    <a:pt x="16982" y="16366"/>
                    <a:pt x="16937" y="16457"/>
                  </a:cubicBezTo>
                  <a:cubicBezTo>
                    <a:pt x="16914" y="16526"/>
                    <a:pt x="16868" y="16594"/>
                    <a:pt x="16846" y="16663"/>
                  </a:cubicBezTo>
                  <a:cubicBezTo>
                    <a:pt x="16754" y="16823"/>
                    <a:pt x="16663" y="16959"/>
                    <a:pt x="16549" y="17074"/>
                  </a:cubicBezTo>
                  <a:cubicBezTo>
                    <a:pt x="16503" y="17119"/>
                    <a:pt x="16458" y="17165"/>
                    <a:pt x="16389" y="17211"/>
                  </a:cubicBezTo>
                  <a:cubicBezTo>
                    <a:pt x="16321" y="17256"/>
                    <a:pt x="16252" y="17302"/>
                    <a:pt x="16184" y="17347"/>
                  </a:cubicBezTo>
                  <a:cubicBezTo>
                    <a:pt x="16138" y="17393"/>
                    <a:pt x="16069" y="17416"/>
                    <a:pt x="16001" y="17439"/>
                  </a:cubicBezTo>
                  <a:cubicBezTo>
                    <a:pt x="15955" y="17484"/>
                    <a:pt x="15887" y="17507"/>
                    <a:pt x="15796" y="17530"/>
                  </a:cubicBezTo>
                  <a:cubicBezTo>
                    <a:pt x="15750" y="17530"/>
                    <a:pt x="15681" y="17553"/>
                    <a:pt x="15636" y="17553"/>
                  </a:cubicBezTo>
                  <a:cubicBezTo>
                    <a:pt x="15590" y="17553"/>
                    <a:pt x="15545" y="17553"/>
                    <a:pt x="15522" y="17576"/>
                  </a:cubicBezTo>
                  <a:lnTo>
                    <a:pt x="14905" y="17576"/>
                  </a:lnTo>
                  <a:cubicBezTo>
                    <a:pt x="14883" y="17576"/>
                    <a:pt x="14837" y="17576"/>
                    <a:pt x="14814" y="17553"/>
                  </a:cubicBezTo>
                  <a:cubicBezTo>
                    <a:pt x="14768" y="17553"/>
                    <a:pt x="14746" y="17553"/>
                    <a:pt x="14700" y="17530"/>
                  </a:cubicBezTo>
                  <a:lnTo>
                    <a:pt x="14631" y="17530"/>
                  </a:lnTo>
                  <a:lnTo>
                    <a:pt x="14609" y="17507"/>
                  </a:lnTo>
                  <a:lnTo>
                    <a:pt x="14586" y="17507"/>
                  </a:lnTo>
                  <a:cubicBezTo>
                    <a:pt x="14563" y="17507"/>
                    <a:pt x="14540" y="17507"/>
                    <a:pt x="14540" y="17484"/>
                  </a:cubicBezTo>
                  <a:cubicBezTo>
                    <a:pt x="14449" y="17462"/>
                    <a:pt x="14380" y="17416"/>
                    <a:pt x="14335" y="17393"/>
                  </a:cubicBezTo>
                  <a:cubicBezTo>
                    <a:pt x="14289" y="17370"/>
                    <a:pt x="14243" y="17325"/>
                    <a:pt x="14198" y="17302"/>
                  </a:cubicBezTo>
                  <a:cubicBezTo>
                    <a:pt x="14152" y="17279"/>
                    <a:pt x="14107" y="17233"/>
                    <a:pt x="14061" y="17211"/>
                  </a:cubicBezTo>
                  <a:cubicBezTo>
                    <a:pt x="14015" y="17188"/>
                    <a:pt x="13992" y="17165"/>
                    <a:pt x="13970" y="17119"/>
                  </a:cubicBezTo>
                  <a:cubicBezTo>
                    <a:pt x="13947" y="17142"/>
                    <a:pt x="13947" y="17142"/>
                    <a:pt x="13924" y="17142"/>
                  </a:cubicBezTo>
                  <a:lnTo>
                    <a:pt x="13901" y="17142"/>
                  </a:lnTo>
                  <a:cubicBezTo>
                    <a:pt x="13878" y="17142"/>
                    <a:pt x="13855" y="17119"/>
                    <a:pt x="13833" y="17119"/>
                  </a:cubicBezTo>
                  <a:cubicBezTo>
                    <a:pt x="13810" y="17096"/>
                    <a:pt x="13764" y="17074"/>
                    <a:pt x="13741" y="17051"/>
                  </a:cubicBezTo>
                  <a:cubicBezTo>
                    <a:pt x="13673" y="17005"/>
                    <a:pt x="13627" y="16937"/>
                    <a:pt x="13559" y="16891"/>
                  </a:cubicBezTo>
                  <a:lnTo>
                    <a:pt x="13559" y="16868"/>
                  </a:lnTo>
                  <a:cubicBezTo>
                    <a:pt x="13490" y="16823"/>
                    <a:pt x="13445" y="16777"/>
                    <a:pt x="13399" y="16708"/>
                  </a:cubicBezTo>
                  <a:cubicBezTo>
                    <a:pt x="13353" y="16640"/>
                    <a:pt x="13308" y="16571"/>
                    <a:pt x="13262" y="16480"/>
                  </a:cubicBezTo>
                  <a:cubicBezTo>
                    <a:pt x="13216" y="16434"/>
                    <a:pt x="13193" y="16366"/>
                    <a:pt x="13148" y="16275"/>
                  </a:cubicBezTo>
                  <a:cubicBezTo>
                    <a:pt x="13125" y="16206"/>
                    <a:pt x="13079" y="16115"/>
                    <a:pt x="13057" y="16046"/>
                  </a:cubicBezTo>
                  <a:cubicBezTo>
                    <a:pt x="13034" y="16001"/>
                    <a:pt x="13011" y="15955"/>
                    <a:pt x="13011" y="15932"/>
                  </a:cubicBezTo>
                  <a:lnTo>
                    <a:pt x="12988" y="15887"/>
                  </a:lnTo>
                  <a:cubicBezTo>
                    <a:pt x="12965" y="15841"/>
                    <a:pt x="12942" y="15773"/>
                    <a:pt x="12920" y="15704"/>
                  </a:cubicBezTo>
                  <a:lnTo>
                    <a:pt x="12897" y="15658"/>
                  </a:lnTo>
                  <a:lnTo>
                    <a:pt x="12851" y="15681"/>
                  </a:lnTo>
                  <a:cubicBezTo>
                    <a:pt x="12805" y="15750"/>
                    <a:pt x="12760" y="15795"/>
                    <a:pt x="12691" y="15841"/>
                  </a:cubicBezTo>
                  <a:cubicBezTo>
                    <a:pt x="12646" y="15910"/>
                    <a:pt x="12577" y="15955"/>
                    <a:pt x="12532" y="16001"/>
                  </a:cubicBezTo>
                  <a:lnTo>
                    <a:pt x="12486" y="16046"/>
                  </a:lnTo>
                  <a:cubicBezTo>
                    <a:pt x="12440" y="16092"/>
                    <a:pt x="12395" y="16138"/>
                    <a:pt x="12349" y="16161"/>
                  </a:cubicBezTo>
                  <a:cubicBezTo>
                    <a:pt x="12303" y="16206"/>
                    <a:pt x="12235" y="16275"/>
                    <a:pt x="12166" y="16320"/>
                  </a:cubicBezTo>
                  <a:cubicBezTo>
                    <a:pt x="12098" y="16366"/>
                    <a:pt x="12029" y="16412"/>
                    <a:pt x="11961" y="16434"/>
                  </a:cubicBezTo>
                  <a:lnTo>
                    <a:pt x="11938" y="16457"/>
                  </a:lnTo>
                  <a:cubicBezTo>
                    <a:pt x="11915" y="16457"/>
                    <a:pt x="11870" y="16480"/>
                    <a:pt x="11847" y="16480"/>
                  </a:cubicBezTo>
                  <a:lnTo>
                    <a:pt x="11687" y="16480"/>
                  </a:lnTo>
                  <a:cubicBezTo>
                    <a:pt x="11664" y="16480"/>
                    <a:pt x="11619" y="16480"/>
                    <a:pt x="11596" y="16503"/>
                  </a:cubicBezTo>
                  <a:lnTo>
                    <a:pt x="11527" y="16526"/>
                  </a:lnTo>
                  <a:cubicBezTo>
                    <a:pt x="11459" y="16526"/>
                    <a:pt x="11413" y="16549"/>
                    <a:pt x="11345" y="16549"/>
                  </a:cubicBezTo>
                  <a:lnTo>
                    <a:pt x="11299" y="16571"/>
                  </a:lnTo>
                  <a:cubicBezTo>
                    <a:pt x="11208" y="16571"/>
                    <a:pt x="11094" y="16594"/>
                    <a:pt x="10979" y="16594"/>
                  </a:cubicBezTo>
                  <a:lnTo>
                    <a:pt x="10774" y="16594"/>
                  </a:lnTo>
                  <a:cubicBezTo>
                    <a:pt x="10637" y="16571"/>
                    <a:pt x="10500" y="16571"/>
                    <a:pt x="10363" y="16549"/>
                  </a:cubicBezTo>
                  <a:cubicBezTo>
                    <a:pt x="10318" y="16526"/>
                    <a:pt x="10249" y="16526"/>
                    <a:pt x="10203" y="16503"/>
                  </a:cubicBezTo>
                  <a:lnTo>
                    <a:pt x="10158" y="16503"/>
                  </a:lnTo>
                  <a:cubicBezTo>
                    <a:pt x="10089" y="16480"/>
                    <a:pt x="9998" y="16434"/>
                    <a:pt x="9952" y="16412"/>
                  </a:cubicBezTo>
                  <a:cubicBezTo>
                    <a:pt x="9884" y="16389"/>
                    <a:pt x="9815" y="16366"/>
                    <a:pt x="9747" y="16320"/>
                  </a:cubicBezTo>
                  <a:cubicBezTo>
                    <a:pt x="9701" y="16298"/>
                    <a:pt x="9656" y="16252"/>
                    <a:pt x="9610" y="16229"/>
                  </a:cubicBezTo>
                  <a:lnTo>
                    <a:pt x="9587" y="16206"/>
                  </a:lnTo>
                  <a:cubicBezTo>
                    <a:pt x="9541" y="16161"/>
                    <a:pt x="9496" y="16115"/>
                    <a:pt x="9450" y="16069"/>
                  </a:cubicBezTo>
                  <a:cubicBezTo>
                    <a:pt x="9382" y="16001"/>
                    <a:pt x="9336" y="15910"/>
                    <a:pt x="9290" y="15864"/>
                  </a:cubicBezTo>
                  <a:cubicBezTo>
                    <a:pt x="9268" y="15795"/>
                    <a:pt x="9222" y="15750"/>
                    <a:pt x="9199" y="15681"/>
                  </a:cubicBezTo>
                  <a:cubicBezTo>
                    <a:pt x="9153" y="15613"/>
                    <a:pt x="9131" y="15544"/>
                    <a:pt x="9108" y="15476"/>
                  </a:cubicBezTo>
                  <a:lnTo>
                    <a:pt x="9085" y="15453"/>
                  </a:lnTo>
                  <a:cubicBezTo>
                    <a:pt x="9085" y="15430"/>
                    <a:pt x="9062" y="15385"/>
                    <a:pt x="9062" y="15362"/>
                  </a:cubicBezTo>
                  <a:cubicBezTo>
                    <a:pt x="9039" y="15339"/>
                    <a:pt x="9039" y="15316"/>
                    <a:pt x="9039" y="15293"/>
                  </a:cubicBezTo>
                  <a:lnTo>
                    <a:pt x="9039" y="15270"/>
                  </a:lnTo>
                  <a:cubicBezTo>
                    <a:pt x="9016" y="15202"/>
                    <a:pt x="8994" y="15133"/>
                    <a:pt x="8994" y="15088"/>
                  </a:cubicBezTo>
                  <a:cubicBezTo>
                    <a:pt x="8971" y="14996"/>
                    <a:pt x="8971" y="14928"/>
                    <a:pt x="8971" y="14860"/>
                  </a:cubicBezTo>
                  <a:cubicBezTo>
                    <a:pt x="8971" y="14791"/>
                    <a:pt x="8971" y="14723"/>
                    <a:pt x="8971" y="14654"/>
                  </a:cubicBezTo>
                  <a:cubicBezTo>
                    <a:pt x="8971" y="14608"/>
                    <a:pt x="8971" y="14563"/>
                    <a:pt x="8971" y="14540"/>
                  </a:cubicBezTo>
                  <a:lnTo>
                    <a:pt x="8994" y="14426"/>
                  </a:lnTo>
                  <a:cubicBezTo>
                    <a:pt x="8994" y="14357"/>
                    <a:pt x="9016" y="14266"/>
                    <a:pt x="9016" y="14198"/>
                  </a:cubicBezTo>
                  <a:cubicBezTo>
                    <a:pt x="9062" y="14038"/>
                    <a:pt x="9131" y="13878"/>
                    <a:pt x="9199" y="13718"/>
                  </a:cubicBezTo>
                  <a:cubicBezTo>
                    <a:pt x="9222" y="13650"/>
                    <a:pt x="9268" y="13581"/>
                    <a:pt x="9290" y="13536"/>
                  </a:cubicBezTo>
                  <a:cubicBezTo>
                    <a:pt x="9313" y="13513"/>
                    <a:pt x="9313" y="13490"/>
                    <a:pt x="9336" y="13467"/>
                  </a:cubicBezTo>
                  <a:cubicBezTo>
                    <a:pt x="9359" y="13422"/>
                    <a:pt x="9382" y="13399"/>
                    <a:pt x="9404" y="13353"/>
                  </a:cubicBezTo>
                  <a:cubicBezTo>
                    <a:pt x="9404" y="13330"/>
                    <a:pt x="9427" y="13285"/>
                    <a:pt x="9450" y="13262"/>
                  </a:cubicBezTo>
                  <a:cubicBezTo>
                    <a:pt x="9473" y="13239"/>
                    <a:pt x="9496" y="13193"/>
                    <a:pt x="9519" y="13170"/>
                  </a:cubicBezTo>
                  <a:cubicBezTo>
                    <a:pt x="9564" y="13102"/>
                    <a:pt x="9587" y="13034"/>
                    <a:pt x="9633" y="12965"/>
                  </a:cubicBezTo>
                  <a:cubicBezTo>
                    <a:pt x="9633" y="12942"/>
                    <a:pt x="9633" y="12919"/>
                    <a:pt x="9656" y="12897"/>
                  </a:cubicBezTo>
                  <a:lnTo>
                    <a:pt x="9656" y="12897"/>
                  </a:lnTo>
                  <a:cubicBezTo>
                    <a:pt x="9610" y="12942"/>
                    <a:pt x="9541" y="12965"/>
                    <a:pt x="9496" y="12988"/>
                  </a:cubicBezTo>
                  <a:cubicBezTo>
                    <a:pt x="9427" y="13034"/>
                    <a:pt x="9336" y="13079"/>
                    <a:pt x="9268" y="13102"/>
                  </a:cubicBezTo>
                  <a:cubicBezTo>
                    <a:pt x="9222" y="13102"/>
                    <a:pt x="9199" y="13125"/>
                    <a:pt x="9176" y="13125"/>
                  </a:cubicBezTo>
                  <a:cubicBezTo>
                    <a:pt x="9131" y="13148"/>
                    <a:pt x="9085" y="13170"/>
                    <a:pt x="9062" y="13170"/>
                  </a:cubicBezTo>
                  <a:cubicBezTo>
                    <a:pt x="8902" y="13239"/>
                    <a:pt x="8788" y="13285"/>
                    <a:pt x="8674" y="13307"/>
                  </a:cubicBezTo>
                  <a:cubicBezTo>
                    <a:pt x="8628" y="13307"/>
                    <a:pt x="8560" y="13330"/>
                    <a:pt x="8514" y="13330"/>
                  </a:cubicBezTo>
                  <a:lnTo>
                    <a:pt x="8469" y="13330"/>
                  </a:lnTo>
                  <a:cubicBezTo>
                    <a:pt x="8423" y="13353"/>
                    <a:pt x="8332" y="13376"/>
                    <a:pt x="8263" y="13376"/>
                  </a:cubicBezTo>
                  <a:cubicBezTo>
                    <a:pt x="8195" y="13376"/>
                    <a:pt x="8126" y="13353"/>
                    <a:pt x="8081" y="13353"/>
                  </a:cubicBezTo>
                  <a:cubicBezTo>
                    <a:pt x="8012" y="13330"/>
                    <a:pt x="7944" y="13307"/>
                    <a:pt x="7875" y="13285"/>
                  </a:cubicBezTo>
                  <a:cubicBezTo>
                    <a:pt x="7830" y="13262"/>
                    <a:pt x="7784" y="13239"/>
                    <a:pt x="7738" y="13216"/>
                  </a:cubicBezTo>
                  <a:cubicBezTo>
                    <a:pt x="7715" y="13193"/>
                    <a:pt x="7670" y="13170"/>
                    <a:pt x="7647" y="13148"/>
                  </a:cubicBezTo>
                  <a:cubicBezTo>
                    <a:pt x="7601" y="13102"/>
                    <a:pt x="7533" y="13056"/>
                    <a:pt x="7487" y="12965"/>
                  </a:cubicBezTo>
                  <a:cubicBezTo>
                    <a:pt x="7487" y="12942"/>
                    <a:pt x="7464" y="12919"/>
                    <a:pt x="7442" y="12897"/>
                  </a:cubicBezTo>
                  <a:cubicBezTo>
                    <a:pt x="7442" y="12851"/>
                    <a:pt x="7419" y="12805"/>
                    <a:pt x="7419" y="12782"/>
                  </a:cubicBezTo>
                  <a:cubicBezTo>
                    <a:pt x="7396" y="12714"/>
                    <a:pt x="7373" y="12623"/>
                    <a:pt x="7350" y="12531"/>
                  </a:cubicBezTo>
                  <a:cubicBezTo>
                    <a:pt x="7350" y="12486"/>
                    <a:pt x="7350" y="12417"/>
                    <a:pt x="7350" y="12349"/>
                  </a:cubicBezTo>
                  <a:cubicBezTo>
                    <a:pt x="7373" y="12257"/>
                    <a:pt x="7373" y="12166"/>
                    <a:pt x="7396" y="12075"/>
                  </a:cubicBezTo>
                  <a:cubicBezTo>
                    <a:pt x="7464" y="11824"/>
                    <a:pt x="7578" y="11550"/>
                    <a:pt x="7761" y="11253"/>
                  </a:cubicBezTo>
                  <a:lnTo>
                    <a:pt x="7784" y="11230"/>
                  </a:lnTo>
                  <a:cubicBezTo>
                    <a:pt x="7807" y="11185"/>
                    <a:pt x="7852" y="11116"/>
                    <a:pt x="7875" y="11071"/>
                  </a:cubicBezTo>
                  <a:cubicBezTo>
                    <a:pt x="7898" y="11048"/>
                    <a:pt x="7921" y="11025"/>
                    <a:pt x="7921" y="11002"/>
                  </a:cubicBezTo>
                  <a:lnTo>
                    <a:pt x="7966" y="10934"/>
                  </a:lnTo>
                  <a:cubicBezTo>
                    <a:pt x="8012" y="10865"/>
                    <a:pt x="8058" y="10819"/>
                    <a:pt x="8103" y="10774"/>
                  </a:cubicBezTo>
                  <a:cubicBezTo>
                    <a:pt x="8149" y="10728"/>
                    <a:pt x="8172" y="10705"/>
                    <a:pt x="8218" y="10660"/>
                  </a:cubicBezTo>
                  <a:cubicBezTo>
                    <a:pt x="8240" y="10637"/>
                    <a:pt x="8240" y="10614"/>
                    <a:pt x="8263" y="10568"/>
                  </a:cubicBezTo>
                  <a:cubicBezTo>
                    <a:pt x="8263" y="10568"/>
                    <a:pt x="8263" y="10568"/>
                    <a:pt x="8263" y="10546"/>
                  </a:cubicBezTo>
                  <a:lnTo>
                    <a:pt x="8240" y="10568"/>
                  </a:lnTo>
                  <a:cubicBezTo>
                    <a:pt x="8172" y="10614"/>
                    <a:pt x="8103" y="10660"/>
                    <a:pt x="8035" y="10683"/>
                  </a:cubicBezTo>
                  <a:cubicBezTo>
                    <a:pt x="7966" y="10728"/>
                    <a:pt x="7875" y="10751"/>
                    <a:pt x="7784" y="10774"/>
                  </a:cubicBezTo>
                  <a:cubicBezTo>
                    <a:pt x="7738" y="10797"/>
                    <a:pt x="7693" y="10797"/>
                    <a:pt x="7647" y="10819"/>
                  </a:cubicBezTo>
                  <a:lnTo>
                    <a:pt x="7578" y="10819"/>
                  </a:lnTo>
                  <a:cubicBezTo>
                    <a:pt x="7556" y="10819"/>
                    <a:pt x="7533" y="10819"/>
                    <a:pt x="7487" y="10797"/>
                  </a:cubicBezTo>
                  <a:cubicBezTo>
                    <a:pt x="7419" y="10797"/>
                    <a:pt x="7350" y="10751"/>
                    <a:pt x="7282" y="10728"/>
                  </a:cubicBezTo>
                  <a:cubicBezTo>
                    <a:pt x="7213" y="10705"/>
                    <a:pt x="7168" y="10660"/>
                    <a:pt x="7122" y="10614"/>
                  </a:cubicBezTo>
                  <a:cubicBezTo>
                    <a:pt x="7076" y="10546"/>
                    <a:pt x="7053" y="10500"/>
                    <a:pt x="7008" y="10409"/>
                  </a:cubicBezTo>
                  <a:cubicBezTo>
                    <a:pt x="6985" y="10363"/>
                    <a:pt x="6985" y="10294"/>
                    <a:pt x="6985" y="10249"/>
                  </a:cubicBezTo>
                  <a:cubicBezTo>
                    <a:pt x="6985" y="10249"/>
                    <a:pt x="6985" y="10226"/>
                    <a:pt x="6985" y="10226"/>
                  </a:cubicBezTo>
                  <a:lnTo>
                    <a:pt x="6962" y="10226"/>
                  </a:lnTo>
                  <a:cubicBezTo>
                    <a:pt x="6962" y="10112"/>
                    <a:pt x="6962" y="10021"/>
                    <a:pt x="6962" y="9929"/>
                  </a:cubicBezTo>
                  <a:cubicBezTo>
                    <a:pt x="6985" y="9815"/>
                    <a:pt x="7008" y="9678"/>
                    <a:pt x="7031" y="9564"/>
                  </a:cubicBezTo>
                  <a:cubicBezTo>
                    <a:pt x="7076" y="9450"/>
                    <a:pt x="7122" y="9313"/>
                    <a:pt x="7190" y="9199"/>
                  </a:cubicBezTo>
                  <a:cubicBezTo>
                    <a:pt x="7259" y="9062"/>
                    <a:pt x="7305" y="8948"/>
                    <a:pt x="7373" y="8856"/>
                  </a:cubicBezTo>
                  <a:cubicBezTo>
                    <a:pt x="7396" y="8788"/>
                    <a:pt x="7442" y="8742"/>
                    <a:pt x="7464" y="8697"/>
                  </a:cubicBezTo>
                  <a:lnTo>
                    <a:pt x="7487" y="8674"/>
                  </a:lnTo>
                  <a:lnTo>
                    <a:pt x="7510" y="8628"/>
                  </a:lnTo>
                  <a:cubicBezTo>
                    <a:pt x="7556" y="8583"/>
                    <a:pt x="7578" y="8514"/>
                    <a:pt x="7601" y="8491"/>
                  </a:cubicBezTo>
                  <a:cubicBezTo>
                    <a:pt x="7647" y="8423"/>
                    <a:pt x="7693" y="8377"/>
                    <a:pt x="7738" y="8332"/>
                  </a:cubicBezTo>
                  <a:lnTo>
                    <a:pt x="7761" y="8286"/>
                  </a:lnTo>
                  <a:cubicBezTo>
                    <a:pt x="7807" y="8263"/>
                    <a:pt x="7830" y="8217"/>
                    <a:pt x="7875" y="8172"/>
                  </a:cubicBezTo>
                  <a:lnTo>
                    <a:pt x="7898" y="8126"/>
                  </a:lnTo>
                  <a:cubicBezTo>
                    <a:pt x="7966" y="8058"/>
                    <a:pt x="8012" y="7989"/>
                    <a:pt x="8058" y="7943"/>
                  </a:cubicBezTo>
                  <a:cubicBezTo>
                    <a:pt x="8103" y="7898"/>
                    <a:pt x="8126" y="7875"/>
                    <a:pt x="8149" y="7852"/>
                  </a:cubicBezTo>
                  <a:lnTo>
                    <a:pt x="8218" y="7784"/>
                  </a:lnTo>
                  <a:cubicBezTo>
                    <a:pt x="8332" y="7670"/>
                    <a:pt x="8446" y="7578"/>
                    <a:pt x="8537" y="7510"/>
                  </a:cubicBezTo>
                  <a:cubicBezTo>
                    <a:pt x="8583" y="7464"/>
                    <a:pt x="8628" y="7441"/>
                    <a:pt x="8651" y="7419"/>
                  </a:cubicBezTo>
                  <a:cubicBezTo>
                    <a:pt x="8674" y="7396"/>
                    <a:pt x="8720" y="7373"/>
                    <a:pt x="8743" y="7327"/>
                  </a:cubicBezTo>
                  <a:cubicBezTo>
                    <a:pt x="8765" y="7282"/>
                    <a:pt x="8788" y="7259"/>
                    <a:pt x="8834" y="7236"/>
                  </a:cubicBezTo>
                  <a:cubicBezTo>
                    <a:pt x="8857" y="7236"/>
                    <a:pt x="8880" y="7213"/>
                    <a:pt x="8902" y="7213"/>
                  </a:cubicBezTo>
                  <a:cubicBezTo>
                    <a:pt x="8925" y="7213"/>
                    <a:pt x="8948" y="7213"/>
                    <a:pt x="8948" y="7236"/>
                  </a:cubicBezTo>
                  <a:cubicBezTo>
                    <a:pt x="8994" y="7236"/>
                    <a:pt x="9016" y="7259"/>
                    <a:pt x="9062" y="7259"/>
                  </a:cubicBezTo>
                  <a:cubicBezTo>
                    <a:pt x="9108" y="7282"/>
                    <a:pt x="9176" y="7282"/>
                    <a:pt x="9222" y="7304"/>
                  </a:cubicBezTo>
                  <a:cubicBezTo>
                    <a:pt x="9268" y="7304"/>
                    <a:pt x="9313" y="7327"/>
                    <a:pt x="9382" y="7327"/>
                  </a:cubicBezTo>
                  <a:cubicBezTo>
                    <a:pt x="9450" y="7350"/>
                    <a:pt x="9541" y="7373"/>
                    <a:pt x="9610" y="7373"/>
                  </a:cubicBezTo>
                  <a:cubicBezTo>
                    <a:pt x="9793" y="7419"/>
                    <a:pt x="9975" y="7441"/>
                    <a:pt x="10181" y="7464"/>
                  </a:cubicBezTo>
                  <a:cubicBezTo>
                    <a:pt x="10272" y="7487"/>
                    <a:pt x="10363" y="7487"/>
                    <a:pt x="10454" y="7510"/>
                  </a:cubicBezTo>
                  <a:cubicBezTo>
                    <a:pt x="10523" y="7510"/>
                    <a:pt x="10614" y="7533"/>
                    <a:pt x="10683" y="7533"/>
                  </a:cubicBezTo>
                  <a:lnTo>
                    <a:pt x="10957" y="7533"/>
                  </a:lnTo>
                  <a:cubicBezTo>
                    <a:pt x="11025" y="7555"/>
                    <a:pt x="11071" y="7555"/>
                    <a:pt x="11139" y="7555"/>
                  </a:cubicBezTo>
                  <a:lnTo>
                    <a:pt x="11367" y="7555"/>
                  </a:lnTo>
                  <a:cubicBezTo>
                    <a:pt x="11504" y="7555"/>
                    <a:pt x="11641" y="7533"/>
                    <a:pt x="11801" y="7533"/>
                  </a:cubicBezTo>
                  <a:cubicBezTo>
                    <a:pt x="11870" y="7533"/>
                    <a:pt x="11938" y="7510"/>
                    <a:pt x="12007" y="7510"/>
                  </a:cubicBezTo>
                  <a:lnTo>
                    <a:pt x="12212" y="7510"/>
                  </a:lnTo>
                  <a:cubicBezTo>
                    <a:pt x="12303" y="7487"/>
                    <a:pt x="12372" y="7487"/>
                    <a:pt x="12463" y="7464"/>
                  </a:cubicBezTo>
                  <a:lnTo>
                    <a:pt x="12532" y="7464"/>
                  </a:lnTo>
                  <a:lnTo>
                    <a:pt x="12600" y="7441"/>
                  </a:lnTo>
                  <a:lnTo>
                    <a:pt x="12691" y="7441"/>
                  </a:lnTo>
                  <a:cubicBezTo>
                    <a:pt x="12737" y="7419"/>
                    <a:pt x="12805" y="7419"/>
                    <a:pt x="12851" y="7419"/>
                  </a:cubicBezTo>
                  <a:cubicBezTo>
                    <a:pt x="12897" y="7396"/>
                    <a:pt x="12942" y="7396"/>
                    <a:pt x="12988" y="7373"/>
                  </a:cubicBezTo>
                  <a:lnTo>
                    <a:pt x="13034" y="7373"/>
                  </a:lnTo>
                  <a:lnTo>
                    <a:pt x="13057" y="7350"/>
                  </a:lnTo>
                  <a:cubicBezTo>
                    <a:pt x="13102" y="7327"/>
                    <a:pt x="13148" y="7327"/>
                    <a:pt x="13193" y="7304"/>
                  </a:cubicBezTo>
                  <a:cubicBezTo>
                    <a:pt x="13216" y="7304"/>
                    <a:pt x="13239" y="7304"/>
                    <a:pt x="13285" y="7282"/>
                  </a:cubicBezTo>
                  <a:cubicBezTo>
                    <a:pt x="13308" y="7282"/>
                    <a:pt x="13330" y="7259"/>
                    <a:pt x="13353" y="7259"/>
                  </a:cubicBezTo>
                  <a:cubicBezTo>
                    <a:pt x="13399" y="7236"/>
                    <a:pt x="13445" y="7213"/>
                    <a:pt x="13490" y="7213"/>
                  </a:cubicBezTo>
                  <a:cubicBezTo>
                    <a:pt x="13582" y="7167"/>
                    <a:pt x="13696" y="7122"/>
                    <a:pt x="13787" y="7076"/>
                  </a:cubicBezTo>
                  <a:lnTo>
                    <a:pt x="13833" y="7053"/>
                  </a:lnTo>
                  <a:lnTo>
                    <a:pt x="13901" y="7008"/>
                  </a:lnTo>
                  <a:cubicBezTo>
                    <a:pt x="13970" y="6985"/>
                    <a:pt x="14038" y="6939"/>
                    <a:pt x="14107" y="6894"/>
                  </a:cubicBezTo>
                  <a:cubicBezTo>
                    <a:pt x="14107" y="6894"/>
                    <a:pt x="14129" y="6871"/>
                    <a:pt x="14152" y="6871"/>
                  </a:cubicBezTo>
                  <a:cubicBezTo>
                    <a:pt x="14198" y="6825"/>
                    <a:pt x="14266" y="6802"/>
                    <a:pt x="14312" y="6757"/>
                  </a:cubicBezTo>
                  <a:lnTo>
                    <a:pt x="14380" y="6711"/>
                  </a:lnTo>
                  <a:cubicBezTo>
                    <a:pt x="14449" y="6665"/>
                    <a:pt x="14495" y="6620"/>
                    <a:pt x="14563" y="6574"/>
                  </a:cubicBezTo>
                  <a:cubicBezTo>
                    <a:pt x="14609" y="6528"/>
                    <a:pt x="14677" y="6483"/>
                    <a:pt x="14746" y="6437"/>
                  </a:cubicBezTo>
                  <a:cubicBezTo>
                    <a:pt x="14791" y="6391"/>
                    <a:pt x="14860" y="6346"/>
                    <a:pt x="14905" y="6300"/>
                  </a:cubicBezTo>
                  <a:lnTo>
                    <a:pt x="14951" y="6300"/>
                  </a:lnTo>
                  <a:cubicBezTo>
                    <a:pt x="15020" y="6232"/>
                    <a:pt x="15065" y="6186"/>
                    <a:pt x="15134" y="6117"/>
                  </a:cubicBezTo>
                  <a:cubicBezTo>
                    <a:pt x="15179" y="6072"/>
                    <a:pt x="15202" y="6003"/>
                    <a:pt x="15225" y="5958"/>
                  </a:cubicBezTo>
                  <a:cubicBezTo>
                    <a:pt x="15225" y="5958"/>
                    <a:pt x="15248" y="5935"/>
                    <a:pt x="15271" y="5935"/>
                  </a:cubicBezTo>
                  <a:cubicBezTo>
                    <a:pt x="15225" y="5889"/>
                    <a:pt x="15179" y="5844"/>
                    <a:pt x="15134" y="5798"/>
                  </a:cubicBezTo>
                  <a:cubicBezTo>
                    <a:pt x="15111" y="5752"/>
                    <a:pt x="15065" y="5729"/>
                    <a:pt x="15042" y="5684"/>
                  </a:cubicBezTo>
                  <a:cubicBezTo>
                    <a:pt x="14997" y="5638"/>
                    <a:pt x="14951" y="5592"/>
                    <a:pt x="14905" y="5547"/>
                  </a:cubicBezTo>
                  <a:cubicBezTo>
                    <a:pt x="14860" y="5501"/>
                    <a:pt x="14814" y="5456"/>
                    <a:pt x="14768" y="5410"/>
                  </a:cubicBezTo>
                  <a:cubicBezTo>
                    <a:pt x="14746" y="5387"/>
                    <a:pt x="14723" y="5364"/>
                    <a:pt x="14700" y="5341"/>
                  </a:cubicBezTo>
                  <a:cubicBezTo>
                    <a:pt x="14700" y="5296"/>
                    <a:pt x="14700" y="5250"/>
                    <a:pt x="14677" y="5204"/>
                  </a:cubicBezTo>
                  <a:cubicBezTo>
                    <a:pt x="14654" y="5182"/>
                    <a:pt x="14631" y="5159"/>
                    <a:pt x="14586" y="5159"/>
                  </a:cubicBezTo>
                  <a:cubicBezTo>
                    <a:pt x="14563" y="5159"/>
                    <a:pt x="14563" y="5159"/>
                    <a:pt x="14540" y="5182"/>
                  </a:cubicBezTo>
                  <a:lnTo>
                    <a:pt x="14517" y="5182"/>
                  </a:lnTo>
                  <a:cubicBezTo>
                    <a:pt x="14472" y="5227"/>
                    <a:pt x="14472" y="5227"/>
                    <a:pt x="14426" y="5227"/>
                  </a:cubicBezTo>
                  <a:cubicBezTo>
                    <a:pt x="14426" y="5227"/>
                    <a:pt x="14403" y="5250"/>
                    <a:pt x="14380" y="5250"/>
                  </a:cubicBezTo>
                  <a:lnTo>
                    <a:pt x="14335" y="5250"/>
                  </a:lnTo>
                  <a:lnTo>
                    <a:pt x="14335" y="5273"/>
                  </a:lnTo>
                  <a:cubicBezTo>
                    <a:pt x="14266" y="5296"/>
                    <a:pt x="14221" y="5319"/>
                    <a:pt x="14152" y="5319"/>
                  </a:cubicBezTo>
                  <a:cubicBezTo>
                    <a:pt x="14129" y="5341"/>
                    <a:pt x="14084" y="5364"/>
                    <a:pt x="14061" y="5364"/>
                  </a:cubicBezTo>
                  <a:cubicBezTo>
                    <a:pt x="14015" y="5387"/>
                    <a:pt x="13970" y="5410"/>
                    <a:pt x="13924" y="5433"/>
                  </a:cubicBezTo>
                  <a:lnTo>
                    <a:pt x="13855" y="5456"/>
                  </a:lnTo>
                  <a:cubicBezTo>
                    <a:pt x="13810" y="5478"/>
                    <a:pt x="13764" y="5501"/>
                    <a:pt x="13696" y="5524"/>
                  </a:cubicBezTo>
                  <a:lnTo>
                    <a:pt x="13650" y="5524"/>
                  </a:lnTo>
                  <a:cubicBezTo>
                    <a:pt x="13604" y="5547"/>
                    <a:pt x="13536" y="5570"/>
                    <a:pt x="13467" y="5592"/>
                  </a:cubicBezTo>
                  <a:cubicBezTo>
                    <a:pt x="13399" y="5615"/>
                    <a:pt x="13330" y="5638"/>
                    <a:pt x="13285" y="5661"/>
                  </a:cubicBezTo>
                  <a:cubicBezTo>
                    <a:pt x="13216" y="5661"/>
                    <a:pt x="13148" y="5684"/>
                    <a:pt x="13079" y="5684"/>
                  </a:cubicBezTo>
                  <a:lnTo>
                    <a:pt x="13034" y="5707"/>
                  </a:lnTo>
                  <a:cubicBezTo>
                    <a:pt x="12965" y="5707"/>
                    <a:pt x="12920" y="5729"/>
                    <a:pt x="12851" y="5729"/>
                  </a:cubicBezTo>
                  <a:cubicBezTo>
                    <a:pt x="12805" y="5729"/>
                    <a:pt x="12737" y="5752"/>
                    <a:pt x="12691" y="5752"/>
                  </a:cubicBezTo>
                  <a:lnTo>
                    <a:pt x="12554" y="5752"/>
                  </a:lnTo>
                  <a:cubicBezTo>
                    <a:pt x="12509" y="5775"/>
                    <a:pt x="12463" y="5775"/>
                    <a:pt x="12395" y="5775"/>
                  </a:cubicBezTo>
                  <a:cubicBezTo>
                    <a:pt x="12326" y="5775"/>
                    <a:pt x="12280" y="5798"/>
                    <a:pt x="12212" y="5798"/>
                  </a:cubicBezTo>
                  <a:cubicBezTo>
                    <a:pt x="12121" y="5798"/>
                    <a:pt x="12029" y="5798"/>
                    <a:pt x="11938" y="5821"/>
                  </a:cubicBezTo>
                  <a:lnTo>
                    <a:pt x="11756" y="5821"/>
                  </a:lnTo>
                  <a:cubicBezTo>
                    <a:pt x="11664" y="5821"/>
                    <a:pt x="11596" y="5821"/>
                    <a:pt x="11504" y="5844"/>
                  </a:cubicBezTo>
                  <a:lnTo>
                    <a:pt x="11208" y="5844"/>
                  </a:lnTo>
                  <a:cubicBezTo>
                    <a:pt x="11094" y="5844"/>
                    <a:pt x="10957" y="5821"/>
                    <a:pt x="10842" y="5798"/>
                  </a:cubicBezTo>
                  <a:lnTo>
                    <a:pt x="10797" y="5798"/>
                  </a:lnTo>
                  <a:cubicBezTo>
                    <a:pt x="10683" y="5775"/>
                    <a:pt x="10546" y="5775"/>
                    <a:pt x="10432" y="5752"/>
                  </a:cubicBezTo>
                  <a:cubicBezTo>
                    <a:pt x="10272" y="5729"/>
                    <a:pt x="10135" y="5684"/>
                    <a:pt x="10044" y="5661"/>
                  </a:cubicBezTo>
                  <a:cubicBezTo>
                    <a:pt x="9952" y="5661"/>
                    <a:pt x="9884" y="5638"/>
                    <a:pt x="9815" y="5615"/>
                  </a:cubicBezTo>
                  <a:lnTo>
                    <a:pt x="9770" y="5592"/>
                  </a:lnTo>
                  <a:cubicBezTo>
                    <a:pt x="9724" y="5592"/>
                    <a:pt x="9678" y="5570"/>
                    <a:pt x="9633" y="5570"/>
                  </a:cubicBezTo>
                  <a:cubicBezTo>
                    <a:pt x="9587" y="5547"/>
                    <a:pt x="9519" y="5524"/>
                    <a:pt x="9450" y="5501"/>
                  </a:cubicBezTo>
                  <a:cubicBezTo>
                    <a:pt x="9404" y="5501"/>
                    <a:pt x="9359" y="5478"/>
                    <a:pt x="9313" y="5456"/>
                  </a:cubicBezTo>
                  <a:lnTo>
                    <a:pt x="9245" y="5433"/>
                  </a:lnTo>
                  <a:cubicBezTo>
                    <a:pt x="9153" y="5410"/>
                    <a:pt x="9085" y="5387"/>
                    <a:pt x="9016" y="5341"/>
                  </a:cubicBezTo>
                  <a:cubicBezTo>
                    <a:pt x="8925" y="5319"/>
                    <a:pt x="8857" y="5296"/>
                    <a:pt x="8765" y="5250"/>
                  </a:cubicBezTo>
                  <a:lnTo>
                    <a:pt x="8720" y="5227"/>
                  </a:lnTo>
                  <a:lnTo>
                    <a:pt x="8720" y="5204"/>
                  </a:lnTo>
                  <a:cubicBezTo>
                    <a:pt x="8697" y="5159"/>
                    <a:pt x="8651" y="5136"/>
                    <a:pt x="8606" y="5113"/>
                  </a:cubicBezTo>
                  <a:lnTo>
                    <a:pt x="8560" y="5113"/>
                  </a:lnTo>
                  <a:cubicBezTo>
                    <a:pt x="8491" y="5068"/>
                    <a:pt x="8400" y="5045"/>
                    <a:pt x="8332" y="4999"/>
                  </a:cubicBezTo>
                  <a:lnTo>
                    <a:pt x="8240" y="4953"/>
                  </a:lnTo>
                  <a:cubicBezTo>
                    <a:pt x="8081" y="4885"/>
                    <a:pt x="7966" y="4816"/>
                    <a:pt x="7852" y="4771"/>
                  </a:cubicBezTo>
                  <a:cubicBezTo>
                    <a:pt x="7738" y="4702"/>
                    <a:pt x="7601" y="4611"/>
                    <a:pt x="7487" y="4543"/>
                  </a:cubicBezTo>
                  <a:cubicBezTo>
                    <a:pt x="7396" y="4474"/>
                    <a:pt x="7282" y="4406"/>
                    <a:pt x="7168" y="4314"/>
                  </a:cubicBezTo>
                  <a:lnTo>
                    <a:pt x="7076" y="4246"/>
                  </a:lnTo>
                  <a:lnTo>
                    <a:pt x="7076" y="4223"/>
                  </a:lnTo>
                  <a:cubicBezTo>
                    <a:pt x="7008" y="4177"/>
                    <a:pt x="6962" y="4154"/>
                    <a:pt x="6917" y="4109"/>
                  </a:cubicBezTo>
                  <a:lnTo>
                    <a:pt x="6825" y="4040"/>
                  </a:lnTo>
                  <a:cubicBezTo>
                    <a:pt x="6780" y="4018"/>
                    <a:pt x="6734" y="3972"/>
                    <a:pt x="6711" y="3949"/>
                  </a:cubicBezTo>
                  <a:lnTo>
                    <a:pt x="6665" y="3903"/>
                  </a:lnTo>
                  <a:lnTo>
                    <a:pt x="6643" y="3881"/>
                  </a:lnTo>
                  <a:cubicBezTo>
                    <a:pt x="6620" y="3858"/>
                    <a:pt x="6574" y="3835"/>
                    <a:pt x="6551" y="3789"/>
                  </a:cubicBezTo>
                  <a:cubicBezTo>
                    <a:pt x="6460" y="3721"/>
                    <a:pt x="6369" y="3630"/>
                    <a:pt x="6277" y="3538"/>
                  </a:cubicBezTo>
                  <a:cubicBezTo>
                    <a:pt x="6186" y="3424"/>
                    <a:pt x="6095" y="3333"/>
                    <a:pt x="6004" y="3241"/>
                  </a:cubicBezTo>
                  <a:cubicBezTo>
                    <a:pt x="5935" y="3150"/>
                    <a:pt x="5844" y="3059"/>
                    <a:pt x="5775" y="2968"/>
                  </a:cubicBezTo>
                  <a:cubicBezTo>
                    <a:pt x="5775" y="2945"/>
                    <a:pt x="5752" y="2945"/>
                    <a:pt x="5752" y="2922"/>
                  </a:cubicBezTo>
                  <a:cubicBezTo>
                    <a:pt x="5684" y="2831"/>
                    <a:pt x="5615" y="2739"/>
                    <a:pt x="5547" y="2648"/>
                  </a:cubicBezTo>
                  <a:cubicBezTo>
                    <a:pt x="5456" y="2557"/>
                    <a:pt x="5387" y="2488"/>
                    <a:pt x="5319" y="2397"/>
                  </a:cubicBezTo>
                  <a:cubicBezTo>
                    <a:pt x="5227" y="2237"/>
                    <a:pt x="5113" y="2100"/>
                    <a:pt x="4999" y="1963"/>
                  </a:cubicBezTo>
                  <a:cubicBezTo>
                    <a:pt x="4839" y="1735"/>
                    <a:pt x="4680" y="1507"/>
                    <a:pt x="4543" y="1233"/>
                  </a:cubicBezTo>
                  <a:cubicBezTo>
                    <a:pt x="4543" y="1210"/>
                    <a:pt x="4520" y="1187"/>
                    <a:pt x="4520" y="1164"/>
                  </a:cubicBezTo>
                  <a:lnTo>
                    <a:pt x="4497" y="1142"/>
                  </a:lnTo>
                  <a:lnTo>
                    <a:pt x="4451" y="1073"/>
                  </a:lnTo>
                  <a:lnTo>
                    <a:pt x="4451" y="1027"/>
                  </a:lnTo>
                  <a:cubicBezTo>
                    <a:pt x="4406" y="982"/>
                    <a:pt x="4383" y="913"/>
                    <a:pt x="4360" y="845"/>
                  </a:cubicBezTo>
                  <a:cubicBezTo>
                    <a:pt x="4337" y="799"/>
                    <a:pt x="4314" y="754"/>
                    <a:pt x="4292" y="685"/>
                  </a:cubicBezTo>
                  <a:lnTo>
                    <a:pt x="4269" y="639"/>
                  </a:lnTo>
                  <a:cubicBezTo>
                    <a:pt x="4269" y="594"/>
                    <a:pt x="4246" y="548"/>
                    <a:pt x="4223" y="502"/>
                  </a:cubicBezTo>
                  <a:lnTo>
                    <a:pt x="4200" y="480"/>
                  </a:lnTo>
                  <a:lnTo>
                    <a:pt x="4200" y="457"/>
                  </a:lnTo>
                  <a:cubicBezTo>
                    <a:pt x="4155" y="343"/>
                    <a:pt x="4109" y="206"/>
                    <a:pt x="4063" y="92"/>
                  </a:cubicBezTo>
                  <a:lnTo>
                    <a:pt x="4063" y="23"/>
                  </a:lnTo>
                  <a:cubicBezTo>
                    <a:pt x="4041" y="23"/>
                    <a:pt x="3995"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 name="Google Shape;9747;p58"/>
            <p:cNvSpPr/>
            <p:nvPr/>
          </p:nvSpPr>
          <p:spPr>
            <a:xfrm>
              <a:off x="5205540" y="2730867"/>
              <a:ext cx="999892" cy="761271"/>
            </a:xfrm>
            <a:custGeom>
              <a:avLst/>
              <a:gdLst/>
              <a:ahLst/>
              <a:cxnLst/>
              <a:rect l="l" t="t" r="r" b="b"/>
              <a:pathLst>
                <a:path w="21228" h="16162" extrusionOk="0">
                  <a:moveTo>
                    <a:pt x="867" y="1"/>
                  </a:moveTo>
                  <a:cubicBezTo>
                    <a:pt x="822" y="1"/>
                    <a:pt x="799" y="24"/>
                    <a:pt x="776" y="24"/>
                  </a:cubicBezTo>
                  <a:cubicBezTo>
                    <a:pt x="708" y="24"/>
                    <a:pt x="662" y="47"/>
                    <a:pt x="616" y="69"/>
                  </a:cubicBezTo>
                  <a:cubicBezTo>
                    <a:pt x="594" y="92"/>
                    <a:pt x="548" y="115"/>
                    <a:pt x="502" y="138"/>
                  </a:cubicBezTo>
                  <a:lnTo>
                    <a:pt x="457" y="183"/>
                  </a:lnTo>
                  <a:lnTo>
                    <a:pt x="388" y="229"/>
                  </a:lnTo>
                  <a:cubicBezTo>
                    <a:pt x="388" y="229"/>
                    <a:pt x="365" y="229"/>
                    <a:pt x="343" y="252"/>
                  </a:cubicBezTo>
                  <a:lnTo>
                    <a:pt x="320" y="275"/>
                  </a:lnTo>
                  <a:lnTo>
                    <a:pt x="297" y="298"/>
                  </a:lnTo>
                  <a:lnTo>
                    <a:pt x="228" y="343"/>
                  </a:lnTo>
                  <a:cubicBezTo>
                    <a:pt x="206" y="366"/>
                    <a:pt x="160" y="389"/>
                    <a:pt x="137" y="412"/>
                  </a:cubicBezTo>
                  <a:cubicBezTo>
                    <a:pt x="114" y="412"/>
                    <a:pt x="114" y="435"/>
                    <a:pt x="91" y="457"/>
                  </a:cubicBezTo>
                  <a:cubicBezTo>
                    <a:pt x="46" y="480"/>
                    <a:pt x="23" y="503"/>
                    <a:pt x="23" y="549"/>
                  </a:cubicBezTo>
                  <a:cubicBezTo>
                    <a:pt x="23" y="572"/>
                    <a:pt x="23" y="617"/>
                    <a:pt x="23" y="640"/>
                  </a:cubicBezTo>
                  <a:cubicBezTo>
                    <a:pt x="46" y="640"/>
                    <a:pt x="69" y="663"/>
                    <a:pt x="91" y="663"/>
                  </a:cubicBezTo>
                  <a:cubicBezTo>
                    <a:pt x="160" y="708"/>
                    <a:pt x="183" y="800"/>
                    <a:pt x="206" y="868"/>
                  </a:cubicBezTo>
                  <a:cubicBezTo>
                    <a:pt x="228" y="868"/>
                    <a:pt x="228" y="891"/>
                    <a:pt x="251" y="914"/>
                  </a:cubicBezTo>
                  <a:cubicBezTo>
                    <a:pt x="251" y="937"/>
                    <a:pt x="274" y="960"/>
                    <a:pt x="274" y="982"/>
                  </a:cubicBezTo>
                  <a:cubicBezTo>
                    <a:pt x="274" y="1005"/>
                    <a:pt x="274" y="1005"/>
                    <a:pt x="274" y="1028"/>
                  </a:cubicBezTo>
                  <a:cubicBezTo>
                    <a:pt x="297" y="1051"/>
                    <a:pt x="297" y="1074"/>
                    <a:pt x="320" y="1119"/>
                  </a:cubicBezTo>
                  <a:cubicBezTo>
                    <a:pt x="320" y="1165"/>
                    <a:pt x="320" y="1211"/>
                    <a:pt x="320" y="1256"/>
                  </a:cubicBezTo>
                  <a:cubicBezTo>
                    <a:pt x="320" y="1325"/>
                    <a:pt x="320" y="1370"/>
                    <a:pt x="320" y="1439"/>
                  </a:cubicBezTo>
                  <a:cubicBezTo>
                    <a:pt x="297" y="1576"/>
                    <a:pt x="274" y="1736"/>
                    <a:pt x="251" y="1873"/>
                  </a:cubicBezTo>
                  <a:cubicBezTo>
                    <a:pt x="228" y="1941"/>
                    <a:pt x="228" y="2010"/>
                    <a:pt x="206" y="2078"/>
                  </a:cubicBezTo>
                  <a:lnTo>
                    <a:pt x="183" y="2192"/>
                  </a:lnTo>
                  <a:cubicBezTo>
                    <a:pt x="183" y="2238"/>
                    <a:pt x="183" y="2283"/>
                    <a:pt x="160" y="2306"/>
                  </a:cubicBezTo>
                  <a:lnTo>
                    <a:pt x="160" y="2375"/>
                  </a:lnTo>
                  <a:cubicBezTo>
                    <a:pt x="137" y="2443"/>
                    <a:pt x="114" y="2512"/>
                    <a:pt x="114" y="2603"/>
                  </a:cubicBezTo>
                  <a:cubicBezTo>
                    <a:pt x="114" y="2626"/>
                    <a:pt x="91" y="2649"/>
                    <a:pt x="91" y="2671"/>
                  </a:cubicBezTo>
                  <a:cubicBezTo>
                    <a:pt x="91" y="2694"/>
                    <a:pt x="91" y="2717"/>
                    <a:pt x="91" y="2740"/>
                  </a:cubicBezTo>
                  <a:cubicBezTo>
                    <a:pt x="69" y="2808"/>
                    <a:pt x="69" y="2854"/>
                    <a:pt x="69" y="2900"/>
                  </a:cubicBezTo>
                  <a:lnTo>
                    <a:pt x="46" y="2968"/>
                  </a:lnTo>
                  <a:cubicBezTo>
                    <a:pt x="46" y="3037"/>
                    <a:pt x="23" y="3082"/>
                    <a:pt x="23" y="3128"/>
                  </a:cubicBezTo>
                  <a:lnTo>
                    <a:pt x="23" y="3196"/>
                  </a:lnTo>
                  <a:cubicBezTo>
                    <a:pt x="0" y="3311"/>
                    <a:pt x="0" y="3402"/>
                    <a:pt x="0" y="3493"/>
                  </a:cubicBezTo>
                  <a:cubicBezTo>
                    <a:pt x="0" y="3516"/>
                    <a:pt x="0" y="3516"/>
                    <a:pt x="0" y="3516"/>
                  </a:cubicBezTo>
                  <a:cubicBezTo>
                    <a:pt x="0" y="3584"/>
                    <a:pt x="0" y="3653"/>
                    <a:pt x="0" y="3721"/>
                  </a:cubicBezTo>
                  <a:cubicBezTo>
                    <a:pt x="0" y="3767"/>
                    <a:pt x="23" y="3836"/>
                    <a:pt x="23" y="3881"/>
                  </a:cubicBezTo>
                  <a:lnTo>
                    <a:pt x="46" y="3972"/>
                  </a:lnTo>
                  <a:cubicBezTo>
                    <a:pt x="46" y="4018"/>
                    <a:pt x="46" y="4041"/>
                    <a:pt x="69" y="4087"/>
                  </a:cubicBezTo>
                  <a:cubicBezTo>
                    <a:pt x="69" y="4087"/>
                    <a:pt x="69" y="4109"/>
                    <a:pt x="69" y="4109"/>
                  </a:cubicBezTo>
                  <a:cubicBezTo>
                    <a:pt x="69" y="4132"/>
                    <a:pt x="69" y="4155"/>
                    <a:pt x="69" y="4155"/>
                  </a:cubicBezTo>
                  <a:cubicBezTo>
                    <a:pt x="69" y="4246"/>
                    <a:pt x="91" y="4338"/>
                    <a:pt x="114" y="4406"/>
                  </a:cubicBezTo>
                  <a:cubicBezTo>
                    <a:pt x="137" y="4406"/>
                    <a:pt x="160" y="4429"/>
                    <a:pt x="183" y="4429"/>
                  </a:cubicBezTo>
                  <a:lnTo>
                    <a:pt x="206" y="4429"/>
                  </a:lnTo>
                  <a:cubicBezTo>
                    <a:pt x="206" y="4429"/>
                    <a:pt x="206" y="4406"/>
                    <a:pt x="206" y="4406"/>
                  </a:cubicBezTo>
                  <a:cubicBezTo>
                    <a:pt x="206" y="4361"/>
                    <a:pt x="228" y="4315"/>
                    <a:pt x="251" y="4292"/>
                  </a:cubicBezTo>
                  <a:cubicBezTo>
                    <a:pt x="274" y="4246"/>
                    <a:pt x="297" y="4224"/>
                    <a:pt x="343" y="4224"/>
                  </a:cubicBezTo>
                  <a:cubicBezTo>
                    <a:pt x="343" y="4201"/>
                    <a:pt x="343" y="4201"/>
                    <a:pt x="343" y="4201"/>
                  </a:cubicBezTo>
                  <a:cubicBezTo>
                    <a:pt x="365" y="4178"/>
                    <a:pt x="365" y="4178"/>
                    <a:pt x="365" y="4178"/>
                  </a:cubicBezTo>
                  <a:cubicBezTo>
                    <a:pt x="365" y="4155"/>
                    <a:pt x="388" y="4155"/>
                    <a:pt x="388" y="4155"/>
                  </a:cubicBezTo>
                  <a:cubicBezTo>
                    <a:pt x="388" y="4155"/>
                    <a:pt x="411" y="4178"/>
                    <a:pt x="411" y="4178"/>
                  </a:cubicBezTo>
                  <a:lnTo>
                    <a:pt x="502" y="4178"/>
                  </a:lnTo>
                  <a:cubicBezTo>
                    <a:pt x="502" y="4201"/>
                    <a:pt x="525" y="4201"/>
                    <a:pt x="525" y="4224"/>
                  </a:cubicBezTo>
                  <a:cubicBezTo>
                    <a:pt x="571" y="4269"/>
                    <a:pt x="594" y="4292"/>
                    <a:pt x="616" y="4338"/>
                  </a:cubicBezTo>
                  <a:lnTo>
                    <a:pt x="616" y="4361"/>
                  </a:lnTo>
                  <a:cubicBezTo>
                    <a:pt x="662" y="4429"/>
                    <a:pt x="685" y="4497"/>
                    <a:pt x="731" y="4543"/>
                  </a:cubicBezTo>
                  <a:lnTo>
                    <a:pt x="731" y="4589"/>
                  </a:lnTo>
                  <a:lnTo>
                    <a:pt x="753" y="4634"/>
                  </a:lnTo>
                  <a:cubicBezTo>
                    <a:pt x="776" y="4657"/>
                    <a:pt x="776" y="4680"/>
                    <a:pt x="776" y="4703"/>
                  </a:cubicBezTo>
                  <a:cubicBezTo>
                    <a:pt x="799" y="4749"/>
                    <a:pt x="799" y="4794"/>
                    <a:pt x="822" y="4817"/>
                  </a:cubicBezTo>
                  <a:lnTo>
                    <a:pt x="845" y="4908"/>
                  </a:lnTo>
                  <a:cubicBezTo>
                    <a:pt x="867" y="4954"/>
                    <a:pt x="890" y="5022"/>
                    <a:pt x="913" y="5091"/>
                  </a:cubicBezTo>
                  <a:cubicBezTo>
                    <a:pt x="913" y="5114"/>
                    <a:pt x="913" y="5137"/>
                    <a:pt x="936" y="5159"/>
                  </a:cubicBezTo>
                  <a:lnTo>
                    <a:pt x="959" y="5228"/>
                  </a:lnTo>
                  <a:cubicBezTo>
                    <a:pt x="982" y="5251"/>
                    <a:pt x="982" y="5274"/>
                    <a:pt x="1004" y="5296"/>
                  </a:cubicBezTo>
                  <a:cubicBezTo>
                    <a:pt x="1027" y="5342"/>
                    <a:pt x="1050" y="5365"/>
                    <a:pt x="1073" y="5388"/>
                  </a:cubicBezTo>
                  <a:cubicBezTo>
                    <a:pt x="1119" y="5433"/>
                    <a:pt x="1141" y="5456"/>
                    <a:pt x="1187" y="5456"/>
                  </a:cubicBezTo>
                  <a:lnTo>
                    <a:pt x="1301" y="5456"/>
                  </a:lnTo>
                  <a:cubicBezTo>
                    <a:pt x="1301" y="5456"/>
                    <a:pt x="1301" y="5456"/>
                    <a:pt x="1324" y="5433"/>
                  </a:cubicBezTo>
                  <a:cubicBezTo>
                    <a:pt x="1370" y="5433"/>
                    <a:pt x="1415" y="5410"/>
                    <a:pt x="1484" y="5410"/>
                  </a:cubicBezTo>
                  <a:cubicBezTo>
                    <a:pt x="1529" y="5388"/>
                    <a:pt x="1575" y="5388"/>
                    <a:pt x="1644" y="5388"/>
                  </a:cubicBezTo>
                  <a:lnTo>
                    <a:pt x="2009" y="5388"/>
                  </a:lnTo>
                  <a:cubicBezTo>
                    <a:pt x="2009" y="5388"/>
                    <a:pt x="2032" y="5365"/>
                    <a:pt x="2032" y="5365"/>
                  </a:cubicBezTo>
                  <a:cubicBezTo>
                    <a:pt x="2054" y="5365"/>
                    <a:pt x="2077" y="5365"/>
                    <a:pt x="2077" y="5342"/>
                  </a:cubicBezTo>
                  <a:cubicBezTo>
                    <a:pt x="2100" y="5342"/>
                    <a:pt x="2146" y="5319"/>
                    <a:pt x="2169" y="5319"/>
                  </a:cubicBezTo>
                  <a:lnTo>
                    <a:pt x="2214" y="5296"/>
                  </a:lnTo>
                  <a:lnTo>
                    <a:pt x="2305" y="5296"/>
                  </a:lnTo>
                  <a:cubicBezTo>
                    <a:pt x="2351" y="5296"/>
                    <a:pt x="2374" y="5296"/>
                    <a:pt x="2420" y="5319"/>
                  </a:cubicBezTo>
                  <a:lnTo>
                    <a:pt x="2534" y="5319"/>
                  </a:lnTo>
                  <a:lnTo>
                    <a:pt x="2648" y="5342"/>
                  </a:lnTo>
                  <a:lnTo>
                    <a:pt x="2876" y="5342"/>
                  </a:lnTo>
                  <a:cubicBezTo>
                    <a:pt x="2945" y="5342"/>
                    <a:pt x="3013" y="5365"/>
                    <a:pt x="3082" y="5365"/>
                  </a:cubicBezTo>
                  <a:lnTo>
                    <a:pt x="3150" y="5388"/>
                  </a:lnTo>
                  <a:cubicBezTo>
                    <a:pt x="3196" y="5388"/>
                    <a:pt x="3264" y="5388"/>
                    <a:pt x="3310" y="5410"/>
                  </a:cubicBezTo>
                  <a:cubicBezTo>
                    <a:pt x="3378" y="5410"/>
                    <a:pt x="3470" y="5410"/>
                    <a:pt x="3538" y="5433"/>
                  </a:cubicBezTo>
                  <a:cubicBezTo>
                    <a:pt x="3675" y="5433"/>
                    <a:pt x="3812" y="5479"/>
                    <a:pt x="3949" y="5502"/>
                  </a:cubicBezTo>
                  <a:cubicBezTo>
                    <a:pt x="4017" y="5502"/>
                    <a:pt x="4063" y="5525"/>
                    <a:pt x="4132" y="5525"/>
                  </a:cubicBezTo>
                  <a:cubicBezTo>
                    <a:pt x="4223" y="5570"/>
                    <a:pt x="4337" y="5593"/>
                    <a:pt x="4451" y="5639"/>
                  </a:cubicBezTo>
                  <a:cubicBezTo>
                    <a:pt x="4520" y="5662"/>
                    <a:pt x="4588" y="5684"/>
                    <a:pt x="4656" y="5707"/>
                  </a:cubicBezTo>
                  <a:cubicBezTo>
                    <a:pt x="4702" y="5730"/>
                    <a:pt x="4748" y="5753"/>
                    <a:pt x="4793" y="5753"/>
                  </a:cubicBezTo>
                  <a:cubicBezTo>
                    <a:pt x="4885" y="5799"/>
                    <a:pt x="4976" y="5844"/>
                    <a:pt x="5090" y="5890"/>
                  </a:cubicBezTo>
                  <a:cubicBezTo>
                    <a:pt x="5113" y="5913"/>
                    <a:pt x="5159" y="5935"/>
                    <a:pt x="5204" y="5958"/>
                  </a:cubicBezTo>
                  <a:cubicBezTo>
                    <a:pt x="5273" y="6004"/>
                    <a:pt x="5318" y="6027"/>
                    <a:pt x="5364" y="6050"/>
                  </a:cubicBezTo>
                  <a:cubicBezTo>
                    <a:pt x="5455" y="6095"/>
                    <a:pt x="5524" y="6141"/>
                    <a:pt x="5592" y="6187"/>
                  </a:cubicBezTo>
                  <a:lnTo>
                    <a:pt x="5706" y="6255"/>
                  </a:lnTo>
                  <a:cubicBezTo>
                    <a:pt x="5821" y="6323"/>
                    <a:pt x="5912" y="6392"/>
                    <a:pt x="6003" y="6460"/>
                  </a:cubicBezTo>
                  <a:cubicBezTo>
                    <a:pt x="6117" y="6552"/>
                    <a:pt x="6231" y="6643"/>
                    <a:pt x="6323" y="6734"/>
                  </a:cubicBezTo>
                  <a:cubicBezTo>
                    <a:pt x="6368" y="6780"/>
                    <a:pt x="6414" y="6826"/>
                    <a:pt x="6460" y="6871"/>
                  </a:cubicBezTo>
                  <a:cubicBezTo>
                    <a:pt x="6505" y="6917"/>
                    <a:pt x="6551" y="6940"/>
                    <a:pt x="6597" y="6985"/>
                  </a:cubicBezTo>
                  <a:cubicBezTo>
                    <a:pt x="6642" y="7031"/>
                    <a:pt x="6688" y="7077"/>
                    <a:pt x="6711" y="7122"/>
                  </a:cubicBezTo>
                  <a:lnTo>
                    <a:pt x="6734" y="7145"/>
                  </a:lnTo>
                  <a:cubicBezTo>
                    <a:pt x="6779" y="7214"/>
                    <a:pt x="6848" y="7259"/>
                    <a:pt x="6893" y="7305"/>
                  </a:cubicBezTo>
                  <a:lnTo>
                    <a:pt x="6916" y="7328"/>
                  </a:lnTo>
                  <a:cubicBezTo>
                    <a:pt x="6985" y="7396"/>
                    <a:pt x="7053" y="7465"/>
                    <a:pt x="7099" y="7556"/>
                  </a:cubicBezTo>
                  <a:lnTo>
                    <a:pt x="7167" y="7625"/>
                  </a:lnTo>
                  <a:cubicBezTo>
                    <a:pt x="7190" y="7647"/>
                    <a:pt x="7213" y="7670"/>
                    <a:pt x="7236" y="7693"/>
                  </a:cubicBezTo>
                  <a:cubicBezTo>
                    <a:pt x="7281" y="7761"/>
                    <a:pt x="7327" y="7807"/>
                    <a:pt x="7373" y="7876"/>
                  </a:cubicBezTo>
                  <a:cubicBezTo>
                    <a:pt x="7418" y="7967"/>
                    <a:pt x="7464" y="8081"/>
                    <a:pt x="7510" y="8172"/>
                  </a:cubicBezTo>
                  <a:lnTo>
                    <a:pt x="7578" y="8309"/>
                  </a:lnTo>
                  <a:lnTo>
                    <a:pt x="7601" y="8378"/>
                  </a:lnTo>
                  <a:lnTo>
                    <a:pt x="7624" y="8401"/>
                  </a:lnTo>
                  <a:cubicBezTo>
                    <a:pt x="7624" y="8446"/>
                    <a:pt x="7647" y="8515"/>
                    <a:pt x="7669" y="8560"/>
                  </a:cubicBezTo>
                  <a:cubicBezTo>
                    <a:pt x="7692" y="8606"/>
                    <a:pt x="7692" y="8652"/>
                    <a:pt x="7715" y="8697"/>
                  </a:cubicBezTo>
                  <a:cubicBezTo>
                    <a:pt x="7738" y="8743"/>
                    <a:pt x="7761" y="8789"/>
                    <a:pt x="7761" y="8811"/>
                  </a:cubicBezTo>
                  <a:lnTo>
                    <a:pt x="7829" y="9017"/>
                  </a:lnTo>
                  <a:lnTo>
                    <a:pt x="7852" y="9063"/>
                  </a:lnTo>
                  <a:cubicBezTo>
                    <a:pt x="7852" y="9085"/>
                    <a:pt x="7875" y="9108"/>
                    <a:pt x="7875" y="9131"/>
                  </a:cubicBezTo>
                  <a:lnTo>
                    <a:pt x="7898" y="9245"/>
                  </a:lnTo>
                  <a:cubicBezTo>
                    <a:pt x="7921" y="9291"/>
                    <a:pt x="7921" y="9314"/>
                    <a:pt x="7943" y="9359"/>
                  </a:cubicBezTo>
                  <a:cubicBezTo>
                    <a:pt x="7943" y="9405"/>
                    <a:pt x="7943" y="9428"/>
                    <a:pt x="7966" y="9473"/>
                  </a:cubicBezTo>
                  <a:lnTo>
                    <a:pt x="7966" y="9496"/>
                  </a:lnTo>
                  <a:cubicBezTo>
                    <a:pt x="7989" y="9565"/>
                    <a:pt x="7989" y="9610"/>
                    <a:pt x="8012" y="9656"/>
                  </a:cubicBezTo>
                  <a:cubicBezTo>
                    <a:pt x="8035" y="9656"/>
                    <a:pt x="8035" y="9679"/>
                    <a:pt x="8035" y="9702"/>
                  </a:cubicBezTo>
                  <a:cubicBezTo>
                    <a:pt x="8035" y="9724"/>
                    <a:pt x="8057" y="9770"/>
                    <a:pt x="8057" y="9793"/>
                  </a:cubicBezTo>
                  <a:cubicBezTo>
                    <a:pt x="8057" y="9816"/>
                    <a:pt x="8057" y="9839"/>
                    <a:pt x="8057" y="9839"/>
                  </a:cubicBezTo>
                  <a:lnTo>
                    <a:pt x="8057" y="9884"/>
                  </a:lnTo>
                  <a:cubicBezTo>
                    <a:pt x="8057" y="9907"/>
                    <a:pt x="8057" y="9953"/>
                    <a:pt x="8057" y="9976"/>
                  </a:cubicBezTo>
                  <a:cubicBezTo>
                    <a:pt x="8057" y="9998"/>
                    <a:pt x="8057" y="10021"/>
                    <a:pt x="8080" y="10067"/>
                  </a:cubicBezTo>
                  <a:cubicBezTo>
                    <a:pt x="8080" y="10135"/>
                    <a:pt x="8080" y="10204"/>
                    <a:pt x="8080" y="10272"/>
                  </a:cubicBezTo>
                  <a:cubicBezTo>
                    <a:pt x="8080" y="10341"/>
                    <a:pt x="8080" y="10432"/>
                    <a:pt x="8080" y="10523"/>
                  </a:cubicBezTo>
                  <a:cubicBezTo>
                    <a:pt x="8080" y="10546"/>
                    <a:pt x="8103" y="10569"/>
                    <a:pt x="8103" y="10592"/>
                  </a:cubicBezTo>
                  <a:lnTo>
                    <a:pt x="8103" y="10660"/>
                  </a:lnTo>
                  <a:cubicBezTo>
                    <a:pt x="8103" y="10683"/>
                    <a:pt x="8103" y="10706"/>
                    <a:pt x="8103" y="10752"/>
                  </a:cubicBezTo>
                  <a:lnTo>
                    <a:pt x="8103" y="10774"/>
                  </a:lnTo>
                  <a:cubicBezTo>
                    <a:pt x="8103" y="10820"/>
                    <a:pt x="8103" y="10866"/>
                    <a:pt x="8103" y="10889"/>
                  </a:cubicBezTo>
                  <a:cubicBezTo>
                    <a:pt x="8126" y="10934"/>
                    <a:pt x="8126" y="10980"/>
                    <a:pt x="8126" y="11025"/>
                  </a:cubicBezTo>
                  <a:lnTo>
                    <a:pt x="8126" y="11071"/>
                  </a:lnTo>
                  <a:cubicBezTo>
                    <a:pt x="8126" y="11140"/>
                    <a:pt x="8126" y="11208"/>
                    <a:pt x="8126" y="11254"/>
                  </a:cubicBezTo>
                  <a:lnTo>
                    <a:pt x="8126" y="11299"/>
                  </a:lnTo>
                  <a:cubicBezTo>
                    <a:pt x="8126" y="11345"/>
                    <a:pt x="8126" y="11391"/>
                    <a:pt x="8126" y="11436"/>
                  </a:cubicBezTo>
                  <a:lnTo>
                    <a:pt x="8126" y="11459"/>
                  </a:lnTo>
                  <a:cubicBezTo>
                    <a:pt x="8126" y="11482"/>
                    <a:pt x="8126" y="11505"/>
                    <a:pt x="8126" y="11550"/>
                  </a:cubicBezTo>
                  <a:cubicBezTo>
                    <a:pt x="8126" y="11573"/>
                    <a:pt x="8126" y="11596"/>
                    <a:pt x="8126" y="11619"/>
                  </a:cubicBezTo>
                  <a:lnTo>
                    <a:pt x="8126" y="11733"/>
                  </a:lnTo>
                  <a:lnTo>
                    <a:pt x="8126" y="11779"/>
                  </a:lnTo>
                  <a:lnTo>
                    <a:pt x="8126" y="11802"/>
                  </a:lnTo>
                  <a:lnTo>
                    <a:pt x="8126" y="11824"/>
                  </a:lnTo>
                  <a:cubicBezTo>
                    <a:pt x="8103" y="11847"/>
                    <a:pt x="8103" y="11847"/>
                    <a:pt x="8103" y="11847"/>
                  </a:cubicBezTo>
                  <a:cubicBezTo>
                    <a:pt x="8080" y="11870"/>
                    <a:pt x="8080" y="11893"/>
                    <a:pt x="8080" y="11893"/>
                  </a:cubicBezTo>
                  <a:cubicBezTo>
                    <a:pt x="8080" y="11939"/>
                    <a:pt x="8057" y="11984"/>
                    <a:pt x="8057" y="12030"/>
                  </a:cubicBezTo>
                  <a:lnTo>
                    <a:pt x="8057" y="12053"/>
                  </a:lnTo>
                  <a:lnTo>
                    <a:pt x="8057" y="12098"/>
                  </a:lnTo>
                  <a:cubicBezTo>
                    <a:pt x="8035" y="12167"/>
                    <a:pt x="8035" y="12235"/>
                    <a:pt x="8012" y="12304"/>
                  </a:cubicBezTo>
                  <a:cubicBezTo>
                    <a:pt x="8012" y="12327"/>
                    <a:pt x="8012" y="12327"/>
                    <a:pt x="8012" y="12349"/>
                  </a:cubicBezTo>
                  <a:lnTo>
                    <a:pt x="8012" y="12395"/>
                  </a:lnTo>
                  <a:cubicBezTo>
                    <a:pt x="7989" y="12441"/>
                    <a:pt x="7989" y="12486"/>
                    <a:pt x="7989" y="12555"/>
                  </a:cubicBezTo>
                  <a:lnTo>
                    <a:pt x="7966" y="12623"/>
                  </a:lnTo>
                  <a:lnTo>
                    <a:pt x="7943" y="12715"/>
                  </a:lnTo>
                  <a:cubicBezTo>
                    <a:pt x="7921" y="12783"/>
                    <a:pt x="7921" y="12852"/>
                    <a:pt x="7898" y="12920"/>
                  </a:cubicBezTo>
                  <a:lnTo>
                    <a:pt x="7898" y="12943"/>
                  </a:lnTo>
                  <a:lnTo>
                    <a:pt x="7921" y="12943"/>
                  </a:lnTo>
                  <a:cubicBezTo>
                    <a:pt x="7943" y="12943"/>
                    <a:pt x="7966" y="12943"/>
                    <a:pt x="7966" y="12920"/>
                  </a:cubicBezTo>
                  <a:cubicBezTo>
                    <a:pt x="7966" y="12874"/>
                    <a:pt x="7989" y="12829"/>
                    <a:pt x="7989" y="12806"/>
                  </a:cubicBezTo>
                  <a:cubicBezTo>
                    <a:pt x="7989" y="12806"/>
                    <a:pt x="8004" y="12806"/>
                    <a:pt x="8010" y="12794"/>
                  </a:cubicBezTo>
                  <a:lnTo>
                    <a:pt x="8010" y="12794"/>
                  </a:lnTo>
                  <a:cubicBezTo>
                    <a:pt x="7986" y="12903"/>
                    <a:pt x="7943" y="12991"/>
                    <a:pt x="7921" y="13080"/>
                  </a:cubicBezTo>
                  <a:lnTo>
                    <a:pt x="7921" y="13103"/>
                  </a:lnTo>
                  <a:lnTo>
                    <a:pt x="7921" y="13125"/>
                  </a:lnTo>
                  <a:cubicBezTo>
                    <a:pt x="7898" y="13194"/>
                    <a:pt x="7875" y="13262"/>
                    <a:pt x="7875" y="13354"/>
                  </a:cubicBezTo>
                  <a:lnTo>
                    <a:pt x="7852" y="13445"/>
                  </a:lnTo>
                  <a:cubicBezTo>
                    <a:pt x="7829" y="13491"/>
                    <a:pt x="7829" y="13536"/>
                    <a:pt x="7829" y="13582"/>
                  </a:cubicBezTo>
                  <a:cubicBezTo>
                    <a:pt x="7806" y="13650"/>
                    <a:pt x="7806" y="13719"/>
                    <a:pt x="7784" y="13787"/>
                  </a:cubicBezTo>
                  <a:cubicBezTo>
                    <a:pt x="7784" y="13810"/>
                    <a:pt x="7761" y="13856"/>
                    <a:pt x="7761" y="13879"/>
                  </a:cubicBezTo>
                  <a:lnTo>
                    <a:pt x="7738" y="13924"/>
                  </a:lnTo>
                  <a:lnTo>
                    <a:pt x="7715" y="14016"/>
                  </a:lnTo>
                  <a:lnTo>
                    <a:pt x="7692" y="14084"/>
                  </a:lnTo>
                  <a:cubicBezTo>
                    <a:pt x="7669" y="14130"/>
                    <a:pt x="7647" y="14175"/>
                    <a:pt x="7647" y="14221"/>
                  </a:cubicBezTo>
                  <a:lnTo>
                    <a:pt x="7624" y="14244"/>
                  </a:lnTo>
                  <a:lnTo>
                    <a:pt x="7601" y="14312"/>
                  </a:lnTo>
                  <a:lnTo>
                    <a:pt x="7555" y="14426"/>
                  </a:lnTo>
                  <a:cubicBezTo>
                    <a:pt x="7555" y="14449"/>
                    <a:pt x="7532" y="14495"/>
                    <a:pt x="7532" y="14518"/>
                  </a:cubicBezTo>
                  <a:cubicBezTo>
                    <a:pt x="7510" y="14541"/>
                    <a:pt x="7510" y="14563"/>
                    <a:pt x="7487" y="14586"/>
                  </a:cubicBezTo>
                  <a:cubicBezTo>
                    <a:pt x="7464" y="14655"/>
                    <a:pt x="7441" y="14723"/>
                    <a:pt x="7418" y="14792"/>
                  </a:cubicBezTo>
                  <a:lnTo>
                    <a:pt x="7418" y="14814"/>
                  </a:lnTo>
                  <a:cubicBezTo>
                    <a:pt x="7418" y="14860"/>
                    <a:pt x="7396" y="14906"/>
                    <a:pt x="7396" y="14951"/>
                  </a:cubicBezTo>
                  <a:lnTo>
                    <a:pt x="7373" y="15020"/>
                  </a:lnTo>
                  <a:cubicBezTo>
                    <a:pt x="7373" y="15043"/>
                    <a:pt x="7350" y="15066"/>
                    <a:pt x="7350" y="15088"/>
                  </a:cubicBezTo>
                  <a:cubicBezTo>
                    <a:pt x="7327" y="15111"/>
                    <a:pt x="7327" y="15134"/>
                    <a:pt x="7304" y="15157"/>
                  </a:cubicBezTo>
                  <a:cubicBezTo>
                    <a:pt x="7281" y="15180"/>
                    <a:pt x="7259" y="15225"/>
                    <a:pt x="7236" y="15248"/>
                  </a:cubicBezTo>
                  <a:cubicBezTo>
                    <a:pt x="7236" y="15271"/>
                    <a:pt x="7213" y="15317"/>
                    <a:pt x="7190" y="15339"/>
                  </a:cubicBezTo>
                  <a:lnTo>
                    <a:pt x="7190" y="15362"/>
                  </a:lnTo>
                  <a:cubicBezTo>
                    <a:pt x="7190" y="15385"/>
                    <a:pt x="7167" y="15408"/>
                    <a:pt x="7167" y="15408"/>
                  </a:cubicBezTo>
                  <a:lnTo>
                    <a:pt x="7167" y="15431"/>
                  </a:lnTo>
                  <a:cubicBezTo>
                    <a:pt x="7167" y="15454"/>
                    <a:pt x="7144" y="15476"/>
                    <a:pt x="7144" y="15499"/>
                  </a:cubicBezTo>
                  <a:cubicBezTo>
                    <a:pt x="7144" y="15499"/>
                    <a:pt x="7144" y="15522"/>
                    <a:pt x="7144" y="15522"/>
                  </a:cubicBezTo>
                  <a:cubicBezTo>
                    <a:pt x="7144" y="15545"/>
                    <a:pt x="7167" y="15568"/>
                    <a:pt x="7167" y="15591"/>
                  </a:cubicBezTo>
                  <a:cubicBezTo>
                    <a:pt x="7190" y="15613"/>
                    <a:pt x="7236" y="15636"/>
                    <a:pt x="7259" y="15636"/>
                  </a:cubicBezTo>
                  <a:cubicBezTo>
                    <a:pt x="7281" y="15636"/>
                    <a:pt x="7304" y="15613"/>
                    <a:pt x="7327" y="15613"/>
                  </a:cubicBezTo>
                  <a:cubicBezTo>
                    <a:pt x="7350" y="15591"/>
                    <a:pt x="7350" y="15591"/>
                    <a:pt x="7350" y="15591"/>
                  </a:cubicBezTo>
                  <a:cubicBezTo>
                    <a:pt x="7418" y="15545"/>
                    <a:pt x="7487" y="15522"/>
                    <a:pt x="7578" y="15499"/>
                  </a:cubicBezTo>
                  <a:cubicBezTo>
                    <a:pt x="7624" y="15476"/>
                    <a:pt x="7692" y="15454"/>
                    <a:pt x="7784" y="15431"/>
                  </a:cubicBezTo>
                  <a:lnTo>
                    <a:pt x="7829" y="15408"/>
                  </a:lnTo>
                  <a:cubicBezTo>
                    <a:pt x="7875" y="15408"/>
                    <a:pt x="7943" y="15385"/>
                    <a:pt x="8012" y="15385"/>
                  </a:cubicBezTo>
                  <a:lnTo>
                    <a:pt x="8057" y="15385"/>
                  </a:lnTo>
                  <a:cubicBezTo>
                    <a:pt x="8080" y="15408"/>
                    <a:pt x="8103" y="15408"/>
                    <a:pt x="8126" y="15408"/>
                  </a:cubicBezTo>
                  <a:cubicBezTo>
                    <a:pt x="8194" y="15454"/>
                    <a:pt x="8240" y="15499"/>
                    <a:pt x="8286" y="15545"/>
                  </a:cubicBezTo>
                  <a:cubicBezTo>
                    <a:pt x="8331" y="15613"/>
                    <a:pt x="8377" y="15682"/>
                    <a:pt x="8423" y="15750"/>
                  </a:cubicBezTo>
                  <a:cubicBezTo>
                    <a:pt x="8468" y="15796"/>
                    <a:pt x="8491" y="15842"/>
                    <a:pt x="8514" y="15887"/>
                  </a:cubicBezTo>
                  <a:lnTo>
                    <a:pt x="8560" y="15933"/>
                  </a:lnTo>
                  <a:lnTo>
                    <a:pt x="8582" y="15979"/>
                  </a:lnTo>
                  <a:cubicBezTo>
                    <a:pt x="8605" y="16001"/>
                    <a:pt x="8628" y="16024"/>
                    <a:pt x="8628" y="16047"/>
                  </a:cubicBezTo>
                  <a:lnTo>
                    <a:pt x="8651" y="16070"/>
                  </a:lnTo>
                  <a:cubicBezTo>
                    <a:pt x="8674" y="16093"/>
                    <a:pt x="8674" y="16116"/>
                    <a:pt x="8697" y="16138"/>
                  </a:cubicBezTo>
                  <a:cubicBezTo>
                    <a:pt x="8719" y="16161"/>
                    <a:pt x="8765" y="16161"/>
                    <a:pt x="8788" y="16161"/>
                  </a:cubicBezTo>
                  <a:lnTo>
                    <a:pt x="8834" y="16161"/>
                  </a:lnTo>
                  <a:cubicBezTo>
                    <a:pt x="8879" y="16138"/>
                    <a:pt x="8902" y="16116"/>
                    <a:pt x="8902" y="16093"/>
                  </a:cubicBezTo>
                  <a:cubicBezTo>
                    <a:pt x="8902" y="16070"/>
                    <a:pt x="8925" y="16047"/>
                    <a:pt x="8925" y="16024"/>
                  </a:cubicBezTo>
                  <a:lnTo>
                    <a:pt x="8925" y="16001"/>
                  </a:lnTo>
                  <a:cubicBezTo>
                    <a:pt x="8948" y="15956"/>
                    <a:pt x="8948" y="15933"/>
                    <a:pt x="8948" y="15887"/>
                  </a:cubicBezTo>
                  <a:lnTo>
                    <a:pt x="8948" y="15842"/>
                  </a:lnTo>
                  <a:cubicBezTo>
                    <a:pt x="8970" y="15773"/>
                    <a:pt x="8970" y="15705"/>
                    <a:pt x="8993" y="15613"/>
                  </a:cubicBezTo>
                  <a:cubicBezTo>
                    <a:pt x="8993" y="15545"/>
                    <a:pt x="9016" y="15476"/>
                    <a:pt x="9016" y="15408"/>
                  </a:cubicBezTo>
                  <a:cubicBezTo>
                    <a:pt x="9039" y="15362"/>
                    <a:pt x="9039" y="15317"/>
                    <a:pt x="9062" y="15271"/>
                  </a:cubicBezTo>
                  <a:cubicBezTo>
                    <a:pt x="9062" y="15225"/>
                    <a:pt x="9062" y="15180"/>
                    <a:pt x="9062" y="15134"/>
                  </a:cubicBezTo>
                  <a:cubicBezTo>
                    <a:pt x="9062" y="15111"/>
                    <a:pt x="9085" y="15066"/>
                    <a:pt x="9085" y="15043"/>
                  </a:cubicBezTo>
                  <a:cubicBezTo>
                    <a:pt x="9130" y="15043"/>
                    <a:pt x="9153" y="15020"/>
                    <a:pt x="9176" y="14997"/>
                  </a:cubicBezTo>
                  <a:cubicBezTo>
                    <a:pt x="9176" y="14974"/>
                    <a:pt x="9199" y="14951"/>
                    <a:pt x="9199" y="14929"/>
                  </a:cubicBezTo>
                  <a:cubicBezTo>
                    <a:pt x="9222" y="14883"/>
                    <a:pt x="9222" y="14860"/>
                    <a:pt x="9244" y="14837"/>
                  </a:cubicBezTo>
                  <a:lnTo>
                    <a:pt x="9290" y="14700"/>
                  </a:lnTo>
                  <a:lnTo>
                    <a:pt x="9313" y="14586"/>
                  </a:lnTo>
                  <a:lnTo>
                    <a:pt x="9336" y="14541"/>
                  </a:lnTo>
                  <a:lnTo>
                    <a:pt x="9336" y="14518"/>
                  </a:lnTo>
                  <a:lnTo>
                    <a:pt x="9336" y="14472"/>
                  </a:lnTo>
                  <a:cubicBezTo>
                    <a:pt x="9336" y="14472"/>
                    <a:pt x="9359" y="14449"/>
                    <a:pt x="9359" y="14449"/>
                  </a:cubicBezTo>
                  <a:cubicBezTo>
                    <a:pt x="9359" y="14426"/>
                    <a:pt x="9359" y="14404"/>
                    <a:pt x="9359" y="14381"/>
                  </a:cubicBezTo>
                  <a:cubicBezTo>
                    <a:pt x="9381" y="14358"/>
                    <a:pt x="9381" y="14312"/>
                    <a:pt x="9381" y="14290"/>
                  </a:cubicBezTo>
                  <a:lnTo>
                    <a:pt x="9404" y="14267"/>
                  </a:lnTo>
                  <a:cubicBezTo>
                    <a:pt x="9404" y="14221"/>
                    <a:pt x="9427" y="14198"/>
                    <a:pt x="9404" y="14153"/>
                  </a:cubicBezTo>
                  <a:lnTo>
                    <a:pt x="9427" y="14130"/>
                  </a:lnTo>
                  <a:cubicBezTo>
                    <a:pt x="9450" y="14061"/>
                    <a:pt x="9473" y="13993"/>
                    <a:pt x="9495" y="13947"/>
                  </a:cubicBezTo>
                  <a:cubicBezTo>
                    <a:pt x="9495" y="13924"/>
                    <a:pt x="9518" y="13879"/>
                    <a:pt x="9518" y="13856"/>
                  </a:cubicBezTo>
                  <a:cubicBezTo>
                    <a:pt x="9541" y="13787"/>
                    <a:pt x="9564" y="13742"/>
                    <a:pt x="9587" y="13673"/>
                  </a:cubicBezTo>
                  <a:cubicBezTo>
                    <a:pt x="9587" y="13628"/>
                    <a:pt x="9610" y="13605"/>
                    <a:pt x="9610" y="13582"/>
                  </a:cubicBezTo>
                  <a:lnTo>
                    <a:pt x="9632" y="13536"/>
                  </a:lnTo>
                  <a:lnTo>
                    <a:pt x="9655" y="13513"/>
                  </a:lnTo>
                  <a:lnTo>
                    <a:pt x="9655" y="13468"/>
                  </a:lnTo>
                  <a:cubicBezTo>
                    <a:pt x="9701" y="13354"/>
                    <a:pt x="9769" y="13194"/>
                    <a:pt x="9838" y="13057"/>
                  </a:cubicBezTo>
                  <a:lnTo>
                    <a:pt x="9929" y="12920"/>
                  </a:lnTo>
                  <a:cubicBezTo>
                    <a:pt x="9975" y="12829"/>
                    <a:pt x="10020" y="12737"/>
                    <a:pt x="10066" y="12646"/>
                  </a:cubicBezTo>
                  <a:cubicBezTo>
                    <a:pt x="10089" y="12578"/>
                    <a:pt x="10135" y="12509"/>
                    <a:pt x="10180" y="12441"/>
                  </a:cubicBezTo>
                  <a:lnTo>
                    <a:pt x="10203" y="12395"/>
                  </a:lnTo>
                  <a:cubicBezTo>
                    <a:pt x="10226" y="12349"/>
                    <a:pt x="10249" y="12304"/>
                    <a:pt x="10294" y="12258"/>
                  </a:cubicBezTo>
                  <a:lnTo>
                    <a:pt x="10294" y="12235"/>
                  </a:lnTo>
                  <a:cubicBezTo>
                    <a:pt x="10317" y="12167"/>
                    <a:pt x="10363" y="12075"/>
                    <a:pt x="10386" y="12007"/>
                  </a:cubicBezTo>
                  <a:cubicBezTo>
                    <a:pt x="10431" y="11961"/>
                    <a:pt x="10454" y="11916"/>
                    <a:pt x="10500" y="11870"/>
                  </a:cubicBezTo>
                  <a:cubicBezTo>
                    <a:pt x="10523" y="11847"/>
                    <a:pt x="10545" y="11824"/>
                    <a:pt x="10568" y="11779"/>
                  </a:cubicBezTo>
                  <a:cubicBezTo>
                    <a:pt x="10591" y="11779"/>
                    <a:pt x="10591" y="11779"/>
                    <a:pt x="10591" y="11756"/>
                  </a:cubicBezTo>
                  <a:cubicBezTo>
                    <a:pt x="10637" y="11710"/>
                    <a:pt x="10660" y="11665"/>
                    <a:pt x="10705" y="11619"/>
                  </a:cubicBezTo>
                  <a:lnTo>
                    <a:pt x="10705" y="11596"/>
                  </a:lnTo>
                  <a:cubicBezTo>
                    <a:pt x="10728" y="11550"/>
                    <a:pt x="10774" y="11505"/>
                    <a:pt x="10797" y="11459"/>
                  </a:cubicBezTo>
                  <a:cubicBezTo>
                    <a:pt x="10797" y="11436"/>
                    <a:pt x="10819" y="11414"/>
                    <a:pt x="10819" y="11391"/>
                  </a:cubicBezTo>
                  <a:cubicBezTo>
                    <a:pt x="10842" y="11368"/>
                    <a:pt x="10865" y="11345"/>
                    <a:pt x="10911" y="11345"/>
                  </a:cubicBezTo>
                  <a:cubicBezTo>
                    <a:pt x="10933" y="11299"/>
                    <a:pt x="10933" y="11277"/>
                    <a:pt x="10956" y="11254"/>
                  </a:cubicBezTo>
                  <a:cubicBezTo>
                    <a:pt x="10979" y="11231"/>
                    <a:pt x="10979" y="11208"/>
                    <a:pt x="11002" y="11185"/>
                  </a:cubicBezTo>
                  <a:cubicBezTo>
                    <a:pt x="11048" y="11140"/>
                    <a:pt x="11070" y="11071"/>
                    <a:pt x="11093" y="11025"/>
                  </a:cubicBezTo>
                  <a:lnTo>
                    <a:pt x="11116" y="11003"/>
                  </a:lnTo>
                  <a:cubicBezTo>
                    <a:pt x="11185" y="10889"/>
                    <a:pt x="11253" y="10797"/>
                    <a:pt x="11390" y="10683"/>
                  </a:cubicBezTo>
                  <a:cubicBezTo>
                    <a:pt x="11436" y="10637"/>
                    <a:pt x="11481" y="10592"/>
                    <a:pt x="11527" y="10569"/>
                  </a:cubicBezTo>
                  <a:cubicBezTo>
                    <a:pt x="11550" y="10523"/>
                    <a:pt x="11595" y="10501"/>
                    <a:pt x="11641" y="10478"/>
                  </a:cubicBezTo>
                  <a:lnTo>
                    <a:pt x="11687" y="10409"/>
                  </a:lnTo>
                  <a:cubicBezTo>
                    <a:pt x="11732" y="10364"/>
                    <a:pt x="11801" y="10318"/>
                    <a:pt x="11869" y="10272"/>
                  </a:cubicBezTo>
                  <a:cubicBezTo>
                    <a:pt x="11892" y="10249"/>
                    <a:pt x="11915" y="10227"/>
                    <a:pt x="11915" y="10227"/>
                  </a:cubicBezTo>
                  <a:cubicBezTo>
                    <a:pt x="11961" y="10204"/>
                    <a:pt x="11983" y="10181"/>
                    <a:pt x="12006" y="10158"/>
                  </a:cubicBezTo>
                  <a:cubicBezTo>
                    <a:pt x="12052" y="10112"/>
                    <a:pt x="12120" y="10067"/>
                    <a:pt x="12166" y="10044"/>
                  </a:cubicBezTo>
                  <a:lnTo>
                    <a:pt x="12234" y="9998"/>
                  </a:lnTo>
                  <a:cubicBezTo>
                    <a:pt x="12257" y="9976"/>
                    <a:pt x="12303" y="9953"/>
                    <a:pt x="12326" y="9930"/>
                  </a:cubicBezTo>
                  <a:cubicBezTo>
                    <a:pt x="12371" y="9907"/>
                    <a:pt x="12417" y="9861"/>
                    <a:pt x="12486" y="9839"/>
                  </a:cubicBezTo>
                  <a:cubicBezTo>
                    <a:pt x="12531" y="9816"/>
                    <a:pt x="12577" y="9793"/>
                    <a:pt x="12623" y="9770"/>
                  </a:cubicBezTo>
                  <a:lnTo>
                    <a:pt x="12714" y="9724"/>
                  </a:lnTo>
                  <a:lnTo>
                    <a:pt x="12737" y="9702"/>
                  </a:lnTo>
                  <a:cubicBezTo>
                    <a:pt x="12805" y="9679"/>
                    <a:pt x="12896" y="9633"/>
                    <a:pt x="12965" y="9610"/>
                  </a:cubicBezTo>
                  <a:cubicBezTo>
                    <a:pt x="13033" y="9565"/>
                    <a:pt x="13125" y="9542"/>
                    <a:pt x="13216" y="9519"/>
                  </a:cubicBezTo>
                  <a:lnTo>
                    <a:pt x="13307" y="9496"/>
                  </a:lnTo>
                  <a:cubicBezTo>
                    <a:pt x="13353" y="9473"/>
                    <a:pt x="13399" y="9451"/>
                    <a:pt x="13444" y="9428"/>
                  </a:cubicBezTo>
                  <a:cubicBezTo>
                    <a:pt x="13467" y="9428"/>
                    <a:pt x="13490" y="9405"/>
                    <a:pt x="13536" y="9405"/>
                  </a:cubicBezTo>
                  <a:cubicBezTo>
                    <a:pt x="13558" y="9382"/>
                    <a:pt x="13558" y="9359"/>
                    <a:pt x="13581" y="9314"/>
                  </a:cubicBezTo>
                  <a:cubicBezTo>
                    <a:pt x="13650" y="9314"/>
                    <a:pt x="13718" y="9291"/>
                    <a:pt x="13787" y="9268"/>
                  </a:cubicBezTo>
                  <a:cubicBezTo>
                    <a:pt x="13855" y="9268"/>
                    <a:pt x="13924" y="9268"/>
                    <a:pt x="13992" y="9245"/>
                  </a:cubicBezTo>
                  <a:cubicBezTo>
                    <a:pt x="14061" y="9245"/>
                    <a:pt x="14106" y="9245"/>
                    <a:pt x="14175" y="9222"/>
                  </a:cubicBezTo>
                  <a:lnTo>
                    <a:pt x="14197" y="9222"/>
                  </a:lnTo>
                  <a:cubicBezTo>
                    <a:pt x="14220" y="9222"/>
                    <a:pt x="14266" y="9199"/>
                    <a:pt x="14312" y="9199"/>
                  </a:cubicBezTo>
                  <a:lnTo>
                    <a:pt x="14403" y="9199"/>
                  </a:lnTo>
                  <a:lnTo>
                    <a:pt x="14449" y="9177"/>
                  </a:lnTo>
                  <a:cubicBezTo>
                    <a:pt x="14540" y="9177"/>
                    <a:pt x="14631" y="9154"/>
                    <a:pt x="14722" y="9154"/>
                  </a:cubicBezTo>
                  <a:cubicBezTo>
                    <a:pt x="14768" y="9131"/>
                    <a:pt x="14837" y="9131"/>
                    <a:pt x="14905" y="9131"/>
                  </a:cubicBezTo>
                  <a:lnTo>
                    <a:pt x="15019" y="9131"/>
                  </a:lnTo>
                  <a:cubicBezTo>
                    <a:pt x="15088" y="9154"/>
                    <a:pt x="15156" y="9154"/>
                    <a:pt x="15225" y="9154"/>
                  </a:cubicBezTo>
                  <a:lnTo>
                    <a:pt x="15316" y="9154"/>
                  </a:lnTo>
                  <a:cubicBezTo>
                    <a:pt x="15430" y="9177"/>
                    <a:pt x="15544" y="9177"/>
                    <a:pt x="15635" y="9177"/>
                  </a:cubicBezTo>
                  <a:lnTo>
                    <a:pt x="15681" y="9177"/>
                  </a:lnTo>
                  <a:cubicBezTo>
                    <a:pt x="15818" y="9199"/>
                    <a:pt x="15955" y="9222"/>
                    <a:pt x="16069" y="9245"/>
                  </a:cubicBezTo>
                  <a:lnTo>
                    <a:pt x="16115" y="9268"/>
                  </a:lnTo>
                  <a:cubicBezTo>
                    <a:pt x="16160" y="9268"/>
                    <a:pt x="16206" y="9268"/>
                    <a:pt x="16252" y="9291"/>
                  </a:cubicBezTo>
                  <a:cubicBezTo>
                    <a:pt x="16343" y="9291"/>
                    <a:pt x="16412" y="9314"/>
                    <a:pt x="16503" y="9336"/>
                  </a:cubicBezTo>
                  <a:cubicBezTo>
                    <a:pt x="16594" y="9359"/>
                    <a:pt x="16685" y="9382"/>
                    <a:pt x="16800" y="9405"/>
                  </a:cubicBezTo>
                  <a:lnTo>
                    <a:pt x="16868" y="9428"/>
                  </a:lnTo>
                  <a:cubicBezTo>
                    <a:pt x="16982" y="9451"/>
                    <a:pt x="17119" y="9496"/>
                    <a:pt x="17233" y="9542"/>
                  </a:cubicBezTo>
                  <a:lnTo>
                    <a:pt x="17325" y="9588"/>
                  </a:lnTo>
                  <a:lnTo>
                    <a:pt x="17416" y="9610"/>
                  </a:lnTo>
                  <a:lnTo>
                    <a:pt x="17484" y="9633"/>
                  </a:lnTo>
                  <a:lnTo>
                    <a:pt x="17507" y="9656"/>
                  </a:lnTo>
                  <a:cubicBezTo>
                    <a:pt x="17530" y="9656"/>
                    <a:pt x="17576" y="9679"/>
                    <a:pt x="17598" y="9679"/>
                  </a:cubicBezTo>
                  <a:cubicBezTo>
                    <a:pt x="17690" y="9724"/>
                    <a:pt x="17758" y="9747"/>
                    <a:pt x="17827" y="9793"/>
                  </a:cubicBezTo>
                  <a:lnTo>
                    <a:pt x="17872" y="9816"/>
                  </a:lnTo>
                  <a:cubicBezTo>
                    <a:pt x="17918" y="9839"/>
                    <a:pt x="17986" y="9861"/>
                    <a:pt x="18032" y="9907"/>
                  </a:cubicBezTo>
                  <a:cubicBezTo>
                    <a:pt x="18078" y="9930"/>
                    <a:pt x="18146" y="9976"/>
                    <a:pt x="18215" y="10021"/>
                  </a:cubicBezTo>
                  <a:cubicBezTo>
                    <a:pt x="18238" y="10044"/>
                    <a:pt x="18260" y="10067"/>
                    <a:pt x="18283" y="10090"/>
                  </a:cubicBezTo>
                  <a:cubicBezTo>
                    <a:pt x="18375" y="10135"/>
                    <a:pt x="18443" y="10181"/>
                    <a:pt x="18534" y="10227"/>
                  </a:cubicBezTo>
                  <a:lnTo>
                    <a:pt x="18534" y="10249"/>
                  </a:lnTo>
                  <a:lnTo>
                    <a:pt x="18580" y="10249"/>
                  </a:lnTo>
                  <a:cubicBezTo>
                    <a:pt x="18603" y="10295"/>
                    <a:pt x="18648" y="10318"/>
                    <a:pt x="18671" y="10341"/>
                  </a:cubicBezTo>
                  <a:lnTo>
                    <a:pt x="18717" y="10364"/>
                  </a:lnTo>
                  <a:cubicBezTo>
                    <a:pt x="18740" y="10386"/>
                    <a:pt x="18763" y="10409"/>
                    <a:pt x="18808" y="10432"/>
                  </a:cubicBezTo>
                  <a:cubicBezTo>
                    <a:pt x="18831" y="10455"/>
                    <a:pt x="18854" y="10478"/>
                    <a:pt x="18899" y="10501"/>
                  </a:cubicBezTo>
                  <a:cubicBezTo>
                    <a:pt x="18991" y="10592"/>
                    <a:pt x="19105" y="10683"/>
                    <a:pt x="19196" y="10774"/>
                  </a:cubicBezTo>
                  <a:cubicBezTo>
                    <a:pt x="19219" y="10820"/>
                    <a:pt x="19242" y="10843"/>
                    <a:pt x="19265" y="10889"/>
                  </a:cubicBezTo>
                  <a:cubicBezTo>
                    <a:pt x="19288" y="10911"/>
                    <a:pt x="19310" y="10934"/>
                    <a:pt x="19310" y="10957"/>
                  </a:cubicBezTo>
                  <a:lnTo>
                    <a:pt x="19356" y="10957"/>
                  </a:lnTo>
                  <a:cubicBezTo>
                    <a:pt x="19402" y="10980"/>
                    <a:pt x="19424" y="11003"/>
                    <a:pt x="19424" y="11025"/>
                  </a:cubicBezTo>
                  <a:cubicBezTo>
                    <a:pt x="19470" y="11094"/>
                    <a:pt x="19516" y="11162"/>
                    <a:pt x="19561" y="11254"/>
                  </a:cubicBezTo>
                  <a:cubicBezTo>
                    <a:pt x="19584" y="11299"/>
                    <a:pt x="19607" y="11345"/>
                    <a:pt x="19630" y="11391"/>
                  </a:cubicBezTo>
                  <a:cubicBezTo>
                    <a:pt x="19653" y="11414"/>
                    <a:pt x="19676" y="11414"/>
                    <a:pt x="19698" y="11414"/>
                  </a:cubicBezTo>
                  <a:cubicBezTo>
                    <a:pt x="19744" y="11436"/>
                    <a:pt x="19767" y="11436"/>
                    <a:pt x="19813" y="11436"/>
                  </a:cubicBezTo>
                  <a:cubicBezTo>
                    <a:pt x="19835" y="11459"/>
                    <a:pt x="19858" y="11459"/>
                    <a:pt x="19904" y="11459"/>
                  </a:cubicBezTo>
                  <a:cubicBezTo>
                    <a:pt x="19927" y="11436"/>
                    <a:pt x="19949" y="11436"/>
                    <a:pt x="19972" y="11436"/>
                  </a:cubicBezTo>
                  <a:cubicBezTo>
                    <a:pt x="20018" y="11436"/>
                    <a:pt x="20041" y="11414"/>
                    <a:pt x="20064" y="11414"/>
                  </a:cubicBezTo>
                  <a:cubicBezTo>
                    <a:pt x="20132" y="11414"/>
                    <a:pt x="20201" y="11391"/>
                    <a:pt x="20269" y="11368"/>
                  </a:cubicBezTo>
                  <a:cubicBezTo>
                    <a:pt x="20360" y="11322"/>
                    <a:pt x="20429" y="11299"/>
                    <a:pt x="20497" y="11254"/>
                  </a:cubicBezTo>
                  <a:cubicBezTo>
                    <a:pt x="20566" y="11231"/>
                    <a:pt x="20611" y="11208"/>
                    <a:pt x="20657" y="11162"/>
                  </a:cubicBezTo>
                  <a:lnTo>
                    <a:pt x="20703" y="11162"/>
                  </a:lnTo>
                  <a:cubicBezTo>
                    <a:pt x="20748" y="11117"/>
                    <a:pt x="20794" y="11094"/>
                    <a:pt x="20862" y="11025"/>
                  </a:cubicBezTo>
                  <a:cubicBezTo>
                    <a:pt x="20931" y="10980"/>
                    <a:pt x="20999" y="10934"/>
                    <a:pt x="21045" y="10866"/>
                  </a:cubicBezTo>
                  <a:cubicBezTo>
                    <a:pt x="21068" y="10820"/>
                    <a:pt x="21114" y="10774"/>
                    <a:pt x="21136" y="10729"/>
                  </a:cubicBezTo>
                  <a:lnTo>
                    <a:pt x="21136" y="10706"/>
                  </a:lnTo>
                  <a:cubicBezTo>
                    <a:pt x="21182" y="10637"/>
                    <a:pt x="21228" y="10546"/>
                    <a:pt x="21205" y="10455"/>
                  </a:cubicBezTo>
                  <a:cubicBezTo>
                    <a:pt x="21182" y="10409"/>
                    <a:pt x="21159" y="10386"/>
                    <a:pt x="21136" y="10364"/>
                  </a:cubicBezTo>
                  <a:cubicBezTo>
                    <a:pt x="21114" y="10341"/>
                    <a:pt x="21068" y="10318"/>
                    <a:pt x="20999" y="10318"/>
                  </a:cubicBezTo>
                  <a:cubicBezTo>
                    <a:pt x="20954" y="10318"/>
                    <a:pt x="20931" y="10318"/>
                    <a:pt x="20885" y="10341"/>
                  </a:cubicBezTo>
                  <a:cubicBezTo>
                    <a:pt x="20840" y="10341"/>
                    <a:pt x="20817" y="10364"/>
                    <a:pt x="20771" y="10386"/>
                  </a:cubicBezTo>
                  <a:cubicBezTo>
                    <a:pt x="20703" y="10432"/>
                    <a:pt x="20634" y="10478"/>
                    <a:pt x="20589" y="10523"/>
                  </a:cubicBezTo>
                  <a:cubicBezTo>
                    <a:pt x="20474" y="10592"/>
                    <a:pt x="20383" y="10683"/>
                    <a:pt x="20269" y="10752"/>
                  </a:cubicBezTo>
                  <a:lnTo>
                    <a:pt x="20201" y="10797"/>
                  </a:lnTo>
                  <a:lnTo>
                    <a:pt x="20155" y="10820"/>
                  </a:lnTo>
                  <a:lnTo>
                    <a:pt x="20086" y="10843"/>
                  </a:lnTo>
                  <a:lnTo>
                    <a:pt x="20041" y="10866"/>
                  </a:lnTo>
                  <a:cubicBezTo>
                    <a:pt x="20041" y="10889"/>
                    <a:pt x="20018" y="10889"/>
                    <a:pt x="20018" y="10889"/>
                  </a:cubicBezTo>
                  <a:lnTo>
                    <a:pt x="19972" y="10911"/>
                  </a:lnTo>
                  <a:cubicBezTo>
                    <a:pt x="19927" y="10934"/>
                    <a:pt x="19881" y="10957"/>
                    <a:pt x="19835" y="10980"/>
                  </a:cubicBezTo>
                  <a:cubicBezTo>
                    <a:pt x="19790" y="11003"/>
                    <a:pt x="19767" y="11025"/>
                    <a:pt x="19767" y="11071"/>
                  </a:cubicBezTo>
                  <a:cubicBezTo>
                    <a:pt x="19767" y="11071"/>
                    <a:pt x="19767" y="11094"/>
                    <a:pt x="19767" y="11117"/>
                  </a:cubicBezTo>
                  <a:cubicBezTo>
                    <a:pt x="19721" y="11048"/>
                    <a:pt x="19676" y="11003"/>
                    <a:pt x="19653" y="10934"/>
                  </a:cubicBezTo>
                  <a:cubicBezTo>
                    <a:pt x="19630" y="10889"/>
                    <a:pt x="19607" y="10843"/>
                    <a:pt x="19584" y="10797"/>
                  </a:cubicBezTo>
                  <a:lnTo>
                    <a:pt x="19561" y="10774"/>
                  </a:lnTo>
                  <a:cubicBezTo>
                    <a:pt x="19539" y="10729"/>
                    <a:pt x="19516" y="10706"/>
                    <a:pt x="19493" y="10660"/>
                  </a:cubicBezTo>
                  <a:cubicBezTo>
                    <a:pt x="19424" y="10569"/>
                    <a:pt x="19356" y="10501"/>
                    <a:pt x="19288" y="10409"/>
                  </a:cubicBezTo>
                  <a:lnTo>
                    <a:pt x="19242" y="10386"/>
                  </a:lnTo>
                  <a:cubicBezTo>
                    <a:pt x="19196" y="10341"/>
                    <a:pt x="19151" y="10295"/>
                    <a:pt x="19105" y="10272"/>
                  </a:cubicBezTo>
                  <a:lnTo>
                    <a:pt x="19082" y="10249"/>
                  </a:lnTo>
                  <a:lnTo>
                    <a:pt x="19036" y="10204"/>
                  </a:lnTo>
                  <a:cubicBezTo>
                    <a:pt x="18991" y="10181"/>
                    <a:pt x="18945" y="10158"/>
                    <a:pt x="18922" y="10112"/>
                  </a:cubicBezTo>
                  <a:lnTo>
                    <a:pt x="18877" y="10090"/>
                  </a:lnTo>
                  <a:lnTo>
                    <a:pt x="18854" y="10067"/>
                  </a:lnTo>
                  <a:lnTo>
                    <a:pt x="18831" y="10044"/>
                  </a:lnTo>
                  <a:cubicBezTo>
                    <a:pt x="18831" y="10021"/>
                    <a:pt x="18831" y="9998"/>
                    <a:pt x="18808" y="9976"/>
                  </a:cubicBezTo>
                  <a:cubicBezTo>
                    <a:pt x="18785" y="9953"/>
                    <a:pt x="18763" y="9907"/>
                    <a:pt x="18740" y="9884"/>
                  </a:cubicBezTo>
                  <a:cubicBezTo>
                    <a:pt x="18671" y="9793"/>
                    <a:pt x="18603" y="9702"/>
                    <a:pt x="18557" y="9610"/>
                  </a:cubicBezTo>
                  <a:cubicBezTo>
                    <a:pt x="18489" y="9542"/>
                    <a:pt x="18443" y="9451"/>
                    <a:pt x="18375" y="9382"/>
                  </a:cubicBezTo>
                  <a:cubicBezTo>
                    <a:pt x="18352" y="9336"/>
                    <a:pt x="18306" y="9291"/>
                    <a:pt x="18283" y="9245"/>
                  </a:cubicBezTo>
                  <a:lnTo>
                    <a:pt x="18215" y="9177"/>
                  </a:lnTo>
                  <a:cubicBezTo>
                    <a:pt x="18192" y="9131"/>
                    <a:pt x="18169" y="9085"/>
                    <a:pt x="18146" y="9063"/>
                  </a:cubicBezTo>
                  <a:cubicBezTo>
                    <a:pt x="18101" y="8994"/>
                    <a:pt x="18055" y="8926"/>
                    <a:pt x="17986" y="8857"/>
                  </a:cubicBezTo>
                  <a:lnTo>
                    <a:pt x="17964" y="8811"/>
                  </a:lnTo>
                  <a:cubicBezTo>
                    <a:pt x="17918" y="8766"/>
                    <a:pt x="17895" y="8720"/>
                    <a:pt x="17850" y="8674"/>
                  </a:cubicBezTo>
                  <a:lnTo>
                    <a:pt x="17827" y="8629"/>
                  </a:lnTo>
                  <a:cubicBezTo>
                    <a:pt x="17781" y="8583"/>
                    <a:pt x="17758" y="8538"/>
                    <a:pt x="17713" y="8492"/>
                  </a:cubicBezTo>
                  <a:cubicBezTo>
                    <a:pt x="17690" y="8446"/>
                    <a:pt x="17667" y="8423"/>
                    <a:pt x="17644" y="8401"/>
                  </a:cubicBezTo>
                  <a:cubicBezTo>
                    <a:pt x="17598" y="8332"/>
                    <a:pt x="17553" y="8286"/>
                    <a:pt x="17507" y="8241"/>
                  </a:cubicBezTo>
                  <a:lnTo>
                    <a:pt x="17484" y="8218"/>
                  </a:lnTo>
                  <a:cubicBezTo>
                    <a:pt x="17461" y="8195"/>
                    <a:pt x="17439" y="8150"/>
                    <a:pt x="17416" y="8127"/>
                  </a:cubicBezTo>
                  <a:lnTo>
                    <a:pt x="17393" y="8081"/>
                  </a:lnTo>
                  <a:cubicBezTo>
                    <a:pt x="17370" y="8035"/>
                    <a:pt x="17347" y="8013"/>
                    <a:pt x="17325" y="7967"/>
                  </a:cubicBezTo>
                  <a:cubicBezTo>
                    <a:pt x="17302" y="7921"/>
                    <a:pt x="17256" y="7853"/>
                    <a:pt x="17210" y="7784"/>
                  </a:cubicBezTo>
                  <a:cubicBezTo>
                    <a:pt x="17188" y="7761"/>
                    <a:pt x="17165" y="7716"/>
                    <a:pt x="17142" y="7670"/>
                  </a:cubicBezTo>
                  <a:lnTo>
                    <a:pt x="17096" y="7625"/>
                  </a:lnTo>
                  <a:cubicBezTo>
                    <a:pt x="17073" y="7579"/>
                    <a:pt x="17028" y="7533"/>
                    <a:pt x="17005" y="7488"/>
                  </a:cubicBezTo>
                  <a:lnTo>
                    <a:pt x="16982" y="7465"/>
                  </a:lnTo>
                  <a:lnTo>
                    <a:pt x="16959" y="7442"/>
                  </a:lnTo>
                  <a:cubicBezTo>
                    <a:pt x="16914" y="7396"/>
                    <a:pt x="16868" y="7351"/>
                    <a:pt x="16822" y="7305"/>
                  </a:cubicBezTo>
                  <a:cubicBezTo>
                    <a:pt x="16800" y="7259"/>
                    <a:pt x="16777" y="7237"/>
                    <a:pt x="16754" y="7214"/>
                  </a:cubicBezTo>
                  <a:cubicBezTo>
                    <a:pt x="16731" y="7214"/>
                    <a:pt x="16731" y="7191"/>
                    <a:pt x="16708" y="7191"/>
                  </a:cubicBezTo>
                  <a:lnTo>
                    <a:pt x="16685" y="7145"/>
                  </a:lnTo>
                  <a:lnTo>
                    <a:pt x="16663" y="7145"/>
                  </a:lnTo>
                  <a:cubicBezTo>
                    <a:pt x="16640" y="7100"/>
                    <a:pt x="16617" y="7077"/>
                    <a:pt x="16571" y="7031"/>
                  </a:cubicBezTo>
                  <a:lnTo>
                    <a:pt x="16503" y="6940"/>
                  </a:lnTo>
                  <a:lnTo>
                    <a:pt x="16457" y="6871"/>
                  </a:lnTo>
                  <a:cubicBezTo>
                    <a:pt x="16434" y="6848"/>
                    <a:pt x="16412" y="6803"/>
                    <a:pt x="16389" y="6780"/>
                  </a:cubicBezTo>
                  <a:cubicBezTo>
                    <a:pt x="16389" y="6757"/>
                    <a:pt x="16366" y="6734"/>
                    <a:pt x="16343" y="6712"/>
                  </a:cubicBezTo>
                  <a:cubicBezTo>
                    <a:pt x="16343" y="6712"/>
                    <a:pt x="16320" y="6689"/>
                    <a:pt x="16297" y="6689"/>
                  </a:cubicBezTo>
                  <a:cubicBezTo>
                    <a:pt x="16297" y="6666"/>
                    <a:pt x="16275" y="6666"/>
                    <a:pt x="16252" y="6643"/>
                  </a:cubicBezTo>
                  <a:lnTo>
                    <a:pt x="16160" y="6643"/>
                  </a:lnTo>
                  <a:cubicBezTo>
                    <a:pt x="16138" y="6643"/>
                    <a:pt x="16138" y="6666"/>
                    <a:pt x="16115" y="6666"/>
                  </a:cubicBezTo>
                  <a:cubicBezTo>
                    <a:pt x="16092" y="6666"/>
                    <a:pt x="16069" y="6666"/>
                    <a:pt x="16046" y="6689"/>
                  </a:cubicBezTo>
                  <a:cubicBezTo>
                    <a:pt x="16001" y="6712"/>
                    <a:pt x="15932" y="6734"/>
                    <a:pt x="15887" y="6757"/>
                  </a:cubicBezTo>
                  <a:cubicBezTo>
                    <a:pt x="15818" y="6757"/>
                    <a:pt x="15772" y="6780"/>
                    <a:pt x="15704" y="6803"/>
                  </a:cubicBezTo>
                  <a:lnTo>
                    <a:pt x="15681" y="6803"/>
                  </a:lnTo>
                  <a:cubicBezTo>
                    <a:pt x="15613" y="6826"/>
                    <a:pt x="15544" y="6848"/>
                    <a:pt x="15476" y="6848"/>
                  </a:cubicBezTo>
                  <a:cubicBezTo>
                    <a:pt x="15339" y="6871"/>
                    <a:pt x="15202" y="6894"/>
                    <a:pt x="15065" y="6917"/>
                  </a:cubicBezTo>
                  <a:lnTo>
                    <a:pt x="15019" y="6917"/>
                  </a:lnTo>
                  <a:cubicBezTo>
                    <a:pt x="14951" y="6940"/>
                    <a:pt x="14905" y="6940"/>
                    <a:pt x="14859" y="6940"/>
                  </a:cubicBezTo>
                  <a:lnTo>
                    <a:pt x="14745" y="6963"/>
                  </a:lnTo>
                  <a:lnTo>
                    <a:pt x="14631" y="6963"/>
                  </a:lnTo>
                  <a:cubicBezTo>
                    <a:pt x="14517" y="6985"/>
                    <a:pt x="14403" y="6985"/>
                    <a:pt x="14289" y="6985"/>
                  </a:cubicBezTo>
                  <a:cubicBezTo>
                    <a:pt x="14106" y="7008"/>
                    <a:pt x="13924" y="7031"/>
                    <a:pt x="13741" y="7054"/>
                  </a:cubicBezTo>
                  <a:cubicBezTo>
                    <a:pt x="13513" y="7077"/>
                    <a:pt x="13284" y="7077"/>
                    <a:pt x="13079" y="7100"/>
                  </a:cubicBezTo>
                  <a:lnTo>
                    <a:pt x="12737" y="7100"/>
                  </a:lnTo>
                  <a:lnTo>
                    <a:pt x="12714" y="7077"/>
                  </a:lnTo>
                  <a:lnTo>
                    <a:pt x="12417" y="7077"/>
                  </a:lnTo>
                  <a:cubicBezTo>
                    <a:pt x="12349" y="7077"/>
                    <a:pt x="12257" y="7054"/>
                    <a:pt x="12166" y="7054"/>
                  </a:cubicBezTo>
                  <a:cubicBezTo>
                    <a:pt x="12166" y="7031"/>
                    <a:pt x="12143" y="7031"/>
                    <a:pt x="12143" y="7008"/>
                  </a:cubicBezTo>
                  <a:lnTo>
                    <a:pt x="12098" y="6985"/>
                  </a:lnTo>
                  <a:lnTo>
                    <a:pt x="12029" y="6985"/>
                  </a:lnTo>
                  <a:cubicBezTo>
                    <a:pt x="12006" y="6985"/>
                    <a:pt x="11983" y="6985"/>
                    <a:pt x="11961" y="6963"/>
                  </a:cubicBezTo>
                  <a:lnTo>
                    <a:pt x="11641" y="6963"/>
                  </a:lnTo>
                  <a:cubicBezTo>
                    <a:pt x="11573" y="6940"/>
                    <a:pt x="11504" y="6940"/>
                    <a:pt x="11436" y="6940"/>
                  </a:cubicBezTo>
                  <a:cubicBezTo>
                    <a:pt x="11390" y="6940"/>
                    <a:pt x="11344" y="6917"/>
                    <a:pt x="11299" y="6917"/>
                  </a:cubicBezTo>
                  <a:lnTo>
                    <a:pt x="11230" y="6917"/>
                  </a:lnTo>
                  <a:cubicBezTo>
                    <a:pt x="11185" y="6894"/>
                    <a:pt x="11116" y="6894"/>
                    <a:pt x="11048" y="6894"/>
                  </a:cubicBezTo>
                  <a:cubicBezTo>
                    <a:pt x="11025" y="6894"/>
                    <a:pt x="10979" y="6871"/>
                    <a:pt x="10956" y="6871"/>
                  </a:cubicBezTo>
                  <a:cubicBezTo>
                    <a:pt x="10911" y="6871"/>
                    <a:pt x="10888" y="6871"/>
                    <a:pt x="10842" y="6848"/>
                  </a:cubicBezTo>
                  <a:cubicBezTo>
                    <a:pt x="10705" y="6826"/>
                    <a:pt x="10568" y="6803"/>
                    <a:pt x="10454" y="6780"/>
                  </a:cubicBezTo>
                  <a:lnTo>
                    <a:pt x="10317" y="6734"/>
                  </a:lnTo>
                  <a:lnTo>
                    <a:pt x="10135" y="6689"/>
                  </a:lnTo>
                  <a:cubicBezTo>
                    <a:pt x="10020" y="6666"/>
                    <a:pt x="9883" y="6620"/>
                    <a:pt x="9747" y="6597"/>
                  </a:cubicBezTo>
                  <a:cubicBezTo>
                    <a:pt x="9610" y="6552"/>
                    <a:pt x="9473" y="6506"/>
                    <a:pt x="9336" y="6460"/>
                  </a:cubicBezTo>
                  <a:cubicBezTo>
                    <a:pt x="9267" y="6438"/>
                    <a:pt x="9199" y="6415"/>
                    <a:pt x="9130" y="6392"/>
                  </a:cubicBezTo>
                  <a:cubicBezTo>
                    <a:pt x="9085" y="6369"/>
                    <a:pt x="9016" y="6346"/>
                    <a:pt x="8948" y="6323"/>
                  </a:cubicBezTo>
                  <a:lnTo>
                    <a:pt x="8925" y="6301"/>
                  </a:lnTo>
                  <a:cubicBezTo>
                    <a:pt x="8879" y="6278"/>
                    <a:pt x="8811" y="6255"/>
                    <a:pt x="8742" y="6232"/>
                  </a:cubicBezTo>
                  <a:cubicBezTo>
                    <a:pt x="8674" y="6209"/>
                    <a:pt x="8605" y="6187"/>
                    <a:pt x="8537" y="6164"/>
                  </a:cubicBezTo>
                  <a:cubicBezTo>
                    <a:pt x="8423" y="6118"/>
                    <a:pt x="8286" y="6072"/>
                    <a:pt x="8172" y="6027"/>
                  </a:cubicBezTo>
                  <a:cubicBezTo>
                    <a:pt x="8035" y="5981"/>
                    <a:pt x="7898" y="5935"/>
                    <a:pt x="7784" y="5890"/>
                  </a:cubicBezTo>
                  <a:lnTo>
                    <a:pt x="7738" y="5867"/>
                  </a:lnTo>
                  <a:cubicBezTo>
                    <a:pt x="7692" y="5844"/>
                    <a:pt x="7647" y="5821"/>
                    <a:pt x="7601" y="5821"/>
                  </a:cubicBezTo>
                  <a:cubicBezTo>
                    <a:pt x="7532" y="5799"/>
                    <a:pt x="7464" y="5753"/>
                    <a:pt x="7396" y="5730"/>
                  </a:cubicBezTo>
                  <a:cubicBezTo>
                    <a:pt x="7350" y="5707"/>
                    <a:pt x="7281" y="5684"/>
                    <a:pt x="7213" y="5662"/>
                  </a:cubicBezTo>
                  <a:cubicBezTo>
                    <a:pt x="7213" y="5639"/>
                    <a:pt x="7213" y="5639"/>
                    <a:pt x="7190" y="5639"/>
                  </a:cubicBezTo>
                  <a:cubicBezTo>
                    <a:pt x="7167" y="5616"/>
                    <a:pt x="7144" y="5616"/>
                    <a:pt x="7122" y="5593"/>
                  </a:cubicBezTo>
                  <a:lnTo>
                    <a:pt x="7099" y="5570"/>
                  </a:lnTo>
                  <a:cubicBezTo>
                    <a:pt x="7053" y="5547"/>
                    <a:pt x="7030" y="5547"/>
                    <a:pt x="7008" y="5525"/>
                  </a:cubicBezTo>
                  <a:lnTo>
                    <a:pt x="6962" y="5502"/>
                  </a:lnTo>
                  <a:lnTo>
                    <a:pt x="6825" y="5433"/>
                  </a:lnTo>
                  <a:cubicBezTo>
                    <a:pt x="6779" y="5388"/>
                    <a:pt x="6711" y="5342"/>
                    <a:pt x="6642" y="5296"/>
                  </a:cubicBezTo>
                  <a:cubicBezTo>
                    <a:pt x="6597" y="5274"/>
                    <a:pt x="6528" y="5251"/>
                    <a:pt x="6483" y="5205"/>
                  </a:cubicBezTo>
                  <a:cubicBezTo>
                    <a:pt x="6414" y="5182"/>
                    <a:pt x="6368" y="5137"/>
                    <a:pt x="6300" y="5114"/>
                  </a:cubicBezTo>
                  <a:cubicBezTo>
                    <a:pt x="6254" y="5068"/>
                    <a:pt x="6209" y="5045"/>
                    <a:pt x="6163" y="5000"/>
                  </a:cubicBezTo>
                  <a:cubicBezTo>
                    <a:pt x="6117" y="4977"/>
                    <a:pt x="6072" y="4954"/>
                    <a:pt x="6003" y="4931"/>
                  </a:cubicBezTo>
                  <a:lnTo>
                    <a:pt x="5980" y="4908"/>
                  </a:lnTo>
                  <a:cubicBezTo>
                    <a:pt x="5958" y="4908"/>
                    <a:pt x="5912" y="4886"/>
                    <a:pt x="5889" y="4886"/>
                  </a:cubicBezTo>
                  <a:lnTo>
                    <a:pt x="5843" y="4886"/>
                  </a:lnTo>
                  <a:cubicBezTo>
                    <a:pt x="5821" y="4863"/>
                    <a:pt x="5775" y="4840"/>
                    <a:pt x="5752" y="4817"/>
                  </a:cubicBezTo>
                  <a:cubicBezTo>
                    <a:pt x="5661" y="4749"/>
                    <a:pt x="5592" y="4680"/>
                    <a:pt x="5478" y="4612"/>
                  </a:cubicBezTo>
                  <a:cubicBezTo>
                    <a:pt x="5410" y="4543"/>
                    <a:pt x="5341" y="4497"/>
                    <a:pt x="5273" y="4429"/>
                  </a:cubicBezTo>
                  <a:cubicBezTo>
                    <a:pt x="5273" y="4406"/>
                    <a:pt x="5273" y="4406"/>
                    <a:pt x="5273" y="4383"/>
                  </a:cubicBezTo>
                  <a:cubicBezTo>
                    <a:pt x="5273" y="4361"/>
                    <a:pt x="5273" y="4315"/>
                    <a:pt x="5273" y="4292"/>
                  </a:cubicBezTo>
                  <a:cubicBezTo>
                    <a:pt x="5250" y="4269"/>
                    <a:pt x="5250" y="4224"/>
                    <a:pt x="5250" y="4178"/>
                  </a:cubicBezTo>
                  <a:cubicBezTo>
                    <a:pt x="5250" y="4132"/>
                    <a:pt x="5250" y="4087"/>
                    <a:pt x="5273" y="4041"/>
                  </a:cubicBezTo>
                  <a:cubicBezTo>
                    <a:pt x="5273" y="4018"/>
                    <a:pt x="5273" y="4018"/>
                    <a:pt x="5273" y="3972"/>
                  </a:cubicBezTo>
                  <a:cubicBezTo>
                    <a:pt x="5273" y="3950"/>
                    <a:pt x="5250" y="3904"/>
                    <a:pt x="5204" y="3881"/>
                  </a:cubicBezTo>
                  <a:lnTo>
                    <a:pt x="5181" y="3881"/>
                  </a:lnTo>
                  <a:cubicBezTo>
                    <a:pt x="5159" y="3881"/>
                    <a:pt x="5136" y="3881"/>
                    <a:pt x="5136" y="3904"/>
                  </a:cubicBezTo>
                  <a:lnTo>
                    <a:pt x="5090" y="3904"/>
                  </a:lnTo>
                  <a:cubicBezTo>
                    <a:pt x="5067" y="3904"/>
                    <a:pt x="5045" y="3904"/>
                    <a:pt x="5045" y="3927"/>
                  </a:cubicBezTo>
                  <a:cubicBezTo>
                    <a:pt x="4999" y="3927"/>
                    <a:pt x="4953" y="3927"/>
                    <a:pt x="4908" y="3950"/>
                  </a:cubicBezTo>
                  <a:lnTo>
                    <a:pt x="4885" y="3950"/>
                  </a:lnTo>
                  <a:cubicBezTo>
                    <a:pt x="4816" y="3972"/>
                    <a:pt x="4702" y="4018"/>
                    <a:pt x="4611" y="4041"/>
                  </a:cubicBezTo>
                  <a:cubicBezTo>
                    <a:pt x="4497" y="4087"/>
                    <a:pt x="4360" y="4132"/>
                    <a:pt x="4246" y="4178"/>
                  </a:cubicBezTo>
                  <a:cubicBezTo>
                    <a:pt x="4132" y="4224"/>
                    <a:pt x="4017" y="4269"/>
                    <a:pt x="3903" y="4315"/>
                  </a:cubicBezTo>
                  <a:lnTo>
                    <a:pt x="3812" y="4361"/>
                  </a:lnTo>
                  <a:lnTo>
                    <a:pt x="3766" y="4383"/>
                  </a:lnTo>
                  <a:cubicBezTo>
                    <a:pt x="3721" y="4406"/>
                    <a:pt x="3652" y="4429"/>
                    <a:pt x="3584" y="4452"/>
                  </a:cubicBezTo>
                  <a:cubicBezTo>
                    <a:pt x="3561" y="4475"/>
                    <a:pt x="3538" y="4475"/>
                    <a:pt x="3492" y="4497"/>
                  </a:cubicBezTo>
                  <a:cubicBezTo>
                    <a:pt x="3470" y="4497"/>
                    <a:pt x="3424" y="4520"/>
                    <a:pt x="3378" y="4543"/>
                  </a:cubicBezTo>
                  <a:cubicBezTo>
                    <a:pt x="3333" y="4543"/>
                    <a:pt x="3287" y="4566"/>
                    <a:pt x="3241" y="4589"/>
                  </a:cubicBezTo>
                  <a:cubicBezTo>
                    <a:pt x="3150" y="4634"/>
                    <a:pt x="3082" y="4680"/>
                    <a:pt x="2990" y="4703"/>
                  </a:cubicBezTo>
                  <a:lnTo>
                    <a:pt x="2945" y="4703"/>
                  </a:lnTo>
                  <a:cubicBezTo>
                    <a:pt x="2899" y="4726"/>
                    <a:pt x="2830" y="4749"/>
                    <a:pt x="2785" y="4794"/>
                  </a:cubicBezTo>
                  <a:cubicBezTo>
                    <a:pt x="2739" y="4794"/>
                    <a:pt x="2716" y="4817"/>
                    <a:pt x="2694" y="4817"/>
                  </a:cubicBezTo>
                  <a:lnTo>
                    <a:pt x="2671" y="4817"/>
                  </a:lnTo>
                  <a:cubicBezTo>
                    <a:pt x="2648" y="4794"/>
                    <a:pt x="2625" y="4771"/>
                    <a:pt x="2602" y="4771"/>
                  </a:cubicBezTo>
                  <a:cubicBezTo>
                    <a:pt x="2534" y="4726"/>
                    <a:pt x="2442" y="4703"/>
                    <a:pt x="2351" y="4657"/>
                  </a:cubicBezTo>
                  <a:cubicBezTo>
                    <a:pt x="2305" y="4657"/>
                    <a:pt x="2260" y="4634"/>
                    <a:pt x="2237" y="4612"/>
                  </a:cubicBezTo>
                  <a:cubicBezTo>
                    <a:pt x="2191" y="4589"/>
                    <a:pt x="2146" y="4566"/>
                    <a:pt x="2123" y="4543"/>
                  </a:cubicBezTo>
                  <a:cubicBezTo>
                    <a:pt x="1963" y="4406"/>
                    <a:pt x="1826" y="4292"/>
                    <a:pt x="1735" y="4178"/>
                  </a:cubicBezTo>
                  <a:cubicBezTo>
                    <a:pt x="1689" y="4109"/>
                    <a:pt x="1644" y="4064"/>
                    <a:pt x="1598" y="3995"/>
                  </a:cubicBezTo>
                  <a:lnTo>
                    <a:pt x="1575" y="3950"/>
                  </a:lnTo>
                  <a:cubicBezTo>
                    <a:pt x="1552" y="3904"/>
                    <a:pt x="1507" y="3858"/>
                    <a:pt x="1484" y="3836"/>
                  </a:cubicBezTo>
                  <a:lnTo>
                    <a:pt x="1484" y="3813"/>
                  </a:lnTo>
                  <a:cubicBezTo>
                    <a:pt x="1438" y="3744"/>
                    <a:pt x="1392" y="3676"/>
                    <a:pt x="1370" y="3607"/>
                  </a:cubicBezTo>
                  <a:cubicBezTo>
                    <a:pt x="1324" y="3562"/>
                    <a:pt x="1301" y="3493"/>
                    <a:pt x="1256" y="3425"/>
                  </a:cubicBezTo>
                  <a:cubicBezTo>
                    <a:pt x="1233" y="3333"/>
                    <a:pt x="1210" y="3265"/>
                    <a:pt x="1187" y="3196"/>
                  </a:cubicBezTo>
                  <a:cubicBezTo>
                    <a:pt x="1164" y="3128"/>
                    <a:pt x="1141" y="3037"/>
                    <a:pt x="1119" y="2968"/>
                  </a:cubicBezTo>
                  <a:lnTo>
                    <a:pt x="1096" y="2900"/>
                  </a:lnTo>
                  <a:cubicBezTo>
                    <a:pt x="1073" y="2831"/>
                    <a:pt x="1050" y="2786"/>
                    <a:pt x="1050" y="2717"/>
                  </a:cubicBezTo>
                  <a:cubicBezTo>
                    <a:pt x="1027" y="2649"/>
                    <a:pt x="1004" y="2557"/>
                    <a:pt x="982" y="2489"/>
                  </a:cubicBezTo>
                  <a:cubicBezTo>
                    <a:pt x="982" y="2352"/>
                    <a:pt x="959" y="2192"/>
                    <a:pt x="959" y="2032"/>
                  </a:cubicBezTo>
                  <a:cubicBezTo>
                    <a:pt x="959" y="1987"/>
                    <a:pt x="959" y="1918"/>
                    <a:pt x="959" y="1873"/>
                  </a:cubicBezTo>
                  <a:lnTo>
                    <a:pt x="959" y="1804"/>
                  </a:lnTo>
                  <a:cubicBezTo>
                    <a:pt x="959" y="1713"/>
                    <a:pt x="959" y="1644"/>
                    <a:pt x="959" y="1553"/>
                  </a:cubicBezTo>
                  <a:cubicBezTo>
                    <a:pt x="936" y="1485"/>
                    <a:pt x="936" y="1416"/>
                    <a:pt x="936" y="1348"/>
                  </a:cubicBezTo>
                  <a:lnTo>
                    <a:pt x="913" y="1302"/>
                  </a:lnTo>
                  <a:lnTo>
                    <a:pt x="913" y="1256"/>
                  </a:lnTo>
                  <a:lnTo>
                    <a:pt x="936" y="1211"/>
                  </a:lnTo>
                  <a:lnTo>
                    <a:pt x="936" y="1165"/>
                  </a:lnTo>
                  <a:lnTo>
                    <a:pt x="959" y="1051"/>
                  </a:lnTo>
                  <a:lnTo>
                    <a:pt x="982" y="937"/>
                  </a:lnTo>
                  <a:cubicBezTo>
                    <a:pt x="1004" y="823"/>
                    <a:pt x="1027" y="708"/>
                    <a:pt x="1050" y="594"/>
                  </a:cubicBezTo>
                  <a:lnTo>
                    <a:pt x="1096" y="457"/>
                  </a:lnTo>
                  <a:cubicBezTo>
                    <a:pt x="1096" y="366"/>
                    <a:pt x="1119" y="298"/>
                    <a:pt x="1119" y="229"/>
                  </a:cubicBezTo>
                  <a:lnTo>
                    <a:pt x="1119" y="206"/>
                  </a:lnTo>
                  <a:cubicBezTo>
                    <a:pt x="1096" y="206"/>
                    <a:pt x="1096" y="183"/>
                    <a:pt x="1096" y="161"/>
                  </a:cubicBezTo>
                  <a:cubicBezTo>
                    <a:pt x="1073" y="115"/>
                    <a:pt x="1073" y="92"/>
                    <a:pt x="1027" y="69"/>
                  </a:cubicBezTo>
                  <a:cubicBezTo>
                    <a:pt x="1004" y="47"/>
                    <a:pt x="982" y="24"/>
                    <a:pt x="936" y="24"/>
                  </a:cubicBezTo>
                  <a:cubicBezTo>
                    <a:pt x="936" y="1"/>
                    <a:pt x="913" y="1"/>
                    <a:pt x="8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 name="Google Shape;9748;p58"/>
            <p:cNvSpPr/>
            <p:nvPr/>
          </p:nvSpPr>
          <p:spPr>
            <a:xfrm>
              <a:off x="6076411" y="3041612"/>
              <a:ext cx="220440" cy="215070"/>
            </a:xfrm>
            <a:custGeom>
              <a:avLst/>
              <a:gdLst/>
              <a:ahLst/>
              <a:cxnLst/>
              <a:rect l="l" t="t" r="r" b="b"/>
              <a:pathLst>
                <a:path w="4680" h="4566" extrusionOk="0">
                  <a:moveTo>
                    <a:pt x="4109" y="0"/>
                  </a:moveTo>
                  <a:cubicBezTo>
                    <a:pt x="4086" y="0"/>
                    <a:pt x="4064" y="23"/>
                    <a:pt x="4041" y="23"/>
                  </a:cubicBezTo>
                  <a:cubicBezTo>
                    <a:pt x="3972" y="46"/>
                    <a:pt x="3949" y="115"/>
                    <a:pt x="3927" y="183"/>
                  </a:cubicBezTo>
                  <a:cubicBezTo>
                    <a:pt x="3904" y="183"/>
                    <a:pt x="3904" y="206"/>
                    <a:pt x="3904" y="206"/>
                  </a:cubicBezTo>
                  <a:cubicBezTo>
                    <a:pt x="3881" y="251"/>
                    <a:pt x="3881" y="274"/>
                    <a:pt x="3858" y="297"/>
                  </a:cubicBezTo>
                  <a:cubicBezTo>
                    <a:pt x="3812" y="366"/>
                    <a:pt x="3790" y="434"/>
                    <a:pt x="3744" y="525"/>
                  </a:cubicBezTo>
                  <a:cubicBezTo>
                    <a:pt x="3698" y="594"/>
                    <a:pt x="3676" y="662"/>
                    <a:pt x="3630" y="731"/>
                  </a:cubicBezTo>
                  <a:cubicBezTo>
                    <a:pt x="3607" y="799"/>
                    <a:pt x="3561" y="868"/>
                    <a:pt x="3516" y="936"/>
                  </a:cubicBezTo>
                  <a:cubicBezTo>
                    <a:pt x="3447" y="1073"/>
                    <a:pt x="3356" y="1210"/>
                    <a:pt x="3287" y="1347"/>
                  </a:cubicBezTo>
                  <a:cubicBezTo>
                    <a:pt x="3196" y="1507"/>
                    <a:pt x="3105" y="1621"/>
                    <a:pt x="3014" y="1758"/>
                  </a:cubicBezTo>
                  <a:cubicBezTo>
                    <a:pt x="2991" y="1781"/>
                    <a:pt x="2968" y="1826"/>
                    <a:pt x="2968" y="1849"/>
                  </a:cubicBezTo>
                  <a:lnTo>
                    <a:pt x="2945" y="1849"/>
                  </a:lnTo>
                  <a:cubicBezTo>
                    <a:pt x="2922" y="1872"/>
                    <a:pt x="2899" y="1895"/>
                    <a:pt x="2877" y="1895"/>
                  </a:cubicBezTo>
                  <a:cubicBezTo>
                    <a:pt x="2854" y="1941"/>
                    <a:pt x="2831" y="1963"/>
                    <a:pt x="2785" y="2009"/>
                  </a:cubicBezTo>
                  <a:cubicBezTo>
                    <a:pt x="2762" y="2032"/>
                    <a:pt x="2740" y="2055"/>
                    <a:pt x="2694" y="2100"/>
                  </a:cubicBezTo>
                  <a:cubicBezTo>
                    <a:pt x="2648" y="2146"/>
                    <a:pt x="2603" y="2192"/>
                    <a:pt x="2557" y="2237"/>
                  </a:cubicBezTo>
                  <a:cubicBezTo>
                    <a:pt x="2534" y="2260"/>
                    <a:pt x="2511" y="2283"/>
                    <a:pt x="2489" y="2306"/>
                  </a:cubicBezTo>
                  <a:lnTo>
                    <a:pt x="2466" y="2329"/>
                  </a:lnTo>
                  <a:cubicBezTo>
                    <a:pt x="2306" y="2443"/>
                    <a:pt x="2146" y="2557"/>
                    <a:pt x="1986" y="2648"/>
                  </a:cubicBezTo>
                  <a:cubicBezTo>
                    <a:pt x="1895" y="2717"/>
                    <a:pt x="1804" y="2785"/>
                    <a:pt x="1735" y="2831"/>
                  </a:cubicBezTo>
                  <a:cubicBezTo>
                    <a:pt x="1690" y="2854"/>
                    <a:pt x="1644" y="2876"/>
                    <a:pt x="1598" y="2899"/>
                  </a:cubicBezTo>
                  <a:lnTo>
                    <a:pt x="1507" y="2945"/>
                  </a:lnTo>
                  <a:cubicBezTo>
                    <a:pt x="1439" y="2991"/>
                    <a:pt x="1347" y="3013"/>
                    <a:pt x="1279" y="3059"/>
                  </a:cubicBezTo>
                  <a:lnTo>
                    <a:pt x="1233" y="3059"/>
                  </a:lnTo>
                  <a:cubicBezTo>
                    <a:pt x="1210" y="3059"/>
                    <a:pt x="1165" y="3082"/>
                    <a:pt x="1142" y="3082"/>
                  </a:cubicBezTo>
                  <a:lnTo>
                    <a:pt x="160" y="3082"/>
                  </a:lnTo>
                  <a:cubicBezTo>
                    <a:pt x="115" y="3105"/>
                    <a:pt x="69" y="3127"/>
                    <a:pt x="46" y="3173"/>
                  </a:cubicBezTo>
                  <a:cubicBezTo>
                    <a:pt x="46" y="3196"/>
                    <a:pt x="23" y="3196"/>
                    <a:pt x="23" y="3219"/>
                  </a:cubicBezTo>
                  <a:cubicBezTo>
                    <a:pt x="1" y="3264"/>
                    <a:pt x="23" y="3310"/>
                    <a:pt x="46" y="3356"/>
                  </a:cubicBezTo>
                  <a:cubicBezTo>
                    <a:pt x="69" y="3424"/>
                    <a:pt x="138" y="3447"/>
                    <a:pt x="206" y="3470"/>
                  </a:cubicBezTo>
                  <a:cubicBezTo>
                    <a:pt x="206" y="3470"/>
                    <a:pt x="229" y="3470"/>
                    <a:pt x="229" y="3493"/>
                  </a:cubicBezTo>
                  <a:cubicBezTo>
                    <a:pt x="229" y="3515"/>
                    <a:pt x="252" y="3561"/>
                    <a:pt x="297" y="3584"/>
                  </a:cubicBezTo>
                  <a:cubicBezTo>
                    <a:pt x="320" y="3584"/>
                    <a:pt x="320" y="3607"/>
                    <a:pt x="343" y="3607"/>
                  </a:cubicBezTo>
                  <a:lnTo>
                    <a:pt x="366" y="3607"/>
                  </a:lnTo>
                  <a:cubicBezTo>
                    <a:pt x="434" y="3607"/>
                    <a:pt x="480" y="3607"/>
                    <a:pt x="548" y="3630"/>
                  </a:cubicBezTo>
                  <a:cubicBezTo>
                    <a:pt x="526" y="3630"/>
                    <a:pt x="503" y="3652"/>
                    <a:pt x="503" y="3675"/>
                  </a:cubicBezTo>
                  <a:cubicBezTo>
                    <a:pt x="480" y="3698"/>
                    <a:pt x="480" y="3744"/>
                    <a:pt x="480" y="3789"/>
                  </a:cubicBezTo>
                  <a:cubicBezTo>
                    <a:pt x="480" y="3812"/>
                    <a:pt x="503" y="3858"/>
                    <a:pt x="526" y="3858"/>
                  </a:cubicBezTo>
                  <a:cubicBezTo>
                    <a:pt x="526" y="3881"/>
                    <a:pt x="548" y="3881"/>
                    <a:pt x="548" y="3904"/>
                  </a:cubicBezTo>
                  <a:cubicBezTo>
                    <a:pt x="571" y="3904"/>
                    <a:pt x="594" y="3904"/>
                    <a:pt x="617" y="3926"/>
                  </a:cubicBezTo>
                  <a:cubicBezTo>
                    <a:pt x="640" y="3926"/>
                    <a:pt x="640" y="3926"/>
                    <a:pt x="663" y="3949"/>
                  </a:cubicBezTo>
                  <a:lnTo>
                    <a:pt x="754" y="3949"/>
                  </a:lnTo>
                  <a:cubicBezTo>
                    <a:pt x="754" y="3972"/>
                    <a:pt x="754" y="3995"/>
                    <a:pt x="777" y="4018"/>
                  </a:cubicBezTo>
                  <a:cubicBezTo>
                    <a:pt x="777" y="4040"/>
                    <a:pt x="800" y="4063"/>
                    <a:pt x="800" y="4063"/>
                  </a:cubicBezTo>
                  <a:cubicBezTo>
                    <a:pt x="822" y="4086"/>
                    <a:pt x="822" y="4086"/>
                    <a:pt x="845" y="4109"/>
                  </a:cubicBezTo>
                  <a:cubicBezTo>
                    <a:pt x="868" y="4109"/>
                    <a:pt x="868" y="4109"/>
                    <a:pt x="891" y="4132"/>
                  </a:cubicBezTo>
                  <a:lnTo>
                    <a:pt x="1028" y="4132"/>
                  </a:lnTo>
                  <a:cubicBezTo>
                    <a:pt x="1028" y="4155"/>
                    <a:pt x="1005" y="4177"/>
                    <a:pt x="1005" y="4200"/>
                  </a:cubicBezTo>
                  <a:cubicBezTo>
                    <a:pt x="1005" y="4200"/>
                    <a:pt x="1005" y="4223"/>
                    <a:pt x="1005" y="4223"/>
                  </a:cubicBezTo>
                  <a:cubicBezTo>
                    <a:pt x="1005" y="4223"/>
                    <a:pt x="1005" y="4223"/>
                    <a:pt x="982" y="4246"/>
                  </a:cubicBezTo>
                  <a:cubicBezTo>
                    <a:pt x="959" y="4314"/>
                    <a:pt x="1005" y="4383"/>
                    <a:pt x="1073" y="4428"/>
                  </a:cubicBezTo>
                  <a:cubicBezTo>
                    <a:pt x="1073" y="4474"/>
                    <a:pt x="1073" y="4497"/>
                    <a:pt x="1096" y="4520"/>
                  </a:cubicBezTo>
                  <a:cubicBezTo>
                    <a:pt x="1142" y="4565"/>
                    <a:pt x="1165" y="4565"/>
                    <a:pt x="1210" y="4565"/>
                  </a:cubicBezTo>
                  <a:lnTo>
                    <a:pt x="1279" y="4565"/>
                  </a:lnTo>
                  <a:cubicBezTo>
                    <a:pt x="1302" y="4565"/>
                    <a:pt x="1325" y="4543"/>
                    <a:pt x="1347" y="4543"/>
                  </a:cubicBezTo>
                  <a:cubicBezTo>
                    <a:pt x="1370" y="4543"/>
                    <a:pt x="1370" y="4520"/>
                    <a:pt x="1393" y="4520"/>
                  </a:cubicBezTo>
                  <a:cubicBezTo>
                    <a:pt x="1439" y="4497"/>
                    <a:pt x="1461" y="4497"/>
                    <a:pt x="1484" y="4474"/>
                  </a:cubicBezTo>
                  <a:cubicBezTo>
                    <a:pt x="1530" y="4451"/>
                    <a:pt x="1598" y="4428"/>
                    <a:pt x="1644" y="4383"/>
                  </a:cubicBezTo>
                  <a:cubicBezTo>
                    <a:pt x="1690" y="4360"/>
                    <a:pt x="1713" y="4337"/>
                    <a:pt x="1758" y="4314"/>
                  </a:cubicBezTo>
                  <a:cubicBezTo>
                    <a:pt x="1804" y="4269"/>
                    <a:pt x="1872" y="4246"/>
                    <a:pt x="1918" y="4200"/>
                  </a:cubicBezTo>
                  <a:cubicBezTo>
                    <a:pt x="1918" y="4177"/>
                    <a:pt x="1918" y="4177"/>
                    <a:pt x="1941" y="4177"/>
                  </a:cubicBezTo>
                  <a:cubicBezTo>
                    <a:pt x="1964" y="4155"/>
                    <a:pt x="1986" y="4132"/>
                    <a:pt x="1986" y="4109"/>
                  </a:cubicBezTo>
                  <a:cubicBezTo>
                    <a:pt x="2009" y="4086"/>
                    <a:pt x="2009" y="4040"/>
                    <a:pt x="2009" y="4018"/>
                  </a:cubicBezTo>
                  <a:lnTo>
                    <a:pt x="2032" y="4018"/>
                  </a:lnTo>
                  <a:cubicBezTo>
                    <a:pt x="2078" y="4018"/>
                    <a:pt x="2123" y="3995"/>
                    <a:pt x="2169" y="3972"/>
                  </a:cubicBezTo>
                  <a:cubicBezTo>
                    <a:pt x="2238" y="3949"/>
                    <a:pt x="2283" y="3926"/>
                    <a:pt x="2329" y="3904"/>
                  </a:cubicBezTo>
                  <a:cubicBezTo>
                    <a:pt x="2352" y="3881"/>
                    <a:pt x="2374" y="3858"/>
                    <a:pt x="2352" y="3835"/>
                  </a:cubicBezTo>
                  <a:cubicBezTo>
                    <a:pt x="2338" y="3808"/>
                    <a:pt x="2325" y="3797"/>
                    <a:pt x="2312" y="3797"/>
                  </a:cubicBezTo>
                  <a:cubicBezTo>
                    <a:pt x="2302" y="3797"/>
                    <a:pt x="2293" y="3803"/>
                    <a:pt x="2283" y="3812"/>
                  </a:cubicBezTo>
                  <a:cubicBezTo>
                    <a:pt x="2260" y="3812"/>
                    <a:pt x="2238" y="3812"/>
                    <a:pt x="2238" y="3835"/>
                  </a:cubicBezTo>
                  <a:lnTo>
                    <a:pt x="2123" y="3835"/>
                  </a:lnTo>
                  <a:cubicBezTo>
                    <a:pt x="2123" y="3835"/>
                    <a:pt x="2146" y="3812"/>
                    <a:pt x="2146" y="3812"/>
                  </a:cubicBezTo>
                  <a:cubicBezTo>
                    <a:pt x="2238" y="3698"/>
                    <a:pt x="2352" y="3584"/>
                    <a:pt x="2443" y="3493"/>
                  </a:cubicBezTo>
                  <a:cubicBezTo>
                    <a:pt x="2489" y="3447"/>
                    <a:pt x="2557" y="3401"/>
                    <a:pt x="2603" y="3356"/>
                  </a:cubicBezTo>
                  <a:cubicBezTo>
                    <a:pt x="2603" y="3333"/>
                    <a:pt x="2626" y="3310"/>
                    <a:pt x="2648" y="3310"/>
                  </a:cubicBezTo>
                  <a:cubicBezTo>
                    <a:pt x="2694" y="3264"/>
                    <a:pt x="2740" y="3219"/>
                    <a:pt x="2762" y="3173"/>
                  </a:cubicBezTo>
                  <a:cubicBezTo>
                    <a:pt x="2785" y="3173"/>
                    <a:pt x="2785" y="3150"/>
                    <a:pt x="2808" y="3150"/>
                  </a:cubicBezTo>
                  <a:lnTo>
                    <a:pt x="2808" y="3127"/>
                  </a:lnTo>
                  <a:cubicBezTo>
                    <a:pt x="2831" y="3105"/>
                    <a:pt x="2854" y="3082"/>
                    <a:pt x="2877" y="3036"/>
                  </a:cubicBezTo>
                  <a:cubicBezTo>
                    <a:pt x="2922" y="2991"/>
                    <a:pt x="2945" y="2945"/>
                    <a:pt x="2991" y="2899"/>
                  </a:cubicBezTo>
                  <a:cubicBezTo>
                    <a:pt x="3014" y="2854"/>
                    <a:pt x="3036" y="2831"/>
                    <a:pt x="3059" y="2785"/>
                  </a:cubicBezTo>
                  <a:cubicBezTo>
                    <a:pt x="3128" y="2694"/>
                    <a:pt x="3196" y="2625"/>
                    <a:pt x="3242" y="2534"/>
                  </a:cubicBezTo>
                  <a:cubicBezTo>
                    <a:pt x="3242" y="2488"/>
                    <a:pt x="3265" y="2466"/>
                    <a:pt x="3287" y="2443"/>
                  </a:cubicBezTo>
                  <a:cubicBezTo>
                    <a:pt x="3310" y="2420"/>
                    <a:pt x="3333" y="2374"/>
                    <a:pt x="3333" y="2351"/>
                  </a:cubicBezTo>
                  <a:cubicBezTo>
                    <a:pt x="3356" y="2329"/>
                    <a:pt x="3379" y="2283"/>
                    <a:pt x="3379" y="2260"/>
                  </a:cubicBezTo>
                  <a:cubicBezTo>
                    <a:pt x="3402" y="2237"/>
                    <a:pt x="3424" y="2192"/>
                    <a:pt x="3447" y="2146"/>
                  </a:cubicBezTo>
                  <a:cubicBezTo>
                    <a:pt x="3447" y="2146"/>
                    <a:pt x="3447" y="2123"/>
                    <a:pt x="3470" y="2123"/>
                  </a:cubicBezTo>
                  <a:cubicBezTo>
                    <a:pt x="3493" y="2077"/>
                    <a:pt x="3493" y="2032"/>
                    <a:pt x="3516" y="1986"/>
                  </a:cubicBezTo>
                  <a:cubicBezTo>
                    <a:pt x="3516" y="1986"/>
                    <a:pt x="3516" y="2009"/>
                    <a:pt x="3516" y="2032"/>
                  </a:cubicBezTo>
                  <a:cubicBezTo>
                    <a:pt x="3539" y="1918"/>
                    <a:pt x="3584" y="1826"/>
                    <a:pt x="3653" y="1758"/>
                  </a:cubicBezTo>
                  <a:cubicBezTo>
                    <a:pt x="3698" y="1644"/>
                    <a:pt x="3767" y="1575"/>
                    <a:pt x="3835" y="1484"/>
                  </a:cubicBezTo>
                  <a:cubicBezTo>
                    <a:pt x="3881" y="1416"/>
                    <a:pt x="3927" y="1370"/>
                    <a:pt x="3972" y="1301"/>
                  </a:cubicBezTo>
                  <a:cubicBezTo>
                    <a:pt x="4041" y="1233"/>
                    <a:pt x="4109" y="1187"/>
                    <a:pt x="4178" y="1119"/>
                  </a:cubicBezTo>
                  <a:cubicBezTo>
                    <a:pt x="4200" y="1096"/>
                    <a:pt x="4246" y="1073"/>
                    <a:pt x="4292" y="1050"/>
                  </a:cubicBezTo>
                  <a:cubicBezTo>
                    <a:pt x="4315" y="1050"/>
                    <a:pt x="4337" y="1050"/>
                    <a:pt x="4360" y="1028"/>
                  </a:cubicBezTo>
                  <a:cubicBezTo>
                    <a:pt x="4383" y="1028"/>
                    <a:pt x="4406" y="1005"/>
                    <a:pt x="4429" y="1005"/>
                  </a:cubicBezTo>
                  <a:lnTo>
                    <a:pt x="4474" y="1005"/>
                  </a:lnTo>
                  <a:cubicBezTo>
                    <a:pt x="4497" y="982"/>
                    <a:pt x="4497" y="982"/>
                    <a:pt x="4497" y="982"/>
                  </a:cubicBezTo>
                  <a:cubicBezTo>
                    <a:pt x="4520" y="982"/>
                    <a:pt x="4543" y="982"/>
                    <a:pt x="4543" y="959"/>
                  </a:cubicBezTo>
                  <a:cubicBezTo>
                    <a:pt x="4680" y="891"/>
                    <a:pt x="4657" y="731"/>
                    <a:pt x="4611" y="617"/>
                  </a:cubicBezTo>
                  <a:cubicBezTo>
                    <a:pt x="4589" y="548"/>
                    <a:pt x="4543" y="480"/>
                    <a:pt x="4520" y="411"/>
                  </a:cubicBezTo>
                  <a:cubicBezTo>
                    <a:pt x="4497" y="366"/>
                    <a:pt x="4474" y="297"/>
                    <a:pt x="4429" y="251"/>
                  </a:cubicBezTo>
                  <a:cubicBezTo>
                    <a:pt x="4406" y="229"/>
                    <a:pt x="4383" y="183"/>
                    <a:pt x="4360" y="160"/>
                  </a:cubicBezTo>
                  <a:cubicBezTo>
                    <a:pt x="4337" y="137"/>
                    <a:pt x="4337" y="137"/>
                    <a:pt x="4315" y="115"/>
                  </a:cubicBezTo>
                  <a:cubicBezTo>
                    <a:pt x="4292" y="92"/>
                    <a:pt x="4269" y="92"/>
                    <a:pt x="4246" y="69"/>
                  </a:cubicBezTo>
                  <a:cubicBezTo>
                    <a:pt x="4246" y="69"/>
                    <a:pt x="4223" y="46"/>
                    <a:pt x="4200" y="46"/>
                  </a:cubicBezTo>
                  <a:cubicBezTo>
                    <a:pt x="4178" y="23"/>
                    <a:pt x="4132" y="0"/>
                    <a:pt x="4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 name="Google Shape;9749;p58"/>
            <p:cNvSpPr/>
            <p:nvPr/>
          </p:nvSpPr>
          <p:spPr>
            <a:xfrm>
              <a:off x="5599053" y="3163093"/>
              <a:ext cx="594575" cy="616101"/>
            </a:xfrm>
            <a:custGeom>
              <a:avLst/>
              <a:gdLst/>
              <a:ahLst/>
              <a:cxnLst/>
              <a:rect l="l" t="t" r="r" b="b"/>
              <a:pathLst>
                <a:path w="12623" h="13080" extrusionOk="0">
                  <a:moveTo>
                    <a:pt x="6779" y="1"/>
                  </a:moveTo>
                  <a:cubicBezTo>
                    <a:pt x="6551" y="1"/>
                    <a:pt x="6300" y="23"/>
                    <a:pt x="6095" y="46"/>
                  </a:cubicBezTo>
                  <a:lnTo>
                    <a:pt x="5958" y="46"/>
                  </a:lnTo>
                  <a:cubicBezTo>
                    <a:pt x="5661" y="69"/>
                    <a:pt x="5364" y="138"/>
                    <a:pt x="5090" y="252"/>
                  </a:cubicBezTo>
                  <a:cubicBezTo>
                    <a:pt x="4953" y="320"/>
                    <a:pt x="4816" y="366"/>
                    <a:pt x="4679" y="434"/>
                  </a:cubicBezTo>
                  <a:cubicBezTo>
                    <a:pt x="4520" y="503"/>
                    <a:pt x="4383" y="571"/>
                    <a:pt x="4269" y="640"/>
                  </a:cubicBezTo>
                  <a:cubicBezTo>
                    <a:pt x="4109" y="731"/>
                    <a:pt x="3972" y="822"/>
                    <a:pt x="3858" y="891"/>
                  </a:cubicBezTo>
                  <a:cubicBezTo>
                    <a:pt x="3812" y="936"/>
                    <a:pt x="3766" y="959"/>
                    <a:pt x="3721" y="1005"/>
                  </a:cubicBezTo>
                  <a:lnTo>
                    <a:pt x="3675" y="1028"/>
                  </a:lnTo>
                  <a:lnTo>
                    <a:pt x="3675" y="1051"/>
                  </a:lnTo>
                  <a:cubicBezTo>
                    <a:pt x="3607" y="1073"/>
                    <a:pt x="3561" y="1119"/>
                    <a:pt x="3515" y="1165"/>
                  </a:cubicBezTo>
                  <a:cubicBezTo>
                    <a:pt x="3310" y="1347"/>
                    <a:pt x="3104" y="1553"/>
                    <a:pt x="2876" y="1804"/>
                  </a:cubicBezTo>
                  <a:lnTo>
                    <a:pt x="2831" y="1849"/>
                  </a:lnTo>
                  <a:cubicBezTo>
                    <a:pt x="2785" y="1895"/>
                    <a:pt x="2739" y="1941"/>
                    <a:pt x="2694" y="1986"/>
                  </a:cubicBezTo>
                  <a:cubicBezTo>
                    <a:pt x="2671" y="2032"/>
                    <a:pt x="2648" y="2078"/>
                    <a:pt x="2602" y="2101"/>
                  </a:cubicBezTo>
                  <a:lnTo>
                    <a:pt x="2602" y="2123"/>
                  </a:lnTo>
                  <a:lnTo>
                    <a:pt x="2557" y="2169"/>
                  </a:lnTo>
                  <a:cubicBezTo>
                    <a:pt x="2511" y="2169"/>
                    <a:pt x="2488" y="2192"/>
                    <a:pt x="2465" y="2215"/>
                  </a:cubicBezTo>
                  <a:cubicBezTo>
                    <a:pt x="2465" y="2238"/>
                    <a:pt x="2443" y="2260"/>
                    <a:pt x="2443" y="2283"/>
                  </a:cubicBezTo>
                  <a:cubicBezTo>
                    <a:pt x="2420" y="2329"/>
                    <a:pt x="2374" y="2374"/>
                    <a:pt x="2351" y="2420"/>
                  </a:cubicBezTo>
                  <a:lnTo>
                    <a:pt x="2351" y="2443"/>
                  </a:lnTo>
                  <a:cubicBezTo>
                    <a:pt x="2306" y="2489"/>
                    <a:pt x="2260" y="2557"/>
                    <a:pt x="2237" y="2603"/>
                  </a:cubicBezTo>
                  <a:lnTo>
                    <a:pt x="2214" y="2648"/>
                  </a:lnTo>
                  <a:lnTo>
                    <a:pt x="2191" y="2671"/>
                  </a:lnTo>
                  <a:cubicBezTo>
                    <a:pt x="2146" y="2763"/>
                    <a:pt x="2077" y="2854"/>
                    <a:pt x="2009" y="2968"/>
                  </a:cubicBezTo>
                  <a:lnTo>
                    <a:pt x="1940" y="3082"/>
                  </a:lnTo>
                  <a:cubicBezTo>
                    <a:pt x="1895" y="3128"/>
                    <a:pt x="1872" y="3173"/>
                    <a:pt x="1849" y="3219"/>
                  </a:cubicBezTo>
                  <a:lnTo>
                    <a:pt x="1826" y="3265"/>
                  </a:lnTo>
                  <a:cubicBezTo>
                    <a:pt x="1781" y="3333"/>
                    <a:pt x="1735" y="3402"/>
                    <a:pt x="1712" y="3470"/>
                  </a:cubicBezTo>
                  <a:cubicBezTo>
                    <a:pt x="1666" y="3561"/>
                    <a:pt x="1621" y="3653"/>
                    <a:pt x="1575" y="3744"/>
                  </a:cubicBezTo>
                  <a:lnTo>
                    <a:pt x="1484" y="3881"/>
                  </a:lnTo>
                  <a:cubicBezTo>
                    <a:pt x="1415" y="4018"/>
                    <a:pt x="1347" y="4178"/>
                    <a:pt x="1301" y="4292"/>
                  </a:cubicBezTo>
                  <a:lnTo>
                    <a:pt x="1301" y="4337"/>
                  </a:lnTo>
                  <a:lnTo>
                    <a:pt x="1278" y="4360"/>
                  </a:lnTo>
                  <a:lnTo>
                    <a:pt x="1256" y="4406"/>
                  </a:lnTo>
                  <a:cubicBezTo>
                    <a:pt x="1256" y="4429"/>
                    <a:pt x="1233" y="4452"/>
                    <a:pt x="1233" y="4497"/>
                  </a:cubicBezTo>
                  <a:cubicBezTo>
                    <a:pt x="1210" y="4566"/>
                    <a:pt x="1187" y="4611"/>
                    <a:pt x="1164" y="4680"/>
                  </a:cubicBezTo>
                  <a:cubicBezTo>
                    <a:pt x="1141" y="4748"/>
                    <a:pt x="1119" y="4840"/>
                    <a:pt x="1096" y="4908"/>
                  </a:cubicBezTo>
                  <a:cubicBezTo>
                    <a:pt x="1073" y="4977"/>
                    <a:pt x="1073" y="5045"/>
                    <a:pt x="1050" y="5114"/>
                  </a:cubicBezTo>
                  <a:cubicBezTo>
                    <a:pt x="1027" y="5159"/>
                    <a:pt x="1005" y="5228"/>
                    <a:pt x="982" y="5296"/>
                  </a:cubicBezTo>
                  <a:lnTo>
                    <a:pt x="982" y="5342"/>
                  </a:lnTo>
                  <a:lnTo>
                    <a:pt x="982" y="5365"/>
                  </a:lnTo>
                  <a:lnTo>
                    <a:pt x="959" y="5410"/>
                  </a:lnTo>
                  <a:lnTo>
                    <a:pt x="936" y="5524"/>
                  </a:lnTo>
                  <a:lnTo>
                    <a:pt x="890" y="5661"/>
                  </a:lnTo>
                  <a:lnTo>
                    <a:pt x="868" y="5707"/>
                  </a:lnTo>
                  <a:lnTo>
                    <a:pt x="868" y="5753"/>
                  </a:lnTo>
                  <a:cubicBezTo>
                    <a:pt x="845" y="5821"/>
                    <a:pt x="822" y="5867"/>
                    <a:pt x="822" y="5935"/>
                  </a:cubicBezTo>
                  <a:cubicBezTo>
                    <a:pt x="776" y="6049"/>
                    <a:pt x="753" y="6163"/>
                    <a:pt x="731" y="6255"/>
                  </a:cubicBezTo>
                  <a:lnTo>
                    <a:pt x="731" y="6278"/>
                  </a:lnTo>
                  <a:lnTo>
                    <a:pt x="708" y="6300"/>
                  </a:lnTo>
                  <a:lnTo>
                    <a:pt x="708" y="6323"/>
                  </a:lnTo>
                  <a:lnTo>
                    <a:pt x="708" y="6369"/>
                  </a:lnTo>
                  <a:lnTo>
                    <a:pt x="662" y="6506"/>
                  </a:lnTo>
                  <a:lnTo>
                    <a:pt x="662" y="6529"/>
                  </a:lnTo>
                  <a:cubicBezTo>
                    <a:pt x="639" y="6574"/>
                    <a:pt x="639" y="6620"/>
                    <a:pt x="616" y="6666"/>
                  </a:cubicBezTo>
                  <a:cubicBezTo>
                    <a:pt x="616" y="6711"/>
                    <a:pt x="594" y="6734"/>
                    <a:pt x="594" y="6780"/>
                  </a:cubicBezTo>
                  <a:lnTo>
                    <a:pt x="571" y="6848"/>
                  </a:lnTo>
                  <a:cubicBezTo>
                    <a:pt x="548" y="6894"/>
                    <a:pt x="548" y="6962"/>
                    <a:pt x="525" y="7008"/>
                  </a:cubicBezTo>
                  <a:cubicBezTo>
                    <a:pt x="525" y="7076"/>
                    <a:pt x="502" y="7122"/>
                    <a:pt x="525" y="7145"/>
                  </a:cubicBezTo>
                  <a:cubicBezTo>
                    <a:pt x="525" y="7191"/>
                    <a:pt x="525" y="7236"/>
                    <a:pt x="548" y="7259"/>
                  </a:cubicBezTo>
                  <a:cubicBezTo>
                    <a:pt x="594" y="7328"/>
                    <a:pt x="639" y="7373"/>
                    <a:pt x="662" y="7442"/>
                  </a:cubicBezTo>
                  <a:cubicBezTo>
                    <a:pt x="662" y="7465"/>
                    <a:pt x="685" y="7465"/>
                    <a:pt x="685" y="7487"/>
                  </a:cubicBezTo>
                  <a:cubicBezTo>
                    <a:pt x="685" y="7510"/>
                    <a:pt x="708" y="7510"/>
                    <a:pt x="708" y="7533"/>
                  </a:cubicBezTo>
                  <a:cubicBezTo>
                    <a:pt x="708" y="7556"/>
                    <a:pt x="731" y="7579"/>
                    <a:pt x="753" y="7601"/>
                  </a:cubicBezTo>
                  <a:lnTo>
                    <a:pt x="753" y="7624"/>
                  </a:lnTo>
                  <a:cubicBezTo>
                    <a:pt x="799" y="7670"/>
                    <a:pt x="822" y="7738"/>
                    <a:pt x="845" y="7830"/>
                  </a:cubicBezTo>
                  <a:cubicBezTo>
                    <a:pt x="868" y="7898"/>
                    <a:pt x="890" y="7989"/>
                    <a:pt x="913" y="8058"/>
                  </a:cubicBezTo>
                  <a:lnTo>
                    <a:pt x="913" y="8126"/>
                  </a:lnTo>
                  <a:cubicBezTo>
                    <a:pt x="936" y="8218"/>
                    <a:pt x="959" y="8309"/>
                    <a:pt x="959" y="8400"/>
                  </a:cubicBezTo>
                  <a:cubicBezTo>
                    <a:pt x="959" y="8469"/>
                    <a:pt x="959" y="8537"/>
                    <a:pt x="959" y="8606"/>
                  </a:cubicBezTo>
                  <a:cubicBezTo>
                    <a:pt x="936" y="8697"/>
                    <a:pt x="936" y="8743"/>
                    <a:pt x="936" y="8811"/>
                  </a:cubicBezTo>
                  <a:cubicBezTo>
                    <a:pt x="913" y="8834"/>
                    <a:pt x="890" y="8880"/>
                    <a:pt x="868" y="8925"/>
                  </a:cubicBezTo>
                  <a:cubicBezTo>
                    <a:pt x="845" y="8994"/>
                    <a:pt x="799" y="9039"/>
                    <a:pt x="753" y="9085"/>
                  </a:cubicBezTo>
                  <a:lnTo>
                    <a:pt x="708" y="9154"/>
                  </a:lnTo>
                  <a:lnTo>
                    <a:pt x="685" y="9176"/>
                  </a:lnTo>
                  <a:cubicBezTo>
                    <a:pt x="639" y="9245"/>
                    <a:pt x="571" y="9313"/>
                    <a:pt x="525" y="9382"/>
                  </a:cubicBezTo>
                  <a:cubicBezTo>
                    <a:pt x="480" y="9405"/>
                    <a:pt x="457" y="9450"/>
                    <a:pt x="388" y="9496"/>
                  </a:cubicBezTo>
                  <a:cubicBezTo>
                    <a:pt x="388" y="9496"/>
                    <a:pt x="365" y="9496"/>
                    <a:pt x="343" y="9519"/>
                  </a:cubicBezTo>
                  <a:lnTo>
                    <a:pt x="297" y="9519"/>
                  </a:lnTo>
                  <a:cubicBezTo>
                    <a:pt x="297" y="9542"/>
                    <a:pt x="274" y="9542"/>
                    <a:pt x="251" y="9564"/>
                  </a:cubicBezTo>
                  <a:lnTo>
                    <a:pt x="228" y="9564"/>
                  </a:lnTo>
                  <a:cubicBezTo>
                    <a:pt x="206" y="9564"/>
                    <a:pt x="206" y="9564"/>
                    <a:pt x="183" y="9587"/>
                  </a:cubicBezTo>
                  <a:cubicBezTo>
                    <a:pt x="160" y="9587"/>
                    <a:pt x="137" y="9587"/>
                    <a:pt x="137" y="9610"/>
                  </a:cubicBezTo>
                  <a:cubicBezTo>
                    <a:pt x="114" y="9610"/>
                    <a:pt x="91" y="9633"/>
                    <a:pt x="69" y="9656"/>
                  </a:cubicBezTo>
                  <a:cubicBezTo>
                    <a:pt x="23" y="9679"/>
                    <a:pt x="0" y="9747"/>
                    <a:pt x="0" y="9793"/>
                  </a:cubicBezTo>
                  <a:cubicBezTo>
                    <a:pt x="0" y="9838"/>
                    <a:pt x="23" y="9884"/>
                    <a:pt x="46" y="9930"/>
                  </a:cubicBezTo>
                  <a:cubicBezTo>
                    <a:pt x="91" y="9975"/>
                    <a:pt x="137" y="10044"/>
                    <a:pt x="183" y="10089"/>
                  </a:cubicBezTo>
                  <a:cubicBezTo>
                    <a:pt x="251" y="10204"/>
                    <a:pt x="343" y="10272"/>
                    <a:pt x="434" y="10363"/>
                  </a:cubicBezTo>
                  <a:lnTo>
                    <a:pt x="480" y="10386"/>
                  </a:lnTo>
                  <a:cubicBezTo>
                    <a:pt x="502" y="10409"/>
                    <a:pt x="502" y="10432"/>
                    <a:pt x="525" y="10455"/>
                  </a:cubicBezTo>
                  <a:cubicBezTo>
                    <a:pt x="548" y="10477"/>
                    <a:pt x="571" y="10500"/>
                    <a:pt x="594" y="10523"/>
                  </a:cubicBezTo>
                  <a:lnTo>
                    <a:pt x="616" y="10546"/>
                  </a:lnTo>
                  <a:cubicBezTo>
                    <a:pt x="662" y="10614"/>
                    <a:pt x="708" y="10660"/>
                    <a:pt x="753" y="10729"/>
                  </a:cubicBezTo>
                  <a:cubicBezTo>
                    <a:pt x="822" y="10843"/>
                    <a:pt x="913" y="10957"/>
                    <a:pt x="1027" y="11048"/>
                  </a:cubicBezTo>
                  <a:cubicBezTo>
                    <a:pt x="1141" y="11162"/>
                    <a:pt x="1278" y="11276"/>
                    <a:pt x="1393" y="11368"/>
                  </a:cubicBezTo>
                  <a:cubicBezTo>
                    <a:pt x="1484" y="11436"/>
                    <a:pt x="1575" y="11505"/>
                    <a:pt x="1644" y="11550"/>
                  </a:cubicBezTo>
                  <a:lnTo>
                    <a:pt x="1689" y="11573"/>
                  </a:lnTo>
                  <a:lnTo>
                    <a:pt x="1758" y="11619"/>
                  </a:lnTo>
                  <a:cubicBezTo>
                    <a:pt x="1895" y="11733"/>
                    <a:pt x="2032" y="11824"/>
                    <a:pt x="2169" y="11893"/>
                  </a:cubicBezTo>
                  <a:cubicBezTo>
                    <a:pt x="2237" y="11938"/>
                    <a:pt x="2283" y="11961"/>
                    <a:pt x="2328" y="11984"/>
                  </a:cubicBezTo>
                  <a:lnTo>
                    <a:pt x="2374" y="12007"/>
                  </a:lnTo>
                  <a:lnTo>
                    <a:pt x="2420" y="12052"/>
                  </a:lnTo>
                  <a:cubicBezTo>
                    <a:pt x="2465" y="12075"/>
                    <a:pt x="2511" y="12098"/>
                    <a:pt x="2557" y="12121"/>
                  </a:cubicBezTo>
                  <a:cubicBezTo>
                    <a:pt x="2579" y="12144"/>
                    <a:pt x="2625" y="12167"/>
                    <a:pt x="2648" y="12189"/>
                  </a:cubicBezTo>
                  <a:cubicBezTo>
                    <a:pt x="2694" y="12212"/>
                    <a:pt x="2716" y="12235"/>
                    <a:pt x="2739" y="12258"/>
                  </a:cubicBezTo>
                  <a:cubicBezTo>
                    <a:pt x="2785" y="12303"/>
                    <a:pt x="2853" y="12326"/>
                    <a:pt x="2899" y="12349"/>
                  </a:cubicBezTo>
                  <a:lnTo>
                    <a:pt x="2967" y="12372"/>
                  </a:lnTo>
                  <a:cubicBezTo>
                    <a:pt x="2990" y="12395"/>
                    <a:pt x="3036" y="12418"/>
                    <a:pt x="3059" y="12418"/>
                  </a:cubicBezTo>
                  <a:cubicBezTo>
                    <a:pt x="3104" y="12440"/>
                    <a:pt x="3127" y="12463"/>
                    <a:pt x="3173" y="12486"/>
                  </a:cubicBezTo>
                  <a:cubicBezTo>
                    <a:pt x="3219" y="12509"/>
                    <a:pt x="3264" y="12532"/>
                    <a:pt x="3333" y="12555"/>
                  </a:cubicBezTo>
                  <a:lnTo>
                    <a:pt x="3378" y="12577"/>
                  </a:lnTo>
                  <a:cubicBezTo>
                    <a:pt x="3401" y="12577"/>
                    <a:pt x="3447" y="12600"/>
                    <a:pt x="3492" y="12623"/>
                  </a:cubicBezTo>
                  <a:cubicBezTo>
                    <a:pt x="3515" y="12623"/>
                    <a:pt x="3538" y="12646"/>
                    <a:pt x="3584" y="12646"/>
                  </a:cubicBezTo>
                  <a:cubicBezTo>
                    <a:pt x="3629" y="12669"/>
                    <a:pt x="3675" y="12691"/>
                    <a:pt x="3721" y="12714"/>
                  </a:cubicBezTo>
                  <a:lnTo>
                    <a:pt x="3766" y="12737"/>
                  </a:lnTo>
                  <a:cubicBezTo>
                    <a:pt x="3835" y="12737"/>
                    <a:pt x="3880" y="12760"/>
                    <a:pt x="3926" y="12783"/>
                  </a:cubicBezTo>
                  <a:lnTo>
                    <a:pt x="3995" y="12806"/>
                  </a:lnTo>
                  <a:cubicBezTo>
                    <a:pt x="4063" y="12828"/>
                    <a:pt x="4154" y="12851"/>
                    <a:pt x="4246" y="12874"/>
                  </a:cubicBezTo>
                  <a:lnTo>
                    <a:pt x="4451" y="12897"/>
                  </a:lnTo>
                  <a:cubicBezTo>
                    <a:pt x="4497" y="12897"/>
                    <a:pt x="4542" y="12920"/>
                    <a:pt x="4588" y="12920"/>
                  </a:cubicBezTo>
                  <a:cubicBezTo>
                    <a:pt x="4611" y="12920"/>
                    <a:pt x="4634" y="12943"/>
                    <a:pt x="4679" y="12943"/>
                  </a:cubicBezTo>
                  <a:cubicBezTo>
                    <a:pt x="4748" y="12943"/>
                    <a:pt x="4816" y="12965"/>
                    <a:pt x="4908" y="12965"/>
                  </a:cubicBezTo>
                  <a:cubicBezTo>
                    <a:pt x="4953" y="12988"/>
                    <a:pt x="4999" y="12988"/>
                    <a:pt x="5067" y="12988"/>
                  </a:cubicBezTo>
                  <a:lnTo>
                    <a:pt x="5136" y="13011"/>
                  </a:lnTo>
                  <a:cubicBezTo>
                    <a:pt x="5273" y="13034"/>
                    <a:pt x="5410" y="13057"/>
                    <a:pt x="5547" y="13057"/>
                  </a:cubicBezTo>
                  <a:lnTo>
                    <a:pt x="5798" y="13057"/>
                  </a:lnTo>
                  <a:cubicBezTo>
                    <a:pt x="5866" y="13057"/>
                    <a:pt x="5935" y="13080"/>
                    <a:pt x="6003" y="13080"/>
                  </a:cubicBezTo>
                  <a:cubicBezTo>
                    <a:pt x="6140" y="13080"/>
                    <a:pt x="6254" y="13057"/>
                    <a:pt x="6368" y="13034"/>
                  </a:cubicBezTo>
                  <a:lnTo>
                    <a:pt x="6483" y="13011"/>
                  </a:lnTo>
                  <a:lnTo>
                    <a:pt x="6688" y="13011"/>
                  </a:lnTo>
                  <a:lnTo>
                    <a:pt x="6734" y="12988"/>
                  </a:lnTo>
                  <a:lnTo>
                    <a:pt x="6825" y="12988"/>
                  </a:lnTo>
                  <a:cubicBezTo>
                    <a:pt x="6893" y="12988"/>
                    <a:pt x="6916" y="12965"/>
                    <a:pt x="6962" y="12965"/>
                  </a:cubicBezTo>
                  <a:lnTo>
                    <a:pt x="7030" y="12965"/>
                  </a:lnTo>
                  <a:cubicBezTo>
                    <a:pt x="7099" y="12965"/>
                    <a:pt x="7145" y="12943"/>
                    <a:pt x="7190" y="12943"/>
                  </a:cubicBezTo>
                  <a:cubicBezTo>
                    <a:pt x="7236" y="12943"/>
                    <a:pt x="7281" y="12943"/>
                    <a:pt x="7304" y="12920"/>
                  </a:cubicBezTo>
                  <a:lnTo>
                    <a:pt x="7418" y="12920"/>
                  </a:lnTo>
                  <a:cubicBezTo>
                    <a:pt x="7533" y="12920"/>
                    <a:pt x="7647" y="12897"/>
                    <a:pt x="7761" y="12874"/>
                  </a:cubicBezTo>
                  <a:lnTo>
                    <a:pt x="7989" y="12874"/>
                  </a:lnTo>
                  <a:cubicBezTo>
                    <a:pt x="8035" y="12874"/>
                    <a:pt x="8080" y="12851"/>
                    <a:pt x="8126" y="12828"/>
                  </a:cubicBezTo>
                  <a:cubicBezTo>
                    <a:pt x="8172" y="12828"/>
                    <a:pt x="8194" y="12806"/>
                    <a:pt x="8217" y="12806"/>
                  </a:cubicBezTo>
                  <a:cubicBezTo>
                    <a:pt x="8240" y="12806"/>
                    <a:pt x="8286" y="12783"/>
                    <a:pt x="8331" y="12783"/>
                  </a:cubicBezTo>
                  <a:lnTo>
                    <a:pt x="8400" y="12783"/>
                  </a:lnTo>
                  <a:cubicBezTo>
                    <a:pt x="8446" y="12760"/>
                    <a:pt x="8491" y="12737"/>
                    <a:pt x="8514" y="12737"/>
                  </a:cubicBezTo>
                  <a:lnTo>
                    <a:pt x="8560" y="12714"/>
                  </a:lnTo>
                  <a:lnTo>
                    <a:pt x="8605" y="12691"/>
                  </a:lnTo>
                  <a:lnTo>
                    <a:pt x="8697" y="12691"/>
                  </a:lnTo>
                  <a:lnTo>
                    <a:pt x="8742" y="12669"/>
                  </a:lnTo>
                  <a:cubicBezTo>
                    <a:pt x="8811" y="12669"/>
                    <a:pt x="8856" y="12646"/>
                    <a:pt x="8925" y="12623"/>
                  </a:cubicBezTo>
                  <a:lnTo>
                    <a:pt x="8993" y="12600"/>
                  </a:lnTo>
                  <a:cubicBezTo>
                    <a:pt x="9016" y="12600"/>
                    <a:pt x="9062" y="12577"/>
                    <a:pt x="9085" y="12577"/>
                  </a:cubicBezTo>
                  <a:lnTo>
                    <a:pt x="9130" y="12555"/>
                  </a:lnTo>
                  <a:cubicBezTo>
                    <a:pt x="9153" y="12555"/>
                    <a:pt x="9176" y="12532"/>
                    <a:pt x="9222" y="12532"/>
                  </a:cubicBezTo>
                  <a:lnTo>
                    <a:pt x="9290" y="12509"/>
                  </a:lnTo>
                  <a:lnTo>
                    <a:pt x="9313" y="12509"/>
                  </a:lnTo>
                  <a:cubicBezTo>
                    <a:pt x="9381" y="12486"/>
                    <a:pt x="9450" y="12463"/>
                    <a:pt x="9518" y="12440"/>
                  </a:cubicBezTo>
                  <a:cubicBezTo>
                    <a:pt x="9610" y="12418"/>
                    <a:pt x="9769" y="12372"/>
                    <a:pt x="9906" y="12303"/>
                  </a:cubicBezTo>
                  <a:cubicBezTo>
                    <a:pt x="9975" y="12281"/>
                    <a:pt x="10021" y="12235"/>
                    <a:pt x="10066" y="12212"/>
                  </a:cubicBezTo>
                  <a:lnTo>
                    <a:pt x="10112" y="12189"/>
                  </a:lnTo>
                  <a:cubicBezTo>
                    <a:pt x="10180" y="12144"/>
                    <a:pt x="10249" y="12098"/>
                    <a:pt x="10317" y="12075"/>
                  </a:cubicBezTo>
                  <a:cubicBezTo>
                    <a:pt x="10386" y="12030"/>
                    <a:pt x="10454" y="11984"/>
                    <a:pt x="10523" y="11961"/>
                  </a:cubicBezTo>
                  <a:lnTo>
                    <a:pt x="10545" y="11938"/>
                  </a:lnTo>
                  <a:lnTo>
                    <a:pt x="10591" y="11938"/>
                  </a:lnTo>
                  <a:lnTo>
                    <a:pt x="10682" y="11870"/>
                  </a:lnTo>
                  <a:lnTo>
                    <a:pt x="10797" y="11824"/>
                  </a:lnTo>
                  <a:cubicBezTo>
                    <a:pt x="10865" y="11778"/>
                    <a:pt x="10956" y="11733"/>
                    <a:pt x="11025" y="11687"/>
                  </a:cubicBezTo>
                  <a:cubicBezTo>
                    <a:pt x="11093" y="11642"/>
                    <a:pt x="11162" y="11619"/>
                    <a:pt x="11230" y="11573"/>
                  </a:cubicBezTo>
                  <a:lnTo>
                    <a:pt x="11276" y="11527"/>
                  </a:lnTo>
                  <a:cubicBezTo>
                    <a:pt x="11322" y="11505"/>
                    <a:pt x="11344" y="11482"/>
                    <a:pt x="11367" y="11459"/>
                  </a:cubicBezTo>
                  <a:cubicBezTo>
                    <a:pt x="11413" y="11436"/>
                    <a:pt x="11459" y="11390"/>
                    <a:pt x="11527" y="11368"/>
                  </a:cubicBezTo>
                  <a:cubicBezTo>
                    <a:pt x="11550" y="11345"/>
                    <a:pt x="11573" y="11322"/>
                    <a:pt x="11618" y="11276"/>
                  </a:cubicBezTo>
                  <a:lnTo>
                    <a:pt x="11641" y="11254"/>
                  </a:lnTo>
                  <a:cubicBezTo>
                    <a:pt x="11687" y="11208"/>
                    <a:pt x="11732" y="11162"/>
                    <a:pt x="11778" y="11139"/>
                  </a:cubicBezTo>
                  <a:cubicBezTo>
                    <a:pt x="11847" y="11094"/>
                    <a:pt x="11892" y="11025"/>
                    <a:pt x="11938" y="10980"/>
                  </a:cubicBezTo>
                  <a:cubicBezTo>
                    <a:pt x="12029" y="10888"/>
                    <a:pt x="12098" y="10774"/>
                    <a:pt x="12143" y="10660"/>
                  </a:cubicBezTo>
                  <a:cubicBezTo>
                    <a:pt x="12166" y="10614"/>
                    <a:pt x="12166" y="10546"/>
                    <a:pt x="12189" y="10500"/>
                  </a:cubicBezTo>
                  <a:cubicBezTo>
                    <a:pt x="12212" y="10432"/>
                    <a:pt x="12235" y="10363"/>
                    <a:pt x="12235" y="10295"/>
                  </a:cubicBezTo>
                  <a:lnTo>
                    <a:pt x="12257" y="10249"/>
                  </a:lnTo>
                  <a:cubicBezTo>
                    <a:pt x="12257" y="10226"/>
                    <a:pt x="12257" y="10204"/>
                    <a:pt x="12235" y="10181"/>
                  </a:cubicBezTo>
                  <a:lnTo>
                    <a:pt x="12257" y="10158"/>
                  </a:lnTo>
                  <a:lnTo>
                    <a:pt x="12257" y="10112"/>
                  </a:lnTo>
                  <a:cubicBezTo>
                    <a:pt x="12303" y="9952"/>
                    <a:pt x="12372" y="9793"/>
                    <a:pt x="12394" y="9633"/>
                  </a:cubicBezTo>
                  <a:lnTo>
                    <a:pt x="12394" y="9587"/>
                  </a:lnTo>
                  <a:lnTo>
                    <a:pt x="12440" y="9427"/>
                  </a:lnTo>
                  <a:cubicBezTo>
                    <a:pt x="12440" y="9336"/>
                    <a:pt x="12463" y="9245"/>
                    <a:pt x="12486" y="9176"/>
                  </a:cubicBezTo>
                  <a:cubicBezTo>
                    <a:pt x="12508" y="9017"/>
                    <a:pt x="12531" y="8857"/>
                    <a:pt x="12554" y="8720"/>
                  </a:cubicBezTo>
                  <a:cubicBezTo>
                    <a:pt x="12554" y="8651"/>
                    <a:pt x="12577" y="8606"/>
                    <a:pt x="12577" y="8537"/>
                  </a:cubicBezTo>
                  <a:cubicBezTo>
                    <a:pt x="12577" y="8469"/>
                    <a:pt x="12577" y="8423"/>
                    <a:pt x="12577" y="8378"/>
                  </a:cubicBezTo>
                  <a:cubicBezTo>
                    <a:pt x="12600" y="8241"/>
                    <a:pt x="12600" y="8126"/>
                    <a:pt x="12600" y="8012"/>
                  </a:cubicBezTo>
                  <a:cubicBezTo>
                    <a:pt x="12623" y="7853"/>
                    <a:pt x="12623" y="7738"/>
                    <a:pt x="12623" y="7647"/>
                  </a:cubicBezTo>
                  <a:cubicBezTo>
                    <a:pt x="12623" y="7624"/>
                    <a:pt x="12623" y="7601"/>
                    <a:pt x="12623" y="7601"/>
                  </a:cubicBezTo>
                  <a:lnTo>
                    <a:pt x="12623" y="7487"/>
                  </a:lnTo>
                  <a:cubicBezTo>
                    <a:pt x="12623" y="7465"/>
                    <a:pt x="12623" y="7442"/>
                    <a:pt x="12623" y="7419"/>
                  </a:cubicBezTo>
                  <a:lnTo>
                    <a:pt x="12600" y="7396"/>
                  </a:lnTo>
                  <a:cubicBezTo>
                    <a:pt x="12600" y="7282"/>
                    <a:pt x="12600" y="7168"/>
                    <a:pt x="12600" y="7054"/>
                  </a:cubicBezTo>
                  <a:lnTo>
                    <a:pt x="12600" y="6940"/>
                  </a:lnTo>
                  <a:cubicBezTo>
                    <a:pt x="12577" y="6803"/>
                    <a:pt x="12577" y="6643"/>
                    <a:pt x="12577" y="6483"/>
                  </a:cubicBezTo>
                  <a:cubicBezTo>
                    <a:pt x="12554" y="6415"/>
                    <a:pt x="12554" y="6369"/>
                    <a:pt x="12554" y="6300"/>
                  </a:cubicBezTo>
                  <a:lnTo>
                    <a:pt x="12531" y="6255"/>
                  </a:lnTo>
                  <a:cubicBezTo>
                    <a:pt x="12531" y="6186"/>
                    <a:pt x="12531" y="6095"/>
                    <a:pt x="12508" y="6027"/>
                  </a:cubicBezTo>
                  <a:cubicBezTo>
                    <a:pt x="12508" y="6004"/>
                    <a:pt x="12508" y="5981"/>
                    <a:pt x="12508" y="5958"/>
                  </a:cubicBezTo>
                  <a:lnTo>
                    <a:pt x="12486" y="5935"/>
                  </a:lnTo>
                  <a:lnTo>
                    <a:pt x="12486" y="5912"/>
                  </a:lnTo>
                  <a:cubicBezTo>
                    <a:pt x="12486" y="5867"/>
                    <a:pt x="12486" y="5844"/>
                    <a:pt x="12486" y="5798"/>
                  </a:cubicBezTo>
                  <a:cubicBezTo>
                    <a:pt x="12463" y="5775"/>
                    <a:pt x="12463" y="5730"/>
                    <a:pt x="12440" y="5707"/>
                  </a:cubicBezTo>
                  <a:lnTo>
                    <a:pt x="12440" y="5616"/>
                  </a:lnTo>
                  <a:lnTo>
                    <a:pt x="12417" y="5547"/>
                  </a:lnTo>
                  <a:lnTo>
                    <a:pt x="12417" y="5524"/>
                  </a:lnTo>
                  <a:lnTo>
                    <a:pt x="12417" y="5502"/>
                  </a:lnTo>
                  <a:lnTo>
                    <a:pt x="12394" y="5456"/>
                  </a:lnTo>
                  <a:cubicBezTo>
                    <a:pt x="12394" y="5433"/>
                    <a:pt x="12394" y="5410"/>
                    <a:pt x="12394" y="5365"/>
                  </a:cubicBezTo>
                  <a:lnTo>
                    <a:pt x="12372" y="5342"/>
                  </a:lnTo>
                  <a:lnTo>
                    <a:pt x="12372" y="5296"/>
                  </a:lnTo>
                  <a:cubicBezTo>
                    <a:pt x="12349" y="5182"/>
                    <a:pt x="12326" y="5091"/>
                    <a:pt x="12303" y="4977"/>
                  </a:cubicBezTo>
                  <a:cubicBezTo>
                    <a:pt x="12280" y="4954"/>
                    <a:pt x="12280" y="4908"/>
                    <a:pt x="12280" y="4885"/>
                  </a:cubicBezTo>
                  <a:lnTo>
                    <a:pt x="12257" y="4862"/>
                  </a:lnTo>
                  <a:lnTo>
                    <a:pt x="12257" y="4840"/>
                  </a:lnTo>
                  <a:lnTo>
                    <a:pt x="12257" y="4794"/>
                  </a:lnTo>
                  <a:lnTo>
                    <a:pt x="12235" y="4748"/>
                  </a:lnTo>
                  <a:cubicBezTo>
                    <a:pt x="12235" y="4725"/>
                    <a:pt x="12235" y="4680"/>
                    <a:pt x="12212" y="4657"/>
                  </a:cubicBezTo>
                  <a:cubicBezTo>
                    <a:pt x="12189" y="4543"/>
                    <a:pt x="12166" y="4429"/>
                    <a:pt x="12120" y="4315"/>
                  </a:cubicBezTo>
                  <a:lnTo>
                    <a:pt x="12120" y="4292"/>
                  </a:lnTo>
                  <a:lnTo>
                    <a:pt x="12120" y="4269"/>
                  </a:lnTo>
                  <a:cubicBezTo>
                    <a:pt x="12075" y="4155"/>
                    <a:pt x="12029" y="4041"/>
                    <a:pt x="11983" y="3881"/>
                  </a:cubicBezTo>
                  <a:cubicBezTo>
                    <a:pt x="11961" y="3835"/>
                    <a:pt x="11961" y="3790"/>
                    <a:pt x="11938" y="3767"/>
                  </a:cubicBezTo>
                  <a:lnTo>
                    <a:pt x="11915" y="3698"/>
                  </a:lnTo>
                  <a:cubicBezTo>
                    <a:pt x="11892" y="3653"/>
                    <a:pt x="11892" y="3630"/>
                    <a:pt x="11869" y="3584"/>
                  </a:cubicBezTo>
                  <a:lnTo>
                    <a:pt x="11869" y="3561"/>
                  </a:lnTo>
                  <a:cubicBezTo>
                    <a:pt x="11847" y="3539"/>
                    <a:pt x="11847" y="3516"/>
                    <a:pt x="11824" y="3493"/>
                  </a:cubicBezTo>
                  <a:cubicBezTo>
                    <a:pt x="11824" y="3447"/>
                    <a:pt x="11801" y="3424"/>
                    <a:pt x="11801" y="3379"/>
                  </a:cubicBezTo>
                  <a:cubicBezTo>
                    <a:pt x="11778" y="3379"/>
                    <a:pt x="11755" y="3356"/>
                    <a:pt x="11755" y="3333"/>
                  </a:cubicBezTo>
                  <a:cubicBezTo>
                    <a:pt x="11755" y="3310"/>
                    <a:pt x="11755" y="3310"/>
                    <a:pt x="11755" y="3310"/>
                  </a:cubicBezTo>
                  <a:cubicBezTo>
                    <a:pt x="11732" y="3287"/>
                    <a:pt x="11710" y="3265"/>
                    <a:pt x="11710" y="3242"/>
                  </a:cubicBezTo>
                  <a:cubicBezTo>
                    <a:pt x="11687" y="3196"/>
                    <a:pt x="11664" y="3173"/>
                    <a:pt x="11664" y="3151"/>
                  </a:cubicBezTo>
                  <a:lnTo>
                    <a:pt x="11641" y="3128"/>
                  </a:lnTo>
                  <a:cubicBezTo>
                    <a:pt x="11618" y="3082"/>
                    <a:pt x="11595" y="3036"/>
                    <a:pt x="11595" y="2991"/>
                  </a:cubicBezTo>
                  <a:cubicBezTo>
                    <a:pt x="11573" y="2945"/>
                    <a:pt x="11550" y="2922"/>
                    <a:pt x="11550" y="2877"/>
                  </a:cubicBezTo>
                  <a:cubicBezTo>
                    <a:pt x="11527" y="2831"/>
                    <a:pt x="11504" y="2808"/>
                    <a:pt x="11504" y="2763"/>
                  </a:cubicBezTo>
                  <a:lnTo>
                    <a:pt x="11481" y="2740"/>
                  </a:lnTo>
                  <a:cubicBezTo>
                    <a:pt x="11481" y="2717"/>
                    <a:pt x="11459" y="2694"/>
                    <a:pt x="11459" y="2671"/>
                  </a:cubicBezTo>
                  <a:cubicBezTo>
                    <a:pt x="11436" y="2648"/>
                    <a:pt x="11436" y="2603"/>
                    <a:pt x="11413" y="2580"/>
                  </a:cubicBezTo>
                  <a:cubicBezTo>
                    <a:pt x="11390" y="2557"/>
                    <a:pt x="11390" y="2534"/>
                    <a:pt x="11390" y="2511"/>
                  </a:cubicBezTo>
                  <a:cubicBezTo>
                    <a:pt x="11367" y="2489"/>
                    <a:pt x="11367" y="2466"/>
                    <a:pt x="11367" y="2443"/>
                  </a:cubicBezTo>
                  <a:cubicBezTo>
                    <a:pt x="11344" y="2397"/>
                    <a:pt x="11322" y="2352"/>
                    <a:pt x="11299" y="2283"/>
                  </a:cubicBezTo>
                  <a:cubicBezTo>
                    <a:pt x="11276" y="2215"/>
                    <a:pt x="11230" y="2146"/>
                    <a:pt x="11207" y="2078"/>
                  </a:cubicBezTo>
                  <a:cubicBezTo>
                    <a:pt x="11162" y="1986"/>
                    <a:pt x="11116" y="1918"/>
                    <a:pt x="11070" y="1849"/>
                  </a:cubicBezTo>
                  <a:cubicBezTo>
                    <a:pt x="11070" y="1827"/>
                    <a:pt x="11048" y="1804"/>
                    <a:pt x="11002" y="1781"/>
                  </a:cubicBezTo>
                  <a:lnTo>
                    <a:pt x="10956" y="1781"/>
                  </a:lnTo>
                  <a:cubicBezTo>
                    <a:pt x="10934" y="1735"/>
                    <a:pt x="10911" y="1713"/>
                    <a:pt x="10888" y="1690"/>
                  </a:cubicBezTo>
                  <a:cubicBezTo>
                    <a:pt x="10865" y="1667"/>
                    <a:pt x="10842" y="1644"/>
                    <a:pt x="10819" y="1644"/>
                  </a:cubicBezTo>
                  <a:lnTo>
                    <a:pt x="10819" y="1621"/>
                  </a:lnTo>
                  <a:cubicBezTo>
                    <a:pt x="10797" y="1598"/>
                    <a:pt x="10774" y="1598"/>
                    <a:pt x="10774" y="1576"/>
                  </a:cubicBezTo>
                  <a:cubicBezTo>
                    <a:pt x="10728" y="1530"/>
                    <a:pt x="10660" y="1484"/>
                    <a:pt x="10614" y="1461"/>
                  </a:cubicBezTo>
                  <a:lnTo>
                    <a:pt x="10568" y="1416"/>
                  </a:lnTo>
                  <a:cubicBezTo>
                    <a:pt x="10545" y="1370"/>
                    <a:pt x="10523" y="1370"/>
                    <a:pt x="10523" y="1347"/>
                  </a:cubicBezTo>
                  <a:cubicBezTo>
                    <a:pt x="10477" y="1302"/>
                    <a:pt x="10431" y="1279"/>
                    <a:pt x="10386" y="1233"/>
                  </a:cubicBezTo>
                  <a:lnTo>
                    <a:pt x="10363" y="1233"/>
                  </a:lnTo>
                  <a:lnTo>
                    <a:pt x="10340" y="1210"/>
                  </a:lnTo>
                  <a:cubicBezTo>
                    <a:pt x="10226" y="1119"/>
                    <a:pt x="10112" y="1051"/>
                    <a:pt x="10021" y="959"/>
                  </a:cubicBezTo>
                  <a:cubicBezTo>
                    <a:pt x="9975" y="936"/>
                    <a:pt x="9906" y="891"/>
                    <a:pt x="9861" y="845"/>
                  </a:cubicBezTo>
                  <a:cubicBezTo>
                    <a:pt x="9792" y="800"/>
                    <a:pt x="9724" y="754"/>
                    <a:pt x="9678" y="731"/>
                  </a:cubicBezTo>
                  <a:cubicBezTo>
                    <a:pt x="9632" y="685"/>
                    <a:pt x="9564" y="663"/>
                    <a:pt x="9518" y="640"/>
                  </a:cubicBezTo>
                  <a:lnTo>
                    <a:pt x="9473" y="617"/>
                  </a:lnTo>
                  <a:cubicBezTo>
                    <a:pt x="9404" y="571"/>
                    <a:pt x="9336" y="548"/>
                    <a:pt x="9244" y="503"/>
                  </a:cubicBezTo>
                  <a:cubicBezTo>
                    <a:pt x="9222" y="503"/>
                    <a:pt x="9176" y="480"/>
                    <a:pt x="9153" y="480"/>
                  </a:cubicBezTo>
                  <a:lnTo>
                    <a:pt x="9130" y="457"/>
                  </a:lnTo>
                  <a:lnTo>
                    <a:pt x="9062" y="434"/>
                  </a:lnTo>
                  <a:lnTo>
                    <a:pt x="8971" y="412"/>
                  </a:lnTo>
                  <a:lnTo>
                    <a:pt x="8879" y="366"/>
                  </a:lnTo>
                  <a:cubicBezTo>
                    <a:pt x="8765" y="320"/>
                    <a:pt x="8628" y="275"/>
                    <a:pt x="8514" y="252"/>
                  </a:cubicBezTo>
                  <a:lnTo>
                    <a:pt x="8446" y="229"/>
                  </a:lnTo>
                  <a:cubicBezTo>
                    <a:pt x="8331" y="206"/>
                    <a:pt x="8240" y="183"/>
                    <a:pt x="8149" y="160"/>
                  </a:cubicBezTo>
                  <a:cubicBezTo>
                    <a:pt x="8058" y="138"/>
                    <a:pt x="7989" y="115"/>
                    <a:pt x="7898" y="115"/>
                  </a:cubicBezTo>
                  <a:cubicBezTo>
                    <a:pt x="7852" y="92"/>
                    <a:pt x="7806" y="92"/>
                    <a:pt x="7761" y="92"/>
                  </a:cubicBezTo>
                  <a:lnTo>
                    <a:pt x="7715" y="69"/>
                  </a:lnTo>
                  <a:cubicBezTo>
                    <a:pt x="7578" y="46"/>
                    <a:pt x="7464" y="23"/>
                    <a:pt x="7327" y="23"/>
                  </a:cubicBezTo>
                  <a:cubicBezTo>
                    <a:pt x="7236" y="1"/>
                    <a:pt x="7167" y="1"/>
                    <a:pt x="70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 name="Google Shape;9750;p58"/>
            <p:cNvSpPr/>
            <p:nvPr/>
          </p:nvSpPr>
          <p:spPr>
            <a:xfrm>
              <a:off x="4988341" y="2983533"/>
              <a:ext cx="599945" cy="634376"/>
            </a:xfrm>
            <a:custGeom>
              <a:avLst/>
              <a:gdLst/>
              <a:ahLst/>
              <a:cxnLst/>
              <a:rect l="l" t="t" r="r" b="b"/>
              <a:pathLst>
                <a:path w="12737" h="13468" extrusionOk="0">
                  <a:moveTo>
                    <a:pt x="6962" y="1"/>
                  </a:moveTo>
                  <a:cubicBezTo>
                    <a:pt x="6802" y="1"/>
                    <a:pt x="6620" y="24"/>
                    <a:pt x="6506" y="24"/>
                  </a:cubicBezTo>
                  <a:cubicBezTo>
                    <a:pt x="6414" y="24"/>
                    <a:pt x="6346" y="46"/>
                    <a:pt x="6277" y="46"/>
                  </a:cubicBezTo>
                  <a:cubicBezTo>
                    <a:pt x="6209" y="46"/>
                    <a:pt x="6118" y="69"/>
                    <a:pt x="6072" y="92"/>
                  </a:cubicBezTo>
                  <a:cubicBezTo>
                    <a:pt x="5981" y="92"/>
                    <a:pt x="5867" y="138"/>
                    <a:pt x="5752" y="183"/>
                  </a:cubicBezTo>
                  <a:cubicBezTo>
                    <a:pt x="5730" y="183"/>
                    <a:pt x="5707" y="206"/>
                    <a:pt x="5661" y="206"/>
                  </a:cubicBezTo>
                  <a:cubicBezTo>
                    <a:pt x="5638" y="275"/>
                    <a:pt x="5593" y="298"/>
                    <a:pt x="5524" y="320"/>
                  </a:cubicBezTo>
                  <a:cubicBezTo>
                    <a:pt x="5501" y="320"/>
                    <a:pt x="5501" y="320"/>
                    <a:pt x="5478" y="343"/>
                  </a:cubicBezTo>
                  <a:cubicBezTo>
                    <a:pt x="5410" y="389"/>
                    <a:pt x="5342" y="435"/>
                    <a:pt x="5250" y="480"/>
                  </a:cubicBezTo>
                  <a:lnTo>
                    <a:pt x="5227" y="480"/>
                  </a:lnTo>
                  <a:cubicBezTo>
                    <a:pt x="5182" y="503"/>
                    <a:pt x="5159" y="526"/>
                    <a:pt x="5113" y="571"/>
                  </a:cubicBezTo>
                  <a:cubicBezTo>
                    <a:pt x="4999" y="640"/>
                    <a:pt x="4862" y="708"/>
                    <a:pt x="4748" y="800"/>
                  </a:cubicBezTo>
                  <a:cubicBezTo>
                    <a:pt x="4702" y="823"/>
                    <a:pt x="4657" y="845"/>
                    <a:pt x="4634" y="868"/>
                  </a:cubicBezTo>
                  <a:lnTo>
                    <a:pt x="4565" y="914"/>
                  </a:lnTo>
                  <a:lnTo>
                    <a:pt x="4543" y="914"/>
                  </a:lnTo>
                  <a:lnTo>
                    <a:pt x="4520" y="937"/>
                  </a:lnTo>
                  <a:cubicBezTo>
                    <a:pt x="4474" y="982"/>
                    <a:pt x="4429" y="1005"/>
                    <a:pt x="4383" y="1028"/>
                  </a:cubicBezTo>
                  <a:lnTo>
                    <a:pt x="4269" y="1119"/>
                  </a:lnTo>
                  <a:lnTo>
                    <a:pt x="4018" y="1302"/>
                  </a:lnTo>
                  <a:cubicBezTo>
                    <a:pt x="3949" y="1348"/>
                    <a:pt x="3881" y="1416"/>
                    <a:pt x="3789" y="1462"/>
                  </a:cubicBezTo>
                  <a:lnTo>
                    <a:pt x="3767" y="1507"/>
                  </a:lnTo>
                  <a:cubicBezTo>
                    <a:pt x="3721" y="1530"/>
                    <a:pt x="3675" y="1553"/>
                    <a:pt x="3630" y="1599"/>
                  </a:cubicBezTo>
                  <a:lnTo>
                    <a:pt x="3607" y="1621"/>
                  </a:lnTo>
                  <a:cubicBezTo>
                    <a:pt x="3561" y="1644"/>
                    <a:pt x="3516" y="1690"/>
                    <a:pt x="3447" y="1736"/>
                  </a:cubicBezTo>
                  <a:cubicBezTo>
                    <a:pt x="3424" y="1758"/>
                    <a:pt x="3379" y="1804"/>
                    <a:pt x="3333" y="1827"/>
                  </a:cubicBezTo>
                  <a:lnTo>
                    <a:pt x="3310" y="1850"/>
                  </a:lnTo>
                  <a:lnTo>
                    <a:pt x="3287" y="1873"/>
                  </a:lnTo>
                  <a:lnTo>
                    <a:pt x="3219" y="1941"/>
                  </a:lnTo>
                  <a:cubicBezTo>
                    <a:pt x="3127" y="2009"/>
                    <a:pt x="3036" y="2101"/>
                    <a:pt x="2945" y="2169"/>
                  </a:cubicBezTo>
                  <a:lnTo>
                    <a:pt x="2922" y="2192"/>
                  </a:lnTo>
                  <a:cubicBezTo>
                    <a:pt x="2876" y="2215"/>
                    <a:pt x="2854" y="2215"/>
                    <a:pt x="2831" y="2238"/>
                  </a:cubicBezTo>
                  <a:cubicBezTo>
                    <a:pt x="2739" y="2306"/>
                    <a:pt x="2648" y="2397"/>
                    <a:pt x="2580" y="2489"/>
                  </a:cubicBezTo>
                  <a:lnTo>
                    <a:pt x="2488" y="2557"/>
                  </a:lnTo>
                  <a:cubicBezTo>
                    <a:pt x="2443" y="2603"/>
                    <a:pt x="2397" y="2649"/>
                    <a:pt x="2351" y="2694"/>
                  </a:cubicBezTo>
                  <a:cubicBezTo>
                    <a:pt x="2329" y="2740"/>
                    <a:pt x="2283" y="2763"/>
                    <a:pt x="2260" y="2786"/>
                  </a:cubicBezTo>
                  <a:cubicBezTo>
                    <a:pt x="2192" y="2854"/>
                    <a:pt x="2123" y="2922"/>
                    <a:pt x="2078" y="2968"/>
                  </a:cubicBezTo>
                  <a:cubicBezTo>
                    <a:pt x="1941" y="3128"/>
                    <a:pt x="1849" y="3265"/>
                    <a:pt x="1758" y="3402"/>
                  </a:cubicBezTo>
                  <a:cubicBezTo>
                    <a:pt x="1735" y="3425"/>
                    <a:pt x="1712" y="3470"/>
                    <a:pt x="1689" y="3493"/>
                  </a:cubicBezTo>
                  <a:lnTo>
                    <a:pt x="1667" y="3516"/>
                  </a:lnTo>
                  <a:lnTo>
                    <a:pt x="1644" y="3539"/>
                  </a:lnTo>
                  <a:cubicBezTo>
                    <a:pt x="1621" y="3562"/>
                    <a:pt x="1621" y="3607"/>
                    <a:pt x="1598" y="3630"/>
                  </a:cubicBezTo>
                  <a:lnTo>
                    <a:pt x="1575" y="3653"/>
                  </a:lnTo>
                  <a:cubicBezTo>
                    <a:pt x="1484" y="3767"/>
                    <a:pt x="1393" y="3881"/>
                    <a:pt x="1301" y="3995"/>
                  </a:cubicBezTo>
                  <a:cubicBezTo>
                    <a:pt x="1256" y="4064"/>
                    <a:pt x="1210" y="4132"/>
                    <a:pt x="1165" y="4201"/>
                  </a:cubicBezTo>
                  <a:cubicBezTo>
                    <a:pt x="1142" y="4246"/>
                    <a:pt x="1119" y="4292"/>
                    <a:pt x="1073" y="4338"/>
                  </a:cubicBezTo>
                  <a:lnTo>
                    <a:pt x="1050" y="4383"/>
                  </a:lnTo>
                  <a:cubicBezTo>
                    <a:pt x="982" y="4520"/>
                    <a:pt x="891" y="4657"/>
                    <a:pt x="822" y="4794"/>
                  </a:cubicBezTo>
                  <a:cubicBezTo>
                    <a:pt x="754" y="4908"/>
                    <a:pt x="685" y="5045"/>
                    <a:pt x="617" y="5205"/>
                  </a:cubicBezTo>
                  <a:cubicBezTo>
                    <a:pt x="548" y="5342"/>
                    <a:pt x="503" y="5479"/>
                    <a:pt x="434" y="5616"/>
                  </a:cubicBezTo>
                  <a:lnTo>
                    <a:pt x="434" y="5639"/>
                  </a:lnTo>
                  <a:cubicBezTo>
                    <a:pt x="388" y="5776"/>
                    <a:pt x="343" y="5890"/>
                    <a:pt x="320" y="6027"/>
                  </a:cubicBezTo>
                  <a:cubicBezTo>
                    <a:pt x="297" y="6072"/>
                    <a:pt x="274" y="6141"/>
                    <a:pt x="251" y="6209"/>
                  </a:cubicBezTo>
                  <a:cubicBezTo>
                    <a:pt x="229" y="6278"/>
                    <a:pt x="206" y="6346"/>
                    <a:pt x="206" y="6415"/>
                  </a:cubicBezTo>
                  <a:cubicBezTo>
                    <a:pt x="160" y="6529"/>
                    <a:pt x="160" y="6643"/>
                    <a:pt x="137" y="6780"/>
                  </a:cubicBezTo>
                  <a:lnTo>
                    <a:pt x="137" y="6848"/>
                  </a:lnTo>
                  <a:lnTo>
                    <a:pt x="115" y="6871"/>
                  </a:lnTo>
                  <a:cubicBezTo>
                    <a:pt x="115" y="6917"/>
                    <a:pt x="115" y="6963"/>
                    <a:pt x="115" y="6985"/>
                  </a:cubicBezTo>
                  <a:cubicBezTo>
                    <a:pt x="92" y="7031"/>
                    <a:pt x="92" y="7077"/>
                    <a:pt x="92" y="7099"/>
                  </a:cubicBezTo>
                  <a:cubicBezTo>
                    <a:pt x="23" y="7122"/>
                    <a:pt x="0" y="7191"/>
                    <a:pt x="0" y="7236"/>
                  </a:cubicBezTo>
                  <a:lnTo>
                    <a:pt x="23" y="7282"/>
                  </a:lnTo>
                  <a:cubicBezTo>
                    <a:pt x="23" y="7351"/>
                    <a:pt x="46" y="7396"/>
                    <a:pt x="69" y="7442"/>
                  </a:cubicBezTo>
                  <a:cubicBezTo>
                    <a:pt x="69" y="7510"/>
                    <a:pt x="92" y="7579"/>
                    <a:pt x="115" y="7647"/>
                  </a:cubicBezTo>
                  <a:lnTo>
                    <a:pt x="137" y="7739"/>
                  </a:lnTo>
                  <a:cubicBezTo>
                    <a:pt x="183" y="7853"/>
                    <a:pt x="229" y="7990"/>
                    <a:pt x="274" y="8104"/>
                  </a:cubicBezTo>
                  <a:lnTo>
                    <a:pt x="274" y="8127"/>
                  </a:lnTo>
                  <a:lnTo>
                    <a:pt x="297" y="8149"/>
                  </a:lnTo>
                  <a:cubicBezTo>
                    <a:pt x="320" y="8195"/>
                    <a:pt x="343" y="8241"/>
                    <a:pt x="343" y="8286"/>
                  </a:cubicBezTo>
                  <a:lnTo>
                    <a:pt x="366" y="8332"/>
                  </a:lnTo>
                  <a:cubicBezTo>
                    <a:pt x="388" y="8401"/>
                    <a:pt x="411" y="8446"/>
                    <a:pt x="434" y="8492"/>
                  </a:cubicBezTo>
                  <a:cubicBezTo>
                    <a:pt x="457" y="8560"/>
                    <a:pt x="480" y="8629"/>
                    <a:pt x="525" y="8674"/>
                  </a:cubicBezTo>
                  <a:lnTo>
                    <a:pt x="525" y="8720"/>
                  </a:lnTo>
                  <a:lnTo>
                    <a:pt x="571" y="8789"/>
                  </a:lnTo>
                  <a:lnTo>
                    <a:pt x="594" y="8811"/>
                  </a:lnTo>
                  <a:cubicBezTo>
                    <a:pt x="594" y="8834"/>
                    <a:pt x="617" y="8857"/>
                    <a:pt x="617" y="8880"/>
                  </a:cubicBezTo>
                  <a:cubicBezTo>
                    <a:pt x="754" y="9154"/>
                    <a:pt x="913" y="9382"/>
                    <a:pt x="1073" y="9610"/>
                  </a:cubicBezTo>
                  <a:cubicBezTo>
                    <a:pt x="1187" y="9747"/>
                    <a:pt x="1301" y="9884"/>
                    <a:pt x="1393" y="10044"/>
                  </a:cubicBezTo>
                  <a:cubicBezTo>
                    <a:pt x="1461" y="10112"/>
                    <a:pt x="1530" y="10204"/>
                    <a:pt x="1621" y="10295"/>
                  </a:cubicBezTo>
                  <a:cubicBezTo>
                    <a:pt x="1689" y="10386"/>
                    <a:pt x="1758" y="10478"/>
                    <a:pt x="1826" y="10569"/>
                  </a:cubicBezTo>
                  <a:cubicBezTo>
                    <a:pt x="1918" y="10660"/>
                    <a:pt x="1986" y="10752"/>
                    <a:pt x="2078" y="10843"/>
                  </a:cubicBezTo>
                  <a:cubicBezTo>
                    <a:pt x="2237" y="11025"/>
                    <a:pt x="2420" y="11231"/>
                    <a:pt x="2648" y="11413"/>
                  </a:cubicBezTo>
                  <a:cubicBezTo>
                    <a:pt x="2671" y="11436"/>
                    <a:pt x="2717" y="11482"/>
                    <a:pt x="2762" y="11505"/>
                  </a:cubicBezTo>
                  <a:lnTo>
                    <a:pt x="2808" y="11550"/>
                  </a:lnTo>
                  <a:cubicBezTo>
                    <a:pt x="2831" y="11573"/>
                    <a:pt x="2876" y="11596"/>
                    <a:pt x="2899" y="11619"/>
                  </a:cubicBezTo>
                  <a:lnTo>
                    <a:pt x="2968" y="11665"/>
                  </a:lnTo>
                  <a:cubicBezTo>
                    <a:pt x="3105" y="11779"/>
                    <a:pt x="3219" y="11870"/>
                    <a:pt x="3333" y="11938"/>
                  </a:cubicBezTo>
                  <a:cubicBezTo>
                    <a:pt x="3401" y="11984"/>
                    <a:pt x="3470" y="12030"/>
                    <a:pt x="3561" y="12075"/>
                  </a:cubicBezTo>
                  <a:lnTo>
                    <a:pt x="3607" y="12121"/>
                  </a:lnTo>
                  <a:lnTo>
                    <a:pt x="3744" y="12190"/>
                  </a:lnTo>
                  <a:lnTo>
                    <a:pt x="3812" y="12258"/>
                  </a:lnTo>
                  <a:cubicBezTo>
                    <a:pt x="3904" y="12304"/>
                    <a:pt x="4018" y="12395"/>
                    <a:pt x="4132" y="12463"/>
                  </a:cubicBezTo>
                  <a:cubicBezTo>
                    <a:pt x="4360" y="12578"/>
                    <a:pt x="4588" y="12692"/>
                    <a:pt x="4839" y="12829"/>
                  </a:cubicBezTo>
                  <a:lnTo>
                    <a:pt x="4839" y="12806"/>
                  </a:lnTo>
                  <a:cubicBezTo>
                    <a:pt x="4954" y="12874"/>
                    <a:pt x="5090" y="12943"/>
                    <a:pt x="5227" y="12988"/>
                  </a:cubicBezTo>
                  <a:cubicBezTo>
                    <a:pt x="5319" y="13011"/>
                    <a:pt x="5410" y="13057"/>
                    <a:pt x="5501" y="13080"/>
                  </a:cubicBezTo>
                  <a:lnTo>
                    <a:pt x="5638" y="13125"/>
                  </a:lnTo>
                  <a:cubicBezTo>
                    <a:pt x="5798" y="13194"/>
                    <a:pt x="5935" y="13217"/>
                    <a:pt x="6049" y="13239"/>
                  </a:cubicBezTo>
                  <a:cubicBezTo>
                    <a:pt x="6163" y="13262"/>
                    <a:pt x="6255" y="13285"/>
                    <a:pt x="6346" y="13285"/>
                  </a:cubicBezTo>
                  <a:lnTo>
                    <a:pt x="6369" y="13308"/>
                  </a:lnTo>
                  <a:lnTo>
                    <a:pt x="6506" y="13308"/>
                  </a:lnTo>
                  <a:lnTo>
                    <a:pt x="6528" y="13331"/>
                  </a:lnTo>
                  <a:lnTo>
                    <a:pt x="6597" y="13331"/>
                  </a:lnTo>
                  <a:lnTo>
                    <a:pt x="6620" y="13354"/>
                  </a:lnTo>
                  <a:lnTo>
                    <a:pt x="6665" y="13354"/>
                  </a:lnTo>
                  <a:cubicBezTo>
                    <a:pt x="6802" y="13376"/>
                    <a:pt x="6939" y="13399"/>
                    <a:pt x="7076" y="13422"/>
                  </a:cubicBezTo>
                  <a:cubicBezTo>
                    <a:pt x="7168" y="13422"/>
                    <a:pt x="7282" y="13422"/>
                    <a:pt x="7396" y="13445"/>
                  </a:cubicBezTo>
                  <a:lnTo>
                    <a:pt x="7487" y="13445"/>
                  </a:lnTo>
                  <a:cubicBezTo>
                    <a:pt x="7601" y="13445"/>
                    <a:pt x="7715" y="13468"/>
                    <a:pt x="7784" y="13468"/>
                  </a:cubicBezTo>
                  <a:lnTo>
                    <a:pt x="7898" y="13468"/>
                  </a:lnTo>
                  <a:cubicBezTo>
                    <a:pt x="7966" y="13445"/>
                    <a:pt x="8035" y="13445"/>
                    <a:pt x="8103" y="13445"/>
                  </a:cubicBezTo>
                  <a:lnTo>
                    <a:pt x="8126" y="13445"/>
                  </a:lnTo>
                  <a:cubicBezTo>
                    <a:pt x="8172" y="13445"/>
                    <a:pt x="8195" y="13422"/>
                    <a:pt x="8240" y="13422"/>
                  </a:cubicBezTo>
                  <a:lnTo>
                    <a:pt x="8446" y="13422"/>
                  </a:lnTo>
                  <a:cubicBezTo>
                    <a:pt x="8469" y="13399"/>
                    <a:pt x="8469" y="13399"/>
                    <a:pt x="8491" y="13399"/>
                  </a:cubicBezTo>
                  <a:lnTo>
                    <a:pt x="8537" y="13399"/>
                  </a:lnTo>
                  <a:cubicBezTo>
                    <a:pt x="8628" y="13399"/>
                    <a:pt x="8697" y="13376"/>
                    <a:pt x="8765" y="13376"/>
                  </a:cubicBezTo>
                  <a:lnTo>
                    <a:pt x="8811" y="13354"/>
                  </a:lnTo>
                  <a:cubicBezTo>
                    <a:pt x="8879" y="13354"/>
                    <a:pt x="8925" y="13354"/>
                    <a:pt x="8994" y="13331"/>
                  </a:cubicBezTo>
                  <a:lnTo>
                    <a:pt x="9016" y="13331"/>
                  </a:lnTo>
                  <a:cubicBezTo>
                    <a:pt x="9085" y="13308"/>
                    <a:pt x="9153" y="13285"/>
                    <a:pt x="9222" y="13285"/>
                  </a:cubicBezTo>
                  <a:lnTo>
                    <a:pt x="9267" y="13262"/>
                  </a:lnTo>
                  <a:lnTo>
                    <a:pt x="9290" y="13262"/>
                  </a:lnTo>
                  <a:cubicBezTo>
                    <a:pt x="9336" y="13239"/>
                    <a:pt x="9382" y="13239"/>
                    <a:pt x="9427" y="13217"/>
                  </a:cubicBezTo>
                  <a:lnTo>
                    <a:pt x="9610" y="13171"/>
                  </a:lnTo>
                  <a:cubicBezTo>
                    <a:pt x="9701" y="13125"/>
                    <a:pt x="9792" y="13103"/>
                    <a:pt x="9884" y="13080"/>
                  </a:cubicBezTo>
                  <a:cubicBezTo>
                    <a:pt x="9929" y="13057"/>
                    <a:pt x="9975" y="13034"/>
                    <a:pt x="10021" y="13011"/>
                  </a:cubicBezTo>
                  <a:cubicBezTo>
                    <a:pt x="10089" y="12988"/>
                    <a:pt x="10135" y="12966"/>
                    <a:pt x="10181" y="12966"/>
                  </a:cubicBezTo>
                  <a:cubicBezTo>
                    <a:pt x="10226" y="12943"/>
                    <a:pt x="10295" y="12920"/>
                    <a:pt x="10363" y="12920"/>
                  </a:cubicBezTo>
                  <a:cubicBezTo>
                    <a:pt x="10386" y="12920"/>
                    <a:pt x="10409" y="12897"/>
                    <a:pt x="10454" y="12897"/>
                  </a:cubicBezTo>
                  <a:cubicBezTo>
                    <a:pt x="10477" y="12897"/>
                    <a:pt x="10500" y="12874"/>
                    <a:pt x="10500" y="12874"/>
                  </a:cubicBezTo>
                  <a:cubicBezTo>
                    <a:pt x="10546" y="12874"/>
                    <a:pt x="10546" y="12874"/>
                    <a:pt x="10591" y="12829"/>
                  </a:cubicBezTo>
                  <a:cubicBezTo>
                    <a:pt x="10614" y="12829"/>
                    <a:pt x="10637" y="12783"/>
                    <a:pt x="10660" y="12737"/>
                  </a:cubicBezTo>
                  <a:cubicBezTo>
                    <a:pt x="10683" y="12669"/>
                    <a:pt x="10637" y="12600"/>
                    <a:pt x="10591" y="12555"/>
                  </a:cubicBezTo>
                  <a:cubicBezTo>
                    <a:pt x="10569" y="12555"/>
                    <a:pt x="10546" y="12555"/>
                    <a:pt x="10546" y="12532"/>
                  </a:cubicBezTo>
                  <a:lnTo>
                    <a:pt x="10523" y="12486"/>
                  </a:lnTo>
                  <a:lnTo>
                    <a:pt x="10500" y="12463"/>
                  </a:lnTo>
                  <a:lnTo>
                    <a:pt x="10477" y="12395"/>
                  </a:lnTo>
                  <a:lnTo>
                    <a:pt x="10477" y="12349"/>
                  </a:lnTo>
                  <a:lnTo>
                    <a:pt x="10454" y="12304"/>
                  </a:lnTo>
                  <a:cubicBezTo>
                    <a:pt x="10432" y="12258"/>
                    <a:pt x="10432" y="12212"/>
                    <a:pt x="10409" y="12167"/>
                  </a:cubicBezTo>
                  <a:lnTo>
                    <a:pt x="10409" y="12144"/>
                  </a:lnTo>
                  <a:cubicBezTo>
                    <a:pt x="10386" y="12053"/>
                    <a:pt x="10363" y="11984"/>
                    <a:pt x="10363" y="11916"/>
                  </a:cubicBezTo>
                  <a:cubicBezTo>
                    <a:pt x="10340" y="11847"/>
                    <a:pt x="10340" y="11779"/>
                    <a:pt x="10340" y="11710"/>
                  </a:cubicBezTo>
                  <a:cubicBezTo>
                    <a:pt x="10340" y="11665"/>
                    <a:pt x="10340" y="11619"/>
                    <a:pt x="10363" y="11573"/>
                  </a:cubicBezTo>
                  <a:cubicBezTo>
                    <a:pt x="10386" y="11459"/>
                    <a:pt x="10409" y="11345"/>
                    <a:pt x="10454" y="11231"/>
                  </a:cubicBezTo>
                  <a:lnTo>
                    <a:pt x="10477" y="11208"/>
                  </a:lnTo>
                  <a:cubicBezTo>
                    <a:pt x="10500" y="11208"/>
                    <a:pt x="10546" y="11185"/>
                    <a:pt x="10569" y="11185"/>
                  </a:cubicBezTo>
                  <a:cubicBezTo>
                    <a:pt x="10591" y="11140"/>
                    <a:pt x="10614" y="11117"/>
                    <a:pt x="10637" y="11094"/>
                  </a:cubicBezTo>
                  <a:lnTo>
                    <a:pt x="10660" y="11071"/>
                  </a:lnTo>
                  <a:lnTo>
                    <a:pt x="10683" y="11071"/>
                  </a:lnTo>
                  <a:cubicBezTo>
                    <a:pt x="10683" y="11048"/>
                    <a:pt x="10705" y="11025"/>
                    <a:pt x="10728" y="11025"/>
                  </a:cubicBezTo>
                  <a:lnTo>
                    <a:pt x="10774" y="10980"/>
                  </a:lnTo>
                  <a:lnTo>
                    <a:pt x="10820" y="10934"/>
                  </a:lnTo>
                  <a:cubicBezTo>
                    <a:pt x="10842" y="10911"/>
                    <a:pt x="10865" y="10888"/>
                    <a:pt x="10888" y="10888"/>
                  </a:cubicBezTo>
                  <a:cubicBezTo>
                    <a:pt x="10934" y="10843"/>
                    <a:pt x="11002" y="10797"/>
                    <a:pt x="11071" y="10729"/>
                  </a:cubicBezTo>
                  <a:lnTo>
                    <a:pt x="11185" y="10637"/>
                  </a:lnTo>
                  <a:lnTo>
                    <a:pt x="11230" y="10592"/>
                  </a:lnTo>
                  <a:cubicBezTo>
                    <a:pt x="11253" y="10569"/>
                    <a:pt x="11276" y="10569"/>
                    <a:pt x="11299" y="10546"/>
                  </a:cubicBezTo>
                  <a:cubicBezTo>
                    <a:pt x="11322" y="10546"/>
                    <a:pt x="11345" y="10546"/>
                    <a:pt x="11367" y="10523"/>
                  </a:cubicBezTo>
                  <a:cubicBezTo>
                    <a:pt x="11413" y="10523"/>
                    <a:pt x="11459" y="10523"/>
                    <a:pt x="11504" y="10500"/>
                  </a:cubicBezTo>
                  <a:cubicBezTo>
                    <a:pt x="11619" y="10432"/>
                    <a:pt x="11687" y="10318"/>
                    <a:pt x="11710" y="10204"/>
                  </a:cubicBezTo>
                  <a:lnTo>
                    <a:pt x="11755" y="10135"/>
                  </a:lnTo>
                  <a:cubicBezTo>
                    <a:pt x="11755" y="10090"/>
                    <a:pt x="11778" y="10044"/>
                    <a:pt x="11801" y="9998"/>
                  </a:cubicBezTo>
                  <a:lnTo>
                    <a:pt x="11824" y="9953"/>
                  </a:lnTo>
                  <a:lnTo>
                    <a:pt x="11824" y="9930"/>
                  </a:lnTo>
                  <a:lnTo>
                    <a:pt x="11824" y="9884"/>
                  </a:lnTo>
                  <a:lnTo>
                    <a:pt x="11847" y="9861"/>
                  </a:lnTo>
                  <a:lnTo>
                    <a:pt x="11870" y="9793"/>
                  </a:lnTo>
                  <a:cubicBezTo>
                    <a:pt x="11892" y="9724"/>
                    <a:pt x="11915" y="9656"/>
                    <a:pt x="11938" y="9587"/>
                  </a:cubicBezTo>
                  <a:lnTo>
                    <a:pt x="11938" y="9565"/>
                  </a:lnTo>
                  <a:cubicBezTo>
                    <a:pt x="11961" y="9519"/>
                    <a:pt x="11984" y="9450"/>
                    <a:pt x="12007" y="9405"/>
                  </a:cubicBezTo>
                  <a:cubicBezTo>
                    <a:pt x="12029" y="9336"/>
                    <a:pt x="12052" y="9245"/>
                    <a:pt x="12075" y="9177"/>
                  </a:cubicBezTo>
                  <a:cubicBezTo>
                    <a:pt x="12098" y="9108"/>
                    <a:pt x="12121" y="9040"/>
                    <a:pt x="12143" y="8971"/>
                  </a:cubicBezTo>
                  <a:cubicBezTo>
                    <a:pt x="12189" y="8811"/>
                    <a:pt x="12212" y="8674"/>
                    <a:pt x="12258" y="8537"/>
                  </a:cubicBezTo>
                  <a:cubicBezTo>
                    <a:pt x="12280" y="8492"/>
                    <a:pt x="12280" y="8423"/>
                    <a:pt x="12303" y="8378"/>
                  </a:cubicBezTo>
                  <a:lnTo>
                    <a:pt x="12326" y="8332"/>
                  </a:lnTo>
                  <a:cubicBezTo>
                    <a:pt x="12326" y="8286"/>
                    <a:pt x="12326" y="8264"/>
                    <a:pt x="12349" y="8241"/>
                  </a:cubicBezTo>
                  <a:lnTo>
                    <a:pt x="12349" y="8195"/>
                  </a:lnTo>
                  <a:lnTo>
                    <a:pt x="12372" y="8104"/>
                  </a:lnTo>
                  <a:cubicBezTo>
                    <a:pt x="12395" y="7990"/>
                    <a:pt x="12440" y="7853"/>
                    <a:pt x="12463" y="7739"/>
                  </a:cubicBezTo>
                  <a:lnTo>
                    <a:pt x="12486" y="7647"/>
                  </a:lnTo>
                  <a:lnTo>
                    <a:pt x="12486" y="7624"/>
                  </a:lnTo>
                  <a:lnTo>
                    <a:pt x="12509" y="7556"/>
                  </a:lnTo>
                  <a:cubicBezTo>
                    <a:pt x="12532" y="7488"/>
                    <a:pt x="12532" y="7419"/>
                    <a:pt x="12554" y="7351"/>
                  </a:cubicBezTo>
                  <a:lnTo>
                    <a:pt x="12577" y="7259"/>
                  </a:lnTo>
                  <a:lnTo>
                    <a:pt x="12577" y="7191"/>
                  </a:lnTo>
                  <a:cubicBezTo>
                    <a:pt x="12600" y="7122"/>
                    <a:pt x="12600" y="7077"/>
                    <a:pt x="12623" y="7031"/>
                  </a:cubicBezTo>
                  <a:lnTo>
                    <a:pt x="12623" y="6963"/>
                  </a:lnTo>
                  <a:lnTo>
                    <a:pt x="12600" y="6985"/>
                  </a:lnTo>
                  <a:cubicBezTo>
                    <a:pt x="12646" y="6917"/>
                    <a:pt x="12646" y="6803"/>
                    <a:pt x="12668" y="6734"/>
                  </a:cubicBezTo>
                  <a:lnTo>
                    <a:pt x="12668" y="6689"/>
                  </a:lnTo>
                  <a:lnTo>
                    <a:pt x="12668" y="6666"/>
                  </a:lnTo>
                  <a:cubicBezTo>
                    <a:pt x="12668" y="6597"/>
                    <a:pt x="12691" y="6529"/>
                    <a:pt x="12714" y="6438"/>
                  </a:cubicBezTo>
                  <a:lnTo>
                    <a:pt x="12714" y="6415"/>
                  </a:lnTo>
                  <a:cubicBezTo>
                    <a:pt x="12737" y="6323"/>
                    <a:pt x="12737" y="6255"/>
                    <a:pt x="12737" y="6186"/>
                  </a:cubicBezTo>
                  <a:cubicBezTo>
                    <a:pt x="12737" y="6118"/>
                    <a:pt x="12737" y="6050"/>
                    <a:pt x="12737" y="5981"/>
                  </a:cubicBezTo>
                  <a:lnTo>
                    <a:pt x="12714" y="5913"/>
                  </a:lnTo>
                  <a:lnTo>
                    <a:pt x="12714" y="5867"/>
                  </a:lnTo>
                  <a:lnTo>
                    <a:pt x="12714" y="5844"/>
                  </a:lnTo>
                  <a:cubicBezTo>
                    <a:pt x="12714" y="5798"/>
                    <a:pt x="12714" y="5730"/>
                    <a:pt x="12691" y="5684"/>
                  </a:cubicBezTo>
                  <a:cubicBezTo>
                    <a:pt x="12691" y="5593"/>
                    <a:pt x="12691" y="5502"/>
                    <a:pt x="12668" y="5433"/>
                  </a:cubicBezTo>
                  <a:cubicBezTo>
                    <a:pt x="12668" y="5365"/>
                    <a:pt x="12668" y="5296"/>
                    <a:pt x="12668" y="5228"/>
                  </a:cubicBezTo>
                  <a:cubicBezTo>
                    <a:pt x="12668" y="5137"/>
                    <a:pt x="12668" y="5068"/>
                    <a:pt x="12646" y="4977"/>
                  </a:cubicBezTo>
                  <a:lnTo>
                    <a:pt x="12646" y="4931"/>
                  </a:lnTo>
                  <a:cubicBezTo>
                    <a:pt x="12646" y="4794"/>
                    <a:pt x="12623" y="4634"/>
                    <a:pt x="12600" y="4520"/>
                  </a:cubicBezTo>
                  <a:cubicBezTo>
                    <a:pt x="12577" y="4406"/>
                    <a:pt x="12554" y="4315"/>
                    <a:pt x="12532" y="4224"/>
                  </a:cubicBezTo>
                  <a:lnTo>
                    <a:pt x="12509" y="4178"/>
                  </a:lnTo>
                  <a:lnTo>
                    <a:pt x="12486" y="4041"/>
                  </a:lnTo>
                  <a:cubicBezTo>
                    <a:pt x="12463" y="4018"/>
                    <a:pt x="12463" y="3972"/>
                    <a:pt x="12440" y="3927"/>
                  </a:cubicBezTo>
                  <a:lnTo>
                    <a:pt x="12440" y="3881"/>
                  </a:lnTo>
                  <a:lnTo>
                    <a:pt x="12417" y="3835"/>
                  </a:lnTo>
                  <a:lnTo>
                    <a:pt x="12417" y="3813"/>
                  </a:lnTo>
                  <a:cubicBezTo>
                    <a:pt x="12395" y="3744"/>
                    <a:pt x="12372" y="3676"/>
                    <a:pt x="12372" y="3630"/>
                  </a:cubicBezTo>
                  <a:cubicBezTo>
                    <a:pt x="12303" y="3470"/>
                    <a:pt x="12258" y="3310"/>
                    <a:pt x="12189" y="3174"/>
                  </a:cubicBezTo>
                  <a:cubicBezTo>
                    <a:pt x="12166" y="3082"/>
                    <a:pt x="12121" y="3014"/>
                    <a:pt x="12075" y="2945"/>
                  </a:cubicBezTo>
                  <a:cubicBezTo>
                    <a:pt x="12052" y="2877"/>
                    <a:pt x="12007" y="2808"/>
                    <a:pt x="11961" y="2740"/>
                  </a:cubicBezTo>
                  <a:cubicBezTo>
                    <a:pt x="11938" y="2671"/>
                    <a:pt x="11892" y="2580"/>
                    <a:pt x="11824" y="2512"/>
                  </a:cubicBezTo>
                  <a:lnTo>
                    <a:pt x="11824" y="2489"/>
                  </a:lnTo>
                  <a:cubicBezTo>
                    <a:pt x="11801" y="2466"/>
                    <a:pt x="11801" y="2466"/>
                    <a:pt x="11801" y="2466"/>
                  </a:cubicBezTo>
                  <a:cubicBezTo>
                    <a:pt x="11755" y="2352"/>
                    <a:pt x="11664" y="2215"/>
                    <a:pt x="11573" y="2101"/>
                  </a:cubicBezTo>
                  <a:cubicBezTo>
                    <a:pt x="11550" y="2055"/>
                    <a:pt x="11504" y="2009"/>
                    <a:pt x="11459" y="1964"/>
                  </a:cubicBezTo>
                  <a:lnTo>
                    <a:pt x="11413" y="1918"/>
                  </a:lnTo>
                  <a:lnTo>
                    <a:pt x="11390" y="1918"/>
                  </a:lnTo>
                  <a:cubicBezTo>
                    <a:pt x="11367" y="1895"/>
                    <a:pt x="11345" y="1850"/>
                    <a:pt x="11322" y="1827"/>
                  </a:cubicBezTo>
                  <a:lnTo>
                    <a:pt x="11253" y="1781"/>
                  </a:lnTo>
                  <a:lnTo>
                    <a:pt x="11185" y="1690"/>
                  </a:lnTo>
                  <a:lnTo>
                    <a:pt x="11139" y="1644"/>
                  </a:lnTo>
                  <a:lnTo>
                    <a:pt x="11071" y="1576"/>
                  </a:lnTo>
                  <a:cubicBezTo>
                    <a:pt x="11048" y="1530"/>
                    <a:pt x="11002" y="1484"/>
                    <a:pt x="10957" y="1439"/>
                  </a:cubicBezTo>
                  <a:lnTo>
                    <a:pt x="10934" y="1416"/>
                  </a:lnTo>
                  <a:cubicBezTo>
                    <a:pt x="10865" y="1370"/>
                    <a:pt x="10820" y="1325"/>
                    <a:pt x="10774" y="1279"/>
                  </a:cubicBezTo>
                  <a:lnTo>
                    <a:pt x="10728" y="1256"/>
                  </a:lnTo>
                  <a:cubicBezTo>
                    <a:pt x="10683" y="1233"/>
                    <a:pt x="10660" y="1211"/>
                    <a:pt x="10637" y="1188"/>
                  </a:cubicBezTo>
                  <a:cubicBezTo>
                    <a:pt x="10591" y="1142"/>
                    <a:pt x="10523" y="1096"/>
                    <a:pt x="10477" y="1074"/>
                  </a:cubicBezTo>
                  <a:cubicBezTo>
                    <a:pt x="10477" y="1051"/>
                    <a:pt x="10454" y="1028"/>
                    <a:pt x="10432" y="1005"/>
                  </a:cubicBezTo>
                  <a:cubicBezTo>
                    <a:pt x="10409" y="959"/>
                    <a:pt x="10363" y="937"/>
                    <a:pt x="10317" y="914"/>
                  </a:cubicBezTo>
                  <a:lnTo>
                    <a:pt x="10272" y="891"/>
                  </a:lnTo>
                  <a:lnTo>
                    <a:pt x="10249" y="868"/>
                  </a:lnTo>
                  <a:cubicBezTo>
                    <a:pt x="10226" y="845"/>
                    <a:pt x="10181" y="845"/>
                    <a:pt x="10158" y="823"/>
                  </a:cubicBezTo>
                  <a:lnTo>
                    <a:pt x="10112" y="800"/>
                  </a:lnTo>
                  <a:lnTo>
                    <a:pt x="10112" y="777"/>
                  </a:lnTo>
                  <a:lnTo>
                    <a:pt x="10089" y="777"/>
                  </a:lnTo>
                  <a:cubicBezTo>
                    <a:pt x="10066" y="754"/>
                    <a:pt x="10044" y="731"/>
                    <a:pt x="9998" y="731"/>
                  </a:cubicBezTo>
                  <a:cubicBezTo>
                    <a:pt x="9975" y="708"/>
                    <a:pt x="9929" y="686"/>
                    <a:pt x="9907" y="686"/>
                  </a:cubicBezTo>
                  <a:lnTo>
                    <a:pt x="9861" y="663"/>
                  </a:lnTo>
                  <a:lnTo>
                    <a:pt x="9838" y="640"/>
                  </a:lnTo>
                  <a:cubicBezTo>
                    <a:pt x="9724" y="594"/>
                    <a:pt x="9610" y="549"/>
                    <a:pt x="9496" y="503"/>
                  </a:cubicBezTo>
                  <a:lnTo>
                    <a:pt x="9382" y="457"/>
                  </a:lnTo>
                  <a:lnTo>
                    <a:pt x="9359" y="435"/>
                  </a:lnTo>
                  <a:cubicBezTo>
                    <a:pt x="9267" y="412"/>
                    <a:pt x="9199" y="366"/>
                    <a:pt x="9131" y="343"/>
                  </a:cubicBezTo>
                  <a:cubicBezTo>
                    <a:pt x="9016" y="298"/>
                    <a:pt x="8879" y="252"/>
                    <a:pt x="8765" y="229"/>
                  </a:cubicBezTo>
                  <a:cubicBezTo>
                    <a:pt x="8697" y="206"/>
                    <a:pt x="8606" y="161"/>
                    <a:pt x="8514" y="161"/>
                  </a:cubicBezTo>
                  <a:lnTo>
                    <a:pt x="8446" y="138"/>
                  </a:lnTo>
                  <a:lnTo>
                    <a:pt x="8400" y="138"/>
                  </a:lnTo>
                  <a:lnTo>
                    <a:pt x="8377" y="115"/>
                  </a:lnTo>
                  <a:lnTo>
                    <a:pt x="8354" y="115"/>
                  </a:lnTo>
                  <a:cubicBezTo>
                    <a:pt x="8286" y="92"/>
                    <a:pt x="8218" y="92"/>
                    <a:pt x="8149" y="92"/>
                  </a:cubicBezTo>
                  <a:cubicBezTo>
                    <a:pt x="8058" y="69"/>
                    <a:pt x="7989" y="69"/>
                    <a:pt x="7898" y="69"/>
                  </a:cubicBezTo>
                  <a:lnTo>
                    <a:pt x="7807" y="46"/>
                  </a:lnTo>
                  <a:cubicBezTo>
                    <a:pt x="7693" y="24"/>
                    <a:pt x="7578" y="24"/>
                    <a:pt x="7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 name="Google Shape;9751;p58"/>
            <p:cNvSpPr/>
            <p:nvPr/>
          </p:nvSpPr>
          <p:spPr>
            <a:xfrm>
              <a:off x="5131350" y="3622216"/>
              <a:ext cx="655855" cy="549404"/>
            </a:xfrm>
            <a:custGeom>
              <a:avLst/>
              <a:gdLst/>
              <a:ahLst/>
              <a:cxnLst/>
              <a:rect l="l" t="t" r="r" b="b"/>
              <a:pathLst>
                <a:path w="13924" h="11664" extrusionOk="0">
                  <a:moveTo>
                    <a:pt x="8354" y="0"/>
                  </a:moveTo>
                  <a:cubicBezTo>
                    <a:pt x="8309" y="0"/>
                    <a:pt x="8286" y="23"/>
                    <a:pt x="8263" y="46"/>
                  </a:cubicBezTo>
                  <a:cubicBezTo>
                    <a:pt x="8240" y="91"/>
                    <a:pt x="8217" y="160"/>
                    <a:pt x="8172" y="205"/>
                  </a:cubicBezTo>
                  <a:cubicBezTo>
                    <a:pt x="8103" y="274"/>
                    <a:pt x="8058" y="320"/>
                    <a:pt x="7989" y="388"/>
                  </a:cubicBezTo>
                  <a:lnTo>
                    <a:pt x="7943" y="388"/>
                  </a:lnTo>
                  <a:cubicBezTo>
                    <a:pt x="7898" y="434"/>
                    <a:pt x="7829" y="479"/>
                    <a:pt x="7784" y="525"/>
                  </a:cubicBezTo>
                  <a:cubicBezTo>
                    <a:pt x="7715" y="571"/>
                    <a:pt x="7647" y="616"/>
                    <a:pt x="7601" y="662"/>
                  </a:cubicBezTo>
                  <a:cubicBezTo>
                    <a:pt x="7533" y="708"/>
                    <a:pt x="7487" y="753"/>
                    <a:pt x="7418" y="776"/>
                  </a:cubicBezTo>
                  <a:lnTo>
                    <a:pt x="7350" y="845"/>
                  </a:lnTo>
                  <a:cubicBezTo>
                    <a:pt x="7304" y="890"/>
                    <a:pt x="7236" y="913"/>
                    <a:pt x="7190" y="959"/>
                  </a:cubicBezTo>
                  <a:cubicBezTo>
                    <a:pt x="7167" y="959"/>
                    <a:pt x="7145" y="982"/>
                    <a:pt x="7145" y="982"/>
                  </a:cubicBezTo>
                  <a:cubicBezTo>
                    <a:pt x="7076" y="1027"/>
                    <a:pt x="7008" y="1073"/>
                    <a:pt x="6939" y="1096"/>
                  </a:cubicBezTo>
                  <a:lnTo>
                    <a:pt x="6871" y="1141"/>
                  </a:lnTo>
                  <a:lnTo>
                    <a:pt x="6825" y="1164"/>
                  </a:lnTo>
                  <a:cubicBezTo>
                    <a:pt x="6734" y="1210"/>
                    <a:pt x="6620" y="1255"/>
                    <a:pt x="6528" y="1301"/>
                  </a:cubicBezTo>
                  <a:cubicBezTo>
                    <a:pt x="6483" y="1301"/>
                    <a:pt x="6437" y="1324"/>
                    <a:pt x="6391" y="1347"/>
                  </a:cubicBezTo>
                  <a:cubicBezTo>
                    <a:pt x="6368" y="1347"/>
                    <a:pt x="6346" y="1370"/>
                    <a:pt x="6323" y="1370"/>
                  </a:cubicBezTo>
                  <a:cubicBezTo>
                    <a:pt x="6277" y="1370"/>
                    <a:pt x="6254" y="1392"/>
                    <a:pt x="6231" y="1392"/>
                  </a:cubicBezTo>
                  <a:cubicBezTo>
                    <a:pt x="6186" y="1415"/>
                    <a:pt x="6140" y="1415"/>
                    <a:pt x="6095" y="1438"/>
                  </a:cubicBezTo>
                  <a:lnTo>
                    <a:pt x="6072" y="1438"/>
                  </a:lnTo>
                  <a:lnTo>
                    <a:pt x="6026" y="1461"/>
                  </a:lnTo>
                  <a:cubicBezTo>
                    <a:pt x="5980" y="1484"/>
                    <a:pt x="5935" y="1484"/>
                    <a:pt x="5889" y="1507"/>
                  </a:cubicBezTo>
                  <a:cubicBezTo>
                    <a:pt x="5843" y="1507"/>
                    <a:pt x="5775" y="1507"/>
                    <a:pt x="5729" y="1529"/>
                  </a:cubicBezTo>
                  <a:lnTo>
                    <a:pt x="5638" y="1529"/>
                  </a:lnTo>
                  <a:lnTo>
                    <a:pt x="5570" y="1552"/>
                  </a:lnTo>
                  <a:lnTo>
                    <a:pt x="5501" y="1552"/>
                  </a:lnTo>
                  <a:cubicBezTo>
                    <a:pt x="5410" y="1575"/>
                    <a:pt x="5341" y="1575"/>
                    <a:pt x="5250" y="1598"/>
                  </a:cubicBezTo>
                  <a:lnTo>
                    <a:pt x="5045" y="1598"/>
                  </a:lnTo>
                  <a:cubicBezTo>
                    <a:pt x="4976" y="1598"/>
                    <a:pt x="4908" y="1621"/>
                    <a:pt x="4839" y="1621"/>
                  </a:cubicBezTo>
                  <a:cubicBezTo>
                    <a:pt x="4679" y="1621"/>
                    <a:pt x="4542" y="1643"/>
                    <a:pt x="4405" y="1643"/>
                  </a:cubicBezTo>
                  <a:lnTo>
                    <a:pt x="4177" y="1643"/>
                  </a:lnTo>
                  <a:cubicBezTo>
                    <a:pt x="4109" y="1643"/>
                    <a:pt x="4063" y="1643"/>
                    <a:pt x="3995" y="1621"/>
                  </a:cubicBezTo>
                  <a:lnTo>
                    <a:pt x="3721" y="1621"/>
                  </a:lnTo>
                  <a:cubicBezTo>
                    <a:pt x="3652" y="1621"/>
                    <a:pt x="3561" y="1598"/>
                    <a:pt x="3492" y="1598"/>
                  </a:cubicBezTo>
                  <a:cubicBezTo>
                    <a:pt x="3401" y="1575"/>
                    <a:pt x="3310" y="1575"/>
                    <a:pt x="3219" y="1552"/>
                  </a:cubicBezTo>
                  <a:cubicBezTo>
                    <a:pt x="3013" y="1529"/>
                    <a:pt x="2831" y="1507"/>
                    <a:pt x="2648" y="1461"/>
                  </a:cubicBezTo>
                  <a:cubicBezTo>
                    <a:pt x="2579" y="1461"/>
                    <a:pt x="2488" y="1438"/>
                    <a:pt x="2420" y="1415"/>
                  </a:cubicBezTo>
                  <a:cubicBezTo>
                    <a:pt x="2351" y="1415"/>
                    <a:pt x="2306" y="1392"/>
                    <a:pt x="2260" y="1392"/>
                  </a:cubicBezTo>
                  <a:cubicBezTo>
                    <a:pt x="2214" y="1370"/>
                    <a:pt x="2146" y="1370"/>
                    <a:pt x="2100" y="1347"/>
                  </a:cubicBezTo>
                  <a:cubicBezTo>
                    <a:pt x="2054" y="1347"/>
                    <a:pt x="2032" y="1324"/>
                    <a:pt x="1986" y="1324"/>
                  </a:cubicBezTo>
                  <a:cubicBezTo>
                    <a:pt x="1986" y="1301"/>
                    <a:pt x="1963" y="1301"/>
                    <a:pt x="1940" y="1301"/>
                  </a:cubicBezTo>
                  <a:cubicBezTo>
                    <a:pt x="1918" y="1301"/>
                    <a:pt x="1895" y="1324"/>
                    <a:pt x="1872" y="1324"/>
                  </a:cubicBezTo>
                  <a:cubicBezTo>
                    <a:pt x="1826" y="1347"/>
                    <a:pt x="1803" y="1370"/>
                    <a:pt x="1781" y="1415"/>
                  </a:cubicBezTo>
                  <a:cubicBezTo>
                    <a:pt x="1758" y="1461"/>
                    <a:pt x="1735" y="1484"/>
                    <a:pt x="1689" y="1507"/>
                  </a:cubicBezTo>
                  <a:cubicBezTo>
                    <a:pt x="1666" y="1529"/>
                    <a:pt x="1621" y="1552"/>
                    <a:pt x="1575" y="1598"/>
                  </a:cubicBezTo>
                  <a:cubicBezTo>
                    <a:pt x="1484" y="1666"/>
                    <a:pt x="1370" y="1758"/>
                    <a:pt x="1256" y="1872"/>
                  </a:cubicBezTo>
                  <a:lnTo>
                    <a:pt x="1187" y="1940"/>
                  </a:lnTo>
                  <a:cubicBezTo>
                    <a:pt x="1164" y="1963"/>
                    <a:pt x="1141" y="1986"/>
                    <a:pt x="1096" y="2031"/>
                  </a:cubicBezTo>
                  <a:cubicBezTo>
                    <a:pt x="1050" y="2077"/>
                    <a:pt x="1004" y="2146"/>
                    <a:pt x="936" y="2214"/>
                  </a:cubicBezTo>
                  <a:lnTo>
                    <a:pt x="890" y="2260"/>
                  </a:lnTo>
                  <a:cubicBezTo>
                    <a:pt x="868" y="2305"/>
                    <a:pt x="845" y="2351"/>
                    <a:pt x="799" y="2374"/>
                  </a:cubicBezTo>
                  <a:lnTo>
                    <a:pt x="776" y="2420"/>
                  </a:lnTo>
                  <a:cubicBezTo>
                    <a:pt x="731" y="2465"/>
                    <a:pt x="685" y="2511"/>
                    <a:pt x="639" y="2579"/>
                  </a:cubicBezTo>
                  <a:cubicBezTo>
                    <a:pt x="616" y="2602"/>
                    <a:pt x="594" y="2671"/>
                    <a:pt x="548" y="2716"/>
                  </a:cubicBezTo>
                  <a:lnTo>
                    <a:pt x="525" y="2762"/>
                  </a:lnTo>
                  <a:lnTo>
                    <a:pt x="502" y="2785"/>
                  </a:lnTo>
                  <a:cubicBezTo>
                    <a:pt x="480" y="2830"/>
                    <a:pt x="434" y="2876"/>
                    <a:pt x="411" y="2944"/>
                  </a:cubicBezTo>
                  <a:cubicBezTo>
                    <a:pt x="343" y="3036"/>
                    <a:pt x="297" y="3150"/>
                    <a:pt x="228" y="3287"/>
                  </a:cubicBezTo>
                  <a:cubicBezTo>
                    <a:pt x="160" y="3401"/>
                    <a:pt x="114" y="3538"/>
                    <a:pt x="69" y="3652"/>
                  </a:cubicBezTo>
                  <a:cubicBezTo>
                    <a:pt x="46" y="3766"/>
                    <a:pt x="23" y="3903"/>
                    <a:pt x="0" y="4017"/>
                  </a:cubicBezTo>
                  <a:cubicBezTo>
                    <a:pt x="0" y="4109"/>
                    <a:pt x="0" y="4200"/>
                    <a:pt x="0" y="4314"/>
                  </a:cubicBezTo>
                  <a:lnTo>
                    <a:pt x="23" y="4314"/>
                  </a:lnTo>
                  <a:cubicBezTo>
                    <a:pt x="23" y="4314"/>
                    <a:pt x="23" y="4337"/>
                    <a:pt x="23" y="4337"/>
                  </a:cubicBezTo>
                  <a:cubicBezTo>
                    <a:pt x="23" y="4382"/>
                    <a:pt x="23" y="4451"/>
                    <a:pt x="46" y="4497"/>
                  </a:cubicBezTo>
                  <a:cubicBezTo>
                    <a:pt x="69" y="4588"/>
                    <a:pt x="114" y="4634"/>
                    <a:pt x="160" y="4702"/>
                  </a:cubicBezTo>
                  <a:cubicBezTo>
                    <a:pt x="206" y="4748"/>
                    <a:pt x="251" y="4793"/>
                    <a:pt x="320" y="4816"/>
                  </a:cubicBezTo>
                  <a:cubicBezTo>
                    <a:pt x="388" y="4839"/>
                    <a:pt x="457" y="4885"/>
                    <a:pt x="525" y="4885"/>
                  </a:cubicBezTo>
                  <a:cubicBezTo>
                    <a:pt x="571" y="4907"/>
                    <a:pt x="594" y="4907"/>
                    <a:pt x="616" y="4907"/>
                  </a:cubicBezTo>
                  <a:cubicBezTo>
                    <a:pt x="639" y="4907"/>
                    <a:pt x="662" y="4907"/>
                    <a:pt x="685" y="4885"/>
                  </a:cubicBezTo>
                  <a:cubicBezTo>
                    <a:pt x="731" y="4885"/>
                    <a:pt x="776" y="4885"/>
                    <a:pt x="822" y="4862"/>
                  </a:cubicBezTo>
                  <a:cubicBezTo>
                    <a:pt x="913" y="4839"/>
                    <a:pt x="1004" y="4816"/>
                    <a:pt x="1073" y="4771"/>
                  </a:cubicBezTo>
                  <a:cubicBezTo>
                    <a:pt x="1141" y="4748"/>
                    <a:pt x="1210" y="4702"/>
                    <a:pt x="1278" y="4656"/>
                  </a:cubicBezTo>
                  <a:lnTo>
                    <a:pt x="1301" y="4634"/>
                  </a:lnTo>
                  <a:cubicBezTo>
                    <a:pt x="1301" y="4656"/>
                    <a:pt x="1301" y="4656"/>
                    <a:pt x="1301" y="4656"/>
                  </a:cubicBezTo>
                  <a:cubicBezTo>
                    <a:pt x="1278" y="4702"/>
                    <a:pt x="1278" y="4725"/>
                    <a:pt x="1256" y="4748"/>
                  </a:cubicBezTo>
                  <a:cubicBezTo>
                    <a:pt x="1210" y="4793"/>
                    <a:pt x="1187" y="4816"/>
                    <a:pt x="1141" y="4862"/>
                  </a:cubicBezTo>
                  <a:cubicBezTo>
                    <a:pt x="1096" y="4907"/>
                    <a:pt x="1050" y="4953"/>
                    <a:pt x="1004" y="5022"/>
                  </a:cubicBezTo>
                  <a:lnTo>
                    <a:pt x="959" y="5090"/>
                  </a:lnTo>
                  <a:cubicBezTo>
                    <a:pt x="959" y="5113"/>
                    <a:pt x="936" y="5136"/>
                    <a:pt x="913" y="5159"/>
                  </a:cubicBezTo>
                  <a:cubicBezTo>
                    <a:pt x="890" y="5204"/>
                    <a:pt x="845" y="5273"/>
                    <a:pt x="822" y="5318"/>
                  </a:cubicBezTo>
                  <a:lnTo>
                    <a:pt x="799" y="5341"/>
                  </a:lnTo>
                  <a:cubicBezTo>
                    <a:pt x="616" y="5615"/>
                    <a:pt x="502" y="5912"/>
                    <a:pt x="434" y="6163"/>
                  </a:cubicBezTo>
                  <a:cubicBezTo>
                    <a:pt x="411" y="6254"/>
                    <a:pt x="411" y="6345"/>
                    <a:pt x="388" y="6437"/>
                  </a:cubicBezTo>
                  <a:cubicBezTo>
                    <a:pt x="388" y="6505"/>
                    <a:pt x="388" y="6574"/>
                    <a:pt x="388" y="6619"/>
                  </a:cubicBezTo>
                  <a:cubicBezTo>
                    <a:pt x="411" y="6711"/>
                    <a:pt x="434" y="6802"/>
                    <a:pt x="457" y="6870"/>
                  </a:cubicBezTo>
                  <a:cubicBezTo>
                    <a:pt x="457" y="6893"/>
                    <a:pt x="480" y="6939"/>
                    <a:pt x="480" y="6985"/>
                  </a:cubicBezTo>
                  <a:cubicBezTo>
                    <a:pt x="502" y="7007"/>
                    <a:pt x="525" y="7030"/>
                    <a:pt x="525" y="7053"/>
                  </a:cubicBezTo>
                  <a:cubicBezTo>
                    <a:pt x="571" y="7144"/>
                    <a:pt x="639" y="7190"/>
                    <a:pt x="685" y="7236"/>
                  </a:cubicBezTo>
                  <a:cubicBezTo>
                    <a:pt x="708" y="7258"/>
                    <a:pt x="753" y="7281"/>
                    <a:pt x="776" y="7304"/>
                  </a:cubicBezTo>
                  <a:cubicBezTo>
                    <a:pt x="822" y="7327"/>
                    <a:pt x="868" y="7350"/>
                    <a:pt x="913" y="7373"/>
                  </a:cubicBezTo>
                  <a:cubicBezTo>
                    <a:pt x="982" y="7395"/>
                    <a:pt x="1050" y="7418"/>
                    <a:pt x="1119" y="7441"/>
                  </a:cubicBezTo>
                  <a:cubicBezTo>
                    <a:pt x="1164" y="7441"/>
                    <a:pt x="1233" y="7464"/>
                    <a:pt x="1301" y="7464"/>
                  </a:cubicBezTo>
                  <a:cubicBezTo>
                    <a:pt x="1370" y="7464"/>
                    <a:pt x="1461" y="7441"/>
                    <a:pt x="1507" y="7418"/>
                  </a:cubicBezTo>
                  <a:lnTo>
                    <a:pt x="1552" y="7418"/>
                  </a:lnTo>
                  <a:cubicBezTo>
                    <a:pt x="1598" y="7418"/>
                    <a:pt x="1666" y="7395"/>
                    <a:pt x="1712" y="7395"/>
                  </a:cubicBezTo>
                  <a:cubicBezTo>
                    <a:pt x="1826" y="7373"/>
                    <a:pt x="1940" y="7327"/>
                    <a:pt x="2100" y="7258"/>
                  </a:cubicBezTo>
                  <a:cubicBezTo>
                    <a:pt x="2123" y="7258"/>
                    <a:pt x="2169" y="7236"/>
                    <a:pt x="2214" y="7213"/>
                  </a:cubicBezTo>
                  <a:cubicBezTo>
                    <a:pt x="2237" y="7213"/>
                    <a:pt x="2260" y="7190"/>
                    <a:pt x="2306" y="7190"/>
                  </a:cubicBezTo>
                  <a:cubicBezTo>
                    <a:pt x="2374" y="7167"/>
                    <a:pt x="2465" y="7122"/>
                    <a:pt x="2534" y="7076"/>
                  </a:cubicBezTo>
                  <a:cubicBezTo>
                    <a:pt x="2579" y="7053"/>
                    <a:pt x="2648" y="7030"/>
                    <a:pt x="2694" y="6985"/>
                  </a:cubicBezTo>
                  <a:lnTo>
                    <a:pt x="2694" y="6985"/>
                  </a:lnTo>
                  <a:cubicBezTo>
                    <a:pt x="2671" y="7007"/>
                    <a:pt x="2671" y="7030"/>
                    <a:pt x="2671" y="7053"/>
                  </a:cubicBezTo>
                  <a:cubicBezTo>
                    <a:pt x="2625" y="7122"/>
                    <a:pt x="2602" y="7190"/>
                    <a:pt x="2557" y="7236"/>
                  </a:cubicBezTo>
                  <a:cubicBezTo>
                    <a:pt x="2534" y="7281"/>
                    <a:pt x="2511" y="7327"/>
                    <a:pt x="2488" y="7350"/>
                  </a:cubicBezTo>
                  <a:cubicBezTo>
                    <a:pt x="2465" y="7373"/>
                    <a:pt x="2442" y="7418"/>
                    <a:pt x="2442" y="7441"/>
                  </a:cubicBezTo>
                  <a:cubicBezTo>
                    <a:pt x="2420" y="7487"/>
                    <a:pt x="2397" y="7510"/>
                    <a:pt x="2374" y="7555"/>
                  </a:cubicBezTo>
                  <a:cubicBezTo>
                    <a:pt x="2351" y="7578"/>
                    <a:pt x="2351" y="7601"/>
                    <a:pt x="2328" y="7624"/>
                  </a:cubicBezTo>
                  <a:cubicBezTo>
                    <a:pt x="2306" y="7669"/>
                    <a:pt x="2260" y="7738"/>
                    <a:pt x="2237" y="7806"/>
                  </a:cubicBezTo>
                  <a:cubicBezTo>
                    <a:pt x="2169" y="7966"/>
                    <a:pt x="2100" y="8126"/>
                    <a:pt x="2054" y="8286"/>
                  </a:cubicBezTo>
                  <a:cubicBezTo>
                    <a:pt x="2054" y="8354"/>
                    <a:pt x="2032" y="8445"/>
                    <a:pt x="2032" y="8514"/>
                  </a:cubicBezTo>
                  <a:lnTo>
                    <a:pt x="2009" y="8628"/>
                  </a:lnTo>
                  <a:cubicBezTo>
                    <a:pt x="2009" y="8651"/>
                    <a:pt x="2009" y="8696"/>
                    <a:pt x="2009" y="8742"/>
                  </a:cubicBezTo>
                  <a:cubicBezTo>
                    <a:pt x="2009" y="8811"/>
                    <a:pt x="2009" y="8879"/>
                    <a:pt x="2009" y="8948"/>
                  </a:cubicBezTo>
                  <a:cubicBezTo>
                    <a:pt x="2009" y="9016"/>
                    <a:pt x="2009" y="9084"/>
                    <a:pt x="2032" y="9176"/>
                  </a:cubicBezTo>
                  <a:cubicBezTo>
                    <a:pt x="2032" y="9221"/>
                    <a:pt x="2054" y="9290"/>
                    <a:pt x="2077" y="9358"/>
                  </a:cubicBezTo>
                  <a:lnTo>
                    <a:pt x="2077" y="9381"/>
                  </a:lnTo>
                  <a:cubicBezTo>
                    <a:pt x="2077" y="9404"/>
                    <a:pt x="2077" y="9427"/>
                    <a:pt x="2100" y="9450"/>
                  </a:cubicBezTo>
                  <a:cubicBezTo>
                    <a:pt x="2100" y="9473"/>
                    <a:pt x="2123" y="9518"/>
                    <a:pt x="2123" y="9541"/>
                  </a:cubicBezTo>
                  <a:lnTo>
                    <a:pt x="2146" y="9564"/>
                  </a:lnTo>
                  <a:cubicBezTo>
                    <a:pt x="2169" y="9632"/>
                    <a:pt x="2191" y="9701"/>
                    <a:pt x="2237" y="9769"/>
                  </a:cubicBezTo>
                  <a:cubicBezTo>
                    <a:pt x="2260" y="9838"/>
                    <a:pt x="2306" y="9883"/>
                    <a:pt x="2328" y="9952"/>
                  </a:cubicBezTo>
                  <a:cubicBezTo>
                    <a:pt x="2374" y="9998"/>
                    <a:pt x="2420" y="10089"/>
                    <a:pt x="2488" y="10157"/>
                  </a:cubicBezTo>
                  <a:cubicBezTo>
                    <a:pt x="2534" y="10203"/>
                    <a:pt x="2579" y="10249"/>
                    <a:pt x="2625" y="10294"/>
                  </a:cubicBezTo>
                  <a:lnTo>
                    <a:pt x="2648" y="10317"/>
                  </a:lnTo>
                  <a:cubicBezTo>
                    <a:pt x="2694" y="10340"/>
                    <a:pt x="2739" y="10386"/>
                    <a:pt x="2785" y="10408"/>
                  </a:cubicBezTo>
                  <a:cubicBezTo>
                    <a:pt x="2853" y="10454"/>
                    <a:pt x="2922" y="10477"/>
                    <a:pt x="2990" y="10500"/>
                  </a:cubicBezTo>
                  <a:cubicBezTo>
                    <a:pt x="3036" y="10522"/>
                    <a:pt x="3127" y="10568"/>
                    <a:pt x="3196" y="10591"/>
                  </a:cubicBezTo>
                  <a:lnTo>
                    <a:pt x="3241" y="10591"/>
                  </a:lnTo>
                  <a:cubicBezTo>
                    <a:pt x="3287" y="10614"/>
                    <a:pt x="3356" y="10614"/>
                    <a:pt x="3401" y="10637"/>
                  </a:cubicBezTo>
                  <a:cubicBezTo>
                    <a:pt x="3538" y="10659"/>
                    <a:pt x="3675" y="10659"/>
                    <a:pt x="3812" y="10682"/>
                  </a:cubicBezTo>
                  <a:lnTo>
                    <a:pt x="4017" y="10682"/>
                  </a:lnTo>
                  <a:cubicBezTo>
                    <a:pt x="4132" y="10682"/>
                    <a:pt x="4246" y="10659"/>
                    <a:pt x="4337" y="10659"/>
                  </a:cubicBezTo>
                  <a:lnTo>
                    <a:pt x="4383" y="10637"/>
                  </a:lnTo>
                  <a:cubicBezTo>
                    <a:pt x="4451" y="10637"/>
                    <a:pt x="4497" y="10614"/>
                    <a:pt x="4565" y="10614"/>
                  </a:cubicBezTo>
                  <a:lnTo>
                    <a:pt x="4634" y="10591"/>
                  </a:lnTo>
                  <a:cubicBezTo>
                    <a:pt x="4657" y="10568"/>
                    <a:pt x="4702" y="10568"/>
                    <a:pt x="4725" y="10568"/>
                  </a:cubicBezTo>
                  <a:lnTo>
                    <a:pt x="4885" y="10568"/>
                  </a:lnTo>
                  <a:cubicBezTo>
                    <a:pt x="4908" y="10568"/>
                    <a:pt x="4953" y="10545"/>
                    <a:pt x="4976" y="10545"/>
                  </a:cubicBezTo>
                  <a:lnTo>
                    <a:pt x="4999" y="10522"/>
                  </a:lnTo>
                  <a:cubicBezTo>
                    <a:pt x="5067" y="10500"/>
                    <a:pt x="5136" y="10454"/>
                    <a:pt x="5204" y="10408"/>
                  </a:cubicBezTo>
                  <a:cubicBezTo>
                    <a:pt x="5273" y="10363"/>
                    <a:pt x="5341" y="10294"/>
                    <a:pt x="5387" y="10249"/>
                  </a:cubicBezTo>
                  <a:cubicBezTo>
                    <a:pt x="5433" y="10226"/>
                    <a:pt x="5478" y="10180"/>
                    <a:pt x="5524" y="10134"/>
                  </a:cubicBezTo>
                  <a:lnTo>
                    <a:pt x="5570" y="10089"/>
                  </a:lnTo>
                  <a:cubicBezTo>
                    <a:pt x="5615" y="10043"/>
                    <a:pt x="5684" y="9998"/>
                    <a:pt x="5729" y="9929"/>
                  </a:cubicBezTo>
                  <a:cubicBezTo>
                    <a:pt x="5798" y="9883"/>
                    <a:pt x="5843" y="9838"/>
                    <a:pt x="5889" y="9769"/>
                  </a:cubicBezTo>
                  <a:lnTo>
                    <a:pt x="5935" y="9746"/>
                  </a:lnTo>
                  <a:lnTo>
                    <a:pt x="5958" y="9792"/>
                  </a:lnTo>
                  <a:cubicBezTo>
                    <a:pt x="5980" y="9861"/>
                    <a:pt x="6003" y="9906"/>
                    <a:pt x="6026" y="9975"/>
                  </a:cubicBezTo>
                  <a:lnTo>
                    <a:pt x="6049" y="10020"/>
                  </a:lnTo>
                  <a:cubicBezTo>
                    <a:pt x="6049" y="10043"/>
                    <a:pt x="6072" y="10089"/>
                    <a:pt x="6095" y="10134"/>
                  </a:cubicBezTo>
                  <a:cubicBezTo>
                    <a:pt x="6117" y="10203"/>
                    <a:pt x="6163" y="10294"/>
                    <a:pt x="6186" y="10363"/>
                  </a:cubicBezTo>
                  <a:cubicBezTo>
                    <a:pt x="6231" y="10454"/>
                    <a:pt x="6254" y="10522"/>
                    <a:pt x="6300" y="10568"/>
                  </a:cubicBezTo>
                  <a:cubicBezTo>
                    <a:pt x="6346" y="10659"/>
                    <a:pt x="6391" y="10728"/>
                    <a:pt x="6437" y="10796"/>
                  </a:cubicBezTo>
                  <a:cubicBezTo>
                    <a:pt x="6483" y="10865"/>
                    <a:pt x="6528" y="10911"/>
                    <a:pt x="6597" y="10956"/>
                  </a:cubicBezTo>
                  <a:lnTo>
                    <a:pt x="6597" y="10979"/>
                  </a:lnTo>
                  <a:cubicBezTo>
                    <a:pt x="6665" y="11025"/>
                    <a:pt x="6711" y="11093"/>
                    <a:pt x="6779" y="11139"/>
                  </a:cubicBezTo>
                  <a:cubicBezTo>
                    <a:pt x="6802" y="11162"/>
                    <a:pt x="6848" y="11184"/>
                    <a:pt x="6871" y="11207"/>
                  </a:cubicBezTo>
                  <a:cubicBezTo>
                    <a:pt x="6893" y="11207"/>
                    <a:pt x="6916" y="11230"/>
                    <a:pt x="6939" y="11230"/>
                  </a:cubicBezTo>
                  <a:lnTo>
                    <a:pt x="6962" y="11230"/>
                  </a:lnTo>
                  <a:cubicBezTo>
                    <a:pt x="6985" y="11230"/>
                    <a:pt x="6985" y="11230"/>
                    <a:pt x="7008" y="11207"/>
                  </a:cubicBezTo>
                  <a:cubicBezTo>
                    <a:pt x="7030" y="11253"/>
                    <a:pt x="7053" y="11276"/>
                    <a:pt x="7099" y="11299"/>
                  </a:cubicBezTo>
                  <a:cubicBezTo>
                    <a:pt x="7145" y="11321"/>
                    <a:pt x="7190" y="11367"/>
                    <a:pt x="7236" y="11390"/>
                  </a:cubicBezTo>
                  <a:cubicBezTo>
                    <a:pt x="7281" y="11413"/>
                    <a:pt x="7327" y="11458"/>
                    <a:pt x="7373" y="11481"/>
                  </a:cubicBezTo>
                  <a:cubicBezTo>
                    <a:pt x="7418" y="11504"/>
                    <a:pt x="7487" y="11550"/>
                    <a:pt x="7578" y="11572"/>
                  </a:cubicBezTo>
                  <a:cubicBezTo>
                    <a:pt x="7578" y="11595"/>
                    <a:pt x="7601" y="11595"/>
                    <a:pt x="7624" y="11595"/>
                  </a:cubicBezTo>
                  <a:lnTo>
                    <a:pt x="7647" y="11595"/>
                  </a:lnTo>
                  <a:lnTo>
                    <a:pt x="7669" y="11618"/>
                  </a:lnTo>
                  <a:lnTo>
                    <a:pt x="7738" y="11618"/>
                  </a:lnTo>
                  <a:cubicBezTo>
                    <a:pt x="7784" y="11641"/>
                    <a:pt x="7806" y="11641"/>
                    <a:pt x="7852" y="11641"/>
                  </a:cubicBezTo>
                  <a:cubicBezTo>
                    <a:pt x="7875" y="11664"/>
                    <a:pt x="7921" y="11664"/>
                    <a:pt x="7943" y="11664"/>
                  </a:cubicBezTo>
                  <a:lnTo>
                    <a:pt x="8560" y="11664"/>
                  </a:lnTo>
                  <a:cubicBezTo>
                    <a:pt x="8583" y="11641"/>
                    <a:pt x="8628" y="11641"/>
                    <a:pt x="8674" y="11641"/>
                  </a:cubicBezTo>
                  <a:cubicBezTo>
                    <a:pt x="8719" y="11641"/>
                    <a:pt x="8788" y="11618"/>
                    <a:pt x="8834" y="11618"/>
                  </a:cubicBezTo>
                  <a:cubicBezTo>
                    <a:pt x="8925" y="11595"/>
                    <a:pt x="8993" y="11572"/>
                    <a:pt x="9039" y="11527"/>
                  </a:cubicBezTo>
                  <a:cubicBezTo>
                    <a:pt x="9107" y="11504"/>
                    <a:pt x="9176" y="11481"/>
                    <a:pt x="9222" y="11435"/>
                  </a:cubicBezTo>
                  <a:cubicBezTo>
                    <a:pt x="9290" y="11390"/>
                    <a:pt x="9359" y="11344"/>
                    <a:pt x="9427" y="11299"/>
                  </a:cubicBezTo>
                  <a:cubicBezTo>
                    <a:pt x="9496" y="11253"/>
                    <a:pt x="9541" y="11207"/>
                    <a:pt x="9587" y="11162"/>
                  </a:cubicBezTo>
                  <a:cubicBezTo>
                    <a:pt x="9701" y="11047"/>
                    <a:pt x="9792" y="10911"/>
                    <a:pt x="9884" y="10751"/>
                  </a:cubicBezTo>
                  <a:cubicBezTo>
                    <a:pt x="9906" y="10682"/>
                    <a:pt x="9952" y="10614"/>
                    <a:pt x="9975" y="10545"/>
                  </a:cubicBezTo>
                  <a:cubicBezTo>
                    <a:pt x="10020" y="10454"/>
                    <a:pt x="10043" y="10386"/>
                    <a:pt x="10066" y="10294"/>
                  </a:cubicBezTo>
                  <a:cubicBezTo>
                    <a:pt x="10089" y="10157"/>
                    <a:pt x="10135" y="10020"/>
                    <a:pt x="10135" y="9861"/>
                  </a:cubicBezTo>
                  <a:cubicBezTo>
                    <a:pt x="10157" y="9678"/>
                    <a:pt x="10180" y="9541"/>
                    <a:pt x="10180" y="9404"/>
                  </a:cubicBezTo>
                  <a:cubicBezTo>
                    <a:pt x="10180" y="9313"/>
                    <a:pt x="10180" y="9221"/>
                    <a:pt x="10180" y="9130"/>
                  </a:cubicBezTo>
                  <a:lnTo>
                    <a:pt x="10157" y="9039"/>
                  </a:lnTo>
                  <a:cubicBezTo>
                    <a:pt x="10157" y="8993"/>
                    <a:pt x="10157" y="8948"/>
                    <a:pt x="10157" y="8902"/>
                  </a:cubicBezTo>
                  <a:cubicBezTo>
                    <a:pt x="10135" y="8879"/>
                    <a:pt x="10135" y="8856"/>
                    <a:pt x="10135" y="8833"/>
                  </a:cubicBezTo>
                  <a:cubicBezTo>
                    <a:pt x="10135" y="8788"/>
                    <a:pt x="10135" y="8742"/>
                    <a:pt x="10157" y="8696"/>
                  </a:cubicBezTo>
                  <a:cubicBezTo>
                    <a:pt x="10157" y="8674"/>
                    <a:pt x="10157" y="8674"/>
                    <a:pt x="10180" y="8651"/>
                  </a:cubicBezTo>
                  <a:cubicBezTo>
                    <a:pt x="10180" y="8651"/>
                    <a:pt x="10180" y="8628"/>
                    <a:pt x="10180" y="8628"/>
                  </a:cubicBezTo>
                  <a:cubicBezTo>
                    <a:pt x="10203" y="8628"/>
                    <a:pt x="10203" y="8628"/>
                    <a:pt x="10226" y="8605"/>
                  </a:cubicBezTo>
                  <a:cubicBezTo>
                    <a:pt x="10272" y="8696"/>
                    <a:pt x="10317" y="8765"/>
                    <a:pt x="10363" y="8856"/>
                  </a:cubicBezTo>
                  <a:cubicBezTo>
                    <a:pt x="10409" y="8925"/>
                    <a:pt x="10454" y="8993"/>
                    <a:pt x="10500" y="9062"/>
                  </a:cubicBezTo>
                  <a:lnTo>
                    <a:pt x="10523" y="9084"/>
                  </a:lnTo>
                  <a:cubicBezTo>
                    <a:pt x="10545" y="9130"/>
                    <a:pt x="10591" y="9176"/>
                    <a:pt x="10614" y="9221"/>
                  </a:cubicBezTo>
                  <a:cubicBezTo>
                    <a:pt x="10682" y="9290"/>
                    <a:pt x="10728" y="9358"/>
                    <a:pt x="10797" y="9404"/>
                  </a:cubicBezTo>
                  <a:cubicBezTo>
                    <a:pt x="10842" y="9450"/>
                    <a:pt x="10911" y="9495"/>
                    <a:pt x="10979" y="9541"/>
                  </a:cubicBezTo>
                  <a:cubicBezTo>
                    <a:pt x="11048" y="9587"/>
                    <a:pt x="11116" y="9609"/>
                    <a:pt x="11207" y="9632"/>
                  </a:cubicBezTo>
                  <a:cubicBezTo>
                    <a:pt x="11276" y="9678"/>
                    <a:pt x="11367" y="9678"/>
                    <a:pt x="11436" y="9701"/>
                  </a:cubicBezTo>
                  <a:lnTo>
                    <a:pt x="11527" y="9701"/>
                  </a:lnTo>
                  <a:cubicBezTo>
                    <a:pt x="11641" y="9701"/>
                    <a:pt x="11778" y="9678"/>
                    <a:pt x="11892" y="9609"/>
                  </a:cubicBezTo>
                  <a:cubicBezTo>
                    <a:pt x="11938" y="9609"/>
                    <a:pt x="11961" y="9587"/>
                    <a:pt x="11983" y="9587"/>
                  </a:cubicBezTo>
                  <a:cubicBezTo>
                    <a:pt x="12029" y="9541"/>
                    <a:pt x="12075" y="9518"/>
                    <a:pt x="12098" y="9495"/>
                  </a:cubicBezTo>
                  <a:cubicBezTo>
                    <a:pt x="12143" y="9473"/>
                    <a:pt x="12166" y="9427"/>
                    <a:pt x="12212" y="9381"/>
                  </a:cubicBezTo>
                  <a:cubicBezTo>
                    <a:pt x="12257" y="9336"/>
                    <a:pt x="12280" y="9267"/>
                    <a:pt x="12303" y="9221"/>
                  </a:cubicBezTo>
                  <a:cubicBezTo>
                    <a:pt x="12349" y="9153"/>
                    <a:pt x="12372" y="9084"/>
                    <a:pt x="12394" y="9016"/>
                  </a:cubicBezTo>
                  <a:cubicBezTo>
                    <a:pt x="12417" y="8948"/>
                    <a:pt x="12440" y="8856"/>
                    <a:pt x="12463" y="8788"/>
                  </a:cubicBezTo>
                  <a:cubicBezTo>
                    <a:pt x="12486" y="8719"/>
                    <a:pt x="12486" y="8628"/>
                    <a:pt x="12486" y="8560"/>
                  </a:cubicBezTo>
                  <a:cubicBezTo>
                    <a:pt x="12508" y="8423"/>
                    <a:pt x="12508" y="8308"/>
                    <a:pt x="12508" y="8194"/>
                  </a:cubicBezTo>
                  <a:cubicBezTo>
                    <a:pt x="12508" y="8035"/>
                    <a:pt x="12508" y="7920"/>
                    <a:pt x="12486" y="7806"/>
                  </a:cubicBezTo>
                  <a:cubicBezTo>
                    <a:pt x="12486" y="7738"/>
                    <a:pt x="12463" y="7669"/>
                    <a:pt x="12463" y="7601"/>
                  </a:cubicBezTo>
                  <a:lnTo>
                    <a:pt x="12440" y="7532"/>
                  </a:lnTo>
                  <a:cubicBezTo>
                    <a:pt x="12440" y="7510"/>
                    <a:pt x="12440" y="7464"/>
                    <a:pt x="12440" y="7418"/>
                  </a:cubicBezTo>
                  <a:cubicBezTo>
                    <a:pt x="12417" y="7373"/>
                    <a:pt x="12417" y="7304"/>
                    <a:pt x="12417" y="7258"/>
                  </a:cubicBezTo>
                  <a:lnTo>
                    <a:pt x="12417" y="7213"/>
                  </a:lnTo>
                  <a:cubicBezTo>
                    <a:pt x="12394" y="7190"/>
                    <a:pt x="12394" y="7144"/>
                    <a:pt x="12394" y="7099"/>
                  </a:cubicBezTo>
                  <a:cubicBezTo>
                    <a:pt x="12394" y="7076"/>
                    <a:pt x="12394" y="7053"/>
                    <a:pt x="12394" y="7053"/>
                  </a:cubicBezTo>
                  <a:lnTo>
                    <a:pt x="12417" y="7053"/>
                  </a:lnTo>
                  <a:lnTo>
                    <a:pt x="12417" y="7076"/>
                  </a:lnTo>
                  <a:lnTo>
                    <a:pt x="12440" y="7099"/>
                  </a:lnTo>
                  <a:cubicBezTo>
                    <a:pt x="12463" y="7167"/>
                    <a:pt x="12508" y="7236"/>
                    <a:pt x="12577" y="7304"/>
                  </a:cubicBezTo>
                  <a:cubicBezTo>
                    <a:pt x="12623" y="7373"/>
                    <a:pt x="12668" y="7418"/>
                    <a:pt x="12760" y="7487"/>
                  </a:cubicBezTo>
                  <a:cubicBezTo>
                    <a:pt x="12782" y="7510"/>
                    <a:pt x="12805" y="7532"/>
                    <a:pt x="12851" y="7532"/>
                  </a:cubicBezTo>
                  <a:cubicBezTo>
                    <a:pt x="12896" y="7578"/>
                    <a:pt x="12942" y="7601"/>
                    <a:pt x="12988" y="7624"/>
                  </a:cubicBezTo>
                  <a:cubicBezTo>
                    <a:pt x="13011" y="7624"/>
                    <a:pt x="13056" y="7646"/>
                    <a:pt x="13102" y="7646"/>
                  </a:cubicBezTo>
                  <a:lnTo>
                    <a:pt x="13239" y="7646"/>
                  </a:lnTo>
                  <a:cubicBezTo>
                    <a:pt x="13262" y="7646"/>
                    <a:pt x="13307" y="7624"/>
                    <a:pt x="13330" y="7624"/>
                  </a:cubicBezTo>
                  <a:cubicBezTo>
                    <a:pt x="13353" y="7601"/>
                    <a:pt x="13399" y="7578"/>
                    <a:pt x="13421" y="7555"/>
                  </a:cubicBezTo>
                  <a:cubicBezTo>
                    <a:pt x="13444" y="7532"/>
                    <a:pt x="13467" y="7510"/>
                    <a:pt x="13490" y="7487"/>
                  </a:cubicBezTo>
                  <a:cubicBezTo>
                    <a:pt x="13536" y="7464"/>
                    <a:pt x="13558" y="7418"/>
                    <a:pt x="13604" y="7373"/>
                  </a:cubicBezTo>
                  <a:cubicBezTo>
                    <a:pt x="13650" y="7327"/>
                    <a:pt x="13695" y="7258"/>
                    <a:pt x="13741" y="7190"/>
                  </a:cubicBezTo>
                  <a:cubicBezTo>
                    <a:pt x="13764" y="7122"/>
                    <a:pt x="13809" y="7053"/>
                    <a:pt x="13832" y="6985"/>
                  </a:cubicBezTo>
                  <a:cubicBezTo>
                    <a:pt x="13832" y="6962"/>
                    <a:pt x="13832" y="6939"/>
                    <a:pt x="13855" y="6893"/>
                  </a:cubicBezTo>
                  <a:cubicBezTo>
                    <a:pt x="13855" y="6848"/>
                    <a:pt x="13878" y="6779"/>
                    <a:pt x="13878" y="6733"/>
                  </a:cubicBezTo>
                  <a:cubicBezTo>
                    <a:pt x="13901" y="6688"/>
                    <a:pt x="13901" y="6642"/>
                    <a:pt x="13901" y="6574"/>
                  </a:cubicBezTo>
                  <a:lnTo>
                    <a:pt x="13901" y="6528"/>
                  </a:lnTo>
                  <a:cubicBezTo>
                    <a:pt x="13901" y="6437"/>
                    <a:pt x="13901" y="6368"/>
                    <a:pt x="13901" y="6277"/>
                  </a:cubicBezTo>
                  <a:cubicBezTo>
                    <a:pt x="13924" y="6186"/>
                    <a:pt x="13901" y="6117"/>
                    <a:pt x="13901" y="6026"/>
                  </a:cubicBezTo>
                  <a:cubicBezTo>
                    <a:pt x="13901" y="5957"/>
                    <a:pt x="13878" y="5889"/>
                    <a:pt x="13878" y="5820"/>
                  </a:cubicBezTo>
                  <a:cubicBezTo>
                    <a:pt x="13855" y="5729"/>
                    <a:pt x="13832" y="5638"/>
                    <a:pt x="13809" y="5569"/>
                  </a:cubicBezTo>
                  <a:cubicBezTo>
                    <a:pt x="13809" y="5501"/>
                    <a:pt x="13787" y="5432"/>
                    <a:pt x="13764" y="5341"/>
                  </a:cubicBezTo>
                  <a:cubicBezTo>
                    <a:pt x="13741" y="5273"/>
                    <a:pt x="13718" y="5204"/>
                    <a:pt x="13695" y="5113"/>
                  </a:cubicBezTo>
                  <a:cubicBezTo>
                    <a:pt x="13673" y="5067"/>
                    <a:pt x="13650" y="5044"/>
                    <a:pt x="13627" y="4999"/>
                  </a:cubicBezTo>
                  <a:cubicBezTo>
                    <a:pt x="13650" y="4999"/>
                    <a:pt x="13650" y="4976"/>
                    <a:pt x="13650" y="4976"/>
                  </a:cubicBezTo>
                  <a:cubicBezTo>
                    <a:pt x="13673" y="4930"/>
                    <a:pt x="13650" y="4885"/>
                    <a:pt x="13604" y="4862"/>
                  </a:cubicBezTo>
                  <a:cubicBezTo>
                    <a:pt x="13558" y="4839"/>
                    <a:pt x="13513" y="4816"/>
                    <a:pt x="13467" y="4816"/>
                  </a:cubicBezTo>
                  <a:cubicBezTo>
                    <a:pt x="13444" y="4793"/>
                    <a:pt x="13421" y="4793"/>
                    <a:pt x="13399" y="4771"/>
                  </a:cubicBezTo>
                  <a:cubicBezTo>
                    <a:pt x="13376" y="4771"/>
                    <a:pt x="13330" y="4748"/>
                    <a:pt x="13307" y="4748"/>
                  </a:cubicBezTo>
                  <a:lnTo>
                    <a:pt x="13285" y="4725"/>
                  </a:lnTo>
                  <a:cubicBezTo>
                    <a:pt x="13262" y="4725"/>
                    <a:pt x="13216" y="4702"/>
                    <a:pt x="13193" y="4702"/>
                  </a:cubicBezTo>
                  <a:cubicBezTo>
                    <a:pt x="13102" y="4656"/>
                    <a:pt x="13033" y="4634"/>
                    <a:pt x="12988" y="4611"/>
                  </a:cubicBezTo>
                  <a:lnTo>
                    <a:pt x="12965" y="4588"/>
                  </a:lnTo>
                  <a:cubicBezTo>
                    <a:pt x="12942" y="4588"/>
                    <a:pt x="12919" y="4565"/>
                    <a:pt x="12896" y="4565"/>
                  </a:cubicBezTo>
                  <a:lnTo>
                    <a:pt x="12851" y="4542"/>
                  </a:lnTo>
                  <a:lnTo>
                    <a:pt x="12782" y="4519"/>
                  </a:lnTo>
                  <a:cubicBezTo>
                    <a:pt x="12714" y="4497"/>
                    <a:pt x="12645" y="4474"/>
                    <a:pt x="12600" y="4428"/>
                  </a:cubicBezTo>
                  <a:cubicBezTo>
                    <a:pt x="12554" y="4405"/>
                    <a:pt x="12508" y="4405"/>
                    <a:pt x="12463" y="4382"/>
                  </a:cubicBezTo>
                  <a:cubicBezTo>
                    <a:pt x="12440" y="4382"/>
                    <a:pt x="12417" y="4360"/>
                    <a:pt x="12394" y="4337"/>
                  </a:cubicBezTo>
                  <a:cubicBezTo>
                    <a:pt x="12326" y="4314"/>
                    <a:pt x="12257" y="4291"/>
                    <a:pt x="12189" y="4246"/>
                  </a:cubicBezTo>
                  <a:cubicBezTo>
                    <a:pt x="12143" y="4223"/>
                    <a:pt x="12120" y="4223"/>
                    <a:pt x="12075" y="4200"/>
                  </a:cubicBezTo>
                  <a:cubicBezTo>
                    <a:pt x="12052" y="4177"/>
                    <a:pt x="12006" y="4177"/>
                    <a:pt x="11983" y="4154"/>
                  </a:cubicBezTo>
                  <a:cubicBezTo>
                    <a:pt x="11961" y="4131"/>
                    <a:pt x="11938" y="4131"/>
                    <a:pt x="11915" y="4109"/>
                  </a:cubicBezTo>
                  <a:lnTo>
                    <a:pt x="11915" y="4109"/>
                  </a:lnTo>
                  <a:lnTo>
                    <a:pt x="11938" y="4131"/>
                  </a:lnTo>
                  <a:cubicBezTo>
                    <a:pt x="11847" y="4086"/>
                    <a:pt x="11778" y="4040"/>
                    <a:pt x="11687" y="3972"/>
                  </a:cubicBezTo>
                  <a:lnTo>
                    <a:pt x="11573" y="3903"/>
                  </a:lnTo>
                  <a:cubicBezTo>
                    <a:pt x="11458" y="3835"/>
                    <a:pt x="11322" y="3743"/>
                    <a:pt x="11230" y="3675"/>
                  </a:cubicBezTo>
                  <a:lnTo>
                    <a:pt x="11185" y="3652"/>
                  </a:lnTo>
                  <a:cubicBezTo>
                    <a:pt x="11139" y="3606"/>
                    <a:pt x="11070" y="3561"/>
                    <a:pt x="11002" y="3515"/>
                  </a:cubicBezTo>
                  <a:cubicBezTo>
                    <a:pt x="10979" y="3492"/>
                    <a:pt x="10934" y="3469"/>
                    <a:pt x="10888" y="3447"/>
                  </a:cubicBezTo>
                  <a:lnTo>
                    <a:pt x="10819" y="3378"/>
                  </a:lnTo>
                  <a:cubicBezTo>
                    <a:pt x="10682" y="3264"/>
                    <a:pt x="10568" y="3173"/>
                    <a:pt x="10454" y="3081"/>
                  </a:cubicBezTo>
                  <a:cubicBezTo>
                    <a:pt x="10409" y="3036"/>
                    <a:pt x="10386" y="2990"/>
                    <a:pt x="10340" y="2967"/>
                  </a:cubicBezTo>
                  <a:lnTo>
                    <a:pt x="10294" y="2922"/>
                  </a:lnTo>
                  <a:lnTo>
                    <a:pt x="10272" y="2899"/>
                  </a:lnTo>
                  <a:cubicBezTo>
                    <a:pt x="10226" y="2853"/>
                    <a:pt x="10180" y="2808"/>
                    <a:pt x="10157" y="2762"/>
                  </a:cubicBezTo>
                  <a:cubicBezTo>
                    <a:pt x="10089" y="2716"/>
                    <a:pt x="10043" y="2648"/>
                    <a:pt x="9998" y="2602"/>
                  </a:cubicBezTo>
                  <a:cubicBezTo>
                    <a:pt x="9952" y="2556"/>
                    <a:pt x="9906" y="2488"/>
                    <a:pt x="9861" y="2465"/>
                  </a:cubicBezTo>
                  <a:lnTo>
                    <a:pt x="9838" y="2420"/>
                  </a:lnTo>
                  <a:cubicBezTo>
                    <a:pt x="9792" y="2374"/>
                    <a:pt x="9747" y="2328"/>
                    <a:pt x="9701" y="2260"/>
                  </a:cubicBezTo>
                  <a:cubicBezTo>
                    <a:pt x="9655" y="2168"/>
                    <a:pt x="9587" y="2077"/>
                    <a:pt x="9541" y="1986"/>
                  </a:cubicBezTo>
                  <a:lnTo>
                    <a:pt x="9473" y="1872"/>
                  </a:lnTo>
                  <a:cubicBezTo>
                    <a:pt x="9450" y="1803"/>
                    <a:pt x="9404" y="1758"/>
                    <a:pt x="9381" y="1689"/>
                  </a:cubicBezTo>
                  <a:cubicBezTo>
                    <a:pt x="9359" y="1666"/>
                    <a:pt x="9336" y="1621"/>
                    <a:pt x="9336" y="1598"/>
                  </a:cubicBezTo>
                  <a:lnTo>
                    <a:pt x="9313" y="1552"/>
                  </a:lnTo>
                  <a:cubicBezTo>
                    <a:pt x="9290" y="1529"/>
                    <a:pt x="9290" y="1507"/>
                    <a:pt x="9267" y="1484"/>
                  </a:cubicBezTo>
                  <a:cubicBezTo>
                    <a:pt x="9244" y="1461"/>
                    <a:pt x="9244" y="1438"/>
                    <a:pt x="9222" y="1415"/>
                  </a:cubicBezTo>
                  <a:cubicBezTo>
                    <a:pt x="9176" y="1324"/>
                    <a:pt x="9153" y="1233"/>
                    <a:pt x="9107" y="1141"/>
                  </a:cubicBezTo>
                  <a:cubicBezTo>
                    <a:pt x="9062" y="1004"/>
                    <a:pt x="9016" y="890"/>
                    <a:pt x="8993" y="776"/>
                  </a:cubicBezTo>
                  <a:lnTo>
                    <a:pt x="8993" y="753"/>
                  </a:lnTo>
                  <a:cubicBezTo>
                    <a:pt x="8993" y="685"/>
                    <a:pt x="8971" y="639"/>
                    <a:pt x="8971" y="593"/>
                  </a:cubicBezTo>
                  <a:lnTo>
                    <a:pt x="8948" y="571"/>
                  </a:lnTo>
                  <a:cubicBezTo>
                    <a:pt x="8948" y="525"/>
                    <a:pt x="8925" y="479"/>
                    <a:pt x="8925" y="434"/>
                  </a:cubicBezTo>
                  <a:cubicBezTo>
                    <a:pt x="8925" y="411"/>
                    <a:pt x="8925" y="365"/>
                    <a:pt x="8925" y="320"/>
                  </a:cubicBezTo>
                  <a:cubicBezTo>
                    <a:pt x="8925" y="274"/>
                    <a:pt x="8925" y="251"/>
                    <a:pt x="8902" y="228"/>
                  </a:cubicBezTo>
                  <a:cubicBezTo>
                    <a:pt x="8879" y="205"/>
                    <a:pt x="8856" y="205"/>
                    <a:pt x="8834" y="205"/>
                  </a:cubicBezTo>
                  <a:lnTo>
                    <a:pt x="8742" y="205"/>
                  </a:lnTo>
                  <a:cubicBezTo>
                    <a:pt x="8697" y="183"/>
                    <a:pt x="8674" y="183"/>
                    <a:pt x="8628" y="160"/>
                  </a:cubicBezTo>
                  <a:cubicBezTo>
                    <a:pt x="8583" y="137"/>
                    <a:pt x="8537" y="114"/>
                    <a:pt x="8491" y="69"/>
                  </a:cubicBezTo>
                  <a:cubicBezTo>
                    <a:pt x="8491" y="69"/>
                    <a:pt x="8468" y="46"/>
                    <a:pt x="8446" y="46"/>
                  </a:cubicBezTo>
                  <a:cubicBezTo>
                    <a:pt x="8446" y="46"/>
                    <a:pt x="8423" y="23"/>
                    <a:pt x="8423" y="23"/>
                  </a:cubicBezTo>
                  <a:cubicBezTo>
                    <a:pt x="8400" y="0"/>
                    <a:pt x="8377" y="0"/>
                    <a:pt x="8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 name="Google Shape;9752;p58"/>
            <p:cNvSpPr/>
            <p:nvPr/>
          </p:nvSpPr>
          <p:spPr>
            <a:xfrm>
              <a:off x="5088344" y="2761014"/>
              <a:ext cx="167732" cy="269897"/>
            </a:xfrm>
            <a:custGeom>
              <a:avLst/>
              <a:gdLst/>
              <a:ahLst/>
              <a:cxnLst/>
              <a:rect l="l" t="t" r="r" b="b"/>
              <a:pathLst>
                <a:path w="3561" h="5730" extrusionOk="0">
                  <a:moveTo>
                    <a:pt x="2420" y="0"/>
                  </a:moveTo>
                  <a:cubicBezTo>
                    <a:pt x="2374" y="0"/>
                    <a:pt x="2328" y="46"/>
                    <a:pt x="2283" y="68"/>
                  </a:cubicBezTo>
                  <a:cubicBezTo>
                    <a:pt x="2260" y="91"/>
                    <a:pt x="2237" y="91"/>
                    <a:pt x="2237" y="114"/>
                  </a:cubicBezTo>
                  <a:lnTo>
                    <a:pt x="2214" y="137"/>
                  </a:lnTo>
                  <a:cubicBezTo>
                    <a:pt x="2214" y="137"/>
                    <a:pt x="2191" y="160"/>
                    <a:pt x="2191" y="183"/>
                  </a:cubicBezTo>
                  <a:cubicBezTo>
                    <a:pt x="2169" y="228"/>
                    <a:pt x="2146" y="251"/>
                    <a:pt x="2123" y="297"/>
                  </a:cubicBezTo>
                  <a:cubicBezTo>
                    <a:pt x="2077" y="388"/>
                    <a:pt x="2054" y="457"/>
                    <a:pt x="2032" y="525"/>
                  </a:cubicBezTo>
                  <a:cubicBezTo>
                    <a:pt x="2009" y="593"/>
                    <a:pt x="1986" y="662"/>
                    <a:pt x="1963" y="730"/>
                  </a:cubicBezTo>
                  <a:cubicBezTo>
                    <a:pt x="1940" y="799"/>
                    <a:pt x="1917" y="867"/>
                    <a:pt x="1895" y="936"/>
                  </a:cubicBezTo>
                  <a:lnTo>
                    <a:pt x="1895" y="959"/>
                  </a:lnTo>
                  <a:cubicBezTo>
                    <a:pt x="1872" y="1050"/>
                    <a:pt x="1849" y="1141"/>
                    <a:pt x="1826" y="1233"/>
                  </a:cubicBezTo>
                  <a:cubicBezTo>
                    <a:pt x="1803" y="1370"/>
                    <a:pt x="1781" y="1552"/>
                    <a:pt x="1803" y="1735"/>
                  </a:cubicBezTo>
                  <a:cubicBezTo>
                    <a:pt x="1803" y="1826"/>
                    <a:pt x="1803" y="1917"/>
                    <a:pt x="1826" y="1986"/>
                  </a:cubicBezTo>
                  <a:cubicBezTo>
                    <a:pt x="1849" y="2054"/>
                    <a:pt x="1849" y="2123"/>
                    <a:pt x="1849" y="2168"/>
                  </a:cubicBezTo>
                  <a:cubicBezTo>
                    <a:pt x="1849" y="2146"/>
                    <a:pt x="1826" y="2123"/>
                    <a:pt x="1803" y="2123"/>
                  </a:cubicBezTo>
                  <a:cubicBezTo>
                    <a:pt x="1781" y="2100"/>
                    <a:pt x="1758" y="2054"/>
                    <a:pt x="1735" y="2031"/>
                  </a:cubicBezTo>
                  <a:lnTo>
                    <a:pt x="1689" y="2009"/>
                  </a:lnTo>
                  <a:cubicBezTo>
                    <a:pt x="1689" y="1986"/>
                    <a:pt x="1666" y="1963"/>
                    <a:pt x="1644" y="1940"/>
                  </a:cubicBezTo>
                  <a:lnTo>
                    <a:pt x="1598" y="1895"/>
                  </a:lnTo>
                  <a:cubicBezTo>
                    <a:pt x="1552" y="1872"/>
                    <a:pt x="1529" y="1826"/>
                    <a:pt x="1507" y="1780"/>
                  </a:cubicBezTo>
                  <a:cubicBezTo>
                    <a:pt x="1461" y="1735"/>
                    <a:pt x="1438" y="1689"/>
                    <a:pt x="1393" y="1666"/>
                  </a:cubicBezTo>
                  <a:lnTo>
                    <a:pt x="1324" y="1598"/>
                  </a:lnTo>
                  <a:lnTo>
                    <a:pt x="1278" y="1552"/>
                  </a:lnTo>
                  <a:cubicBezTo>
                    <a:pt x="1210" y="1484"/>
                    <a:pt x="1141" y="1392"/>
                    <a:pt x="1027" y="1370"/>
                  </a:cubicBezTo>
                  <a:cubicBezTo>
                    <a:pt x="982" y="1347"/>
                    <a:pt x="936" y="1347"/>
                    <a:pt x="890" y="1347"/>
                  </a:cubicBezTo>
                  <a:cubicBezTo>
                    <a:pt x="845" y="1347"/>
                    <a:pt x="799" y="1347"/>
                    <a:pt x="753" y="1370"/>
                  </a:cubicBezTo>
                  <a:cubicBezTo>
                    <a:pt x="685" y="1392"/>
                    <a:pt x="639" y="1484"/>
                    <a:pt x="594" y="1552"/>
                  </a:cubicBezTo>
                  <a:cubicBezTo>
                    <a:pt x="548" y="1621"/>
                    <a:pt x="525" y="1712"/>
                    <a:pt x="502" y="1803"/>
                  </a:cubicBezTo>
                  <a:cubicBezTo>
                    <a:pt x="480" y="1872"/>
                    <a:pt x="480" y="1963"/>
                    <a:pt x="480" y="2031"/>
                  </a:cubicBezTo>
                  <a:cubicBezTo>
                    <a:pt x="480" y="2100"/>
                    <a:pt x="502" y="2168"/>
                    <a:pt x="525" y="2260"/>
                  </a:cubicBezTo>
                  <a:cubicBezTo>
                    <a:pt x="548" y="2351"/>
                    <a:pt x="594" y="2465"/>
                    <a:pt x="616" y="2556"/>
                  </a:cubicBezTo>
                  <a:lnTo>
                    <a:pt x="639" y="2579"/>
                  </a:lnTo>
                  <a:cubicBezTo>
                    <a:pt x="685" y="2671"/>
                    <a:pt x="708" y="2739"/>
                    <a:pt x="753" y="2808"/>
                  </a:cubicBezTo>
                  <a:lnTo>
                    <a:pt x="776" y="2853"/>
                  </a:lnTo>
                  <a:cubicBezTo>
                    <a:pt x="822" y="2922"/>
                    <a:pt x="845" y="2990"/>
                    <a:pt x="890" y="3059"/>
                  </a:cubicBezTo>
                  <a:cubicBezTo>
                    <a:pt x="936" y="3127"/>
                    <a:pt x="959" y="3196"/>
                    <a:pt x="982" y="3264"/>
                  </a:cubicBezTo>
                  <a:cubicBezTo>
                    <a:pt x="959" y="3241"/>
                    <a:pt x="959" y="3241"/>
                    <a:pt x="936" y="3241"/>
                  </a:cubicBezTo>
                  <a:cubicBezTo>
                    <a:pt x="913" y="3218"/>
                    <a:pt x="890" y="3218"/>
                    <a:pt x="845" y="3196"/>
                  </a:cubicBezTo>
                  <a:cubicBezTo>
                    <a:pt x="799" y="3173"/>
                    <a:pt x="731" y="3173"/>
                    <a:pt x="662" y="3150"/>
                  </a:cubicBezTo>
                  <a:lnTo>
                    <a:pt x="639" y="3150"/>
                  </a:lnTo>
                  <a:cubicBezTo>
                    <a:pt x="594" y="3150"/>
                    <a:pt x="548" y="3127"/>
                    <a:pt x="502" y="3127"/>
                  </a:cubicBezTo>
                  <a:lnTo>
                    <a:pt x="411" y="3127"/>
                  </a:lnTo>
                  <a:cubicBezTo>
                    <a:pt x="411" y="3127"/>
                    <a:pt x="388" y="3127"/>
                    <a:pt x="365" y="3150"/>
                  </a:cubicBezTo>
                  <a:cubicBezTo>
                    <a:pt x="320" y="3150"/>
                    <a:pt x="274" y="3173"/>
                    <a:pt x="251" y="3218"/>
                  </a:cubicBezTo>
                  <a:lnTo>
                    <a:pt x="206" y="3218"/>
                  </a:lnTo>
                  <a:cubicBezTo>
                    <a:pt x="160" y="3241"/>
                    <a:pt x="114" y="3264"/>
                    <a:pt x="91" y="3310"/>
                  </a:cubicBezTo>
                  <a:cubicBezTo>
                    <a:pt x="69" y="3355"/>
                    <a:pt x="46" y="3378"/>
                    <a:pt x="46" y="3424"/>
                  </a:cubicBezTo>
                  <a:cubicBezTo>
                    <a:pt x="23" y="3492"/>
                    <a:pt x="0" y="3538"/>
                    <a:pt x="0" y="3606"/>
                  </a:cubicBezTo>
                  <a:cubicBezTo>
                    <a:pt x="0" y="3698"/>
                    <a:pt x="0" y="3789"/>
                    <a:pt x="0" y="3857"/>
                  </a:cubicBezTo>
                  <a:cubicBezTo>
                    <a:pt x="23" y="3926"/>
                    <a:pt x="46" y="4017"/>
                    <a:pt x="69" y="4109"/>
                  </a:cubicBezTo>
                  <a:cubicBezTo>
                    <a:pt x="114" y="4246"/>
                    <a:pt x="183" y="4360"/>
                    <a:pt x="274" y="4497"/>
                  </a:cubicBezTo>
                  <a:cubicBezTo>
                    <a:pt x="320" y="4542"/>
                    <a:pt x="343" y="4565"/>
                    <a:pt x="365" y="4611"/>
                  </a:cubicBezTo>
                  <a:lnTo>
                    <a:pt x="411" y="4679"/>
                  </a:lnTo>
                  <a:lnTo>
                    <a:pt x="434" y="4702"/>
                  </a:lnTo>
                  <a:cubicBezTo>
                    <a:pt x="480" y="4748"/>
                    <a:pt x="502" y="4793"/>
                    <a:pt x="548" y="4839"/>
                  </a:cubicBezTo>
                  <a:cubicBezTo>
                    <a:pt x="662" y="4953"/>
                    <a:pt x="776" y="5067"/>
                    <a:pt x="890" y="5159"/>
                  </a:cubicBezTo>
                  <a:cubicBezTo>
                    <a:pt x="959" y="5204"/>
                    <a:pt x="1004" y="5250"/>
                    <a:pt x="1073" y="5295"/>
                  </a:cubicBezTo>
                  <a:cubicBezTo>
                    <a:pt x="1119" y="5318"/>
                    <a:pt x="1164" y="5364"/>
                    <a:pt x="1210" y="5387"/>
                  </a:cubicBezTo>
                  <a:lnTo>
                    <a:pt x="1256" y="5410"/>
                  </a:lnTo>
                  <a:cubicBezTo>
                    <a:pt x="1393" y="5478"/>
                    <a:pt x="1529" y="5547"/>
                    <a:pt x="1666" y="5615"/>
                  </a:cubicBezTo>
                  <a:cubicBezTo>
                    <a:pt x="1758" y="5661"/>
                    <a:pt x="1895" y="5706"/>
                    <a:pt x="2032" y="5729"/>
                  </a:cubicBezTo>
                  <a:lnTo>
                    <a:pt x="2123" y="5729"/>
                  </a:lnTo>
                  <a:cubicBezTo>
                    <a:pt x="2169" y="5729"/>
                    <a:pt x="2214" y="5729"/>
                    <a:pt x="2260" y="5706"/>
                  </a:cubicBezTo>
                  <a:cubicBezTo>
                    <a:pt x="2283" y="5706"/>
                    <a:pt x="2328" y="5683"/>
                    <a:pt x="2351" y="5661"/>
                  </a:cubicBezTo>
                  <a:cubicBezTo>
                    <a:pt x="2374" y="5638"/>
                    <a:pt x="2420" y="5615"/>
                    <a:pt x="2442" y="5592"/>
                  </a:cubicBezTo>
                  <a:cubicBezTo>
                    <a:pt x="2488" y="5569"/>
                    <a:pt x="2511" y="5547"/>
                    <a:pt x="2557" y="5524"/>
                  </a:cubicBezTo>
                  <a:lnTo>
                    <a:pt x="2579" y="5501"/>
                  </a:lnTo>
                  <a:lnTo>
                    <a:pt x="2625" y="5455"/>
                  </a:lnTo>
                  <a:lnTo>
                    <a:pt x="2648" y="5455"/>
                  </a:lnTo>
                  <a:lnTo>
                    <a:pt x="2716" y="5410"/>
                  </a:lnTo>
                  <a:cubicBezTo>
                    <a:pt x="2785" y="5387"/>
                    <a:pt x="2831" y="5341"/>
                    <a:pt x="2899" y="5295"/>
                  </a:cubicBezTo>
                  <a:cubicBezTo>
                    <a:pt x="2922" y="5273"/>
                    <a:pt x="2967" y="5250"/>
                    <a:pt x="3013" y="5227"/>
                  </a:cubicBezTo>
                  <a:cubicBezTo>
                    <a:pt x="3036" y="5204"/>
                    <a:pt x="3082" y="5159"/>
                    <a:pt x="3127" y="5136"/>
                  </a:cubicBezTo>
                  <a:cubicBezTo>
                    <a:pt x="3150" y="5113"/>
                    <a:pt x="3196" y="5090"/>
                    <a:pt x="3241" y="5090"/>
                  </a:cubicBezTo>
                  <a:lnTo>
                    <a:pt x="3241" y="5067"/>
                  </a:lnTo>
                  <a:cubicBezTo>
                    <a:pt x="3264" y="5067"/>
                    <a:pt x="3287" y="5044"/>
                    <a:pt x="3310" y="5044"/>
                  </a:cubicBezTo>
                  <a:lnTo>
                    <a:pt x="3378" y="5044"/>
                  </a:lnTo>
                  <a:cubicBezTo>
                    <a:pt x="3470" y="5022"/>
                    <a:pt x="3561" y="4976"/>
                    <a:pt x="3561" y="4885"/>
                  </a:cubicBezTo>
                  <a:cubicBezTo>
                    <a:pt x="3561" y="4839"/>
                    <a:pt x="3561" y="4816"/>
                    <a:pt x="3538" y="4793"/>
                  </a:cubicBezTo>
                  <a:lnTo>
                    <a:pt x="3538" y="4770"/>
                  </a:lnTo>
                  <a:cubicBezTo>
                    <a:pt x="3538" y="4725"/>
                    <a:pt x="3515" y="4702"/>
                    <a:pt x="3492" y="4679"/>
                  </a:cubicBezTo>
                  <a:cubicBezTo>
                    <a:pt x="3492" y="4656"/>
                    <a:pt x="3470" y="4611"/>
                    <a:pt x="3447" y="4588"/>
                  </a:cubicBezTo>
                  <a:lnTo>
                    <a:pt x="3424" y="4519"/>
                  </a:lnTo>
                  <a:cubicBezTo>
                    <a:pt x="3401" y="4474"/>
                    <a:pt x="3401" y="4451"/>
                    <a:pt x="3378" y="4428"/>
                  </a:cubicBezTo>
                  <a:cubicBezTo>
                    <a:pt x="3355" y="4405"/>
                    <a:pt x="3355" y="4360"/>
                    <a:pt x="3333" y="4337"/>
                  </a:cubicBezTo>
                  <a:cubicBezTo>
                    <a:pt x="3310" y="4268"/>
                    <a:pt x="3287" y="4223"/>
                    <a:pt x="3264" y="4154"/>
                  </a:cubicBezTo>
                  <a:lnTo>
                    <a:pt x="3219" y="4109"/>
                  </a:lnTo>
                  <a:cubicBezTo>
                    <a:pt x="3219" y="4063"/>
                    <a:pt x="3196" y="4017"/>
                    <a:pt x="3173" y="3972"/>
                  </a:cubicBezTo>
                  <a:cubicBezTo>
                    <a:pt x="3150" y="3903"/>
                    <a:pt x="3127" y="3857"/>
                    <a:pt x="3082" y="3789"/>
                  </a:cubicBezTo>
                  <a:cubicBezTo>
                    <a:pt x="3082" y="3766"/>
                    <a:pt x="3059" y="3721"/>
                    <a:pt x="3036" y="3698"/>
                  </a:cubicBezTo>
                  <a:lnTo>
                    <a:pt x="3013" y="3652"/>
                  </a:lnTo>
                  <a:cubicBezTo>
                    <a:pt x="2967" y="3606"/>
                    <a:pt x="2922" y="3584"/>
                    <a:pt x="2876" y="3584"/>
                  </a:cubicBezTo>
                  <a:cubicBezTo>
                    <a:pt x="2808" y="3584"/>
                    <a:pt x="2762" y="3606"/>
                    <a:pt x="2739" y="3652"/>
                  </a:cubicBezTo>
                  <a:cubicBezTo>
                    <a:pt x="2716" y="3675"/>
                    <a:pt x="2694" y="3721"/>
                    <a:pt x="2694" y="3766"/>
                  </a:cubicBezTo>
                  <a:cubicBezTo>
                    <a:pt x="2694" y="3833"/>
                    <a:pt x="2694" y="3900"/>
                    <a:pt x="2694" y="3967"/>
                  </a:cubicBezTo>
                  <a:lnTo>
                    <a:pt x="2694" y="3967"/>
                  </a:lnTo>
                  <a:cubicBezTo>
                    <a:pt x="2662" y="3923"/>
                    <a:pt x="2644" y="3864"/>
                    <a:pt x="2625" y="3789"/>
                  </a:cubicBezTo>
                  <a:cubicBezTo>
                    <a:pt x="2579" y="3652"/>
                    <a:pt x="2534" y="3492"/>
                    <a:pt x="2534" y="3332"/>
                  </a:cubicBezTo>
                  <a:lnTo>
                    <a:pt x="2511" y="3241"/>
                  </a:lnTo>
                  <a:cubicBezTo>
                    <a:pt x="2511" y="3196"/>
                    <a:pt x="2488" y="3127"/>
                    <a:pt x="2488" y="3081"/>
                  </a:cubicBezTo>
                  <a:cubicBezTo>
                    <a:pt x="2488" y="3013"/>
                    <a:pt x="2488" y="2944"/>
                    <a:pt x="2488" y="2876"/>
                  </a:cubicBezTo>
                  <a:cubicBezTo>
                    <a:pt x="2488" y="2830"/>
                    <a:pt x="2488" y="2785"/>
                    <a:pt x="2488" y="2716"/>
                  </a:cubicBezTo>
                  <a:lnTo>
                    <a:pt x="2488" y="2693"/>
                  </a:lnTo>
                  <a:cubicBezTo>
                    <a:pt x="2488" y="2625"/>
                    <a:pt x="2488" y="2579"/>
                    <a:pt x="2488" y="2511"/>
                  </a:cubicBezTo>
                  <a:cubicBezTo>
                    <a:pt x="2511" y="2397"/>
                    <a:pt x="2534" y="2260"/>
                    <a:pt x="2557" y="2146"/>
                  </a:cubicBezTo>
                  <a:lnTo>
                    <a:pt x="2557" y="2146"/>
                  </a:lnTo>
                  <a:lnTo>
                    <a:pt x="2534" y="2191"/>
                  </a:lnTo>
                  <a:cubicBezTo>
                    <a:pt x="2579" y="2031"/>
                    <a:pt x="2602" y="1872"/>
                    <a:pt x="2648" y="1735"/>
                  </a:cubicBezTo>
                  <a:lnTo>
                    <a:pt x="2648" y="1666"/>
                  </a:lnTo>
                  <a:cubicBezTo>
                    <a:pt x="2671" y="1621"/>
                    <a:pt x="2671" y="1575"/>
                    <a:pt x="2694" y="1506"/>
                  </a:cubicBezTo>
                  <a:cubicBezTo>
                    <a:pt x="2694" y="1484"/>
                    <a:pt x="2694" y="1438"/>
                    <a:pt x="2694" y="1392"/>
                  </a:cubicBezTo>
                  <a:cubicBezTo>
                    <a:pt x="2694" y="1370"/>
                    <a:pt x="2694" y="1347"/>
                    <a:pt x="2716" y="1301"/>
                  </a:cubicBezTo>
                  <a:cubicBezTo>
                    <a:pt x="2716" y="1233"/>
                    <a:pt x="2716" y="1164"/>
                    <a:pt x="2739" y="1096"/>
                  </a:cubicBezTo>
                  <a:cubicBezTo>
                    <a:pt x="2739" y="1050"/>
                    <a:pt x="2739" y="981"/>
                    <a:pt x="2739" y="890"/>
                  </a:cubicBezTo>
                  <a:cubicBezTo>
                    <a:pt x="2739" y="776"/>
                    <a:pt x="2739" y="662"/>
                    <a:pt x="2739" y="525"/>
                  </a:cubicBezTo>
                  <a:cubicBezTo>
                    <a:pt x="2739" y="457"/>
                    <a:pt x="2739" y="365"/>
                    <a:pt x="2716" y="274"/>
                  </a:cubicBezTo>
                  <a:cubicBezTo>
                    <a:pt x="2694" y="205"/>
                    <a:pt x="2671" y="68"/>
                    <a:pt x="2579" y="23"/>
                  </a:cubicBezTo>
                  <a:cubicBezTo>
                    <a:pt x="2534" y="0"/>
                    <a:pt x="2511" y="0"/>
                    <a:pt x="2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 name="Google Shape;9753;p58"/>
            <p:cNvSpPr/>
            <p:nvPr/>
          </p:nvSpPr>
          <p:spPr>
            <a:xfrm>
              <a:off x="6134492" y="3087821"/>
              <a:ext cx="189258" cy="248419"/>
            </a:xfrm>
            <a:custGeom>
              <a:avLst/>
              <a:gdLst/>
              <a:ahLst/>
              <a:cxnLst/>
              <a:rect l="l" t="t" r="r" b="b"/>
              <a:pathLst>
                <a:path w="4018" h="5274" extrusionOk="0">
                  <a:moveTo>
                    <a:pt x="3287" y="1"/>
                  </a:moveTo>
                  <a:cubicBezTo>
                    <a:pt x="3287" y="1"/>
                    <a:pt x="3264" y="1"/>
                    <a:pt x="3241" y="24"/>
                  </a:cubicBezTo>
                  <a:cubicBezTo>
                    <a:pt x="3219" y="24"/>
                    <a:pt x="3173" y="47"/>
                    <a:pt x="3127" y="47"/>
                  </a:cubicBezTo>
                  <a:cubicBezTo>
                    <a:pt x="3104" y="69"/>
                    <a:pt x="3082" y="92"/>
                    <a:pt x="3036" y="92"/>
                  </a:cubicBezTo>
                  <a:lnTo>
                    <a:pt x="3036" y="115"/>
                  </a:lnTo>
                  <a:cubicBezTo>
                    <a:pt x="2990" y="138"/>
                    <a:pt x="2967" y="161"/>
                    <a:pt x="2945" y="183"/>
                  </a:cubicBezTo>
                  <a:cubicBezTo>
                    <a:pt x="2899" y="206"/>
                    <a:pt x="2876" y="252"/>
                    <a:pt x="2831" y="298"/>
                  </a:cubicBezTo>
                  <a:cubicBezTo>
                    <a:pt x="2808" y="320"/>
                    <a:pt x="2785" y="343"/>
                    <a:pt x="2762" y="366"/>
                  </a:cubicBezTo>
                  <a:cubicBezTo>
                    <a:pt x="2739" y="412"/>
                    <a:pt x="2694" y="435"/>
                    <a:pt x="2648" y="480"/>
                  </a:cubicBezTo>
                  <a:cubicBezTo>
                    <a:pt x="2648" y="503"/>
                    <a:pt x="2625" y="526"/>
                    <a:pt x="2625" y="526"/>
                  </a:cubicBezTo>
                  <a:lnTo>
                    <a:pt x="2602" y="572"/>
                  </a:lnTo>
                  <a:lnTo>
                    <a:pt x="2557" y="617"/>
                  </a:lnTo>
                  <a:lnTo>
                    <a:pt x="2534" y="663"/>
                  </a:lnTo>
                  <a:cubicBezTo>
                    <a:pt x="2511" y="708"/>
                    <a:pt x="2465" y="754"/>
                    <a:pt x="2443" y="800"/>
                  </a:cubicBezTo>
                  <a:lnTo>
                    <a:pt x="2420" y="845"/>
                  </a:lnTo>
                  <a:cubicBezTo>
                    <a:pt x="2374" y="891"/>
                    <a:pt x="2351" y="937"/>
                    <a:pt x="2306" y="1005"/>
                  </a:cubicBezTo>
                  <a:cubicBezTo>
                    <a:pt x="2306" y="1028"/>
                    <a:pt x="2283" y="1051"/>
                    <a:pt x="2260" y="1074"/>
                  </a:cubicBezTo>
                  <a:cubicBezTo>
                    <a:pt x="2237" y="1119"/>
                    <a:pt x="2214" y="1142"/>
                    <a:pt x="2214" y="1165"/>
                  </a:cubicBezTo>
                  <a:cubicBezTo>
                    <a:pt x="2191" y="1211"/>
                    <a:pt x="2169" y="1256"/>
                    <a:pt x="2146" y="1279"/>
                  </a:cubicBezTo>
                  <a:cubicBezTo>
                    <a:pt x="2146" y="1302"/>
                    <a:pt x="2123" y="1348"/>
                    <a:pt x="2100" y="1370"/>
                  </a:cubicBezTo>
                  <a:cubicBezTo>
                    <a:pt x="2100" y="1393"/>
                    <a:pt x="2077" y="1439"/>
                    <a:pt x="2054" y="1462"/>
                  </a:cubicBezTo>
                  <a:cubicBezTo>
                    <a:pt x="2032" y="1485"/>
                    <a:pt x="2032" y="1507"/>
                    <a:pt x="2009" y="1553"/>
                  </a:cubicBezTo>
                  <a:cubicBezTo>
                    <a:pt x="1963" y="1644"/>
                    <a:pt x="1895" y="1713"/>
                    <a:pt x="1826" y="1804"/>
                  </a:cubicBezTo>
                  <a:cubicBezTo>
                    <a:pt x="1803" y="1850"/>
                    <a:pt x="1781" y="1873"/>
                    <a:pt x="1758" y="1918"/>
                  </a:cubicBezTo>
                  <a:cubicBezTo>
                    <a:pt x="1712" y="1964"/>
                    <a:pt x="1689" y="2010"/>
                    <a:pt x="1644" y="2055"/>
                  </a:cubicBezTo>
                  <a:cubicBezTo>
                    <a:pt x="1621" y="2101"/>
                    <a:pt x="1598" y="2124"/>
                    <a:pt x="1575" y="2146"/>
                  </a:cubicBezTo>
                  <a:lnTo>
                    <a:pt x="1552" y="2192"/>
                  </a:lnTo>
                  <a:cubicBezTo>
                    <a:pt x="1507" y="2238"/>
                    <a:pt x="1461" y="2283"/>
                    <a:pt x="1415" y="2306"/>
                  </a:cubicBezTo>
                  <a:cubicBezTo>
                    <a:pt x="1370" y="2352"/>
                    <a:pt x="1324" y="2420"/>
                    <a:pt x="1278" y="2466"/>
                  </a:cubicBezTo>
                  <a:cubicBezTo>
                    <a:pt x="1256" y="2489"/>
                    <a:pt x="1256" y="2512"/>
                    <a:pt x="1256" y="2512"/>
                  </a:cubicBezTo>
                  <a:cubicBezTo>
                    <a:pt x="1233" y="2557"/>
                    <a:pt x="1233" y="2626"/>
                    <a:pt x="1278" y="2649"/>
                  </a:cubicBezTo>
                  <a:cubicBezTo>
                    <a:pt x="1301" y="2671"/>
                    <a:pt x="1347" y="2694"/>
                    <a:pt x="1370" y="2694"/>
                  </a:cubicBezTo>
                  <a:lnTo>
                    <a:pt x="1415" y="2694"/>
                  </a:lnTo>
                  <a:cubicBezTo>
                    <a:pt x="1415" y="2694"/>
                    <a:pt x="1438" y="2694"/>
                    <a:pt x="1438" y="2717"/>
                  </a:cubicBezTo>
                  <a:cubicBezTo>
                    <a:pt x="1438" y="2717"/>
                    <a:pt x="1461" y="2717"/>
                    <a:pt x="1461" y="2740"/>
                  </a:cubicBezTo>
                  <a:cubicBezTo>
                    <a:pt x="1461" y="2740"/>
                    <a:pt x="1484" y="2763"/>
                    <a:pt x="1484" y="2786"/>
                  </a:cubicBezTo>
                  <a:cubicBezTo>
                    <a:pt x="1507" y="2808"/>
                    <a:pt x="1507" y="2831"/>
                    <a:pt x="1507" y="2877"/>
                  </a:cubicBezTo>
                  <a:cubicBezTo>
                    <a:pt x="1507" y="2945"/>
                    <a:pt x="1507" y="2991"/>
                    <a:pt x="1484" y="3059"/>
                  </a:cubicBezTo>
                  <a:cubicBezTo>
                    <a:pt x="1484" y="3105"/>
                    <a:pt x="1461" y="3151"/>
                    <a:pt x="1438" y="3196"/>
                  </a:cubicBezTo>
                  <a:cubicBezTo>
                    <a:pt x="1415" y="3242"/>
                    <a:pt x="1393" y="3288"/>
                    <a:pt x="1347" y="3333"/>
                  </a:cubicBezTo>
                  <a:cubicBezTo>
                    <a:pt x="1278" y="3402"/>
                    <a:pt x="1233" y="3470"/>
                    <a:pt x="1164" y="3516"/>
                  </a:cubicBezTo>
                  <a:cubicBezTo>
                    <a:pt x="1050" y="3584"/>
                    <a:pt x="959" y="3630"/>
                    <a:pt x="868" y="3653"/>
                  </a:cubicBezTo>
                  <a:cubicBezTo>
                    <a:pt x="776" y="3699"/>
                    <a:pt x="685" y="3744"/>
                    <a:pt x="571" y="3767"/>
                  </a:cubicBezTo>
                  <a:lnTo>
                    <a:pt x="548" y="3790"/>
                  </a:lnTo>
                  <a:cubicBezTo>
                    <a:pt x="480" y="3813"/>
                    <a:pt x="411" y="3813"/>
                    <a:pt x="343" y="3836"/>
                  </a:cubicBezTo>
                  <a:cubicBezTo>
                    <a:pt x="320" y="3836"/>
                    <a:pt x="297" y="3858"/>
                    <a:pt x="274" y="3858"/>
                  </a:cubicBezTo>
                  <a:cubicBezTo>
                    <a:pt x="228" y="3858"/>
                    <a:pt x="206" y="3858"/>
                    <a:pt x="183" y="3881"/>
                  </a:cubicBezTo>
                  <a:lnTo>
                    <a:pt x="160" y="3881"/>
                  </a:lnTo>
                  <a:cubicBezTo>
                    <a:pt x="114" y="3881"/>
                    <a:pt x="69" y="3904"/>
                    <a:pt x="46" y="3927"/>
                  </a:cubicBezTo>
                  <a:cubicBezTo>
                    <a:pt x="23" y="3950"/>
                    <a:pt x="0" y="3995"/>
                    <a:pt x="0" y="4041"/>
                  </a:cubicBezTo>
                  <a:cubicBezTo>
                    <a:pt x="0" y="4064"/>
                    <a:pt x="0" y="4087"/>
                    <a:pt x="23" y="4109"/>
                  </a:cubicBezTo>
                  <a:cubicBezTo>
                    <a:pt x="23" y="4132"/>
                    <a:pt x="23" y="4155"/>
                    <a:pt x="46" y="4178"/>
                  </a:cubicBezTo>
                  <a:cubicBezTo>
                    <a:pt x="69" y="4201"/>
                    <a:pt x="69" y="4246"/>
                    <a:pt x="92" y="4269"/>
                  </a:cubicBezTo>
                  <a:cubicBezTo>
                    <a:pt x="92" y="4292"/>
                    <a:pt x="114" y="4315"/>
                    <a:pt x="114" y="4338"/>
                  </a:cubicBezTo>
                  <a:lnTo>
                    <a:pt x="137" y="4361"/>
                  </a:lnTo>
                  <a:cubicBezTo>
                    <a:pt x="137" y="4406"/>
                    <a:pt x="160" y="4429"/>
                    <a:pt x="183" y="4475"/>
                  </a:cubicBezTo>
                  <a:cubicBezTo>
                    <a:pt x="183" y="4520"/>
                    <a:pt x="206" y="4543"/>
                    <a:pt x="228" y="4589"/>
                  </a:cubicBezTo>
                  <a:cubicBezTo>
                    <a:pt x="228" y="4634"/>
                    <a:pt x="251" y="4680"/>
                    <a:pt x="274" y="4726"/>
                  </a:cubicBezTo>
                  <a:lnTo>
                    <a:pt x="297" y="4749"/>
                  </a:lnTo>
                  <a:cubicBezTo>
                    <a:pt x="297" y="4771"/>
                    <a:pt x="320" y="4794"/>
                    <a:pt x="343" y="4840"/>
                  </a:cubicBezTo>
                  <a:cubicBezTo>
                    <a:pt x="343" y="4863"/>
                    <a:pt x="365" y="4885"/>
                    <a:pt x="388" y="4908"/>
                  </a:cubicBezTo>
                  <a:cubicBezTo>
                    <a:pt x="388" y="4954"/>
                    <a:pt x="411" y="4977"/>
                    <a:pt x="434" y="5000"/>
                  </a:cubicBezTo>
                  <a:cubicBezTo>
                    <a:pt x="457" y="5000"/>
                    <a:pt x="480" y="5022"/>
                    <a:pt x="502" y="5045"/>
                  </a:cubicBezTo>
                  <a:cubicBezTo>
                    <a:pt x="548" y="5045"/>
                    <a:pt x="571" y="5068"/>
                    <a:pt x="616" y="5091"/>
                  </a:cubicBezTo>
                  <a:cubicBezTo>
                    <a:pt x="685" y="5114"/>
                    <a:pt x="753" y="5137"/>
                    <a:pt x="822" y="5182"/>
                  </a:cubicBezTo>
                  <a:cubicBezTo>
                    <a:pt x="868" y="5182"/>
                    <a:pt x="913" y="5205"/>
                    <a:pt x="936" y="5205"/>
                  </a:cubicBezTo>
                  <a:cubicBezTo>
                    <a:pt x="982" y="5228"/>
                    <a:pt x="1005" y="5228"/>
                    <a:pt x="1050" y="5228"/>
                  </a:cubicBezTo>
                  <a:cubicBezTo>
                    <a:pt x="1141" y="5251"/>
                    <a:pt x="1210" y="5274"/>
                    <a:pt x="1301" y="5274"/>
                  </a:cubicBezTo>
                  <a:lnTo>
                    <a:pt x="1507" y="5274"/>
                  </a:lnTo>
                  <a:lnTo>
                    <a:pt x="1621" y="5251"/>
                  </a:lnTo>
                  <a:lnTo>
                    <a:pt x="1735" y="5251"/>
                  </a:lnTo>
                  <a:cubicBezTo>
                    <a:pt x="1918" y="5251"/>
                    <a:pt x="2054" y="5228"/>
                    <a:pt x="2191" y="5205"/>
                  </a:cubicBezTo>
                  <a:cubicBezTo>
                    <a:pt x="2283" y="5159"/>
                    <a:pt x="2374" y="5137"/>
                    <a:pt x="2443" y="5114"/>
                  </a:cubicBezTo>
                  <a:cubicBezTo>
                    <a:pt x="2534" y="5091"/>
                    <a:pt x="2602" y="5045"/>
                    <a:pt x="2671" y="5022"/>
                  </a:cubicBezTo>
                  <a:cubicBezTo>
                    <a:pt x="2716" y="5000"/>
                    <a:pt x="2762" y="4954"/>
                    <a:pt x="2808" y="4931"/>
                  </a:cubicBezTo>
                  <a:lnTo>
                    <a:pt x="2853" y="4908"/>
                  </a:lnTo>
                  <a:cubicBezTo>
                    <a:pt x="2922" y="4863"/>
                    <a:pt x="2990" y="4817"/>
                    <a:pt x="3059" y="4749"/>
                  </a:cubicBezTo>
                  <a:cubicBezTo>
                    <a:pt x="3173" y="4657"/>
                    <a:pt x="3287" y="4543"/>
                    <a:pt x="3356" y="4452"/>
                  </a:cubicBezTo>
                  <a:lnTo>
                    <a:pt x="3356" y="4429"/>
                  </a:lnTo>
                  <a:cubicBezTo>
                    <a:pt x="3378" y="4406"/>
                    <a:pt x="3401" y="4361"/>
                    <a:pt x="3424" y="4338"/>
                  </a:cubicBezTo>
                  <a:cubicBezTo>
                    <a:pt x="3447" y="4292"/>
                    <a:pt x="3470" y="4224"/>
                    <a:pt x="3470" y="4155"/>
                  </a:cubicBezTo>
                  <a:cubicBezTo>
                    <a:pt x="3492" y="4109"/>
                    <a:pt x="3470" y="4041"/>
                    <a:pt x="3447" y="3995"/>
                  </a:cubicBezTo>
                  <a:cubicBezTo>
                    <a:pt x="3424" y="3927"/>
                    <a:pt x="3378" y="3904"/>
                    <a:pt x="3333" y="3858"/>
                  </a:cubicBezTo>
                  <a:cubicBezTo>
                    <a:pt x="3310" y="3836"/>
                    <a:pt x="3287" y="3836"/>
                    <a:pt x="3264" y="3813"/>
                  </a:cubicBezTo>
                  <a:cubicBezTo>
                    <a:pt x="3219" y="3790"/>
                    <a:pt x="3150" y="3767"/>
                    <a:pt x="3082" y="3744"/>
                  </a:cubicBezTo>
                  <a:cubicBezTo>
                    <a:pt x="3036" y="3744"/>
                    <a:pt x="2990" y="3744"/>
                    <a:pt x="2945" y="3721"/>
                  </a:cubicBezTo>
                  <a:lnTo>
                    <a:pt x="2876" y="3721"/>
                  </a:lnTo>
                  <a:cubicBezTo>
                    <a:pt x="2853" y="3699"/>
                    <a:pt x="2808" y="3699"/>
                    <a:pt x="2785" y="3676"/>
                  </a:cubicBezTo>
                  <a:cubicBezTo>
                    <a:pt x="2808" y="3676"/>
                    <a:pt x="2808" y="3653"/>
                    <a:pt x="2831" y="3630"/>
                  </a:cubicBezTo>
                  <a:cubicBezTo>
                    <a:pt x="2945" y="3562"/>
                    <a:pt x="3059" y="3493"/>
                    <a:pt x="3173" y="3425"/>
                  </a:cubicBezTo>
                  <a:cubicBezTo>
                    <a:pt x="3264" y="3379"/>
                    <a:pt x="3333" y="3333"/>
                    <a:pt x="3401" y="3288"/>
                  </a:cubicBezTo>
                  <a:cubicBezTo>
                    <a:pt x="3470" y="3242"/>
                    <a:pt x="3515" y="3219"/>
                    <a:pt x="3561" y="3174"/>
                  </a:cubicBezTo>
                  <a:cubicBezTo>
                    <a:pt x="3607" y="3128"/>
                    <a:pt x="3675" y="3059"/>
                    <a:pt x="3698" y="3014"/>
                  </a:cubicBezTo>
                  <a:cubicBezTo>
                    <a:pt x="3766" y="2945"/>
                    <a:pt x="3812" y="2877"/>
                    <a:pt x="3858" y="2808"/>
                  </a:cubicBezTo>
                  <a:cubicBezTo>
                    <a:pt x="3903" y="2740"/>
                    <a:pt x="3926" y="2671"/>
                    <a:pt x="3972" y="2603"/>
                  </a:cubicBezTo>
                  <a:cubicBezTo>
                    <a:pt x="3995" y="2534"/>
                    <a:pt x="3995" y="2466"/>
                    <a:pt x="3995" y="2420"/>
                  </a:cubicBezTo>
                  <a:cubicBezTo>
                    <a:pt x="4017" y="2398"/>
                    <a:pt x="4017" y="2352"/>
                    <a:pt x="3995" y="2329"/>
                  </a:cubicBezTo>
                  <a:cubicBezTo>
                    <a:pt x="3995" y="2306"/>
                    <a:pt x="3995" y="2283"/>
                    <a:pt x="3995" y="2261"/>
                  </a:cubicBezTo>
                  <a:cubicBezTo>
                    <a:pt x="3972" y="2192"/>
                    <a:pt x="3926" y="2146"/>
                    <a:pt x="3881" y="2101"/>
                  </a:cubicBezTo>
                  <a:cubicBezTo>
                    <a:pt x="3858" y="2101"/>
                    <a:pt x="3835" y="2078"/>
                    <a:pt x="3812" y="2078"/>
                  </a:cubicBezTo>
                  <a:cubicBezTo>
                    <a:pt x="3766" y="2055"/>
                    <a:pt x="3721" y="2055"/>
                    <a:pt x="3675" y="2055"/>
                  </a:cubicBezTo>
                  <a:lnTo>
                    <a:pt x="3607" y="2055"/>
                  </a:lnTo>
                  <a:cubicBezTo>
                    <a:pt x="3538" y="2055"/>
                    <a:pt x="3492" y="2078"/>
                    <a:pt x="3424" y="2101"/>
                  </a:cubicBezTo>
                  <a:cubicBezTo>
                    <a:pt x="3401" y="2078"/>
                    <a:pt x="3401" y="2078"/>
                    <a:pt x="3378" y="2078"/>
                  </a:cubicBezTo>
                  <a:cubicBezTo>
                    <a:pt x="3378" y="2078"/>
                    <a:pt x="3356" y="2078"/>
                    <a:pt x="3333" y="2101"/>
                  </a:cubicBezTo>
                  <a:cubicBezTo>
                    <a:pt x="3310" y="2101"/>
                    <a:pt x="3264" y="2124"/>
                    <a:pt x="3219" y="2146"/>
                  </a:cubicBezTo>
                  <a:lnTo>
                    <a:pt x="3196" y="2146"/>
                  </a:lnTo>
                  <a:lnTo>
                    <a:pt x="3150" y="2169"/>
                  </a:lnTo>
                  <a:lnTo>
                    <a:pt x="3104" y="2192"/>
                  </a:lnTo>
                  <a:cubicBezTo>
                    <a:pt x="3036" y="2215"/>
                    <a:pt x="2945" y="2238"/>
                    <a:pt x="2876" y="2261"/>
                  </a:cubicBezTo>
                  <a:cubicBezTo>
                    <a:pt x="2831" y="2283"/>
                    <a:pt x="2785" y="2306"/>
                    <a:pt x="2739" y="2329"/>
                  </a:cubicBezTo>
                  <a:cubicBezTo>
                    <a:pt x="2671" y="2329"/>
                    <a:pt x="2602" y="2352"/>
                    <a:pt x="2534" y="2352"/>
                  </a:cubicBezTo>
                  <a:cubicBezTo>
                    <a:pt x="2579" y="2283"/>
                    <a:pt x="2625" y="2238"/>
                    <a:pt x="2671" y="2192"/>
                  </a:cubicBezTo>
                  <a:cubicBezTo>
                    <a:pt x="2716" y="2124"/>
                    <a:pt x="2785" y="2078"/>
                    <a:pt x="2831" y="2010"/>
                  </a:cubicBezTo>
                  <a:cubicBezTo>
                    <a:pt x="2876" y="1987"/>
                    <a:pt x="2899" y="1941"/>
                    <a:pt x="2922" y="1918"/>
                  </a:cubicBezTo>
                  <a:cubicBezTo>
                    <a:pt x="2990" y="1850"/>
                    <a:pt x="3036" y="1804"/>
                    <a:pt x="3104" y="1713"/>
                  </a:cubicBezTo>
                  <a:cubicBezTo>
                    <a:pt x="3104" y="1690"/>
                    <a:pt x="3127" y="1667"/>
                    <a:pt x="3150" y="1644"/>
                  </a:cubicBezTo>
                  <a:cubicBezTo>
                    <a:pt x="3173" y="1621"/>
                    <a:pt x="3173" y="1576"/>
                    <a:pt x="3196" y="1553"/>
                  </a:cubicBezTo>
                  <a:cubicBezTo>
                    <a:pt x="3241" y="1485"/>
                    <a:pt x="3264" y="1416"/>
                    <a:pt x="3287" y="1370"/>
                  </a:cubicBezTo>
                  <a:cubicBezTo>
                    <a:pt x="3310" y="1302"/>
                    <a:pt x="3333" y="1233"/>
                    <a:pt x="3356" y="1165"/>
                  </a:cubicBezTo>
                  <a:cubicBezTo>
                    <a:pt x="3378" y="1096"/>
                    <a:pt x="3378" y="1005"/>
                    <a:pt x="3401" y="937"/>
                  </a:cubicBezTo>
                  <a:cubicBezTo>
                    <a:pt x="3401" y="891"/>
                    <a:pt x="3401" y="868"/>
                    <a:pt x="3424" y="823"/>
                  </a:cubicBezTo>
                  <a:cubicBezTo>
                    <a:pt x="3424" y="800"/>
                    <a:pt x="3424" y="754"/>
                    <a:pt x="3424" y="731"/>
                  </a:cubicBezTo>
                  <a:cubicBezTo>
                    <a:pt x="3447" y="686"/>
                    <a:pt x="3447" y="663"/>
                    <a:pt x="3447" y="617"/>
                  </a:cubicBezTo>
                  <a:cubicBezTo>
                    <a:pt x="3447" y="594"/>
                    <a:pt x="3447" y="549"/>
                    <a:pt x="3470" y="526"/>
                  </a:cubicBezTo>
                  <a:lnTo>
                    <a:pt x="3470" y="503"/>
                  </a:lnTo>
                  <a:cubicBezTo>
                    <a:pt x="3470" y="435"/>
                    <a:pt x="3470" y="389"/>
                    <a:pt x="3492" y="320"/>
                  </a:cubicBezTo>
                  <a:lnTo>
                    <a:pt x="3492" y="298"/>
                  </a:lnTo>
                  <a:cubicBezTo>
                    <a:pt x="3492" y="275"/>
                    <a:pt x="3492" y="229"/>
                    <a:pt x="3492" y="206"/>
                  </a:cubicBezTo>
                  <a:cubicBezTo>
                    <a:pt x="3492" y="206"/>
                    <a:pt x="3492" y="206"/>
                    <a:pt x="3492" y="183"/>
                  </a:cubicBezTo>
                  <a:cubicBezTo>
                    <a:pt x="3492" y="183"/>
                    <a:pt x="3492" y="161"/>
                    <a:pt x="3492" y="138"/>
                  </a:cubicBezTo>
                  <a:cubicBezTo>
                    <a:pt x="3492" y="115"/>
                    <a:pt x="3470" y="69"/>
                    <a:pt x="3447" y="47"/>
                  </a:cubicBezTo>
                  <a:cubicBezTo>
                    <a:pt x="3424" y="24"/>
                    <a:pt x="3378" y="1"/>
                    <a:pt x="3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 name="Google Shape;9754;p58"/>
            <p:cNvSpPr/>
            <p:nvPr/>
          </p:nvSpPr>
          <p:spPr>
            <a:xfrm>
              <a:off x="4593745" y="3189990"/>
              <a:ext cx="49505" cy="65614"/>
            </a:xfrm>
            <a:custGeom>
              <a:avLst/>
              <a:gdLst/>
              <a:ahLst/>
              <a:cxnLst/>
              <a:rect l="l" t="t" r="r" b="b"/>
              <a:pathLst>
                <a:path w="1051" h="1393" extrusionOk="0">
                  <a:moveTo>
                    <a:pt x="366" y="0"/>
                  </a:moveTo>
                  <a:cubicBezTo>
                    <a:pt x="320" y="0"/>
                    <a:pt x="297" y="23"/>
                    <a:pt x="274" y="46"/>
                  </a:cubicBezTo>
                  <a:lnTo>
                    <a:pt x="160" y="46"/>
                  </a:lnTo>
                  <a:cubicBezTo>
                    <a:pt x="115" y="46"/>
                    <a:pt x="69" y="69"/>
                    <a:pt x="23" y="114"/>
                  </a:cubicBezTo>
                  <a:cubicBezTo>
                    <a:pt x="1" y="137"/>
                    <a:pt x="1" y="183"/>
                    <a:pt x="1" y="229"/>
                  </a:cubicBezTo>
                  <a:cubicBezTo>
                    <a:pt x="1" y="251"/>
                    <a:pt x="1" y="251"/>
                    <a:pt x="23" y="274"/>
                  </a:cubicBezTo>
                  <a:cubicBezTo>
                    <a:pt x="23" y="297"/>
                    <a:pt x="23" y="297"/>
                    <a:pt x="46" y="320"/>
                  </a:cubicBezTo>
                  <a:cubicBezTo>
                    <a:pt x="69" y="388"/>
                    <a:pt x="69" y="457"/>
                    <a:pt x="115" y="525"/>
                  </a:cubicBezTo>
                  <a:cubicBezTo>
                    <a:pt x="137" y="594"/>
                    <a:pt x="160" y="662"/>
                    <a:pt x="206" y="731"/>
                  </a:cubicBezTo>
                  <a:cubicBezTo>
                    <a:pt x="252" y="822"/>
                    <a:pt x="274" y="890"/>
                    <a:pt x="320" y="959"/>
                  </a:cubicBezTo>
                  <a:cubicBezTo>
                    <a:pt x="343" y="982"/>
                    <a:pt x="343" y="1027"/>
                    <a:pt x="366" y="1050"/>
                  </a:cubicBezTo>
                  <a:cubicBezTo>
                    <a:pt x="389" y="1073"/>
                    <a:pt x="389" y="1119"/>
                    <a:pt x="389" y="1142"/>
                  </a:cubicBezTo>
                  <a:cubicBezTo>
                    <a:pt x="411" y="1164"/>
                    <a:pt x="411" y="1164"/>
                    <a:pt x="411" y="1187"/>
                  </a:cubicBezTo>
                  <a:cubicBezTo>
                    <a:pt x="434" y="1210"/>
                    <a:pt x="434" y="1233"/>
                    <a:pt x="434" y="1233"/>
                  </a:cubicBezTo>
                  <a:cubicBezTo>
                    <a:pt x="434" y="1256"/>
                    <a:pt x="434" y="1256"/>
                    <a:pt x="434" y="1256"/>
                  </a:cubicBezTo>
                  <a:cubicBezTo>
                    <a:pt x="457" y="1301"/>
                    <a:pt x="457" y="1324"/>
                    <a:pt x="480" y="1347"/>
                  </a:cubicBezTo>
                  <a:cubicBezTo>
                    <a:pt x="480" y="1370"/>
                    <a:pt x="503" y="1370"/>
                    <a:pt x="503" y="1393"/>
                  </a:cubicBezTo>
                  <a:cubicBezTo>
                    <a:pt x="526" y="1370"/>
                    <a:pt x="548" y="1347"/>
                    <a:pt x="571" y="1301"/>
                  </a:cubicBezTo>
                  <a:cubicBezTo>
                    <a:pt x="617" y="1256"/>
                    <a:pt x="685" y="1233"/>
                    <a:pt x="731" y="1210"/>
                  </a:cubicBezTo>
                  <a:cubicBezTo>
                    <a:pt x="799" y="1164"/>
                    <a:pt x="868" y="1142"/>
                    <a:pt x="914" y="1142"/>
                  </a:cubicBezTo>
                  <a:lnTo>
                    <a:pt x="1050" y="1142"/>
                  </a:lnTo>
                  <a:cubicBezTo>
                    <a:pt x="959" y="959"/>
                    <a:pt x="891" y="799"/>
                    <a:pt x="799" y="617"/>
                  </a:cubicBezTo>
                  <a:cubicBezTo>
                    <a:pt x="777" y="571"/>
                    <a:pt x="754" y="548"/>
                    <a:pt x="731" y="502"/>
                  </a:cubicBezTo>
                  <a:cubicBezTo>
                    <a:pt x="708" y="434"/>
                    <a:pt x="685" y="365"/>
                    <a:pt x="640" y="297"/>
                  </a:cubicBezTo>
                  <a:cubicBezTo>
                    <a:pt x="640" y="274"/>
                    <a:pt x="617" y="251"/>
                    <a:pt x="617" y="229"/>
                  </a:cubicBezTo>
                  <a:cubicBezTo>
                    <a:pt x="594" y="206"/>
                    <a:pt x="594" y="160"/>
                    <a:pt x="571" y="137"/>
                  </a:cubicBezTo>
                  <a:cubicBezTo>
                    <a:pt x="571" y="137"/>
                    <a:pt x="548" y="114"/>
                    <a:pt x="526" y="114"/>
                  </a:cubicBezTo>
                  <a:cubicBezTo>
                    <a:pt x="503" y="69"/>
                    <a:pt x="457" y="23"/>
                    <a:pt x="411" y="0"/>
                  </a:cubicBezTo>
                  <a:close/>
                </a:path>
              </a:pathLst>
            </a:custGeom>
            <a:solidFill>
              <a:srgbClr val="D4A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 name="Google Shape;9755;p58"/>
            <p:cNvSpPr/>
            <p:nvPr/>
          </p:nvSpPr>
          <p:spPr>
            <a:xfrm>
              <a:off x="4621678" y="3253392"/>
              <a:ext cx="278517" cy="529008"/>
            </a:xfrm>
            <a:custGeom>
              <a:avLst/>
              <a:gdLst/>
              <a:ahLst/>
              <a:cxnLst/>
              <a:rect l="l" t="t" r="r" b="b"/>
              <a:pathLst>
                <a:path w="5913" h="11231" extrusionOk="0">
                  <a:moveTo>
                    <a:pt x="549" y="1"/>
                  </a:moveTo>
                  <a:cubicBezTo>
                    <a:pt x="549" y="1"/>
                    <a:pt x="526" y="24"/>
                    <a:pt x="503" y="24"/>
                  </a:cubicBezTo>
                  <a:cubicBezTo>
                    <a:pt x="480" y="47"/>
                    <a:pt x="457" y="47"/>
                    <a:pt x="435" y="47"/>
                  </a:cubicBezTo>
                  <a:lnTo>
                    <a:pt x="343" y="47"/>
                  </a:lnTo>
                  <a:cubicBezTo>
                    <a:pt x="321" y="69"/>
                    <a:pt x="321" y="69"/>
                    <a:pt x="275" y="69"/>
                  </a:cubicBezTo>
                  <a:cubicBezTo>
                    <a:pt x="252" y="92"/>
                    <a:pt x="206" y="115"/>
                    <a:pt x="184" y="138"/>
                  </a:cubicBezTo>
                  <a:cubicBezTo>
                    <a:pt x="161" y="138"/>
                    <a:pt x="138" y="161"/>
                    <a:pt x="115" y="161"/>
                  </a:cubicBezTo>
                  <a:lnTo>
                    <a:pt x="92" y="184"/>
                  </a:lnTo>
                  <a:cubicBezTo>
                    <a:pt x="92" y="184"/>
                    <a:pt x="69" y="206"/>
                    <a:pt x="47" y="206"/>
                  </a:cubicBezTo>
                  <a:lnTo>
                    <a:pt x="1" y="206"/>
                  </a:lnTo>
                  <a:cubicBezTo>
                    <a:pt x="24" y="275"/>
                    <a:pt x="47" y="343"/>
                    <a:pt x="69" y="412"/>
                  </a:cubicBezTo>
                  <a:cubicBezTo>
                    <a:pt x="138" y="549"/>
                    <a:pt x="229" y="709"/>
                    <a:pt x="298" y="846"/>
                  </a:cubicBezTo>
                  <a:cubicBezTo>
                    <a:pt x="321" y="914"/>
                    <a:pt x="343" y="960"/>
                    <a:pt x="366" y="1005"/>
                  </a:cubicBezTo>
                  <a:cubicBezTo>
                    <a:pt x="412" y="1097"/>
                    <a:pt x="435" y="1211"/>
                    <a:pt x="480" y="1302"/>
                  </a:cubicBezTo>
                  <a:cubicBezTo>
                    <a:pt x="572" y="1462"/>
                    <a:pt x="640" y="1644"/>
                    <a:pt x="709" y="1804"/>
                  </a:cubicBezTo>
                  <a:cubicBezTo>
                    <a:pt x="777" y="1964"/>
                    <a:pt x="868" y="2101"/>
                    <a:pt x="937" y="2261"/>
                  </a:cubicBezTo>
                  <a:cubicBezTo>
                    <a:pt x="982" y="2352"/>
                    <a:pt x="1028" y="2443"/>
                    <a:pt x="1074" y="2535"/>
                  </a:cubicBezTo>
                  <a:cubicBezTo>
                    <a:pt x="1119" y="2557"/>
                    <a:pt x="1142" y="2603"/>
                    <a:pt x="1165" y="2649"/>
                  </a:cubicBezTo>
                  <a:cubicBezTo>
                    <a:pt x="1165" y="2672"/>
                    <a:pt x="1188" y="2694"/>
                    <a:pt x="1188" y="2717"/>
                  </a:cubicBezTo>
                  <a:cubicBezTo>
                    <a:pt x="1211" y="2717"/>
                    <a:pt x="1211" y="2740"/>
                    <a:pt x="1211" y="2740"/>
                  </a:cubicBezTo>
                  <a:cubicBezTo>
                    <a:pt x="1211" y="2763"/>
                    <a:pt x="1234" y="2763"/>
                    <a:pt x="1234" y="2786"/>
                  </a:cubicBezTo>
                  <a:cubicBezTo>
                    <a:pt x="1256" y="2786"/>
                    <a:pt x="1256" y="2808"/>
                    <a:pt x="1256" y="2808"/>
                  </a:cubicBezTo>
                  <a:cubicBezTo>
                    <a:pt x="1279" y="2854"/>
                    <a:pt x="1302" y="2900"/>
                    <a:pt x="1325" y="2945"/>
                  </a:cubicBezTo>
                  <a:cubicBezTo>
                    <a:pt x="1325" y="2968"/>
                    <a:pt x="1348" y="2968"/>
                    <a:pt x="1348" y="2991"/>
                  </a:cubicBezTo>
                  <a:cubicBezTo>
                    <a:pt x="1348" y="3014"/>
                    <a:pt x="1371" y="3037"/>
                    <a:pt x="1371" y="3060"/>
                  </a:cubicBezTo>
                  <a:cubicBezTo>
                    <a:pt x="1393" y="3128"/>
                    <a:pt x="1439" y="3219"/>
                    <a:pt x="1462" y="3288"/>
                  </a:cubicBezTo>
                  <a:cubicBezTo>
                    <a:pt x="1530" y="3470"/>
                    <a:pt x="1599" y="3630"/>
                    <a:pt x="1667" y="3790"/>
                  </a:cubicBezTo>
                  <a:cubicBezTo>
                    <a:pt x="1736" y="3950"/>
                    <a:pt x="1781" y="4110"/>
                    <a:pt x="1850" y="4269"/>
                  </a:cubicBezTo>
                  <a:cubicBezTo>
                    <a:pt x="1918" y="4406"/>
                    <a:pt x="1987" y="4566"/>
                    <a:pt x="2055" y="4703"/>
                  </a:cubicBezTo>
                  <a:cubicBezTo>
                    <a:pt x="2101" y="4817"/>
                    <a:pt x="2169" y="4931"/>
                    <a:pt x="2215" y="5045"/>
                  </a:cubicBezTo>
                  <a:cubicBezTo>
                    <a:pt x="2238" y="5091"/>
                    <a:pt x="2261" y="5137"/>
                    <a:pt x="2306" y="5182"/>
                  </a:cubicBezTo>
                  <a:cubicBezTo>
                    <a:pt x="2329" y="5228"/>
                    <a:pt x="2329" y="5251"/>
                    <a:pt x="2352" y="5274"/>
                  </a:cubicBezTo>
                  <a:cubicBezTo>
                    <a:pt x="2375" y="5319"/>
                    <a:pt x="2398" y="5365"/>
                    <a:pt x="2420" y="5388"/>
                  </a:cubicBezTo>
                  <a:cubicBezTo>
                    <a:pt x="2443" y="5411"/>
                    <a:pt x="2443" y="5411"/>
                    <a:pt x="2443" y="5411"/>
                  </a:cubicBezTo>
                  <a:cubicBezTo>
                    <a:pt x="2466" y="5456"/>
                    <a:pt x="2466" y="5479"/>
                    <a:pt x="2489" y="5525"/>
                  </a:cubicBezTo>
                  <a:cubicBezTo>
                    <a:pt x="2512" y="5570"/>
                    <a:pt x="2535" y="5639"/>
                    <a:pt x="2557" y="5684"/>
                  </a:cubicBezTo>
                  <a:cubicBezTo>
                    <a:pt x="2580" y="5753"/>
                    <a:pt x="2626" y="5844"/>
                    <a:pt x="2649" y="5913"/>
                  </a:cubicBezTo>
                  <a:cubicBezTo>
                    <a:pt x="2717" y="6072"/>
                    <a:pt x="2786" y="6209"/>
                    <a:pt x="2854" y="6369"/>
                  </a:cubicBezTo>
                  <a:cubicBezTo>
                    <a:pt x="2945" y="6529"/>
                    <a:pt x="3014" y="6712"/>
                    <a:pt x="3105" y="6894"/>
                  </a:cubicBezTo>
                  <a:cubicBezTo>
                    <a:pt x="3174" y="7031"/>
                    <a:pt x="3265" y="7191"/>
                    <a:pt x="3333" y="7351"/>
                  </a:cubicBezTo>
                  <a:cubicBezTo>
                    <a:pt x="3333" y="7351"/>
                    <a:pt x="3356" y="7374"/>
                    <a:pt x="3356" y="7374"/>
                  </a:cubicBezTo>
                  <a:cubicBezTo>
                    <a:pt x="3425" y="7533"/>
                    <a:pt x="3516" y="7670"/>
                    <a:pt x="3585" y="7830"/>
                  </a:cubicBezTo>
                  <a:cubicBezTo>
                    <a:pt x="3585" y="7853"/>
                    <a:pt x="3607" y="7853"/>
                    <a:pt x="3607" y="7876"/>
                  </a:cubicBezTo>
                  <a:cubicBezTo>
                    <a:pt x="3607" y="7899"/>
                    <a:pt x="3607" y="7899"/>
                    <a:pt x="3630" y="7921"/>
                  </a:cubicBezTo>
                  <a:cubicBezTo>
                    <a:pt x="3630" y="7944"/>
                    <a:pt x="3653" y="7967"/>
                    <a:pt x="3653" y="7990"/>
                  </a:cubicBezTo>
                  <a:cubicBezTo>
                    <a:pt x="3676" y="8058"/>
                    <a:pt x="3699" y="8104"/>
                    <a:pt x="3722" y="8150"/>
                  </a:cubicBezTo>
                  <a:cubicBezTo>
                    <a:pt x="3744" y="8241"/>
                    <a:pt x="3790" y="8309"/>
                    <a:pt x="3813" y="8378"/>
                  </a:cubicBezTo>
                  <a:cubicBezTo>
                    <a:pt x="3881" y="8538"/>
                    <a:pt x="3950" y="8720"/>
                    <a:pt x="4018" y="8880"/>
                  </a:cubicBezTo>
                  <a:cubicBezTo>
                    <a:pt x="4064" y="8948"/>
                    <a:pt x="4087" y="9040"/>
                    <a:pt x="4132" y="9131"/>
                  </a:cubicBezTo>
                  <a:cubicBezTo>
                    <a:pt x="4178" y="9200"/>
                    <a:pt x="4201" y="9268"/>
                    <a:pt x="4246" y="9337"/>
                  </a:cubicBezTo>
                  <a:cubicBezTo>
                    <a:pt x="4292" y="9428"/>
                    <a:pt x="4338" y="9519"/>
                    <a:pt x="4383" y="9610"/>
                  </a:cubicBezTo>
                  <a:cubicBezTo>
                    <a:pt x="4429" y="9725"/>
                    <a:pt x="4475" y="9816"/>
                    <a:pt x="4520" y="9930"/>
                  </a:cubicBezTo>
                  <a:cubicBezTo>
                    <a:pt x="4612" y="10090"/>
                    <a:pt x="4703" y="10250"/>
                    <a:pt x="4771" y="10409"/>
                  </a:cubicBezTo>
                  <a:cubicBezTo>
                    <a:pt x="4817" y="10478"/>
                    <a:pt x="4863" y="10546"/>
                    <a:pt x="4908" y="10638"/>
                  </a:cubicBezTo>
                  <a:cubicBezTo>
                    <a:pt x="4931" y="10683"/>
                    <a:pt x="4977" y="10752"/>
                    <a:pt x="5023" y="10820"/>
                  </a:cubicBezTo>
                  <a:cubicBezTo>
                    <a:pt x="5023" y="10820"/>
                    <a:pt x="5023" y="10843"/>
                    <a:pt x="5045" y="10866"/>
                  </a:cubicBezTo>
                  <a:cubicBezTo>
                    <a:pt x="5068" y="10911"/>
                    <a:pt x="5091" y="10957"/>
                    <a:pt x="5137" y="11026"/>
                  </a:cubicBezTo>
                  <a:cubicBezTo>
                    <a:pt x="5137" y="11048"/>
                    <a:pt x="5160" y="11071"/>
                    <a:pt x="5182" y="11094"/>
                  </a:cubicBezTo>
                  <a:cubicBezTo>
                    <a:pt x="5205" y="11140"/>
                    <a:pt x="5228" y="11208"/>
                    <a:pt x="5296" y="11208"/>
                  </a:cubicBezTo>
                  <a:lnTo>
                    <a:pt x="5319" y="11231"/>
                  </a:lnTo>
                  <a:cubicBezTo>
                    <a:pt x="5342" y="11231"/>
                    <a:pt x="5365" y="11208"/>
                    <a:pt x="5388" y="11208"/>
                  </a:cubicBezTo>
                  <a:cubicBezTo>
                    <a:pt x="5433" y="11185"/>
                    <a:pt x="5479" y="11140"/>
                    <a:pt x="5479" y="11094"/>
                  </a:cubicBezTo>
                  <a:cubicBezTo>
                    <a:pt x="5490" y="11105"/>
                    <a:pt x="5508" y="11111"/>
                    <a:pt x="5528" y="11111"/>
                  </a:cubicBezTo>
                  <a:cubicBezTo>
                    <a:pt x="5548" y="11111"/>
                    <a:pt x="5570" y="11105"/>
                    <a:pt x="5593" y="11094"/>
                  </a:cubicBezTo>
                  <a:cubicBezTo>
                    <a:pt x="5639" y="11071"/>
                    <a:pt x="5662" y="11026"/>
                    <a:pt x="5662" y="10980"/>
                  </a:cubicBezTo>
                  <a:cubicBezTo>
                    <a:pt x="5662" y="10957"/>
                    <a:pt x="5662" y="10934"/>
                    <a:pt x="5662" y="10911"/>
                  </a:cubicBezTo>
                  <a:cubicBezTo>
                    <a:pt x="5684" y="10911"/>
                    <a:pt x="5707" y="10911"/>
                    <a:pt x="5730" y="10889"/>
                  </a:cubicBezTo>
                  <a:lnTo>
                    <a:pt x="5753" y="10889"/>
                  </a:lnTo>
                  <a:cubicBezTo>
                    <a:pt x="5753" y="10866"/>
                    <a:pt x="5776" y="10866"/>
                    <a:pt x="5776" y="10843"/>
                  </a:cubicBezTo>
                  <a:cubicBezTo>
                    <a:pt x="5799" y="10843"/>
                    <a:pt x="5799" y="10843"/>
                    <a:pt x="5821" y="10820"/>
                  </a:cubicBezTo>
                  <a:cubicBezTo>
                    <a:pt x="5844" y="10820"/>
                    <a:pt x="5867" y="10797"/>
                    <a:pt x="5890" y="10774"/>
                  </a:cubicBezTo>
                  <a:lnTo>
                    <a:pt x="5890" y="10752"/>
                  </a:lnTo>
                  <a:cubicBezTo>
                    <a:pt x="5913" y="10729"/>
                    <a:pt x="5913" y="10706"/>
                    <a:pt x="5913" y="10660"/>
                  </a:cubicBezTo>
                  <a:cubicBezTo>
                    <a:pt x="5913" y="10638"/>
                    <a:pt x="5890" y="10592"/>
                    <a:pt x="5867" y="10546"/>
                  </a:cubicBezTo>
                  <a:cubicBezTo>
                    <a:pt x="5867" y="10523"/>
                    <a:pt x="5844" y="10523"/>
                    <a:pt x="5844" y="10501"/>
                  </a:cubicBezTo>
                  <a:cubicBezTo>
                    <a:pt x="5844" y="10501"/>
                    <a:pt x="5844" y="10501"/>
                    <a:pt x="5844" y="10478"/>
                  </a:cubicBezTo>
                  <a:cubicBezTo>
                    <a:pt x="5799" y="10409"/>
                    <a:pt x="5776" y="10341"/>
                    <a:pt x="5730" y="10272"/>
                  </a:cubicBezTo>
                  <a:cubicBezTo>
                    <a:pt x="5707" y="10204"/>
                    <a:pt x="5662" y="10135"/>
                    <a:pt x="5639" y="10067"/>
                  </a:cubicBezTo>
                  <a:cubicBezTo>
                    <a:pt x="5570" y="9930"/>
                    <a:pt x="5502" y="9793"/>
                    <a:pt x="5456" y="9679"/>
                  </a:cubicBezTo>
                  <a:cubicBezTo>
                    <a:pt x="5365" y="9519"/>
                    <a:pt x="5296" y="9382"/>
                    <a:pt x="5228" y="9222"/>
                  </a:cubicBezTo>
                  <a:cubicBezTo>
                    <a:pt x="5205" y="9154"/>
                    <a:pt x="5160" y="9063"/>
                    <a:pt x="5114" y="8994"/>
                  </a:cubicBezTo>
                  <a:cubicBezTo>
                    <a:pt x="5091" y="8926"/>
                    <a:pt x="5045" y="8834"/>
                    <a:pt x="5000" y="8766"/>
                  </a:cubicBezTo>
                  <a:cubicBezTo>
                    <a:pt x="5000" y="8743"/>
                    <a:pt x="4977" y="8720"/>
                    <a:pt x="4954" y="8720"/>
                  </a:cubicBezTo>
                  <a:cubicBezTo>
                    <a:pt x="4954" y="8720"/>
                    <a:pt x="4931" y="8697"/>
                    <a:pt x="4931" y="8697"/>
                  </a:cubicBezTo>
                  <a:cubicBezTo>
                    <a:pt x="4931" y="8697"/>
                    <a:pt x="4931" y="8697"/>
                    <a:pt x="4908" y="8675"/>
                  </a:cubicBezTo>
                  <a:cubicBezTo>
                    <a:pt x="4908" y="8629"/>
                    <a:pt x="4886" y="8583"/>
                    <a:pt x="4863" y="8560"/>
                  </a:cubicBezTo>
                  <a:cubicBezTo>
                    <a:pt x="4840" y="8515"/>
                    <a:pt x="4817" y="8469"/>
                    <a:pt x="4794" y="8423"/>
                  </a:cubicBezTo>
                  <a:cubicBezTo>
                    <a:pt x="4749" y="8355"/>
                    <a:pt x="4726" y="8287"/>
                    <a:pt x="4680" y="8218"/>
                  </a:cubicBezTo>
                  <a:cubicBezTo>
                    <a:pt x="4589" y="8058"/>
                    <a:pt x="4520" y="7899"/>
                    <a:pt x="4429" y="7739"/>
                  </a:cubicBezTo>
                  <a:cubicBezTo>
                    <a:pt x="4292" y="7442"/>
                    <a:pt x="4155" y="7122"/>
                    <a:pt x="4018" y="6826"/>
                  </a:cubicBezTo>
                  <a:cubicBezTo>
                    <a:pt x="3927" y="6643"/>
                    <a:pt x="3836" y="6438"/>
                    <a:pt x="3722" y="6255"/>
                  </a:cubicBezTo>
                  <a:cubicBezTo>
                    <a:pt x="3722" y="6232"/>
                    <a:pt x="3699" y="6209"/>
                    <a:pt x="3676" y="6209"/>
                  </a:cubicBezTo>
                  <a:cubicBezTo>
                    <a:pt x="3676" y="6187"/>
                    <a:pt x="3653" y="6187"/>
                    <a:pt x="3630" y="6187"/>
                  </a:cubicBezTo>
                  <a:cubicBezTo>
                    <a:pt x="3630" y="6164"/>
                    <a:pt x="3607" y="6118"/>
                    <a:pt x="3585" y="6095"/>
                  </a:cubicBezTo>
                  <a:cubicBezTo>
                    <a:pt x="3539" y="6004"/>
                    <a:pt x="3516" y="5936"/>
                    <a:pt x="3470" y="5844"/>
                  </a:cubicBezTo>
                  <a:cubicBezTo>
                    <a:pt x="3425" y="5776"/>
                    <a:pt x="3379" y="5707"/>
                    <a:pt x="3356" y="5639"/>
                  </a:cubicBezTo>
                  <a:cubicBezTo>
                    <a:pt x="3311" y="5548"/>
                    <a:pt x="3265" y="5479"/>
                    <a:pt x="3242" y="5411"/>
                  </a:cubicBezTo>
                  <a:cubicBezTo>
                    <a:pt x="3219" y="5342"/>
                    <a:pt x="3197" y="5296"/>
                    <a:pt x="3174" y="5251"/>
                  </a:cubicBezTo>
                  <a:cubicBezTo>
                    <a:pt x="3174" y="5228"/>
                    <a:pt x="3174" y="5205"/>
                    <a:pt x="3174" y="5159"/>
                  </a:cubicBezTo>
                  <a:cubicBezTo>
                    <a:pt x="3174" y="5114"/>
                    <a:pt x="3128" y="5045"/>
                    <a:pt x="3105" y="5000"/>
                  </a:cubicBezTo>
                  <a:cubicBezTo>
                    <a:pt x="3082" y="4954"/>
                    <a:pt x="3060" y="4908"/>
                    <a:pt x="3037" y="4863"/>
                  </a:cubicBezTo>
                  <a:cubicBezTo>
                    <a:pt x="3014" y="4794"/>
                    <a:pt x="2968" y="4749"/>
                    <a:pt x="2945" y="4680"/>
                  </a:cubicBezTo>
                  <a:cubicBezTo>
                    <a:pt x="2877" y="4543"/>
                    <a:pt x="2809" y="4406"/>
                    <a:pt x="2740" y="4269"/>
                  </a:cubicBezTo>
                  <a:cubicBezTo>
                    <a:pt x="2672" y="4132"/>
                    <a:pt x="2626" y="3995"/>
                    <a:pt x="2557" y="3858"/>
                  </a:cubicBezTo>
                  <a:cubicBezTo>
                    <a:pt x="2512" y="3767"/>
                    <a:pt x="2489" y="3676"/>
                    <a:pt x="2443" y="3607"/>
                  </a:cubicBezTo>
                  <a:cubicBezTo>
                    <a:pt x="2420" y="3539"/>
                    <a:pt x="2420" y="3493"/>
                    <a:pt x="2375" y="3448"/>
                  </a:cubicBezTo>
                  <a:cubicBezTo>
                    <a:pt x="2375" y="3425"/>
                    <a:pt x="2329" y="3379"/>
                    <a:pt x="2306" y="3379"/>
                  </a:cubicBezTo>
                  <a:cubicBezTo>
                    <a:pt x="2284" y="3356"/>
                    <a:pt x="2261" y="3333"/>
                    <a:pt x="2238" y="3311"/>
                  </a:cubicBezTo>
                  <a:cubicBezTo>
                    <a:pt x="2238" y="3288"/>
                    <a:pt x="2215" y="3265"/>
                    <a:pt x="2169" y="3265"/>
                  </a:cubicBezTo>
                  <a:cubicBezTo>
                    <a:pt x="2192" y="3219"/>
                    <a:pt x="2192" y="3197"/>
                    <a:pt x="2169" y="3151"/>
                  </a:cubicBezTo>
                  <a:cubicBezTo>
                    <a:pt x="2078" y="3014"/>
                    <a:pt x="2010" y="2854"/>
                    <a:pt x="1941" y="2694"/>
                  </a:cubicBezTo>
                  <a:cubicBezTo>
                    <a:pt x="1850" y="2557"/>
                    <a:pt x="1781" y="2420"/>
                    <a:pt x="1713" y="2261"/>
                  </a:cubicBezTo>
                  <a:cubicBezTo>
                    <a:pt x="1622" y="2101"/>
                    <a:pt x="1553" y="1941"/>
                    <a:pt x="1462" y="1781"/>
                  </a:cubicBezTo>
                  <a:cubicBezTo>
                    <a:pt x="1393" y="1622"/>
                    <a:pt x="1302" y="1462"/>
                    <a:pt x="1234" y="1302"/>
                  </a:cubicBezTo>
                  <a:cubicBezTo>
                    <a:pt x="1188" y="1188"/>
                    <a:pt x="1119" y="1051"/>
                    <a:pt x="1074" y="937"/>
                  </a:cubicBezTo>
                  <a:cubicBezTo>
                    <a:pt x="1051" y="914"/>
                    <a:pt x="1028" y="891"/>
                    <a:pt x="982" y="868"/>
                  </a:cubicBezTo>
                  <a:lnTo>
                    <a:pt x="960" y="868"/>
                  </a:lnTo>
                  <a:cubicBezTo>
                    <a:pt x="914" y="754"/>
                    <a:pt x="846" y="640"/>
                    <a:pt x="800" y="526"/>
                  </a:cubicBezTo>
                  <a:cubicBezTo>
                    <a:pt x="731" y="389"/>
                    <a:pt x="663" y="229"/>
                    <a:pt x="594" y="69"/>
                  </a:cubicBezTo>
                  <a:cubicBezTo>
                    <a:pt x="572" y="47"/>
                    <a:pt x="572" y="24"/>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 name="Google Shape;9756;p58"/>
            <p:cNvSpPr/>
            <p:nvPr/>
          </p:nvSpPr>
          <p:spPr>
            <a:xfrm>
              <a:off x="4846414" y="3732957"/>
              <a:ext cx="164529" cy="268814"/>
            </a:xfrm>
            <a:custGeom>
              <a:avLst/>
              <a:gdLst/>
              <a:ahLst/>
              <a:cxnLst/>
              <a:rect l="l" t="t" r="r" b="b"/>
              <a:pathLst>
                <a:path w="3493" h="5707" extrusionOk="0">
                  <a:moveTo>
                    <a:pt x="69" y="0"/>
                  </a:moveTo>
                  <a:cubicBezTo>
                    <a:pt x="46" y="0"/>
                    <a:pt x="23" y="23"/>
                    <a:pt x="23" y="46"/>
                  </a:cubicBezTo>
                  <a:cubicBezTo>
                    <a:pt x="0" y="69"/>
                    <a:pt x="0" y="91"/>
                    <a:pt x="0" y="114"/>
                  </a:cubicBezTo>
                  <a:cubicBezTo>
                    <a:pt x="0" y="137"/>
                    <a:pt x="0" y="160"/>
                    <a:pt x="23" y="183"/>
                  </a:cubicBezTo>
                  <a:cubicBezTo>
                    <a:pt x="0" y="183"/>
                    <a:pt x="0" y="205"/>
                    <a:pt x="0" y="228"/>
                  </a:cubicBezTo>
                  <a:cubicBezTo>
                    <a:pt x="0" y="251"/>
                    <a:pt x="0" y="251"/>
                    <a:pt x="23" y="274"/>
                  </a:cubicBezTo>
                  <a:cubicBezTo>
                    <a:pt x="23" y="320"/>
                    <a:pt x="23" y="342"/>
                    <a:pt x="46" y="365"/>
                  </a:cubicBezTo>
                  <a:cubicBezTo>
                    <a:pt x="46" y="388"/>
                    <a:pt x="69" y="411"/>
                    <a:pt x="69" y="434"/>
                  </a:cubicBezTo>
                  <a:cubicBezTo>
                    <a:pt x="92" y="479"/>
                    <a:pt x="115" y="548"/>
                    <a:pt x="137" y="593"/>
                  </a:cubicBezTo>
                  <a:cubicBezTo>
                    <a:pt x="183" y="662"/>
                    <a:pt x="206" y="753"/>
                    <a:pt x="252" y="822"/>
                  </a:cubicBezTo>
                  <a:cubicBezTo>
                    <a:pt x="252" y="822"/>
                    <a:pt x="252" y="845"/>
                    <a:pt x="252" y="845"/>
                  </a:cubicBezTo>
                  <a:cubicBezTo>
                    <a:pt x="320" y="982"/>
                    <a:pt x="366" y="1118"/>
                    <a:pt x="434" y="1233"/>
                  </a:cubicBezTo>
                  <a:cubicBezTo>
                    <a:pt x="480" y="1392"/>
                    <a:pt x="548" y="1529"/>
                    <a:pt x="617" y="1666"/>
                  </a:cubicBezTo>
                  <a:cubicBezTo>
                    <a:pt x="640" y="1758"/>
                    <a:pt x="685" y="1849"/>
                    <a:pt x="731" y="1917"/>
                  </a:cubicBezTo>
                  <a:cubicBezTo>
                    <a:pt x="731" y="1963"/>
                    <a:pt x="754" y="1986"/>
                    <a:pt x="777" y="2031"/>
                  </a:cubicBezTo>
                  <a:cubicBezTo>
                    <a:pt x="799" y="2077"/>
                    <a:pt x="822" y="2123"/>
                    <a:pt x="845" y="2168"/>
                  </a:cubicBezTo>
                  <a:cubicBezTo>
                    <a:pt x="845" y="2168"/>
                    <a:pt x="868" y="2191"/>
                    <a:pt x="891" y="2214"/>
                  </a:cubicBezTo>
                  <a:cubicBezTo>
                    <a:pt x="891" y="2260"/>
                    <a:pt x="913" y="2305"/>
                    <a:pt x="936" y="2351"/>
                  </a:cubicBezTo>
                  <a:cubicBezTo>
                    <a:pt x="982" y="2420"/>
                    <a:pt x="1005" y="2488"/>
                    <a:pt x="1028" y="2579"/>
                  </a:cubicBezTo>
                  <a:cubicBezTo>
                    <a:pt x="1096" y="2716"/>
                    <a:pt x="1187" y="2876"/>
                    <a:pt x="1256" y="3036"/>
                  </a:cubicBezTo>
                  <a:cubicBezTo>
                    <a:pt x="1324" y="3196"/>
                    <a:pt x="1416" y="3333"/>
                    <a:pt x="1484" y="3492"/>
                  </a:cubicBezTo>
                  <a:cubicBezTo>
                    <a:pt x="1530" y="3561"/>
                    <a:pt x="1553" y="3629"/>
                    <a:pt x="1598" y="3721"/>
                  </a:cubicBezTo>
                  <a:cubicBezTo>
                    <a:pt x="1621" y="3766"/>
                    <a:pt x="1644" y="3789"/>
                    <a:pt x="1667" y="3835"/>
                  </a:cubicBezTo>
                  <a:cubicBezTo>
                    <a:pt x="1667" y="3858"/>
                    <a:pt x="1667" y="3858"/>
                    <a:pt x="1690" y="3880"/>
                  </a:cubicBezTo>
                  <a:cubicBezTo>
                    <a:pt x="1690" y="3903"/>
                    <a:pt x="1712" y="3949"/>
                    <a:pt x="1735" y="3972"/>
                  </a:cubicBezTo>
                  <a:cubicBezTo>
                    <a:pt x="1804" y="4109"/>
                    <a:pt x="1849" y="4246"/>
                    <a:pt x="1918" y="4382"/>
                  </a:cubicBezTo>
                  <a:cubicBezTo>
                    <a:pt x="1963" y="4497"/>
                    <a:pt x="2032" y="4611"/>
                    <a:pt x="2078" y="4725"/>
                  </a:cubicBezTo>
                  <a:cubicBezTo>
                    <a:pt x="2100" y="4793"/>
                    <a:pt x="2123" y="4839"/>
                    <a:pt x="2146" y="4885"/>
                  </a:cubicBezTo>
                  <a:cubicBezTo>
                    <a:pt x="2169" y="4907"/>
                    <a:pt x="2169" y="4907"/>
                    <a:pt x="2169" y="4907"/>
                  </a:cubicBezTo>
                  <a:cubicBezTo>
                    <a:pt x="2169" y="4953"/>
                    <a:pt x="2169" y="4976"/>
                    <a:pt x="2169" y="5022"/>
                  </a:cubicBezTo>
                  <a:cubicBezTo>
                    <a:pt x="2169" y="5044"/>
                    <a:pt x="2169" y="5067"/>
                    <a:pt x="2169" y="5090"/>
                  </a:cubicBezTo>
                  <a:cubicBezTo>
                    <a:pt x="2192" y="5159"/>
                    <a:pt x="2215" y="5204"/>
                    <a:pt x="2215" y="5273"/>
                  </a:cubicBezTo>
                  <a:cubicBezTo>
                    <a:pt x="2237" y="5318"/>
                    <a:pt x="2260" y="5364"/>
                    <a:pt x="2283" y="5432"/>
                  </a:cubicBezTo>
                  <a:cubicBezTo>
                    <a:pt x="2306" y="5455"/>
                    <a:pt x="2329" y="5501"/>
                    <a:pt x="2351" y="5524"/>
                  </a:cubicBezTo>
                  <a:cubicBezTo>
                    <a:pt x="2397" y="5569"/>
                    <a:pt x="2420" y="5592"/>
                    <a:pt x="2466" y="5638"/>
                  </a:cubicBezTo>
                  <a:cubicBezTo>
                    <a:pt x="2488" y="5638"/>
                    <a:pt x="2511" y="5661"/>
                    <a:pt x="2557" y="5684"/>
                  </a:cubicBezTo>
                  <a:cubicBezTo>
                    <a:pt x="2580" y="5684"/>
                    <a:pt x="2625" y="5706"/>
                    <a:pt x="2648" y="5706"/>
                  </a:cubicBezTo>
                  <a:lnTo>
                    <a:pt x="2740" y="5706"/>
                  </a:lnTo>
                  <a:cubicBezTo>
                    <a:pt x="2785" y="5706"/>
                    <a:pt x="2831" y="5684"/>
                    <a:pt x="2876" y="5661"/>
                  </a:cubicBezTo>
                  <a:cubicBezTo>
                    <a:pt x="2899" y="5661"/>
                    <a:pt x="2922" y="5638"/>
                    <a:pt x="2968" y="5615"/>
                  </a:cubicBezTo>
                  <a:cubicBezTo>
                    <a:pt x="3013" y="5615"/>
                    <a:pt x="3036" y="5592"/>
                    <a:pt x="3082" y="5569"/>
                  </a:cubicBezTo>
                  <a:cubicBezTo>
                    <a:pt x="3105" y="5547"/>
                    <a:pt x="3150" y="5547"/>
                    <a:pt x="3173" y="5524"/>
                  </a:cubicBezTo>
                  <a:cubicBezTo>
                    <a:pt x="3196" y="5524"/>
                    <a:pt x="3242" y="5524"/>
                    <a:pt x="3264" y="5501"/>
                  </a:cubicBezTo>
                  <a:cubicBezTo>
                    <a:pt x="3310" y="5478"/>
                    <a:pt x="3333" y="5455"/>
                    <a:pt x="3356" y="5432"/>
                  </a:cubicBezTo>
                  <a:cubicBezTo>
                    <a:pt x="3379" y="5410"/>
                    <a:pt x="3401" y="5387"/>
                    <a:pt x="3424" y="5364"/>
                  </a:cubicBezTo>
                  <a:cubicBezTo>
                    <a:pt x="3470" y="5318"/>
                    <a:pt x="3470" y="5273"/>
                    <a:pt x="3493" y="5227"/>
                  </a:cubicBezTo>
                  <a:cubicBezTo>
                    <a:pt x="3493" y="5181"/>
                    <a:pt x="3470" y="5136"/>
                    <a:pt x="3470" y="5113"/>
                  </a:cubicBezTo>
                  <a:cubicBezTo>
                    <a:pt x="3470" y="5090"/>
                    <a:pt x="3447" y="5067"/>
                    <a:pt x="3447" y="5067"/>
                  </a:cubicBezTo>
                  <a:cubicBezTo>
                    <a:pt x="3424" y="5044"/>
                    <a:pt x="3401" y="4999"/>
                    <a:pt x="3379" y="4976"/>
                  </a:cubicBezTo>
                  <a:cubicBezTo>
                    <a:pt x="3356" y="4907"/>
                    <a:pt x="3333" y="4862"/>
                    <a:pt x="3310" y="4816"/>
                  </a:cubicBezTo>
                  <a:cubicBezTo>
                    <a:pt x="3264" y="4748"/>
                    <a:pt x="3219" y="4679"/>
                    <a:pt x="3173" y="4611"/>
                  </a:cubicBezTo>
                  <a:cubicBezTo>
                    <a:pt x="3150" y="4542"/>
                    <a:pt x="3105" y="4474"/>
                    <a:pt x="3082" y="4405"/>
                  </a:cubicBezTo>
                  <a:cubicBezTo>
                    <a:pt x="3036" y="4314"/>
                    <a:pt x="2991" y="4246"/>
                    <a:pt x="2968" y="4177"/>
                  </a:cubicBezTo>
                  <a:cubicBezTo>
                    <a:pt x="2899" y="4063"/>
                    <a:pt x="2854" y="3949"/>
                    <a:pt x="2785" y="3835"/>
                  </a:cubicBezTo>
                  <a:cubicBezTo>
                    <a:pt x="2762" y="3766"/>
                    <a:pt x="2740" y="3721"/>
                    <a:pt x="2717" y="3652"/>
                  </a:cubicBezTo>
                  <a:cubicBezTo>
                    <a:pt x="2694" y="3584"/>
                    <a:pt x="2648" y="3538"/>
                    <a:pt x="2625" y="3469"/>
                  </a:cubicBezTo>
                  <a:cubicBezTo>
                    <a:pt x="2603" y="3401"/>
                    <a:pt x="2580" y="3333"/>
                    <a:pt x="2534" y="3264"/>
                  </a:cubicBezTo>
                  <a:cubicBezTo>
                    <a:pt x="2511" y="3241"/>
                    <a:pt x="2488" y="3218"/>
                    <a:pt x="2466" y="3196"/>
                  </a:cubicBezTo>
                  <a:lnTo>
                    <a:pt x="2443" y="3196"/>
                  </a:lnTo>
                  <a:cubicBezTo>
                    <a:pt x="2443" y="3173"/>
                    <a:pt x="2443" y="3173"/>
                    <a:pt x="2443" y="3150"/>
                  </a:cubicBezTo>
                  <a:cubicBezTo>
                    <a:pt x="2443" y="3150"/>
                    <a:pt x="2443" y="3127"/>
                    <a:pt x="2443" y="3127"/>
                  </a:cubicBezTo>
                  <a:cubicBezTo>
                    <a:pt x="2420" y="3104"/>
                    <a:pt x="2420" y="3081"/>
                    <a:pt x="2420" y="3059"/>
                  </a:cubicBezTo>
                  <a:cubicBezTo>
                    <a:pt x="2397" y="3036"/>
                    <a:pt x="2397" y="3036"/>
                    <a:pt x="2397" y="3013"/>
                  </a:cubicBezTo>
                  <a:cubicBezTo>
                    <a:pt x="2374" y="2990"/>
                    <a:pt x="2374" y="2990"/>
                    <a:pt x="2374" y="2967"/>
                  </a:cubicBezTo>
                  <a:cubicBezTo>
                    <a:pt x="2351" y="2922"/>
                    <a:pt x="2329" y="2876"/>
                    <a:pt x="2306" y="2830"/>
                  </a:cubicBezTo>
                  <a:cubicBezTo>
                    <a:pt x="2260" y="2762"/>
                    <a:pt x="2237" y="2693"/>
                    <a:pt x="2192" y="2625"/>
                  </a:cubicBezTo>
                  <a:cubicBezTo>
                    <a:pt x="2123" y="2465"/>
                    <a:pt x="2032" y="2328"/>
                    <a:pt x="1963" y="2168"/>
                  </a:cubicBezTo>
                  <a:cubicBezTo>
                    <a:pt x="1895" y="2031"/>
                    <a:pt x="1804" y="1872"/>
                    <a:pt x="1735" y="1712"/>
                  </a:cubicBezTo>
                  <a:cubicBezTo>
                    <a:pt x="1667" y="1552"/>
                    <a:pt x="1598" y="1392"/>
                    <a:pt x="1530" y="1233"/>
                  </a:cubicBezTo>
                  <a:cubicBezTo>
                    <a:pt x="1461" y="1073"/>
                    <a:pt x="1393" y="913"/>
                    <a:pt x="1324" y="730"/>
                  </a:cubicBezTo>
                  <a:cubicBezTo>
                    <a:pt x="1302" y="708"/>
                    <a:pt x="1279" y="662"/>
                    <a:pt x="1256" y="639"/>
                  </a:cubicBezTo>
                  <a:cubicBezTo>
                    <a:pt x="1256" y="593"/>
                    <a:pt x="1233" y="571"/>
                    <a:pt x="1187" y="571"/>
                  </a:cubicBezTo>
                  <a:cubicBezTo>
                    <a:pt x="1187" y="548"/>
                    <a:pt x="1187" y="548"/>
                    <a:pt x="1187" y="525"/>
                  </a:cubicBezTo>
                  <a:cubicBezTo>
                    <a:pt x="1169" y="488"/>
                    <a:pt x="1120" y="450"/>
                    <a:pt x="1065" y="450"/>
                  </a:cubicBezTo>
                  <a:cubicBezTo>
                    <a:pt x="1053" y="450"/>
                    <a:pt x="1040" y="452"/>
                    <a:pt x="1028" y="457"/>
                  </a:cubicBezTo>
                  <a:cubicBezTo>
                    <a:pt x="1005" y="457"/>
                    <a:pt x="982" y="457"/>
                    <a:pt x="959" y="479"/>
                  </a:cubicBezTo>
                  <a:cubicBezTo>
                    <a:pt x="959" y="479"/>
                    <a:pt x="959" y="479"/>
                    <a:pt x="959" y="457"/>
                  </a:cubicBezTo>
                  <a:cubicBezTo>
                    <a:pt x="936" y="434"/>
                    <a:pt x="936" y="411"/>
                    <a:pt x="891" y="388"/>
                  </a:cubicBezTo>
                  <a:cubicBezTo>
                    <a:pt x="868" y="388"/>
                    <a:pt x="845" y="388"/>
                    <a:pt x="822" y="365"/>
                  </a:cubicBezTo>
                  <a:cubicBezTo>
                    <a:pt x="799" y="365"/>
                    <a:pt x="754" y="388"/>
                    <a:pt x="731" y="411"/>
                  </a:cubicBezTo>
                  <a:cubicBezTo>
                    <a:pt x="708" y="388"/>
                    <a:pt x="708" y="365"/>
                    <a:pt x="708" y="342"/>
                  </a:cubicBezTo>
                  <a:cubicBezTo>
                    <a:pt x="691" y="291"/>
                    <a:pt x="648" y="265"/>
                    <a:pt x="609" y="265"/>
                  </a:cubicBezTo>
                  <a:cubicBezTo>
                    <a:pt x="595" y="265"/>
                    <a:pt x="583" y="268"/>
                    <a:pt x="571" y="274"/>
                  </a:cubicBezTo>
                  <a:cubicBezTo>
                    <a:pt x="525" y="274"/>
                    <a:pt x="503" y="297"/>
                    <a:pt x="480" y="320"/>
                  </a:cubicBezTo>
                  <a:cubicBezTo>
                    <a:pt x="480" y="320"/>
                    <a:pt x="480" y="342"/>
                    <a:pt x="480" y="342"/>
                  </a:cubicBezTo>
                  <a:cubicBezTo>
                    <a:pt x="457" y="365"/>
                    <a:pt x="457" y="388"/>
                    <a:pt x="457" y="411"/>
                  </a:cubicBezTo>
                  <a:cubicBezTo>
                    <a:pt x="480" y="479"/>
                    <a:pt x="480" y="548"/>
                    <a:pt x="503" y="593"/>
                  </a:cubicBezTo>
                  <a:cubicBezTo>
                    <a:pt x="503" y="639"/>
                    <a:pt x="525" y="685"/>
                    <a:pt x="525" y="730"/>
                  </a:cubicBezTo>
                  <a:cubicBezTo>
                    <a:pt x="548" y="776"/>
                    <a:pt x="548" y="845"/>
                    <a:pt x="571" y="890"/>
                  </a:cubicBezTo>
                  <a:cubicBezTo>
                    <a:pt x="503" y="753"/>
                    <a:pt x="457" y="616"/>
                    <a:pt x="389" y="479"/>
                  </a:cubicBezTo>
                  <a:cubicBezTo>
                    <a:pt x="343" y="411"/>
                    <a:pt x="320" y="342"/>
                    <a:pt x="274" y="274"/>
                  </a:cubicBezTo>
                  <a:cubicBezTo>
                    <a:pt x="252" y="183"/>
                    <a:pt x="206" y="114"/>
                    <a:pt x="137" y="23"/>
                  </a:cubicBezTo>
                  <a:cubicBezTo>
                    <a:pt x="137" y="0"/>
                    <a:pt x="115"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 name="Google Shape;9757;p58"/>
            <p:cNvSpPr/>
            <p:nvPr/>
          </p:nvSpPr>
          <p:spPr>
            <a:xfrm>
              <a:off x="4616308" y="3243735"/>
              <a:ext cx="33396" cy="19406"/>
            </a:xfrm>
            <a:custGeom>
              <a:avLst/>
              <a:gdLst/>
              <a:ahLst/>
              <a:cxnLst/>
              <a:rect l="l" t="t" r="r" b="b"/>
              <a:pathLst>
                <a:path w="709" h="412" extrusionOk="0">
                  <a:moveTo>
                    <a:pt x="435" y="1"/>
                  </a:moveTo>
                  <a:cubicBezTo>
                    <a:pt x="389" y="1"/>
                    <a:pt x="320" y="23"/>
                    <a:pt x="252" y="69"/>
                  </a:cubicBezTo>
                  <a:cubicBezTo>
                    <a:pt x="206" y="92"/>
                    <a:pt x="138" y="115"/>
                    <a:pt x="92" y="160"/>
                  </a:cubicBezTo>
                  <a:cubicBezTo>
                    <a:pt x="47" y="229"/>
                    <a:pt x="1" y="274"/>
                    <a:pt x="24" y="320"/>
                  </a:cubicBezTo>
                  <a:cubicBezTo>
                    <a:pt x="24" y="343"/>
                    <a:pt x="24" y="343"/>
                    <a:pt x="24" y="366"/>
                  </a:cubicBezTo>
                  <a:cubicBezTo>
                    <a:pt x="24" y="366"/>
                    <a:pt x="47" y="366"/>
                    <a:pt x="47" y="389"/>
                  </a:cubicBezTo>
                  <a:cubicBezTo>
                    <a:pt x="69" y="411"/>
                    <a:pt x="92" y="411"/>
                    <a:pt x="138" y="411"/>
                  </a:cubicBezTo>
                  <a:lnTo>
                    <a:pt x="161" y="411"/>
                  </a:lnTo>
                  <a:cubicBezTo>
                    <a:pt x="183" y="411"/>
                    <a:pt x="206" y="389"/>
                    <a:pt x="206" y="389"/>
                  </a:cubicBezTo>
                  <a:lnTo>
                    <a:pt x="229" y="366"/>
                  </a:lnTo>
                  <a:cubicBezTo>
                    <a:pt x="252" y="366"/>
                    <a:pt x="275" y="343"/>
                    <a:pt x="298" y="343"/>
                  </a:cubicBezTo>
                  <a:cubicBezTo>
                    <a:pt x="320" y="320"/>
                    <a:pt x="366" y="297"/>
                    <a:pt x="389" y="274"/>
                  </a:cubicBezTo>
                  <a:cubicBezTo>
                    <a:pt x="435" y="274"/>
                    <a:pt x="435" y="274"/>
                    <a:pt x="457" y="252"/>
                  </a:cubicBezTo>
                  <a:lnTo>
                    <a:pt x="549" y="252"/>
                  </a:lnTo>
                  <a:cubicBezTo>
                    <a:pt x="571" y="252"/>
                    <a:pt x="594" y="252"/>
                    <a:pt x="617" y="229"/>
                  </a:cubicBezTo>
                  <a:cubicBezTo>
                    <a:pt x="663" y="206"/>
                    <a:pt x="708" y="160"/>
                    <a:pt x="708" y="115"/>
                  </a:cubicBezTo>
                  <a:cubicBezTo>
                    <a:pt x="708" y="69"/>
                    <a:pt x="640" y="1"/>
                    <a:pt x="571"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 name="Google Shape;9758;p58"/>
            <p:cNvSpPr/>
            <p:nvPr/>
          </p:nvSpPr>
          <p:spPr>
            <a:xfrm>
              <a:off x="4591578" y="3189990"/>
              <a:ext cx="49505" cy="62128"/>
            </a:xfrm>
            <a:custGeom>
              <a:avLst/>
              <a:gdLst/>
              <a:ahLst/>
              <a:cxnLst/>
              <a:rect l="l" t="t" r="r" b="b"/>
              <a:pathLst>
                <a:path w="1051" h="1319" extrusionOk="0">
                  <a:moveTo>
                    <a:pt x="229" y="0"/>
                  </a:moveTo>
                  <a:cubicBezTo>
                    <a:pt x="161" y="0"/>
                    <a:pt x="92" y="46"/>
                    <a:pt x="69" y="137"/>
                  </a:cubicBezTo>
                  <a:cubicBezTo>
                    <a:pt x="69" y="137"/>
                    <a:pt x="69" y="160"/>
                    <a:pt x="69" y="160"/>
                  </a:cubicBezTo>
                  <a:lnTo>
                    <a:pt x="47" y="160"/>
                  </a:lnTo>
                  <a:cubicBezTo>
                    <a:pt x="24" y="183"/>
                    <a:pt x="1" y="229"/>
                    <a:pt x="24" y="274"/>
                  </a:cubicBezTo>
                  <a:cubicBezTo>
                    <a:pt x="69" y="343"/>
                    <a:pt x="92" y="411"/>
                    <a:pt x="138" y="480"/>
                  </a:cubicBezTo>
                  <a:cubicBezTo>
                    <a:pt x="138" y="491"/>
                    <a:pt x="138" y="497"/>
                    <a:pt x="138" y="502"/>
                  </a:cubicBezTo>
                  <a:cubicBezTo>
                    <a:pt x="161" y="548"/>
                    <a:pt x="183" y="617"/>
                    <a:pt x="206" y="662"/>
                  </a:cubicBezTo>
                  <a:cubicBezTo>
                    <a:pt x="206" y="708"/>
                    <a:pt x="229" y="754"/>
                    <a:pt x="252" y="799"/>
                  </a:cubicBezTo>
                  <a:cubicBezTo>
                    <a:pt x="275" y="845"/>
                    <a:pt x="275" y="890"/>
                    <a:pt x="298" y="936"/>
                  </a:cubicBezTo>
                  <a:cubicBezTo>
                    <a:pt x="320" y="982"/>
                    <a:pt x="343" y="1027"/>
                    <a:pt x="343" y="1073"/>
                  </a:cubicBezTo>
                  <a:cubicBezTo>
                    <a:pt x="366" y="1096"/>
                    <a:pt x="389" y="1142"/>
                    <a:pt x="389" y="1164"/>
                  </a:cubicBezTo>
                  <a:cubicBezTo>
                    <a:pt x="412" y="1187"/>
                    <a:pt x="412" y="1210"/>
                    <a:pt x="435" y="1233"/>
                  </a:cubicBezTo>
                  <a:cubicBezTo>
                    <a:pt x="457" y="1278"/>
                    <a:pt x="480" y="1301"/>
                    <a:pt x="526" y="1301"/>
                  </a:cubicBezTo>
                  <a:cubicBezTo>
                    <a:pt x="537" y="1313"/>
                    <a:pt x="549" y="1318"/>
                    <a:pt x="560" y="1318"/>
                  </a:cubicBezTo>
                  <a:cubicBezTo>
                    <a:pt x="572" y="1318"/>
                    <a:pt x="583" y="1313"/>
                    <a:pt x="594" y="1301"/>
                  </a:cubicBezTo>
                  <a:cubicBezTo>
                    <a:pt x="640" y="1301"/>
                    <a:pt x="663" y="1278"/>
                    <a:pt x="686" y="1256"/>
                  </a:cubicBezTo>
                  <a:cubicBezTo>
                    <a:pt x="731" y="1233"/>
                    <a:pt x="754" y="1210"/>
                    <a:pt x="777" y="1164"/>
                  </a:cubicBezTo>
                  <a:cubicBezTo>
                    <a:pt x="800" y="1164"/>
                    <a:pt x="823" y="1142"/>
                    <a:pt x="845" y="1119"/>
                  </a:cubicBezTo>
                  <a:lnTo>
                    <a:pt x="914" y="1119"/>
                  </a:lnTo>
                  <a:cubicBezTo>
                    <a:pt x="937" y="1119"/>
                    <a:pt x="982" y="1096"/>
                    <a:pt x="1005" y="1073"/>
                  </a:cubicBezTo>
                  <a:cubicBezTo>
                    <a:pt x="1028" y="1050"/>
                    <a:pt x="1051" y="1005"/>
                    <a:pt x="1051" y="982"/>
                  </a:cubicBezTo>
                  <a:cubicBezTo>
                    <a:pt x="1051" y="936"/>
                    <a:pt x="1028" y="890"/>
                    <a:pt x="1005" y="845"/>
                  </a:cubicBezTo>
                  <a:cubicBezTo>
                    <a:pt x="1005" y="822"/>
                    <a:pt x="982" y="776"/>
                    <a:pt x="960" y="754"/>
                  </a:cubicBezTo>
                  <a:cubicBezTo>
                    <a:pt x="937" y="708"/>
                    <a:pt x="937" y="685"/>
                    <a:pt x="914" y="639"/>
                  </a:cubicBezTo>
                  <a:cubicBezTo>
                    <a:pt x="845" y="502"/>
                    <a:pt x="800" y="365"/>
                    <a:pt x="731" y="251"/>
                  </a:cubicBezTo>
                  <a:cubicBezTo>
                    <a:pt x="686" y="160"/>
                    <a:pt x="617" y="92"/>
                    <a:pt x="549" y="46"/>
                  </a:cubicBezTo>
                  <a:cubicBezTo>
                    <a:pt x="526" y="23"/>
                    <a:pt x="480" y="23"/>
                    <a:pt x="457" y="23"/>
                  </a:cubicBezTo>
                  <a:cubicBezTo>
                    <a:pt x="435" y="0"/>
                    <a:pt x="412" y="0"/>
                    <a:pt x="366" y="0"/>
                  </a:cubicBezTo>
                  <a:close/>
                </a:path>
              </a:pathLst>
            </a:custGeom>
            <a:solidFill>
              <a:srgbClr val="454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 name="Google Shape;9759;p58"/>
            <p:cNvSpPr/>
            <p:nvPr/>
          </p:nvSpPr>
          <p:spPr>
            <a:xfrm>
              <a:off x="4671138" y="3686701"/>
              <a:ext cx="249502" cy="226280"/>
            </a:xfrm>
            <a:custGeom>
              <a:avLst/>
              <a:gdLst/>
              <a:ahLst/>
              <a:cxnLst/>
              <a:rect l="l" t="t" r="r" b="b"/>
              <a:pathLst>
                <a:path w="5297" h="4804" extrusionOk="0">
                  <a:moveTo>
                    <a:pt x="4931" y="4497"/>
                  </a:moveTo>
                  <a:cubicBezTo>
                    <a:pt x="4954" y="4520"/>
                    <a:pt x="4954" y="4520"/>
                    <a:pt x="4954" y="4520"/>
                  </a:cubicBezTo>
                  <a:lnTo>
                    <a:pt x="4931" y="4520"/>
                  </a:lnTo>
                  <a:cubicBezTo>
                    <a:pt x="4931" y="4520"/>
                    <a:pt x="4931" y="4497"/>
                    <a:pt x="4931" y="4497"/>
                  </a:cubicBezTo>
                  <a:close/>
                  <a:moveTo>
                    <a:pt x="184" y="1"/>
                  </a:moveTo>
                  <a:cubicBezTo>
                    <a:pt x="138" y="23"/>
                    <a:pt x="115" y="69"/>
                    <a:pt x="115" y="115"/>
                  </a:cubicBezTo>
                  <a:cubicBezTo>
                    <a:pt x="115" y="206"/>
                    <a:pt x="115" y="274"/>
                    <a:pt x="115" y="366"/>
                  </a:cubicBezTo>
                  <a:cubicBezTo>
                    <a:pt x="115" y="366"/>
                    <a:pt x="115" y="389"/>
                    <a:pt x="115" y="389"/>
                  </a:cubicBezTo>
                  <a:lnTo>
                    <a:pt x="69" y="389"/>
                  </a:lnTo>
                  <a:cubicBezTo>
                    <a:pt x="24" y="411"/>
                    <a:pt x="1" y="434"/>
                    <a:pt x="1" y="480"/>
                  </a:cubicBezTo>
                  <a:cubicBezTo>
                    <a:pt x="1" y="526"/>
                    <a:pt x="24" y="594"/>
                    <a:pt x="24" y="640"/>
                  </a:cubicBezTo>
                  <a:cubicBezTo>
                    <a:pt x="47" y="708"/>
                    <a:pt x="69" y="777"/>
                    <a:pt x="69" y="845"/>
                  </a:cubicBezTo>
                  <a:cubicBezTo>
                    <a:pt x="69" y="868"/>
                    <a:pt x="92" y="891"/>
                    <a:pt x="92" y="891"/>
                  </a:cubicBezTo>
                  <a:cubicBezTo>
                    <a:pt x="69" y="914"/>
                    <a:pt x="69" y="936"/>
                    <a:pt x="69" y="936"/>
                  </a:cubicBezTo>
                  <a:cubicBezTo>
                    <a:pt x="69" y="959"/>
                    <a:pt x="92" y="959"/>
                    <a:pt x="92" y="959"/>
                  </a:cubicBezTo>
                  <a:cubicBezTo>
                    <a:pt x="92" y="1073"/>
                    <a:pt x="138" y="1187"/>
                    <a:pt x="161" y="1302"/>
                  </a:cubicBezTo>
                  <a:cubicBezTo>
                    <a:pt x="184" y="1416"/>
                    <a:pt x="229" y="1530"/>
                    <a:pt x="252" y="1644"/>
                  </a:cubicBezTo>
                  <a:cubicBezTo>
                    <a:pt x="298" y="1758"/>
                    <a:pt x="343" y="1849"/>
                    <a:pt x="389" y="1964"/>
                  </a:cubicBezTo>
                  <a:cubicBezTo>
                    <a:pt x="435" y="2009"/>
                    <a:pt x="457" y="2078"/>
                    <a:pt x="503" y="2123"/>
                  </a:cubicBezTo>
                  <a:cubicBezTo>
                    <a:pt x="503" y="2146"/>
                    <a:pt x="526" y="2169"/>
                    <a:pt x="526" y="2192"/>
                  </a:cubicBezTo>
                  <a:cubicBezTo>
                    <a:pt x="549" y="2192"/>
                    <a:pt x="572" y="2215"/>
                    <a:pt x="594" y="2237"/>
                  </a:cubicBezTo>
                  <a:cubicBezTo>
                    <a:pt x="606" y="2249"/>
                    <a:pt x="617" y="2255"/>
                    <a:pt x="632" y="2255"/>
                  </a:cubicBezTo>
                  <a:cubicBezTo>
                    <a:pt x="646" y="2255"/>
                    <a:pt x="663" y="2249"/>
                    <a:pt x="686" y="2237"/>
                  </a:cubicBezTo>
                  <a:cubicBezTo>
                    <a:pt x="686" y="2260"/>
                    <a:pt x="709" y="2283"/>
                    <a:pt x="731" y="2306"/>
                  </a:cubicBezTo>
                  <a:cubicBezTo>
                    <a:pt x="754" y="2329"/>
                    <a:pt x="777" y="2374"/>
                    <a:pt x="800" y="2397"/>
                  </a:cubicBezTo>
                  <a:cubicBezTo>
                    <a:pt x="845" y="2466"/>
                    <a:pt x="891" y="2511"/>
                    <a:pt x="937" y="2557"/>
                  </a:cubicBezTo>
                  <a:cubicBezTo>
                    <a:pt x="1051" y="2694"/>
                    <a:pt x="1142" y="2831"/>
                    <a:pt x="1279" y="2945"/>
                  </a:cubicBezTo>
                  <a:cubicBezTo>
                    <a:pt x="1393" y="3082"/>
                    <a:pt x="1507" y="3196"/>
                    <a:pt x="1622" y="3287"/>
                  </a:cubicBezTo>
                  <a:cubicBezTo>
                    <a:pt x="1667" y="3333"/>
                    <a:pt x="1736" y="3379"/>
                    <a:pt x="1781" y="3424"/>
                  </a:cubicBezTo>
                  <a:cubicBezTo>
                    <a:pt x="1850" y="3470"/>
                    <a:pt x="1941" y="3538"/>
                    <a:pt x="2032" y="3584"/>
                  </a:cubicBezTo>
                  <a:lnTo>
                    <a:pt x="2101" y="3584"/>
                  </a:lnTo>
                  <a:cubicBezTo>
                    <a:pt x="2101" y="3584"/>
                    <a:pt x="2124" y="3607"/>
                    <a:pt x="2147" y="3607"/>
                  </a:cubicBezTo>
                  <a:lnTo>
                    <a:pt x="2192" y="3607"/>
                  </a:lnTo>
                  <a:cubicBezTo>
                    <a:pt x="2238" y="3630"/>
                    <a:pt x="2261" y="3653"/>
                    <a:pt x="2306" y="3698"/>
                  </a:cubicBezTo>
                  <a:cubicBezTo>
                    <a:pt x="2329" y="3721"/>
                    <a:pt x="2352" y="3721"/>
                    <a:pt x="2398" y="3744"/>
                  </a:cubicBezTo>
                  <a:cubicBezTo>
                    <a:pt x="2420" y="3767"/>
                    <a:pt x="2443" y="3790"/>
                    <a:pt x="2466" y="3812"/>
                  </a:cubicBezTo>
                  <a:cubicBezTo>
                    <a:pt x="2603" y="3881"/>
                    <a:pt x="2740" y="3949"/>
                    <a:pt x="2877" y="4041"/>
                  </a:cubicBezTo>
                  <a:cubicBezTo>
                    <a:pt x="2945" y="4063"/>
                    <a:pt x="3014" y="4109"/>
                    <a:pt x="3082" y="4132"/>
                  </a:cubicBezTo>
                  <a:cubicBezTo>
                    <a:pt x="3105" y="4155"/>
                    <a:pt x="3151" y="4155"/>
                    <a:pt x="3174" y="4178"/>
                  </a:cubicBezTo>
                  <a:cubicBezTo>
                    <a:pt x="3196" y="4178"/>
                    <a:pt x="3196" y="4200"/>
                    <a:pt x="3219" y="4200"/>
                  </a:cubicBezTo>
                  <a:cubicBezTo>
                    <a:pt x="3242" y="4200"/>
                    <a:pt x="3265" y="4223"/>
                    <a:pt x="3288" y="4223"/>
                  </a:cubicBezTo>
                  <a:cubicBezTo>
                    <a:pt x="3311" y="4246"/>
                    <a:pt x="3356" y="4269"/>
                    <a:pt x="3402" y="4292"/>
                  </a:cubicBezTo>
                  <a:cubicBezTo>
                    <a:pt x="3470" y="4337"/>
                    <a:pt x="3562" y="4383"/>
                    <a:pt x="3630" y="4406"/>
                  </a:cubicBezTo>
                  <a:cubicBezTo>
                    <a:pt x="3721" y="4451"/>
                    <a:pt x="3790" y="4474"/>
                    <a:pt x="3881" y="4497"/>
                  </a:cubicBezTo>
                  <a:cubicBezTo>
                    <a:pt x="3950" y="4520"/>
                    <a:pt x="4041" y="4543"/>
                    <a:pt x="4110" y="4566"/>
                  </a:cubicBezTo>
                  <a:cubicBezTo>
                    <a:pt x="4292" y="4611"/>
                    <a:pt x="4452" y="4680"/>
                    <a:pt x="4634" y="4703"/>
                  </a:cubicBezTo>
                  <a:cubicBezTo>
                    <a:pt x="4703" y="4725"/>
                    <a:pt x="4794" y="4748"/>
                    <a:pt x="4863" y="4771"/>
                  </a:cubicBezTo>
                  <a:cubicBezTo>
                    <a:pt x="4908" y="4771"/>
                    <a:pt x="4931" y="4771"/>
                    <a:pt x="4977" y="4794"/>
                  </a:cubicBezTo>
                  <a:cubicBezTo>
                    <a:pt x="5023" y="4794"/>
                    <a:pt x="5058" y="4804"/>
                    <a:pt x="5097" y="4804"/>
                  </a:cubicBezTo>
                  <a:cubicBezTo>
                    <a:pt x="5116" y="4804"/>
                    <a:pt x="5137" y="4801"/>
                    <a:pt x="5159" y="4794"/>
                  </a:cubicBezTo>
                  <a:cubicBezTo>
                    <a:pt x="5251" y="4794"/>
                    <a:pt x="5296" y="4703"/>
                    <a:pt x="5296" y="4634"/>
                  </a:cubicBezTo>
                  <a:cubicBezTo>
                    <a:pt x="5274" y="4588"/>
                    <a:pt x="5274" y="4566"/>
                    <a:pt x="5251" y="4543"/>
                  </a:cubicBezTo>
                  <a:cubicBezTo>
                    <a:pt x="5251" y="4497"/>
                    <a:pt x="5228" y="4451"/>
                    <a:pt x="5205" y="4406"/>
                  </a:cubicBezTo>
                  <a:cubicBezTo>
                    <a:pt x="5182" y="4337"/>
                    <a:pt x="5137" y="4292"/>
                    <a:pt x="5114" y="4246"/>
                  </a:cubicBezTo>
                  <a:cubicBezTo>
                    <a:pt x="5091" y="4200"/>
                    <a:pt x="5045" y="4155"/>
                    <a:pt x="5023" y="4109"/>
                  </a:cubicBezTo>
                  <a:cubicBezTo>
                    <a:pt x="4977" y="4086"/>
                    <a:pt x="4931" y="4063"/>
                    <a:pt x="4863" y="4063"/>
                  </a:cubicBezTo>
                  <a:cubicBezTo>
                    <a:pt x="4840" y="4063"/>
                    <a:pt x="4817" y="4063"/>
                    <a:pt x="4794" y="4041"/>
                  </a:cubicBezTo>
                  <a:cubicBezTo>
                    <a:pt x="4726" y="4041"/>
                    <a:pt x="4657" y="4018"/>
                    <a:pt x="4589" y="4018"/>
                  </a:cubicBezTo>
                  <a:cubicBezTo>
                    <a:pt x="4498" y="3972"/>
                    <a:pt x="4383" y="3949"/>
                    <a:pt x="4292" y="3904"/>
                  </a:cubicBezTo>
                  <a:cubicBezTo>
                    <a:pt x="4178" y="3858"/>
                    <a:pt x="4041" y="3835"/>
                    <a:pt x="3927" y="3767"/>
                  </a:cubicBezTo>
                  <a:cubicBezTo>
                    <a:pt x="3790" y="3721"/>
                    <a:pt x="3676" y="3653"/>
                    <a:pt x="3539" y="3607"/>
                  </a:cubicBezTo>
                  <a:cubicBezTo>
                    <a:pt x="3425" y="3561"/>
                    <a:pt x="3288" y="3493"/>
                    <a:pt x="3174" y="3424"/>
                  </a:cubicBezTo>
                  <a:cubicBezTo>
                    <a:pt x="3037" y="3356"/>
                    <a:pt x="2900" y="3265"/>
                    <a:pt x="2763" y="3173"/>
                  </a:cubicBezTo>
                  <a:cubicBezTo>
                    <a:pt x="2626" y="3082"/>
                    <a:pt x="2489" y="2991"/>
                    <a:pt x="2352" y="2899"/>
                  </a:cubicBezTo>
                  <a:cubicBezTo>
                    <a:pt x="2306" y="2854"/>
                    <a:pt x="2238" y="2808"/>
                    <a:pt x="2169" y="2762"/>
                  </a:cubicBezTo>
                  <a:cubicBezTo>
                    <a:pt x="2101" y="2717"/>
                    <a:pt x="2032" y="2671"/>
                    <a:pt x="1987" y="2603"/>
                  </a:cubicBezTo>
                  <a:cubicBezTo>
                    <a:pt x="1850" y="2511"/>
                    <a:pt x="1736" y="2420"/>
                    <a:pt x="1622" y="2306"/>
                  </a:cubicBezTo>
                  <a:cubicBezTo>
                    <a:pt x="1576" y="2260"/>
                    <a:pt x="1530" y="2215"/>
                    <a:pt x="1485" y="2169"/>
                  </a:cubicBezTo>
                  <a:cubicBezTo>
                    <a:pt x="1439" y="2146"/>
                    <a:pt x="1416" y="2100"/>
                    <a:pt x="1393" y="2078"/>
                  </a:cubicBezTo>
                  <a:cubicBezTo>
                    <a:pt x="1234" y="1918"/>
                    <a:pt x="1097" y="1758"/>
                    <a:pt x="960" y="1575"/>
                  </a:cubicBezTo>
                  <a:cubicBezTo>
                    <a:pt x="891" y="1484"/>
                    <a:pt x="823" y="1393"/>
                    <a:pt x="754" y="1302"/>
                  </a:cubicBezTo>
                  <a:cubicBezTo>
                    <a:pt x="709" y="1233"/>
                    <a:pt x="640" y="1142"/>
                    <a:pt x="594" y="1073"/>
                  </a:cubicBezTo>
                  <a:cubicBezTo>
                    <a:pt x="549" y="959"/>
                    <a:pt x="480" y="845"/>
                    <a:pt x="435" y="754"/>
                  </a:cubicBezTo>
                  <a:cubicBezTo>
                    <a:pt x="389" y="640"/>
                    <a:pt x="343" y="526"/>
                    <a:pt x="321" y="411"/>
                  </a:cubicBezTo>
                  <a:cubicBezTo>
                    <a:pt x="298" y="366"/>
                    <a:pt x="298" y="320"/>
                    <a:pt x="298" y="274"/>
                  </a:cubicBezTo>
                  <a:cubicBezTo>
                    <a:pt x="298" y="229"/>
                    <a:pt x="298" y="160"/>
                    <a:pt x="298" y="92"/>
                  </a:cubicBezTo>
                  <a:cubicBezTo>
                    <a:pt x="275" y="46"/>
                    <a:pt x="229"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 name="Google Shape;9760;p58"/>
            <p:cNvSpPr/>
            <p:nvPr/>
          </p:nvSpPr>
          <p:spPr>
            <a:xfrm>
              <a:off x="4744291" y="3563053"/>
              <a:ext cx="173102" cy="339138"/>
            </a:xfrm>
            <a:custGeom>
              <a:avLst/>
              <a:gdLst/>
              <a:ahLst/>
              <a:cxnLst/>
              <a:rect l="l" t="t" r="r" b="b"/>
              <a:pathLst>
                <a:path w="3675" h="7200" extrusionOk="0">
                  <a:moveTo>
                    <a:pt x="834" y="1190"/>
                  </a:moveTo>
                  <a:cubicBezTo>
                    <a:pt x="837" y="1197"/>
                    <a:pt x="841" y="1203"/>
                    <a:pt x="845" y="1210"/>
                  </a:cubicBezTo>
                  <a:cubicBezTo>
                    <a:pt x="845" y="1210"/>
                    <a:pt x="845" y="1197"/>
                    <a:pt x="834" y="1190"/>
                  </a:cubicBezTo>
                  <a:close/>
                  <a:moveTo>
                    <a:pt x="91" y="1"/>
                  </a:moveTo>
                  <a:cubicBezTo>
                    <a:pt x="69" y="1"/>
                    <a:pt x="46" y="1"/>
                    <a:pt x="46" y="23"/>
                  </a:cubicBezTo>
                  <a:cubicBezTo>
                    <a:pt x="0" y="46"/>
                    <a:pt x="0" y="92"/>
                    <a:pt x="23" y="138"/>
                  </a:cubicBezTo>
                  <a:cubicBezTo>
                    <a:pt x="91" y="275"/>
                    <a:pt x="160" y="412"/>
                    <a:pt x="228" y="548"/>
                  </a:cubicBezTo>
                  <a:cubicBezTo>
                    <a:pt x="251" y="617"/>
                    <a:pt x="274" y="685"/>
                    <a:pt x="297" y="754"/>
                  </a:cubicBezTo>
                  <a:cubicBezTo>
                    <a:pt x="342" y="822"/>
                    <a:pt x="365" y="891"/>
                    <a:pt x="388" y="936"/>
                  </a:cubicBezTo>
                  <a:cubicBezTo>
                    <a:pt x="502" y="1210"/>
                    <a:pt x="639" y="1461"/>
                    <a:pt x="776" y="1713"/>
                  </a:cubicBezTo>
                  <a:cubicBezTo>
                    <a:pt x="822" y="1849"/>
                    <a:pt x="890" y="1986"/>
                    <a:pt x="936" y="2123"/>
                  </a:cubicBezTo>
                  <a:cubicBezTo>
                    <a:pt x="1004" y="2260"/>
                    <a:pt x="1050" y="2397"/>
                    <a:pt x="1119" y="2534"/>
                  </a:cubicBezTo>
                  <a:cubicBezTo>
                    <a:pt x="1187" y="2648"/>
                    <a:pt x="1233" y="2785"/>
                    <a:pt x="1301" y="2922"/>
                  </a:cubicBezTo>
                  <a:cubicBezTo>
                    <a:pt x="1370" y="3059"/>
                    <a:pt x="1415" y="3196"/>
                    <a:pt x="1484" y="3333"/>
                  </a:cubicBezTo>
                  <a:cubicBezTo>
                    <a:pt x="1552" y="3470"/>
                    <a:pt x="1621" y="3607"/>
                    <a:pt x="1666" y="3721"/>
                  </a:cubicBezTo>
                  <a:cubicBezTo>
                    <a:pt x="1735" y="3881"/>
                    <a:pt x="1803" y="4018"/>
                    <a:pt x="1872" y="4155"/>
                  </a:cubicBezTo>
                  <a:cubicBezTo>
                    <a:pt x="1940" y="4292"/>
                    <a:pt x="2009" y="4429"/>
                    <a:pt x="2054" y="4566"/>
                  </a:cubicBezTo>
                  <a:cubicBezTo>
                    <a:pt x="2123" y="4703"/>
                    <a:pt x="2214" y="4840"/>
                    <a:pt x="2260" y="4999"/>
                  </a:cubicBezTo>
                  <a:cubicBezTo>
                    <a:pt x="2397" y="5250"/>
                    <a:pt x="2511" y="5502"/>
                    <a:pt x="2648" y="5753"/>
                  </a:cubicBezTo>
                  <a:cubicBezTo>
                    <a:pt x="2671" y="5798"/>
                    <a:pt x="2716" y="5867"/>
                    <a:pt x="2739" y="5935"/>
                  </a:cubicBezTo>
                  <a:cubicBezTo>
                    <a:pt x="2762" y="5981"/>
                    <a:pt x="2808" y="6049"/>
                    <a:pt x="2830" y="6118"/>
                  </a:cubicBezTo>
                  <a:cubicBezTo>
                    <a:pt x="2853" y="6141"/>
                    <a:pt x="2876" y="6186"/>
                    <a:pt x="2876" y="6209"/>
                  </a:cubicBezTo>
                  <a:cubicBezTo>
                    <a:pt x="2899" y="6232"/>
                    <a:pt x="2899" y="6232"/>
                    <a:pt x="2899" y="6255"/>
                  </a:cubicBezTo>
                  <a:cubicBezTo>
                    <a:pt x="2922" y="6255"/>
                    <a:pt x="2922" y="6278"/>
                    <a:pt x="2922" y="6278"/>
                  </a:cubicBezTo>
                  <a:cubicBezTo>
                    <a:pt x="2922" y="6278"/>
                    <a:pt x="2922" y="6278"/>
                    <a:pt x="2922" y="6300"/>
                  </a:cubicBezTo>
                  <a:cubicBezTo>
                    <a:pt x="2945" y="6300"/>
                    <a:pt x="2945" y="6323"/>
                    <a:pt x="2945" y="6323"/>
                  </a:cubicBezTo>
                  <a:cubicBezTo>
                    <a:pt x="2990" y="6392"/>
                    <a:pt x="3013" y="6460"/>
                    <a:pt x="3036" y="6506"/>
                  </a:cubicBezTo>
                  <a:cubicBezTo>
                    <a:pt x="3081" y="6597"/>
                    <a:pt x="3127" y="6688"/>
                    <a:pt x="3173" y="6780"/>
                  </a:cubicBezTo>
                  <a:cubicBezTo>
                    <a:pt x="3218" y="6848"/>
                    <a:pt x="3264" y="6917"/>
                    <a:pt x="3310" y="6985"/>
                  </a:cubicBezTo>
                  <a:cubicBezTo>
                    <a:pt x="3310" y="7008"/>
                    <a:pt x="3333" y="7008"/>
                    <a:pt x="3333" y="7031"/>
                  </a:cubicBezTo>
                  <a:cubicBezTo>
                    <a:pt x="3355" y="7054"/>
                    <a:pt x="3378" y="7099"/>
                    <a:pt x="3401" y="7145"/>
                  </a:cubicBezTo>
                  <a:cubicBezTo>
                    <a:pt x="3434" y="7178"/>
                    <a:pt x="3480" y="7200"/>
                    <a:pt x="3529" y="7200"/>
                  </a:cubicBezTo>
                  <a:cubicBezTo>
                    <a:pt x="3547" y="7200"/>
                    <a:pt x="3565" y="7197"/>
                    <a:pt x="3584" y="7191"/>
                  </a:cubicBezTo>
                  <a:cubicBezTo>
                    <a:pt x="3606" y="7168"/>
                    <a:pt x="3652" y="7145"/>
                    <a:pt x="3675" y="7122"/>
                  </a:cubicBezTo>
                  <a:cubicBezTo>
                    <a:pt x="3675" y="7076"/>
                    <a:pt x="3675" y="7031"/>
                    <a:pt x="3675" y="6985"/>
                  </a:cubicBezTo>
                  <a:cubicBezTo>
                    <a:pt x="3652" y="6962"/>
                    <a:pt x="3652" y="6940"/>
                    <a:pt x="3629" y="6917"/>
                  </a:cubicBezTo>
                  <a:cubicBezTo>
                    <a:pt x="3629" y="6894"/>
                    <a:pt x="3606" y="6871"/>
                    <a:pt x="3606" y="6871"/>
                  </a:cubicBezTo>
                  <a:cubicBezTo>
                    <a:pt x="3584" y="6825"/>
                    <a:pt x="3561" y="6803"/>
                    <a:pt x="3561" y="6780"/>
                  </a:cubicBezTo>
                  <a:cubicBezTo>
                    <a:pt x="3538" y="6757"/>
                    <a:pt x="3515" y="6734"/>
                    <a:pt x="3515" y="6688"/>
                  </a:cubicBezTo>
                  <a:cubicBezTo>
                    <a:pt x="3470" y="6643"/>
                    <a:pt x="3447" y="6597"/>
                    <a:pt x="3401" y="6529"/>
                  </a:cubicBezTo>
                  <a:cubicBezTo>
                    <a:pt x="3378" y="6483"/>
                    <a:pt x="3355" y="6415"/>
                    <a:pt x="3310" y="6346"/>
                  </a:cubicBezTo>
                  <a:cubicBezTo>
                    <a:pt x="3310" y="6323"/>
                    <a:pt x="3287" y="6278"/>
                    <a:pt x="3264" y="6255"/>
                  </a:cubicBezTo>
                  <a:cubicBezTo>
                    <a:pt x="3264" y="6232"/>
                    <a:pt x="3264" y="6232"/>
                    <a:pt x="3241" y="6209"/>
                  </a:cubicBezTo>
                  <a:cubicBezTo>
                    <a:pt x="3241" y="6186"/>
                    <a:pt x="3218" y="6163"/>
                    <a:pt x="3218" y="6141"/>
                  </a:cubicBezTo>
                  <a:lnTo>
                    <a:pt x="3196" y="6141"/>
                  </a:lnTo>
                  <a:cubicBezTo>
                    <a:pt x="3127" y="6004"/>
                    <a:pt x="3059" y="5867"/>
                    <a:pt x="2990" y="5730"/>
                  </a:cubicBezTo>
                  <a:cubicBezTo>
                    <a:pt x="2945" y="5661"/>
                    <a:pt x="2922" y="5593"/>
                    <a:pt x="2876" y="5524"/>
                  </a:cubicBezTo>
                  <a:cubicBezTo>
                    <a:pt x="2853" y="5456"/>
                    <a:pt x="2808" y="5387"/>
                    <a:pt x="2785" y="5319"/>
                  </a:cubicBezTo>
                  <a:cubicBezTo>
                    <a:pt x="2739" y="5250"/>
                    <a:pt x="2716" y="5182"/>
                    <a:pt x="2671" y="5091"/>
                  </a:cubicBezTo>
                  <a:cubicBezTo>
                    <a:pt x="2648" y="5022"/>
                    <a:pt x="2602" y="4954"/>
                    <a:pt x="2579" y="4885"/>
                  </a:cubicBezTo>
                  <a:cubicBezTo>
                    <a:pt x="2511" y="4748"/>
                    <a:pt x="2442" y="4611"/>
                    <a:pt x="2374" y="4452"/>
                  </a:cubicBezTo>
                  <a:cubicBezTo>
                    <a:pt x="2305" y="4315"/>
                    <a:pt x="2237" y="4178"/>
                    <a:pt x="2168" y="4041"/>
                  </a:cubicBezTo>
                  <a:cubicBezTo>
                    <a:pt x="2146" y="3972"/>
                    <a:pt x="2100" y="3904"/>
                    <a:pt x="2077" y="3835"/>
                  </a:cubicBezTo>
                  <a:cubicBezTo>
                    <a:pt x="2054" y="3767"/>
                    <a:pt x="2009" y="3698"/>
                    <a:pt x="1986" y="3630"/>
                  </a:cubicBezTo>
                  <a:cubicBezTo>
                    <a:pt x="1917" y="3493"/>
                    <a:pt x="1849" y="3356"/>
                    <a:pt x="1780" y="3219"/>
                  </a:cubicBezTo>
                  <a:cubicBezTo>
                    <a:pt x="1735" y="3082"/>
                    <a:pt x="1666" y="2945"/>
                    <a:pt x="1598" y="2808"/>
                  </a:cubicBezTo>
                  <a:cubicBezTo>
                    <a:pt x="1529" y="2671"/>
                    <a:pt x="1484" y="2557"/>
                    <a:pt x="1415" y="2420"/>
                  </a:cubicBezTo>
                  <a:cubicBezTo>
                    <a:pt x="1347" y="2283"/>
                    <a:pt x="1301" y="2146"/>
                    <a:pt x="1233" y="2009"/>
                  </a:cubicBezTo>
                  <a:cubicBezTo>
                    <a:pt x="1141" y="1758"/>
                    <a:pt x="1027" y="1530"/>
                    <a:pt x="890" y="1279"/>
                  </a:cubicBezTo>
                  <a:cubicBezTo>
                    <a:pt x="867" y="1256"/>
                    <a:pt x="845" y="1210"/>
                    <a:pt x="822" y="1188"/>
                  </a:cubicBezTo>
                  <a:cubicBezTo>
                    <a:pt x="827" y="1188"/>
                    <a:pt x="831" y="1189"/>
                    <a:pt x="834" y="1190"/>
                  </a:cubicBezTo>
                  <a:lnTo>
                    <a:pt x="834" y="1190"/>
                  </a:lnTo>
                  <a:cubicBezTo>
                    <a:pt x="815" y="1157"/>
                    <a:pt x="795" y="1135"/>
                    <a:pt x="776" y="1096"/>
                  </a:cubicBezTo>
                  <a:lnTo>
                    <a:pt x="776" y="1096"/>
                  </a:lnTo>
                  <a:cubicBezTo>
                    <a:pt x="776" y="1096"/>
                    <a:pt x="799" y="1119"/>
                    <a:pt x="799" y="1119"/>
                  </a:cubicBezTo>
                  <a:cubicBezTo>
                    <a:pt x="776" y="1096"/>
                    <a:pt x="753" y="1073"/>
                    <a:pt x="753" y="1028"/>
                  </a:cubicBezTo>
                  <a:lnTo>
                    <a:pt x="753" y="1051"/>
                  </a:lnTo>
                  <a:cubicBezTo>
                    <a:pt x="708" y="959"/>
                    <a:pt x="685" y="891"/>
                    <a:pt x="639" y="822"/>
                  </a:cubicBezTo>
                  <a:cubicBezTo>
                    <a:pt x="594" y="754"/>
                    <a:pt x="548" y="663"/>
                    <a:pt x="502" y="594"/>
                  </a:cubicBezTo>
                  <a:cubicBezTo>
                    <a:pt x="479" y="548"/>
                    <a:pt x="434" y="526"/>
                    <a:pt x="411" y="480"/>
                  </a:cubicBezTo>
                  <a:cubicBezTo>
                    <a:pt x="388" y="434"/>
                    <a:pt x="365" y="412"/>
                    <a:pt x="342" y="366"/>
                  </a:cubicBezTo>
                  <a:cubicBezTo>
                    <a:pt x="297" y="275"/>
                    <a:pt x="251" y="206"/>
                    <a:pt x="206" y="138"/>
                  </a:cubicBezTo>
                  <a:lnTo>
                    <a:pt x="228" y="138"/>
                  </a:lnTo>
                  <a:cubicBezTo>
                    <a:pt x="206" y="138"/>
                    <a:pt x="206" y="115"/>
                    <a:pt x="183" y="92"/>
                  </a:cubicBezTo>
                  <a:lnTo>
                    <a:pt x="206" y="92"/>
                  </a:lnTo>
                  <a:lnTo>
                    <a:pt x="160" y="23"/>
                  </a:lnTo>
                  <a:cubicBezTo>
                    <a:pt x="137" y="1"/>
                    <a:pt x="114" y="1"/>
                    <a:pt x="9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 name="Google Shape;9761;p58"/>
            <p:cNvSpPr/>
            <p:nvPr/>
          </p:nvSpPr>
          <p:spPr>
            <a:xfrm>
              <a:off x="4747494" y="3558767"/>
              <a:ext cx="25859" cy="45595"/>
            </a:xfrm>
            <a:custGeom>
              <a:avLst/>
              <a:gdLst/>
              <a:ahLst/>
              <a:cxnLst/>
              <a:rect l="l" t="t" r="r" b="b"/>
              <a:pathLst>
                <a:path w="549" h="968" extrusionOk="0">
                  <a:moveTo>
                    <a:pt x="92" y="0"/>
                  </a:moveTo>
                  <a:cubicBezTo>
                    <a:pt x="92" y="0"/>
                    <a:pt x="69" y="23"/>
                    <a:pt x="46" y="23"/>
                  </a:cubicBezTo>
                  <a:cubicBezTo>
                    <a:pt x="46" y="23"/>
                    <a:pt x="46" y="46"/>
                    <a:pt x="23" y="46"/>
                  </a:cubicBezTo>
                  <a:cubicBezTo>
                    <a:pt x="1" y="69"/>
                    <a:pt x="1" y="92"/>
                    <a:pt x="1" y="114"/>
                  </a:cubicBezTo>
                  <a:cubicBezTo>
                    <a:pt x="23" y="160"/>
                    <a:pt x="46" y="206"/>
                    <a:pt x="92" y="251"/>
                  </a:cubicBezTo>
                  <a:cubicBezTo>
                    <a:pt x="92" y="297"/>
                    <a:pt x="115" y="320"/>
                    <a:pt x="115" y="343"/>
                  </a:cubicBezTo>
                  <a:cubicBezTo>
                    <a:pt x="138" y="388"/>
                    <a:pt x="160" y="434"/>
                    <a:pt x="183" y="480"/>
                  </a:cubicBezTo>
                  <a:lnTo>
                    <a:pt x="206" y="525"/>
                  </a:lnTo>
                  <a:cubicBezTo>
                    <a:pt x="206" y="548"/>
                    <a:pt x="206" y="571"/>
                    <a:pt x="229" y="594"/>
                  </a:cubicBezTo>
                  <a:cubicBezTo>
                    <a:pt x="229" y="594"/>
                    <a:pt x="229" y="594"/>
                    <a:pt x="252" y="617"/>
                  </a:cubicBezTo>
                  <a:cubicBezTo>
                    <a:pt x="252" y="639"/>
                    <a:pt x="252" y="639"/>
                    <a:pt x="274" y="662"/>
                  </a:cubicBezTo>
                  <a:cubicBezTo>
                    <a:pt x="297" y="754"/>
                    <a:pt x="320" y="822"/>
                    <a:pt x="366" y="913"/>
                  </a:cubicBezTo>
                  <a:cubicBezTo>
                    <a:pt x="382" y="947"/>
                    <a:pt x="411" y="968"/>
                    <a:pt x="444" y="968"/>
                  </a:cubicBezTo>
                  <a:cubicBezTo>
                    <a:pt x="455" y="968"/>
                    <a:pt x="468" y="965"/>
                    <a:pt x="480" y="959"/>
                  </a:cubicBezTo>
                  <a:cubicBezTo>
                    <a:pt x="526" y="936"/>
                    <a:pt x="548" y="891"/>
                    <a:pt x="526" y="845"/>
                  </a:cubicBezTo>
                  <a:cubicBezTo>
                    <a:pt x="480" y="708"/>
                    <a:pt x="434" y="571"/>
                    <a:pt x="389" y="434"/>
                  </a:cubicBezTo>
                  <a:cubicBezTo>
                    <a:pt x="366" y="366"/>
                    <a:pt x="320" y="297"/>
                    <a:pt x="297" y="251"/>
                  </a:cubicBezTo>
                  <a:cubicBezTo>
                    <a:pt x="274" y="183"/>
                    <a:pt x="252" y="114"/>
                    <a:pt x="206" y="46"/>
                  </a:cubicBezTo>
                  <a:cubicBezTo>
                    <a:pt x="206" y="23"/>
                    <a:pt x="183" y="23"/>
                    <a:pt x="160" y="0"/>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 name="Google Shape;9762;p58"/>
            <p:cNvSpPr/>
            <p:nvPr/>
          </p:nvSpPr>
          <p:spPr>
            <a:xfrm>
              <a:off x="4961444" y="3845818"/>
              <a:ext cx="115119" cy="68864"/>
            </a:xfrm>
            <a:custGeom>
              <a:avLst/>
              <a:gdLst/>
              <a:ahLst/>
              <a:cxnLst/>
              <a:rect l="l" t="t" r="r" b="b"/>
              <a:pathLst>
                <a:path w="2444" h="1462" extrusionOk="0">
                  <a:moveTo>
                    <a:pt x="2260" y="1"/>
                  </a:moveTo>
                  <a:cubicBezTo>
                    <a:pt x="2238" y="24"/>
                    <a:pt x="2238" y="24"/>
                    <a:pt x="2215" y="24"/>
                  </a:cubicBezTo>
                  <a:cubicBezTo>
                    <a:pt x="2192" y="24"/>
                    <a:pt x="2169" y="24"/>
                    <a:pt x="2146" y="46"/>
                  </a:cubicBezTo>
                  <a:cubicBezTo>
                    <a:pt x="2124" y="46"/>
                    <a:pt x="2101" y="69"/>
                    <a:pt x="2078" y="69"/>
                  </a:cubicBezTo>
                  <a:cubicBezTo>
                    <a:pt x="1987" y="115"/>
                    <a:pt x="1872" y="138"/>
                    <a:pt x="1758" y="183"/>
                  </a:cubicBezTo>
                  <a:cubicBezTo>
                    <a:pt x="1621" y="229"/>
                    <a:pt x="1484" y="275"/>
                    <a:pt x="1347" y="297"/>
                  </a:cubicBezTo>
                  <a:cubicBezTo>
                    <a:pt x="1211" y="343"/>
                    <a:pt x="1051" y="389"/>
                    <a:pt x="891" y="412"/>
                  </a:cubicBezTo>
                  <a:cubicBezTo>
                    <a:pt x="754" y="434"/>
                    <a:pt x="617" y="480"/>
                    <a:pt x="457" y="503"/>
                  </a:cubicBezTo>
                  <a:cubicBezTo>
                    <a:pt x="412" y="503"/>
                    <a:pt x="366" y="503"/>
                    <a:pt x="298" y="526"/>
                  </a:cubicBezTo>
                  <a:cubicBezTo>
                    <a:pt x="229" y="526"/>
                    <a:pt x="161" y="526"/>
                    <a:pt x="92" y="548"/>
                  </a:cubicBezTo>
                  <a:cubicBezTo>
                    <a:pt x="46" y="548"/>
                    <a:pt x="1" y="594"/>
                    <a:pt x="1" y="640"/>
                  </a:cubicBezTo>
                  <a:cubicBezTo>
                    <a:pt x="1" y="685"/>
                    <a:pt x="46" y="731"/>
                    <a:pt x="92" y="731"/>
                  </a:cubicBezTo>
                  <a:lnTo>
                    <a:pt x="183" y="731"/>
                  </a:lnTo>
                  <a:cubicBezTo>
                    <a:pt x="138" y="777"/>
                    <a:pt x="138" y="845"/>
                    <a:pt x="161" y="914"/>
                  </a:cubicBezTo>
                  <a:cubicBezTo>
                    <a:pt x="161" y="914"/>
                    <a:pt x="161" y="937"/>
                    <a:pt x="183" y="959"/>
                  </a:cubicBezTo>
                  <a:cubicBezTo>
                    <a:pt x="183" y="1005"/>
                    <a:pt x="206" y="1051"/>
                    <a:pt x="229" y="1096"/>
                  </a:cubicBezTo>
                  <a:lnTo>
                    <a:pt x="206" y="1051"/>
                  </a:lnTo>
                  <a:lnTo>
                    <a:pt x="206" y="1051"/>
                  </a:lnTo>
                  <a:cubicBezTo>
                    <a:pt x="252" y="1142"/>
                    <a:pt x="275" y="1233"/>
                    <a:pt x="343" y="1302"/>
                  </a:cubicBezTo>
                  <a:cubicBezTo>
                    <a:pt x="366" y="1370"/>
                    <a:pt x="434" y="1416"/>
                    <a:pt x="503" y="1439"/>
                  </a:cubicBezTo>
                  <a:cubicBezTo>
                    <a:pt x="549" y="1462"/>
                    <a:pt x="571" y="1462"/>
                    <a:pt x="617" y="1462"/>
                  </a:cubicBezTo>
                  <a:lnTo>
                    <a:pt x="686" y="1462"/>
                  </a:lnTo>
                  <a:cubicBezTo>
                    <a:pt x="708" y="1462"/>
                    <a:pt x="754" y="1462"/>
                    <a:pt x="777" y="1439"/>
                  </a:cubicBezTo>
                  <a:lnTo>
                    <a:pt x="868" y="1439"/>
                  </a:lnTo>
                  <a:cubicBezTo>
                    <a:pt x="891" y="1416"/>
                    <a:pt x="914" y="1416"/>
                    <a:pt x="959" y="1416"/>
                  </a:cubicBezTo>
                  <a:cubicBezTo>
                    <a:pt x="1028" y="1416"/>
                    <a:pt x="1096" y="1393"/>
                    <a:pt x="1165" y="1393"/>
                  </a:cubicBezTo>
                  <a:cubicBezTo>
                    <a:pt x="1233" y="1370"/>
                    <a:pt x="1302" y="1370"/>
                    <a:pt x="1370" y="1347"/>
                  </a:cubicBezTo>
                  <a:cubicBezTo>
                    <a:pt x="1530" y="1325"/>
                    <a:pt x="1667" y="1279"/>
                    <a:pt x="1827" y="1233"/>
                  </a:cubicBezTo>
                  <a:cubicBezTo>
                    <a:pt x="1918" y="1210"/>
                    <a:pt x="1987" y="1188"/>
                    <a:pt x="2078" y="1142"/>
                  </a:cubicBezTo>
                  <a:cubicBezTo>
                    <a:pt x="2146" y="1119"/>
                    <a:pt x="2238" y="1073"/>
                    <a:pt x="2306" y="1028"/>
                  </a:cubicBezTo>
                  <a:cubicBezTo>
                    <a:pt x="2375" y="982"/>
                    <a:pt x="2397" y="891"/>
                    <a:pt x="2375" y="822"/>
                  </a:cubicBezTo>
                  <a:cubicBezTo>
                    <a:pt x="2375" y="800"/>
                    <a:pt x="2375" y="777"/>
                    <a:pt x="2375" y="754"/>
                  </a:cubicBezTo>
                  <a:cubicBezTo>
                    <a:pt x="2352" y="731"/>
                    <a:pt x="2329" y="685"/>
                    <a:pt x="2329" y="640"/>
                  </a:cubicBezTo>
                  <a:cubicBezTo>
                    <a:pt x="2329" y="594"/>
                    <a:pt x="2329" y="571"/>
                    <a:pt x="2329" y="548"/>
                  </a:cubicBezTo>
                  <a:cubicBezTo>
                    <a:pt x="2352" y="457"/>
                    <a:pt x="2375" y="366"/>
                    <a:pt x="2397" y="275"/>
                  </a:cubicBezTo>
                  <a:cubicBezTo>
                    <a:pt x="2397" y="275"/>
                    <a:pt x="2420" y="252"/>
                    <a:pt x="2420" y="229"/>
                  </a:cubicBezTo>
                  <a:cubicBezTo>
                    <a:pt x="2443" y="183"/>
                    <a:pt x="2443" y="160"/>
                    <a:pt x="2420" y="115"/>
                  </a:cubicBezTo>
                  <a:cubicBezTo>
                    <a:pt x="2420" y="92"/>
                    <a:pt x="2397" y="69"/>
                    <a:pt x="2397" y="46"/>
                  </a:cubicBezTo>
                  <a:cubicBezTo>
                    <a:pt x="2352" y="24"/>
                    <a:pt x="2329" y="1"/>
                    <a:pt x="228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 name="Google Shape;9763;p58"/>
            <p:cNvSpPr/>
            <p:nvPr/>
          </p:nvSpPr>
          <p:spPr>
            <a:xfrm>
              <a:off x="5046373" y="3665222"/>
              <a:ext cx="83937" cy="211396"/>
            </a:xfrm>
            <a:custGeom>
              <a:avLst/>
              <a:gdLst/>
              <a:ahLst/>
              <a:cxnLst/>
              <a:rect l="l" t="t" r="r" b="b"/>
              <a:pathLst>
                <a:path w="1782" h="4488" extrusionOk="0">
                  <a:moveTo>
                    <a:pt x="1393" y="274"/>
                  </a:moveTo>
                  <a:cubicBezTo>
                    <a:pt x="1393" y="297"/>
                    <a:pt x="1371" y="297"/>
                    <a:pt x="1371" y="297"/>
                  </a:cubicBezTo>
                  <a:lnTo>
                    <a:pt x="1393" y="297"/>
                  </a:lnTo>
                  <a:lnTo>
                    <a:pt x="1393" y="274"/>
                  </a:lnTo>
                  <a:close/>
                  <a:moveTo>
                    <a:pt x="1667" y="0"/>
                  </a:moveTo>
                  <a:cubicBezTo>
                    <a:pt x="1622" y="0"/>
                    <a:pt x="1599" y="0"/>
                    <a:pt x="1576" y="23"/>
                  </a:cubicBezTo>
                  <a:cubicBezTo>
                    <a:pt x="1507" y="114"/>
                    <a:pt x="1439" y="205"/>
                    <a:pt x="1393" y="297"/>
                  </a:cubicBezTo>
                  <a:cubicBezTo>
                    <a:pt x="1188" y="548"/>
                    <a:pt x="1028" y="799"/>
                    <a:pt x="868" y="1096"/>
                  </a:cubicBezTo>
                  <a:cubicBezTo>
                    <a:pt x="823" y="1164"/>
                    <a:pt x="800" y="1233"/>
                    <a:pt x="754" y="1301"/>
                  </a:cubicBezTo>
                  <a:cubicBezTo>
                    <a:pt x="731" y="1370"/>
                    <a:pt x="686" y="1438"/>
                    <a:pt x="663" y="1507"/>
                  </a:cubicBezTo>
                  <a:cubicBezTo>
                    <a:pt x="594" y="1666"/>
                    <a:pt x="526" y="1826"/>
                    <a:pt x="457" y="2009"/>
                  </a:cubicBezTo>
                  <a:cubicBezTo>
                    <a:pt x="412" y="2146"/>
                    <a:pt x="366" y="2305"/>
                    <a:pt x="321" y="2465"/>
                  </a:cubicBezTo>
                  <a:cubicBezTo>
                    <a:pt x="275" y="2625"/>
                    <a:pt x="229" y="2785"/>
                    <a:pt x="184" y="2945"/>
                  </a:cubicBezTo>
                  <a:cubicBezTo>
                    <a:pt x="138" y="3127"/>
                    <a:pt x="92" y="3287"/>
                    <a:pt x="69" y="3447"/>
                  </a:cubicBezTo>
                  <a:cubicBezTo>
                    <a:pt x="47" y="3629"/>
                    <a:pt x="24" y="3812"/>
                    <a:pt x="24" y="3972"/>
                  </a:cubicBezTo>
                  <a:cubicBezTo>
                    <a:pt x="24" y="4040"/>
                    <a:pt x="24" y="4109"/>
                    <a:pt x="24" y="4154"/>
                  </a:cubicBezTo>
                  <a:cubicBezTo>
                    <a:pt x="24" y="4177"/>
                    <a:pt x="24" y="4223"/>
                    <a:pt x="24" y="4246"/>
                  </a:cubicBezTo>
                  <a:cubicBezTo>
                    <a:pt x="24" y="4268"/>
                    <a:pt x="1" y="4314"/>
                    <a:pt x="24" y="4337"/>
                  </a:cubicBezTo>
                  <a:cubicBezTo>
                    <a:pt x="24" y="4360"/>
                    <a:pt x="24" y="4382"/>
                    <a:pt x="47" y="4405"/>
                  </a:cubicBezTo>
                  <a:cubicBezTo>
                    <a:pt x="47" y="4428"/>
                    <a:pt x="69" y="4451"/>
                    <a:pt x="92" y="4474"/>
                  </a:cubicBezTo>
                  <a:cubicBezTo>
                    <a:pt x="117" y="4482"/>
                    <a:pt x="145" y="4487"/>
                    <a:pt x="173" y="4487"/>
                  </a:cubicBezTo>
                  <a:cubicBezTo>
                    <a:pt x="221" y="4487"/>
                    <a:pt x="269" y="4472"/>
                    <a:pt x="298" y="4428"/>
                  </a:cubicBezTo>
                  <a:cubicBezTo>
                    <a:pt x="298" y="4428"/>
                    <a:pt x="321" y="4405"/>
                    <a:pt x="321" y="4405"/>
                  </a:cubicBezTo>
                  <a:cubicBezTo>
                    <a:pt x="321" y="4382"/>
                    <a:pt x="343" y="4360"/>
                    <a:pt x="343" y="4337"/>
                  </a:cubicBezTo>
                  <a:cubicBezTo>
                    <a:pt x="343" y="4314"/>
                    <a:pt x="343" y="4291"/>
                    <a:pt x="343" y="4291"/>
                  </a:cubicBezTo>
                  <a:cubicBezTo>
                    <a:pt x="389" y="4268"/>
                    <a:pt x="412" y="4246"/>
                    <a:pt x="412" y="4223"/>
                  </a:cubicBezTo>
                  <a:cubicBezTo>
                    <a:pt x="457" y="4177"/>
                    <a:pt x="457" y="4131"/>
                    <a:pt x="457" y="4086"/>
                  </a:cubicBezTo>
                  <a:cubicBezTo>
                    <a:pt x="457" y="4063"/>
                    <a:pt x="480" y="4040"/>
                    <a:pt x="480" y="4017"/>
                  </a:cubicBezTo>
                  <a:cubicBezTo>
                    <a:pt x="480" y="3994"/>
                    <a:pt x="480" y="3949"/>
                    <a:pt x="503" y="3903"/>
                  </a:cubicBezTo>
                  <a:cubicBezTo>
                    <a:pt x="503" y="3812"/>
                    <a:pt x="526" y="3721"/>
                    <a:pt x="526" y="3652"/>
                  </a:cubicBezTo>
                  <a:cubicBezTo>
                    <a:pt x="572" y="3492"/>
                    <a:pt x="594" y="3333"/>
                    <a:pt x="640" y="3173"/>
                  </a:cubicBezTo>
                  <a:cubicBezTo>
                    <a:pt x="663" y="3013"/>
                    <a:pt x="709" y="2830"/>
                    <a:pt x="731" y="2671"/>
                  </a:cubicBezTo>
                  <a:cubicBezTo>
                    <a:pt x="777" y="2511"/>
                    <a:pt x="823" y="2374"/>
                    <a:pt x="868" y="2214"/>
                  </a:cubicBezTo>
                  <a:cubicBezTo>
                    <a:pt x="937" y="1963"/>
                    <a:pt x="1028" y="1712"/>
                    <a:pt x="1119" y="1484"/>
                  </a:cubicBezTo>
                  <a:cubicBezTo>
                    <a:pt x="1142" y="1392"/>
                    <a:pt x="1188" y="1301"/>
                    <a:pt x="1234" y="1210"/>
                  </a:cubicBezTo>
                  <a:cubicBezTo>
                    <a:pt x="1279" y="1118"/>
                    <a:pt x="1325" y="1027"/>
                    <a:pt x="1371" y="936"/>
                  </a:cubicBezTo>
                  <a:cubicBezTo>
                    <a:pt x="1416" y="845"/>
                    <a:pt x="1485" y="753"/>
                    <a:pt x="1530" y="662"/>
                  </a:cubicBezTo>
                  <a:cubicBezTo>
                    <a:pt x="1553" y="616"/>
                    <a:pt x="1576" y="571"/>
                    <a:pt x="1599" y="525"/>
                  </a:cubicBezTo>
                  <a:cubicBezTo>
                    <a:pt x="1622" y="479"/>
                    <a:pt x="1644" y="434"/>
                    <a:pt x="1667" y="388"/>
                  </a:cubicBezTo>
                  <a:cubicBezTo>
                    <a:pt x="1690" y="365"/>
                    <a:pt x="1690" y="320"/>
                    <a:pt x="1667" y="274"/>
                  </a:cubicBezTo>
                  <a:cubicBezTo>
                    <a:pt x="1690" y="251"/>
                    <a:pt x="1713" y="228"/>
                    <a:pt x="1736" y="183"/>
                  </a:cubicBezTo>
                  <a:cubicBezTo>
                    <a:pt x="1759" y="160"/>
                    <a:pt x="1781" y="137"/>
                    <a:pt x="1781" y="114"/>
                  </a:cubicBezTo>
                  <a:cubicBezTo>
                    <a:pt x="1781" y="69"/>
                    <a:pt x="1759" y="46"/>
                    <a:pt x="1736" y="23"/>
                  </a:cubicBezTo>
                  <a:cubicBezTo>
                    <a:pt x="1713" y="0"/>
                    <a:pt x="1690" y="0"/>
                    <a:pt x="166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 name="Google Shape;9764;p58"/>
            <p:cNvSpPr/>
            <p:nvPr/>
          </p:nvSpPr>
          <p:spPr>
            <a:xfrm>
              <a:off x="5675362" y="3860892"/>
              <a:ext cx="283887" cy="355906"/>
            </a:xfrm>
            <a:custGeom>
              <a:avLst/>
              <a:gdLst/>
              <a:ahLst/>
              <a:cxnLst/>
              <a:rect l="l" t="t" r="r" b="b"/>
              <a:pathLst>
                <a:path w="6027" h="7556" extrusionOk="0">
                  <a:moveTo>
                    <a:pt x="5091" y="0"/>
                  </a:moveTo>
                  <a:cubicBezTo>
                    <a:pt x="5068" y="23"/>
                    <a:pt x="5022" y="23"/>
                    <a:pt x="5000" y="46"/>
                  </a:cubicBezTo>
                  <a:lnTo>
                    <a:pt x="4954" y="46"/>
                  </a:lnTo>
                  <a:cubicBezTo>
                    <a:pt x="4931" y="46"/>
                    <a:pt x="4908" y="46"/>
                    <a:pt x="4863" y="69"/>
                  </a:cubicBezTo>
                  <a:cubicBezTo>
                    <a:pt x="4863" y="69"/>
                    <a:pt x="4840" y="92"/>
                    <a:pt x="4840" y="92"/>
                  </a:cubicBezTo>
                  <a:lnTo>
                    <a:pt x="4817" y="46"/>
                  </a:lnTo>
                  <a:cubicBezTo>
                    <a:pt x="4794" y="23"/>
                    <a:pt x="4771" y="23"/>
                    <a:pt x="4748" y="23"/>
                  </a:cubicBezTo>
                  <a:lnTo>
                    <a:pt x="4680" y="23"/>
                  </a:lnTo>
                  <a:cubicBezTo>
                    <a:pt x="4657" y="69"/>
                    <a:pt x="4634" y="114"/>
                    <a:pt x="4657" y="160"/>
                  </a:cubicBezTo>
                  <a:cubicBezTo>
                    <a:pt x="4680" y="183"/>
                    <a:pt x="4703" y="206"/>
                    <a:pt x="4703" y="228"/>
                  </a:cubicBezTo>
                  <a:cubicBezTo>
                    <a:pt x="4748" y="320"/>
                    <a:pt x="4771" y="388"/>
                    <a:pt x="4794" y="480"/>
                  </a:cubicBezTo>
                  <a:cubicBezTo>
                    <a:pt x="4817" y="571"/>
                    <a:pt x="4863" y="662"/>
                    <a:pt x="4885" y="753"/>
                  </a:cubicBezTo>
                  <a:cubicBezTo>
                    <a:pt x="4954" y="936"/>
                    <a:pt x="5022" y="1119"/>
                    <a:pt x="5068" y="1301"/>
                  </a:cubicBezTo>
                  <a:cubicBezTo>
                    <a:pt x="5091" y="1438"/>
                    <a:pt x="5114" y="1552"/>
                    <a:pt x="5136" y="1666"/>
                  </a:cubicBezTo>
                  <a:cubicBezTo>
                    <a:pt x="5136" y="1781"/>
                    <a:pt x="5159" y="1895"/>
                    <a:pt x="5159" y="2055"/>
                  </a:cubicBezTo>
                  <a:cubicBezTo>
                    <a:pt x="5159" y="2123"/>
                    <a:pt x="5182" y="2169"/>
                    <a:pt x="5182" y="2237"/>
                  </a:cubicBezTo>
                  <a:cubicBezTo>
                    <a:pt x="5182" y="2306"/>
                    <a:pt x="5182" y="2374"/>
                    <a:pt x="5182" y="2443"/>
                  </a:cubicBezTo>
                  <a:lnTo>
                    <a:pt x="5205" y="2465"/>
                  </a:lnTo>
                  <a:cubicBezTo>
                    <a:pt x="5205" y="2534"/>
                    <a:pt x="5205" y="2579"/>
                    <a:pt x="5205" y="2625"/>
                  </a:cubicBezTo>
                  <a:cubicBezTo>
                    <a:pt x="5205" y="2694"/>
                    <a:pt x="5205" y="2762"/>
                    <a:pt x="5205" y="2831"/>
                  </a:cubicBezTo>
                  <a:cubicBezTo>
                    <a:pt x="5205" y="2853"/>
                    <a:pt x="5205" y="2876"/>
                    <a:pt x="5205" y="2922"/>
                  </a:cubicBezTo>
                  <a:lnTo>
                    <a:pt x="5205" y="2968"/>
                  </a:lnTo>
                  <a:lnTo>
                    <a:pt x="5182" y="3013"/>
                  </a:lnTo>
                  <a:cubicBezTo>
                    <a:pt x="5182" y="3059"/>
                    <a:pt x="5182" y="3082"/>
                    <a:pt x="5182" y="3127"/>
                  </a:cubicBezTo>
                  <a:cubicBezTo>
                    <a:pt x="5182" y="3287"/>
                    <a:pt x="5182" y="3401"/>
                    <a:pt x="5159" y="3515"/>
                  </a:cubicBezTo>
                  <a:lnTo>
                    <a:pt x="5159" y="3607"/>
                  </a:lnTo>
                  <a:cubicBezTo>
                    <a:pt x="5136" y="3652"/>
                    <a:pt x="5136" y="3698"/>
                    <a:pt x="5136" y="3766"/>
                  </a:cubicBezTo>
                  <a:cubicBezTo>
                    <a:pt x="5114" y="3721"/>
                    <a:pt x="5068" y="3698"/>
                    <a:pt x="5022" y="3652"/>
                  </a:cubicBezTo>
                  <a:cubicBezTo>
                    <a:pt x="5000" y="3629"/>
                    <a:pt x="4977" y="3629"/>
                    <a:pt x="4931" y="3607"/>
                  </a:cubicBezTo>
                  <a:cubicBezTo>
                    <a:pt x="4885" y="3584"/>
                    <a:pt x="4863" y="3584"/>
                    <a:pt x="4817" y="3584"/>
                  </a:cubicBezTo>
                  <a:cubicBezTo>
                    <a:pt x="4794" y="3584"/>
                    <a:pt x="4771" y="3584"/>
                    <a:pt x="4748" y="3607"/>
                  </a:cubicBezTo>
                  <a:cubicBezTo>
                    <a:pt x="4680" y="3607"/>
                    <a:pt x="4634" y="3652"/>
                    <a:pt x="4566" y="3698"/>
                  </a:cubicBezTo>
                  <a:cubicBezTo>
                    <a:pt x="4543" y="3721"/>
                    <a:pt x="4520" y="3744"/>
                    <a:pt x="4475" y="3789"/>
                  </a:cubicBezTo>
                  <a:cubicBezTo>
                    <a:pt x="4452" y="3812"/>
                    <a:pt x="4429" y="3858"/>
                    <a:pt x="4406" y="3903"/>
                  </a:cubicBezTo>
                  <a:cubicBezTo>
                    <a:pt x="4338" y="4017"/>
                    <a:pt x="4292" y="4109"/>
                    <a:pt x="4246" y="4223"/>
                  </a:cubicBezTo>
                  <a:lnTo>
                    <a:pt x="4201" y="4406"/>
                  </a:lnTo>
                  <a:lnTo>
                    <a:pt x="4132" y="4565"/>
                  </a:lnTo>
                  <a:cubicBezTo>
                    <a:pt x="4087" y="4679"/>
                    <a:pt x="4041" y="4816"/>
                    <a:pt x="3972" y="4931"/>
                  </a:cubicBezTo>
                  <a:cubicBezTo>
                    <a:pt x="3950" y="4999"/>
                    <a:pt x="3927" y="5045"/>
                    <a:pt x="3881" y="5113"/>
                  </a:cubicBezTo>
                  <a:cubicBezTo>
                    <a:pt x="3858" y="5159"/>
                    <a:pt x="3835" y="5204"/>
                    <a:pt x="3813" y="5250"/>
                  </a:cubicBezTo>
                  <a:lnTo>
                    <a:pt x="3813" y="5273"/>
                  </a:lnTo>
                  <a:lnTo>
                    <a:pt x="3790" y="5273"/>
                  </a:lnTo>
                  <a:lnTo>
                    <a:pt x="3790" y="5296"/>
                  </a:lnTo>
                  <a:cubicBezTo>
                    <a:pt x="3698" y="5410"/>
                    <a:pt x="3607" y="5547"/>
                    <a:pt x="3516" y="5661"/>
                  </a:cubicBezTo>
                  <a:cubicBezTo>
                    <a:pt x="3447" y="5729"/>
                    <a:pt x="3402" y="5775"/>
                    <a:pt x="3356" y="5821"/>
                  </a:cubicBezTo>
                  <a:lnTo>
                    <a:pt x="3333" y="5866"/>
                  </a:lnTo>
                  <a:cubicBezTo>
                    <a:pt x="3265" y="5912"/>
                    <a:pt x="3219" y="5980"/>
                    <a:pt x="3151" y="6026"/>
                  </a:cubicBezTo>
                  <a:cubicBezTo>
                    <a:pt x="3037" y="6140"/>
                    <a:pt x="2922" y="6232"/>
                    <a:pt x="2831" y="6300"/>
                  </a:cubicBezTo>
                  <a:cubicBezTo>
                    <a:pt x="2785" y="6300"/>
                    <a:pt x="2763" y="6323"/>
                    <a:pt x="2717" y="6346"/>
                  </a:cubicBezTo>
                  <a:lnTo>
                    <a:pt x="2649" y="6414"/>
                  </a:lnTo>
                  <a:cubicBezTo>
                    <a:pt x="2580" y="6437"/>
                    <a:pt x="2512" y="6483"/>
                    <a:pt x="2443" y="6505"/>
                  </a:cubicBezTo>
                  <a:cubicBezTo>
                    <a:pt x="2397" y="6528"/>
                    <a:pt x="2352" y="6551"/>
                    <a:pt x="2306" y="6574"/>
                  </a:cubicBezTo>
                  <a:lnTo>
                    <a:pt x="2260" y="6597"/>
                  </a:lnTo>
                  <a:cubicBezTo>
                    <a:pt x="2215" y="6620"/>
                    <a:pt x="2169" y="6642"/>
                    <a:pt x="2101" y="6665"/>
                  </a:cubicBezTo>
                  <a:cubicBezTo>
                    <a:pt x="2055" y="6688"/>
                    <a:pt x="1987" y="6688"/>
                    <a:pt x="1918" y="6711"/>
                  </a:cubicBezTo>
                  <a:cubicBezTo>
                    <a:pt x="1827" y="6734"/>
                    <a:pt x="1758" y="6757"/>
                    <a:pt x="1690" y="6779"/>
                  </a:cubicBezTo>
                  <a:cubicBezTo>
                    <a:pt x="1621" y="6779"/>
                    <a:pt x="1553" y="6779"/>
                    <a:pt x="1484" y="6802"/>
                  </a:cubicBezTo>
                  <a:lnTo>
                    <a:pt x="1439" y="6802"/>
                  </a:lnTo>
                  <a:cubicBezTo>
                    <a:pt x="1347" y="6825"/>
                    <a:pt x="1256" y="6825"/>
                    <a:pt x="1165" y="6848"/>
                  </a:cubicBezTo>
                  <a:lnTo>
                    <a:pt x="1096" y="6848"/>
                  </a:lnTo>
                  <a:cubicBezTo>
                    <a:pt x="1028" y="6871"/>
                    <a:pt x="937" y="6893"/>
                    <a:pt x="868" y="6893"/>
                  </a:cubicBezTo>
                  <a:lnTo>
                    <a:pt x="823" y="6871"/>
                  </a:lnTo>
                  <a:lnTo>
                    <a:pt x="617" y="6871"/>
                  </a:lnTo>
                  <a:lnTo>
                    <a:pt x="594" y="6893"/>
                  </a:lnTo>
                  <a:cubicBezTo>
                    <a:pt x="571" y="6893"/>
                    <a:pt x="549" y="6893"/>
                    <a:pt x="503" y="6916"/>
                  </a:cubicBezTo>
                  <a:cubicBezTo>
                    <a:pt x="503" y="6916"/>
                    <a:pt x="503" y="6939"/>
                    <a:pt x="480" y="6939"/>
                  </a:cubicBezTo>
                  <a:lnTo>
                    <a:pt x="457" y="6962"/>
                  </a:lnTo>
                  <a:cubicBezTo>
                    <a:pt x="434" y="6962"/>
                    <a:pt x="412" y="6985"/>
                    <a:pt x="389" y="7008"/>
                  </a:cubicBezTo>
                  <a:cubicBezTo>
                    <a:pt x="343" y="7053"/>
                    <a:pt x="275" y="7099"/>
                    <a:pt x="206" y="7122"/>
                  </a:cubicBezTo>
                  <a:cubicBezTo>
                    <a:pt x="183" y="7145"/>
                    <a:pt x="183" y="7145"/>
                    <a:pt x="161" y="7145"/>
                  </a:cubicBezTo>
                  <a:lnTo>
                    <a:pt x="138" y="7145"/>
                  </a:lnTo>
                  <a:lnTo>
                    <a:pt x="115" y="7167"/>
                  </a:lnTo>
                  <a:cubicBezTo>
                    <a:pt x="69" y="7167"/>
                    <a:pt x="69" y="7190"/>
                    <a:pt x="46" y="7213"/>
                  </a:cubicBezTo>
                  <a:cubicBezTo>
                    <a:pt x="24" y="7236"/>
                    <a:pt x="1" y="7259"/>
                    <a:pt x="1" y="7282"/>
                  </a:cubicBezTo>
                  <a:cubicBezTo>
                    <a:pt x="1" y="7304"/>
                    <a:pt x="1" y="7327"/>
                    <a:pt x="1" y="7350"/>
                  </a:cubicBezTo>
                  <a:cubicBezTo>
                    <a:pt x="24" y="7418"/>
                    <a:pt x="69" y="7464"/>
                    <a:pt x="115" y="7464"/>
                  </a:cubicBezTo>
                  <a:lnTo>
                    <a:pt x="571" y="7464"/>
                  </a:lnTo>
                  <a:cubicBezTo>
                    <a:pt x="594" y="7487"/>
                    <a:pt x="640" y="7487"/>
                    <a:pt x="663" y="7487"/>
                  </a:cubicBezTo>
                  <a:lnTo>
                    <a:pt x="731" y="7487"/>
                  </a:lnTo>
                  <a:cubicBezTo>
                    <a:pt x="800" y="7487"/>
                    <a:pt x="868" y="7487"/>
                    <a:pt x="914" y="7464"/>
                  </a:cubicBezTo>
                  <a:cubicBezTo>
                    <a:pt x="959" y="7487"/>
                    <a:pt x="1005" y="7510"/>
                    <a:pt x="1028" y="7510"/>
                  </a:cubicBezTo>
                  <a:cubicBezTo>
                    <a:pt x="1074" y="7533"/>
                    <a:pt x="1119" y="7533"/>
                    <a:pt x="1165" y="7533"/>
                  </a:cubicBezTo>
                  <a:lnTo>
                    <a:pt x="1188" y="7533"/>
                  </a:lnTo>
                  <a:cubicBezTo>
                    <a:pt x="1233" y="7533"/>
                    <a:pt x="1279" y="7555"/>
                    <a:pt x="1325" y="7555"/>
                  </a:cubicBezTo>
                  <a:lnTo>
                    <a:pt x="1530" y="7555"/>
                  </a:lnTo>
                  <a:cubicBezTo>
                    <a:pt x="1576" y="7533"/>
                    <a:pt x="1621" y="7533"/>
                    <a:pt x="1667" y="7510"/>
                  </a:cubicBezTo>
                  <a:lnTo>
                    <a:pt x="1758" y="7487"/>
                  </a:lnTo>
                  <a:lnTo>
                    <a:pt x="1850" y="7487"/>
                  </a:lnTo>
                  <a:cubicBezTo>
                    <a:pt x="1895" y="7464"/>
                    <a:pt x="1964" y="7464"/>
                    <a:pt x="2009" y="7441"/>
                  </a:cubicBezTo>
                  <a:lnTo>
                    <a:pt x="2055" y="7441"/>
                  </a:lnTo>
                  <a:cubicBezTo>
                    <a:pt x="2101" y="7418"/>
                    <a:pt x="2124" y="7418"/>
                    <a:pt x="2169" y="7418"/>
                  </a:cubicBezTo>
                  <a:lnTo>
                    <a:pt x="2192" y="7396"/>
                  </a:lnTo>
                  <a:lnTo>
                    <a:pt x="2238" y="7396"/>
                  </a:lnTo>
                  <a:cubicBezTo>
                    <a:pt x="2260" y="7396"/>
                    <a:pt x="2283" y="7418"/>
                    <a:pt x="2306" y="7418"/>
                  </a:cubicBezTo>
                  <a:lnTo>
                    <a:pt x="2375" y="7418"/>
                  </a:lnTo>
                  <a:cubicBezTo>
                    <a:pt x="2420" y="7396"/>
                    <a:pt x="2443" y="7396"/>
                    <a:pt x="2466" y="7396"/>
                  </a:cubicBezTo>
                  <a:lnTo>
                    <a:pt x="2489" y="7373"/>
                  </a:lnTo>
                  <a:lnTo>
                    <a:pt x="2512" y="7373"/>
                  </a:lnTo>
                  <a:lnTo>
                    <a:pt x="2580" y="7350"/>
                  </a:lnTo>
                  <a:lnTo>
                    <a:pt x="2649" y="7327"/>
                  </a:lnTo>
                  <a:cubicBezTo>
                    <a:pt x="2717" y="7282"/>
                    <a:pt x="2808" y="7259"/>
                    <a:pt x="2877" y="7213"/>
                  </a:cubicBezTo>
                  <a:lnTo>
                    <a:pt x="2991" y="7167"/>
                  </a:lnTo>
                  <a:lnTo>
                    <a:pt x="3105" y="7122"/>
                  </a:lnTo>
                  <a:lnTo>
                    <a:pt x="3128" y="7099"/>
                  </a:lnTo>
                  <a:cubicBezTo>
                    <a:pt x="3196" y="7076"/>
                    <a:pt x="3265" y="7053"/>
                    <a:pt x="3333" y="7008"/>
                  </a:cubicBezTo>
                  <a:cubicBezTo>
                    <a:pt x="3447" y="6939"/>
                    <a:pt x="3562" y="6848"/>
                    <a:pt x="3653" y="6757"/>
                  </a:cubicBezTo>
                  <a:lnTo>
                    <a:pt x="3744" y="6711"/>
                  </a:lnTo>
                  <a:cubicBezTo>
                    <a:pt x="3790" y="6642"/>
                    <a:pt x="3858" y="6597"/>
                    <a:pt x="3927" y="6528"/>
                  </a:cubicBezTo>
                  <a:cubicBezTo>
                    <a:pt x="3972" y="6483"/>
                    <a:pt x="4041" y="6414"/>
                    <a:pt x="4087" y="6346"/>
                  </a:cubicBezTo>
                  <a:lnTo>
                    <a:pt x="4132" y="6277"/>
                  </a:lnTo>
                  <a:cubicBezTo>
                    <a:pt x="4155" y="6232"/>
                    <a:pt x="4201" y="6163"/>
                    <a:pt x="4246" y="6117"/>
                  </a:cubicBezTo>
                  <a:cubicBezTo>
                    <a:pt x="4292" y="6026"/>
                    <a:pt x="4315" y="5958"/>
                    <a:pt x="4360" y="5866"/>
                  </a:cubicBezTo>
                  <a:cubicBezTo>
                    <a:pt x="4406" y="5798"/>
                    <a:pt x="4429" y="5729"/>
                    <a:pt x="4475" y="5638"/>
                  </a:cubicBezTo>
                  <a:lnTo>
                    <a:pt x="4497" y="5592"/>
                  </a:lnTo>
                  <a:cubicBezTo>
                    <a:pt x="4520" y="5570"/>
                    <a:pt x="4520" y="5547"/>
                    <a:pt x="4543" y="5501"/>
                  </a:cubicBezTo>
                  <a:cubicBezTo>
                    <a:pt x="4543" y="5524"/>
                    <a:pt x="4543" y="5547"/>
                    <a:pt x="4543" y="5547"/>
                  </a:cubicBezTo>
                  <a:lnTo>
                    <a:pt x="4566" y="5570"/>
                  </a:lnTo>
                  <a:cubicBezTo>
                    <a:pt x="4566" y="5615"/>
                    <a:pt x="4566" y="5638"/>
                    <a:pt x="4589" y="5684"/>
                  </a:cubicBezTo>
                  <a:cubicBezTo>
                    <a:pt x="4589" y="5729"/>
                    <a:pt x="4612" y="5798"/>
                    <a:pt x="4657" y="5844"/>
                  </a:cubicBezTo>
                  <a:cubicBezTo>
                    <a:pt x="4680" y="5912"/>
                    <a:pt x="4748" y="5958"/>
                    <a:pt x="4817" y="6003"/>
                  </a:cubicBezTo>
                  <a:cubicBezTo>
                    <a:pt x="4817" y="6003"/>
                    <a:pt x="4840" y="6026"/>
                    <a:pt x="4863" y="6026"/>
                  </a:cubicBezTo>
                  <a:cubicBezTo>
                    <a:pt x="4885" y="6049"/>
                    <a:pt x="4908" y="6049"/>
                    <a:pt x="4954" y="6072"/>
                  </a:cubicBezTo>
                  <a:lnTo>
                    <a:pt x="5022" y="6072"/>
                  </a:lnTo>
                  <a:cubicBezTo>
                    <a:pt x="5068" y="6072"/>
                    <a:pt x="5136" y="6049"/>
                    <a:pt x="5159" y="6049"/>
                  </a:cubicBezTo>
                  <a:cubicBezTo>
                    <a:pt x="5205" y="6026"/>
                    <a:pt x="5251" y="6003"/>
                    <a:pt x="5296" y="5980"/>
                  </a:cubicBezTo>
                  <a:cubicBezTo>
                    <a:pt x="5319" y="5980"/>
                    <a:pt x="5365" y="5958"/>
                    <a:pt x="5388" y="5935"/>
                  </a:cubicBezTo>
                  <a:cubicBezTo>
                    <a:pt x="5433" y="5889"/>
                    <a:pt x="5479" y="5866"/>
                    <a:pt x="5502" y="5844"/>
                  </a:cubicBezTo>
                  <a:cubicBezTo>
                    <a:pt x="5525" y="5798"/>
                    <a:pt x="5570" y="5752"/>
                    <a:pt x="5593" y="5729"/>
                  </a:cubicBezTo>
                  <a:lnTo>
                    <a:pt x="5593" y="5707"/>
                  </a:lnTo>
                  <a:cubicBezTo>
                    <a:pt x="5639" y="5638"/>
                    <a:pt x="5661" y="5570"/>
                    <a:pt x="5707" y="5501"/>
                  </a:cubicBezTo>
                  <a:cubicBezTo>
                    <a:pt x="5753" y="5387"/>
                    <a:pt x="5776" y="5296"/>
                    <a:pt x="5798" y="5227"/>
                  </a:cubicBezTo>
                  <a:cubicBezTo>
                    <a:pt x="5798" y="5204"/>
                    <a:pt x="5798" y="5159"/>
                    <a:pt x="5798" y="5136"/>
                  </a:cubicBezTo>
                  <a:cubicBezTo>
                    <a:pt x="5821" y="5136"/>
                    <a:pt x="5821" y="5136"/>
                    <a:pt x="5821" y="5113"/>
                  </a:cubicBezTo>
                  <a:cubicBezTo>
                    <a:pt x="5821" y="5090"/>
                    <a:pt x="5844" y="5090"/>
                    <a:pt x="5844" y="5067"/>
                  </a:cubicBezTo>
                  <a:cubicBezTo>
                    <a:pt x="5844" y="5045"/>
                    <a:pt x="5844" y="5045"/>
                    <a:pt x="5867" y="5022"/>
                  </a:cubicBezTo>
                  <a:lnTo>
                    <a:pt x="5867" y="4999"/>
                  </a:lnTo>
                  <a:cubicBezTo>
                    <a:pt x="5890" y="4931"/>
                    <a:pt x="5913" y="4862"/>
                    <a:pt x="5935" y="4794"/>
                  </a:cubicBezTo>
                  <a:lnTo>
                    <a:pt x="5935" y="4748"/>
                  </a:lnTo>
                  <a:cubicBezTo>
                    <a:pt x="5958" y="4679"/>
                    <a:pt x="5981" y="4588"/>
                    <a:pt x="5981" y="4497"/>
                  </a:cubicBezTo>
                  <a:cubicBezTo>
                    <a:pt x="6004" y="4428"/>
                    <a:pt x="6004" y="4337"/>
                    <a:pt x="6027" y="4269"/>
                  </a:cubicBezTo>
                  <a:cubicBezTo>
                    <a:pt x="6027" y="4086"/>
                    <a:pt x="6027" y="3903"/>
                    <a:pt x="6027" y="3744"/>
                  </a:cubicBezTo>
                  <a:cubicBezTo>
                    <a:pt x="6027" y="3584"/>
                    <a:pt x="6027" y="3401"/>
                    <a:pt x="6027" y="3241"/>
                  </a:cubicBezTo>
                  <a:cubicBezTo>
                    <a:pt x="6027" y="3150"/>
                    <a:pt x="6027" y="3082"/>
                    <a:pt x="6027" y="2990"/>
                  </a:cubicBezTo>
                  <a:cubicBezTo>
                    <a:pt x="6027" y="2968"/>
                    <a:pt x="6027" y="2968"/>
                    <a:pt x="6027" y="2945"/>
                  </a:cubicBezTo>
                  <a:cubicBezTo>
                    <a:pt x="6027" y="2922"/>
                    <a:pt x="6027" y="2899"/>
                    <a:pt x="6027" y="2876"/>
                  </a:cubicBezTo>
                  <a:lnTo>
                    <a:pt x="6004" y="2853"/>
                  </a:lnTo>
                  <a:cubicBezTo>
                    <a:pt x="6004" y="2808"/>
                    <a:pt x="6004" y="2762"/>
                    <a:pt x="6004" y="2716"/>
                  </a:cubicBezTo>
                  <a:lnTo>
                    <a:pt x="5981" y="2625"/>
                  </a:lnTo>
                  <a:cubicBezTo>
                    <a:pt x="5981" y="2602"/>
                    <a:pt x="5981" y="2557"/>
                    <a:pt x="5958" y="2511"/>
                  </a:cubicBezTo>
                  <a:lnTo>
                    <a:pt x="5958" y="2420"/>
                  </a:lnTo>
                  <a:cubicBezTo>
                    <a:pt x="5935" y="2328"/>
                    <a:pt x="5913" y="2214"/>
                    <a:pt x="5890" y="2123"/>
                  </a:cubicBezTo>
                  <a:lnTo>
                    <a:pt x="5867" y="1986"/>
                  </a:lnTo>
                  <a:lnTo>
                    <a:pt x="5844" y="1803"/>
                  </a:lnTo>
                  <a:cubicBezTo>
                    <a:pt x="5821" y="1712"/>
                    <a:pt x="5821" y="1621"/>
                    <a:pt x="5798" y="1530"/>
                  </a:cubicBezTo>
                  <a:cubicBezTo>
                    <a:pt x="5776" y="1438"/>
                    <a:pt x="5776" y="1370"/>
                    <a:pt x="5753" y="1301"/>
                  </a:cubicBezTo>
                  <a:lnTo>
                    <a:pt x="5730" y="1233"/>
                  </a:lnTo>
                  <a:cubicBezTo>
                    <a:pt x="5707" y="1164"/>
                    <a:pt x="5707" y="1096"/>
                    <a:pt x="5684" y="1050"/>
                  </a:cubicBezTo>
                  <a:cubicBezTo>
                    <a:pt x="5684" y="1027"/>
                    <a:pt x="5661" y="982"/>
                    <a:pt x="5616" y="982"/>
                  </a:cubicBezTo>
                  <a:cubicBezTo>
                    <a:pt x="5616" y="913"/>
                    <a:pt x="5593" y="868"/>
                    <a:pt x="5570" y="799"/>
                  </a:cubicBezTo>
                  <a:cubicBezTo>
                    <a:pt x="5570" y="776"/>
                    <a:pt x="5570" y="753"/>
                    <a:pt x="5547" y="731"/>
                  </a:cubicBezTo>
                  <a:cubicBezTo>
                    <a:pt x="5525" y="685"/>
                    <a:pt x="5502" y="685"/>
                    <a:pt x="5479" y="685"/>
                  </a:cubicBezTo>
                  <a:lnTo>
                    <a:pt x="5479" y="662"/>
                  </a:lnTo>
                  <a:lnTo>
                    <a:pt x="5479" y="639"/>
                  </a:lnTo>
                  <a:lnTo>
                    <a:pt x="5456" y="594"/>
                  </a:lnTo>
                  <a:cubicBezTo>
                    <a:pt x="5456" y="525"/>
                    <a:pt x="5433" y="480"/>
                    <a:pt x="5410" y="411"/>
                  </a:cubicBezTo>
                  <a:lnTo>
                    <a:pt x="5410" y="365"/>
                  </a:lnTo>
                  <a:cubicBezTo>
                    <a:pt x="5388" y="320"/>
                    <a:pt x="5388" y="297"/>
                    <a:pt x="5365" y="251"/>
                  </a:cubicBezTo>
                  <a:cubicBezTo>
                    <a:pt x="5365" y="206"/>
                    <a:pt x="5342" y="160"/>
                    <a:pt x="5319" y="114"/>
                  </a:cubicBezTo>
                  <a:cubicBezTo>
                    <a:pt x="5296" y="92"/>
                    <a:pt x="5273" y="69"/>
                    <a:pt x="5228" y="46"/>
                  </a:cubicBezTo>
                  <a:cubicBezTo>
                    <a:pt x="5205" y="23"/>
                    <a:pt x="5182" y="0"/>
                    <a:pt x="513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 name="Google Shape;9765;p58"/>
            <p:cNvSpPr/>
            <p:nvPr/>
          </p:nvSpPr>
          <p:spPr>
            <a:xfrm>
              <a:off x="5137804" y="3654435"/>
              <a:ext cx="79603" cy="38765"/>
            </a:xfrm>
            <a:custGeom>
              <a:avLst/>
              <a:gdLst/>
              <a:ahLst/>
              <a:cxnLst/>
              <a:rect l="l" t="t" r="r" b="b"/>
              <a:pathLst>
                <a:path w="1690" h="823" extrusionOk="0">
                  <a:moveTo>
                    <a:pt x="137" y="1"/>
                  </a:moveTo>
                  <a:cubicBezTo>
                    <a:pt x="114" y="1"/>
                    <a:pt x="91" y="24"/>
                    <a:pt x="69" y="46"/>
                  </a:cubicBezTo>
                  <a:cubicBezTo>
                    <a:pt x="69" y="69"/>
                    <a:pt x="46" y="92"/>
                    <a:pt x="69" y="115"/>
                  </a:cubicBezTo>
                  <a:cubicBezTo>
                    <a:pt x="46" y="138"/>
                    <a:pt x="46" y="138"/>
                    <a:pt x="23" y="161"/>
                  </a:cubicBezTo>
                  <a:cubicBezTo>
                    <a:pt x="0" y="183"/>
                    <a:pt x="23" y="229"/>
                    <a:pt x="46" y="275"/>
                  </a:cubicBezTo>
                  <a:cubicBezTo>
                    <a:pt x="114" y="298"/>
                    <a:pt x="160" y="343"/>
                    <a:pt x="206" y="366"/>
                  </a:cubicBezTo>
                  <a:cubicBezTo>
                    <a:pt x="251" y="412"/>
                    <a:pt x="297" y="434"/>
                    <a:pt x="365" y="457"/>
                  </a:cubicBezTo>
                  <a:cubicBezTo>
                    <a:pt x="479" y="526"/>
                    <a:pt x="616" y="594"/>
                    <a:pt x="753" y="640"/>
                  </a:cubicBezTo>
                  <a:cubicBezTo>
                    <a:pt x="867" y="686"/>
                    <a:pt x="982" y="731"/>
                    <a:pt x="1096" y="754"/>
                  </a:cubicBezTo>
                  <a:cubicBezTo>
                    <a:pt x="1164" y="777"/>
                    <a:pt x="1233" y="800"/>
                    <a:pt x="1278" y="800"/>
                  </a:cubicBezTo>
                  <a:cubicBezTo>
                    <a:pt x="1347" y="823"/>
                    <a:pt x="1392" y="823"/>
                    <a:pt x="1438" y="823"/>
                  </a:cubicBezTo>
                  <a:cubicBezTo>
                    <a:pt x="1461" y="823"/>
                    <a:pt x="1484" y="800"/>
                    <a:pt x="1507" y="777"/>
                  </a:cubicBezTo>
                  <a:cubicBezTo>
                    <a:pt x="1529" y="777"/>
                    <a:pt x="1575" y="777"/>
                    <a:pt x="1621" y="754"/>
                  </a:cubicBezTo>
                  <a:cubicBezTo>
                    <a:pt x="1666" y="754"/>
                    <a:pt x="1689" y="708"/>
                    <a:pt x="1689" y="663"/>
                  </a:cubicBezTo>
                  <a:cubicBezTo>
                    <a:pt x="1689" y="594"/>
                    <a:pt x="1644" y="549"/>
                    <a:pt x="1598" y="549"/>
                  </a:cubicBezTo>
                  <a:cubicBezTo>
                    <a:pt x="1598" y="549"/>
                    <a:pt x="1598" y="546"/>
                    <a:pt x="1598" y="543"/>
                  </a:cubicBezTo>
                  <a:lnTo>
                    <a:pt x="1598" y="543"/>
                  </a:lnTo>
                  <a:cubicBezTo>
                    <a:pt x="1606" y="546"/>
                    <a:pt x="1613" y="549"/>
                    <a:pt x="1621" y="549"/>
                  </a:cubicBezTo>
                  <a:cubicBezTo>
                    <a:pt x="1621" y="549"/>
                    <a:pt x="1598" y="549"/>
                    <a:pt x="1598" y="526"/>
                  </a:cubicBezTo>
                  <a:cubicBezTo>
                    <a:pt x="1598" y="526"/>
                    <a:pt x="1598" y="536"/>
                    <a:pt x="1598" y="543"/>
                  </a:cubicBezTo>
                  <a:cubicBezTo>
                    <a:pt x="1583" y="536"/>
                    <a:pt x="1567" y="526"/>
                    <a:pt x="1552" y="526"/>
                  </a:cubicBezTo>
                  <a:cubicBezTo>
                    <a:pt x="1529" y="526"/>
                    <a:pt x="1507" y="503"/>
                    <a:pt x="1484" y="503"/>
                  </a:cubicBezTo>
                  <a:cubicBezTo>
                    <a:pt x="1415" y="480"/>
                    <a:pt x="1370" y="457"/>
                    <a:pt x="1301" y="457"/>
                  </a:cubicBezTo>
                  <a:cubicBezTo>
                    <a:pt x="1233" y="434"/>
                    <a:pt x="1187" y="412"/>
                    <a:pt x="1119" y="389"/>
                  </a:cubicBezTo>
                  <a:cubicBezTo>
                    <a:pt x="1073" y="366"/>
                    <a:pt x="1004" y="343"/>
                    <a:pt x="936" y="320"/>
                  </a:cubicBezTo>
                  <a:cubicBezTo>
                    <a:pt x="867" y="298"/>
                    <a:pt x="799" y="275"/>
                    <a:pt x="731" y="229"/>
                  </a:cubicBezTo>
                  <a:cubicBezTo>
                    <a:pt x="685" y="206"/>
                    <a:pt x="616" y="183"/>
                    <a:pt x="548" y="161"/>
                  </a:cubicBezTo>
                  <a:cubicBezTo>
                    <a:pt x="479" y="138"/>
                    <a:pt x="411" y="115"/>
                    <a:pt x="343" y="69"/>
                  </a:cubicBezTo>
                  <a:cubicBezTo>
                    <a:pt x="320" y="69"/>
                    <a:pt x="274" y="46"/>
                    <a:pt x="251" y="46"/>
                  </a:cubicBezTo>
                  <a:cubicBezTo>
                    <a:pt x="228"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 name="Google Shape;9766;p58"/>
            <p:cNvSpPr/>
            <p:nvPr/>
          </p:nvSpPr>
          <p:spPr>
            <a:xfrm>
              <a:off x="5479689" y="3588866"/>
              <a:ext cx="39849" cy="39802"/>
            </a:xfrm>
            <a:custGeom>
              <a:avLst/>
              <a:gdLst/>
              <a:ahLst/>
              <a:cxnLst/>
              <a:rect l="l" t="t" r="r" b="b"/>
              <a:pathLst>
                <a:path w="846" h="845" extrusionOk="0">
                  <a:moveTo>
                    <a:pt x="92" y="0"/>
                  </a:moveTo>
                  <a:cubicBezTo>
                    <a:pt x="69" y="0"/>
                    <a:pt x="46" y="23"/>
                    <a:pt x="46" y="23"/>
                  </a:cubicBezTo>
                  <a:cubicBezTo>
                    <a:pt x="23" y="46"/>
                    <a:pt x="23" y="46"/>
                    <a:pt x="1" y="69"/>
                  </a:cubicBezTo>
                  <a:cubicBezTo>
                    <a:pt x="1" y="92"/>
                    <a:pt x="23" y="115"/>
                    <a:pt x="23" y="137"/>
                  </a:cubicBezTo>
                  <a:cubicBezTo>
                    <a:pt x="69" y="206"/>
                    <a:pt x="92" y="274"/>
                    <a:pt x="160" y="343"/>
                  </a:cubicBezTo>
                  <a:cubicBezTo>
                    <a:pt x="206" y="411"/>
                    <a:pt x="274" y="480"/>
                    <a:pt x="320" y="548"/>
                  </a:cubicBezTo>
                  <a:cubicBezTo>
                    <a:pt x="343" y="571"/>
                    <a:pt x="389" y="617"/>
                    <a:pt x="411" y="640"/>
                  </a:cubicBezTo>
                  <a:cubicBezTo>
                    <a:pt x="434" y="662"/>
                    <a:pt x="480" y="685"/>
                    <a:pt x="503" y="731"/>
                  </a:cubicBezTo>
                  <a:cubicBezTo>
                    <a:pt x="526" y="754"/>
                    <a:pt x="548" y="777"/>
                    <a:pt x="594" y="799"/>
                  </a:cubicBezTo>
                  <a:cubicBezTo>
                    <a:pt x="617" y="799"/>
                    <a:pt x="640" y="845"/>
                    <a:pt x="685" y="845"/>
                  </a:cubicBezTo>
                  <a:cubicBezTo>
                    <a:pt x="708" y="845"/>
                    <a:pt x="731" y="845"/>
                    <a:pt x="754" y="822"/>
                  </a:cubicBezTo>
                  <a:cubicBezTo>
                    <a:pt x="777" y="822"/>
                    <a:pt x="799" y="799"/>
                    <a:pt x="799" y="777"/>
                  </a:cubicBezTo>
                  <a:cubicBezTo>
                    <a:pt x="799" y="777"/>
                    <a:pt x="799" y="754"/>
                    <a:pt x="799" y="754"/>
                  </a:cubicBezTo>
                  <a:lnTo>
                    <a:pt x="822" y="754"/>
                  </a:lnTo>
                  <a:cubicBezTo>
                    <a:pt x="845" y="708"/>
                    <a:pt x="845" y="662"/>
                    <a:pt x="822" y="640"/>
                  </a:cubicBezTo>
                  <a:cubicBezTo>
                    <a:pt x="799" y="594"/>
                    <a:pt x="777" y="571"/>
                    <a:pt x="731" y="548"/>
                  </a:cubicBezTo>
                  <a:cubicBezTo>
                    <a:pt x="708" y="525"/>
                    <a:pt x="663" y="503"/>
                    <a:pt x="617" y="457"/>
                  </a:cubicBezTo>
                  <a:cubicBezTo>
                    <a:pt x="548" y="388"/>
                    <a:pt x="480" y="320"/>
                    <a:pt x="389" y="229"/>
                  </a:cubicBezTo>
                  <a:cubicBezTo>
                    <a:pt x="366" y="206"/>
                    <a:pt x="343" y="160"/>
                    <a:pt x="320" y="137"/>
                  </a:cubicBezTo>
                  <a:cubicBezTo>
                    <a:pt x="297" y="115"/>
                    <a:pt x="274" y="69"/>
                    <a:pt x="252" y="46"/>
                  </a:cubicBezTo>
                  <a:cubicBezTo>
                    <a:pt x="229" y="35"/>
                    <a:pt x="206" y="29"/>
                    <a:pt x="186" y="29"/>
                  </a:cubicBezTo>
                  <a:cubicBezTo>
                    <a:pt x="166" y="29"/>
                    <a:pt x="149" y="35"/>
                    <a:pt x="138" y="46"/>
                  </a:cubicBezTo>
                  <a:cubicBezTo>
                    <a:pt x="138" y="23"/>
                    <a:pt x="115"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 name="Google Shape;9767;p58"/>
            <p:cNvSpPr/>
            <p:nvPr/>
          </p:nvSpPr>
          <p:spPr>
            <a:xfrm>
              <a:off x="5552796" y="3622216"/>
              <a:ext cx="50588" cy="22609"/>
            </a:xfrm>
            <a:custGeom>
              <a:avLst/>
              <a:gdLst/>
              <a:ahLst/>
              <a:cxnLst/>
              <a:rect l="l" t="t" r="r" b="b"/>
              <a:pathLst>
                <a:path w="1074" h="480" extrusionOk="0">
                  <a:moveTo>
                    <a:pt x="868" y="0"/>
                  </a:moveTo>
                  <a:cubicBezTo>
                    <a:pt x="845" y="0"/>
                    <a:pt x="822" y="23"/>
                    <a:pt x="800" y="23"/>
                  </a:cubicBezTo>
                  <a:cubicBezTo>
                    <a:pt x="754" y="46"/>
                    <a:pt x="708" y="46"/>
                    <a:pt x="663" y="69"/>
                  </a:cubicBezTo>
                  <a:cubicBezTo>
                    <a:pt x="571" y="91"/>
                    <a:pt x="503" y="114"/>
                    <a:pt x="412" y="137"/>
                  </a:cubicBezTo>
                  <a:cubicBezTo>
                    <a:pt x="366" y="137"/>
                    <a:pt x="297" y="137"/>
                    <a:pt x="252" y="160"/>
                  </a:cubicBezTo>
                  <a:cubicBezTo>
                    <a:pt x="206" y="160"/>
                    <a:pt x="138" y="160"/>
                    <a:pt x="92" y="183"/>
                  </a:cubicBezTo>
                  <a:cubicBezTo>
                    <a:pt x="46" y="183"/>
                    <a:pt x="24" y="228"/>
                    <a:pt x="24" y="251"/>
                  </a:cubicBezTo>
                  <a:cubicBezTo>
                    <a:pt x="24" y="251"/>
                    <a:pt x="24" y="251"/>
                    <a:pt x="24" y="274"/>
                  </a:cubicBezTo>
                  <a:cubicBezTo>
                    <a:pt x="24" y="274"/>
                    <a:pt x="1" y="297"/>
                    <a:pt x="1" y="320"/>
                  </a:cubicBezTo>
                  <a:cubicBezTo>
                    <a:pt x="1" y="342"/>
                    <a:pt x="24" y="365"/>
                    <a:pt x="46" y="388"/>
                  </a:cubicBezTo>
                  <a:cubicBezTo>
                    <a:pt x="46" y="388"/>
                    <a:pt x="46" y="411"/>
                    <a:pt x="46" y="434"/>
                  </a:cubicBezTo>
                  <a:cubicBezTo>
                    <a:pt x="46" y="457"/>
                    <a:pt x="69" y="479"/>
                    <a:pt x="92" y="479"/>
                  </a:cubicBezTo>
                  <a:cubicBezTo>
                    <a:pt x="183" y="457"/>
                    <a:pt x="275" y="457"/>
                    <a:pt x="389" y="434"/>
                  </a:cubicBezTo>
                  <a:cubicBezTo>
                    <a:pt x="480" y="411"/>
                    <a:pt x="571" y="388"/>
                    <a:pt x="663" y="365"/>
                  </a:cubicBezTo>
                  <a:cubicBezTo>
                    <a:pt x="754" y="342"/>
                    <a:pt x="845" y="297"/>
                    <a:pt x="914" y="274"/>
                  </a:cubicBezTo>
                  <a:cubicBezTo>
                    <a:pt x="937" y="274"/>
                    <a:pt x="959" y="251"/>
                    <a:pt x="982" y="228"/>
                  </a:cubicBezTo>
                  <a:lnTo>
                    <a:pt x="1028" y="228"/>
                  </a:lnTo>
                  <a:cubicBezTo>
                    <a:pt x="1028" y="205"/>
                    <a:pt x="1051" y="205"/>
                    <a:pt x="1051" y="183"/>
                  </a:cubicBezTo>
                  <a:cubicBezTo>
                    <a:pt x="1073" y="160"/>
                    <a:pt x="1073" y="137"/>
                    <a:pt x="1073" y="114"/>
                  </a:cubicBezTo>
                  <a:cubicBezTo>
                    <a:pt x="1051" y="91"/>
                    <a:pt x="1028" y="69"/>
                    <a:pt x="1005" y="69"/>
                  </a:cubicBezTo>
                  <a:cubicBezTo>
                    <a:pt x="1005" y="46"/>
                    <a:pt x="1005" y="23"/>
                    <a:pt x="982" y="23"/>
                  </a:cubicBezTo>
                  <a:cubicBezTo>
                    <a:pt x="959" y="0"/>
                    <a:pt x="937" y="0"/>
                    <a:pt x="91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 name="Google Shape;9768;p58"/>
            <p:cNvSpPr/>
            <p:nvPr/>
          </p:nvSpPr>
          <p:spPr>
            <a:xfrm>
              <a:off x="5563536" y="3383493"/>
              <a:ext cx="82853" cy="33820"/>
            </a:xfrm>
            <a:custGeom>
              <a:avLst/>
              <a:gdLst/>
              <a:ahLst/>
              <a:cxnLst/>
              <a:rect l="l" t="t" r="r" b="b"/>
              <a:pathLst>
                <a:path w="1759" h="718" extrusionOk="0">
                  <a:moveTo>
                    <a:pt x="115" y="1"/>
                  </a:moveTo>
                  <a:cubicBezTo>
                    <a:pt x="92" y="24"/>
                    <a:pt x="69" y="24"/>
                    <a:pt x="47" y="46"/>
                  </a:cubicBezTo>
                  <a:cubicBezTo>
                    <a:pt x="24" y="69"/>
                    <a:pt x="1" y="92"/>
                    <a:pt x="24" y="138"/>
                  </a:cubicBezTo>
                  <a:cubicBezTo>
                    <a:pt x="24" y="161"/>
                    <a:pt x="24" y="183"/>
                    <a:pt x="24" y="183"/>
                  </a:cubicBezTo>
                  <a:cubicBezTo>
                    <a:pt x="1" y="206"/>
                    <a:pt x="1" y="229"/>
                    <a:pt x="1" y="252"/>
                  </a:cubicBezTo>
                  <a:cubicBezTo>
                    <a:pt x="24" y="298"/>
                    <a:pt x="47" y="298"/>
                    <a:pt x="92" y="298"/>
                  </a:cubicBezTo>
                  <a:lnTo>
                    <a:pt x="206" y="298"/>
                  </a:lnTo>
                  <a:cubicBezTo>
                    <a:pt x="412" y="343"/>
                    <a:pt x="594" y="389"/>
                    <a:pt x="800" y="435"/>
                  </a:cubicBezTo>
                  <a:cubicBezTo>
                    <a:pt x="891" y="457"/>
                    <a:pt x="982" y="480"/>
                    <a:pt x="1074" y="503"/>
                  </a:cubicBezTo>
                  <a:cubicBezTo>
                    <a:pt x="1119" y="526"/>
                    <a:pt x="1165" y="526"/>
                    <a:pt x="1211" y="549"/>
                  </a:cubicBezTo>
                  <a:cubicBezTo>
                    <a:pt x="1256" y="571"/>
                    <a:pt x="1302" y="594"/>
                    <a:pt x="1348" y="594"/>
                  </a:cubicBezTo>
                  <a:cubicBezTo>
                    <a:pt x="1439" y="640"/>
                    <a:pt x="1507" y="663"/>
                    <a:pt x="1576" y="686"/>
                  </a:cubicBezTo>
                  <a:lnTo>
                    <a:pt x="1553" y="686"/>
                  </a:lnTo>
                  <a:cubicBezTo>
                    <a:pt x="1553" y="686"/>
                    <a:pt x="1576" y="708"/>
                    <a:pt x="1599" y="708"/>
                  </a:cubicBezTo>
                  <a:lnTo>
                    <a:pt x="1622" y="708"/>
                  </a:lnTo>
                  <a:cubicBezTo>
                    <a:pt x="1628" y="715"/>
                    <a:pt x="1637" y="718"/>
                    <a:pt x="1646" y="718"/>
                  </a:cubicBezTo>
                  <a:cubicBezTo>
                    <a:pt x="1669" y="718"/>
                    <a:pt x="1697" y="702"/>
                    <a:pt x="1713" y="686"/>
                  </a:cubicBezTo>
                  <a:cubicBezTo>
                    <a:pt x="1759" y="663"/>
                    <a:pt x="1759" y="571"/>
                    <a:pt x="1713" y="549"/>
                  </a:cubicBezTo>
                  <a:cubicBezTo>
                    <a:pt x="1690" y="526"/>
                    <a:pt x="1667" y="526"/>
                    <a:pt x="1667" y="503"/>
                  </a:cubicBezTo>
                  <a:cubicBezTo>
                    <a:pt x="1622" y="480"/>
                    <a:pt x="1576" y="457"/>
                    <a:pt x="1507" y="435"/>
                  </a:cubicBezTo>
                  <a:cubicBezTo>
                    <a:pt x="1439" y="389"/>
                    <a:pt x="1370" y="343"/>
                    <a:pt x="1302" y="320"/>
                  </a:cubicBezTo>
                  <a:cubicBezTo>
                    <a:pt x="1234" y="275"/>
                    <a:pt x="1165" y="252"/>
                    <a:pt x="1097" y="206"/>
                  </a:cubicBezTo>
                  <a:cubicBezTo>
                    <a:pt x="1005" y="183"/>
                    <a:pt x="937" y="161"/>
                    <a:pt x="868" y="138"/>
                  </a:cubicBezTo>
                  <a:cubicBezTo>
                    <a:pt x="731" y="92"/>
                    <a:pt x="572" y="46"/>
                    <a:pt x="435" y="24"/>
                  </a:cubicBezTo>
                  <a:cubicBezTo>
                    <a:pt x="366" y="1"/>
                    <a:pt x="298"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 name="Google Shape;9769;p58"/>
            <p:cNvSpPr/>
            <p:nvPr/>
          </p:nvSpPr>
          <p:spPr>
            <a:xfrm>
              <a:off x="5538806" y="3440489"/>
              <a:ext cx="88223" cy="54215"/>
            </a:xfrm>
            <a:custGeom>
              <a:avLst/>
              <a:gdLst/>
              <a:ahLst/>
              <a:cxnLst/>
              <a:rect l="l" t="t" r="r" b="b"/>
              <a:pathLst>
                <a:path w="1873" h="1151" extrusionOk="0">
                  <a:moveTo>
                    <a:pt x="960" y="1"/>
                  </a:moveTo>
                  <a:cubicBezTo>
                    <a:pt x="937" y="1"/>
                    <a:pt x="891" y="23"/>
                    <a:pt x="868" y="23"/>
                  </a:cubicBezTo>
                  <a:cubicBezTo>
                    <a:pt x="754" y="23"/>
                    <a:pt x="663" y="69"/>
                    <a:pt x="549" y="115"/>
                  </a:cubicBezTo>
                  <a:cubicBezTo>
                    <a:pt x="480" y="160"/>
                    <a:pt x="389" y="206"/>
                    <a:pt x="321" y="252"/>
                  </a:cubicBezTo>
                  <a:cubicBezTo>
                    <a:pt x="298" y="274"/>
                    <a:pt x="275" y="297"/>
                    <a:pt x="229" y="320"/>
                  </a:cubicBezTo>
                  <a:cubicBezTo>
                    <a:pt x="206" y="343"/>
                    <a:pt x="184" y="366"/>
                    <a:pt x="138" y="389"/>
                  </a:cubicBezTo>
                  <a:cubicBezTo>
                    <a:pt x="115" y="411"/>
                    <a:pt x="69" y="457"/>
                    <a:pt x="47" y="480"/>
                  </a:cubicBezTo>
                  <a:cubicBezTo>
                    <a:pt x="1" y="526"/>
                    <a:pt x="1" y="571"/>
                    <a:pt x="47" y="594"/>
                  </a:cubicBezTo>
                  <a:cubicBezTo>
                    <a:pt x="58" y="617"/>
                    <a:pt x="81" y="628"/>
                    <a:pt x="104" y="628"/>
                  </a:cubicBezTo>
                  <a:cubicBezTo>
                    <a:pt x="127" y="628"/>
                    <a:pt x="149" y="617"/>
                    <a:pt x="161" y="594"/>
                  </a:cubicBezTo>
                  <a:cubicBezTo>
                    <a:pt x="161" y="594"/>
                    <a:pt x="184" y="571"/>
                    <a:pt x="184" y="571"/>
                  </a:cubicBezTo>
                  <a:cubicBezTo>
                    <a:pt x="206" y="548"/>
                    <a:pt x="229" y="526"/>
                    <a:pt x="275" y="526"/>
                  </a:cubicBezTo>
                  <a:cubicBezTo>
                    <a:pt x="298" y="503"/>
                    <a:pt x="343" y="480"/>
                    <a:pt x="366" y="480"/>
                  </a:cubicBezTo>
                  <a:cubicBezTo>
                    <a:pt x="435" y="457"/>
                    <a:pt x="480" y="434"/>
                    <a:pt x="526" y="411"/>
                  </a:cubicBezTo>
                  <a:cubicBezTo>
                    <a:pt x="572" y="389"/>
                    <a:pt x="640" y="389"/>
                    <a:pt x="686" y="366"/>
                  </a:cubicBezTo>
                  <a:cubicBezTo>
                    <a:pt x="731" y="343"/>
                    <a:pt x="777" y="343"/>
                    <a:pt x="823" y="320"/>
                  </a:cubicBezTo>
                  <a:lnTo>
                    <a:pt x="960" y="320"/>
                  </a:lnTo>
                  <a:cubicBezTo>
                    <a:pt x="982" y="320"/>
                    <a:pt x="982" y="320"/>
                    <a:pt x="1005" y="343"/>
                  </a:cubicBezTo>
                  <a:cubicBezTo>
                    <a:pt x="1028" y="343"/>
                    <a:pt x="1051" y="366"/>
                    <a:pt x="1097" y="366"/>
                  </a:cubicBezTo>
                  <a:cubicBezTo>
                    <a:pt x="1119" y="411"/>
                    <a:pt x="1142" y="434"/>
                    <a:pt x="1165" y="457"/>
                  </a:cubicBezTo>
                  <a:cubicBezTo>
                    <a:pt x="1256" y="548"/>
                    <a:pt x="1325" y="663"/>
                    <a:pt x="1393" y="777"/>
                  </a:cubicBezTo>
                  <a:cubicBezTo>
                    <a:pt x="1439" y="822"/>
                    <a:pt x="1485" y="891"/>
                    <a:pt x="1507" y="936"/>
                  </a:cubicBezTo>
                  <a:cubicBezTo>
                    <a:pt x="1530" y="959"/>
                    <a:pt x="1553" y="982"/>
                    <a:pt x="1576" y="1005"/>
                  </a:cubicBezTo>
                  <a:cubicBezTo>
                    <a:pt x="1576" y="1028"/>
                    <a:pt x="1599" y="1051"/>
                    <a:pt x="1622" y="1073"/>
                  </a:cubicBezTo>
                  <a:cubicBezTo>
                    <a:pt x="1622" y="1073"/>
                    <a:pt x="1644" y="1096"/>
                    <a:pt x="1644" y="1096"/>
                  </a:cubicBezTo>
                  <a:cubicBezTo>
                    <a:pt x="1678" y="1130"/>
                    <a:pt x="1711" y="1151"/>
                    <a:pt x="1745" y="1151"/>
                  </a:cubicBezTo>
                  <a:cubicBezTo>
                    <a:pt x="1757" y="1151"/>
                    <a:pt x="1769" y="1148"/>
                    <a:pt x="1781" y="1142"/>
                  </a:cubicBezTo>
                  <a:cubicBezTo>
                    <a:pt x="1827" y="1119"/>
                    <a:pt x="1873" y="1073"/>
                    <a:pt x="1873" y="1028"/>
                  </a:cubicBezTo>
                  <a:cubicBezTo>
                    <a:pt x="1873" y="1028"/>
                    <a:pt x="1873" y="1005"/>
                    <a:pt x="1873" y="1005"/>
                  </a:cubicBezTo>
                  <a:cubicBezTo>
                    <a:pt x="1873" y="982"/>
                    <a:pt x="1873" y="959"/>
                    <a:pt x="1873" y="936"/>
                  </a:cubicBezTo>
                  <a:cubicBezTo>
                    <a:pt x="1850" y="914"/>
                    <a:pt x="1850" y="891"/>
                    <a:pt x="1827" y="868"/>
                  </a:cubicBezTo>
                  <a:cubicBezTo>
                    <a:pt x="1827" y="868"/>
                    <a:pt x="1827" y="868"/>
                    <a:pt x="1827" y="845"/>
                  </a:cubicBezTo>
                  <a:cubicBezTo>
                    <a:pt x="1804" y="822"/>
                    <a:pt x="1804" y="799"/>
                    <a:pt x="1781" y="754"/>
                  </a:cubicBezTo>
                  <a:cubicBezTo>
                    <a:pt x="1759" y="731"/>
                    <a:pt x="1736" y="708"/>
                    <a:pt x="1713" y="663"/>
                  </a:cubicBezTo>
                  <a:cubicBezTo>
                    <a:pt x="1690" y="640"/>
                    <a:pt x="1667" y="617"/>
                    <a:pt x="1644" y="571"/>
                  </a:cubicBezTo>
                  <a:cubicBezTo>
                    <a:pt x="1622" y="526"/>
                    <a:pt x="1576" y="457"/>
                    <a:pt x="1530" y="389"/>
                  </a:cubicBezTo>
                  <a:cubicBezTo>
                    <a:pt x="1485" y="320"/>
                    <a:pt x="1439" y="252"/>
                    <a:pt x="1370" y="206"/>
                  </a:cubicBezTo>
                  <a:cubicBezTo>
                    <a:pt x="1348" y="183"/>
                    <a:pt x="1325" y="160"/>
                    <a:pt x="1302" y="138"/>
                  </a:cubicBezTo>
                  <a:cubicBezTo>
                    <a:pt x="1256" y="115"/>
                    <a:pt x="1211" y="92"/>
                    <a:pt x="1165" y="69"/>
                  </a:cubicBezTo>
                  <a:cubicBezTo>
                    <a:pt x="1119" y="46"/>
                    <a:pt x="1074" y="23"/>
                    <a:pt x="1028" y="23"/>
                  </a:cubicBezTo>
                  <a:cubicBezTo>
                    <a:pt x="1005" y="1"/>
                    <a:pt x="982" y="1"/>
                    <a:pt x="9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 name="Google Shape;9770;p58"/>
            <p:cNvSpPr/>
            <p:nvPr/>
          </p:nvSpPr>
          <p:spPr>
            <a:xfrm>
              <a:off x="5589349" y="3695321"/>
              <a:ext cx="560190" cy="527925"/>
            </a:xfrm>
            <a:custGeom>
              <a:avLst/>
              <a:gdLst/>
              <a:ahLst/>
              <a:cxnLst/>
              <a:rect l="l" t="t" r="r" b="b"/>
              <a:pathLst>
                <a:path w="11893" h="11208" extrusionOk="0">
                  <a:moveTo>
                    <a:pt x="11779" y="0"/>
                  </a:moveTo>
                  <a:cubicBezTo>
                    <a:pt x="11756" y="0"/>
                    <a:pt x="11733" y="23"/>
                    <a:pt x="11733" y="46"/>
                  </a:cubicBezTo>
                  <a:lnTo>
                    <a:pt x="11665" y="91"/>
                  </a:lnTo>
                  <a:cubicBezTo>
                    <a:pt x="11642" y="91"/>
                    <a:pt x="11619" y="114"/>
                    <a:pt x="11596" y="137"/>
                  </a:cubicBezTo>
                  <a:cubicBezTo>
                    <a:pt x="11550" y="160"/>
                    <a:pt x="11528" y="183"/>
                    <a:pt x="11505" y="183"/>
                  </a:cubicBezTo>
                  <a:lnTo>
                    <a:pt x="11459" y="206"/>
                  </a:lnTo>
                  <a:lnTo>
                    <a:pt x="11436" y="228"/>
                  </a:lnTo>
                  <a:lnTo>
                    <a:pt x="11345" y="274"/>
                  </a:lnTo>
                  <a:cubicBezTo>
                    <a:pt x="11322" y="297"/>
                    <a:pt x="11276" y="343"/>
                    <a:pt x="11231" y="365"/>
                  </a:cubicBezTo>
                  <a:cubicBezTo>
                    <a:pt x="11185" y="388"/>
                    <a:pt x="11140" y="434"/>
                    <a:pt x="11094" y="457"/>
                  </a:cubicBezTo>
                  <a:cubicBezTo>
                    <a:pt x="11025" y="479"/>
                    <a:pt x="10957" y="525"/>
                    <a:pt x="10888" y="571"/>
                  </a:cubicBezTo>
                  <a:lnTo>
                    <a:pt x="10866" y="594"/>
                  </a:lnTo>
                  <a:cubicBezTo>
                    <a:pt x="10820" y="616"/>
                    <a:pt x="10774" y="639"/>
                    <a:pt x="10729" y="662"/>
                  </a:cubicBezTo>
                  <a:cubicBezTo>
                    <a:pt x="10706" y="685"/>
                    <a:pt x="10706" y="685"/>
                    <a:pt x="10683" y="685"/>
                  </a:cubicBezTo>
                  <a:lnTo>
                    <a:pt x="10660" y="708"/>
                  </a:lnTo>
                  <a:lnTo>
                    <a:pt x="10615" y="731"/>
                  </a:lnTo>
                  <a:cubicBezTo>
                    <a:pt x="10592" y="731"/>
                    <a:pt x="10569" y="753"/>
                    <a:pt x="10546" y="753"/>
                  </a:cubicBezTo>
                  <a:lnTo>
                    <a:pt x="10478" y="799"/>
                  </a:lnTo>
                  <a:cubicBezTo>
                    <a:pt x="10386" y="845"/>
                    <a:pt x="10295" y="890"/>
                    <a:pt x="10204" y="936"/>
                  </a:cubicBezTo>
                  <a:cubicBezTo>
                    <a:pt x="10181" y="959"/>
                    <a:pt x="10135" y="959"/>
                    <a:pt x="10112" y="982"/>
                  </a:cubicBezTo>
                  <a:lnTo>
                    <a:pt x="10090" y="1004"/>
                  </a:lnTo>
                  <a:cubicBezTo>
                    <a:pt x="10067" y="1004"/>
                    <a:pt x="10021" y="1027"/>
                    <a:pt x="9998" y="1050"/>
                  </a:cubicBezTo>
                  <a:lnTo>
                    <a:pt x="9953" y="1073"/>
                  </a:lnTo>
                  <a:cubicBezTo>
                    <a:pt x="9884" y="1119"/>
                    <a:pt x="9816" y="1164"/>
                    <a:pt x="9770" y="1233"/>
                  </a:cubicBezTo>
                  <a:cubicBezTo>
                    <a:pt x="9747" y="1233"/>
                    <a:pt x="9724" y="1256"/>
                    <a:pt x="9702" y="1278"/>
                  </a:cubicBezTo>
                  <a:cubicBezTo>
                    <a:pt x="9679" y="1301"/>
                    <a:pt x="9656" y="1324"/>
                    <a:pt x="9633" y="1347"/>
                  </a:cubicBezTo>
                  <a:cubicBezTo>
                    <a:pt x="9633" y="1347"/>
                    <a:pt x="9610" y="1370"/>
                    <a:pt x="9587" y="1392"/>
                  </a:cubicBezTo>
                  <a:cubicBezTo>
                    <a:pt x="9587" y="1392"/>
                    <a:pt x="9565" y="1392"/>
                    <a:pt x="9565" y="1415"/>
                  </a:cubicBezTo>
                  <a:lnTo>
                    <a:pt x="9542" y="1415"/>
                  </a:lnTo>
                  <a:lnTo>
                    <a:pt x="9496" y="1461"/>
                  </a:lnTo>
                  <a:lnTo>
                    <a:pt x="9450" y="1484"/>
                  </a:lnTo>
                  <a:cubicBezTo>
                    <a:pt x="9428" y="1529"/>
                    <a:pt x="9382" y="1552"/>
                    <a:pt x="9336" y="1598"/>
                  </a:cubicBezTo>
                  <a:lnTo>
                    <a:pt x="9313" y="1598"/>
                  </a:lnTo>
                  <a:lnTo>
                    <a:pt x="9313" y="1621"/>
                  </a:lnTo>
                  <a:cubicBezTo>
                    <a:pt x="9154" y="1735"/>
                    <a:pt x="8994" y="1826"/>
                    <a:pt x="8834" y="1917"/>
                  </a:cubicBezTo>
                  <a:cubicBezTo>
                    <a:pt x="8743" y="1986"/>
                    <a:pt x="8674" y="2032"/>
                    <a:pt x="8583" y="2077"/>
                  </a:cubicBezTo>
                  <a:cubicBezTo>
                    <a:pt x="8515" y="2123"/>
                    <a:pt x="8446" y="2169"/>
                    <a:pt x="8332" y="2214"/>
                  </a:cubicBezTo>
                  <a:cubicBezTo>
                    <a:pt x="8286" y="2237"/>
                    <a:pt x="8241" y="2260"/>
                    <a:pt x="8172" y="2283"/>
                  </a:cubicBezTo>
                  <a:cubicBezTo>
                    <a:pt x="8127" y="2306"/>
                    <a:pt x="8058" y="2328"/>
                    <a:pt x="8012" y="2351"/>
                  </a:cubicBezTo>
                  <a:lnTo>
                    <a:pt x="7990" y="2351"/>
                  </a:lnTo>
                  <a:cubicBezTo>
                    <a:pt x="7921" y="2374"/>
                    <a:pt x="7853" y="2420"/>
                    <a:pt x="7807" y="2442"/>
                  </a:cubicBezTo>
                  <a:cubicBezTo>
                    <a:pt x="7761" y="2465"/>
                    <a:pt x="7716" y="2465"/>
                    <a:pt x="7670" y="2488"/>
                  </a:cubicBezTo>
                  <a:lnTo>
                    <a:pt x="7579" y="2511"/>
                  </a:lnTo>
                  <a:cubicBezTo>
                    <a:pt x="7556" y="2534"/>
                    <a:pt x="7510" y="2534"/>
                    <a:pt x="7465" y="2557"/>
                  </a:cubicBezTo>
                  <a:lnTo>
                    <a:pt x="7396" y="2579"/>
                  </a:lnTo>
                  <a:cubicBezTo>
                    <a:pt x="7351" y="2602"/>
                    <a:pt x="7305" y="2625"/>
                    <a:pt x="7259" y="2625"/>
                  </a:cubicBezTo>
                  <a:lnTo>
                    <a:pt x="7191" y="2671"/>
                  </a:lnTo>
                  <a:cubicBezTo>
                    <a:pt x="7122" y="2694"/>
                    <a:pt x="7077" y="2694"/>
                    <a:pt x="7031" y="2716"/>
                  </a:cubicBezTo>
                  <a:lnTo>
                    <a:pt x="6985" y="2739"/>
                  </a:lnTo>
                  <a:cubicBezTo>
                    <a:pt x="6917" y="2762"/>
                    <a:pt x="6848" y="2762"/>
                    <a:pt x="6780" y="2785"/>
                  </a:cubicBezTo>
                  <a:cubicBezTo>
                    <a:pt x="6734" y="2808"/>
                    <a:pt x="6689" y="2808"/>
                    <a:pt x="6643" y="2808"/>
                  </a:cubicBezTo>
                  <a:lnTo>
                    <a:pt x="6574" y="2830"/>
                  </a:lnTo>
                  <a:cubicBezTo>
                    <a:pt x="6506" y="2853"/>
                    <a:pt x="6438" y="2876"/>
                    <a:pt x="6346" y="2876"/>
                  </a:cubicBezTo>
                  <a:lnTo>
                    <a:pt x="6392" y="2876"/>
                  </a:lnTo>
                  <a:cubicBezTo>
                    <a:pt x="6323" y="2899"/>
                    <a:pt x="6255" y="2899"/>
                    <a:pt x="6186" y="2922"/>
                  </a:cubicBezTo>
                  <a:cubicBezTo>
                    <a:pt x="6027" y="2945"/>
                    <a:pt x="5890" y="2967"/>
                    <a:pt x="5753" y="2967"/>
                  </a:cubicBezTo>
                  <a:cubicBezTo>
                    <a:pt x="5639" y="2990"/>
                    <a:pt x="5502" y="2990"/>
                    <a:pt x="5388" y="2990"/>
                  </a:cubicBezTo>
                  <a:lnTo>
                    <a:pt x="4840" y="2990"/>
                  </a:lnTo>
                  <a:cubicBezTo>
                    <a:pt x="4726" y="2990"/>
                    <a:pt x="4589" y="2967"/>
                    <a:pt x="4452" y="2967"/>
                  </a:cubicBezTo>
                  <a:lnTo>
                    <a:pt x="4429" y="2967"/>
                  </a:lnTo>
                  <a:cubicBezTo>
                    <a:pt x="4360" y="2945"/>
                    <a:pt x="4292" y="2945"/>
                    <a:pt x="4223" y="2922"/>
                  </a:cubicBezTo>
                  <a:lnTo>
                    <a:pt x="4178" y="2922"/>
                  </a:lnTo>
                  <a:cubicBezTo>
                    <a:pt x="4109" y="2922"/>
                    <a:pt x="4064" y="2922"/>
                    <a:pt x="4018" y="2899"/>
                  </a:cubicBezTo>
                  <a:cubicBezTo>
                    <a:pt x="3858" y="2876"/>
                    <a:pt x="3698" y="2830"/>
                    <a:pt x="3584" y="2808"/>
                  </a:cubicBezTo>
                  <a:cubicBezTo>
                    <a:pt x="3516" y="2785"/>
                    <a:pt x="3425" y="2762"/>
                    <a:pt x="3356" y="2739"/>
                  </a:cubicBezTo>
                  <a:cubicBezTo>
                    <a:pt x="3288" y="2739"/>
                    <a:pt x="3219" y="2716"/>
                    <a:pt x="3151" y="2694"/>
                  </a:cubicBezTo>
                  <a:cubicBezTo>
                    <a:pt x="3105" y="2694"/>
                    <a:pt x="3059" y="2671"/>
                    <a:pt x="3014" y="2671"/>
                  </a:cubicBezTo>
                  <a:lnTo>
                    <a:pt x="2922" y="2648"/>
                  </a:lnTo>
                  <a:cubicBezTo>
                    <a:pt x="2854" y="2625"/>
                    <a:pt x="2785" y="2602"/>
                    <a:pt x="2717" y="2579"/>
                  </a:cubicBezTo>
                  <a:cubicBezTo>
                    <a:pt x="2671" y="2557"/>
                    <a:pt x="2626" y="2534"/>
                    <a:pt x="2557" y="2511"/>
                  </a:cubicBezTo>
                  <a:lnTo>
                    <a:pt x="2489" y="2488"/>
                  </a:lnTo>
                  <a:lnTo>
                    <a:pt x="2397" y="2465"/>
                  </a:lnTo>
                  <a:cubicBezTo>
                    <a:pt x="2352" y="2442"/>
                    <a:pt x="2283" y="2420"/>
                    <a:pt x="2238" y="2397"/>
                  </a:cubicBezTo>
                  <a:lnTo>
                    <a:pt x="2192" y="2397"/>
                  </a:lnTo>
                  <a:lnTo>
                    <a:pt x="2192" y="2374"/>
                  </a:lnTo>
                  <a:lnTo>
                    <a:pt x="2169" y="2374"/>
                  </a:lnTo>
                  <a:cubicBezTo>
                    <a:pt x="2124" y="2351"/>
                    <a:pt x="2055" y="2328"/>
                    <a:pt x="2009" y="2306"/>
                  </a:cubicBezTo>
                  <a:lnTo>
                    <a:pt x="1941" y="2283"/>
                  </a:lnTo>
                  <a:cubicBezTo>
                    <a:pt x="1850" y="2237"/>
                    <a:pt x="1781" y="2214"/>
                    <a:pt x="1667" y="2146"/>
                  </a:cubicBezTo>
                  <a:cubicBezTo>
                    <a:pt x="1553" y="2100"/>
                    <a:pt x="1462" y="2032"/>
                    <a:pt x="1393" y="1986"/>
                  </a:cubicBezTo>
                  <a:cubicBezTo>
                    <a:pt x="1347" y="1963"/>
                    <a:pt x="1325" y="1940"/>
                    <a:pt x="1302" y="1940"/>
                  </a:cubicBezTo>
                  <a:lnTo>
                    <a:pt x="1256" y="1895"/>
                  </a:lnTo>
                  <a:cubicBezTo>
                    <a:pt x="1233" y="1872"/>
                    <a:pt x="1211" y="1872"/>
                    <a:pt x="1188" y="1849"/>
                  </a:cubicBezTo>
                  <a:lnTo>
                    <a:pt x="1119" y="1803"/>
                  </a:lnTo>
                  <a:lnTo>
                    <a:pt x="1096" y="1803"/>
                  </a:lnTo>
                  <a:cubicBezTo>
                    <a:pt x="1096" y="1803"/>
                    <a:pt x="1074" y="1803"/>
                    <a:pt x="1051" y="1826"/>
                  </a:cubicBezTo>
                  <a:cubicBezTo>
                    <a:pt x="1051" y="1849"/>
                    <a:pt x="1051" y="1872"/>
                    <a:pt x="1074" y="1895"/>
                  </a:cubicBezTo>
                  <a:lnTo>
                    <a:pt x="1142" y="1917"/>
                  </a:lnTo>
                  <a:cubicBezTo>
                    <a:pt x="1165" y="1940"/>
                    <a:pt x="1188" y="1963"/>
                    <a:pt x="1233" y="1986"/>
                  </a:cubicBezTo>
                  <a:lnTo>
                    <a:pt x="1302" y="2032"/>
                  </a:lnTo>
                  <a:cubicBezTo>
                    <a:pt x="1347" y="2077"/>
                    <a:pt x="1416" y="2146"/>
                    <a:pt x="1484" y="2191"/>
                  </a:cubicBezTo>
                  <a:lnTo>
                    <a:pt x="1553" y="2214"/>
                  </a:lnTo>
                  <a:cubicBezTo>
                    <a:pt x="1576" y="2237"/>
                    <a:pt x="1621" y="2260"/>
                    <a:pt x="1644" y="2283"/>
                  </a:cubicBezTo>
                  <a:cubicBezTo>
                    <a:pt x="1690" y="2306"/>
                    <a:pt x="1735" y="2328"/>
                    <a:pt x="1781" y="2351"/>
                  </a:cubicBezTo>
                  <a:cubicBezTo>
                    <a:pt x="1827" y="2397"/>
                    <a:pt x="1872" y="2420"/>
                    <a:pt x="1918" y="2442"/>
                  </a:cubicBezTo>
                  <a:lnTo>
                    <a:pt x="1941" y="2465"/>
                  </a:lnTo>
                  <a:cubicBezTo>
                    <a:pt x="1987" y="2465"/>
                    <a:pt x="2009" y="2488"/>
                    <a:pt x="2032" y="2488"/>
                  </a:cubicBezTo>
                  <a:cubicBezTo>
                    <a:pt x="2124" y="2534"/>
                    <a:pt x="2215" y="2579"/>
                    <a:pt x="2329" y="2625"/>
                  </a:cubicBezTo>
                  <a:cubicBezTo>
                    <a:pt x="2375" y="2648"/>
                    <a:pt x="2443" y="2671"/>
                    <a:pt x="2512" y="2694"/>
                  </a:cubicBezTo>
                  <a:cubicBezTo>
                    <a:pt x="2580" y="2739"/>
                    <a:pt x="2671" y="2762"/>
                    <a:pt x="2740" y="2785"/>
                  </a:cubicBezTo>
                  <a:cubicBezTo>
                    <a:pt x="2831" y="2830"/>
                    <a:pt x="2922" y="2853"/>
                    <a:pt x="2991" y="2876"/>
                  </a:cubicBezTo>
                  <a:cubicBezTo>
                    <a:pt x="2968" y="2899"/>
                    <a:pt x="2968" y="2922"/>
                    <a:pt x="2991" y="2945"/>
                  </a:cubicBezTo>
                  <a:cubicBezTo>
                    <a:pt x="2991" y="2967"/>
                    <a:pt x="3014" y="2990"/>
                    <a:pt x="3014" y="2990"/>
                  </a:cubicBezTo>
                  <a:cubicBezTo>
                    <a:pt x="3105" y="3036"/>
                    <a:pt x="3173" y="3059"/>
                    <a:pt x="3242" y="3082"/>
                  </a:cubicBezTo>
                  <a:lnTo>
                    <a:pt x="3402" y="3150"/>
                  </a:lnTo>
                  <a:lnTo>
                    <a:pt x="3447" y="3150"/>
                  </a:lnTo>
                  <a:cubicBezTo>
                    <a:pt x="3493" y="3173"/>
                    <a:pt x="3539" y="3196"/>
                    <a:pt x="3584" y="3196"/>
                  </a:cubicBezTo>
                  <a:lnTo>
                    <a:pt x="3676" y="3241"/>
                  </a:lnTo>
                  <a:cubicBezTo>
                    <a:pt x="3744" y="3264"/>
                    <a:pt x="3813" y="3287"/>
                    <a:pt x="3904" y="3310"/>
                  </a:cubicBezTo>
                  <a:cubicBezTo>
                    <a:pt x="4041" y="3333"/>
                    <a:pt x="4201" y="3378"/>
                    <a:pt x="4360" y="3401"/>
                  </a:cubicBezTo>
                  <a:lnTo>
                    <a:pt x="4429" y="3424"/>
                  </a:lnTo>
                  <a:cubicBezTo>
                    <a:pt x="4475" y="3424"/>
                    <a:pt x="4543" y="3424"/>
                    <a:pt x="4589" y="3447"/>
                  </a:cubicBezTo>
                  <a:lnTo>
                    <a:pt x="4680" y="3447"/>
                  </a:lnTo>
                  <a:lnTo>
                    <a:pt x="4748" y="3470"/>
                  </a:lnTo>
                  <a:cubicBezTo>
                    <a:pt x="4748" y="3492"/>
                    <a:pt x="4726" y="3492"/>
                    <a:pt x="4703" y="3538"/>
                  </a:cubicBezTo>
                  <a:lnTo>
                    <a:pt x="4657" y="3515"/>
                  </a:lnTo>
                  <a:cubicBezTo>
                    <a:pt x="4589" y="3492"/>
                    <a:pt x="4520" y="3470"/>
                    <a:pt x="4452" y="3470"/>
                  </a:cubicBezTo>
                  <a:lnTo>
                    <a:pt x="4383" y="3447"/>
                  </a:lnTo>
                  <a:lnTo>
                    <a:pt x="4292" y="3424"/>
                  </a:lnTo>
                  <a:lnTo>
                    <a:pt x="4269" y="3424"/>
                  </a:lnTo>
                  <a:cubicBezTo>
                    <a:pt x="4246" y="3424"/>
                    <a:pt x="4223" y="3424"/>
                    <a:pt x="4201" y="3401"/>
                  </a:cubicBezTo>
                  <a:lnTo>
                    <a:pt x="4178" y="3401"/>
                  </a:lnTo>
                  <a:cubicBezTo>
                    <a:pt x="4155" y="3378"/>
                    <a:pt x="4132" y="3378"/>
                    <a:pt x="4109" y="3378"/>
                  </a:cubicBezTo>
                  <a:cubicBezTo>
                    <a:pt x="4109" y="3355"/>
                    <a:pt x="4086" y="3355"/>
                    <a:pt x="4086" y="3355"/>
                  </a:cubicBezTo>
                  <a:cubicBezTo>
                    <a:pt x="4041" y="3355"/>
                    <a:pt x="4018" y="3378"/>
                    <a:pt x="3995" y="3401"/>
                  </a:cubicBezTo>
                  <a:cubicBezTo>
                    <a:pt x="3972" y="3447"/>
                    <a:pt x="3995" y="3492"/>
                    <a:pt x="4018" y="3538"/>
                  </a:cubicBezTo>
                  <a:lnTo>
                    <a:pt x="4041" y="3538"/>
                  </a:lnTo>
                  <a:cubicBezTo>
                    <a:pt x="4041" y="3561"/>
                    <a:pt x="4041" y="3561"/>
                    <a:pt x="4041" y="3584"/>
                  </a:cubicBezTo>
                  <a:cubicBezTo>
                    <a:pt x="4041" y="3584"/>
                    <a:pt x="4041" y="3607"/>
                    <a:pt x="4041" y="3629"/>
                  </a:cubicBezTo>
                  <a:lnTo>
                    <a:pt x="4064" y="3629"/>
                  </a:lnTo>
                  <a:cubicBezTo>
                    <a:pt x="4064" y="3652"/>
                    <a:pt x="4064" y="3652"/>
                    <a:pt x="4086" y="3675"/>
                  </a:cubicBezTo>
                  <a:cubicBezTo>
                    <a:pt x="4155" y="3721"/>
                    <a:pt x="4246" y="3743"/>
                    <a:pt x="4338" y="3766"/>
                  </a:cubicBezTo>
                  <a:lnTo>
                    <a:pt x="4360" y="3766"/>
                  </a:lnTo>
                  <a:cubicBezTo>
                    <a:pt x="4406" y="3789"/>
                    <a:pt x="4475" y="3812"/>
                    <a:pt x="4566" y="3835"/>
                  </a:cubicBezTo>
                  <a:cubicBezTo>
                    <a:pt x="4611" y="3835"/>
                    <a:pt x="4680" y="3858"/>
                    <a:pt x="4748" y="3858"/>
                  </a:cubicBezTo>
                  <a:cubicBezTo>
                    <a:pt x="4748" y="3926"/>
                    <a:pt x="4748" y="3995"/>
                    <a:pt x="4748" y="4086"/>
                  </a:cubicBezTo>
                  <a:cubicBezTo>
                    <a:pt x="4726" y="4132"/>
                    <a:pt x="4726" y="4154"/>
                    <a:pt x="4726" y="4200"/>
                  </a:cubicBezTo>
                  <a:lnTo>
                    <a:pt x="4703" y="4268"/>
                  </a:lnTo>
                  <a:cubicBezTo>
                    <a:pt x="4703" y="4337"/>
                    <a:pt x="4703" y="4405"/>
                    <a:pt x="4680" y="4474"/>
                  </a:cubicBezTo>
                  <a:cubicBezTo>
                    <a:pt x="4680" y="4588"/>
                    <a:pt x="4657" y="4702"/>
                    <a:pt x="4657" y="4816"/>
                  </a:cubicBezTo>
                  <a:lnTo>
                    <a:pt x="4634" y="4885"/>
                  </a:lnTo>
                  <a:cubicBezTo>
                    <a:pt x="4634" y="5022"/>
                    <a:pt x="4611" y="5159"/>
                    <a:pt x="4589" y="5273"/>
                  </a:cubicBezTo>
                  <a:lnTo>
                    <a:pt x="4589" y="5296"/>
                  </a:lnTo>
                  <a:cubicBezTo>
                    <a:pt x="4566" y="5364"/>
                    <a:pt x="4566" y="5433"/>
                    <a:pt x="4543" y="5501"/>
                  </a:cubicBezTo>
                  <a:cubicBezTo>
                    <a:pt x="4520" y="5570"/>
                    <a:pt x="4497" y="5661"/>
                    <a:pt x="4475" y="5729"/>
                  </a:cubicBezTo>
                  <a:cubicBezTo>
                    <a:pt x="4475" y="5798"/>
                    <a:pt x="4452" y="5866"/>
                    <a:pt x="4429" y="5958"/>
                  </a:cubicBezTo>
                  <a:lnTo>
                    <a:pt x="4383" y="6140"/>
                  </a:lnTo>
                  <a:cubicBezTo>
                    <a:pt x="4338" y="6277"/>
                    <a:pt x="4292" y="6414"/>
                    <a:pt x="4269" y="6551"/>
                  </a:cubicBezTo>
                  <a:cubicBezTo>
                    <a:pt x="4223" y="6688"/>
                    <a:pt x="4178" y="6825"/>
                    <a:pt x="4109" y="6962"/>
                  </a:cubicBezTo>
                  <a:lnTo>
                    <a:pt x="4086" y="7030"/>
                  </a:lnTo>
                  <a:cubicBezTo>
                    <a:pt x="4064" y="7099"/>
                    <a:pt x="4041" y="7167"/>
                    <a:pt x="4018" y="7236"/>
                  </a:cubicBezTo>
                  <a:cubicBezTo>
                    <a:pt x="3904" y="7487"/>
                    <a:pt x="3767" y="7761"/>
                    <a:pt x="3607" y="8012"/>
                  </a:cubicBezTo>
                  <a:lnTo>
                    <a:pt x="3470" y="8194"/>
                  </a:lnTo>
                  <a:lnTo>
                    <a:pt x="3356" y="8400"/>
                  </a:lnTo>
                  <a:cubicBezTo>
                    <a:pt x="3288" y="8514"/>
                    <a:pt x="3219" y="8605"/>
                    <a:pt x="3128" y="8697"/>
                  </a:cubicBezTo>
                  <a:lnTo>
                    <a:pt x="3105" y="8742"/>
                  </a:lnTo>
                  <a:cubicBezTo>
                    <a:pt x="3059" y="8811"/>
                    <a:pt x="2991" y="8879"/>
                    <a:pt x="2945" y="8948"/>
                  </a:cubicBezTo>
                  <a:cubicBezTo>
                    <a:pt x="2877" y="9016"/>
                    <a:pt x="2808" y="9085"/>
                    <a:pt x="2740" y="9153"/>
                  </a:cubicBezTo>
                  <a:lnTo>
                    <a:pt x="2671" y="9244"/>
                  </a:lnTo>
                  <a:cubicBezTo>
                    <a:pt x="2557" y="9359"/>
                    <a:pt x="2466" y="9450"/>
                    <a:pt x="2352" y="9541"/>
                  </a:cubicBezTo>
                  <a:cubicBezTo>
                    <a:pt x="2260" y="9632"/>
                    <a:pt x="2146" y="9724"/>
                    <a:pt x="2032" y="9815"/>
                  </a:cubicBezTo>
                  <a:cubicBezTo>
                    <a:pt x="1964" y="9861"/>
                    <a:pt x="1918" y="9883"/>
                    <a:pt x="1872" y="9929"/>
                  </a:cubicBezTo>
                  <a:cubicBezTo>
                    <a:pt x="1804" y="9998"/>
                    <a:pt x="1735" y="10043"/>
                    <a:pt x="1667" y="10089"/>
                  </a:cubicBezTo>
                  <a:cubicBezTo>
                    <a:pt x="1621" y="10135"/>
                    <a:pt x="1599" y="10157"/>
                    <a:pt x="1553" y="10180"/>
                  </a:cubicBezTo>
                  <a:lnTo>
                    <a:pt x="1530" y="10180"/>
                  </a:lnTo>
                  <a:cubicBezTo>
                    <a:pt x="1393" y="10294"/>
                    <a:pt x="1233" y="10386"/>
                    <a:pt x="1051" y="10477"/>
                  </a:cubicBezTo>
                  <a:lnTo>
                    <a:pt x="959" y="10523"/>
                  </a:lnTo>
                  <a:cubicBezTo>
                    <a:pt x="914" y="10568"/>
                    <a:pt x="845" y="10591"/>
                    <a:pt x="777" y="10637"/>
                  </a:cubicBezTo>
                  <a:lnTo>
                    <a:pt x="708" y="10660"/>
                  </a:lnTo>
                  <a:cubicBezTo>
                    <a:pt x="640" y="10705"/>
                    <a:pt x="594" y="10728"/>
                    <a:pt x="526" y="10751"/>
                  </a:cubicBezTo>
                  <a:cubicBezTo>
                    <a:pt x="480" y="10774"/>
                    <a:pt x="434" y="10774"/>
                    <a:pt x="389" y="10797"/>
                  </a:cubicBezTo>
                  <a:cubicBezTo>
                    <a:pt x="366" y="10819"/>
                    <a:pt x="343" y="10819"/>
                    <a:pt x="297" y="10819"/>
                  </a:cubicBezTo>
                  <a:cubicBezTo>
                    <a:pt x="275" y="10842"/>
                    <a:pt x="252" y="10842"/>
                    <a:pt x="229" y="10865"/>
                  </a:cubicBezTo>
                  <a:cubicBezTo>
                    <a:pt x="183" y="10865"/>
                    <a:pt x="161" y="10888"/>
                    <a:pt x="115" y="10888"/>
                  </a:cubicBezTo>
                  <a:lnTo>
                    <a:pt x="92" y="10911"/>
                  </a:lnTo>
                  <a:cubicBezTo>
                    <a:pt x="46" y="10933"/>
                    <a:pt x="1" y="11002"/>
                    <a:pt x="1" y="11048"/>
                  </a:cubicBezTo>
                  <a:cubicBezTo>
                    <a:pt x="1" y="11093"/>
                    <a:pt x="1" y="11116"/>
                    <a:pt x="24" y="11162"/>
                  </a:cubicBezTo>
                  <a:cubicBezTo>
                    <a:pt x="69" y="11185"/>
                    <a:pt x="92" y="11207"/>
                    <a:pt x="138" y="11207"/>
                  </a:cubicBezTo>
                  <a:lnTo>
                    <a:pt x="275" y="11207"/>
                  </a:lnTo>
                  <a:cubicBezTo>
                    <a:pt x="343" y="11207"/>
                    <a:pt x="412" y="11185"/>
                    <a:pt x="480" y="11185"/>
                  </a:cubicBezTo>
                  <a:cubicBezTo>
                    <a:pt x="594" y="11162"/>
                    <a:pt x="708" y="11116"/>
                    <a:pt x="822" y="11070"/>
                  </a:cubicBezTo>
                  <a:lnTo>
                    <a:pt x="845" y="11048"/>
                  </a:lnTo>
                  <a:lnTo>
                    <a:pt x="914" y="11048"/>
                  </a:lnTo>
                  <a:cubicBezTo>
                    <a:pt x="959" y="11002"/>
                    <a:pt x="1028" y="10979"/>
                    <a:pt x="1074" y="10956"/>
                  </a:cubicBezTo>
                  <a:cubicBezTo>
                    <a:pt x="1096" y="10979"/>
                    <a:pt x="1096" y="10979"/>
                    <a:pt x="1119" y="10979"/>
                  </a:cubicBezTo>
                  <a:lnTo>
                    <a:pt x="1165" y="10979"/>
                  </a:lnTo>
                  <a:cubicBezTo>
                    <a:pt x="1233" y="10979"/>
                    <a:pt x="1279" y="10956"/>
                    <a:pt x="1325" y="10956"/>
                  </a:cubicBezTo>
                  <a:cubicBezTo>
                    <a:pt x="1393" y="10933"/>
                    <a:pt x="1462" y="10888"/>
                    <a:pt x="1530" y="10865"/>
                  </a:cubicBezTo>
                  <a:cubicBezTo>
                    <a:pt x="1599" y="10842"/>
                    <a:pt x="1644" y="10797"/>
                    <a:pt x="1690" y="10774"/>
                  </a:cubicBezTo>
                  <a:lnTo>
                    <a:pt x="1735" y="10751"/>
                  </a:lnTo>
                  <a:lnTo>
                    <a:pt x="1895" y="10660"/>
                  </a:lnTo>
                  <a:lnTo>
                    <a:pt x="2215" y="10500"/>
                  </a:lnTo>
                  <a:cubicBezTo>
                    <a:pt x="2352" y="10408"/>
                    <a:pt x="2489" y="10317"/>
                    <a:pt x="2649" y="10203"/>
                  </a:cubicBezTo>
                  <a:cubicBezTo>
                    <a:pt x="2785" y="10112"/>
                    <a:pt x="2922" y="10020"/>
                    <a:pt x="3059" y="9906"/>
                  </a:cubicBezTo>
                  <a:cubicBezTo>
                    <a:pt x="3105" y="9861"/>
                    <a:pt x="3173" y="9815"/>
                    <a:pt x="3219" y="9747"/>
                  </a:cubicBezTo>
                  <a:lnTo>
                    <a:pt x="3265" y="9747"/>
                  </a:lnTo>
                  <a:cubicBezTo>
                    <a:pt x="3310" y="9747"/>
                    <a:pt x="3333" y="9747"/>
                    <a:pt x="3356" y="9724"/>
                  </a:cubicBezTo>
                  <a:cubicBezTo>
                    <a:pt x="3402" y="9678"/>
                    <a:pt x="3447" y="9632"/>
                    <a:pt x="3493" y="9587"/>
                  </a:cubicBezTo>
                  <a:lnTo>
                    <a:pt x="3539" y="9541"/>
                  </a:lnTo>
                  <a:cubicBezTo>
                    <a:pt x="3584" y="9473"/>
                    <a:pt x="3653" y="9427"/>
                    <a:pt x="3698" y="9381"/>
                  </a:cubicBezTo>
                  <a:cubicBezTo>
                    <a:pt x="3835" y="9244"/>
                    <a:pt x="3972" y="9130"/>
                    <a:pt x="4064" y="8993"/>
                  </a:cubicBezTo>
                  <a:cubicBezTo>
                    <a:pt x="4132" y="8925"/>
                    <a:pt x="4178" y="8856"/>
                    <a:pt x="4223" y="8788"/>
                  </a:cubicBezTo>
                  <a:cubicBezTo>
                    <a:pt x="4269" y="8697"/>
                    <a:pt x="4315" y="8628"/>
                    <a:pt x="4360" y="8560"/>
                  </a:cubicBezTo>
                  <a:lnTo>
                    <a:pt x="4383" y="8514"/>
                  </a:lnTo>
                  <a:cubicBezTo>
                    <a:pt x="4406" y="8446"/>
                    <a:pt x="4452" y="8400"/>
                    <a:pt x="4475" y="8331"/>
                  </a:cubicBezTo>
                  <a:lnTo>
                    <a:pt x="4497" y="8263"/>
                  </a:lnTo>
                  <a:cubicBezTo>
                    <a:pt x="4520" y="8194"/>
                    <a:pt x="4566" y="8149"/>
                    <a:pt x="4589" y="8080"/>
                  </a:cubicBezTo>
                  <a:cubicBezTo>
                    <a:pt x="4611" y="8080"/>
                    <a:pt x="4634" y="8057"/>
                    <a:pt x="4657" y="8035"/>
                  </a:cubicBezTo>
                  <a:cubicBezTo>
                    <a:pt x="4680" y="8035"/>
                    <a:pt x="4680" y="8012"/>
                    <a:pt x="4703" y="7989"/>
                  </a:cubicBezTo>
                  <a:lnTo>
                    <a:pt x="4703" y="7966"/>
                  </a:lnTo>
                  <a:lnTo>
                    <a:pt x="4726" y="7943"/>
                  </a:lnTo>
                  <a:lnTo>
                    <a:pt x="4748" y="7921"/>
                  </a:lnTo>
                  <a:cubicBezTo>
                    <a:pt x="4771" y="7875"/>
                    <a:pt x="4794" y="7852"/>
                    <a:pt x="4794" y="7806"/>
                  </a:cubicBezTo>
                  <a:lnTo>
                    <a:pt x="4817" y="7784"/>
                  </a:lnTo>
                  <a:cubicBezTo>
                    <a:pt x="4863" y="7715"/>
                    <a:pt x="4885" y="7647"/>
                    <a:pt x="4931" y="7578"/>
                  </a:cubicBezTo>
                  <a:cubicBezTo>
                    <a:pt x="5022" y="7441"/>
                    <a:pt x="5091" y="7259"/>
                    <a:pt x="5182" y="7099"/>
                  </a:cubicBezTo>
                  <a:cubicBezTo>
                    <a:pt x="5228" y="6962"/>
                    <a:pt x="5296" y="6802"/>
                    <a:pt x="5342" y="6642"/>
                  </a:cubicBezTo>
                  <a:cubicBezTo>
                    <a:pt x="5365" y="6551"/>
                    <a:pt x="5388" y="6460"/>
                    <a:pt x="5410" y="6391"/>
                  </a:cubicBezTo>
                  <a:cubicBezTo>
                    <a:pt x="5433" y="6346"/>
                    <a:pt x="5433" y="6323"/>
                    <a:pt x="5433" y="6277"/>
                  </a:cubicBezTo>
                  <a:cubicBezTo>
                    <a:pt x="5456" y="6231"/>
                    <a:pt x="5456" y="6163"/>
                    <a:pt x="5456" y="6094"/>
                  </a:cubicBezTo>
                  <a:cubicBezTo>
                    <a:pt x="5433" y="6072"/>
                    <a:pt x="5433" y="6049"/>
                    <a:pt x="5388" y="6026"/>
                  </a:cubicBezTo>
                  <a:lnTo>
                    <a:pt x="5433" y="5935"/>
                  </a:lnTo>
                  <a:lnTo>
                    <a:pt x="5433" y="5912"/>
                  </a:lnTo>
                  <a:cubicBezTo>
                    <a:pt x="5456" y="5889"/>
                    <a:pt x="5479" y="5889"/>
                    <a:pt x="5479" y="5866"/>
                  </a:cubicBezTo>
                  <a:cubicBezTo>
                    <a:pt x="5524" y="5843"/>
                    <a:pt x="5524" y="5798"/>
                    <a:pt x="5547" y="5775"/>
                  </a:cubicBezTo>
                  <a:cubicBezTo>
                    <a:pt x="5547" y="5752"/>
                    <a:pt x="5547" y="5752"/>
                    <a:pt x="5547" y="5729"/>
                  </a:cubicBezTo>
                  <a:lnTo>
                    <a:pt x="5547" y="5706"/>
                  </a:lnTo>
                  <a:lnTo>
                    <a:pt x="5570" y="5615"/>
                  </a:lnTo>
                  <a:lnTo>
                    <a:pt x="5570" y="5547"/>
                  </a:lnTo>
                  <a:lnTo>
                    <a:pt x="5593" y="5455"/>
                  </a:lnTo>
                  <a:lnTo>
                    <a:pt x="5593" y="5364"/>
                  </a:lnTo>
                  <a:lnTo>
                    <a:pt x="5616" y="5273"/>
                  </a:lnTo>
                  <a:cubicBezTo>
                    <a:pt x="5639" y="5181"/>
                    <a:pt x="5661" y="5090"/>
                    <a:pt x="5684" y="4999"/>
                  </a:cubicBezTo>
                  <a:cubicBezTo>
                    <a:pt x="5707" y="4930"/>
                    <a:pt x="5707" y="4885"/>
                    <a:pt x="5707" y="4816"/>
                  </a:cubicBezTo>
                  <a:cubicBezTo>
                    <a:pt x="5730" y="4771"/>
                    <a:pt x="5707" y="4748"/>
                    <a:pt x="5707" y="4725"/>
                  </a:cubicBezTo>
                  <a:lnTo>
                    <a:pt x="5707" y="4702"/>
                  </a:lnTo>
                  <a:lnTo>
                    <a:pt x="5707" y="4679"/>
                  </a:lnTo>
                  <a:cubicBezTo>
                    <a:pt x="5730" y="4565"/>
                    <a:pt x="5730" y="4451"/>
                    <a:pt x="5753" y="4337"/>
                  </a:cubicBezTo>
                  <a:cubicBezTo>
                    <a:pt x="5753" y="4291"/>
                    <a:pt x="5730" y="4246"/>
                    <a:pt x="5661" y="4200"/>
                  </a:cubicBezTo>
                  <a:lnTo>
                    <a:pt x="5684" y="4109"/>
                  </a:lnTo>
                  <a:cubicBezTo>
                    <a:pt x="5684" y="4017"/>
                    <a:pt x="5707" y="3926"/>
                    <a:pt x="5707" y="3858"/>
                  </a:cubicBezTo>
                  <a:cubicBezTo>
                    <a:pt x="5707" y="3812"/>
                    <a:pt x="5707" y="3766"/>
                    <a:pt x="5684" y="3721"/>
                  </a:cubicBezTo>
                  <a:cubicBezTo>
                    <a:pt x="5684" y="3698"/>
                    <a:pt x="5684" y="3675"/>
                    <a:pt x="5684" y="3652"/>
                  </a:cubicBezTo>
                  <a:cubicBezTo>
                    <a:pt x="5661" y="3629"/>
                    <a:pt x="5661" y="3607"/>
                    <a:pt x="5639" y="3607"/>
                  </a:cubicBezTo>
                  <a:cubicBezTo>
                    <a:pt x="5639" y="3584"/>
                    <a:pt x="5616" y="3584"/>
                    <a:pt x="5616" y="3561"/>
                  </a:cubicBezTo>
                  <a:lnTo>
                    <a:pt x="5228" y="3561"/>
                  </a:lnTo>
                  <a:cubicBezTo>
                    <a:pt x="5159" y="3561"/>
                    <a:pt x="5114" y="3538"/>
                    <a:pt x="5045" y="3538"/>
                  </a:cubicBezTo>
                  <a:lnTo>
                    <a:pt x="4931" y="3538"/>
                  </a:lnTo>
                  <a:lnTo>
                    <a:pt x="4931" y="3515"/>
                  </a:lnTo>
                  <a:cubicBezTo>
                    <a:pt x="4931" y="3504"/>
                    <a:pt x="4931" y="3499"/>
                    <a:pt x="4929" y="3496"/>
                  </a:cubicBezTo>
                  <a:lnTo>
                    <a:pt x="4929" y="3496"/>
                  </a:lnTo>
                  <a:cubicBezTo>
                    <a:pt x="5057" y="3515"/>
                    <a:pt x="5165" y="3516"/>
                    <a:pt x="5273" y="3538"/>
                  </a:cubicBezTo>
                  <a:lnTo>
                    <a:pt x="5639" y="3538"/>
                  </a:lnTo>
                  <a:lnTo>
                    <a:pt x="5730" y="3561"/>
                  </a:lnTo>
                  <a:lnTo>
                    <a:pt x="6209" y="3561"/>
                  </a:lnTo>
                  <a:cubicBezTo>
                    <a:pt x="6255" y="3538"/>
                    <a:pt x="6323" y="3538"/>
                    <a:pt x="6369" y="3538"/>
                  </a:cubicBezTo>
                  <a:lnTo>
                    <a:pt x="6483" y="3538"/>
                  </a:lnTo>
                  <a:cubicBezTo>
                    <a:pt x="6506" y="3538"/>
                    <a:pt x="6552" y="3515"/>
                    <a:pt x="6574" y="3515"/>
                  </a:cubicBezTo>
                  <a:lnTo>
                    <a:pt x="6734" y="3515"/>
                  </a:lnTo>
                  <a:cubicBezTo>
                    <a:pt x="6780" y="3492"/>
                    <a:pt x="6848" y="3492"/>
                    <a:pt x="6917" y="3492"/>
                  </a:cubicBezTo>
                  <a:lnTo>
                    <a:pt x="6894" y="3492"/>
                  </a:lnTo>
                  <a:lnTo>
                    <a:pt x="6917" y="3470"/>
                  </a:lnTo>
                  <a:lnTo>
                    <a:pt x="7054" y="3470"/>
                  </a:lnTo>
                  <a:cubicBezTo>
                    <a:pt x="7168" y="3447"/>
                    <a:pt x="7328" y="3424"/>
                    <a:pt x="7442" y="3378"/>
                  </a:cubicBezTo>
                  <a:cubicBezTo>
                    <a:pt x="7487" y="3355"/>
                    <a:pt x="7510" y="3355"/>
                    <a:pt x="7556" y="3355"/>
                  </a:cubicBezTo>
                  <a:cubicBezTo>
                    <a:pt x="7579" y="3333"/>
                    <a:pt x="7624" y="3333"/>
                    <a:pt x="7647" y="3310"/>
                  </a:cubicBezTo>
                  <a:cubicBezTo>
                    <a:pt x="7670" y="3310"/>
                    <a:pt x="7716" y="3287"/>
                    <a:pt x="7739" y="3287"/>
                  </a:cubicBezTo>
                  <a:cubicBezTo>
                    <a:pt x="7784" y="3264"/>
                    <a:pt x="7807" y="3264"/>
                    <a:pt x="7853" y="3241"/>
                  </a:cubicBezTo>
                  <a:cubicBezTo>
                    <a:pt x="7921" y="3219"/>
                    <a:pt x="7990" y="3196"/>
                    <a:pt x="8058" y="3173"/>
                  </a:cubicBezTo>
                  <a:cubicBezTo>
                    <a:pt x="8104" y="3150"/>
                    <a:pt x="8127" y="3150"/>
                    <a:pt x="8172" y="3127"/>
                  </a:cubicBezTo>
                  <a:lnTo>
                    <a:pt x="8241" y="3104"/>
                  </a:lnTo>
                  <a:cubicBezTo>
                    <a:pt x="8286" y="3082"/>
                    <a:pt x="8355" y="3059"/>
                    <a:pt x="8400" y="3036"/>
                  </a:cubicBezTo>
                  <a:cubicBezTo>
                    <a:pt x="8469" y="3013"/>
                    <a:pt x="8537" y="2990"/>
                    <a:pt x="8606" y="2945"/>
                  </a:cubicBezTo>
                  <a:cubicBezTo>
                    <a:pt x="8652" y="2945"/>
                    <a:pt x="8674" y="2922"/>
                    <a:pt x="8720" y="2922"/>
                  </a:cubicBezTo>
                  <a:cubicBezTo>
                    <a:pt x="8743" y="2899"/>
                    <a:pt x="8789" y="2876"/>
                    <a:pt x="8811" y="2876"/>
                  </a:cubicBezTo>
                  <a:cubicBezTo>
                    <a:pt x="8903" y="2830"/>
                    <a:pt x="8971" y="2808"/>
                    <a:pt x="9040" y="2762"/>
                  </a:cubicBezTo>
                  <a:cubicBezTo>
                    <a:pt x="9108" y="2716"/>
                    <a:pt x="9199" y="2694"/>
                    <a:pt x="9268" y="2648"/>
                  </a:cubicBezTo>
                  <a:lnTo>
                    <a:pt x="9405" y="2557"/>
                  </a:lnTo>
                  <a:cubicBezTo>
                    <a:pt x="9519" y="2488"/>
                    <a:pt x="9656" y="2420"/>
                    <a:pt x="9770" y="2351"/>
                  </a:cubicBezTo>
                  <a:lnTo>
                    <a:pt x="9816" y="2328"/>
                  </a:lnTo>
                  <a:cubicBezTo>
                    <a:pt x="9861" y="2283"/>
                    <a:pt x="9907" y="2260"/>
                    <a:pt x="9953" y="2237"/>
                  </a:cubicBezTo>
                  <a:cubicBezTo>
                    <a:pt x="9975" y="2214"/>
                    <a:pt x="10021" y="2191"/>
                    <a:pt x="10044" y="2169"/>
                  </a:cubicBezTo>
                  <a:cubicBezTo>
                    <a:pt x="10067" y="2146"/>
                    <a:pt x="10090" y="2123"/>
                    <a:pt x="10090" y="2077"/>
                  </a:cubicBezTo>
                  <a:lnTo>
                    <a:pt x="10112" y="2077"/>
                  </a:lnTo>
                  <a:cubicBezTo>
                    <a:pt x="10158" y="2032"/>
                    <a:pt x="10204" y="2009"/>
                    <a:pt x="10227" y="1986"/>
                  </a:cubicBezTo>
                  <a:lnTo>
                    <a:pt x="10249" y="1963"/>
                  </a:lnTo>
                  <a:cubicBezTo>
                    <a:pt x="10295" y="1940"/>
                    <a:pt x="10341" y="1895"/>
                    <a:pt x="10386" y="1872"/>
                  </a:cubicBezTo>
                  <a:lnTo>
                    <a:pt x="10363" y="1872"/>
                  </a:lnTo>
                  <a:cubicBezTo>
                    <a:pt x="10386" y="1872"/>
                    <a:pt x="10409" y="1849"/>
                    <a:pt x="10432" y="1826"/>
                  </a:cubicBezTo>
                  <a:cubicBezTo>
                    <a:pt x="10523" y="1758"/>
                    <a:pt x="10592" y="1689"/>
                    <a:pt x="10660" y="1621"/>
                  </a:cubicBezTo>
                  <a:cubicBezTo>
                    <a:pt x="10751" y="1552"/>
                    <a:pt x="10820" y="1484"/>
                    <a:pt x="10911" y="1392"/>
                  </a:cubicBezTo>
                  <a:cubicBezTo>
                    <a:pt x="10980" y="1324"/>
                    <a:pt x="11048" y="1256"/>
                    <a:pt x="11094" y="1187"/>
                  </a:cubicBezTo>
                  <a:cubicBezTo>
                    <a:pt x="11162" y="1119"/>
                    <a:pt x="11208" y="1027"/>
                    <a:pt x="11254" y="959"/>
                  </a:cubicBezTo>
                  <a:cubicBezTo>
                    <a:pt x="11299" y="913"/>
                    <a:pt x="11322" y="868"/>
                    <a:pt x="11368" y="845"/>
                  </a:cubicBezTo>
                  <a:lnTo>
                    <a:pt x="11391" y="822"/>
                  </a:lnTo>
                  <a:cubicBezTo>
                    <a:pt x="11413" y="776"/>
                    <a:pt x="11459" y="731"/>
                    <a:pt x="11482" y="685"/>
                  </a:cubicBezTo>
                  <a:lnTo>
                    <a:pt x="11505" y="685"/>
                  </a:lnTo>
                  <a:cubicBezTo>
                    <a:pt x="11573" y="594"/>
                    <a:pt x="11642" y="479"/>
                    <a:pt x="11710" y="388"/>
                  </a:cubicBezTo>
                  <a:lnTo>
                    <a:pt x="11779" y="320"/>
                  </a:lnTo>
                  <a:lnTo>
                    <a:pt x="11824" y="228"/>
                  </a:lnTo>
                  <a:cubicBezTo>
                    <a:pt x="11824" y="206"/>
                    <a:pt x="11847" y="183"/>
                    <a:pt x="11870" y="160"/>
                  </a:cubicBezTo>
                  <a:cubicBezTo>
                    <a:pt x="11870" y="137"/>
                    <a:pt x="11893" y="114"/>
                    <a:pt x="11893" y="69"/>
                  </a:cubicBezTo>
                  <a:cubicBezTo>
                    <a:pt x="11893" y="46"/>
                    <a:pt x="11893" y="23"/>
                    <a:pt x="11870" y="23"/>
                  </a:cubicBezTo>
                  <a:cubicBezTo>
                    <a:pt x="11847" y="0"/>
                    <a:pt x="11847" y="0"/>
                    <a:pt x="118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 name="Google Shape;9771;p58"/>
            <p:cNvSpPr/>
            <p:nvPr/>
          </p:nvSpPr>
          <p:spPr>
            <a:xfrm>
              <a:off x="5932365" y="3042696"/>
              <a:ext cx="170982" cy="186008"/>
            </a:xfrm>
            <a:custGeom>
              <a:avLst/>
              <a:gdLst/>
              <a:ahLst/>
              <a:cxnLst/>
              <a:rect l="l" t="t" r="r" b="b"/>
              <a:pathLst>
                <a:path w="3630" h="3949" extrusionOk="0">
                  <a:moveTo>
                    <a:pt x="799" y="0"/>
                  </a:moveTo>
                  <a:cubicBezTo>
                    <a:pt x="776" y="0"/>
                    <a:pt x="730" y="23"/>
                    <a:pt x="708" y="23"/>
                  </a:cubicBezTo>
                  <a:cubicBezTo>
                    <a:pt x="685" y="46"/>
                    <a:pt x="685" y="46"/>
                    <a:pt x="662" y="46"/>
                  </a:cubicBezTo>
                  <a:cubicBezTo>
                    <a:pt x="639" y="69"/>
                    <a:pt x="616" y="92"/>
                    <a:pt x="571" y="92"/>
                  </a:cubicBezTo>
                  <a:cubicBezTo>
                    <a:pt x="502" y="114"/>
                    <a:pt x="434" y="137"/>
                    <a:pt x="388" y="137"/>
                  </a:cubicBezTo>
                  <a:lnTo>
                    <a:pt x="342" y="137"/>
                  </a:lnTo>
                  <a:cubicBezTo>
                    <a:pt x="320" y="160"/>
                    <a:pt x="297" y="160"/>
                    <a:pt x="274" y="183"/>
                  </a:cubicBezTo>
                  <a:lnTo>
                    <a:pt x="251" y="183"/>
                  </a:lnTo>
                  <a:cubicBezTo>
                    <a:pt x="228" y="183"/>
                    <a:pt x="228" y="206"/>
                    <a:pt x="205" y="206"/>
                  </a:cubicBezTo>
                  <a:lnTo>
                    <a:pt x="183" y="206"/>
                  </a:lnTo>
                  <a:cubicBezTo>
                    <a:pt x="183" y="206"/>
                    <a:pt x="183" y="228"/>
                    <a:pt x="183" y="228"/>
                  </a:cubicBezTo>
                  <a:lnTo>
                    <a:pt x="160" y="206"/>
                  </a:lnTo>
                  <a:cubicBezTo>
                    <a:pt x="114" y="228"/>
                    <a:pt x="69" y="251"/>
                    <a:pt x="23" y="251"/>
                  </a:cubicBezTo>
                  <a:lnTo>
                    <a:pt x="0" y="251"/>
                  </a:lnTo>
                  <a:cubicBezTo>
                    <a:pt x="0" y="251"/>
                    <a:pt x="0" y="274"/>
                    <a:pt x="0" y="274"/>
                  </a:cubicBezTo>
                  <a:cubicBezTo>
                    <a:pt x="0" y="297"/>
                    <a:pt x="0" y="320"/>
                    <a:pt x="23" y="320"/>
                  </a:cubicBezTo>
                  <a:cubicBezTo>
                    <a:pt x="69" y="365"/>
                    <a:pt x="91" y="388"/>
                    <a:pt x="114" y="411"/>
                  </a:cubicBezTo>
                  <a:cubicBezTo>
                    <a:pt x="137" y="434"/>
                    <a:pt x="160" y="457"/>
                    <a:pt x="183" y="480"/>
                  </a:cubicBezTo>
                  <a:lnTo>
                    <a:pt x="183" y="502"/>
                  </a:lnTo>
                  <a:cubicBezTo>
                    <a:pt x="251" y="571"/>
                    <a:pt x="297" y="639"/>
                    <a:pt x="342" y="708"/>
                  </a:cubicBezTo>
                  <a:lnTo>
                    <a:pt x="365" y="753"/>
                  </a:lnTo>
                  <a:lnTo>
                    <a:pt x="388" y="753"/>
                  </a:lnTo>
                  <a:lnTo>
                    <a:pt x="457" y="868"/>
                  </a:lnTo>
                  <a:cubicBezTo>
                    <a:pt x="502" y="936"/>
                    <a:pt x="548" y="982"/>
                    <a:pt x="594" y="1050"/>
                  </a:cubicBezTo>
                  <a:cubicBezTo>
                    <a:pt x="685" y="1164"/>
                    <a:pt x="753" y="1278"/>
                    <a:pt x="822" y="1415"/>
                  </a:cubicBezTo>
                  <a:lnTo>
                    <a:pt x="845" y="1415"/>
                  </a:lnTo>
                  <a:lnTo>
                    <a:pt x="890" y="1484"/>
                  </a:lnTo>
                  <a:cubicBezTo>
                    <a:pt x="913" y="1530"/>
                    <a:pt x="936" y="1575"/>
                    <a:pt x="959" y="1621"/>
                  </a:cubicBezTo>
                  <a:lnTo>
                    <a:pt x="1096" y="1803"/>
                  </a:lnTo>
                  <a:cubicBezTo>
                    <a:pt x="1118" y="1872"/>
                    <a:pt x="1164" y="1940"/>
                    <a:pt x="1210" y="1986"/>
                  </a:cubicBezTo>
                  <a:cubicBezTo>
                    <a:pt x="1233" y="2054"/>
                    <a:pt x="1278" y="2123"/>
                    <a:pt x="1324" y="2191"/>
                  </a:cubicBezTo>
                  <a:cubicBezTo>
                    <a:pt x="1392" y="2306"/>
                    <a:pt x="1461" y="2443"/>
                    <a:pt x="1529" y="2579"/>
                  </a:cubicBezTo>
                  <a:cubicBezTo>
                    <a:pt x="1552" y="2625"/>
                    <a:pt x="1575" y="2671"/>
                    <a:pt x="1598" y="2716"/>
                  </a:cubicBezTo>
                  <a:lnTo>
                    <a:pt x="1643" y="2762"/>
                  </a:lnTo>
                  <a:lnTo>
                    <a:pt x="1643" y="2785"/>
                  </a:lnTo>
                  <a:cubicBezTo>
                    <a:pt x="1643" y="2785"/>
                    <a:pt x="1666" y="2808"/>
                    <a:pt x="1666" y="2808"/>
                  </a:cubicBezTo>
                  <a:cubicBezTo>
                    <a:pt x="1666" y="2831"/>
                    <a:pt x="1689" y="2853"/>
                    <a:pt x="1689" y="2876"/>
                  </a:cubicBezTo>
                  <a:cubicBezTo>
                    <a:pt x="1712" y="2899"/>
                    <a:pt x="1735" y="2922"/>
                    <a:pt x="1758" y="2922"/>
                  </a:cubicBezTo>
                  <a:cubicBezTo>
                    <a:pt x="1780" y="2945"/>
                    <a:pt x="1780" y="2945"/>
                    <a:pt x="1803" y="2945"/>
                  </a:cubicBezTo>
                  <a:cubicBezTo>
                    <a:pt x="1826" y="2968"/>
                    <a:pt x="1849" y="2968"/>
                    <a:pt x="1895" y="2990"/>
                  </a:cubicBezTo>
                  <a:lnTo>
                    <a:pt x="1940" y="3013"/>
                  </a:lnTo>
                  <a:cubicBezTo>
                    <a:pt x="1963" y="3013"/>
                    <a:pt x="1986" y="3036"/>
                    <a:pt x="2031" y="3036"/>
                  </a:cubicBezTo>
                  <a:lnTo>
                    <a:pt x="2100" y="3082"/>
                  </a:lnTo>
                  <a:lnTo>
                    <a:pt x="2077" y="3059"/>
                  </a:lnTo>
                  <a:lnTo>
                    <a:pt x="2168" y="3104"/>
                  </a:lnTo>
                  <a:lnTo>
                    <a:pt x="2191" y="3104"/>
                  </a:lnTo>
                  <a:cubicBezTo>
                    <a:pt x="2237" y="3127"/>
                    <a:pt x="2283" y="3150"/>
                    <a:pt x="2305" y="3173"/>
                  </a:cubicBezTo>
                  <a:lnTo>
                    <a:pt x="2328" y="3196"/>
                  </a:lnTo>
                  <a:cubicBezTo>
                    <a:pt x="2374" y="3219"/>
                    <a:pt x="2397" y="3219"/>
                    <a:pt x="2442" y="3241"/>
                  </a:cubicBezTo>
                  <a:lnTo>
                    <a:pt x="2534" y="3287"/>
                  </a:lnTo>
                  <a:cubicBezTo>
                    <a:pt x="2579" y="3333"/>
                    <a:pt x="2648" y="3356"/>
                    <a:pt x="2716" y="3401"/>
                  </a:cubicBezTo>
                  <a:cubicBezTo>
                    <a:pt x="2739" y="3424"/>
                    <a:pt x="2785" y="3447"/>
                    <a:pt x="2808" y="3470"/>
                  </a:cubicBezTo>
                  <a:cubicBezTo>
                    <a:pt x="2853" y="3492"/>
                    <a:pt x="2922" y="3515"/>
                    <a:pt x="2967" y="3561"/>
                  </a:cubicBezTo>
                  <a:cubicBezTo>
                    <a:pt x="3013" y="3584"/>
                    <a:pt x="3059" y="3607"/>
                    <a:pt x="3104" y="3652"/>
                  </a:cubicBezTo>
                  <a:cubicBezTo>
                    <a:pt x="3127" y="3675"/>
                    <a:pt x="3173" y="3698"/>
                    <a:pt x="3196" y="3721"/>
                  </a:cubicBezTo>
                  <a:cubicBezTo>
                    <a:pt x="3218" y="3721"/>
                    <a:pt x="3218" y="3744"/>
                    <a:pt x="3241" y="3744"/>
                  </a:cubicBezTo>
                  <a:lnTo>
                    <a:pt x="3264" y="3766"/>
                  </a:lnTo>
                  <a:lnTo>
                    <a:pt x="3310" y="3789"/>
                  </a:lnTo>
                  <a:cubicBezTo>
                    <a:pt x="3333" y="3812"/>
                    <a:pt x="3355" y="3812"/>
                    <a:pt x="3355" y="3835"/>
                  </a:cubicBezTo>
                  <a:cubicBezTo>
                    <a:pt x="3378" y="3835"/>
                    <a:pt x="3378" y="3858"/>
                    <a:pt x="3401" y="3858"/>
                  </a:cubicBezTo>
                  <a:lnTo>
                    <a:pt x="3401" y="3881"/>
                  </a:lnTo>
                  <a:cubicBezTo>
                    <a:pt x="3424" y="3903"/>
                    <a:pt x="3447" y="3903"/>
                    <a:pt x="3469" y="3926"/>
                  </a:cubicBezTo>
                  <a:cubicBezTo>
                    <a:pt x="3492" y="3949"/>
                    <a:pt x="3515" y="3949"/>
                    <a:pt x="3538" y="3949"/>
                  </a:cubicBezTo>
                  <a:cubicBezTo>
                    <a:pt x="3561" y="3949"/>
                    <a:pt x="3584" y="3949"/>
                    <a:pt x="3606" y="3926"/>
                  </a:cubicBezTo>
                  <a:cubicBezTo>
                    <a:pt x="3629" y="3926"/>
                    <a:pt x="3629" y="3881"/>
                    <a:pt x="3629" y="3858"/>
                  </a:cubicBezTo>
                  <a:cubicBezTo>
                    <a:pt x="3606" y="3835"/>
                    <a:pt x="3606" y="3812"/>
                    <a:pt x="3584" y="3789"/>
                  </a:cubicBezTo>
                  <a:lnTo>
                    <a:pt x="3584" y="3766"/>
                  </a:lnTo>
                  <a:cubicBezTo>
                    <a:pt x="3561" y="3721"/>
                    <a:pt x="3538" y="3698"/>
                    <a:pt x="3538" y="3652"/>
                  </a:cubicBezTo>
                  <a:cubicBezTo>
                    <a:pt x="3492" y="3584"/>
                    <a:pt x="3469" y="3515"/>
                    <a:pt x="3424" y="3424"/>
                  </a:cubicBezTo>
                  <a:cubicBezTo>
                    <a:pt x="3378" y="3310"/>
                    <a:pt x="3310" y="3196"/>
                    <a:pt x="3218" y="3036"/>
                  </a:cubicBezTo>
                  <a:lnTo>
                    <a:pt x="3196" y="3013"/>
                  </a:lnTo>
                  <a:cubicBezTo>
                    <a:pt x="3150" y="2968"/>
                    <a:pt x="3127" y="2899"/>
                    <a:pt x="3104" y="2853"/>
                  </a:cubicBezTo>
                  <a:cubicBezTo>
                    <a:pt x="3081" y="2831"/>
                    <a:pt x="3059" y="2785"/>
                    <a:pt x="3036" y="2762"/>
                  </a:cubicBezTo>
                  <a:lnTo>
                    <a:pt x="2990" y="2694"/>
                  </a:lnTo>
                  <a:cubicBezTo>
                    <a:pt x="2876" y="2511"/>
                    <a:pt x="2785" y="2351"/>
                    <a:pt x="2671" y="2214"/>
                  </a:cubicBezTo>
                  <a:cubicBezTo>
                    <a:pt x="2511" y="1963"/>
                    <a:pt x="2328" y="1712"/>
                    <a:pt x="2123" y="1484"/>
                  </a:cubicBezTo>
                  <a:lnTo>
                    <a:pt x="2031" y="1393"/>
                  </a:lnTo>
                  <a:cubicBezTo>
                    <a:pt x="1986" y="1301"/>
                    <a:pt x="1917" y="1233"/>
                    <a:pt x="1849" y="1164"/>
                  </a:cubicBezTo>
                  <a:cubicBezTo>
                    <a:pt x="1758" y="1027"/>
                    <a:pt x="1666" y="913"/>
                    <a:pt x="1575" y="799"/>
                  </a:cubicBezTo>
                  <a:cubicBezTo>
                    <a:pt x="1507" y="731"/>
                    <a:pt x="1461" y="662"/>
                    <a:pt x="1415" y="617"/>
                  </a:cubicBezTo>
                  <a:lnTo>
                    <a:pt x="1324" y="502"/>
                  </a:lnTo>
                  <a:cubicBezTo>
                    <a:pt x="1255" y="411"/>
                    <a:pt x="1187" y="320"/>
                    <a:pt x="1118" y="251"/>
                  </a:cubicBezTo>
                  <a:cubicBezTo>
                    <a:pt x="1073" y="206"/>
                    <a:pt x="1050" y="160"/>
                    <a:pt x="1004" y="114"/>
                  </a:cubicBezTo>
                  <a:cubicBezTo>
                    <a:pt x="982" y="114"/>
                    <a:pt x="959" y="92"/>
                    <a:pt x="936" y="69"/>
                  </a:cubicBezTo>
                  <a:lnTo>
                    <a:pt x="913" y="46"/>
                  </a:lnTo>
                  <a:cubicBezTo>
                    <a:pt x="890" y="23"/>
                    <a:pt x="845" y="0"/>
                    <a:pt x="79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 name="Google Shape;9772;p58"/>
            <p:cNvSpPr/>
            <p:nvPr/>
          </p:nvSpPr>
          <p:spPr>
            <a:xfrm>
              <a:off x="5449590" y="2934074"/>
              <a:ext cx="523638" cy="159206"/>
            </a:xfrm>
            <a:custGeom>
              <a:avLst/>
              <a:gdLst/>
              <a:ahLst/>
              <a:cxnLst/>
              <a:rect l="l" t="t" r="r" b="b"/>
              <a:pathLst>
                <a:path w="11117" h="3380" extrusionOk="0">
                  <a:moveTo>
                    <a:pt x="115" y="1"/>
                  </a:moveTo>
                  <a:cubicBezTo>
                    <a:pt x="92" y="1"/>
                    <a:pt x="69" y="24"/>
                    <a:pt x="46" y="24"/>
                  </a:cubicBezTo>
                  <a:cubicBezTo>
                    <a:pt x="0" y="69"/>
                    <a:pt x="0" y="115"/>
                    <a:pt x="46" y="161"/>
                  </a:cubicBezTo>
                  <a:cubicBezTo>
                    <a:pt x="69" y="206"/>
                    <a:pt x="115" y="252"/>
                    <a:pt x="160" y="298"/>
                  </a:cubicBezTo>
                  <a:cubicBezTo>
                    <a:pt x="206" y="343"/>
                    <a:pt x="252" y="389"/>
                    <a:pt x="297" y="435"/>
                  </a:cubicBezTo>
                  <a:cubicBezTo>
                    <a:pt x="389" y="526"/>
                    <a:pt x="480" y="617"/>
                    <a:pt x="571" y="686"/>
                  </a:cubicBezTo>
                  <a:cubicBezTo>
                    <a:pt x="586" y="701"/>
                    <a:pt x="602" y="716"/>
                    <a:pt x="617" y="731"/>
                  </a:cubicBezTo>
                  <a:lnTo>
                    <a:pt x="617" y="731"/>
                  </a:lnTo>
                  <a:cubicBezTo>
                    <a:pt x="685" y="800"/>
                    <a:pt x="777" y="868"/>
                    <a:pt x="868" y="937"/>
                  </a:cubicBezTo>
                  <a:lnTo>
                    <a:pt x="845" y="937"/>
                  </a:lnTo>
                  <a:cubicBezTo>
                    <a:pt x="1096" y="1142"/>
                    <a:pt x="1370" y="1348"/>
                    <a:pt x="1667" y="1507"/>
                  </a:cubicBezTo>
                  <a:cubicBezTo>
                    <a:pt x="1941" y="1667"/>
                    <a:pt x="2237" y="1827"/>
                    <a:pt x="2534" y="1964"/>
                  </a:cubicBezTo>
                  <a:cubicBezTo>
                    <a:pt x="2671" y="2032"/>
                    <a:pt x="2831" y="2101"/>
                    <a:pt x="2968" y="2146"/>
                  </a:cubicBezTo>
                  <a:cubicBezTo>
                    <a:pt x="3105" y="2215"/>
                    <a:pt x="3264" y="2283"/>
                    <a:pt x="3401" y="2329"/>
                  </a:cubicBezTo>
                  <a:cubicBezTo>
                    <a:pt x="3470" y="2352"/>
                    <a:pt x="3561" y="2398"/>
                    <a:pt x="3630" y="2420"/>
                  </a:cubicBezTo>
                  <a:cubicBezTo>
                    <a:pt x="3698" y="2443"/>
                    <a:pt x="3789" y="2466"/>
                    <a:pt x="3858" y="2512"/>
                  </a:cubicBezTo>
                  <a:cubicBezTo>
                    <a:pt x="4018" y="2557"/>
                    <a:pt x="4178" y="2603"/>
                    <a:pt x="4337" y="2649"/>
                  </a:cubicBezTo>
                  <a:cubicBezTo>
                    <a:pt x="4634" y="2763"/>
                    <a:pt x="4954" y="2831"/>
                    <a:pt x="5250" y="2900"/>
                  </a:cubicBezTo>
                  <a:cubicBezTo>
                    <a:pt x="5410" y="2945"/>
                    <a:pt x="5570" y="2991"/>
                    <a:pt x="5730" y="3014"/>
                  </a:cubicBezTo>
                  <a:cubicBezTo>
                    <a:pt x="5889" y="3059"/>
                    <a:pt x="6049" y="3082"/>
                    <a:pt x="6209" y="3105"/>
                  </a:cubicBezTo>
                  <a:cubicBezTo>
                    <a:pt x="6255" y="3128"/>
                    <a:pt x="6300" y="3128"/>
                    <a:pt x="6346" y="3128"/>
                  </a:cubicBezTo>
                  <a:cubicBezTo>
                    <a:pt x="6506" y="3174"/>
                    <a:pt x="6665" y="3196"/>
                    <a:pt x="6825" y="3219"/>
                  </a:cubicBezTo>
                  <a:cubicBezTo>
                    <a:pt x="6917" y="3242"/>
                    <a:pt x="6985" y="3242"/>
                    <a:pt x="7076" y="3265"/>
                  </a:cubicBezTo>
                  <a:cubicBezTo>
                    <a:pt x="7145" y="3288"/>
                    <a:pt x="7236" y="3288"/>
                    <a:pt x="7327" y="3311"/>
                  </a:cubicBezTo>
                  <a:cubicBezTo>
                    <a:pt x="7487" y="3311"/>
                    <a:pt x="7647" y="3333"/>
                    <a:pt x="7807" y="3333"/>
                  </a:cubicBezTo>
                  <a:cubicBezTo>
                    <a:pt x="7967" y="3356"/>
                    <a:pt x="8149" y="3356"/>
                    <a:pt x="8309" y="3379"/>
                  </a:cubicBezTo>
                  <a:lnTo>
                    <a:pt x="9290" y="3379"/>
                  </a:lnTo>
                  <a:cubicBezTo>
                    <a:pt x="9473" y="3356"/>
                    <a:pt x="9633" y="3333"/>
                    <a:pt x="9815" y="3311"/>
                  </a:cubicBezTo>
                  <a:cubicBezTo>
                    <a:pt x="9975" y="3288"/>
                    <a:pt x="10135" y="3265"/>
                    <a:pt x="10295" y="3242"/>
                  </a:cubicBezTo>
                  <a:cubicBezTo>
                    <a:pt x="10409" y="3219"/>
                    <a:pt x="10523" y="3196"/>
                    <a:pt x="10660" y="3174"/>
                  </a:cubicBezTo>
                  <a:cubicBezTo>
                    <a:pt x="10706" y="3151"/>
                    <a:pt x="10774" y="3128"/>
                    <a:pt x="10843" y="3128"/>
                  </a:cubicBezTo>
                  <a:cubicBezTo>
                    <a:pt x="10865" y="3105"/>
                    <a:pt x="10888" y="3105"/>
                    <a:pt x="10911" y="3082"/>
                  </a:cubicBezTo>
                  <a:cubicBezTo>
                    <a:pt x="10979" y="3059"/>
                    <a:pt x="11048" y="3059"/>
                    <a:pt x="11071" y="2991"/>
                  </a:cubicBezTo>
                  <a:cubicBezTo>
                    <a:pt x="11094" y="2968"/>
                    <a:pt x="11094" y="2945"/>
                    <a:pt x="11116" y="2923"/>
                  </a:cubicBezTo>
                  <a:cubicBezTo>
                    <a:pt x="11116" y="2877"/>
                    <a:pt x="11094" y="2854"/>
                    <a:pt x="11094" y="2831"/>
                  </a:cubicBezTo>
                  <a:cubicBezTo>
                    <a:pt x="11071" y="2786"/>
                    <a:pt x="11002" y="2763"/>
                    <a:pt x="10957" y="2740"/>
                  </a:cubicBezTo>
                  <a:cubicBezTo>
                    <a:pt x="10888" y="2740"/>
                    <a:pt x="10797" y="2763"/>
                    <a:pt x="10728" y="2763"/>
                  </a:cubicBezTo>
                  <a:cubicBezTo>
                    <a:pt x="10706" y="2786"/>
                    <a:pt x="10706" y="2786"/>
                    <a:pt x="10706" y="2786"/>
                  </a:cubicBezTo>
                  <a:cubicBezTo>
                    <a:pt x="10706" y="2763"/>
                    <a:pt x="10706" y="2740"/>
                    <a:pt x="10706" y="2717"/>
                  </a:cubicBezTo>
                  <a:cubicBezTo>
                    <a:pt x="10683" y="2649"/>
                    <a:pt x="10614" y="2580"/>
                    <a:pt x="10546" y="2580"/>
                  </a:cubicBezTo>
                  <a:lnTo>
                    <a:pt x="10454" y="2580"/>
                  </a:lnTo>
                  <a:cubicBezTo>
                    <a:pt x="10438" y="2564"/>
                    <a:pt x="10411" y="2548"/>
                    <a:pt x="10380" y="2548"/>
                  </a:cubicBezTo>
                  <a:cubicBezTo>
                    <a:pt x="10367" y="2548"/>
                    <a:pt x="10354" y="2551"/>
                    <a:pt x="10340" y="2557"/>
                  </a:cubicBezTo>
                  <a:cubicBezTo>
                    <a:pt x="10135" y="2580"/>
                    <a:pt x="9952" y="2603"/>
                    <a:pt x="9747" y="2649"/>
                  </a:cubicBezTo>
                  <a:cubicBezTo>
                    <a:pt x="9564" y="2671"/>
                    <a:pt x="9359" y="2694"/>
                    <a:pt x="9176" y="2694"/>
                  </a:cubicBezTo>
                  <a:lnTo>
                    <a:pt x="9131" y="2694"/>
                  </a:lnTo>
                  <a:cubicBezTo>
                    <a:pt x="9062" y="2717"/>
                    <a:pt x="8994" y="2717"/>
                    <a:pt x="8902" y="2717"/>
                  </a:cubicBezTo>
                  <a:lnTo>
                    <a:pt x="8834" y="2717"/>
                  </a:lnTo>
                  <a:cubicBezTo>
                    <a:pt x="8788" y="2740"/>
                    <a:pt x="8765" y="2740"/>
                    <a:pt x="8720" y="2740"/>
                  </a:cubicBezTo>
                  <a:lnTo>
                    <a:pt x="8400" y="2740"/>
                  </a:lnTo>
                  <a:cubicBezTo>
                    <a:pt x="8377" y="2740"/>
                    <a:pt x="8377" y="2740"/>
                    <a:pt x="8377" y="2763"/>
                  </a:cubicBezTo>
                  <a:cubicBezTo>
                    <a:pt x="8286" y="2763"/>
                    <a:pt x="8218" y="2763"/>
                    <a:pt x="8126" y="2740"/>
                  </a:cubicBezTo>
                  <a:cubicBezTo>
                    <a:pt x="7944" y="2740"/>
                    <a:pt x="7784" y="2740"/>
                    <a:pt x="7601" y="2717"/>
                  </a:cubicBezTo>
                  <a:cubicBezTo>
                    <a:pt x="7442" y="2717"/>
                    <a:pt x="7259" y="2694"/>
                    <a:pt x="7076" y="2671"/>
                  </a:cubicBezTo>
                  <a:cubicBezTo>
                    <a:pt x="6894" y="2671"/>
                    <a:pt x="6711" y="2649"/>
                    <a:pt x="6529" y="2626"/>
                  </a:cubicBezTo>
                  <a:cubicBezTo>
                    <a:pt x="6460" y="2626"/>
                    <a:pt x="6369" y="2603"/>
                    <a:pt x="6277" y="2603"/>
                  </a:cubicBezTo>
                  <a:cubicBezTo>
                    <a:pt x="6255" y="2603"/>
                    <a:pt x="6209" y="2580"/>
                    <a:pt x="6163" y="2580"/>
                  </a:cubicBezTo>
                  <a:lnTo>
                    <a:pt x="5981" y="2580"/>
                  </a:lnTo>
                  <a:cubicBezTo>
                    <a:pt x="5867" y="2580"/>
                    <a:pt x="5752" y="2557"/>
                    <a:pt x="5638" y="2534"/>
                  </a:cubicBezTo>
                  <a:cubicBezTo>
                    <a:pt x="5524" y="2512"/>
                    <a:pt x="5410" y="2489"/>
                    <a:pt x="5296" y="2466"/>
                  </a:cubicBezTo>
                  <a:cubicBezTo>
                    <a:pt x="5182" y="2420"/>
                    <a:pt x="5045" y="2398"/>
                    <a:pt x="4931" y="2375"/>
                  </a:cubicBezTo>
                  <a:cubicBezTo>
                    <a:pt x="4817" y="2329"/>
                    <a:pt x="4680" y="2306"/>
                    <a:pt x="4566" y="2261"/>
                  </a:cubicBezTo>
                  <a:cubicBezTo>
                    <a:pt x="4497" y="2261"/>
                    <a:pt x="4451" y="2238"/>
                    <a:pt x="4406" y="2238"/>
                  </a:cubicBezTo>
                  <a:cubicBezTo>
                    <a:pt x="4337" y="2215"/>
                    <a:pt x="4292" y="2215"/>
                    <a:pt x="4223" y="2192"/>
                  </a:cubicBezTo>
                  <a:cubicBezTo>
                    <a:pt x="4178" y="2192"/>
                    <a:pt x="4132" y="2192"/>
                    <a:pt x="4086" y="2169"/>
                  </a:cubicBezTo>
                  <a:cubicBezTo>
                    <a:pt x="4041" y="2146"/>
                    <a:pt x="3972" y="2146"/>
                    <a:pt x="3926" y="2124"/>
                  </a:cubicBezTo>
                  <a:lnTo>
                    <a:pt x="3881" y="2124"/>
                  </a:lnTo>
                  <a:cubicBezTo>
                    <a:pt x="3812" y="2101"/>
                    <a:pt x="3744" y="2078"/>
                    <a:pt x="3675" y="2055"/>
                  </a:cubicBezTo>
                  <a:cubicBezTo>
                    <a:pt x="3538" y="2009"/>
                    <a:pt x="3401" y="1964"/>
                    <a:pt x="3287" y="1918"/>
                  </a:cubicBezTo>
                  <a:cubicBezTo>
                    <a:pt x="3219" y="1895"/>
                    <a:pt x="3173" y="1873"/>
                    <a:pt x="3105" y="1850"/>
                  </a:cubicBezTo>
                  <a:cubicBezTo>
                    <a:pt x="3059" y="1827"/>
                    <a:pt x="2991" y="1804"/>
                    <a:pt x="2922" y="1781"/>
                  </a:cubicBezTo>
                  <a:lnTo>
                    <a:pt x="2899" y="1781"/>
                  </a:lnTo>
                  <a:cubicBezTo>
                    <a:pt x="2808" y="1736"/>
                    <a:pt x="2717" y="1713"/>
                    <a:pt x="2625" y="1667"/>
                  </a:cubicBezTo>
                  <a:cubicBezTo>
                    <a:pt x="2603" y="1644"/>
                    <a:pt x="2580" y="1644"/>
                    <a:pt x="2534" y="1621"/>
                  </a:cubicBezTo>
                  <a:cubicBezTo>
                    <a:pt x="2397" y="1553"/>
                    <a:pt x="2260" y="1485"/>
                    <a:pt x="2123" y="1416"/>
                  </a:cubicBezTo>
                  <a:cubicBezTo>
                    <a:pt x="1986" y="1325"/>
                    <a:pt x="1827" y="1256"/>
                    <a:pt x="1690" y="1165"/>
                  </a:cubicBezTo>
                  <a:cubicBezTo>
                    <a:pt x="1553" y="1096"/>
                    <a:pt x="1416" y="1005"/>
                    <a:pt x="1279" y="914"/>
                  </a:cubicBezTo>
                  <a:cubicBezTo>
                    <a:pt x="1210" y="868"/>
                    <a:pt x="1165" y="823"/>
                    <a:pt x="1096" y="777"/>
                  </a:cubicBezTo>
                  <a:cubicBezTo>
                    <a:pt x="1028" y="731"/>
                    <a:pt x="959" y="686"/>
                    <a:pt x="913" y="640"/>
                  </a:cubicBezTo>
                  <a:cubicBezTo>
                    <a:pt x="868" y="594"/>
                    <a:pt x="799" y="572"/>
                    <a:pt x="754" y="526"/>
                  </a:cubicBezTo>
                  <a:cubicBezTo>
                    <a:pt x="708" y="503"/>
                    <a:pt x="662" y="457"/>
                    <a:pt x="617" y="435"/>
                  </a:cubicBezTo>
                  <a:cubicBezTo>
                    <a:pt x="525" y="366"/>
                    <a:pt x="434" y="298"/>
                    <a:pt x="366" y="229"/>
                  </a:cubicBezTo>
                  <a:cubicBezTo>
                    <a:pt x="320" y="206"/>
                    <a:pt x="297" y="183"/>
                    <a:pt x="274" y="161"/>
                  </a:cubicBezTo>
                  <a:cubicBezTo>
                    <a:pt x="252" y="115"/>
                    <a:pt x="206" y="69"/>
                    <a:pt x="183" y="47"/>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 name="Google Shape;9773;p58"/>
            <p:cNvSpPr/>
            <p:nvPr/>
          </p:nvSpPr>
          <p:spPr>
            <a:xfrm>
              <a:off x="5292590" y="2916881"/>
              <a:ext cx="177482" cy="71031"/>
            </a:xfrm>
            <a:custGeom>
              <a:avLst/>
              <a:gdLst/>
              <a:ahLst/>
              <a:cxnLst/>
              <a:rect l="l" t="t" r="r" b="b"/>
              <a:pathLst>
                <a:path w="3768" h="1508" extrusionOk="0">
                  <a:moveTo>
                    <a:pt x="846" y="1119"/>
                  </a:moveTo>
                  <a:cubicBezTo>
                    <a:pt x="846" y="1119"/>
                    <a:pt x="846" y="1119"/>
                    <a:pt x="846" y="1142"/>
                  </a:cubicBezTo>
                  <a:lnTo>
                    <a:pt x="754" y="1142"/>
                  </a:lnTo>
                  <a:cubicBezTo>
                    <a:pt x="777" y="1142"/>
                    <a:pt x="823" y="1119"/>
                    <a:pt x="846" y="1119"/>
                  </a:cubicBezTo>
                  <a:close/>
                  <a:moveTo>
                    <a:pt x="3333" y="1"/>
                  </a:moveTo>
                  <a:cubicBezTo>
                    <a:pt x="3311" y="1"/>
                    <a:pt x="3311" y="1"/>
                    <a:pt x="3288" y="23"/>
                  </a:cubicBezTo>
                  <a:lnTo>
                    <a:pt x="3265" y="23"/>
                  </a:lnTo>
                  <a:cubicBezTo>
                    <a:pt x="3219" y="23"/>
                    <a:pt x="3197" y="46"/>
                    <a:pt x="3174" y="46"/>
                  </a:cubicBezTo>
                  <a:cubicBezTo>
                    <a:pt x="3060" y="92"/>
                    <a:pt x="2945" y="138"/>
                    <a:pt x="2808" y="160"/>
                  </a:cubicBezTo>
                  <a:cubicBezTo>
                    <a:pt x="2672" y="206"/>
                    <a:pt x="2512" y="252"/>
                    <a:pt x="2352" y="297"/>
                  </a:cubicBezTo>
                  <a:cubicBezTo>
                    <a:pt x="2215" y="343"/>
                    <a:pt x="2055" y="389"/>
                    <a:pt x="1918" y="434"/>
                  </a:cubicBezTo>
                  <a:cubicBezTo>
                    <a:pt x="1759" y="503"/>
                    <a:pt x="1599" y="548"/>
                    <a:pt x="1439" y="617"/>
                  </a:cubicBezTo>
                  <a:cubicBezTo>
                    <a:pt x="1348" y="663"/>
                    <a:pt x="1234" y="708"/>
                    <a:pt x="1119" y="754"/>
                  </a:cubicBezTo>
                  <a:cubicBezTo>
                    <a:pt x="982" y="800"/>
                    <a:pt x="868" y="868"/>
                    <a:pt x="754" y="914"/>
                  </a:cubicBezTo>
                  <a:cubicBezTo>
                    <a:pt x="640" y="959"/>
                    <a:pt x="526" y="1005"/>
                    <a:pt x="412" y="1073"/>
                  </a:cubicBezTo>
                  <a:cubicBezTo>
                    <a:pt x="343" y="1096"/>
                    <a:pt x="298" y="1119"/>
                    <a:pt x="252" y="1119"/>
                  </a:cubicBezTo>
                  <a:cubicBezTo>
                    <a:pt x="206" y="1142"/>
                    <a:pt x="184" y="1142"/>
                    <a:pt x="161" y="1165"/>
                  </a:cubicBezTo>
                  <a:cubicBezTo>
                    <a:pt x="138" y="1165"/>
                    <a:pt x="115" y="1188"/>
                    <a:pt x="115" y="1188"/>
                  </a:cubicBezTo>
                  <a:cubicBezTo>
                    <a:pt x="69" y="1210"/>
                    <a:pt x="47" y="1210"/>
                    <a:pt x="24" y="1256"/>
                  </a:cubicBezTo>
                  <a:cubicBezTo>
                    <a:pt x="1" y="1279"/>
                    <a:pt x="1" y="1347"/>
                    <a:pt x="24" y="1370"/>
                  </a:cubicBezTo>
                  <a:cubicBezTo>
                    <a:pt x="47" y="1393"/>
                    <a:pt x="69" y="1416"/>
                    <a:pt x="92" y="1416"/>
                  </a:cubicBezTo>
                  <a:cubicBezTo>
                    <a:pt x="161" y="1416"/>
                    <a:pt x="206" y="1393"/>
                    <a:pt x="298" y="1393"/>
                  </a:cubicBezTo>
                  <a:lnTo>
                    <a:pt x="572" y="1393"/>
                  </a:lnTo>
                  <a:cubicBezTo>
                    <a:pt x="640" y="1393"/>
                    <a:pt x="731" y="1393"/>
                    <a:pt x="800" y="1416"/>
                  </a:cubicBezTo>
                  <a:lnTo>
                    <a:pt x="823" y="1416"/>
                  </a:lnTo>
                  <a:cubicBezTo>
                    <a:pt x="868" y="1393"/>
                    <a:pt x="914" y="1393"/>
                    <a:pt x="960" y="1370"/>
                  </a:cubicBezTo>
                  <a:lnTo>
                    <a:pt x="982" y="1370"/>
                  </a:lnTo>
                  <a:cubicBezTo>
                    <a:pt x="1028" y="1370"/>
                    <a:pt x="1051" y="1393"/>
                    <a:pt x="1051" y="1439"/>
                  </a:cubicBezTo>
                  <a:cubicBezTo>
                    <a:pt x="1119" y="1439"/>
                    <a:pt x="1165" y="1461"/>
                    <a:pt x="1234" y="1461"/>
                  </a:cubicBezTo>
                  <a:cubicBezTo>
                    <a:pt x="1279" y="1461"/>
                    <a:pt x="1348" y="1484"/>
                    <a:pt x="1416" y="1484"/>
                  </a:cubicBezTo>
                  <a:cubicBezTo>
                    <a:pt x="1485" y="1507"/>
                    <a:pt x="1553" y="1507"/>
                    <a:pt x="1644" y="1507"/>
                  </a:cubicBezTo>
                  <a:lnTo>
                    <a:pt x="1759" y="1507"/>
                  </a:lnTo>
                  <a:cubicBezTo>
                    <a:pt x="1804" y="1507"/>
                    <a:pt x="1850" y="1484"/>
                    <a:pt x="1873" y="1461"/>
                  </a:cubicBezTo>
                  <a:cubicBezTo>
                    <a:pt x="1941" y="1439"/>
                    <a:pt x="2010" y="1416"/>
                    <a:pt x="2055" y="1393"/>
                  </a:cubicBezTo>
                  <a:cubicBezTo>
                    <a:pt x="2215" y="1302"/>
                    <a:pt x="2375" y="1210"/>
                    <a:pt x="2535" y="1142"/>
                  </a:cubicBezTo>
                  <a:cubicBezTo>
                    <a:pt x="2717" y="1051"/>
                    <a:pt x="2877" y="982"/>
                    <a:pt x="3060" y="914"/>
                  </a:cubicBezTo>
                  <a:cubicBezTo>
                    <a:pt x="3174" y="891"/>
                    <a:pt x="3265" y="845"/>
                    <a:pt x="3379" y="822"/>
                  </a:cubicBezTo>
                  <a:cubicBezTo>
                    <a:pt x="3470" y="800"/>
                    <a:pt x="3585" y="777"/>
                    <a:pt x="3699" y="754"/>
                  </a:cubicBezTo>
                  <a:cubicBezTo>
                    <a:pt x="3744" y="754"/>
                    <a:pt x="3767" y="708"/>
                    <a:pt x="3767" y="663"/>
                  </a:cubicBezTo>
                  <a:cubicBezTo>
                    <a:pt x="3744" y="617"/>
                    <a:pt x="3699" y="594"/>
                    <a:pt x="3653" y="594"/>
                  </a:cubicBezTo>
                  <a:cubicBezTo>
                    <a:pt x="3585" y="617"/>
                    <a:pt x="3516" y="617"/>
                    <a:pt x="3425" y="640"/>
                  </a:cubicBezTo>
                  <a:cubicBezTo>
                    <a:pt x="3425" y="640"/>
                    <a:pt x="3425" y="617"/>
                    <a:pt x="3402" y="617"/>
                  </a:cubicBezTo>
                  <a:cubicBezTo>
                    <a:pt x="3448" y="594"/>
                    <a:pt x="3470" y="571"/>
                    <a:pt x="3470" y="548"/>
                  </a:cubicBezTo>
                  <a:cubicBezTo>
                    <a:pt x="3493" y="526"/>
                    <a:pt x="3493" y="480"/>
                    <a:pt x="3493" y="457"/>
                  </a:cubicBezTo>
                  <a:cubicBezTo>
                    <a:pt x="3493" y="457"/>
                    <a:pt x="3470" y="434"/>
                    <a:pt x="3470" y="412"/>
                  </a:cubicBezTo>
                  <a:cubicBezTo>
                    <a:pt x="3470" y="434"/>
                    <a:pt x="3470" y="434"/>
                    <a:pt x="3470" y="434"/>
                  </a:cubicBezTo>
                  <a:cubicBezTo>
                    <a:pt x="3470" y="389"/>
                    <a:pt x="3448" y="343"/>
                    <a:pt x="3448" y="275"/>
                  </a:cubicBezTo>
                  <a:cubicBezTo>
                    <a:pt x="3448" y="252"/>
                    <a:pt x="3448" y="229"/>
                    <a:pt x="3448" y="206"/>
                  </a:cubicBezTo>
                  <a:cubicBezTo>
                    <a:pt x="3448" y="183"/>
                    <a:pt x="3470" y="160"/>
                    <a:pt x="3470" y="138"/>
                  </a:cubicBezTo>
                  <a:cubicBezTo>
                    <a:pt x="3470" y="69"/>
                    <a:pt x="3425" y="23"/>
                    <a:pt x="337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 name="Google Shape;9774;p58"/>
            <p:cNvSpPr/>
            <p:nvPr/>
          </p:nvSpPr>
          <p:spPr>
            <a:xfrm>
              <a:off x="5229187" y="2729831"/>
              <a:ext cx="92509" cy="240835"/>
            </a:xfrm>
            <a:custGeom>
              <a:avLst/>
              <a:gdLst/>
              <a:ahLst/>
              <a:cxnLst/>
              <a:rect l="l" t="t" r="r" b="b"/>
              <a:pathLst>
                <a:path w="1964" h="5113" extrusionOk="0">
                  <a:moveTo>
                    <a:pt x="300" y="162"/>
                  </a:moveTo>
                  <a:cubicBezTo>
                    <a:pt x="320" y="184"/>
                    <a:pt x="321" y="206"/>
                    <a:pt x="343" y="228"/>
                  </a:cubicBezTo>
                  <a:cubicBezTo>
                    <a:pt x="343" y="251"/>
                    <a:pt x="343" y="251"/>
                    <a:pt x="343" y="251"/>
                  </a:cubicBezTo>
                  <a:cubicBezTo>
                    <a:pt x="343" y="274"/>
                    <a:pt x="365" y="297"/>
                    <a:pt x="365" y="342"/>
                  </a:cubicBezTo>
                  <a:cubicBezTo>
                    <a:pt x="343" y="297"/>
                    <a:pt x="343" y="274"/>
                    <a:pt x="320" y="228"/>
                  </a:cubicBezTo>
                  <a:cubicBezTo>
                    <a:pt x="320" y="210"/>
                    <a:pt x="305" y="192"/>
                    <a:pt x="300" y="162"/>
                  </a:cubicBezTo>
                  <a:close/>
                  <a:moveTo>
                    <a:pt x="411" y="0"/>
                  </a:moveTo>
                  <a:cubicBezTo>
                    <a:pt x="411" y="0"/>
                    <a:pt x="388" y="23"/>
                    <a:pt x="388" y="23"/>
                  </a:cubicBezTo>
                  <a:cubicBezTo>
                    <a:pt x="331" y="23"/>
                    <a:pt x="290" y="71"/>
                    <a:pt x="291" y="126"/>
                  </a:cubicBezTo>
                  <a:lnTo>
                    <a:pt x="291" y="126"/>
                  </a:lnTo>
                  <a:cubicBezTo>
                    <a:pt x="267" y="88"/>
                    <a:pt x="227" y="67"/>
                    <a:pt x="206" y="46"/>
                  </a:cubicBezTo>
                  <a:cubicBezTo>
                    <a:pt x="183" y="23"/>
                    <a:pt x="160" y="11"/>
                    <a:pt x="140" y="11"/>
                  </a:cubicBezTo>
                  <a:cubicBezTo>
                    <a:pt x="120" y="11"/>
                    <a:pt x="103" y="23"/>
                    <a:pt x="92" y="46"/>
                  </a:cubicBezTo>
                  <a:cubicBezTo>
                    <a:pt x="46" y="69"/>
                    <a:pt x="46" y="137"/>
                    <a:pt x="92" y="160"/>
                  </a:cubicBezTo>
                  <a:cubicBezTo>
                    <a:pt x="92" y="183"/>
                    <a:pt x="114" y="183"/>
                    <a:pt x="114" y="205"/>
                  </a:cubicBezTo>
                  <a:cubicBezTo>
                    <a:pt x="137" y="205"/>
                    <a:pt x="137" y="205"/>
                    <a:pt x="137" y="228"/>
                  </a:cubicBezTo>
                  <a:cubicBezTo>
                    <a:pt x="160" y="274"/>
                    <a:pt x="160" y="297"/>
                    <a:pt x="183" y="342"/>
                  </a:cubicBezTo>
                  <a:cubicBezTo>
                    <a:pt x="183" y="403"/>
                    <a:pt x="183" y="446"/>
                    <a:pt x="183" y="502"/>
                  </a:cubicBezTo>
                  <a:cubicBezTo>
                    <a:pt x="160" y="571"/>
                    <a:pt x="160" y="639"/>
                    <a:pt x="137" y="685"/>
                  </a:cubicBezTo>
                  <a:cubicBezTo>
                    <a:pt x="137" y="776"/>
                    <a:pt x="114" y="845"/>
                    <a:pt x="114" y="913"/>
                  </a:cubicBezTo>
                  <a:cubicBezTo>
                    <a:pt x="92" y="982"/>
                    <a:pt x="92" y="1050"/>
                    <a:pt x="69" y="1141"/>
                  </a:cubicBezTo>
                  <a:cubicBezTo>
                    <a:pt x="46" y="1210"/>
                    <a:pt x="46" y="1301"/>
                    <a:pt x="46" y="1392"/>
                  </a:cubicBezTo>
                  <a:cubicBezTo>
                    <a:pt x="46" y="1392"/>
                    <a:pt x="23" y="1415"/>
                    <a:pt x="23" y="1415"/>
                  </a:cubicBezTo>
                  <a:cubicBezTo>
                    <a:pt x="23" y="1575"/>
                    <a:pt x="0" y="1735"/>
                    <a:pt x="0" y="1895"/>
                  </a:cubicBezTo>
                  <a:cubicBezTo>
                    <a:pt x="0" y="2054"/>
                    <a:pt x="0" y="2191"/>
                    <a:pt x="0" y="2351"/>
                  </a:cubicBezTo>
                  <a:cubicBezTo>
                    <a:pt x="23" y="2511"/>
                    <a:pt x="46" y="2671"/>
                    <a:pt x="92" y="2830"/>
                  </a:cubicBezTo>
                  <a:cubicBezTo>
                    <a:pt x="92" y="2899"/>
                    <a:pt x="114" y="2967"/>
                    <a:pt x="137" y="3059"/>
                  </a:cubicBezTo>
                  <a:cubicBezTo>
                    <a:pt x="160" y="3127"/>
                    <a:pt x="183" y="3196"/>
                    <a:pt x="206" y="3287"/>
                  </a:cubicBezTo>
                  <a:cubicBezTo>
                    <a:pt x="229" y="3424"/>
                    <a:pt x="297" y="3561"/>
                    <a:pt x="343" y="3721"/>
                  </a:cubicBezTo>
                  <a:cubicBezTo>
                    <a:pt x="411" y="3858"/>
                    <a:pt x="480" y="4017"/>
                    <a:pt x="548" y="4154"/>
                  </a:cubicBezTo>
                  <a:cubicBezTo>
                    <a:pt x="594" y="4223"/>
                    <a:pt x="617" y="4268"/>
                    <a:pt x="662" y="4337"/>
                  </a:cubicBezTo>
                  <a:cubicBezTo>
                    <a:pt x="708" y="4405"/>
                    <a:pt x="754" y="4451"/>
                    <a:pt x="799" y="4519"/>
                  </a:cubicBezTo>
                  <a:cubicBezTo>
                    <a:pt x="845" y="4588"/>
                    <a:pt x="890" y="4656"/>
                    <a:pt x="959" y="4725"/>
                  </a:cubicBezTo>
                  <a:cubicBezTo>
                    <a:pt x="1005" y="4771"/>
                    <a:pt x="1050" y="4816"/>
                    <a:pt x="1096" y="4862"/>
                  </a:cubicBezTo>
                  <a:cubicBezTo>
                    <a:pt x="1164" y="4930"/>
                    <a:pt x="1210" y="4976"/>
                    <a:pt x="1279" y="5044"/>
                  </a:cubicBezTo>
                  <a:cubicBezTo>
                    <a:pt x="1301" y="5044"/>
                    <a:pt x="1324" y="5067"/>
                    <a:pt x="1347" y="5090"/>
                  </a:cubicBezTo>
                  <a:cubicBezTo>
                    <a:pt x="1393" y="5113"/>
                    <a:pt x="1438" y="5113"/>
                    <a:pt x="1484" y="5113"/>
                  </a:cubicBezTo>
                  <a:cubicBezTo>
                    <a:pt x="1530" y="5113"/>
                    <a:pt x="1552" y="5113"/>
                    <a:pt x="1598" y="5090"/>
                  </a:cubicBezTo>
                  <a:cubicBezTo>
                    <a:pt x="1621" y="5090"/>
                    <a:pt x="1667" y="5067"/>
                    <a:pt x="1689" y="5067"/>
                  </a:cubicBezTo>
                  <a:cubicBezTo>
                    <a:pt x="1735" y="5044"/>
                    <a:pt x="1781" y="5022"/>
                    <a:pt x="1803" y="5022"/>
                  </a:cubicBezTo>
                  <a:cubicBezTo>
                    <a:pt x="1826" y="5022"/>
                    <a:pt x="1826" y="4999"/>
                    <a:pt x="1849" y="4999"/>
                  </a:cubicBezTo>
                  <a:cubicBezTo>
                    <a:pt x="1849" y="4999"/>
                    <a:pt x="1872" y="4999"/>
                    <a:pt x="1895" y="4976"/>
                  </a:cubicBezTo>
                  <a:cubicBezTo>
                    <a:pt x="1918" y="4976"/>
                    <a:pt x="1918" y="4953"/>
                    <a:pt x="1940" y="4930"/>
                  </a:cubicBezTo>
                  <a:cubicBezTo>
                    <a:pt x="1963" y="4885"/>
                    <a:pt x="1963" y="4816"/>
                    <a:pt x="1940" y="4771"/>
                  </a:cubicBezTo>
                  <a:cubicBezTo>
                    <a:pt x="1918" y="4725"/>
                    <a:pt x="1872" y="4702"/>
                    <a:pt x="1849" y="4679"/>
                  </a:cubicBezTo>
                  <a:cubicBezTo>
                    <a:pt x="1735" y="4611"/>
                    <a:pt x="1621" y="4565"/>
                    <a:pt x="1507" y="4474"/>
                  </a:cubicBezTo>
                  <a:cubicBezTo>
                    <a:pt x="1507" y="4474"/>
                    <a:pt x="1484" y="4474"/>
                    <a:pt x="1484" y="4451"/>
                  </a:cubicBezTo>
                  <a:cubicBezTo>
                    <a:pt x="1484" y="4451"/>
                    <a:pt x="1461" y="4451"/>
                    <a:pt x="1461" y="4428"/>
                  </a:cubicBezTo>
                  <a:cubicBezTo>
                    <a:pt x="1393" y="4360"/>
                    <a:pt x="1301" y="4291"/>
                    <a:pt x="1233" y="4200"/>
                  </a:cubicBezTo>
                  <a:cubicBezTo>
                    <a:pt x="1210" y="4154"/>
                    <a:pt x="1164" y="4109"/>
                    <a:pt x="1119" y="4063"/>
                  </a:cubicBezTo>
                  <a:cubicBezTo>
                    <a:pt x="1096" y="3994"/>
                    <a:pt x="1050" y="3949"/>
                    <a:pt x="1027" y="3880"/>
                  </a:cubicBezTo>
                  <a:cubicBezTo>
                    <a:pt x="959" y="3766"/>
                    <a:pt x="868" y="3675"/>
                    <a:pt x="799" y="3561"/>
                  </a:cubicBezTo>
                  <a:cubicBezTo>
                    <a:pt x="776" y="3470"/>
                    <a:pt x="754" y="3401"/>
                    <a:pt x="731" y="3310"/>
                  </a:cubicBezTo>
                  <a:cubicBezTo>
                    <a:pt x="708" y="3241"/>
                    <a:pt x="662" y="3173"/>
                    <a:pt x="639" y="3104"/>
                  </a:cubicBezTo>
                  <a:cubicBezTo>
                    <a:pt x="617" y="3013"/>
                    <a:pt x="594" y="2922"/>
                    <a:pt x="571" y="2830"/>
                  </a:cubicBezTo>
                  <a:cubicBezTo>
                    <a:pt x="548" y="2762"/>
                    <a:pt x="525" y="2671"/>
                    <a:pt x="525" y="2579"/>
                  </a:cubicBezTo>
                  <a:cubicBezTo>
                    <a:pt x="502" y="2442"/>
                    <a:pt x="502" y="2305"/>
                    <a:pt x="502" y="2168"/>
                  </a:cubicBezTo>
                  <a:cubicBezTo>
                    <a:pt x="525" y="2077"/>
                    <a:pt x="525" y="2009"/>
                    <a:pt x="525" y="1940"/>
                  </a:cubicBezTo>
                  <a:cubicBezTo>
                    <a:pt x="525" y="1849"/>
                    <a:pt x="525" y="1780"/>
                    <a:pt x="525" y="1712"/>
                  </a:cubicBezTo>
                  <a:cubicBezTo>
                    <a:pt x="548" y="1643"/>
                    <a:pt x="548" y="1575"/>
                    <a:pt x="548" y="1484"/>
                  </a:cubicBezTo>
                  <a:cubicBezTo>
                    <a:pt x="548" y="1415"/>
                    <a:pt x="548" y="1347"/>
                    <a:pt x="548" y="1278"/>
                  </a:cubicBezTo>
                  <a:cubicBezTo>
                    <a:pt x="571" y="1210"/>
                    <a:pt x="571" y="1141"/>
                    <a:pt x="571" y="1073"/>
                  </a:cubicBezTo>
                  <a:cubicBezTo>
                    <a:pt x="571" y="1004"/>
                    <a:pt x="594" y="913"/>
                    <a:pt x="594" y="845"/>
                  </a:cubicBezTo>
                  <a:cubicBezTo>
                    <a:pt x="594" y="799"/>
                    <a:pt x="594" y="753"/>
                    <a:pt x="617" y="708"/>
                  </a:cubicBezTo>
                  <a:cubicBezTo>
                    <a:pt x="617" y="685"/>
                    <a:pt x="617" y="685"/>
                    <a:pt x="617" y="662"/>
                  </a:cubicBezTo>
                  <a:cubicBezTo>
                    <a:pt x="617" y="548"/>
                    <a:pt x="662" y="434"/>
                    <a:pt x="639" y="320"/>
                  </a:cubicBezTo>
                  <a:cubicBezTo>
                    <a:pt x="617" y="274"/>
                    <a:pt x="617" y="228"/>
                    <a:pt x="594" y="183"/>
                  </a:cubicBezTo>
                  <a:cubicBezTo>
                    <a:pt x="571" y="137"/>
                    <a:pt x="571" y="114"/>
                    <a:pt x="548" y="91"/>
                  </a:cubicBezTo>
                  <a:cubicBezTo>
                    <a:pt x="525" y="69"/>
                    <a:pt x="525" y="69"/>
                    <a:pt x="502" y="69"/>
                  </a:cubicBezTo>
                  <a:cubicBezTo>
                    <a:pt x="480" y="23"/>
                    <a:pt x="457" y="0"/>
                    <a:pt x="4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 name="Google Shape;9775;p58"/>
            <p:cNvSpPr/>
            <p:nvPr/>
          </p:nvSpPr>
          <p:spPr>
            <a:xfrm>
              <a:off x="5241010" y="2731951"/>
              <a:ext cx="8620" cy="9091"/>
            </a:xfrm>
            <a:custGeom>
              <a:avLst/>
              <a:gdLst/>
              <a:ahLst/>
              <a:cxnLst/>
              <a:rect l="l" t="t" r="r" b="b"/>
              <a:pathLst>
                <a:path w="183" h="193" extrusionOk="0">
                  <a:moveTo>
                    <a:pt x="23" y="1"/>
                  </a:moveTo>
                  <a:cubicBezTo>
                    <a:pt x="23" y="24"/>
                    <a:pt x="0" y="46"/>
                    <a:pt x="0" y="46"/>
                  </a:cubicBezTo>
                  <a:cubicBezTo>
                    <a:pt x="0" y="69"/>
                    <a:pt x="0" y="92"/>
                    <a:pt x="23" y="115"/>
                  </a:cubicBezTo>
                  <a:cubicBezTo>
                    <a:pt x="23" y="115"/>
                    <a:pt x="23" y="138"/>
                    <a:pt x="46" y="138"/>
                  </a:cubicBezTo>
                  <a:cubicBezTo>
                    <a:pt x="46" y="160"/>
                    <a:pt x="69" y="183"/>
                    <a:pt x="92" y="183"/>
                  </a:cubicBezTo>
                  <a:cubicBezTo>
                    <a:pt x="98" y="190"/>
                    <a:pt x="107" y="193"/>
                    <a:pt x="116" y="193"/>
                  </a:cubicBezTo>
                  <a:cubicBezTo>
                    <a:pt x="139" y="193"/>
                    <a:pt x="167" y="177"/>
                    <a:pt x="183" y="160"/>
                  </a:cubicBezTo>
                  <a:cubicBezTo>
                    <a:pt x="183" y="138"/>
                    <a:pt x="183" y="138"/>
                    <a:pt x="183" y="115"/>
                  </a:cubicBezTo>
                  <a:cubicBezTo>
                    <a:pt x="160" y="115"/>
                    <a:pt x="160" y="92"/>
                    <a:pt x="160" y="92"/>
                  </a:cubicBezTo>
                  <a:cubicBezTo>
                    <a:pt x="160" y="69"/>
                    <a:pt x="137" y="69"/>
                    <a:pt x="137" y="69"/>
                  </a:cubicBezTo>
                  <a:cubicBezTo>
                    <a:pt x="137" y="69"/>
                    <a:pt x="137" y="46"/>
                    <a:pt x="114" y="46"/>
                  </a:cubicBezTo>
                  <a:cubicBezTo>
                    <a:pt x="114" y="24"/>
                    <a:pt x="114" y="24"/>
                    <a:pt x="114" y="24"/>
                  </a:cubicBezTo>
                  <a:cubicBezTo>
                    <a:pt x="92" y="1"/>
                    <a:pt x="69" y="1"/>
                    <a:pt x="69" y="1"/>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 name="Google Shape;9776;p58"/>
            <p:cNvSpPr/>
            <p:nvPr/>
          </p:nvSpPr>
          <p:spPr>
            <a:xfrm>
              <a:off x="6128038" y="3212553"/>
              <a:ext cx="76353" cy="53791"/>
            </a:xfrm>
            <a:custGeom>
              <a:avLst/>
              <a:gdLst/>
              <a:ahLst/>
              <a:cxnLst/>
              <a:rect l="l" t="t" r="r" b="b"/>
              <a:pathLst>
                <a:path w="1621" h="1142" extrusionOk="0">
                  <a:moveTo>
                    <a:pt x="1461" y="1"/>
                  </a:moveTo>
                  <a:cubicBezTo>
                    <a:pt x="1415" y="23"/>
                    <a:pt x="1370" y="46"/>
                    <a:pt x="1370" y="92"/>
                  </a:cubicBezTo>
                  <a:cubicBezTo>
                    <a:pt x="1393" y="115"/>
                    <a:pt x="1393" y="138"/>
                    <a:pt x="1393" y="160"/>
                  </a:cubicBezTo>
                  <a:cubicBezTo>
                    <a:pt x="1393" y="160"/>
                    <a:pt x="1370" y="160"/>
                    <a:pt x="1370" y="183"/>
                  </a:cubicBezTo>
                  <a:cubicBezTo>
                    <a:pt x="1370" y="206"/>
                    <a:pt x="1347" y="206"/>
                    <a:pt x="1347" y="229"/>
                  </a:cubicBezTo>
                  <a:cubicBezTo>
                    <a:pt x="1301" y="275"/>
                    <a:pt x="1278" y="320"/>
                    <a:pt x="1233" y="343"/>
                  </a:cubicBezTo>
                  <a:cubicBezTo>
                    <a:pt x="1142" y="434"/>
                    <a:pt x="1027" y="503"/>
                    <a:pt x="913" y="548"/>
                  </a:cubicBezTo>
                  <a:cubicBezTo>
                    <a:pt x="799" y="617"/>
                    <a:pt x="685" y="685"/>
                    <a:pt x="571" y="731"/>
                  </a:cubicBezTo>
                  <a:cubicBezTo>
                    <a:pt x="502" y="777"/>
                    <a:pt x="434" y="799"/>
                    <a:pt x="365" y="822"/>
                  </a:cubicBezTo>
                  <a:cubicBezTo>
                    <a:pt x="297" y="845"/>
                    <a:pt x="229" y="845"/>
                    <a:pt x="160" y="868"/>
                  </a:cubicBezTo>
                  <a:cubicBezTo>
                    <a:pt x="137" y="868"/>
                    <a:pt x="114" y="868"/>
                    <a:pt x="92" y="891"/>
                  </a:cubicBezTo>
                  <a:lnTo>
                    <a:pt x="46" y="891"/>
                  </a:lnTo>
                  <a:cubicBezTo>
                    <a:pt x="46" y="914"/>
                    <a:pt x="23" y="936"/>
                    <a:pt x="0" y="959"/>
                  </a:cubicBezTo>
                  <a:cubicBezTo>
                    <a:pt x="0" y="982"/>
                    <a:pt x="0" y="1005"/>
                    <a:pt x="0" y="1051"/>
                  </a:cubicBezTo>
                  <a:cubicBezTo>
                    <a:pt x="0" y="1073"/>
                    <a:pt x="46" y="1096"/>
                    <a:pt x="69" y="1119"/>
                  </a:cubicBezTo>
                  <a:lnTo>
                    <a:pt x="114" y="1119"/>
                  </a:lnTo>
                  <a:cubicBezTo>
                    <a:pt x="137" y="1142"/>
                    <a:pt x="183" y="1142"/>
                    <a:pt x="206" y="1142"/>
                  </a:cubicBezTo>
                  <a:cubicBezTo>
                    <a:pt x="251" y="1119"/>
                    <a:pt x="297" y="1119"/>
                    <a:pt x="343" y="1119"/>
                  </a:cubicBezTo>
                  <a:lnTo>
                    <a:pt x="365" y="1119"/>
                  </a:lnTo>
                  <a:cubicBezTo>
                    <a:pt x="365" y="1119"/>
                    <a:pt x="388" y="1142"/>
                    <a:pt x="411" y="1142"/>
                  </a:cubicBezTo>
                  <a:cubicBezTo>
                    <a:pt x="457" y="1142"/>
                    <a:pt x="502" y="1142"/>
                    <a:pt x="525" y="1119"/>
                  </a:cubicBezTo>
                  <a:cubicBezTo>
                    <a:pt x="571" y="1119"/>
                    <a:pt x="594" y="1119"/>
                    <a:pt x="617" y="1096"/>
                  </a:cubicBezTo>
                  <a:cubicBezTo>
                    <a:pt x="685" y="1073"/>
                    <a:pt x="753" y="1051"/>
                    <a:pt x="822" y="1028"/>
                  </a:cubicBezTo>
                  <a:cubicBezTo>
                    <a:pt x="845" y="1028"/>
                    <a:pt x="868" y="1005"/>
                    <a:pt x="913" y="1005"/>
                  </a:cubicBezTo>
                  <a:cubicBezTo>
                    <a:pt x="936" y="982"/>
                    <a:pt x="982" y="959"/>
                    <a:pt x="1027" y="936"/>
                  </a:cubicBezTo>
                  <a:cubicBezTo>
                    <a:pt x="1096" y="891"/>
                    <a:pt x="1164" y="868"/>
                    <a:pt x="1210" y="822"/>
                  </a:cubicBezTo>
                  <a:cubicBezTo>
                    <a:pt x="1324" y="754"/>
                    <a:pt x="1415" y="663"/>
                    <a:pt x="1484" y="571"/>
                  </a:cubicBezTo>
                  <a:cubicBezTo>
                    <a:pt x="1507" y="526"/>
                    <a:pt x="1530" y="480"/>
                    <a:pt x="1552" y="457"/>
                  </a:cubicBezTo>
                  <a:cubicBezTo>
                    <a:pt x="1552" y="434"/>
                    <a:pt x="1575" y="411"/>
                    <a:pt x="1575" y="389"/>
                  </a:cubicBezTo>
                  <a:cubicBezTo>
                    <a:pt x="1598" y="366"/>
                    <a:pt x="1598" y="343"/>
                    <a:pt x="1598" y="320"/>
                  </a:cubicBezTo>
                  <a:cubicBezTo>
                    <a:pt x="1621" y="297"/>
                    <a:pt x="1598" y="275"/>
                    <a:pt x="1598" y="252"/>
                  </a:cubicBezTo>
                  <a:cubicBezTo>
                    <a:pt x="1598" y="206"/>
                    <a:pt x="1575" y="183"/>
                    <a:pt x="1530" y="160"/>
                  </a:cubicBezTo>
                  <a:cubicBezTo>
                    <a:pt x="1552" y="138"/>
                    <a:pt x="1530" y="115"/>
                    <a:pt x="1530" y="92"/>
                  </a:cubicBezTo>
                  <a:cubicBezTo>
                    <a:pt x="1530" y="46"/>
                    <a:pt x="1507"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 name="Google Shape;9777;p58"/>
            <p:cNvSpPr/>
            <p:nvPr/>
          </p:nvSpPr>
          <p:spPr>
            <a:xfrm>
              <a:off x="6125871" y="3253392"/>
              <a:ext cx="31229" cy="8667"/>
            </a:xfrm>
            <a:custGeom>
              <a:avLst/>
              <a:gdLst/>
              <a:ahLst/>
              <a:cxnLst/>
              <a:rect l="l" t="t" r="r" b="b"/>
              <a:pathLst>
                <a:path w="663" h="184" extrusionOk="0">
                  <a:moveTo>
                    <a:pt x="138" y="1"/>
                  </a:moveTo>
                  <a:cubicBezTo>
                    <a:pt x="115" y="1"/>
                    <a:pt x="115" y="24"/>
                    <a:pt x="92" y="47"/>
                  </a:cubicBezTo>
                  <a:cubicBezTo>
                    <a:pt x="69" y="47"/>
                    <a:pt x="46" y="47"/>
                    <a:pt x="23" y="69"/>
                  </a:cubicBezTo>
                  <a:cubicBezTo>
                    <a:pt x="1" y="92"/>
                    <a:pt x="1" y="115"/>
                    <a:pt x="1" y="138"/>
                  </a:cubicBezTo>
                  <a:cubicBezTo>
                    <a:pt x="23" y="161"/>
                    <a:pt x="46" y="161"/>
                    <a:pt x="69" y="184"/>
                  </a:cubicBezTo>
                  <a:lnTo>
                    <a:pt x="115" y="184"/>
                  </a:lnTo>
                  <a:cubicBezTo>
                    <a:pt x="138" y="161"/>
                    <a:pt x="160" y="161"/>
                    <a:pt x="183" y="161"/>
                  </a:cubicBezTo>
                  <a:lnTo>
                    <a:pt x="594" y="161"/>
                  </a:lnTo>
                  <a:cubicBezTo>
                    <a:pt x="617" y="161"/>
                    <a:pt x="640" y="161"/>
                    <a:pt x="640" y="138"/>
                  </a:cubicBezTo>
                  <a:cubicBezTo>
                    <a:pt x="663" y="138"/>
                    <a:pt x="663" y="138"/>
                    <a:pt x="663" y="115"/>
                  </a:cubicBezTo>
                  <a:cubicBezTo>
                    <a:pt x="663" y="92"/>
                    <a:pt x="663" y="69"/>
                    <a:pt x="617" y="47"/>
                  </a:cubicBezTo>
                  <a:lnTo>
                    <a:pt x="275" y="47"/>
                  </a:lnTo>
                  <a:cubicBezTo>
                    <a:pt x="252" y="24"/>
                    <a:pt x="229" y="1"/>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 name="Google Shape;9778;p58"/>
            <p:cNvSpPr/>
            <p:nvPr/>
          </p:nvSpPr>
          <p:spPr>
            <a:xfrm>
              <a:off x="6174248" y="3070628"/>
              <a:ext cx="120488" cy="151670"/>
            </a:xfrm>
            <a:custGeom>
              <a:avLst/>
              <a:gdLst/>
              <a:ahLst/>
              <a:cxnLst/>
              <a:rect l="l" t="t" r="r" b="b"/>
              <a:pathLst>
                <a:path w="2558" h="3220" extrusionOk="0">
                  <a:moveTo>
                    <a:pt x="1096" y="1964"/>
                  </a:moveTo>
                  <a:cubicBezTo>
                    <a:pt x="1093" y="1964"/>
                    <a:pt x="1091" y="1964"/>
                    <a:pt x="1089" y="1964"/>
                  </a:cubicBezTo>
                  <a:lnTo>
                    <a:pt x="1089" y="1964"/>
                  </a:lnTo>
                  <a:cubicBezTo>
                    <a:pt x="1084" y="1971"/>
                    <a:pt x="1079" y="1979"/>
                    <a:pt x="1074" y="1986"/>
                  </a:cubicBezTo>
                  <a:lnTo>
                    <a:pt x="1096" y="1964"/>
                  </a:lnTo>
                  <a:close/>
                  <a:moveTo>
                    <a:pt x="2420" y="1"/>
                  </a:moveTo>
                  <a:cubicBezTo>
                    <a:pt x="2375" y="1"/>
                    <a:pt x="2329" y="24"/>
                    <a:pt x="2306" y="24"/>
                  </a:cubicBezTo>
                  <a:cubicBezTo>
                    <a:pt x="2238" y="24"/>
                    <a:pt x="2192" y="46"/>
                    <a:pt x="2146" y="69"/>
                  </a:cubicBezTo>
                  <a:cubicBezTo>
                    <a:pt x="2078" y="92"/>
                    <a:pt x="2009" y="138"/>
                    <a:pt x="1964" y="183"/>
                  </a:cubicBezTo>
                  <a:cubicBezTo>
                    <a:pt x="1895" y="229"/>
                    <a:pt x="1850" y="275"/>
                    <a:pt x="1804" y="320"/>
                  </a:cubicBezTo>
                  <a:cubicBezTo>
                    <a:pt x="1758" y="343"/>
                    <a:pt x="1735" y="366"/>
                    <a:pt x="1713" y="412"/>
                  </a:cubicBezTo>
                  <a:cubicBezTo>
                    <a:pt x="1690" y="434"/>
                    <a:pt x="1667" y="457"/>
                    <a:pt x="1644" y="480"/>
                  </a:cubicBezTo>
                  <a:cubicBezTo>
                    <a:pt x="1599" y="548"/>
                    <a:pt x="1553" y="594"/>
                    <a:pt x="1507" y="663"/>
                  </a:cubicBezTo>
                  <a:cubicBezTo>
                    <a:pt x="1439" y="777"/>
                    <a:pt x="1347" y="891"/>
                    <a:pt x="1302" y="1028"/>
                  </a:cubicBezTo>
                  <a:cubicBezTo>
                    <a:pt x="1279" y="1096"/>
                    <a:pt x="1233" y="1142"/>
                    <a:pt x="1210" y="1188"/>
                  </a:cubicBezTo>
                  <a:cubicBezTo>
                    <a:pt x="1188" y="1256"/>
                    <a:pt x="1165" y="1325"/>
                    <a:pt x="1119" y="1370"/>
                  </a:cubicBezTo>
                  <a:cubicBezTo>
                    <a:pt x="1074" y="1507"/>
                    <a:pt x="1005" y="1621"/>
                    <a:pt x="937" y="1735"/>
                  </a:cubicBezTo>
                  <a:cubicBezTo>
                    <a:pt x="891" y="1804"/>
                    <a:pt x="868" y="1872"/>
                    <a:pt x="822" y="1918"/>
                  </a:cubicBezTo>
                  <a:cubicBezTo>
                    <a:pt x="800" y="1986"/>
                    <a:pt x="754" y="2032"/>
                    <a:pt x="731" y="2101"/>
                  </a:cubicBezTo>
                  <a:cubicBezTo>
                    <a:pt x="685" y="2169"/>
                    <a:pt x="640" y="2238"/>
                    <a:pt x="617" y="2283"/>
                  </a:cubicBezTo>
                  <a:cubicBezTo>
                    <a:pt x="571" y="2352"/>
                    <a:pt x="526" y="2397"/>
                    <a:pt x="503" y="2443"/>
                  </a:cubicBezTo>
                  <a:cubicBezTo>
                    <a:pt x="480" y="2466"/>
                    <a:pt x="480" y="2489"/>
                    <a:pt x="457" y="2511"/>
                  </a:cubicBezTo>
                  <a:cubicBezTo>
                    <a:pt x="457" y="2534"/>
                    <a:pt x="434" y="2557"/>
                    <a:pt x="434" y="2580"/>
                  </a:cubicBezTo>
                  <a:cubicBezTo>
                    <a:pt x="434" y="2580"/>
                    <a:pt x="434" y="2557"/>
                    <a:pt x="434" y="2557"/>
                  </a:cubicBezTo>
                  <a:cubicBezTo>
                    <a:pt x="366" y="2671"/>
                    <a:pt x="275" y="2740"/>
                    <a:pt x="206" y="2831"/>
                  </a:cubicBezTo>
                  <a:cubicBezTo>
                    <a:pt x="183" y="2899"/>
                    <a:pt x="138" y="2945"/>
                    <a:pt x="92" y="2991"/>
                  </a:cubicBezTo>
                  <a:cubicBezTo>
                    <a:pt x="92" y="3014"/>
                    <a:pt x="69" y="3036"/>
                    <a:pt x="46" y="3059"/>
                  </a:cubicBezTo>
                  <a:cubicBezTo>
                    <a:pt x="24" y="3082"/>
                    <a:pt x="1" y="3128"/>
                    <a:pt x="1" y="3151"/>
                  </a:cubicBezTo>
                  <a:cubicBezTo>
                    <a:pt x="1" y="3173"/>
                    <a:pt x="1" y="3196"/>
                    <a:pt x="24" y="3196"/>
                  </a:cubicBezTo>
                  <a:cubicBezTo>
                    <a:pt x="46" y="3219"/>
                    <a:pt x="69" y="3219"/>
                    <a:pt x="92" y="3219"/>
                  </a:cubicBezTo>
                  <a:cubicBezTo>
                    <a:pt x="115" y="3196"/>
                    <a:pt x="115" y="3196"/>
                    <a:pt x="138" y="3173"/>
                  </a:cubicBezTo>
                  <a:cubicBezTo>
                    <a:pt x="138" y="3151"/>
                    <a:pt x="161" y="3151"/>
                    <a:pt x="161" y="3128"/>
                  </a:cubicBezTo>
                  <a:cubicBezTo>
                    <a:pt x="206" y="3105"/>
                    <a:pt x="229" y="3082"/>
                    <a:pt x="252" y="3036"/>
                  </a:cubicBezTo>
                  <a:cubicBezTo>
                    <a:pt x="275" y="2991"/>
                    <a:pt x="297" y="2968"/>
                    <a:pt x="343" y="2922"/>
                  </a:cubicBezTo>
                  <a:cubicBezTo>
                    <a:pt x="366" y="2877"/>
                    <a:pt x="389" y="2854"/>
                    <a:pt x="434" y="2808"/>
                  </a:cubicBezTo>
                  <a:cubicBezTo>
                    <a:pt x="480" y="2763"/>
                    <a:pt x="503" y="2717"/>
                    <a:pt x="549" y="2671"/>
                  </a:cubicBezTo>
                  <a:cubicBezTo>
                    <a:pt x="617" y="2603"/>
                    <a:pt x="685" y="2511"/>
                    <a:pt x="754" y="2420"/>
                  </a:cubicBezTo>
                  <a:cubicBezTo>
                    <a:pt x="777" y="2375"/>
                    <a:pt x="822" y="2329"/>
                    <a:pt x="868" y="2283"/>
                  </a:cubicBezTo>
                  <a:cubicBezTo>
                    <a:pt x="891" y="2215"/>
                    <a:pt x="937" y="2169"/>
                    <a:pt x="982" y="2123"/>
                  </a:cubicBezTo>
                  <a:cubicBezTo>
                    <a:pt x="1005" y="2078"/>
                    <a:pt x="1028" y="2032"/>
                    <a:pt x="1074" y="1986"/>
                  </a:cubicBezTo>
                  <a:cubicBezTo>
                    <a:pt x="1074" y="1967"/>
                    <a:pt x="1074" y="1964"/>
                    <a:pt x="1089" y="1964"/>
                  </a:cubicBezTo>
                  <a:lnTo>
                    <a:pt x="1089" y="1964"/>
                  </a:lnTo>
                  <a:cubicBezTo>
                    <a:pt x="1129" y="1903"/>
                    <a:pt x="1167" y="1842"/>
                    <a:pt x="1188" y="1781"/>
                  </a:cubicBezTo>
                  <a:cubicBezTo>
                    <a:pt x="1233" y="1735"/>
                    <a:pt x="1279" y="1667"/>
                    <a:pt x="1302" y="1598"/>
                  </a:cubicBezTo>
                  <a:cubicBezTo>
                    <a:pt x="1325" y="1553"/>
                    <a:pt x="1370" y="1507"/>
                    <a:pt x="1393" y="1439"/>
                  </a:cubicBezTo>
                  <a:cubicBezTo>
                    <a:pt x="1416" y="1393"/>
                    <a:pt x="1462" y="1325"/>
                    <a:pt x="1484" y="1256"/>
                  </a:cubicBezTo>
                  <a:cubicBezTo>
                    <a:pt x="1507" y="1210"/>
                    <a:pt x="1530" y="1165"/>
                    <a:pt x="1553" y="1119"/>
                  </a:cubicBezTo>
                  <a:cubicBezTo>
                    <a:pt x="1576" y="1073"/>
                    <a:pt x="1599" y="1028"/>
                    <a:pt x="1621" y="982"/>
                  </a:cubicBezTo>
                  <a:cubicBezTo>
                    <a:pt x="1690" y="914"/>
                    <a:pt x="1758" y="822"/>
                    <a:pt x="1804" y="754"/>
                  </a:cubicBezTo>
                  <a:cubicBezTo>
                    <a:pt x="1850" y="708"/>
                    <a:pt x="1895" y="663"/>
                    <a:pt x="1918" y="617"/>
                  </a:cubicBezTo>
                  <a:cubicBezTo>
                    <a:pt x="1964" y="571"/>
                    <a:pt x="2009" y="548"/>
                    <a:pt x="2032" y="526"/>
                  </a:cubicBezTo>
                  <a:cubicBezTo>
                    <a:pt x="2078" y="480"/>
                    <a:pt x="2123" y="457"/>
                    <a:pt x="2169" y="434"/>
                  </a:cubicBezTo>
                  <a:cubicBezTo>
                    <a:pt x="2215" y="389"/>
                    <a:pt x="2260" y="366"/>
                    <a:pt x="2329" y="343"/>
                  </a:cubicBezTo>
                  <a:cubicBezTo>
                    <a:pt x="2375" y="320"/>
                    <a:pt x="2420" y="320"/>
                    <a:pt x="2466" y="297"/>
                  </a:cubicBezTo>
                  <a:cubicBezTo>
                    <a:pt x="2489" y="297"/>
                    <a:pt x="2512" y="275"/>
                    <a:pt x="2512" y="252"/>
                  </a:cubicBezTo>
                  <a:cubicBezTo>
                    <a:pt x="2534" y="229"/>
                    <a:pt x="2534" y="206"/>
                    <a:pt x="2534" y="160"/>
                  </a:cubicBezTo>
                  <a:cubicBezTo>
                    <a:pt x="2534" y="160"/>
                    <a:pt x="2512" y="160"/>
                    <a:pt x="2512" y="138"/>
                  </a:cubicBezTo>
                  <a:cubicBezTo>
                    <a:pt x="2557" y="138"/>
                    <a:pt x="2557" y="115"/>
                    <a:pt x="2557" y="69"/>
                  </a:cubicBezTo>
                  <a:cubicBezTo>
                    <a:pt x="2557" y="46"/>
                    <a:pt x="2534" y="1"/>
                    <a:pt x="2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 name="Google Shape;9779;p58"/>
            <p:cNvSpPr/>
            <p:nvPr/>
          </p:nvSpPr>
          <p:spPr>
            <a:xfrm>
              <a:off x="5085094" y="3600689"/>
              <a:ext cx="425807" cy="96796"/>
            </a:xfrm>
            <a:custGeom>
              <a:avLst/>
              <a:gdLst/>
              <a:ahLst/>
              <a:cxnLst/>
              <a:rect l="l" t="t" r="r" b="b"/>
              <a:pathLst>
                <a:path w="9040" h="2055" extrusionOk="0">
                  <a:moveTo>
                    <a:pt x="1" y="1"/>
                  </a:moveTo>
                  <a:cubicBezTo>
                    <a:pt x="1" y="23"/>
                    <a:pt x="1" y="46"/>
                    <a:pt x="1" y="69"/>
                  </a:cubicBezTo>
                  <a:cubicBezTo>
                    <a:pt x="115" y="183"/>
                    <a:pt x="229" y="274"/>
                    <a:pt x="366" y="366"/>
                  </a:cubicBezTo>
                  <a:cubicBezTo>
                    <a:pt x="412" y="411"/>
                    <a:pt x="480" y="480"/>
                    <a:pt x="549" y="503"/>
                  </a:cubicBezTo>
                  <a:cubicBezTo>
                    <a:pt x="617" y="548"/>
                    <a:pt x="685" y="594"/>
                    <a:pt x="754" y="640"/>
                  </a:cubicBezTo>
                  <a:cubicBezTo>
                    <a:pt x="822" y="685"/>
                    <a:pt x="891" y="708"/>
                    <a:pt x="959" y="754"/>
                  </a:cubicBezTo>
                  <a:cubicBezTo>
                    <a:pt x="1028" y="799"/>
                    <a:pt x="1096" y="845"/>
                    <a:pt x="1165" y="891"/>
                  </a:cubicBezTo>
                  <a:cubicBezTo>
                    <a:pt x="1233" y="936"/>
                    <a:pt x="1302" y="959"/>
                    <a:pt x="1370" y="1005"/>
                  </a:cubicBezTo>
                  <a:cubicBezTo>
                    <a:pt x="1416" y="1028"/>
                    <a:pt x="1462" y="1050"/>
                    <a:pt x="1507" y="1073"/>
                  </a:cubicBezTo>
                  <a:cubicBezTo>
                    <a:pt x="1507" y="1096"/>
                    <a:pt x="1507" y="1119"/>
                    <a:pt x="1530" y="1142"/>
                  </a:cubicBezTo>
                  <a:cubicBezTo>
                    <a:pt x="1690" y="1233"/>
                    <a:pt x="1850" y="1324"/>
                    <a:pt x="2009" y="1393"/>
                  </a:cubicBezTo>
                  <a:cubicBezTo>
                    <a:pt x="2146" y="1461"/>
                    <a:pt x="2306" y="1507"/>
                    <a:pt x="2466" y="1553"/>
                  </a:cubicBezTo>
                  <a:cubicBezTo>
                    <a:pt x="2626" y="1621"/>
                    <a:pt x="2785" y="1667"/>
                    <a:pt x="2945" y="1712"/>
                  </a:cubicBezTo>
                  <a:cubicBezTo>
                    <a:pt x="3036" y="1735"/>
                    <a:pt x="3105" y="1758"/>
                    <a:pt x="3196" y="1758"/>
                  </a:cubicBezTo>
                  <a:cubicBezTo>
                    <a:pt x="3242" y="1781"/>
                    <a:pt x="3288" y="1781"/>
                    <a:pt x="3356" y="1804"/>
                  </a:cubicBezTo>
                  <a:cubicBezTo>
                    <a:pt x="3356" y="1827"/>
                    <a:pt x="3379" y="1849"/>
                    <a:pt x="3402" y="1849"/>
                  </a:cubicBezTo>
                  <a:cubicBezTo>
                    <a:pt x="3424" y="1849"/>
                    <a:pt x="3470" y="1849"/>
                    <a:pt x="3493" y="1872"/>
                  </a:cubicBezTo>
                  <a:lnTo>
                    <a:pt x="3516" y="1872"/>
                  </a:lnTo>
                  <a:cubicBezTo>
                    <a:pt x="3539" y="1872"/>
                    <a:pt x="3584" y="1895"/>
                    <a:pt x="3630" y="1895"/>
                  </a:cubicBezTo>
                  <a:cubicBezTo>
                    <a:pt x="3721" y="1918"/>
                    <a:pt x="3790" y="1918"/>
                    <a:pt x="3881" y="1941"/>
                  </a:cubicBezTo>
                  <a:lnTo>
                    <a:pt x="3972" y="1941"/>
                  </a:lnTo>
                  <a:cubicBezTo>
                    <a:pt x="4109" y="1964"/>
                    <a:pt x="4246" y="1986"/>
                    <a:pt x="4383" y="2009"/>
                  </a:cubicBezTo>
                  <a:cubicBezTo>
                    <a:pt x="4543" y="2032"/>
                    <a:pt x="4726" y="2032"/>
                    <a:pt x="4885" y="2032"/>
                  </a:cubicBezTo>
                  <a:lnTo>
                    <a:pt x="5159" y="2055"/>
                  </a:lnTo>
                  <a:cubicBezTo>
                    <a:pt x="5251" y="2055"/>
                    <a:pt x="5342" y="2055"/>
                    <a:pt x="5410" y="2032"/>
                  </a:cubicBezTo>
                  <a:lnTo>
                    <a:pt x="5821" y="2032"/>
                  </a:lnTo>
                  <a:cubicBezTo>
                    <a:pt x="5821" y="2032"/>
                    <a:pt x="5844" y="2009"/>
                    <a:pt x="5844" y="2009"/>
                  </a:cubicBezTo>
                  <a:cubicBezTo>
                    <a:pt x="5867" y="2032"/>
                    <a:pt x="5890" y="2032"/>
                    <a:pt x="5912" y="2032"/>
                  </a:cubicBezTo>
                  <a:cubicBezTo>
                    <a:pt x="5928" y="2040"/>
                    <a:pt x="5945" y="2042"/>
                    <a:pt x="5964" y="2042"/>
                  </a:cubicBezTo>
                  <a:cubicBezTo>
                    <a:pt x="6001" y="2042"/>
                    <a:pt x="6042" y="2032"/>
                    <a:pt x="6072" y="2032"/>
                  </a:cubicBezTo>
                  <a:cubicBezTo>
                    <a:pt x="6095" y="2032"/>
                    <a:pt x="6141" y="2009"/>
                    <a:pt x="6164" y="2009"/>
                  </a:cubicBezTo>
                  <a:cubicBezTo>
                    <a:pt x="6232" y="1986"/>
                    <a:pt x="6323" y="1986"/>
                    <a:pt x="6392" y="1964"/>
                  </a:cubicBezTo>
                  <a:cubicBezTo>
                    <a:pt x="6415" y="1964"/>
                    <a:pt x="6437" y="1941"/>
                    <a:pt x="6483" y="1941"/>
                  </a:cubicBezTo>
                  <a:cubicBezTo>
                    <a:pt x="6529" y="1941"/>
                    <a:pt x="6597" y="1918"/>
                    <a:pt x="6666" y="1895"/>
                  </a:cubicBezTo>
                  <a:cubicBezTo>
                    <a:pt x="6757" y="1872"/>
                    <a:pt x="6825" y="1849"/>
                    <a:pt x="6917" y="1827"/>
                  </a:cubicBezTo>
                  <a:cubicBezTo>
                    <a:pt x="6985" y="1804"/>
                    <a:pt x="7077" y="1781"/>
                    <a:pt x="7145" y="1758"/>
                  </a:cubicBezTo>
                  <a:cubicBezTo>
                    <a:pt x="7236" y="1735"/>
                    <a:pt x="7305" y="1690"/>
                    <a:pt x="7396" y="1667"/>
                  </a:cubicBezTo>
                  <a:cubicBezTo>
                    <a:pt x="7556" y="1598"/>
                    <a:pt x="7716" y="1530"/>
                    <a:pt x="7875" y="1439"/>
                  </a:cubicBezTo>
                  <a:cubicBezTo>
                    <a:pt x="8058" y="1370"/>
                    <a:pt x="8218" y="1256"/>
                    <a:pt x="8378" y="1142"/>
                  </a:cubicBezTo>
                  <a:cubicBezTo>
                    <a:pt x="8469" y="1096"/>
                    <a:pt x="8560" y="1028"/>
                    <a:pt x="8651" y="982"/>
                  </a:cubicBezTo>
                  <a:cubicBezTo>
                    <a:pt x="8697" y="959"/>
                    <a:pt x="8743" y="914"/>
                    <a:pt x="8788" y="891"/>
                  </a:cubicBezTo>
                  <a:cubicBezTo>
                    <a:pt x="8788" y="868"/>
                    <a:pt x="8811" y="868"/>
                    <a:pt x="8834" y="845"/>
                  </a:cubicBezTo>
                  <a:cubicBezTo>
                    <a:pt x="8834" y="845"/>
                    <a:pt x="8857" y="845"/>
                    <a:pt x="8857" y="822"/>
                  </a:cubicBezTo>
                  <a:cubicBezTo>
                    <a:pt x="8880" y="822"/>
                    <a:pt x="8880" y="799"/>
                    <a:pt x="8903" y="799"/>
                  </a:cubicBezTo>
                  <a:cubicBezTo>
                    <a:pt x="8925" y="777"/>
                    <a:pt x="8925" y="777"/>
                    <a:pt x="8925" y="754"/>
                  </a:cubicBezTo>
                  <a:cubicBezTo>
                    <a:pt x="8925" y="731"/>
                    <a:pt x="8925" y="708"/>
                    <a:pt x="8925" y="685"/>
                  </a:cubicBezTo>
                  <a:cubicBezTo>
                    <a:pt x="8925" y="685"/>
                    <a:pt x="8903" y="685"/>
                    <a:pt x="8903" y="662"/>
                  </a:cubicBezTo>
                  <a:cubicBezTo>
                    <a:pt x="8925" y="662"/>
                    <a:pt x="8925" y="662"/>
                    <a:pt x="8948" y="640"/>
                  </a:cubicBezTo>
                  <a:cubicBezTo>
                    <a:pt x="8948" y="640"/>
                    <a:pt x="8971" y="617"/>
                    <a:pt x="8971" y="617"/>
                  </a:cubicBezTo>
                  <a:cubicBezTo>
                    <a:pt x="8994" y="617"/>
                    <a:pt x="8994" y="594"/>
                    <a:pt x="8994" y="594"/>
                  </a:cubicBezTo>
                  <a:cubicBezTo>
                    <a:pt x="9017" y="594"/>
                    <a:pt x="9017" y="571"/>
                    <a:pt x="9040" y="548"/>
                  </a:cubicBezTo>
                  <a:cubicBezTo>
                    <a:pt x="9040" y="503"/>
                    <a:pt x="9040" y="480"/>
                    <a:pt x="9040" y="457"/>
                  </a:cubicBezTo>
                  <a:cubicBezTo>
                    <a:pt x="9017" y="434"/>
                    <a:pt x="9017" y="411"/>
                    <a:pt x="8994" y="411"/>
                  </a:cubicBezTo>
                  <a:cubicBezTo>
                    <a:pt x="8977" y="378"/>
                    <a:pt x="8936" y="357"/>
                    <a:pt x="8897" y="357"/>
                  </a:cubicBezTo>
                  <a:cubicBezTo>
                    <a:pt x="8883" y="357"/>
                    <a:pt x="8869" y="360"/>
                    <a:pt x="8857" y="366"/>
                  </a:cubicBezTo>
                  <a:cubicBezTo>
                    <a:pt x="8811" y="389"/>
                    <a:pt x="8743" y="411"/>
                    <a:pt x="8697" y="457"/>
                  </a:cubicBezTo>
                  <a:cubicBezTo>
                    <a:pt x="8651" y="480"/>
                    <a:pt x="8583" y="526"/>
                    <a:pt x="8537" y="571"/>
                  </a:cubicBezTo>
                  <a:cubicBezTo>
                    <a:pt x="8492" y="617"/>
                    <a:pt x="8423" y="662"/>
                    <a:pt x="8355" y="685"/>
                  </a:cubicBezTo>
                  <a:cubicBezTo>
                    <a:pt x="8309" y="731"/>
                    <a:pt x="8241" y="777"/>
                    <a:pt x="8172" y="799"/>
                  </a:cubicBezTo>
                  <a:cubicBezTo>
                    <a:pt x="8058" y="868"/>
                    <a:pt x="7921" y="914"/>
                    <a:pt x="7784" y="982"/>
                  </a:cubicBezTo>
                  <a:cubicBezTo>
                    <a:pt x="7670" y="1028"/>
                    <a:pt x="7556" y="1096"/>
                    <a:pt x="7419" y="1142"/>
                  </a:cubicBezTo>
                  <a:cubicBezTo>
                    <a:pt x="7373" y="1165"/>
                    <a:pt x="7305" y="1187"/>
                    <a:pt x="7236" y="1210"/>
                  </a:cubicBezTo>
                  <a:cubicBezTo>
                    <a:pt x="7168" y="1233"/>
                    <a:pt x="7099" y="1256"/>
                    <a:pt x="7031" y="1279"/>
                  </a:cubicBezTo>
                  <a:cubicBezTo>
                    <a:pt x="6894" y="1324"/>
                    <a:pt x="6734" y="1370"/>
                    <a:pt x="6574" y="1416"/>
                  </a:cubicBezTo>
                  <a:cubicBezTo>
                    <a:pt x="6506" y="1439"/>
                    <a:pt x="6437" y="1439"/>
                    <a:pt x="6369" y="1461"/>
                  </a:cubicBezTo>
                  <a:cubicBezTo>
                    <a:pt x="6300" y="1484"/>
                    <a:pt x="6209" y="1484"/>
                    <a:pt x="6141" y="1507"/>
                  </a:cubicBezTo>
                  <a:cubicBezTo>
                    <a:pt x="6004" y="1530"/>
                    <a:pt x="5890" y="1553"/>
                    <a:pt x="5753" y="1575"/>
                  </a:cubicBezTo>
                  <a:cubicBezTo>
                    <a:pt x="5661" y="1598"/>
                    <a:pt x="5593" y="1598"/>
                    <a:pt x="5524" y="1598"/>
                  </a:cubicBezTo>
                  <a:cubicBezTo>
                    <a:pt x="5433" y="1621"/>
                    <a:pt x="5365" y="1621"/>
                    <a:pt x="5273" y="1621"/>
                  </a:cubicBezTo>
                  <a:cubicBezTo>
                    <a:pt x="5114" y="1644"/>
                    <a:pt x="4954" y="1644"/>
                    <a:pt x="4794" y="1644"/>
                  </a:cubicBezTo>
                  <a:lnTo>
                    <a:pt x="4292" y="1644"/>
                  </a:lnTo>
                  <a:cubicBezTo>
                    <a:pt x="4132" y="1621"/>
                    <a:pt x="3972" y="1621"/>
                    <a:pt x="3813" y="1598"/>
                  </a:cubicBezTo>
                  <a:lnTo>
                    <a:pt x="3767" y="1598"/>
                  </a:lnTo>
                  <a:cubicBezTo>
                    <a:pt x="3493" y="1553"/>
                    <a:pt x="3219" y="1507"/>
                    <a:pt x="2945" y="1439"/>
                  </a:cubicBezTo>
                  <a:cubicBezTo>
                    <a:pt x="2808" y="1393"/>
                    <a:pt x="2671" y="1370"/>
                    <a:pt x="2534" y="1324"/>
                  </a:cubicBezTo>
                  <a:cubicBezTo>
                    <a:pt x="2375" y="1279"/>
                    <a:pt x="2238" y="1233"/>
                    <a:pt x="2101" y="1165"/>
                  </a:cubicBezTo>
                  <a:cubicBezTo>
                    <a:pt x="2009" y="1142"/>
                    <a:pt x="1918" y="1096"/>
                    <a:pt x="1827" y="1050"/>
                  </a:cubicBezTo>
                  <a:cubicBezTo>
                    <a:pt x="1758" y="1005"/>
                    <a:pt x="1667" y="982"/>
                    <a:pt x="1576" y="936"/>
                  </a:cubicBezTo>
                  <a:cubicBezTo>
                    <a:pt x="1462" y="891"/>
                    <a:pt x="1370" y="845"/>
                    <a:pt x="1256" y="799"/>
                  </a:cubicBezTo>
                  <a:cubicBezTo>
                    <a:pt x="1210" y="777"/>
                    <a:pt x="1165" y="754"/>
                    <a:pt x="1119" y="708"/>
                  </a:cubicBezTo>
                  <a:cubicBezTo>
                    <a:pt x="1073" y="685"/>
                    <a:pt x="1028" y="662"/>
                    <a:pt x="959" y="640"/>
                  </a:cubicBezTo>
                  <a:cubicBezTo>
                    <a:pt x="868" y="571"/>
                    <a:pt x="777" y="503"/>
                    <a:pt x="663" y="457"/>
                  </a:cubicBezTo>
                  <a:cubicBezTo>
                    <a:pt x="617" y="434"/>
                    <a:pt x="571" y="411"/>
                    <a:pt x="526" y="366"/>
                  </a:cubicBezTo>
                  <a:cubicBezTo>
                    <a:pt x="480" y="343"/>
                    <a:pt x="434" y="297"/>
                    <a:pt x="389" y="274"/>
                  </a:cubicBezTo>
                  <a:cubicBezTo>
                    <a:pt x="343" y="252"/>
                    <a:pt x="297" y="206"/>
                    <a:pt x="275" y="183"/>
                  </a:cubicBezTo>
                  <a:cubicBezTo>
                    <a:pt x="206" y="115"/>
                    <a:pt x="138" y="69"/>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 name="Google Shape;9780;p58"/>
            <p:cNvSpPr/>
            <p:nvPr/>
          </p:nvSpPr>
          <p:spPr>
            <a:xfrm>
              <a:off x="5660336" y="3234079"/>
              <a:ext cx="498910" cy="501123"/>
            </a:xfrm>
            <a:custGeom>
              <a:avLst/>
              <a:gdLst/>
              <a:ahLst/>
              <a:cxnLst/>
              <a:rect l="l" t="t" r="r" b="b"/>
              <a:pathLst>
                <a:path w="10592" h="10639" extrusionOk="0">
                  <a:moveTo>
                    <a:pt x="5455" y="0"/>
                  </a:moveTo>
                  <a:cubicBezTo>
                    <a:pt x="5410" y="0"/>
                    <a:pt x="5364" y="46"/>
                    <a:pt x="5364" y="91"/>
                  </a:cubicBezTo>
                  <a:cubicBezTo>
                    <a:pt x="5341" y="114"/>
                    <a:pt x="5364" y="137"/>
                    <a:pt x="5364" y="160"/>
                  </a:cubicBezTo>
                  <a:cubicBezTo>
                    <a:pt x="5387" y="183"/>
                    <a:pt x="5410" y="206"/>
                    <a:pt x="5433" y="228"/>
                  </a:cubicBezTo>
                  <a:cubicBezTo>
                    <a:pt x="5547" y="228"/>
                    <a:pt x="5638" y="251"/>
                    <a:pt x="5752" y="251"/>
                  </a:cubicBezTo>
                  <a:lnTo>
                    <a:pt x="5775" y="251"/>
                  </a:lnTo>
                  <a:cubicBezTo>
                    <a:pt x="5889" y="274"/>
                    <a:pt x="6003" y="297"/>
                    <a:pt x="6117" y="320"/>
                  </a:cubicBezTo>
                  <a:lnTo>
                    <a:pt x="6140" y="320"/>
                  </a:lnTo>
                  <a:cubicBezTo>
                    <a:pt x="6163" y="320"/>
                    <a:pt x="6186" y="320"/>
                    <a:pt x="6209" y="342"/>
                  </a:cubicBezTo>
                  <a:cubicBezTo>
                    <a:pt x="6346" y="365"/>
                    <a:pt x="6483" y="411"/>
                    <a:pt x="6620" y="434"/>
                  </a:cubicBezTo>
                  <a:cubicBezTo>
                    <a:pt x="6711" y="479"/>
                    <a:pt x="6779" y="502"/>
                    <a:pt x="6871" y="525"/>
                  </a:cubicBezTo>
                  <a:lnTo>
                    <a:pt x="6893" y="525"/>
                  </a:lnTo>
                  <a:cubicBezTo>
                    <a:pt x="6962" y="571"/>
                    <a:pt x="7053" y="594"/>
                    <a:pt x="7145" y="639"/>
                  </a:cubicBezTo>
                  <a:cubicBezTo>
                    <a:pt x="7167" y="639"/>
                    <a:pt x="7190" y="639"/>
                    <a:pt x="7213" y="662"/>
                  </a:cubicBezTo>
                  <a:cubicBezTo>
                    <a:pt x="7236" y="662"/>
                    <a:pt x="7236" y="662"/>
                    <a:pt x="7259" y="685"/>
                  </a:cubicBezTo>
                  <a:cubicBezTo>
                    <a:pt x="7624" y="845"/>
                    <a:pt x="7966" y="1050"/>
                    <a:pt x="8286" y="1301"/>
                  </a:cubicBezTo>
                  <a:cubicBezTo>
                    <a:pt x="8377" y="1370"/>
                    <a:pt x="8468" y="1438"/>
                    <a:pt x="8560" y="1529"/>
                  </a:cubicBezTo>
                  <a:cubicBezTo>
                    <a:pt x="8583" y="1552"/>
                    <a:pt x="8628" y="1575"/>
                    <a:pt x="8651" y="1598"/>
                  </a:cubicBezTo>
                  <a:cubicBezTo>
                    <a:pt x="8674" y="1621"/>
                    <a:pt x="8697" y="1644"/>
                    <a:pt x="8720" y="1666"/>
                  </a:cubicBezTo>
                  <a:cubicBezTo>
                    <a:pt x="8788" y="1735"/>
                    <a:pt x="8856" y="1803"/>
                    <a:pt x="8925" y="1872"/>
                  </a:cubicBezTo>
                  <a:cubicBezTo>
                    <a:pt x="9016" y="1986"/>
                    <a:pt x="9130" y="2100"/>
                    <a:pt x="9222" y="2237"/>
                  </a:cubicBezTo>
                  <a:cubicBezTo>
                    <a:pt x="9222" y="2214"/>
                    <a:pt x="9222" y="2214"/>
                    <a:pt x="9222" y="2214"/>
                  </a:cubicBezTo>
                  <a:cubicBezTo>
                    <a:pt x="9473" y="2557"/>
                    <a:pt x="9701" y="2922"/>
                    <a:pt x="9884" y="3333"/>
                  </a:cubicBezTo>
                  <a:cubicBezTo>
                    <a:pt x="9998" y="3652"/>
                    <a:pt x="10112" y="3972"/>
                    <a:pt x="10180" y="4291"/>
                  </a:cubicBezTo>
                  <a:cubicBezTo>
                    <a:pt x="10203" y="4405"/>
                    <a:pt x="10203" y="4520"/>
                    <a:pt x="10226" y="4634"/>
                  </a:cubicBezTo>
                  <a:cubicBezTo>
                    <a:pt x="10294" y="5067"/>
                    <a:pt x="10294" y="5524"/>
                    <a:pt x="10226" y="5958"/>
                  </a:cubicBezTo>
                  <a:cubicBezTo>
                    <a:pt x="10158" y="6414"/>
                    <a:pt x="10043" y="6848"/>
                    <a:pt x="9861" y="7259"/>
                  </a:cubicBezTo>
                  <a:cubicBezTo>
                    <a:pt x="9868" y="7259"/>
                    <a:pt x="9873" y="7256"/>
                    <a:pt x="9876" y="7253"/>
                  </a:cubicBezTo>
                  <a:lnTo>
                    <a:pt x="9876" y="7253"/>
                  </a:lnTo>
                  <a:cubicBezTo>
                    <a:pt x="9717" y="7635"/>
                    <a:pt x="9491" y="8017"/>
                    <a:pt x="9222" y="8354"/>
                  </a:cubicBezTo>
                  <a:cubicBezTo>
                    <a:pt x="8948" y="8697"/>
                    <a:pt x="8651" y="9016"/>
                    <a:pt x="8309" y="9290"/>
                  </a:cubicBezTo>
                  <a:cubicBezTo>
                    <a:pt x="7966" y="9541"/>
                    <a:pt x="7601" y="9747"/>
                    <a:pt x="7213" y="9929"/>
                  </a:cubicBezTo>
                  <a:cubicBezTo>
                    <a:pt x="6802" y="10089"/>
                    <a:pt x="6346" y="10226"/>
                    <a:pt x="5912" y="10271"/>
                  </a:cubicBezTo>
                  <a:cubicBezTo>
                    <a:pt x="5684" y="10306"/>
                    <a:pt x="5461" y="10323"/>
                    <a:pt x="5239" y="10323"/>
                  </a:cubicBezTo>
                  <a:cubicBezTo>
                    <a:pt x="5016" y="10323"/>
                    <a:pt x="4794" y="10306"/>
                    <a:pt x="4565" y="10271"/>
                  </a:cubicBezTo>
                  <a:cubicBezTo>
                    <a:pt x="4132" y="10226"/>
                    <a:pt x="3698" y="10112"/>
                    <a:pt x="3310" y="9929"/>
                  </a:cubicBezTo>
                  <a:cubicBezTo>
                    <a:pt x="3082" y="9838"/>
                    <a:pt x="2876" y="9724"/>
                    <a:pt x="2671" y="9610"/>
                  </a:cubicBezTo>
                  <a:cubicBezTo>
                    <a:pt x="2488" y="9495"/>
                    <a:pt x="2306" y="9381"/>
                    <a:pt x="2146" y="9244"/>
                  </a:cubicBezTo>
                  <a:cubicBezTo>
                    <a:pt x="1788" y="8976"/>
                    <a:pt x="1474" y="8664"/>
                    <a:pt x="1204" y="8308"/>
                  </a:cubicBezTo>
                  <a:lnTo>
                    <a:pt x="1204" y="8308"/>
                  </a:lnTo>
                  <a:cubicBezTo>
                    <a:pt x="1206" y="8308"/>
                    <a:pt x="1208" y="8309"/>
                    <a:pt x="1210" y="8309"/>
                  </a:cubicBezTo>
                  <a:cubicBezTo>
                    <a:pt x="1050" y="8126"/>
                    <a:pt x="913" y="7920"/>
                    <a:pt x="799" y="7715"/>
                  </a:cubicBezTo>
                  <a:cubicBezTo>
                    <a:pt x="753" y="7624"/>
                    <a:pt x="708" y="7532"/>
                    <a:pt x="639" y="7441"/>
                  </a:cubicBezTo>
                  <a:cubicBezTo>
                    <a:pt x="594" y="7327"/>
                    <a:pt x="548" y="7213"/>
                    <a:pt x="480" y="7099"/>
                  </a:cubicBezTo>
                  <a:lnTo>
                    <a:pt x="480" y="7099"/>
                  </a:lnTo>
                  <a:lnTo>
                    <a:pt x="502" y="7122"/>
                  </a:lnTo>
                  <a:cubicBezTo>
                    <a:pt x="502" y="7099"/>
                    <a:pt x="480" y="7099"/>
                    <a:pt x="480" y="7099"/>
                  </a:cubicBezTo>
                  <a:lnTo>
                    <a:pt x="480" y="7099"/>
                  </a:lnTo>
                  <a:cubicBezTo>
                    <a:pt x="480" y="7099"/>
                    <a:pt x="480" y="7099"/>
                    <a:pt x="480" y="7099"/>
                  </a:cubicBezTo>
                  <a:cubicBezTo>
                    <a:pt x="457" y="7007"/>
                    <a:pt x="411" y="6916"/>
                    <a:pt x="388" y="6825"/>
                  </a:cubicBezTo>
                  <a:cubicBezTo>
                    <a:pt x="343" y="6734"/>
                    <a:pt x="320" y="6642"/>
                    <a:pt x="297" y="6551"/>
                  </a:cubicBezTo>
                  <a:cubicBezTo>
                    <a:pt x="228" y="6346"/>
                    <a:pt x="183" y="6163"/>
                    <a:pt x="160" y="5958"/>
                  </a:cubicBezTo>
                  <a:cubicBezTo>
                    <a:pt x="160" y="5926"/>
                    <a:pt x="160" y="5908"/>
                    <a:pt x="160" y="5889"/>
                  </a:cubicBezTo>
                  <a:cubicBezTo>
                    <a:pt x="137" y="5843"/>
                    <a:pt x="137" y="5798"/>
                    <a:pt x="137" y="5752"/>
                  </a:cubicBezTo>
                  <a:cubicBezTo>
                    <a:pt x="137" y="5729"/>
                    <a:pt x="137" y="5684"/>
                    <a:pt x="137" y="5661"/>
                  </a:cubicBezTo>
                  <a:cubicBezTo>
                    <a:pt x="114" y="5592"/>
                    <a:pt x="114" y="5524"/>
                    <a:pt x="114" y="5455"/>
                  </a:cubicBezTo>
                  <a:cubicBezTo>
                    <a:pt x="114" y="5433"/>
                    <a:pt x="92" y="5410"/>
                    <a:pt x="69" y="5410"/>
                  </a:cubicBezTo>
                  <a:cubicBezTo>
                    <a:pt x="46" y="5410"/>
                    <a:pt x="0" y="5433"/>
                    <a:pt x="23" y="5455"/>
                  </a:cubicBezTo>
                  <a:cubicBezTo>
                    <a:pt x="23" y="5569"/>
                    <a:pt x="23" y="5661"/>
                    <a:pt x="23" y="5775"/>
                  </a:cubicBezTo>
                  <a:cubicBezTo>
                    <a:pt x="46" y="5889"/>
                    <a:pt x="46" y="6003"/>
                    <a:pt x="69" y="6140"/>
                  </a:cubicBezTo>
                  <a:cubicBezTo>
                    <a:pt x="92" y="6231"/>
                    <a:pt x="114" y="6346"/>
                    <a:pt x="114" y="6460"/>
                  </a:cubicBezTo>
                  <a:cubicBezTo>
                    <a:pt x="137" y="6574"/>
                    <a:pt x="160" y="6688"/>
                    <a:pt x="183" y="6779"/>
                  </a:cubicBezTo>
                  <a:cubicBezTo>
                    <a:pt x="206" y="6848"/>
                    <a:pt x="228" y="6893"/>
                    <a:pt x="251" y="6962"/>
                  </a:cubicBezTo>
                  <a:cubicBezTo>
                    <a:pt x="251" y="7030"/>
                    <a:pt x="274" y="7076"/>
                    <a:pt x="297" y="7144"/>
                  </a:cubicBezTo>
                  <a:cubicBezTo>
                    <a:pt x="320" y="7190"/>
                    <a:pt x="320" y="7236"/>
                    <a:pt x="343" y="7281"/>
                  </a:cubicBezTo>
                  <a:cubicBezTo>
                    <a:pt x="365" y="7350"/>
                    <a:pt x="388" y="7418"/>
                    <a:pt x="411" y="7464"/>
                  </a:cubicBezTo>
                  <a:cubicBezTo>
                    <a:pt x="502" y="7669"/>
                    <a:pt x="594" y="7875"/>
                    <a:pt x="708" y="8080"/>
                  </a:cubicBezTo>
                  <a:cubicBezTo>
                    <a:pt x="1164" y="8856"/>
                    <a:pt x="1849" y="9495"/>
                    <a:pt x="2625" y="9952"/>
                  </a:cubicBezTo>
                  <a:cubicBezTo>
                    <a:pt x="3431" y="10409"/>
                    <a:pt x="4341" y="10638"/>
                    <a:pt x="5256" y="10638"/>
                  </a:cubicBezTo>
                  <a:cubicBezTo>
                    <a:pt x="5300" y="10638"/>
                    <a:pt x="5343" y="10638"/>
                    <a:pt x="5387" y="10637"/>
                  </a:cubicBezTo>
                  <a:cubicBezTo>
                    <a:pt x="5615" y="10637"/>
                    <a:pt x="5866" y="10614"/>
                    <a:pt x="6095" y="10568"/>
                  </a:cubicBezTo>
                  <a:cubicBezTo>
                    <a:pt x="6323" y="10545"/>
                    <a:pt x="6528" y="10477"/>
                    <a:pt x="6734" y="10431"/>
                  </a:cubicBezTo>
                  <a:cubicBezTo>
                    <a:pt x="7167" y="10294"/>
                    <a:pt x="7601" y="10112"/>
                    <a:pt x="7989" y="9883"/>
                  </a:cubicBezTo>
                  <a:cubicBezTo>
                    <a:pt x="8377" y="9655"/>
                    <a:pt x="8742" y="9358"/>
                    <a:pt x="9085" y="9016"/>
                  </a:cubicBezTo>
                  <a:cubicBezTo>
                    <a:pt x="9404" y="8697"/>
                    <a:pt x="9678" y="8331"/>
                    <a:pt x="9906" y="7920"/>
                  </a:cubicBezTo>
                  <a:cubicBezTo>
                    <a:pt x="10112" y="7532"/>
                    <a:pt x="10294" y="7122"/>
                    <a:pt x="10409" y="6688"/>
                  </a:cubicBezTo>
                  <a:cubicBezTo>
                    <a:pt x="10523" y="6231"/>
                    <a:pt x="10591" y="5775"/>
                    <a:pt x="10591" y="5318"/>
                  </a:cubicBezTo>
                  <a:cubicBezTo>
                    <a:pt x="10591" y="4930"/>
                    <a:pt x="10546" y="4565"/>
                    <a:pt x="10477" y="4200"/>
                  </a:cubicBezTo>
                  <a:cubicBezTo>
                    <a:pt x="10363" y="3607"/>
                    <a:pt x="10135" y="3036"/>
                    <a:pt x="9815" y="2511"/>
                  </a:cubicBezTo>
                  <a:cubicBezTo>
                    <a:pt x="9678" y="2283"/>
                    <a:pt x="9518" y="2077"/>
                    <a:pt x="9359" y="1895"/>
                  </a:cubicBezTo>
                  <a:cubicBezTo>
                    <a:pt x="9290" y="1780"/>
                    <a:pt x="9176" y="1689"/>
                    <a:pt x="9085" y="1575"/>
                  </a:cubicBezTo>
                  <a:cubicBezTo>
                    <a:pt x="9039" y="1529"/>
                    <a:pt x="8993" y="1484"/>
                    <a:pt x="8948" y="1438"/>
                  </a:cubicBezTo>
                  <a:cubicBezTo>
                    <a:pt x="8925" y="1415"/>
                    <a:pt x="8879" y="1392"/>
                    <a:pt x="8856" y="1370"/>
                  </a:cubicBezTo>
                  <a:cubicBezTo>
                    <a:pt x="8856" y="1347"/>
                    <a:pt x="8834" y="1347"/>
                    <a:pt x="8834" y="1324"/>
                  </a:cubicBezTo>
                  <a:cubicBezTo>
                    <a:pt x="8811" y="1324"/>
                    <a:pt x="8788" y="1301"/>
                    <a:pt x="8788" y="1301"/>
                  </a:cubicBezTo>
                  <a:cubicBezTo>
                    <a:pt x="8560" y="1096"/>
                    <a:pt x="8309" y="913"/>
                    <a:pt x="8058" y="776"/>
                  </a:cubicBezTo>
                  <a:cubicBezTo>
                    <a:pt x="7852" y="616"/>
                    <a:pt x="7624" y="502"/>
                    <a:pt x="7373" y="411"/>
                  </a:cubicBezTo>
                  <a:cubicBezTo>
                    <a:pt x="7350" y="388"/>
                    <a:pt x="7350" y="388"/>
                    <a:pt x="7327" y="388"/>
                  </a:cubicBezTo>
                  <a:cubicBezTo>
                    <a:pt x="7213" y="342"/>
                    <a:pt x="7099" y="297"/>
                    <a:pt x="6962" y="251"/>
                  </a:cubicBezTo>
                  <a:lnTo>
                    <a:pt x="6939" y="251"/>
                  </a:lnTo>
                  <a:cubicBezTo>
                    <a:pt x="6871" y="228"/>
                    <a:pt x="6779" y="183"/>
                    <a:pt x="6711" y="160"/>
                  </a:cubicBezTo>
                  <a:lnTo>
                    <a:pt x="6688" y="160"/>
                  </a:lnTo>
                  <a:cubicBezTo>
                    <a:pt x="6551" y="137"/>
                    <a:pt x="6414" y="91"/>
                    <a:pt x="6300" y="91"/>
                  </a:cubicBezTo>
                  <a:cubicBezTo>
                    <a:pt x="6277" y="69"/>
                    <a:pt x="6277" y="69"/>
                    <a:pt x="6254" y="69"/>
                  </a:cubicBezTo>
                  <a:lnTo>
                    <a:pt x="6186" y="69"/>
                  </a:lnTo>
                  <a:cubicBezTo>
                    <a:pt x="6117" y="46"/>
                    <a:pt x="6072" y="46"/>
                    <a:pt x="6026" y="46"/>
                  </a:cubicBezTo>
                  <a:cubicBezTo>
                    <a:pt x="5958" y="23"/>
                    <a:pt x="5889" y="23"/>
                    <a:pt x="5821" y="23"/>
                  </a:cubicBezTo>
                  <a:lnTo>
                    <a:pt x="5752" y="23"/>
                  </a:lnTo>
                  <a:cubicBezTo>
                    <a:pt x="5684" y="0"/>
                    <a:pt x="5615" y="0"/>
                    <a:pt x="55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 name="Google Shape;9781;p58"/>
            <p:cNvSpPr/>
            <p:nvPr/>
          </p:nvSpPr>
          <p:spPr>
            <a:xfrm>
              <a:off x="5067900" y="3080332"/>
              <a:ext cx="497826" cy="493776"/>
            </a:xfrm>
            <a:custGeom>
              <a:avLst/>
              <a:gdLst/>
              <a:ahLst/>
              <a:cxnLst/>
              <a:rect l="l" t="t" r="r" b="b"/>
              <a:pathLst>
                <a:path w="10569" h="10483" extrusionOk="0">
                  <a:moveTo>
                    <a:pt x="6460" y="0"/>
                  </a:moveTo>
                  <a:cubicBezTo>
                    <a:pt x="6437" y="0"/>
                    <a:pt x="6414" y="0"/>
                    <a:pt x="6392" y="23"/>
                  </a:cubicBezTo>
                  <a:cubicBezTo>
                    <a:pt x="6346" y="46"/>
                    <a:pt x="6323" y="114"/>
                    <a:pt x="6346" y="183"/>
                  </a:cubicBezTo>
                  <a:cubicBezTo>
                    <a:pt x="6392" y="228"/>
                    <a:pt x="6460" y="251"/>
                    <a:pt x="6506" y="251"/>
                  </a:cubicBezTo>
                  <a:cubicBezTo>
                    <a:pt x="6734" y="320"/>
                    <a:pt x="6939" y="388"/>
                    <a:pt x="7145" y="479"/>
                  </a:cubicBezTo>
                  <a:cubicBezTo>
                    <a:pt x="7464" y="594"/>
                    <a:pt x="7738" y="753"/>
                    <a:pt x="8012" y="936"/>
                  </a:cubicBezTo>
                  <a:cubicBezTo>
                    <a:pt x="8103" y="1004"/>
                    <a:pt x="8172" y="1050"/>
                    <a:pt x="8240" y="1096"/>
                  </a:cubicBezTo>
                  <a:cubicBezTo>
                    <a:pt x="8263" y="1119"/>
                    <a:pt x="8263" y="1119"/>
                    <a:pt x="8263" y="1119"/>
                  </a:cubicBezTo>
                  <a:cubicBezTo>
                    <a:pt x="8286" y="1141"/>
                    <a:pt x="8309" y="1164"/>
                    <a:pt x="8332" y="1164"/>
                  </a:cubicBezTo>
                  <a:cubicBezTo>
                    <a:pt x="8377" y="1210"/>
                    <a:pt x="8423" y="1233"/>
                    <a:pt x="8446" y="1278"/>
                  </a:cubicBezTo>
                  <a:cubicBezTo>
                    <a:pt x="8537" y="1347"/>
                    <a:pt x="8628" y="1438"/>
                    <a:pt x="8720" y="1507"/>
                  </a:cubicBezTo>
                  <a:cubicBezTo>
                    <a:pt x="8880" y="1689"/>
                    <a:pt x="9062" y="1872"/>
                    <a:pt x="9199" y="2054"/>
                  </a:cubicBezTo>
                  <a:cubicBezTo>
                    <a:pt x="9336" y="2214"/>
                    <a:pt x="9450" y="2397"/>
                    <a:pt x="9541" y="2579"/>
                  </a:cubicBezTo>
                  <a:cubicBezTo>
                    <a:pt x="9564" y="2579"/>
                    <a:pt x="9564" y="2579"/>
                    <a:pt x="9564" y="2602"/>
                  </a:cubicBezTo>
                  <a:cubicBezTo>
                    <a:pt x="9587" y="2625"/>
                    <a:pt x="9587" y="2648"/>
                    <a:pt x="9610" y="2671"/>
                  </a:cubicBezTo>
                  <a:cubicBezTo>
                    <a:pt x="9633" y="2739"/>
                    <a:pt x="9656" y="2785"/>
                    <a:pt x="9701" y="2830"/>
                  </a:cubicBezTo>
                  <a:cubicBezTo>
                    <a:pt x="9747" y="2945"/>
                    <a:pt x="9793" y="3059"/>
                    <a:pt x="9838" y="3173"/>
                  </a:cubicBezTo>
                  <a:cubicBezTo>
                    <a:pt x="9838" y="3150"/>
                    <a:pt x="9838" y="3150"/>
                    <a:pt x="9838" y="3150"/>
                  </a:cubicBezTo>
                  <a:cubicBezTo>
                    <a:pt x="10021" y="3561"/>
                    <a:pt x="10135" y="3995"/>
                    <a:pt x="10203" y="4451"/>
                  </a:cubicBezTo>
                  <a:cubicBezTo>
                    <a:pt x="10203" y="4542"/>
                    <a:pt x="10226" y="4634"/>
                    <a:pt x="10226" y="4725"/>
                  </a:cubicBezTo>
                  <a:cubicBezTo>
                    <a:pt x="10249" y="4839"/>
                    <a:pt x="10249" y="4976"/>
                    <a:pt x="10249" y="5090"/>
                  </a:cubicBezTo>
                  <a:cubicBezTo>
                    <a:pt x="10249" y="5341"/>
                    <a:pt x="10226" y="5592"/>
                    <a:pt x="10203" y="5843"/>
                  </a:cubicBezTo>
                  <a:cubicBezTo>
                    <a:pt x="10181" y="6026"/>
                    <a:pt x="10135" y="6186"/>
                    <a:pt x="10089" y="6368"/>
                  </a:cubicBezTo>
                  <a:cubicBezTo>
                    <a:pt x="10066" y="6460"/>
                    <a:pt x="10044" y="6574"/>
                    <a:pt x="10021" y="6665"/>
                  </a:cubicBezTo>
                  <a:cubicBezTo>
                    <a:pt x="9998" y="6711"/>
                    <a:pt x="9998" y="6756"/>
                    <a:pt x="9975" y="6802"/>
                  </a:cubicBezTo>
                  <a:cubicBezTo>
                    <a:pt x="9975" y="6825"/>
                    <a:pt x="9952" y="6848"/>
                    <a:pt x="9952" y="6871"/>
                  </a:cubicBezTo>
                  <a:cubicBezTo>
                    <a:pt x="9952" y="6871"/>
                    <a:pt x="9952" y="6871"/>
                    <a:pt x="9952" y="6893"/>
                  </a:cubicBezTo>
                  <a:cubicBezTo>
                    <a:pt x="9907" y="6962"/>
                    <a:pt x="9884" y="7053"/>
                    <a:pt x="9838" y="7144"/>
                  </a:cubicBezTo>
                  <a:cubicBezTo>
                    <a:pt x="9838" y="7167"/>
                    <a:pt x="9815" y="7190"/>
                    <a:pt x="9815" y="7213"/>
                  </a:cubicBezTo>
                  <a:cubicBezTo>
                    <a:pt x="9770" y="7327"/>
                    <a:pt x="9701" y="7464"/>
                    <a:pt x="9633" y="7578"/>
                  </a:cubicBezTo>
                  <a:cubicBezTo>
                    <a:pt x="9610" y="7624"/>
                    <a:pt x="9587" y="7669"/>
                    <a:pt x="9564" y="7715"/>
                  </a:cubicBezTo>
                  <a:cubicBezTo>
                    <a:pt x="9519" y="7761"/>
                    <a:pt x="9496" y="7806"/>
                    <a:pt x="9473" y="7852"/>
                  </a:cubicBezTo>
                  <a:cubicBezTo>
                    <a:pt x="9382" y="7989"/>
                    <a:pt x="9313" y="8103"/>
                    <a:pt x="9222" y="8217"/>
                  </a:cubicBezTo>
                  <a:cubicBezTo>
                    <a:pt x="9085" y="8400"/>
                    <a:pt x="8925" y="8560"/>
                    <a:pt x="8765" y="8719"/>
                  </a:cubicBezTo>
                  <a:cubicBezTo>
                    <a:pt x="8628" y="8879"/>
                    <a:pt x="8469" y="8993"/>
                    <a:pt x="8309" y="9130"/>
                  </a:cubicBezTo>
                  <a:cubicBezTo>
                    <a:pt x="8126" y="9267"/>
                    <a:pt x="7944" y="9381"/>
                    <a:pt x="7761" y="9495"/>
                  </a:cubicBezTo>
                  <a:cubicBezTo>
                    <a:pt x="7556" y="9610"/>
                    <a:pt x="7350" y="9701"/>
                    <a:pt x="7145" y="9792"/>
                  </a:cubicBezTo>
                  <a:lnTo>
                    <a:pt x="7190" y="9792"/>
                  </a:lnTo>
                  <a:cubicBezTo>
                    <a:pt x="7145" y="9792"/>
                    <a:pt x="7122" y="9815"/>
                    <a:pt x="7076" y="9838"/>
                  </a:cubicBezTo>
                  <a:cubicBezTo>
                    <a:pt x="6688" y="9975"/>
                    <a:pt x="6277" y="10089"/>
                    <a:pt x="5867" y="10157"/>
                  </a:cubicBezTo>
                  <a:lnTo>
                    <a:pt x="5752" y="10157"/>
                  </a:lnTo>
                  <a:cubicBezTo>
                    <a:pt x="5638" y="10180"/>
                    <a:pt x="5547" y="10180"/>
                    <a:pt x="5433" y="10180"/>
                  </a:cubicBezTo>
                  <a:cubicBezTo>
                    <a:pt x="5353" y="10187"/>
                    <a:pt x="5274" y="10190"/>
                    <a:pt x="5198" y="10190"/>
                  </a:cubicBezTo>
                  <a:cubicBezTo>
                    <a:pt x="5012" y="10190"/>
                    <a:pt x="4834" y="10173"/>
                    <a:pt x="4657" y="10157"/>
                  </a:cubicBezTo>
                  <a:cubicBezTo>
                    <a:pt x="4611" y="10157"/>
                    <a:pt x="4588" y="10157"/>
                    <a:pt x="4543" y="10135"/>
                  </a:cubicBezTo>
                  <a:lnTo>
                    <a:pt x="4566" y="10135"/>
                  </a:lnTo>
                  <a:cubicBezTo>
                    <a:pt x="4109" y="10089"/>
                    <a:pt x="3675" y="9975"/>
                    <a:pt x="3265" y="9792"/>
                  </a:cubicBezTo>
                  <a:cubicBezTo>
                    <a:pt x="2854" y="9610"/>
                    <a:pt x="2466" y="9381"/>
                    <a:pt x="2100" y="9130"/>
                  </a:cubicBezTo>
                  <a:cubicBezTo>
                    <a:pt x="1941" y="8993"/>
                    <a:pt x="1758" y="8833"/>
                    <a:pt x="1621" y="8697"/>
                  </a:cubicBezTo>
                  <a:cubicBezTo>
                    <a:pt x="1438" y="8537"/>
                    <a:pt x="1302" y="8354"/>
                    <a:pt x="1165" y="8172"/>
                  </a:cubicBezTo>
                  <a:cubicBezTo>
                    <a:pt x="1165" y="8172"/>
                    <a:pt x="1165" y="8172"/>
                    <a:pt x="1165" y="8194"/>
                  </a:cubicBezTo>
                  <a:cubicBezTo>
                    <a:pt x="1096" y="8103"/>
                    <a:pt x="1028" y="8012"/>
                    <a:pt x="959" y="7920"/>
                  </a:cubicBezTo>
                  <a:cubicBezTo>
                    <a:pt x="936" y="7875"/>
                    <a:pt x="891" y="7806"/>
                    <a:pt x="868" y="7761"/>
                  </a:cubicBezTo>
                  <a:cubicBezTo>
                    <a:pt x="822" y="7715"/>
                    <a:pt x="799" y="7647"/>
                    <a:pt x="754" y="7601"/>
                  </a:cubicBezTo>
                  <a:cubicBezTo>
                    <a:pt x="731" y="7555"/>
                    <a:pt x="708" y="7510"/>
                    <a:pt x="685" y="7464"/>
                  </a:cubicBezTo>
                  <a:cubicBezTo>
                    <a:pt x="662" y="7418"/>
                    <a:pt x="617" y="7350"/>
                    <a:pt x="594" y="7304"/>
                  </a:cubicBezTo>
                  <a:cubicBezTo>
                    <a:pt x="548" y="7213"/>
                    <a:pt x="503" y="7099"/>
                    <a:pt x="457" y="7007"/>
                  </a:cubicBezTo>
                  <a:cubicBezTo>
                    <a:pt x="366" y="6802"/>
                    <a:pt x="297" y="6597"/>
                    <a:pt x="252" y="6391"/>
                  </a:cubicBezTo>
                  <a:cubicBezTo>
                    <a:pt x="183" y="6186"/>
                    <a:pt x="137" y="5957"/>
                    <a:pt x="115" y="5729"/>
                  </a:cubicBezTo>
                  <a:cubicBezTo>
                    <a:pt x="115" y="5729"/>
                    <a:pt x="115" y="5752"/>
                    <a:pt x="115" y="5752"/>
                  </a:cubicBezTo>
                  <a:cubicBezTo>
                    <a:pt x="115" y="5729"/>
                    <a:pt x="115" y="5706"/>
                    <a:pt x="92" y="5684"/>
                  </a:cubicBezTo>
                  <a:cubicBezTo>
                    <a:pt x="92" y="5569"/>
                    <a:pt x="69" y="5478"/>
                    <a:pt x="69" y="5364"/>
                  </a:cubicBezTo>
                  <a:cubicBezTo>
                    <a:pt x="69" y="5341"/>
                    <a:pt x="69" y="5318"/>
                    <a:pt x="46" y="5318"/>
                  </a:cubicBezTo>
                  <a:cubicBezTo>
                    <a:pt x="23" y="5318"/>
                    <a:pt x="0" y="5341"/>
                    <a:pt x="0" y="5364"/>
                  </a:cubicBezTo>
                  <a:cubicBezTo>
                    <a:pt x="0" y="5547"/>
                    <a:pt x="23" y="5706"/>
                    <a:pt x="46" y="5889"/>
                  </a:cubicBezTo>
                  <a:cubicBezTo>
                    <a:pt x="69" y="6049"/>
                    <a:pt x="92" y="6209"/>
                    <a:pt x="115" y="6391"/>
                  </a:cubicBezTo>
                  <a:cubicBezTo>
                    <a:pt x="160" y="6551"/>
                    <a:pt x="206" y="6711"/>
                    <a:pt x="252" y="6871"/>
                  </a:cubicBezTo>
                  <a:cubicBezTo>
                    <a:pt x="274" y="6939"/>
                    <a:pt x="297" y="7030"/>
                    <a:pt x="320" y="7122"/>
                  </a:cubicBezTo>
                  <a:cubicBezTo>
                    <a:pt x="366" y="7213"/>
                    <a:pt x="389" y="7304"/>
                    <a:pt x="434" y="7373"/>
                  </a:cubicBezTo>
                  <a:cubicBezTo>
                    <a:pt x="434" y="7386"/>
                    <a:pt x="434" y="7395"/>
                    <a:pt x="434" y="7395"/>
                  </a:cubicBezTo>
                  <a:cubicBezTo>
                    <a:pt x="480" y="7487"/>
                    <a:pt x="525" y="7578"/>
                    <a:pt x="571" y="7669"/>
                  </a:cubicBezTo>
                  <a:cubicBezTo>
                    <a:pt x="594" y="7715"/>
                    <a:pt x="617" y="7761"/>
                    <a:pt x="640" y="7829"/>
                  </a:cubicBezTo>
                  <a:cubicBezTo>
                    <a:pt x="662" y="7852"/>
                    <a:pt x="685" y="7875"/>
                    <a:pt x="685" y="7898"/>
                  </a:cubicBezTo>
                  <a:cubicBezTo>
                    <a:pt x="708" y="7920"/>
                    <a:pt x="731" y="7943"/>
                    <a:pt x="731" y="7966"/>
                  </a:cubicBezTo>
                  <a:cubicBezTo>
                    <a:pt x="845" y="8172"/>
                    <a:pt x="982" y="8354"/>
                    <a:pt x="1119" y="8514"/>
                  </a:cubicBezTo>
                  <a:cubicBezTo>
                    <a:pt x="1119" y="8537"/>
                    <a:pt x="1119" y="8537"/>
                    <a:pt x="1142" y="8537"/>
                  </a:cubicBezTo>
                  <a:lnTo>
                    <a:pt x="1187" y="8605"/>
                  </a:lnTo>
                  <a:cubicBezTo>
                    <a:pt x="1210" y="8651"/>
                    <a:pt x="1256" y="8697"/>
                    <a:pt x="1279" y="8719"/>
                  </a:cubicBezTo>
                  <a:cubicBezTo>
                    <a:pt x="1347" y="8811"/>
                    <a:pt x="1416" y="8879"/>
                    <a:pt x="1507" y="8948"/>
                  </a:cubicBezTo>
                  <a:cubicBezTo>
                    <a:pt x="1644" y="9085"/>
                    <a:pt x="1781" y="9222"/>
                    <a:pt x="1941" y="9358"/>
                  </a:cubicBezTo>
                  <a:cubicBezTo>
                    <a:pt x="2283" y="9610"/>
                    <a:pt x="2648" y="9838"/>
                    <a:pt x="3036" y="10020"/>
                  </a:cubicBezTo>
                  <a:cubicBezTo>
                    <a:pt x="3401" y="10180"/>
                    <a:pt x="3812" y="10317"/>
                    <a:pt x="4223" y="10386"/>
                  </a:cubicBezTo>
                  <a:cubicBezTo>
                    <a:pt x="4542" y="10442"/>
                    <a:pt x="4877" y="10483"/>
                    <a:pt x="5202" y="10483"/>
                  </a:cubicBezTo>
                  <a:cubicBezTo>
                    <a:pt x="5272" y="10483"/>
                    <a:pt x="5341" y="10481"/>
                    <a:pt x="5410" y="10477"/>
                  </a:cubicBezTo>
                  <a:cubicBezTo>
                    <a:pt x="5798" y="10454"/>
                    <a:pt x="6163" y="10408"/>
                    <a:pt x="6529" y="10317"/>
                  </a:cubicBezTo>
                  <a:cubicBezTo>
                    <a:pt x="6917" y="10226"/>
                    <a:pt x="7282" y="10089"/>
                    <a:pt x="7624" y="9906"/>
                  </a:cubicBezTo>
                  <a:cubicBezTo>
                    <a:pt x="7944" y="9746"/>
                    <a:pt x="8240" y="9564"/>
                    <a:pt x="8514" y="9336"/>
                  </a:cubicBezTo>
                  <a:cubicBezTo>
                    <a:pt x="8651" y="9244"/>
                    <a:pt x="8765" y="9130"/>
                    <a:pt x="8880" y="9016"/>
                  </a:cubicBezTo>
                  <a:cubicBezTo>
                    <a:pt x="8948" y="8948"/>
                    <a:pt x="8994" y="8902"/>
                    <a:pt x="9062" y="8833"/>
                  </a:cubicBezTo>
                  <a:cubicBezTo>
                    <a:pt x="9085" y="8811"/>
                    <a:pt x="9131" y="8765"/>
                    <a:pt x="9153" y="8742"/>
                  </a:cubicBezTo>
                  <a:cubicBezTo>
                    <a:pt x="9176" y="8719"/>
                    <a:pt x="9176" y="8697"/>
                    <a:pt x="9199" y="8674"/>
                  </a:cubicBezTo>
                  <a:cubicBezTo>
                    <a:pt x="9222" y="8674"/>
                    <a:pt x="9222" y="8651"/>
                    <a:pt x="9222" y="8651"/>
                  </a:cubicBezTo>
                  <a:cubicBezTo>
                    <a:pt x="9313" y="8560"/>
                    <a:pt x="9382" y="8468"/>
                    <a:pt x="9450" y="8377"/>
                  </a:cubicBezTo>
                  <a:cubicBezTo>
                    <a:pt x="9541" y="8263"/>
                    <a:pt x="9633" y="8126"/>
                    <a:pt x="9724" y="8012"/>
                  </a:cubicBezTo>
                  <a:cubicBezTo>
                    <a:pt x="9747" y="7943"/>
                    <a:pt x="9770" y="7898"/>
                    <a:pt x="9793" y="7852"/>
                  </a:cubicBezTo>
                  <a:cubicBezTo>
                    <a:pt x="9815" y="7806"/>
                    <a:pt x="9838" y="7784"/>
                    <a:pt x="9884" y="7738"/>
                  </a:cubicBezTo>
                  <a:cubicBezTo>
                    <a:pt x="9884" y="7738"/>
                    <a:pt x="9884" y="7715"/>
                    <a:pt x="9884" y="7715"/>
                  </a:cubicBezTo>
                  <a:cubicBezTo>
                    <a:pt x="9952" y="7601"/>
                    <a:pt x="9998" y="7487"/>
                    <a:pt x="10066" y="7373"/>
                  </a:cubicBezTo>
                  <a:cubicBezTo>
                    <a:pt x="10112" y="7259"/>
                    <a:pt x="10181" y="7122"/>
                    <a:pt x="10226" y="6985"/>
                  </a:cubicBezTo>
                  <a:cubicBezTo>
                    <a:pt x="10226" y="6962"/>
                    <a:pt x="10249" y="6939"/>
                    <a:pt x="10249" y="6916"/>
                  </a:cubicBezTo>
                  <a:cubicBezTo>
                    <a:pt x="10249" y="6893"/>
                    <a:pt x="10272" y="6848"/>
                    <a:pt x="10295" y="6802"/>
                  </a:cubicBezTo>
                  <a:cubicBezTo>
                    <a:pt x="10318" y="6734"/>
                    <a:pt x="10340" y="6642"/>
                    <a:pt x="10363" y="6551"/>
                  </a:cubicBezTo>
                  <a:cubicBezTo>
                    <a:pt x="10409" y="6391"/>
                    <a:pt x="10454" y="6209"/>
                    <a:pt x="10477" y="6049"/>
                  </a:cubicBezTo>
                  <a:cubicBezTo>
                    <a:pt x="10546" y="5706"/>
                    <a:pt x="10569" y="5341"/>
                    <a:pt x="10546" y="4999"/>
                  </a:cubicBezTo>
                  <a:cubicBezTo>
                    <a:pt x="10546" y="4679"/>
                    <a:pt x="10500" y="4360"/>
                    <a:pt x="10432" y="4040"/>
                  </a:cubicBezTo>
                  <a:cubicBezTo>
                    <a:pt x="10409" y="3903"/>
                    <a:pt x="10363" y="3743"/>
                    <a:pt x="10318" y="3606"/>
                  </a:cubicBezTo>
                  <a:cubicBezTo>
                    <a:pt x="10272" y="3447"/>
                    <a:pt x="10203" y="3287"/>
                    <a:pt x="10135" y="3127"/>
                  </a:cubicBezTo>
                  <a:lnTo>
                    <a:pt x="10158" y="3127"/>
                  </a:lnTo>
                  <a:cubicBezTo>
                    <a:pt x="10089" y="2990"/>
                    <a:pt x="10044" y="2876"/>
                    <a:pt x="9975" y="2762"/>
                  </a:cubicBezTo>
                  <a:cubicBezTo>
                    <a:pt x="9952" y="2693"/>
                    <a:pt x="9907" y="2625"/>
                    <a:pt x="9884" y="2579"/>
                  </a:cubicBezTo>
                  <a:cubicBezTo>
                    <a:pt x="9861" y="2534"/>
                    <a:pt x="9861" y="2511"/>
                    <a:pt x="9838" y="2488"/>
                  </a:cubicBezTo>
                  <a:cubicBezTo>
                    <a:pt x="9815" y="2465"/>
                    <a:pt x="9815" y="2442"/>
                    <a:pt x="9793" y="2420"/>
                  </a:cubicBezTo>
                  <a:cubicBezTo>
                    <a:pt x="9610" y="2146"/>
                    <a:pt x="9405" y="1872"/>
                    <a:pt x="9199" y="1621"/>
                  </a:cubicBezTo>
                  <a:cubicBezTo>
                    <a:pt x="8994" y="1392"/>
                    <a:pt x="8765" y="1187"/>
                    <a:pt x="8514" y="982"/>
                  </a:cubicBezTo>
                  <a:lnTo>
                    <a:pt x="8514" y="982"/>
                  </a:lnTo>
                  <a:cubicBezTo>
                    <a:pt x="8537" y="1004"/>
                    <a:pt x="8537" y="1004"/>
                    <a:pt x="8537" y="1004"/>
                  </a:cubicBezTo>
                  <a:cubicBezTo>
                    <a:pt x="8400" y="913"/>
                    <a:pt x="8286" y="822"/>
                    <a:pt x="8149" y="731"/>
                  </a:cubicBezTo>
                  <a:cubicBezTo>
                    <a:pt x="7670" y="411"/>
                    <a:pt x="7145" y="183"/>
                    <a:pt x="6597" y="23"/>
                  </a:cubicBezTo>
                  <a:cubicBezTo>
                    <a:pt x="6551" y="23"/>
                    <a:pt x="6506" y="0"/>
                    <a:pt x="64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 name="Google Shape;9782;p58"/>
            <p:cNvSpPr/>
            <p:nvPr/>
          </p:nvSpPr>
          <p:spPr>
            <a:xfrm>
              <a:off x="5717176" y="3408223"/>
              <a:ext cx="33349" cy="25859"/>
            </a:xfrm>
            <a:custGeom>
              <a:avLst/>
              <a:gdLst/>
              <a:ahLst/>
              <a:cxnLst/>
              <a:rect l="l" t="t" r="r" b="b"/>
              <a:pathLst>
                <a:path w="708" h="549" extrusionOk="0">
                  <a:moveTo>
                    <a:pt x="160" y="1"/>
                  </a:moveTo>
                  <a:cubicBezTo>
                    <a:pt x="115" y="24"/>
                    <a:pt x="92" y="46"/>
                    <a:pt x="92" y="92"/>
                  </a:cubicBezTo>
                  <a:cubicBezTo>
                    <a:pt x="69" y="115"/>
                    <a:pt x="46" y="115"/>
                    <a:pt x="46" y="138"/>
                  </a:cubicBezTo>
                  <a:cubicBezTo>
                    <a:pt x="23" y="161"/>
                    <a:pt x="23" y="161"/>
                    <a:pt x="23" y="183"/>
                  </a:cubicBezTo>
                  <a:cubicBezTo>
                    <a:pt x="0" y="206"/>
                    <a:pt x="23" y="229"/>
                    <a:pt x="23" y="252"/>
                  </a:cubicBezTo>
                  <a:cubicBezTo>
                    <a:pt x="46" y="275"/>
                    <a:pt x="46" y="275"/>
                    <a:pt x="69" y="275"/>
                  </a:cubicBezTo>
                  <a:cubicBezTo>
                    <a:pt x="92" y="298"/>
                    <a:pt x="115" y="298"/>
                    <a:pt x="115" y="298"/>
                  </a:cubicBezTo>
                  <a:cubicBezTo>
                    <a:pt x="183" y="320"/>
                    <a:pt x="229" y="366"/>
                    <a:pt x="297" y="389"/>
                  </a:cubicBezTo>
                  <a:cubicBezTo>
                    <a:pt x="343" y="412"/>
                    <a:pt x="388" y="457"/>
                    <a:pt x="434" y="480"/>
                  </a:cubicBezTo>
                  <a:lnTo>
                    <a:pt x="480" y="480"/>
                  </a:lnTo>
                  <a:cubicBezTo>
                    <a:pt x="480" y="503"/>
                    <a:pt x="480" y="503"/>
                    <a:pt x="480" y="503"/>
                  </a:cubicBezTo>
                  <a:cubicBezTo>
                    <a:pt x="503" y="503"/>
                    <a:pt x="503" y="526"/>
                    <a:pt x="525" y="526"/>
                  </a:cubicBezTo>
                  <a:cubicBezTo>
                    <a:pt x="548" y="549"/>
                    <a:pt x="594" y="549"/>
                    <a:pt x="617" y="549"/>
                  </a:cubicBezTo>
                  <a:cubicBezTo>
                    <a:pt x="639" y="549"/>
                    <a:pt x="639" y="526"/>
                    <a:pt x="662" y="526"/>
                  </a:cubicBezTo>
                  <a:cubicBezTo>
                    <a:pt x="685" y="503"/>
                    <a:pt x="685" y="480"/>
                    <a:pt x="685" y="457"/>
                  </a:cubicBezTo>
                  <a:cubicBezTo>
                    <a:pt x="708" y="434"/>
                    <a:pt x="708" y="389"/>
                    <a:pt x="662" y="366"/>
                  </a:cubicBezTo>
                  <a:cubicBezTo>
                    <a:pt x="685" y="320"/>
                    <a:pt x="662" y="298"/>
                    <a:pt x="639" y="275"/>
                  </a:cubicBezTo>
                  <a:cubicBezTo>
                    <a:pt x="571" y="206"/>
                    <a:pt x="503" y="161"/>
                    <a:pt x="434" y="115"/>
                  </a:cubicBezTo>
                  <a:cubicBezTo>
                    <a:pt x="388" y="92"/>
                    <a:pt x="366" y="69"/>
                    <a:pt x="320" y="69"/>
                  </a:cubicBezTo>
                  <a:cubicBezTo>
                    <a:pt x="297" y="46"/>
                    <a:pt x="297" y="46"/>
                    <a:pt x="274" y="24"/>
                  </a:cubicBezTo>
                  <a:cubicBezTo>
                    <a:pt x="251" y="24"/>
                    <a:pt x="251" y="24"/>
                    <a:pt x="229" y="1"/>
                  </a:cubicBezTo>
                  <a:close/>
                </a:path>
              </a:pathLst>
            </a:custGeom>
            <a:solidFill>
              <a:srgbClr val="C49A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 name="Google Shape;9783;p58"/>
            <p:cNvSpPr/>
            <p:nvPr/>
          </p:nvSpPr>
          <p:spPr>
            <a:xfrm>
              <a:off x="5601172" y="3485661"/>
              <a:ext cx="58124" cy="143003"/>
            </a:xfrm>
            <a:custGeom>
              <a:avLst/>
              <a:gdLst/>
              <a:ahLst/>
              <a:cxnLst/>
              <a:rect l="l" t="t" r="r" b="b"/>
              <a:pathLst>
                <a:path w="1234" h="3036" extrusionOk="0">
                  <a:moveTo>
                    <a:pt x="526" y="0"/>
                  </a:moveTo>
                  <a:cubicBezTo>
                    <a:pt x="503" y="0"/>
                    <a:pt x="480" y="0"/>
                    <a:pt x="457" y="23"/>
                  </a:cubicBezTo>
                  <a:cubicBezTo>
                    <a:pt x="412" y="46"/>
                    <a:pt x="389" y="137"/>
                    <a:pt x="435" y="183"/>
                  </a:cubicBezTo>
                  <a:cubicBezTo>
                    <a:pt x="480" y="251"/>
                    <a:pt x="503" y="297"/>
                    <a:pt x="549" y="365"/>
                  </a:cubicBezTo>
                  <a:cubicBezTo>
                    <a:pt x="594" y="457"/>
                    <a:pt x="617" y="525"/>
                    <a:pt x="640" y="594"/>
                  </a:cubicBezTo>
                  <a:cubicBezTo>
                    <a:pt x="663" y="685"/>
                    <a:pt x="708" y="776"/>
                    <a:pt x="731" y="845"/>
                  </a:cubicBezTo>
                  <a:cubicBezTo>
                    <a:pt x="754" y="936"/>
                    <a:pt x="777" y="1027"/>
                    <a:pt x="823" y="1096"/>
                  </a:cubicBezTo>
                  <a:cubicBezTo>
                    <a:pt x="845" y="1187"/>
                    <a:pt x="868" y="1256"/>
                    <a:pt x="891" y="1347"/>
                  </a:cubicBezTo>
                  <a:cubicBezTo>
                    <a:pt x="891" y="1438"/>
                    <a:pt x="914" y="1552"/>
                    <a:pt x="914" y="1644"/>
                  </a:cubicBezTo>
                  <a:cubicBezTo>
                    <a:pt x="914" y="1689"/>
                    <a:pt x="891" y="1735"/>
                    <a:pt x="891" y="1781"/>
                  </a:cubicBezTo>
                  <a:cubicBezTo>
                    <a:pt x="891" y="1849"/>
                    <a:pt x="891" y="1895"/>
                    <a:pt x="868" y="1940"/>
                  </a:cubicBezTo>
                  <a:cubicBezTo>
                    <a:pt x="845" y="2009"/>
                    <a:pt x="800" y="2077"/>
                    <a:pt x="754" y="2146"/>
                  </a:cubicBezTo>
                  <a:cubicBezTo>
                    <a:pt x="731" y="2191"/>
                    <a:pt x="686" y="2260"/>
                    <a:pt x="640" y="2306"/>
                  </a:cubicBezTo>
                  <a:cubicBezTo>
                    <a:pt x="594" y="2351"/>
                    <a:pt x="549" y="2397"/>
                    <a:pt x="503" y="2420"/>
                  </a:cubicBezTo>
                  <a:cubicBezTo>
                    <a:pt x="457" y="2465"/>
                    <a:pt x="435" y="2488"/>
                    <a:pt x="412" y="2511"/>
                  </a:cubicBezTo>
                  <a:cubicBezTo>
                    <a:pt x="366" y="2534"/>
                    <a:pt x="343" y="2557"/>
                    <a:pt x="320" y="2602"/>
                  </a:cubicBezTo>
                  <a:cubicBezTo>
                    <a:pt x="275" y="2625"/>
                    <a:pt x="229" y="2671"/>
                    <a:pt x="161" y="2694"/>
                  </a:cubicBezTo>
                  <a:cubicBezTo>
                    <a:pt x="161" y="2716"/>
                    <a:pt x="138" y="2716"/>
                    <a:pt x="138" y="2716"/>
                  </a:cubicBezTo>
                  <a:lnTo>
                    <a:pt x="115" y="2716"/>
                  </a:lnTo>
                  <a:cubicBezTo>
                    <a:pt x="69" y="2739"/>
                    <a:pt x="46" y="2762"/>
                    <a:pt x="24" y="2808"/>
                  </a:cubicBezTo>
                  <a:cubicBezTo>
                    <a:pt x="1" y="2853"/>
                    <a:pt x="1" y="2899"/>
                    <a:pt x="24" y="2922"/>
                  </a:cubicBezTo>
                  <a:cubicBezTo>
                    <a:pt x="24" y="2968"/>
                    <a:pt x="69" y="2990"/>
                    <a:pt x="92" y="3013"/>
                  </a:cubicBezTo>
                  <a:cubicBezTo>
                    <a:pt x="138" y="3036"/>
                    <a:pt x="183" y="3036"/>
                    <a:pt x="229" y="3036"/>
                  </a:cubicBezTo>
                  <a:cubicBezTo>
                    <a:pt x="229" y="3013"/>
                    <a:pt x="252" y="3013"/>
                    <a:pt x="275" y="3013"/>
                  </a:cubicBezTo>
                  <a:cubicBezTo>
                    <a:pt x="298" y="2990"/>
                    <a:pt x="343" y="2968"/>
                    <a:pt x="366" y="2968"/>
                  </a:cubicBezTo>
                  <a:cubicBezTo>
                    <a:pt x="389" y="2945"/>
                    <a:pt x="435" y="2922"/>
                    <a:pt x="457" y="2899"/>
                  </a:cubicBezTo>
                  <a:cubicBezTo>
                    <a:pt x="503" y="2853"/>
                    <a:pt x="549" y="2831"/>
                    <a:pt x="571" y="2785"/>
                  </a:cubicBezTo>
                  <a:cubicBezTo>
                    <a:pt x="594" y="2762"/>
                    <a:pt x="640" y="2739"/>
                    <a:pt x="663" y="2716"/>
                  </a:cubicBezTo>
                  <a:cubicBezTo>
                    <a:pt x="708" y="2671"/>
                    <a:pt x="731" y="2625"/>
                    <a:pt x="777" y="2602"/>
                  </a:cubicBezTo>
                  <a:cubicBezTo>
                    <a:pt x="823" y="2557"/>
                    <a:pt x="868" y="2511"/>
                    <a:pt x="891" y="2488"/>
                  </a:cubicBezTo>
                  <a:cubicBezTo>
                    <a:pt x="1005" y="2374"/>
                    <a:pt x="1074" y="2237"/>
                    <a:pt x="1142" y="2100"/>
                  </a:cubicBezTo>
                  <a:cubicBezTo>
                    <a:pt x="1188" y="2032"/>
                    <a:pt x="1188" y="1940"/>
                    <a:pt x="1211" y="1849"/>
                  </a:cubicBezTo>
                  <a:cubicBezTo>
                    <a:pt x="1211" y="1826"/>
                    <a:pt x="1211" y="1781"/>
                    <a:pt x="1211" y="1758"/>
                  </a:cubicBezTo>
                  <a:cubicBezTo>
                    <a:pt x="1211" y="1712"/>
                    <a:pt x="1233" y="1666"/>
                    <a:pt x="1233" y="1598"/>
                  </a:cubicBezTo>
                  <a:cubicBezTo>
                    <a:pt x="1233" y="1461"/>
                    <a:pt x="1211" y="1324"/>
                    <a:pt x="1165" y="1187"/>
                  </a:cubicBezTo>
                  <a:cubicBezTo>
                    <a:pt x="1142" y="1073"/>
                    <a:pt x="1096" y="959"/>
                    <a:pt x="1051" y="845"/>
                  </a:cubicBezTo>
                  <a:cubicBezTo>
                    <a:pt x="1005" y="731"/>
                    <a:pt x="960" y="617"/>
                    <a:pt x="914" y="502"/>
                  </a:cubicBezTo>
                  <a:lnTo>
                    <a:pt x="891" y="480"/>
                  </a:lnTo>
                  <a:cubicBezTo>
                    <a:pt x="845" y="411"/>
                    <a:pt x="823" y="343"/>
                    <a:pt x="777" y="274"/>
                  </a:cubicBezTo>
                  <a:cubicBezTo>
                    <a:pt x="731" y="183"/>
                    <a:pt x="686" y="114"/>
                    <a:pt x="640" y="46"/>
                  </a:cubicBezTo>
                  <a:cubicBezTo>
                    <a:pt x="617" y="23"/>
                    <a:pt x="571" y="0"/>
                    <a:pt x="52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 name="Google Shape;9784;p58"/>
            <p:cNvSpPr/>
            <p:nvPr/>
          </p:nvSpPr>
          <p:spPr>
            <a:xfrm>
              <a:off x="5535603" y="3454479"/>
              <a:ext cx="106499" cy="176681"/>
            </a:xfrm>
            <a:custGeom>
              <a:avLst/>
              <a:gdLst/>
              <a:ahLst/>
              <a:cxnLst/>
              <a:rect l="l" t="t" r="r" b="b"/>
              <a:pathLst>
                <a:path w="2261" h="3751" extrusionOk="0">
                  <a:moveTo>
                    <a:pt x="1005" y="0"/>
                  </a:moveTo>
                  <a:cubicBezTo>
                    <a:pt x="982" y="0"/>
                    <a:pt x="959" y="0"/>
                    <a:pt x="959" y="23"/>
                  </a:cubicBezTo>
                  <a:cubicBezTo>
                    <a:pt x="914" y="69"/>
                    <a:pt x="914" y="114"/>
                    <a:pt x="936" y="160"/>
                  </a:cubicBezTo>
                  <a:cubicBezTo>
                    <a:pt x="982" y="183"/>
                    <a:pt x="1005" y="206"/>
                    <a:pt x="1028" y="251"/>
                  </a:cubicBezTo>
                  <a:cubicBezTo>
                    <a:pt x="1096" y="366"/>
                    <a:pt x="1142" y="480"/>
                    <a:pt x="1210" y="594"/>
                  </a:cubicBezTo>
                  <a:cubicBezTo>
                    <a:pt x="1233" y="662"/>
                    <a:pt x="1256" y="731"/>
                    <a:pt x="1279" y="799"/>
                  </a:cubicBezTo>
                  <a:cubicBezTo>
                    <a:pt x="1302" y="845"/>
                    <a:pt x="1324" y="890"/>
                    <a:pt x="1347" y="936"/>
                  </a:cubicBezTo>
                  <a:cubicBezTo>
                    <a:pt x="1370" y="1005"/>
                    <a:pt x="1393" y="1073"/>
                    <a:pt x="1416" y="1142"/>
                  </a:cubicBezTo>
                  <a:cubicBezTo>
                    <a:pt x="1438" y="1233"/>
                    <a:pt x="1438" y="1324"/>
                    <a:pt x="1461" y="1393"/>
                  </a:cubicBezTo>
                  <a:cubicBezTo>
                    <a:pt x="1461" y="1598"/>
                    <a:pt x="1484" y="1826"/>
                    <a:pt x="1438" y="2032"/>
                  </a:cubicBezTo>
                  <a:cubicBezTo>
                    <a:pt x="1416" y="2214"/>
                    <a:pt x="1347" y="2397"/>
                    <a:pt x="1279" y="2580"/>
                  </a:cubicBezTo>
                  <a:cubicBezTo>
                    <a:pt x="1233" y="2648"/>
                    <a:pt x="1187" y="2717"/>
                    <a:pt x="1142" y="2785"/>
                  </a:cubicBezTo>
                  <a:cubicBezTo>
                    <a:pt x="1096" y="2831"/>
                    <a:pt x="1050" y="2876"/>
                    <a:pt x="1005" y="2922"/>
                  </a:cubicBezTo>
                  <a:cubicBezTo>
                    <a:pt x="959" y="2968"/>
                    <a:pt x="914" y="3036"/>
                    <a:pt x="845" y="3082"/>
                  </a:cubicBezTo>
                  <a:cubicBezTo>
                    <a:pt x="822" y="3082"/>
                    <a:pt x="800" y="3104"/>
                    <a:pt x="777" y="3127"/>
                  </a:cubicBezTo>
                  <a:lnTo>
                    <a:pt x="777" y="3127"/>
                  </a:lnTo>
                  <a:cubicBezTo>
                    <a:pt x="799" y="3105"/>
                    <a:pt x="799" y="3105"/>
                    <a:pt x="822" y="3105"/>
                  </a:cubicBezTo>
                  <a:cubicBezTo>
                    <a:pt x="777" y="3127"/>
                    <a:pt x="708" y="3173"/>
                    <a:pt x="662" y="3196"/>
                  </a:cubicBezTo>
                  <a:cubicBezTo>
                    <a:pt x="594" y="3241"/>
                    <a:pt x="525" y="3287"/>
                    <a:pt x="457" y="3310"/>
                  </a:cubicBezTo>
                  <a:cubicBezTo>
                    <a:pt x="411" y="3356"/>
                    <a:pt x="343" y="3378"/>
                    <a:pt x="297" y="3401"/>
                  </a:cubicBezTo>
                  <a:cubicBezTo>
                    <a:pt x="252" y="3424"/>
                    <a:pt x="206" y="3470"/>
                    <a:pt x="160" y="3493"/>
                  </a:cubicBezTo>
                  <a:cubicBezTo>
                    <a:pt x="115" y="3493"/>
                    <a:pt x="46" y="3515"/>
                    <a:pt x="46" y="3561"/>
                  </a:cubicBezTo>
                  <a:cubicBezTo>
                    <a:pt x="23" y="3584"/>
                    <a:pt x="1" y="3630"/>
                    <a:pt x="23" y="3652"/>
                  </a:cubicBezTo>
                  <a:cubicBezTo>
                    <a:pt x="23" y="3698"/>
                    <a:pt x="69" y="3721"/>
                    <a:pt x="92" y="3744"/>
                  </a:cubicBezTo>
                  <a:cubicBezTo>
                    <a:pt x="105" y="3748"/>
                    <a:pt x="119" y="3750"/>
                    <a:pt x="133" y="3750"/>
                  </a:cubicBezTo>
                  <a:cubicBezTo>
                    <a:pt x="187" y="3750"/>
                    <a:pt x="238" y="3721"/>
                    <a:pt x="274" y="3721"/>
                  </a:cubicBezTo>
                  <a:cubicBezTo>
                    <a:pt x="320" y="3698"/>
                    <a:pt x="366" y="3698"/>
                    <a:pt x="411" y="3675"/>
                  </a:cubicBezTo>
                  <a:cubicBezTo>
                    <a:pt x="480" y="3675"/>
                    <a:pt x="525" y="3652"/>
                    <a:pt x="594" y="3630"/>
                  </a:cubicBezTo>
                  <a:cubicBezTo>
                    <a:pt x="640" y="3630"/>
                    <a:pt x="685" y="3607"/>
                    <a:pt x="731" y="3584"/>
                  </a:cubicBezTo>
                  <a:lnTo>
                    <a:pt x="754" y="3584"/>
                  </a:lnTo>
                  <a:cubicBezTo>
                    <a:pt x="777" y="3561"/>
                    <a:pt x="822" y="3561"/>
                    <a:pt x="845" y="3538"/>
                  </a:cubicBezTo>
                  <a:cubicBezTo>
                    <a:pt x="891" y="3538"/>
                    <a:pt x="936" y="3515"/>
                    <a:pt x="982" y="3493"/>
                  </a:cubicBezTo>
                  <a:cubicBezTo>
                    <a:pt x="1050" y="3470"/>
                    <a:pt x="1119" y="3424"/>
                    <a:pt x="1187" y="3401"/>
                  </a:cubicBezTo>
                  <a:cubicBezTo>
                    <a:pt x="1187" y="3401"/>
                    <a:pt x="1187" y="3378"/>
                    <a:pt x="1210" y="3378"/>
                  </a:cubicBezTo>
                  <a:cubicBezTo>
                    <a:pt x="1210" y="3378"/>
                    <a:pt x="1210" y="3401"/>
                    <a:pt x="1210" y="3401"/>
                  </a:cubicBezTo>
                  <a:cubicBezTo>
                    <a:pt x="1256" y="3424"/>
                    <a:pt x="1279" y="3424"/>
                    <a:pt x="1324" y="3424"/>
                  </a:cubicBezTo>
                  <a:cubicBezTo>
                    <a:pt x="1347" y="3401"/>
                    <a:pt x="1347" y="3401"/>
                    <a:pt x="1370" y="3401"/>
                  </a:cubicBezTo>
                  <a:cubicBezTo>
                    <a:pt x="1393" y="3401"/>
                    <a:pt x="1393" y="3401"/>
                    <a:pt x="1393" y="3378"/>
                  </a:cubicBezTo>
                  <a:cubicBezTo>
                    <a:pt x="1416" y="3378"/>
                    <a:pt x="1438" y="3378"/>
                    <a:pt x="1461" y="3356"/>
                  </a:cubicBezTo>
                  <a:cubicBezTo>
                    <a:pt x="1484" y="3356"/>
                    <a:pt x="1530" y="3333"/>
                    <a:pt x="1553" y="3310"/>
                  </a:cubicBezTo>
                  <a:cubicBezTo>
                    <a:pt x="1621" y="3264"/>
                    <a:pt x="1690" y="3219"/>
                    <a:pt x="1735" y="3173"/>
                  </a:cubicBezTo>
                  <a:cubicBezTo>
                    <a:pt x="1804" y="3105"/>
                    <a:pt x="1872" y="3036"/>
                    <a:pt x="1918" y="2968"/>
                  </a:cubicBezTo>
                  <a:cubicBezTo>
                    <a:pt x="1963" y="2899"/>
                    <a:pt x="2032" y="2808"/>
                    <a:pt x="2055" y="2717"/>
                  </a:cubicBezTo>
                  <a:lnTo>
                    <a:pt x="2078" y="2717"/>
                  </a:lnTo>
                  <a:cubicBezTo>
                    <a:pt x="2192" y="2557"/>
                    <a:pt x="2260" y="2328"/>
                    <a:pt x="2237" y="2123"/>
                  </a:cubicBezTo>
                  <a:cubicBezTo>
                    <a:pt x="2237" y="2009"/>
                    <a:pt x="2215" y="1872"/>
                    <a:pt x="2146" y="1781"/>
                  </a:cubicBezTo>
                  <a:cubicBezTo>
                    <a:pt x="2146" y="1758"/>
                    <a:pt x="2123" y="1735"/>
                    <a:pt x="2123" y="1712"/>
                  </a:cubicBezTo>
                  <a:lnTo>
                    <a:pt x="2100" y="1689"/>
                  </a:lnTo>
                  <a:cubicBezTo>
                    <a:pt x="2100" y="1667"/>
                    <a:pt x="2078" y="1621"/>
                    <a:pt x="2078" y="1621"/>
                  </a:cubicBezTo>
                  <a:cubicBezTo>
                    <a:pt x="2032" y="1530"/>
                    <a:pt x="2009" y="1438"/>
                    <a:pt x="1941" y="1347"/>
                  </a:cubicBezTo>
                  <a:cubicBezTo>
                    <a:pt x="1941" y="1347"/>
                    <a:pt x="1941" y="1324"/>
                    <a:pt x="1941" y="1324"/>
                  </a:cubicBezTo>
                  <a:cubicBezTo>
                    <a:pt x="1918" y="1256"/>
                    <a:pt x="1895" y="1210"/>
                    <a:pt x="1895" y="1142"/>
                  </a:cubicBezTo>
                  <a:cubicBezTo>
                    <a:pt x="1872" y="1073"/>
                    <a:pt x="1827" y="1005"/>
                    <a:pt x="1804" y="959"/>
                  </a:cubicBezTo>
                  <a:cubicBezTo>
                    <a:pt x="1781" y="890"/>
                    <a:pt x="1735" y="845"/>
                    <a:pt x="1690" y="776"/>
                  </a:cubicBezTo>
                  <a:cubicBezTo>
                    <a:pt x="1648" y="735"/>
                    <a:pt x="1587" y="636"/>
                    <a:pt x="1508" y="636"/>
                  </a:cubicBezTo>
                  <a:cubicBezTo>
                    <a:pt x="1500" y="636"/>
                    <a:pt x="1492" y="637"/>
                    <a:pt x="1484" y="639"/>
                  </a:cubicBezTo>
                  <a:cubicBezTo>
                    <a:pt x="1461" y="594"/>
                    <a:pt x="1416" y="548"/>
                    <a:pt x="1393" y="480"/>
                  </a:cubicBezTo>
                  <a:cubicBezTo>
                    <a:pt x="1370" y="457"/>
                    <a:pt x="1370" y="434"/>
                    <a:pt x="1347" y="411"/>
                  </a:cubicBezTo>
                  <a:cubicBezTo>
                    <a:pt x="1324" y="388"/>
                    <a:pt x="1324" y="343"/>
                    <a:pt x="1302" y="320"/>
                  </a:cubicBezTo>
                  <a:cubicBezTo>
                    <a:pt x="1283" y="282"/>
                    <a:pt x="1248" y="244"/>
                    <a:pt x="1223" y="206"/>
                  </a:cubicBezTo>
                  <a:lnTo>
                    <a:pt x="1223" y="206"/>
                  </a:lnTo>
                  <a:cubicBezTo>
                    <a:pt x="1226" y="206"/>
                    <a:pt x="1229" y="206"/>
                    <a:pt x="1233" y="206"/>
                  </a:cubicBezTo>
                  <a:cubicBezTo>
                    <a:pt x="1187" y="160"/>
                    <a:pt x="1142" y="92"/>
                    <a:pt x="1073" y="23"/>
                  </a:cubicBezTo>
                  <a:cubicBezTo>
                    <a:pt x="1073" y="23"/>
                    <a:pt x="1028" y="0"/>
                    <a:pt x="100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 name="Google Shape;9785;p58"/>
            <p:cNvSpPr/>
            <p:nvPr/>
          </p:nvSpPr>
          <p:spPr>
            <a:xfrm>
              <a:off x="5358206" y="4181293"/>
              <a:ext cx="47338" cy="125811"/>
            </a:xfrm>
            <a:custGeom>
              <a:avLst/>
              <a:gdLst/>
              <a:ahLst/>
              <a:cxnLst/>
              <a:rect l="l" t="t" r="r" b="b"/>
              <a:pathLst>
                <a:path w="1005" h="2671" extrusionOk="0">
                  <a:moveTo>
                    <a:pt x="297" y="0"/>
                  </a:moveTo>
                  <a:cubicBezTo>
                    <a:pt x="274" y="0"/>
                    <a:pt x="251" y="23"/>
                    <a:pt x="229" y="46"/>
                  </a:cubicBezTo>
                  <a:cubicBezTo>
                    <a:pt x="206" y="46"/>
                    <a:pt x="206" y="91"/>
                    <a:pt x="206" y="114"/>
                  </a:cubicBezTo>
                  <a:cubicBezTo>
                    <a:pt x="206" y="137"/>
                    <a:pt x="206" y="160"/>
                    <a:pt x="229" y="183"/>
                  </a:cubicBezTo>
                  <a:lnTo>
                    <a:pt x="251" y="183"/>
                  </a:lnTo>
                  <a:cubicBezTo>
                    <a:pt x="274" y="228"/>
                    <a:pt x="297" y="251"/>
                    <a:pt x="320" y="297"/>
                  </a:cubicBezTo>
                  <a:cubicBezTo>
                    <a:pt x="343" y="365"/>
                    <a:pt x="366" y="457"/>
                    <a:pt x="388" y="525"/>
                  </a:cubicBezTo>
                  <a:cubicBezTo>
                    <a:pt x="388" y="525"/>
                    <a:pt x="388" y="502"/>
                    <a:pt x="388" y="502"/>
                  </a:cubicBezTo>
                  <a:cubicBezTo>
                    <a:pt x="411" y="639"/>
                    <a:pt x="434" y="776"/>
                    <a:pt x="434" y="913"/>
                  </a:cubicBezTo>
                  <a:cubicBezTo>
                    <a:pt x="457" y="1027"/>
                    <a:pt x="434" y="1164"/>
                    <a:pt x="434" y="1301"/>
                  </a:cubicBezTo>
                  <a:cubicBezTo>
                    <a:pt x="434" y="1415"/>
                    <a:pt x="411" y="1529"/>
                    <a:pt x="388" y="1644"/>
                  </a:cubicBezTo>
                  <a:cubicBezTo>
                    <a:pt x="366" y="1781"/>
                    <a:pt x="343" y="1895"/>
                    <a:pt x="320" y="2009"/>
                  </a:cubicBezTo>
                  <a:cubicBezTo>
                    <a:pt x="297" y="2054"/>
                    <a:pt x="274" y="2123"/>
                    <a:pt x="251" y="2169"/>
                  </a:cubicBezTo>
                  <a:cubicBezTo>
                    <a:pt x="206" y="2237"/>
                    <a:pt x="183" y="2283"/>
                    <a:pt x="160" y="2328"/>
                  </a:cubicBezTo>
                  <a:cubicBezTo>
                    <a:pt x="160" y="2351"/>
                    <a:pt x="137" y="2374"/>
                    <a:pt x="137" y="2397"/>
                  </a:cubicBezTo>
                  <a:cubicBezTo>
                    <a:pt x="114" y="2397"/>
                    <a:pt x="114" y="2420"/>
                    <a:pt x="114" y="2420"/>
                  </a:cubicBezTo>
                  <a:cubicBezTo>
                    <a:pt x="92" y="2442"/>
                    <a:pt x="69" y="2442"/>
                    <a:pt x="46" y="2465"/>
                  </a:cubicBezTo>
                  <a:cubicBezTo>
                    <a:pt x="23" y="2488"/>
                    <a:pt x="0" y="2534"/>
                    <a:pt x="0" y="2579"/>
                  </a:cubicBezTo>
                  <a:cubicBezTo>
                    <a:pt x="23" y="2625"/>
                    <a:pt x="46" y="2648"/>
                    <a:pt x="69" y="2648"/>
                  </a:cubicBezTo>
                  <a:cubicBezTo>
                    <a:pt x="92" y="2671"/>
                    <a:pt x="137" y="2671"/>
                    <a:pt x="160" y="2671"/>
                  </a:cubicBezTo>
                  <a:cubicBezTo>
                    <a:pt x="229" y="2648"/>
                    <a:pt x="297" y="2602"/>
                    <a:pt x="366" y="2579"/>
                  </a:cubicBezTo>
                  <a:cubicBezTo>
                    <a:pt x="411" y="2534"/>
                    <a:pt x="480" y="2511"/>
                    <a:pt x="525" y="2488"/>
                  </a:cubicBezTo>
                  <a:cubicBezTo>
                    <a:pt x="571" y="2465"/>
                    <a:pt x="617" y="2420"/>
                    <a:pt x="662" y="2374"/>
                  </a:cubicBezTo>
                  <a:cubicBezTo>
                    <a:pt x="685" y="2351"/>
                    <a:pt x="708" y="2306"/>
                    <a:pt x="754" y="2283"/>
                  </a:cubicBezTo>
                  <a:cubicBezTo>
                    <a:pt x="776" y="2214"/>
                    <a:pt x="822" y="2169"/>
                    <a:pt x="845" y="2100"/>
                  </a:cubicBezTo>
                  <a:cubicBezTo>
                    <a:pt x="891" y="2009"/>
                    <a:pt x="936" y="1940"/>
                    <a:pt x="959" y="1849"/>
                  </a:cubicBezTo>
                  <a:cubicBezTo>
                    <a:pt x="982" y="1781"/>
                    <a:pt x="982" y="1712"/>
                    <a:pt x="982" y="1621"/>
                  </a:cubicBezTo>
                  <a:cubicBezTo>
                    <a:pt x="1005" y="1484"/>
                    <a:pt x="1005" y="1324"/>
                    <a:pt x="1005" y="1164"/>
                  </a:cubicBezTo>
                  <a:cubicBezTo>
                    <a:pt x="1005" y="1096"/>
                    <a:pt x="1005" y="1050"/>
                    <a:pt x="1005" y="982"/>
                  </a:cubicBezTo>
                  <a:cubicBezTo>
                    <a:pt x="1005" y="913"/>
                    <a:pt x="982" y="868"/>
                    <a:pt x="982" y="799"/>
                  </a:cubicBezTo>
                  <a:cubicBezTo>
                    <a:pt x="959" y="731"/>
                    <a:pt x="936" y="662"/>
                    <a:pt x="913" y="594"/>
                  </a:cubicBezTo>
                  <a:cubicBezTo>
                    <a:pt x="891" y="525"/>
                    <a:pt x="845" y="457"/>
                    <a:pt x="822" y="388"/>
                  </a:cubicBezTo>
                  <a:cubicBezTo>
                    <a:pt x="799" y="320"/>
                    <a:pt x="754" y="274"/>
                    <a:pt x="708" y="206"/>
                  </a:cubicBezTo>
                  <a:cubicBezTo>
                    <a:pt x="673" y="153"/>
                    <a:pt x="637" y="100"/>
                    <a:pt x="581" y="100"/>
                  </a:cubicBezTo>
                  <a:cubicBezTo>
                    <a:pt x="564" y="100"/>
                    <a:pt x="546" y="104"/>
                    <a:pt x="525" y="114"/>
                  </a:cubicBezTo>
                  <a:cubicBezTo>
                    <a:pt x="502" y="114"/>
                    <a:pt x="480" y="137"/>
                    <a:pt x="457" y="137"/>
                  </a:cubicBezTo>
                  <a:cubicBezTo>
                    <a:pt x="434" y="114"/>
                    <a:pt x="411" y="69"/>
                    <a:pt x="366" y="23"/>
                  </a:cubicBezTo>
                  <a:cubicBezTo>
                    <a:pt x="343" y="0"/>
                    <a:pt x="320" y="0"/>
                    <a:pt x="29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 name="Google Shape;9786;p58"/>
            <p:cNvSpPr/>
            <p:nvPr/>
          </p:nvSpPr>
          <p:spPr>
            <a:xfrm>
              <a:off x="5307663" y="4175923"/>
              <a:ext cx="39849" cy="123644"/>
            </a:xfrm>
            <a:custGeom>
              <a:avLst/>
              <a:gdLst/>
              <a:ahLst/>
              <a:cxnLst/>
              <a:rect l="l" t="t" r="r" b="b"/>
              <a:pathLst>
                <a:path w="846" h="2625" extrusionOk="0">
                  <a:moveTo>
                    <a:pt x="297" y="0"/>
                  </a:moveTo>
                  <a:cubicBezTo>
                    <a:pt x="274" y="0"/>
                    <a:pt x="252" y="23"/>
                    <a:pt x="229" y="46"/>
                  </a:cubicBezTo>
                  <a:cubicBezTo>
                    <a:pt x="229" y="69"/>
                    <a:pt x="229" y="91"/>
                    <a:pt x="229" y="114"/>
                  </a:cubicBezTo>
                  <a:cubicBezTo>
                    <a:pt x="252" y="160"/>
                    <a:pt x="252" y="205"/>
                    <a:pt x="274" y="251"/>
                  </a:cubicBezTo>
                  <a:cubicBezTo>
                    <a:pt x="274" y="251"/>
                    <a:pt x="274" y="228"/>
                    <a:pt x="274" y="228"/>
                  </a:cubicBezTo>
                  <a:cubicBezTo>
                    <a:pt x="297" y="388"/>
                    <a:pt x="297" y="548"/>
                    <a:pt x="274" y="708"/>
                  </a:cubicBezTo>
                  <a:cubicBezTo>
                    <a:pt x="274" y="765"/>
                    <a:pt x="274" y="823"/>
                    <a:pt x="274" y="867"/>
                  </a:cubicBezTo>
                  <a:cubicBezTo>
                    <a:pt x="252" y="1073"/>
                    <a:pt x="229" y="1301"/>
                    <a:pt x="206" y="1507"/>
                  </a:cubicBezTo>
                  <a:cubicBezTo>
                    <a:pt x="206" y="1575"/>
                    <a:pt x="183" y="1621"/>
                    <a:pt x="183" y="1689"/>
                  </a:cubicBezTo>
                  <a:cubicBezTo>
                    <a:pt x="183" y="1735"/>
                    <a:pt x="160" y="1803"/>
                    <a:pt x="160" y="1849"/>
                  </a:cubicBezTo>
                  <a:cubicBezTo>
                    <a:pt x="137" y="1895"/>
                    <a:pt x="137" y="1963"/>
                    <a:pt x="115" y="2009"/>
                  </a:cubicBezTo>
                  <a:cubicBezTo>
                    <a:pt x="115" y="2054"/>
                    <a:pt x="92" y="2100"/>
                    <a:pt x="92" y="2146"/>
                  </a:cubicBezTo>
                  <a:cubicBezTo>
                    <a:pt x="46" y="2237"/>
                    <a:pt x="23" y="2328"/>
                    <a:pt x="1" y="2420"/>
                  </a:cubicBezTo>
                  <a:cubicBezTo>
                    <a:pt x="1" y="2420"/>
                    <a:pt x="1" y="2442"/>
                    <a:pt x="1" y="2465"/>
                  </a:cubicBezTo>
                  <a:cubicBezTo>
                    <a:pt x="1" y="2511"/>
                    <a:pt x="23" y="2534"/>
                    <a:pt x="46" y="2579"/>
                  </a:cubicBezTo>
                  <a:cubicBezTo>
                    <a:pt x="92" y="2625"/>
                    <a:pt x="137" y="2625"/>
                    <a:pt x="183" y="2625"/>
                  </a:cubicBezTo>
                  <a:cubicBezTo>
                    <a:pt x="252" y="2625"/>
                    <a:pt x="297" y="2602"/>
                    <a:pt x="343" y="2602"/>
                  </a:cubicBezTo>
                  <a:cubicBezTo>
                    <a:pt x="389" y="2579"/>
                    <a:pt x="434" y="2579"/>
                    <a:pt x="457" y="2556"/>
                  </a:cubicBezTo>
                  <a:cubicBezTo>
                    <a:pt x="503" y="2534"/>
                    <a:pt x="526" y="2534"/>
                    <a:pt x="571" y="2511"/>
                  </a:cubicBezTo>
                  <a:cubicBezTo>
                    <a:pt x="617" y="2465"/>
                    <a:pt x="640" y="2420"/>
                    <a:pt x="640" y="2351"/>
                  </a:cubicBezTo>
                  <a:cubicBezTo>
                    <a:pt x="640" y="2351"/>
                    <a:pt x="640" y="2351"/>
                    <a:pt x="640" y="2328"/>
                  </a:cubicBezTo>
                  <a:cubicBezTo>
                    <a:pt x="640" y="2305"/>
                    <a:pt x="640" y="2260"/>
                    <a:pt x="662" y="2214"/>
                  </a:cubicBezTo>
                  <a:cubicBezTo>
                    <a:pt x="662" y="2168"/>
                    <a:pt x="662" y="2123"/>
                    <a:pt x="662" y="2077"/>
                  </a:cubicBezTo>
                  <a:cubicBezTo>
                    <a:pt x="662" y="2009"/>
                    <a:pt x="662" y="1917"/>
                    <a:pt x="662" y="1849"/>
                  </a:cubicBezTo>
                  <a:cubicBezTo>
                    <a:pt x="662" y="1758"/>
                    <a:pt x="662" y="1666"/>
                    <a:pt x="685" y="1575"/>
                  </a:cubicBezTo>
                  <a:cubicBezTo>
                    <a:pt x="685" y="1507"/>
                    <a:pt x="708" y="1461"/>
                    <a:pt x="708" y="1392"/>
                  </a:cubicBezTo>
                  <a:cubicBezTo>
                    <a:pt x="731" y="1324"/>
                    <a:pt x="731" y="1255"/>
                    <a:pt x="731" y="1187"/>
                  </a:cubicBezTo>
                  <a:cubicBezTo>
                    <a:pt x="754" y="1027"/>
                    <a:pt x="777" y="867"/>
                    <a:pt x="822" y="708"/>
                  </a:cubicBezTo>
                  <a:cubicBezTo>
                    <a:pt x="822" y="662"/>
                    <a:pt x="822" y="616"/>
                    <a:pt x="822" y="548"/>
                  </a:cubicBezTo>
                  <a:cubicBezTo>
                    <a:pt x="845" y="502"/>
                    <a:pt x="845" y="457"/>
                    <a:pt x="845" y="411"/>
                  </a:cubicBezTo>
                  <a:cubicBezTo>
                    <a:pt x="845" y="365"/>
                    <a:pt x="845" y="342"/>
                    <a:pt x="845" y="320"/>
                  </a:cubicBezTo>
                  <a:cubicBezTo>
                    <a:pt x="822" y="274"/>
                    <a:pt x="799" y="228"/>
                    <a:pt x="754" y="205"/>
                  </a:cubicBezTo>
                  <a:cubicBezTo>
                    <a:pt x="708" y="160"/>
                    <a:pt x="662" y="114"/>
                    <a:pt x="594" y="69"/>
                  </a:cubicBezTo>
                  <a:cubicBezTo>
                    <a:pt x="571" y="69"/>
                    <a:pt x="548" y="46"/>
                    <a:pt x="503" y="46"/>
                  </a:cubicBezTo>
                  <a:cubicBezTo>
                    <a:pt x="457" y="46"/>
                    <a:pt x="434" y="69"/>
                    <a:pt x="411" y="91"/>
                  </a:cubicBezTo>
                  <a:cubicBezTo>
                    <a:pt x="389" y="69"/>
                    <a:pt x="389" y="69"/>
                    <a:pt x="389" y="46"/>
                  </a:cubicBezTo>
                  <a:cubicBezTo>
                    <a:pt x="389" y="23"/>
                    <a:pt x="343" y="0"/>
                    <a:pt x="3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 name="Google Shape;9787;p58"/>
            <p:cNvSpPr/>
            <p:nvPr/>
          </p:nvSpPr>
          <p:spPr>
            <a:xfrm>
              <a:off x="5262490" y="4167303"/>
              <a:ext cx="39849" cy="124115"/>
            </a:xfrm>
            <a:custGeom>
              <a:avLst/>
              <a:gdLst/>
              <a:ahLst/>
              <a:cxnLst/>
              <a:rect l="l" t="t" r="r" b="b"/>
              <a:pathLst>
                <a:path w="846" h="2635" extrusionOk="0">
                  <a:moveTo>
                    <a:pt x="275" y="0"/>
                  </a:moveTo>
                  <a:cubicBezTo>
                    <a:pt x="252" y="0"/>
                    <a:pt x="252" y="46"/>
                    <a:pt x="252" y="69"/>
                  </a:cubicBezTo>
                  <a:cubicBezTo>
                    <a:pt x="275" y="92"/>
                    <a:pt x="275" y="137"/>
                    <a:pt x="298" y="183"/>
                  </a:cubicBezTo>
                  <a:cubicBezTo>
                    <a:pt x="298" y="252"/>
                    <a:pt x="298" y="343"/>
                    <a:pt x="298" y="411"/>
                  </a:cubicBezTo>
                  <a:cubicBezTo>
                    <a:pt x="298" y="503"/>
                    <a:pt x="275" y="571"/>
                    <a:pt x="275" y="640"/>
                  </a:cubicBezTo>
                  <a:cubicBezTo>
                    <a:pt x="252" y="708"/>
                    <a:pt x="252" y="799"/>
                    <a:pt x="229" y="868"/>
                  </a:cubicBezTo>
                  <a:cubicBezTo>
                    <a:pt x="183" y="1028"/>
                    <a:pt x="161" y="1165"/>
                    <a:pt x="115" y="1324"/>
                  </a:cubicBezTo>
                  <a:cubicBezTo>
                    <a:pt x="92" y="1393"/>
                    <a:pt x="92" y="1484"/>
                    <a:pt x="69" y="1553"/>
                  </a:cubicBezTo>
                  <a:cubicBezTo>
                    <a:pt x="47" y="1621"/>
                    <a:pt x="47" y="1690"/>
                    <a:pt x="47" y="1781"/>
                  </a:cubicBezTo>
                  <a:cubicBezTo>
                    <a:pt x="24" y="1849"/>
                    <a:pt x="24" y="1918"/>
                    <a:pt x="24" y="1986"/>
                  </a:cubicBezTo>
                  <a:cubicBezTo>
                    <a:pt x="24" y="2055"/>
                    <a:pt x="1" y="2146"/>
                    <a:pt x="24" y="2214"/>
                  </a:cubicBezTo>
                  <a:cubicBezTo>
                    <a:pt x="24" y="2306"/>
                    <a:pt x="24" y="2397"/>
                    <a:pt x="47" y="2466"/>
                  </a:cubicBezTo>
                  <a:cubicBezTo>
                    <a:pt x="47" y="2488"/>
                    <a:pt x="47" y="2511"/>
                    <a:pt x="47" y="2511"/>
                  </a:cubicBezTo>
                  <a:cubicBezTo>
                    <a:pt x="69" y="2534"/>
                    <a:pt x="69" y="2557"/>
                    <a:pt x="92" y="2580"/>
                  </a:cubicBezTo>
                  <a:cubicBezTo>
                    <a:pt x="115" y="2603"/>
                    <a:pt x="138" y="2603"/>
                    <a:pt x="161" y="2625"/>
                  </a:cubicBezTo>
                  <a:cubicBezTo>
                    <a:pt x="181" y="2632"/>
                    <a:pt x="199" y="2635"/>
                    <a:pt x="216" y="2635"/>
                  </a:cubicBezTo>
                  <a:cubicBezTo>
                    <a:pt x="258" y="2635"/>
                    <a:pt x="295" y="2619"/>
                    <a:pt x="343" y="2603"/>
                  </a:cubicBezTo>
                  <a:cubicBezTo>
                    <a:pt x="389" y="2580"/>
                    <a:pt x="435" y="2557"/>
                    <a:pt x="503" y="2534"/>
                  </a:cubicBezTo>
                  <a:cubicBezTo>
                    <a:pt x="526" y="2511"/>
                    <a:pt x="572" y="2488"/>
                    <a:pt x="572" y="2443"/>
                  </a:cubicBezTo>
                  <a:cubicBezTo>
                    <a:pt x="572" y="2443"/>
                    <a:pt x="594" y="2420"/>
                    <a:pt x="594" y="2420"/>
                  </a:cubicBezTo>
                  <a:cubicBezTo>
                    <a:pt x="594" y="2397"/>
                    <a:pt x="617" y="2374"/>
                    <a:pt x="617" y="2374"/>
                  </a:cubicBezTo>
                  <a:cubicBezTo>
                    <a:pt x="617" y="2351"/>
                    <a:pt x="617" y="2329"/>
                    <a:pt x="617" y="2306"/>
                  </a:cubicBezTo>
                  <a:cubicBezTo>
                    <a:pt x="617" y="2283"/>
                    <a:pt x="594" y="2283"/>
                    <a:pt x="594" y="2260"/>
                  </a:cubicBezTo>
                  <a:lnTo>
                    <a:pt x="572" y="2123"/>
                  </a:lnTo>
                  <a:cubicBezTo>
                    <a:pt x="572" y="2055"/>
                    <a:pt x="549" y="1963"/>
                    <a:pt x="549" y="1872"/>
                  </a:cubicBezTo>
                  <a:cubicBezTo>
                    <a:pt x="526" y="1804"/>
                    <a:pt x="526" y="1735"/>
                    <a:pt x="526" y="1644"/>
                  </a:cubicBezTo>
                  <a:cubicBezTo>
                    <a:pt x="526" y="1553"/>
                    <a:pt x="526" y="1461"/>
                    <a:pt x="526" y="1370"/>
                  </a:cubicBezTo>
                  <a:cubicBezTo>
                    <a:pt x="549" y="1347"/>
                    <a:pt x="572" y="1347"/>
                    <a:pt x="572" y="1301"/>
                  </a:cubicBezTo>
                  <a:cubicBezTo>
                    <a:pt x="594" y="1233"/>
                    <a:pt x="594" y="1142"/>
                    <a:pt x="617" y="1073"/>
                  </a:cubicBezTo>
                  <a:cubicBezTo>
                    <a:pt x="686" y="936"/>
                    <a:pt x="731" y="799"/>
                    <a:pt x="777" y="662"/>
                  </a:cubicBezTo>
                  <a:cubicBezTo>
                    <a:pt x="800" y="640"/>
                    <a:pt x="823" y="594"/>
                    <a:pt x="823" y="548"/>
                  </a:cubicBezTo>
                  <a:cubicBezTo>
                    <a:pt x="845" y="503"/>
                    <a:pt x="845" y="434"/>
                    <a:pt x="845" y="388"/>
                  </a:cubicBezTo>
                  <a:cubicBezTo>
                    <a:pt x="845" y="343"/>
                    <a:pt x="823" y="297"/>
                    <a:pt x="823" y="252"/>
                  </a:cubicBezTo>
                  <a:cubicBezTo>
                    <a:pt x="800" y="229"/>
                    <a:pt x="777" y="206"/>
                    <a:pt x="754" y="183"/>
                  </a:cubicBezTo>
                  <a:cubicBezTo>
                    <a:pt x="731" y="160"/>
                    <a:pt x="663" y="115"/>
                    <a:pt x="617" y="115"/>
                  </a:cubicBezTo>
                  <a:lnTo>
                    <a:pt x="549" y="115"/>
                  </a:lnTo>
                  <a:cubicBezTo>
                    <a:pt x="549" y="92"/>
                    <a:pt x="526" y="92"/>
                    <a:pt x="526" y="69"/>
                  </a:cubicBezTo>
                  <a:cubicBezTo>
                    <a:pt x="503" y="46"/>
                    <a:pt x="457" y="23"/>
                    <a:pt x="435" y="23"/>
                  </a:cubicBezTo>
                  <a:cubicBezTo>
                    <a:pt x="412" y="23"/>
                    <a:pt x="366" y="46"/>
                    <a:pt x="343" y="69"/>
                  </a:cubicBezTo>
                  <a:cubicBezTo>
                    <a:pt x="343" y="69"/>
                    <a:pt x="343" y="46"/>
                    <a:pt x="343" y="23"/>
                  </a:cubicBezTo>
                  <a:cubicBezTo>
                    <a:pt x="320" y="0"/>
                    <a:pt x="320" y="0"/>
                    <a:pt x="2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 name="Google Shape;9788;p58"/>
            <p:cNvSpPr/>
            <p:nvPr/>
          </p:nvSpPr>
          <p:spPr>
            <a:xfrm>
              <a:off x="5342050" y="4190949"/>
              <a:ext cx="7584" cy="14460"/>
            </a:xfrm>
            <a:custGeom>
              <a:avLst/>
              <a:gdLst/>
              <a:ahLst/>
              <a:cxnLst/>
              <a:rect l="l" t="t" r="r" b="b"/>
              <a:pathLst>
                <a:path w="161" h="307" extrusionOk="0">
                  <a:moveTo>
                    <a:pt x="24" y="1"/>
                  </a:moveTo>
                  <a:cubicBezTo>
                    <a:pt x="1" y="23"/>
                    <a:pt x="1" y="46"/>
                    <a:pt x="1" y="69"/>
                  </a:cubicBezTo>
                  <a:cubicBezTo>
                    <a:pt x="24" y="92"/>
                    <a:pt x="47" y="138"/>
                    <a:pt x="69" y="160"/>
                  </a:cubicBezTo>
                  <a:cubicBezTo>
                    <a:pt x="69" y="183"/>
                    <a:pt x="69" y="183"/>
                    <a:pt x="69" y="206"/>
                  </a:cubicBezTo>
                  <a:cubicBezTo>
                    <a:pt x="92" y="206"/>
                    <a:pt x="92" y="229"/>
                    <a:pt x="92" y="229"/>
                  </a:cubicBezTo>
                  <a:cubicBezTo>
                    <a:pt x="92" y="252"/>
                    <a:pt x="69" y="252"/>
                    <a:pt x="69" y="252"/>
                  </a:cubicBezTo>
                  <a:cubicBezTo>
                    <a:pt x="69" y="275"/>
                    <a:pt x="92" y="297"/>
                    <a:pt x="115" y="297"/>
                  </a:cubicBezTo>
                  <a:cubicBezTo>
                    <a:pt x="122" y="304"/>
                    <a:pt x="128" y="307"/>
                    <a:pt x="135" y="307"/>
                  </a:cubicBezTo>
                  <a:cubicBezTo>
                    <a:pt x="149" y="307"/>
                    <a:pt x="161" y="291"/>
                    <a:pt x="161" y="275"/>
                  </a:cubicBezTo>
                  <a:cubicBezTo>
                    <a:pt x="161" y="252"/>
                    <a:pt x="161" y="229"/>
                    <a:pt x="161" y="206"/>
                  </a:cubicBezTo>
                  <a:cubicBezTo>
                    <a:pt x="161" y="183"/>
                    <a:pt x="161" y="160"/>
                    <a:pt x="138" y="138"/>
                  </a:cubicBezTo>
                  <a:cubicBezTo>
                    <a:pt x="115" y="92"/>
                    <a:pt x="92" y="69"/>
                    <a:pt x="69" y="23"/>
                  </a:cubicBezTo>
                  <a:cubicBezTo>
                    <a:pt x="69" y="1"/>
                    <a:pt x="47" y="1"/>
                    <a:pt x="47" y="1"/>
                  </a:cubicBezTo>
                  <a:close/>
                </a:path>
              </a:pathLst>
            </a:custGeom>
            <a:solidFill>
              <a:srgbClr val="E28A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 name="Google Shape;9789;p58"/>
            <p:cNvSpPr/>
            <p:nvPr/>
          </p:nvSpPr>
          <p:spPr>
            <a:xfrm>
              <a:off x="5559249" y="4203856"/>
              <a:ext cx="43052" cy="122890"/>
            </a:xfrm>
            <a:custGeom>
              <a:avLst/>
              <a:gdLst/>
              <a:ahLst/>
              <a:cxnLst/>
              <a:rect l="l" t="t" r="r" b="b"/>
              <a:pathLst>
                <a:path w="914" h="2609" extrusionOk="0">
                  <a:moveTo>
                    <a:pt x="366" y="1"/>
                  </a:moveTo>
                  <a:cubicBezTo>
                    <a:pt x="343" y="23"/>
                    <a:pt x="320" y="23"/>
                    <a:pt x="297" y="46"/>
                  </a:cubicBezTo>
                  <a:cubicBezTo>
                    <a:pt x="297" y="46"/>
                    <a:pt x="275" y="69"/>
                    <a:pt x="275" y="69"/>
                  </a:cubicBezTo>
                  <a:cubicBezTo>
                    <a:pt x="275" y="46"/>
                    <a:pt x="252" y="46"/>
                    <a:pt x="229" y="23"/>
                  </a:cubicBezTo>
                  <a:cubicBezTo>
                    <a:pt x="217" y="12"/>
                    <a:pt x="200" y="6"/>
                    <a:pt x="183" y="6"/>
                  </a:cubicBezTo>
                  <a:cubicBezTo>
                    <a:pt x="166" y="6"/>
                    <a:pt x="149" y="12"/>
                    <a:pt x="138" y="23"/>
                  </a:cubicBezTo>
                  <a:cubicBezTo>
                    <a:pt x="92" y="69"/>
                    <a:pt x="115" y="92"/>
                    <a:pt x="138" y="137"/>
                  </a:cubicBezTo>
                  <a:cubicBezTo>
                    <a:pt x="160" y="160"/>
                    <a:pt x="183" y="183"/>
                    <a:pt x="183" y="183"/>
                  </a:cubicBezTo>
                  <a:cubicBezTo>
                    <a:pt x="229" y="274"/>
                    <a:pt x="252" y="366"/>
                    <a:pt x="275" y="457"/>
                  </a:cubicBezTo>
                  <a:cubicBezTo>
                    <a:pt x="297" y="594"/>
                    <a:pt x="320" y="731"/>
                    <a:pt x="343" y="868"/>
                  </a:cubicBezTo>
                  <a:cubicBezTo>
                    <a:pt x="343" y="936"/>
                    <a:pt x="343" y="1005"/>
                    <a:pt x="343" y="1073"/>
                  </a:cubicBezTo>
                  <a:cubicBezTo>
                    <a:pt x="343" y="1165"/>
                    <a:pt x="343" y="1233"/>
                    <a:pt x="320" y="1302"/>
                  </a:cubicBezTo>
                  <a:cubicBezTo>
                    <a:pt x="334" y="1302"/>
                    <a:pt x="340" y="1293"/>
                    <a:pt x="342" y="1286"/>
                  </a:cubicBezTo>
                  <a:lnTo>
                    <a:pt x="342" y="1286"/>
                  </a:lnTo>
                  <a:cubicBezTo>
                    <a:pt x="319" y="1420"/>
                    <a:pt x="297" y="1532"/>
                    <a:pt x="275" y="1667"/>
                  </a:cubicBezTo>
                  <a:cubicBezTo>
                    <a:pt x="275" y="1735"/>
                    <a:pt x="252" y="1804"/>
                    <a:pt x="252" y="1849"/>
                  </a:cubicBezTo>
                  <a:cubicBezTo>
                    <a:pt x="229" y="1918"/>
                    <a:pt x="229" y="1986"/>
                    <a:pt x="206" y="2032"/>
                  </a:cubicBezTo>
                  <a:cubicBezTo>
                    <a:pt x="160" y="2146"/>
                    <a:pt x="115" y="2260"/>
                    <a:pt x="46" y="2374"/>
                  </a:cubicBezTo>
                  <a:cubicBezTo>
                    <a:pt x="46" y="2374"/>
                    <a:pt x="46" y="2397"/>
                    <a:pt x="23" y="2420"/>
                  </a:cubicBezTo>
                  <a:cubicBezTo>
                    <a:pt x="23" y="2443"/>
                    <a:pt x="1" y="2466"/>
                    <a:pt x="1" y="2511"/>
                  </a:cubicBezTo>
                  <a:cubicBezTo>
                    <a:pt x="1" y="2557"/>
                    <a:pt x="46" y="2603"/>
                    <a:pt x="92" y="2603"/>
                  </a:cubicBezTo>
                  <a:cubicBezTo>
                    <a:pt x="105" y="2607"/>
                    <a:pt x="117" y="2609"/>
                    <a:pt x="129" y="2609"/>
                  </a:cubicBezTo>
                  <a:cubicBezTo>
                    <a:pt x="177" y="2609"/>
                    <a:pt x="210" y="2575"/>
                    <a:pt x="229" y="2557"/>
                  </a:cubicBezTo>
                  <a:cubicBezTo>
                    <a:pt x="252" y="2568"/>
                    <a:pt x="275" y="2574"/>
                    <a:pt x="297" y="2574"/>
                  </a:cubicBezTo>
                  <a:cubicBezTo>
                    <a:pt x="320" y="2574"/>
                    <a:pt x="343" y="2568"/>
                    <a:pt x="366" y="2557"/>
                  </a:cubicBezTo>
                  <a:cubicBezTo>
                    <a:pt x="389" y="2534"/>
                    <a:pt x="389" y="2534"/>
                    <a:pt x="412" y="2534"/>
                  </a:cubicBezTo>
                  <a:cubicBezTo>
                    <a:pt x="434" y="2511"/>
                    <a:pt x="457" y="2488"/>
                    <a:pt x="480" y="2466"/>
                  </a:cubicBezTo>
                  <a:cubicBezTo>
                    <a:pt x="480" y="2466"/>
                    <a:pt x="503" y="2443"/>
                    <a:pt x="503" y="2420"/>
                  </a:cubicBezTo>
                  <a:cubicBezTo>
                    <a:pt x="526" y="2397"/>
                    <a:pt x="548" y="2374"/>
                    <a:pt x="548" y="2352"/>
                  </a:cubicBezTo>
                  <a:cubicBezTo>
                    <a:pt x="594" y="2283"/>
                    <a:pt x="617" y="2215"/>
                    <a:pt x="663" y="2146"/>
                  </a:cubicBezTo>
                  <a:cubicBezTo>
                    <a:pt x="685" y="2078"/>
                    <a:pt x="708" y="2009"/>
                    <a:pt x="754" y="1963"/>
                  </a:cubicBezTo>
                  <a:cubicBezTo>
                    <a:pt x="777" y="1872"/>
                    <a:pt x="800" y="1781"/>
                    <a:pt x="822" y="1712"/>
                  </a:cubicBezTo>
                  <a:cubicBezTo>
                    <a:pt x="845" y="1644"/>
                    <a:pt x="868" y="1575"/>
                    <a:pt x="868" y="1507"/>
                  </a:cubicBezTo>
                  <a:cubicBezTo>
                    <a:pt x="891" y="1438"/>
                    <a:pt x="891" y="1370"/>
                    <a:pt x="891" y="1302"/>
                  </a:cubicBezTo>
                  <a:cubicBezTo>
                    <a:pt x="914" y="1210"/>
                    <a:pt x="914" y="1119"/>
                    <a:pt x="914" y="1028"/>
                  </a:cubicBezTo>
                  <a:cubicBezTo>
                    <a:pt x="914" y="982"/>
                    <a:pt x="914" y="936"/>
                    <a:pt x="914" y="914"/>
                  </a:cubicBezTo>
                  <a:cubicBezTo>
                    <a:pt x="914" y="868"/>
                    <a:pt x="914" y="822"/>
                    <a:pt x="891" y="799"/>
                  </a:cubicBezTo>
                  <a:cubicBezTo>
                    <a:pt x="891" y="685"/>
                    <a:pt x="845" y="594"/>
                    <a:pt x="822" y="480"/>
                  </a:cubicBezTo>
                  <a:cubicBezTo>
                    <a:pt x="777" y="389"/>
                    <a:pt x="731" y="297"/>
                    <a:pt x="663" y="206"/>
                  </a:cubicBezTo>
                  <a:cubicBezTo>
                    <a:pt x="640" y="160"/>
                    <a:pt x="594" y="115"/>
                    <a:pt x="571" y="92"/>
                  </a:cubicBezTo>
                  <a:cubicBezTo>
                    <a:pt x="548" y="46"/>
                    <a:pt x="503" y="23"/>
                    <a:pt x="48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 name="Google Shape;9790;p58"/>
            <p:cNvSpPr/>
            <p:nvPr/>
          </p:nvSpPr>
          <p:spPr>
            <a:xfrm>
              <a:off x="5509789" y="4200653"/>
              <a:ext cx="46302" cy="127977"/>
            </a:xfrm>
            <a:custGeom>
              <a:avLst/>
              <a:gdLst/>
              <a:ahLst/>
              <a:cxnLst/>
              <a:rect l="l" t="t" r="r" b="b"/>
              <a:pathLst>
                <a:path w="983" h="2717" extrusionOk="0">
                  <a:moveTo>
                    <a:pt x="206" y="0"/>
                  </a:moveTo>
                  <a:cubicBezTo>
                    <a:pt x="206" y="0"/>
                    <a:pt x="183" y="23"/>
                    <a:pt x="160" y="23"/>
                  </a:cubicBezTo>
                  <a:cubicBezTo>
                    <a:pt x="115" y="46"/>
                    <a:pt x="115" y="114"/>
                    <a:pt x="138" y="160"/>
                  </a:cubicBezTo>
                  <a:cubicBezTo>
                    <a:pt x="183" y="205"/>
                    <a:pt x="206" y="274"/>
                    <a:pt x="252" y="320"/>
                  </a:cubicBezTo>
                  <a:cubicBezTo>
                    <a:pt x="275" y="365"/>
                    <a:pt x="297" y="411"/>
                    <a:pt x="297" y="457"/>
                  </a:cubicBezTo>
                  <a:cubicBezTo>
                    <a:pt x="320" y="502"/>
                    <a:pt x="343" y="571"/>
                    <a:pt x="343" y="616"/>
                  </a:cubicBezTo>
                  <a:cubicBezTo>
                    <a:pt x="366" y="708"/>
                    <a:pt x="366" y="776"/>
                    <a:pt x="389" y="867"/>
                  </a:cubicBezTo>
                  <a:cubicBezTo>
                    <a:pt x="389" y="959"/>
                    <a:pt x="389" y="1050"/>
                    <a:pt x="389" y="1118"/>
                  </a:cubicBezTo>
                  <a:cubicBezTo>
                    <a:pt x="389" y="1187"/>
                    <a:pt x="389" y="1255"/>
                    <a:pt x="389" y="1324"/>
                  </a:cubicBezTo>
                  <a:cubicBezTo>
                    <a:pt x="366" y="1438"/>
                    <a:pt x="366" y="1552"/>
                    <a:pt x="343" y="1666"/>
                  </a:cubicBezTo>
                  <a:cubicBezTo>
                    <a:pt x="320" y="1780"/>
                    <a:pt x="297" y="1895"/>
                    <a:pt x="252" y="2009"/>
                  </a:cubicBezTo>
                  <a:cubicBezTo>
                    <a:pt x="229" y="2077"/>
                    <a:pt x="206" y="2168"/>
                    <a:pt x="160" y="2237"/>
                  </a:cubicBezTo>
                  <a:cubicBezTo>
                    <a:pt x="138" y="2305"/>
                    <a:pt x="115" y="2374"/>
                    <a:pt x="69" y="2442"/>
                  </a:cubicBezTo>
                  <a:cubicBezTo>
                    <a:pt x="46" y="2488"/>
                    <a:pt x="1" y="2534"/>
                    <a:pt x="1" y="2602"/>
                  </a:cubicBezTo>
                  <a:cubicBezTo>
                    <a:pt x="1" y="2648"/>
                    <a:pt x="69" y="2716"/>
                    <a:pt x="138" y="2716"/>
                  </a:cubicBezTo>
                  <a:cubicBezTo>
                    <a:pt x="183" y="2693"/>
                    <a:pt x="229" y="2671"/>
                    <a:pt x="275" y="2625"/>
                  </a:cubicBezTo>
                  <a:cubicBezTo>
                    <a:pt x="297" y="2602"/>
                    <a:pt x="343" y="2579"/>
                    <a:pt x="366" y="2556"/>
                  </a:cubicBezTo>
                  <a:cubicBezTo>
                    <a:pt x="389" y="2534"/>
                    <a:pt x="412" y="2511"/>
                    <a:pt x="434" y="2465"/>
                  </a:cubicBezTo>
                  <a:cubicBezTo>
                    <a:pt x="442" y="2473"/>
                    <a:pt x="450" y="2475"/>
                    <a:pt x="457" y="2475"/>
                  </a:cubicBezTo>
                  <a:cubicBezTo>
                    <a:pt x="472" y="2475"/>
                    <a:pt x="488" y="2465"/>
                    <a:pt x="503" y="2465"/>
                  </a:cubicBezTo>
                  <a:cubicBezTo>
                    <a:pt x="594" y="2442"/>
                    <a:pt x="617" y="2351"/>
                    <a:pt x="663" y="2283"/>
                  </a:cubicBezTo>
                  <a:cubicBezTo>
                    <a:pt x="708" y="2214"/>
                    <a:pt x="754" y="2146"/>
                    <a:pt x="800" y="2077"/>
                  </a:cubicBezTo>
                  <a:cubicBezTo>
                    <a:pt x="868" y="1917"/>
                    <a:pt x="891" y="1758"/>
                    <a:pt x="937" y="1575"/>
                  </a:cubicBezTo>
                  <a:cubicBezTo>
                    <a:pt x="959" y="1415"/>
                    <a:pt x="982" y="1255"/>
                    <a:pt x="959" y="1096"/>
                  </a:cubicBezTo>
                  <a:cubicBezTo>
                    <a:pt x="959" y="982"/>
                    <a:pt x="937" y="890"/>
                    <a:pt x="937" y="822"/>
                  </a:cubicBezTo>
                  <a:cubicBezTo>
                    <a:pt x="914" y="730"/>
                    <a:pt x="891" y="639"/>
                    <a:pt x="868" y="571"/>
                  </a:cubicBezTo>
                  <a:cubicBezTo>
                    <a:pt x="822" y="457"/>
                    <a:pt x="754" y="342"/>
                    <a:pt x="685" y="228"/>
                  </a:cubicBezTo>
                  <a:cubicBezTo>
                    <a:pt x="663" y="228"/>
                    <a:pt x="640" y="205"/>
                    <a:pt x="617" y="183"/>
                  </a:cubicBezTo>
                  <a:cubicBezTo>
                    <a:pt x="617" y="183"/>
                    <a:pt x="617" y="160"/>
                    <a:pt x="594" y="160"/>
                  </a:cubicBezTo>
                  <a:cubicBezTo>
                    <a:pt x="594" y="137"/>
                    <a:pt x="571" y="137"/>
                    <a:pt x="549" y="114"/>
                  </a:cubicBezTo>
                  <a:lnTo>
                    <a:pt x="457" y="114"/>
                  </a:lnTo>
                  <a:cubicBezTo>
                    <a:pt x="412" y="114"/>
                    <a:pt x="389" y="137"/>
                    <a:pt x="366" y="160"/>
                  </a:cubicBezTo>
                  <a:cubicBezTo>
                    <a:pt x="343" y="114"/>
                    <a:pt x="320" y="91"/>
                    <a:pt x="297" y="46"/>
                  </a:cubicBezTo>
                  <a:cubicBezTo>
                    <a:pt x="275" y="23"/>
                    <a:pt x="252" y="0"/>
                    <a:pt x="2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 name="Google Shape;9791;p58"/>
            <p:cNvSpPr/>
            <p:nvPr/>
          </p:nvSpPr>
          <p:spPr>
            <a:xfrm>
              <a:off x="5457126" y="4199145"/>
              <a:ext cx="47338" cy="122843"/>
            </a:xfrm>
            <a:custGeom>
              <a:avLst/>
              <a:gdLst/>
              <a:ahLst/>
              <a:cxnLst/>
              <a:rect l="l" t="t" r="r" b="b"/>
              <a:pathLst>
                <a:path w="1005" h="2608" extrusionOk="0">
                  <a:moveTo>
                    <a:pt x="511" y="0"/>
                  </a:moveTo>
                  <a:cubicBezTo>
                    <a:pt x="493" y="0"/>
                    <a:pt x="475" y="3"/>
                    <a:pt x="457" y="9"/>
                  </a:cubicBezTo>
                  <a:cubicBezTo>
                    <a:pt x="434" y="32"/>
                    <a:pt x="411" y="32"/>
                    <a:pt x="411" y="55"/>
                  </a:cubicBezTo>
                  <a:cubicBezTo>
                    <a:pt x="388" y="9"/>
                    <a:pt x="365" y="9"/>
                    <a:pt x="343" y="9"/>
                  </a:cubicBezTo>
                  <a:lnTo>
                    <a:pt x="297" y="9"/>
                  </a:lnTo>
                  <a:cubicBezTo>
                    <a:pt x="274" y="9"/>
                    <a:pt x="251" y="55"/>
                    <a:pt x="251" y="101"/>
                  </a:cubicBezTo>
                  <a:cubicBezTo>
                    <a:pt x="297" y="169"/>
                    <a:pt x="320" y="215"/>
                    <a:pt x="343" y="283"/>
                  </a:cubicBezTo>
                  <a:cubicBezTo>
                    <a:pt x="365" y="352"/>
                    <a:pt x="365" y="420"/>
                    <a:pt x="388" y="489"/>
                  </a:cubicBezTo>
                  <a:cubicBezTo>
                    <a:pt x="411" y="580"/>
                    <a:pt x="411" y="694"/>
                    <a:pt x="411" y="808"/>
                  </a:cubicBezTo>
                  <a:cubicBezTo>
                    <a:pt x="411" y="887"/>
                    <a:pt x="411" y="983"/>
                    <a:pt x="411" y="1082"/>
                  </a:cubicBezTo>
                  <a:cubicBezTo>
                    <a:pt x="411" y="1219"/>
                    <a:pt x="388" y="1356"/>
                    <a:pt x="388" y="1470"/>
                  </a:cubicBezTo>
                  <a:cubicBezTo>
                    <a:pt x="365" y="1607"/>
                    <a:pt x="343" y="1721"/>
                    <a:pt x="297" y="1858"/>
                  </a:cubicBezTo>
                  <a:cubicBezTo>
                    <a:pt x="251" y="1949"/>
                    <a:pt x="229" y="2041"/>
                    <a:pt x="183" y="2132"/>
                  </a:cubicBezTo>
                  <a:cubicBezTo>
                    <a:pt x="137" y="2223"/>
                    <a:pt x="114" y="2292"/>
                    <a:pt x="69" y="2360"/>
                  </a:cubicBezTo>
                  <a:cubicBezTo>
                    <a:pt x="46" y="2360"/>
                    <a:pt x="46" y="2383"/>
                    <a:pt x="23" y="2406"/>
                  </a:cubicBezTo>
                  <a:cubicBezTo>
                    <a:pt x="23" y="2429"/>
                    <a:pt x="23" y="2452"/>
                    <a:pt x="23" y="2452"/>
                  </a:cubicBezTo>
                  <a:cubicBezTo>
                    <a:pt x="0" y="2520"/>
                    <a:pt x="23" y="2566"/>
                    <a:pt x="69" y="2588"/>
                  </a:cubicBezTo>
                  <a:cubicBezTo>
                    <a:pt x="89" y="2602"/>
                    <a:pt x="111" y="2607"/>
                    <a:pt x="133" y="2607"/>
                  </a:cubicBezTo>
                  <a:cubicBezTo>
                    <a:pt x="187" y="2607"/>
                    <a:pt x="242" y="2575"/>
                    <a:pt x="274" y="2543"/>
                  </a:cubicBezTo>
                  <a:cubicBezTo>
                    <a:pt x="303" y="2571"/>
                    <a:pt x="336" y="2584"/>
                    <a:pt x="369" y="2584"/>
                  </a:cubicBezTo>
                  <a:cubicBezTo>
                    <a:pt x="415" y="2584"/>
                    <a:pt x="463" y="2560"/>
                    <a:pt x="502" y="2520"/>
                  </a:cubicBezTo>
                  <a:cubicBezTo>
                    <a:pt x="548" y="2474"/>
                    <a:pt x="594" y="2429"/>
                    <a:pt x="639" y="2360"/>
                  </a:cubicBezTo>
                  <a:cubicBezTo>
                    <a:pt x="685" y="2292"/>
                    <a:pt x="731" y="2223"/>
                    <a:pt x="776" y="2132"/>
                  </a:cubicBezTo>
                  <a:cubicBezTo>
                    <a:pt x="822" y="2041"/>
                    <a:pt x="845" y="1949"/>
                    <a:pt x="890" y="1858"/>
                  </a:cubicBezTo>
                  <a:cubicBezTo>
                    <a:pt x="913" y="1790"/>
                    <a:pt x="913" y="1721"/>
                    <a:pt x="936" y="1653"/>
                  </a:cubicBezTo>
                  <a:cubicBezTo>
                    <a:pt x="959" y="1470"/>
                    <a:pt x="982" y="1310"/>
                    <a:pt x="982" y="1150"/>
                  </a:cubicBezTo>
                  <a:cubicBezTo>
                    <a:pt x="1005" y="968"/>
                    <a:pt x="982" y="785"/>
                    <a:pt x="936" y="625"/>
                  </a:cubicBezTo>
                  <a:cubicBezTo>
                    <a:pt x="913" y="534"/>
                    <a:pt x="868" y="420"/>
                    <a:pt x="822" y="329"/>
                  </a:cubicBezTo>
                  <a:cubicBezTo>
                    <a:pt x="776" y="283"/>
                    <a:pt x="753" y="215"/>
                    <a:pt x="731" y="169"/>
                  </a:cubicBezTo>
                  <a:cubicBezTo>
                    <a:pt x="708" y="123"/>
                    <a:pt x="662" y="101"/>
                    <a:pt x="639" y="55"/>
                  </a:cubicBezTo>
                  <a:cubicBezTo>
                    <a:pt x="606" y="21"/>
                    <a:pt x="560" y="0"/>
                    <a:pt x="5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 name="Google Shape;9792;p58"/>
            <p:cNvSpPr/>
            <p:nvPr/>
          </p:nvSpPr>
          <p:spPr>
            <a:xfrm>
              <a:off x="5479689" y="3454479"/>
              <a:ext cx="97879" cy="156993"/>
            </a:xfrm>
            <a:custGeom>
              <a:avLst/>
              <a:gdLst/>
              <a:ahLst/>
              <a:cxnLst/>
              <a:rect l="l" t="t" r="r" b="b"/>
              <a:pathLst>
                <a:path w="2078" h="3333" extrusionOk="0">
                  <a:moveTo>
                    <a:pt x="1165" y="525"/>
                  </a:moveTo>
                  <a:cubicBezTo>
                    <a:pt x="1147" y="525"/>
                    <a:pt x="1143" y="525"/>
                    <a:pt x="1142" y="537"/>
                  </a:cubicBezTo>
                  <a:lnTo>
                    <a:pt x="1142" y="537"/>
                  </a:lnTo>
                  <a:cubicBezTo>
                    <a:pt x="1150" y="533"/>
                    <a:pt x="1157" y="529"/>
                    <a:pt x="1165" y="525"/>
                  </a:cubicBezTo>
                  <a:close/>
                  <a:moveTo>
                    <a:pt x="2009" y="0"/>
                  </a:moveTo>
                  <a:cubicBezTo>
                    <a:pt x="2009" y="0"/>
                    <a:pt x="1986" y="23"/>
                    <a:pt x="1964" y="23"/>
                  </a:cubicBezTo>
                  <a:cubicBezTo>
                    <a:pt x="1941" y="46"/>
                    <a:pt x="1918" y="69"/>
                    <a:pt x="1895" y="92"/>
                  </a:cubicBezTo>
                  <a:cubicBezTo>
                    <a:pt x="1804" y="160"/>
                    <a:pt x="1712" y="183"/>
                    <a:pt x="1621" y="229"/>
                  </a:cubicBezTo>
                  <a:cubicBezTo>
                    <a:pt x="1507" y="297"/>
                    <a:pt x="1416" y="343"/>
                    <a:pt x="1324" y="411"/>
                  </a:cubicBezTo>
                  <a:cubicBezTo>
                    <a:pt x="1305" y="430"/>
                    <a:pt x="1286" y="450"/>
                    <a:pt x="1253" y="469"/>
                  </a:cubicBezTo>
                  <a:lnTo>
                    <a:pt x="1253" y="469"/>
                  </a:lnTo>
                  <a:cubicBezTo>
                    <a:pt x="1256" y="463"/>
                    <a:pt x="1256" y="457"/>
                    <a:pt x="1256" y="457"/>
                  </a:cubicBezTo>
                  <a:lnTo>
                    <a:pt x="1256" y="457"/>
                  </a:lnTo>
                  <a:cubicBezTo>
                    <a:pt x="1233" y="480"/>
                    <a:pt x="1188" y="502"/>
                    <a:pt x="1142" y="548"/>
                  </a:cubicBezTo>
                  <a:cubicBezTo>
                    <a:pt x="1142" y="543"/>
                    <a:pt x="1142" y="540"/>
                    <a:pt x="1142" y="537"/>
                  </a:cubicBezTo>
                  <a:lnTo>
                    <a:pt x="1142" y="537"/>
                  </a:lnTo>
                  <a:cubicBezTo>
                    <a:pt x="1105" y="556"/>
                    <a:pt x="1070" y="575"/>
                    <a:pt x="1051" y="594"/>
                  </a:cubicBezTo>
                  <a:cubicBezTo>
                    <a:pt x="1028" y="582"/>
                    <a:pt x="1011" y="577"/>
                    <a:pt x="993" y="577"/>
                  </a:cubicBezTo>
                  <a:cubicBezTo>
                    <a:pt x="976" y="577"/>
                    <a:pt x="959" y="582"/>
                    <a:pt x="936" y="594"/>
                  </a:cubicBezTo>
                  <a:cubicBezTo>
                    <a:pt x="868" y="617"/>
                    <a:pt x="822" y="639"/>
                    <a:pt x="777" y="685"/>
                  </a:cubicBezTo>
                  <a:cubicBezTo>
                    <a:pt x="731" y="708"/>
                    <a:pt x="685" y="754"/>
                    <a:pt x="640" y="776"/>
                  </a:cubicBezTo>
                  <a:cubicBezTo>
                    <a:pt x="594" y="776"/>
                    <a:pt x="571" y="776"/>
                    <a:pt x="548" y="799"/>
                  </a:cubicBezTo>
                  <a:cubicBezTo>
                    <a:pt x="503" y="799"/>
                    <a:pt x="480" y="845"/>
                    <a:pt x="457" y="868"/>
                  </a:cubicBezTo>
                  <a:cubicBezTo>
                    <a:pt x="434" y="890"/>
                    <a:pt x="389" y="936"/>
                    <a:pt x="366" y="959"/>
                  </a:cubicBezTo>
                  <a:cubicBezTo>
                    <a:pt x="320" y="1005"/>
                    <a:pt x="297" y="1073"/>
                    <a:pt x="274" y="1119"/>
                  </a:cubicBezTo>
                  <a:cubicBezTo>
                    <a:pt x="229" y="1164"/>
                    <a:pt x="183" y="1210"/>
                    <a:pt x="160" y="1279"/>
                  </a:cubicBezTo>
                  <a:cubicBezTo>
                    <a:pt x="115" y="1347"/>
                    <a:pt x="92" y="1438"/>
                    <a:pt x="46" y="1530"/>
                  </a:cubicBezTo>
                  <a:cubicBezTo>
                    <a:pt x="46" y="1552"/>
                    <a:pt x="23" y="1598"/>
                    <a:pt x="23" y="1644"/>
                  </a:cubicBezTo>
                  <a:cubicBezTo>
                    <a:pt x="23" y="1667"/>
                    <a:pt x="1" y="1689"/>
                    <a:pt x="1" y="1712"/>
                  </a:cubicBezTo>
                  <a:cubicBezTo>
                    <a:pt x="1" y="1735"/>
                    <a:pt x="1" y="1758"/>
                    <a:pt x="1" y="1781"/>
                  </a:cubicBezTo>
                  <a:cubicBezTo>
                    <a:pt x="1" y="1803"/>
                    <a:pt x="23" y="1826"/>
                    <a:pt x="46" y="1849"/>
                  </a:cubicBezTo>
                  <a:cubicBezTo>
                    <a:pt x="23" y="1872"/>
                    <a:pt x="23" y="1918"/>
                    <a:pt x="23" y="1940"/>
                  </a:cubicBezTo>
                  <a:cubicBezTo>
                    <a:pt x="23" y="2032"/>
                    <a:pt x="46" y="2123"/>
                    <a:pt x="46" y="2192"/>
                  </a:cubicBezTo>
                  <a:cubicBezTo>
                    <a:pt x="46" y="2283"/>
                    <a:pt x="69" y="2374"/>
                    <a:pt x="115" y="2443"/>
                  </a:cubicBezTo>
                  <a:cubicBezTo>
                    <a:pt x="138" y="2511"/>
                    <a:pt x="160" y="2602"/>
                    <a:pt x="183" y="2671"/>
                  </a:cubicBezTo>
                  <a:cubicBezTo>
                    <a:pt x="206" y="2694"/>
                    <a:pt x="229" y="2717"/>
                    <a:pt x="229" y="2739"/>
                  </a:cubicBezTo>
                  <a:cubicBezTo>
                    <a:pt x="252" y="2785"/>
                    <a:pt x="274" y="2808"/>
                    <a:pt x="274" y="2853"/>
                  </a:cubicBezTo>
                  <a:cubicBezTo>
                    <a:pt x="320" y="2899"/>
                    <a:pt x="343" y="2945"/>
                    <a:pt x="366" y="3013"/>
                  </a:cubicBezTo>
                  <a:cubicBezTo>
                    <a:pt x="411" y="3059"/>
                    <a:pt x="434" y="3127"/>
                    <a:pt x="480" y="3173"/>
                  </a:cubicBezTo>
                  <a:cubicBezTo>
                    <a:pt x="526" y="3219"/>
                    <a:pt x="571" y="3264"/>
                    <a:pt x="617" y="3310"/>
                  </a:cubicBezTo>
                  <a:lnTo>
                    <a:pt x="640" y="3310"/>
                  </a:lnTo>
                  <a:cubicBezTo>
                    <a:pt x="663" y="3333"/>
                    <a:pt x="663" y="3333"/>
                    <a:pt x="685" y="3333"/>
                  </a:cubicBezTo>
                  <a:cubicBezTo>
                    <a:pt x="731" y="3333"/>
                    <a:pt x="777" y="3310"/>
                    <a:pt x="777" y="3264"/>
                  </a:cubicBezTo>
                  <a:cubicBezTo>
                    <a:pt x="799" y="3219"/>
                    <a:pt x="777" y="3173"/>
                    <a:pt x="754" y="3127"/>
                  </a:cubicBezTo>
                  <a:cubicBezTo>
                    <a:pt x="754" y="3105"/>
                    <a:pt x="731" y="3082"/>
                    <a:pt x="708" y="3059"/>
                  </a:cubicBezTo>
                  <a:cubicBezTo>
                    <a:pt x="685" y="2990"/>
                    <a:pt x="663" y="2945"/>
                    <a:pt x="640" y="2876"/>
                  </a:cubicBezTo>
                  <a:cubicBezTo>
                    <a:pt x="617" y="2785"/>
                    <a:pt x="594" y="2694"/>
                    <a:pt x="571" y="2625"/>
                  </a:cubicBezTo>
                  <a:cubicBezTo>
                    <a:pt x="548" y="2557"/>
                    <a:pt x="548" y="2511"/>
                    <a:pt x="526" y="2443"/>
                  </a:cubicBezTo>
                  <a:cubicBezTo>
                    <a:pt x="526" y="2397"/>
                    <a:pt x="503" y="2328"/>
                    <a:pt x="503" y="2283"/>
                  </a:cubicBezTo>
                  <a:cubicBezTo>
                    <a:pt x="503" y="2146"/>
                    <a:pt x="503" y="2009"/>
                    <a:pt x="526" y="1895"/>
                  </a:cubicBezTo>
                  <a:cubicBezTo>
                    <a:pt x="548" y="1803"/>
                    <a:pt x="571" y="1735"/>
                    <a:pt x="594" y="1667"/>
                  </a:cubicBezTo>
                  <a:cubicBezTo>
                    <a:pt x="617" y="1552"/>
                    <a:pt x="663" y="1461"/>
                    <a:pt x="708" y="1370"/>
                  </a:cubicBezTo>
                  <a:cubicBezTo>
                    <a:pt x="777" y="1233"/>
                    <a:pt x="868" y="1073"/>
                    <a:pt x="982" y="959"/>
                  </a:cubicBezTo>
                  <a:cubicBezTo>
                    <a:pt x="1028" y="890"/>
                    <a:pt x="1073" y="845"/>
                    <a:pt x="1142" y="799"/>
                  </a:cubicBezTo>
                  <a:cubicBezTo>
                    <a:pt x="1188" y="754"/>
                    <a:pt x="1256" y="708"/>
                    <a:pt x="1324" y="639"/>
                  </a:cubicBezTo>
                  <a:cubicBezTo>
                    <a:pt x="1393" y="594"/>
                    <a:pt x="1439" y="548"/>
                    <a:pt x="1507" y="502"/>
                  </a:cubicBezTo>
                  <a:cubicBezTo>
                    <a:pt x="1576" y="457"/>
                    <a:pt x="1621" y="411"/>
                    <a:pt x="1690" y="366"/>
                  </a:cubicBezTo>
                  <a:cubicBezTo>
                    <a:pt x="1758" y="320"/>
                    <a:pt x="1827" y="274"/>
                    <a:pt x="1872" y="251"/>
                  </a:cubicBezTo>
                  <a:cubicBezTo>
                    <a:pt x="1918" y="229"/>
                    <a:pt x="1941" y="206"/>
                    <a:pt x="1964" y="183"/>
                  </a:cubicBezTo>
                  <a:cubicBezTo>
                    <a:pt x="1986" y="160"/>
                    <a:pt x="2032" y="137"/>
                    <a:pt x="2055" y="114"/>
                  </a:cubicBezTo>
                  <a:cubicBezTo>
                    <a:pt x="2078" y="92"/>
                    <a:pt x="2078" y="46"/>
                    <a:pt x="2055" y="23"/>
                  </a:cubicBezTo>
                  <a:cubicBezTo>
                    <a:pt x="2055" y="23"/>
                    <a:pt x="2032" y="0"/>
                    <a:pt x="200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 name="Google Shape;9793;p58"/>
            <p:cNvSpPr/>
            <p:nvPr/>
          </p:nvSpPr>
          <p:spPr>
            <a:xfrm>
              <a:off x="5518409" y="3474875"/>
              <a:ext cx="54874" cy="78567"/>
            </a:xfrm>
            <a:custGeom>
              <a:avLst/>
              <a:gdLst/>
              <a:ahLst/>
              <a:cxnLst/>
              <a:rect l="l" t="t" r="r" b="b"/>
              <a:pathLst>
                <a:path w="1165" h="1668" extrusionOk="0">
                  <a:moveTo>
                    <a:pt x="1096" y="1"/>
                  </a:moveTo>
                  <a:cubicBezTo>
                    <a:pt x="1073" y="1"/>
                    <a:pt x="1073" y="1"/>
                    <a:pt x="1050" y="24"/>
                  </a:cubicBezTo>
                  <a:cubicBezTo>
                    <a:pt x="1050" y="24"/>
                    <a:pt x="1027" y="24"/>
                    <a:pt x="1027" y="47"/>
                  </a:cubicBezTo>
                  <a:lnTo>
                    <a:pt x="982" y="69"/>
                  </a:lnTo>
                  <a:cubicBezTo>
                    <a:pt x="936" y="92"/>
                    <a:pt x="868" y="138"/>
                    <a:pt x="799" y="184"/>
                  </a:cubicBezTo>
                  <a:cubicBezTo>
                    <a:pt x="754" y="229"/>
                    <a:pt x="708" y="275"/>
                    <a:pt x="662" y="321"/>
                  </a:cubicBezTo>
                  <a:cubicBezTo>
                    <a:pt x="617" y="366"/>
                    <a:pt x="571" y="412"/>
                    <a:pt x="525" y="457"/>
                  </a:cubicBezTo>
                  <a:cubicBezTo>
                    <a:pt x="480" y="503"/>
                    <a:pt x="434" y="572"/>
                    <a:pt x="388" y="640"/>
                  </a:cubicBezTo>
                  <a:cubicBezTo>
                    <a:pt x="297" y="777"/>
                    <a:pt x="229" y="914"/>
                    <a:pt x="160" y="1051"/>
                  </a:cubicBezTo>
                  <a:cubicBezTo>
                    <a:pt x="114" y="1119"/>
                    <a:pt x="92" y="1188"/>
                    <a:pt x="69" y="1256"/>
                  </a:cubicBezTo>
                  <a:cubicBezTo>
                    <a:pt x="46" y="1302"/>
                    <a:pt x="46" y="1325"/>
                    <a:pt x="23" y="1370"/>
                  </a:cubicBezTo>
                  <a:cubicBezTo>
                    <a:pt x="23" y="1370"/>
                    <a:pt x="23" y="1393"/>
                    <a:pt x="23" y="1416"/>
                  </a:cubicBezTo>
                  <a:cubicBezTo>
                    <a:pt x="0" y="1462"/>
                    <a:pt x="0" y="1507"/>
                    <a:pt x="0" y="1553"/>
                  </a:cubicBezTo>
                  <a:cubicBezTo>
                    <a:pt x="23" y="1622"/>
                    <a:pt x="69" y="1667"/>
                    <a:pt x="137" y="1667"/>
                  </a:cubicBezTo>
                  <a:cubicBezTo>
                    <a:pt x="183" y="1667"/>
                    <a:pt x="206" y="1644"/>
                    <a:pt x="229" y="1622"/>
                  </a:cubicBezTo>
                  <a:cubicBezTo>
                    <a:pt x="251" y="1599"/>
                    <a:pt x="274" y="1576"/>
                    <a:pt x="274" y="1530"/>
                  </a:cubicBezTo>
                  <a:cubicBezTo>
                    <a:pt x="274" y="1530"/>
                    <a:pt x="274" y="1530"/>
                    <a:pt x="274" y="1507"/>
                  </a:cubicBezTo>
                  <a:cubicBezTo>
                    <a:pt x="297" y="1462"/>
                    <a:pt x="320" y="1416"/>
                    <a:pt x="320" y="1348"/>
                  </a:cubicBezTo>
                  <a:cubicBezTo>
                    <a:pt x="343" y="1302"/>
                    <a:pt x="366" y="1234"/>
                    <a:pt x="388" y="1165"/>
                  </a:cubicBezTo>
                  <a:cubicBezTo>
                    <a:pt x="434" y="1051"/>
                    <a:pt x="480" y="937"/>
                    <a:pt x="548" y="823"/>
                  </a:cubicBezTo>
                  <a:cubicBezTo>
                    <a:pt x="548" y="823"/>
                    <a:pt x="548" y="800"/>
                    <a:pt x="548" y="800"/>
                  </a:cubicBezTo>
                  <a:cubicBezTo>
                    <a:pt x="639" y="640"/>
                    <a:pt x="731" y="480"/>
                    <a:pt x="845" y="343"/>
                  </a:cubicBezTo>
                  <a:cubicBezTo>
                    <a:pt x="890" y="321"/>
                    <a:pt x="936" y="275"/>
                    <a:pt x="982" y="229"/>
                  </a:cubicBezTo>
                  <a:cubicBezTo>
                    <a:pt x="1027" y="184"/>
                    <a:pt x="1073" y="161"/>
                    <a:pt x="1142" y="115"/>
                  </a:cubicBezTo>
                  <a:cubicBezTo>
                    <a:pt x="1164" y="92"/>
                    <a:pt x="1164" y="47"/>
                    <a:pt x="1142" y="24"/>
                  </a:cubicBezTo>
                  <a:cubicBezTo>
                    <a:pt x="1119" y="1"/>
                    <a:pt x="1119" y="1"/>
                    <a:pt x="109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 name="Google Shape;9794;p58"/>
            <p:cNvSpPr/>
            <p:nvPr/>
          </p:nvSpPr>
          <p:spPr>
            <a:xfrm>
              <a:off x="5242093" y="4169470"/>
              <a:ext cx="34432" cy="114695"/>
            </a:xfrm>
            <a:custGeom>
              <a:avLst/>
              <a:gdLst/>
              <a:ahLst/>
              <a:cxnLst/>
              <a:rect l="l" t="t" r="r" b="b"/>
              <a:pathLst>
                <a:path w="731" h="2435" extrusionOk="0">
                  <a:moveTo>
                    <a:pt x="662" y="0"/>
                  </a:moveTo>
                  <a:cubicBezTo>
                    <a:pt x="639" y="0"/>
                    <a:pt x="616" y="0"/>
                    <a:pt x="594" y="23"/>
                  </a:cubicBezTo>
                  <a:cubicBezTo>
                    <a:pt x="571" y="69"/>
                    <a:pt x="525" y="91"/>
                    <a:pt x="502" y="137"/>
                  </a:cubicBezTo>
                  <a:cubicBezTo>
                    <a:pt x="457" y="183"/>
                    <a:pt x="434" y="228"/>
                    <a:pt x="411" y="274"/>
                  </a:cubicBezTo>
                  <a:cubicBezTo>
                    <a:pt x="388" y="297"/>
                    <a:pt x="388" y="297"/>
                    <a:pt x="365" y="320"/>
                  </a:cubicBezTo>
                  <a:cubicBezTo>
                    <a:pt x="343" y="342"/>
                    <a:pt x="320" y="388"/>
                    <a:pt x="320" y="411"/>
                  </a:cubicBezTo>
                  <a:cubicBezTo>
                    <a:pt x="274" y="479"/>
                    <a:pt x="251" y="525"/>
                    <a:pt x="228" y="594"/>
                  </a:cubicBezTo>
                  <a:cubicBezTo>
                    <a:pt x="206" y="662"/>
                    <a:pt x="183" y="731"/>
                    <a:pt x="137" y="776"/>
                  </a:cubicBezTo>
                  <a:cubicBezTo>
                    <a:pt x="137" y="799"/>
                    <a:pt x="114" y="845"/>
                    <a:pt x="114" y="867"/>
                  </a:cubicBezTo>
                  <a:cubicBezTo>
                    <a:pt x="91" y="890"/>
                    <a:pt x="91" y="936"/>
                    <a:pt x="69" y="982"/>
                  </a:cubicBezTo>
                  <a:cubicBezTo>
                    <a:pt x="69" y="1050"/>
                    <a:pt x="46" y="1119"/>
                    <a:pt x="46" y="1187"/>
                  </a:cubicBezTo>
                  <a:cubicBezTo>
                    <a:pt x="23" y="1255"/>
                    <a:pt x="23" y="1324"/>
                    <a:pt x="23" y="1415"/>
                  </a:cubicBezTo>
                  <a:cubicBezTo>
                    <a:pt x="23" y="1438"/>
                    <a:pt x="23" y="1461"/>
                    <a:pt x="23" y="1484"/>
                  </a:cubicBezTo>
                  <a:cubicBezTo>
                    <a:pt x="0" y="1552"/>
                    <a:pt x="0" y="1644"/>
                    <a:pt x="23" y="1712"/>
                  </a:cubicBezTo>
                  <a:cubicBezTo>
                    <a:pt x="23" y="1780"/>
                    <a:pt x="23" y="1849"/>
                    <a:pt x="46" y="1895"/>
                  </a:cubicBezTo>
                  <a:cubicBezTo>
                    <a:pt x="69" y="1963"/>
                    <a:pt x="69" y="2054"/>
                    <a:pt x="91" y="2123"/>
                  </a:cubicBezTo>
                  <a:cubicBezTo>
                    <a:pt x="114" y="2168"/>
                    <a:pt x="114" y="2214"/>
                    <a:pt x="137" y="2260"/>
                  </a:cubicBezTo>
                  <a:cubicBezTo>
                    <a:pt x="160" y="2305"/>
                    <a:pt x="206" y="2351"/>
                    <a:pt x="228" y="2397"/>
                  </a:cubicBezTo>
                  <a:cubicBezTo>
                    <a:pt x="242" y="2423"/>
                    <a:pt x="271" y="2435"/>
                    <a:pt x="297" y="2435"/>
                  </a:cubicBezTo>
                  <a:cubicBezTo>
                    <a:pt x="316" y="2435"/>
                    <a:pt x="333" y="2429"/>
                    <a:pt x="343" y="2420"/>
                  </a:cubicBezTo>
                  <a:cubicBezTo>
                    <a:pt x="365" y="2397"/>
                    <a:pt x="388" y="2374"/>
                    <a:pt x="388" y="2351"/>
                  </a:cubicBezTo>
                  <a:cubicBezTo>
                    <a:pt x="388" y="2328"/>
                    <a:pt x="388" y="2305"/>
                    <a:pt x="365" y="2305"/>
                  </a:cubicBezTo>
                  <a:cubicBezTo>
                    <a:pt x="365" y="2283"/>
                    <a:pt x="365" y="2283"/>
                    <a:pt x="365" y="2283"/>
                  </a:cubicBezTo>
                  <a:cubicBezTo>
                    <a:pt x="343" y="2237"/>
                    <a:pt x="320" y="2214"/>
                    <a:pt x="320" y="2191"/>
                  </a:cubicBezTo>
                  <a:cubicBezTo>
                    <a:pt x="297" y="2168"/>
                    <a:pt x="297" y="2146"/>
                    <a:pt x="297" y="2123"/>
                  </a:cubicBezTo>
                  <a:cubicBezTo>
                    <a:pt x="274" y="2032"/>
                    <a:pt x="251" y="1940"/>
                    <a:pt x="251" y="1849"/>
                  </a:cubicBezTo>
                  <a:cubicBezTo>
                    <a:pt x="228" y="1803"/>
                    <a:pt x="228" y="1758"/>
                    <a:pt x="228" y="1712"/>
                  </a:cubicBezTo>
                  <a:cubicBezTo>
                    <a:pt x="228" y="1655"/>
                    <a:pt x="228" y="1614"/>
                    <a:pt x="228" y="1575"/>
                  </a:cubicBezTo>
                  <a:cubicBezTo>
                    <a:pt x="228" y="1461"/>
                    <a:pt x="228" y="1347"/>
                    <a:pt x="251" y="1233"/>
                  </a:cubicBezTo>
                  <a:cubicBezTo>
                    <a:pt x="274" y="1119"/>
                    <a:pt x="274" y="1027"/>
                    <a:pt x="297" y="913"/>
                  </a:cubicBezTo>
                  <a:cubicBezTo>
                    <a:pt x="320" y="867"/>
                    <a:pt x="365" y="799"/>
                    <a:pt x="365" y="753"/>
                  </a:cubicBezTo>
                  <a:cubicBezTo>
                    <a:pt x="388" y="685"/>
                    <a:pt x="411" y="616"/>
                    <a:pt x="434" y="548"/>
                  </a:cubicBezTo>
                  <a:cubicBezTo>
                    <a:pt x="457" y="502"/>
                    <a:pt x="480" y="434"/>
                    <a:pt x="525" y="388"/>
                  </a:cubicBezTo>
                  <a:cubicBezTo>
                    <a:pt x="548" y="342"/>
                    <a:pt x="571" y="297"/>
                    <a:pt x="594" y="251"/>
                  </a:cubicBezTo>
                  <a:cubicBezTo>
                    <a:pt x="616" y="206"/>
                    <a:pt x="662" y="160"/>
                    <a:pt x="708" y="114"/>
                  </a:cubicBezTo>
                  <a:cubicBezTo>
                    <a:pt x="731" y="91"/>
                    <a:pt x="731" y="46"/>
                    <a:pt x="685" y="23"/>
                  </a:cubicBezTo>
                  <a:cubicBezTo>
                    <a:pt x="685" y="0"/>
                    <a:pt x="662"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 name="Google Shape;9795;p58"/>
            <p:cNvSpPr/>
            <p:nvPr/>
          </p:nvSpPr>
          <p:spPr>
            <a:xfrm>
              <a:off x="5290470" y="4175923"/>
              <a:ext cx="35515" cy="121148"/>
            </a:xfrm>
            <a:custGeom>
              <a:avLst/>
              <a:gdLst/>
              <a:ahLst/>
              <a:cxnLst/>
              <a:rect l="l" t="t" r="r" b="b"/>
              <a:pathLst>
                <a:path w="754" h="2572" extrusionOk="0">
                  <a:moveTo>
                    <a:pt x="685" y="0"/>
                  </a:moveTo>
                  <a:cubicBezTo>
                    <a:pt x="662" y="0"/>
                    <a:pt x="639" y="23"/>
                    <a:pt x="639" y="23"/>
                  </a:cubicBezTo>
                  <a:cubicBezTo>
                    <a:pt x="594" y="69"/>
                    <a:pt x="548" y="137"/>
                    <a:pt x="502" y="183"/>
                  </a:cubicBezTo>
                  <a:cubicBezTo>
                    <a:pt x="480" y="228"/>
                    <a:pt x="434" y="274"/>
                    <a:pt x="411" y="320"/>
                  </a:cubicBezTo>
                  <a:cubicBezTo>
                    <a:pt x="366" y="365"/>
                    <a:pt x="343" y="388"/>
                    <a:pt x="297" y="434"/>
                  </a:cubicBezTo>
                  <a:cubicBezTo>
                    <a:pt x="274" y="502"/>
                    <a:pt x="229" y="571"/>
                    <a:pt x="206" y="639"/>
                  </a:cubicBezTo>
                  <a:cubicBezTo>
                    <a:pt x="183" y="708"/>
                    <a:pt x="137" y="753"/>
                    <a:pt x="114" y="822"/>
                  </a:cubicBezTo>
                  <a:cubicBezTo>
                    <a:pt x="92" y="890"/>
                    <a:pt x="69" y="959"/>
                    <a:pt x="46" y="1027"/>
                  </a:cubicBezTo>
                  <a:cubicBezTo>
                    <a:pt x="46" y="1118"/>
                    <a:pt x="23" y="1187"/>
                    <a:pt x="23" y="1255"/>
                  </a:cubicBezTo>
                  <a:cubicBezTo>
                    <a:pt x="0" y="1324"/>
                    <a:pt x="0" y="1392"/>
                    <a:pt x="0" y="1461"/>
                  </a:cubicBezTo>
                  <a:cubicBezTo>
                    <a:pt x="0" y="1507"/>
                    <a:pt x="0" y="1552"/>
                    <a:pt x="0" y="1575"/>
                  </a:cubicBezTo>
                  <a:cubicBezTo>
                    <a:pt x="0" y="1621"/>
                    <a:pt x="23" y="1643"/>
                    <a:pt x="23" y="1666"/>
                  </a:cubicBezTo>
                  <a:cubicBezTo>
                    <a:pt x="23" y="1735"/>
                    <a:pt x="23" y="1780"/>
                    <a:pt x="46" y="1849"/>
                  </a:cubicBezTo>
                  <a:cubicBezTo>
                    <a:pt x="46" y="1917"/>
                    <a:pt x="69" y="1963"/>
                    <a:pt x="69" y="2031"/>
                  </a:cubicBezTo>
                  <a:cubicBezTo>
                    <a:pt x="92" y="2100"/>
                    <a:pt x="114" y="2146"/>
                    <a:pt x="114" y="2214"/>
                  </a:cubicBezTo>
                  <a:cubicBezTo>
                    <a:pt x="137" y="2260"/>
                    <a:pt x="137" y="2328"/>
                    <a:pt x="160" y="2374"/>
                  </a:cubicBezTo>
                  <a:cubicBezTo>
                    <a:pt x="160" y="2397"/>
                    <a:pt x="183" y="2442"/>
                    <a:pt x="206" y="2465"/>
                  </a:cubicBezTo>
                  <a:cubicBezTo>
                    <a:pt x="229" y="2488"/>
                    <a:pt x="229" y="2511"/>
                    <a:pt x="251" y="2534"/>
                  </a:cubicBezTo>
                  <a:cubicBezTo>
                    <a:pt x="265" y="2560"/>
                    <a:pt x="294" y="2571"/>
                    <a:pt x="320" y="2571"/>
                  </a:cubicBezTo>
                  <a:cubicBezTo>
                    <a:pt x="339" y="2571"/>
                    <a:pt x="356" y="2566"/>
                    <a:pt x="366" y="2556"/>
                  </a:cubicBezTo>
                  <a:cubicBezTo>
                    <a:pt x="411" y="2534"/>
                    <a:pt x="411" y="2488"/>
                    <a:pt x="388" y="2442"/>
                  </a:cubicBezTo>
                  <a:cubicBezTo>
                    <a:pt x="388" y="2420"/>
                    <a:pt x="366" y="2420"/>
                    <a:pt x="366" y="2397"/>
                  </a:cubicBezTo>
                  <a:cubicBezTo>
                    <a:pt x="366" y="2397"/>
                    <a:pt x="343" y="2374"/>
                    <a:pt x="343" y="2351"/>
                  </a:cubicBezTo>
                  <a:cubicBezTo>
                    <a:pt x="320" y="2283"/>
                    <a:pt x="320" y="2237"/>
                    <a:pt x="320" y="2191"/>
                  </a:cubicBezTo>
                  <a:cubicBezTo>
                    <a:pt x="297" y="2146"/>
                    <a:pt x="297" y="2100"/>
                    <a:pt x="297" y="2077"/>
                  </a:cubicBezTo>
                  <a:cubicBezTo>
                    <a:pt x="274" y="2009"/>
                    <a:pt x="274" y="1940"/>
                    <a:pt x="251" y="1872"/>
                  </a:cubicBezTo>
                  <a:cubicBezTo>
                    <a:pt x="251" y="1803"/>
                    <a:pt x="251" y="1735"/>
                    <a:pt x="251" y="1666"/>
                  </a:cubicBezTo>
                  <a:cubicBezTo>
                    <a:pt x="251" y="1621"/>
                    <a:pt x="229" y="1598"/>
                    <a:pt x="229" y="1552"/>
                  </a:cubicBezTo>
                  <a:cubicBezTo>
                    <a:pt x="229" y="1507"/>
                    <a:pt x="229" y="1461"/>
                    <a:pt x="229" y="1415"/>
                  </a:cubicBezTo>
                  <a:cubicBezTo>
                    <a:pt x="229" y="1415"/>
                    <a:pt x="229" y="1405"/>
                    <a:pt x="229" y="1392"/>
                  </a:cubicBezTo>
                  <a:cubicBezTo>
                    <a:pt x="251" y="1324"/>
                    <a:pt x="251" y="1233"/>
                    <a:pt x="274" y="1164"/>
                  </a:cubicBezTo>
                  <a:cubicBezTo>
                    <a:pt x="274" y="1096"/>
                    <a:pt x="297" y="1004"/>
                    <a:pt x="320" y="936"/>
                  </a:cubicBezTo>
                  <a:cubicBezTo>
                    <a:pt x="343" y="867"/>
                    <a:pt x="343" y="822"/>
                    <a:pt x="366" y="753"/>
                  </a:cubicBezTo>
                  <a:cubicBezTo>
                    <a:pt x="411" y="685"/>
                    <a:pt x="434" y="616"/>
                    <a:pt x="457" y="548"/>
                  </a:cubicBezTo>
                  <a:cubicBezTo>
                    <a:pt x="525" y="457"/>
                    <a:pt x="571" y="342"/>
                    <a:pt x="639" y="251"/>
                  </a:cubicBezTo>
                  <a:cubicBezTo>
                    <a:pt x="662" y="205"/>
                    <a:pt x="708" y="160"/>
                    <a:pt x="731" y="114"/>
                  </a:cubicBezTo>
                  <a:cubicBezTo>
                    <a:pt x="754" y="91"/>
                    <a:pt x="754" y="46"/>
                    <a:pt x="731" y="23"/>
                  </a:cubicBezTo>
                  <a:cubicBezTo>
                    <a:pt x="708" y="0"/>
                    <a:pt x="708" y="0"/>
                    <a:pt x="68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 name="Google Shape;9796;p58"/>
            <p:cNvSpPr/>
            <p:nvPr/>
          </p:nvSpPr>
          <p:spPr>
            <a:xfrm>
              <a:off x="5342050" y="4183413"/>
              <a:ext cx="37682" cy="117709"/>
            </a:xfrm>
            <a:custGeom>
              <a:avLst/>
              <a:gdLst/>
              <a:ahLst/>
              <a:cxnLst/>
              <a:rect l="l" t="t" r="r" b="b"/>
              <a:pathLst>
                <a:path w="800" h="2499" extrusionOk="0">
                  <a:moveTo>
                    <a:pt x="663" y="1"/>
                  </a:moveTo>
                  <a:cubicBezTo>
                    <a:pt x="617" y="46"/>
                    <a:pt x="572" y="92"/>
                    <a:pt x="503" y="161"/>
                  </a:cubicBezTo>
                  <a:cubicBezTo>
                    <a:pt x="480" y="183"/>
                    <a:pt x="435" y="229"/>
                    <a:pt x="389" y="298"/>
                  </a:cubicBezTo>
                  <a:cubicBezTo>
                    <a:pt x="298" y="412"/>
                    <a:pt x="229" y="549"/>
                    <a:pt x="161" y="686"/>
                  </a:cubicBezTo>
                  <a:cubicBezTo>
                    <a:pt x="138" y="777"/>
                    <a:pt x="115" y="845"/>
                    <a:pt x="92" y="914"/>
                  </a:cubicBezTo>
                  <a:cubicBezTo>
                    <a:pt x="69" y="982"/>
                    <a:pt x="69" y="1051"/>
                    <a:pt x="47" y="1119"/>
                  </a:cubicBezTo>
                  <a:cubicBezTo>
                    <a:pt x="47" y="1188"/>
                    <a:pt x="24" y="1256"/>
                    <a:pt x="24" y="1325"/>
                  </a:cubicBezTo>
                  <a:cubicBezTo>
                    <a:pt x="1" y="1393"/>
                    <a:pt x="1" y="1484"/>
                    <a:pt x="1" y="1553"/>
                  </a:cubicBezTo>
                  <a:cubicBezTo>
                    <a:pt x="1" y="1621"/>
                    <a:pt x="1" y="1713"/>
                    <a:pt x="1" y="1781"/>
                  </a:cubicBezTo>
                  <a:cubicBezTo>
                    <a:pt x="24" y="1827"/>
                    <a:pt x="24" y="1850"/>
                    <a:pt x="24" y="1872"/>
                  </a:cubicBezTo>
                  <a:cubicBezTo>
                    <a:pt x="24" y="1918"/>
                    <a:pt x="47" y="1964"/>
                    <a:pt x="47" y="2009"/>
                  </a:cubicBezTo>
                  <a:cubicBezTo>
                    <a:pt x="69" y="2032"/>
                    <a:pt x="69" y="2055"/>
                    <a:pt x="69" y="2078"/>
                  </a:cubicBezTo>
                  <a:cubicBezTo>
                    <a:pt x="69" y="2078"/>
                    <a:pt x="69" y="2055"/>
                    <a:pt x="69" y="2055"/>
                  </a:cubicBezTo>
                  <a:cubicBezTo>
                    <a:pt x="92" y="2124"/>
                    <a:pt x="92" y="2192"/>
                    <a:pt x="115" y="2261"/>
                  </a:cubicBezTo>
                  <a:cubicBezTo>
                    <a:pt x="161" y="2329"/>
                    <a:pt x="184" y="2397"/>
                    <a:pt x="229" y="2466"/>
                  </a:cubicBezTo>
                  <a:cubicBezTo>
                    <a:pt x="245" y="2482"/>
                    <a:pt x="273" y="2498"/>
                    <a:pt x="304" y="2498"/>
                  </a:cubicBezTo>
                  <a:cubicBezTo>
                    <a:pt x="317" y="2498"/>
                    <a:pt x="330" y="2495"/>
                    <a:pt x="343" y="2489"/>
                  </a:cubicBezTo>
                  <a:cubicBezTo>
                    <a:pt x="343" y="2489"/>
                    <a:pt x="366" y="2466"/>
                    <a:pt x="389" y="2443"/>
                  </a:cubicBezTo>
                  <a:cubicBezTo>
                    <a:pt x="389" y="2420"/>
                    <a:pt x="389" y="2397"/>
                    <a:pt x="389" y="2375"/>
                  </a:cubicBezTo>
                  <a:cubicBezTo>
                    <a:pt x="366" y="2352"/>
                    <a:pt x="343" y="2306"/>
                    <a:pt x="343" y="2261"/>
                  </a:cubicBezTo>
                  <a:cubicBezTo>
                    <a:pt x="321" y="2238"/>
                    <a:pt x="321" y="2192"/>
                    <a:pt x="298" y="2169"/>
                  </a:cubicBezTo>
                  <a:cubicBezTo>
                    <a:pt x="298" y="2169"/>
                    <a:pt x="298" y="2169"/>
                    <a:pt x="298" y="2146"/>
                  </a:cubicBezTo>
                  <a:cubicBezTo>
                    <a:pt x="298" y="2101"/>
                    <a:pt x="275" y="2055"/>
                    <a:pt x="275" y="2009"/>
                  </a:cubicBezTo>
                  <a:cubicBezTo>
                    <a:pt x="275" y="1964"/>
                    <a:pt x="252" y="1895"/>
                    <a:pt x="252" y="1850"/>
                  </a:cubicBezTo>
                  <a:cubicBezTo>
                    <a:pt x="252" y="1758"/>
                    <a:pt x="252" y="1690"/>
                    <a:pt x="252" y="1599"/>
                  </a:cubicBezTo>
                  <a:cubicBezTo>
                    <a:pt x="252" y="1576"/>
                    <a:pt x="252" y="1553"/>
                    <a:pt x="252" y="1530"/>
                  </a:cubicBezTo>
                  <a:cubicBezTo>
                    <a:pt x="252" y="1484"/>
                    <a:pt x="252" y="1416"/>
                    <a:pt x="252" y="1370"/>
                  </a:cubicBezTo>
                  <a:cubicBezTo>
                    <a:pt x="275" y="1302"/>
                    <a:pt x="275" y="1233"/>
                    <a:pt x="298" y="1165"/>
                  </a:cubicBezTo>
                  <a:cubicBezTo>
                    <a:pt x="298" y="1096"/>
                    <a:pt x="321" y="1028"/>
                    <a:pt x="321" y="982"/>
                  </a:cubicBezTo>
                  <a:cubicBezTo>
                    <a:pt x="343" y="914"/>
                    <a:pt x="366" y="845"/>
                    <a:pt x="389" y="777"/>
                  </a:cubicBezTo>
                  <a:cubicBezTo>
                    <a:pt x="412" y="708"/>
                    <a:pt x="435" y="617"/>
                    <a:pt x="457" y="549"/>
                  </a:cubicBezTo>
                  <a:cubicBezTo>
                    <a:pt x="503" y="480"/>
                    <a:pt x="549" y="412"/>
                    <a:pt x="572" y="343"/>
                  </a:cubicBezTo>
                  <a:cubicBezTo>
                    <a:pt x="617" y="298"/>
                    <a:pt x="663" y="229"/>
                    <a:pt x="709" y="183"/>
                  </a:cubicBezTo>
                  <a:cubicBezTo>
                    <a:pt x="731" y="161"/>
                    <a:pt x="731" y="161"/>
                    <a:pt x="754" y="138"/>
                  </a:cubicBezTo>
                  <a:cubicBezTo>
                    <a:pt x="800" y="115"/>
                    <a:pt x="800" y="69"/>
                    <a:pt x="777" y="24"/>
                  </a:cubicBezTo>
                  <a:cubicBezTo>
                    <a:pt x="754" y="1"/>
                    <a:pt x="731" y="1"/>
                    <a:pt x="70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 name="Google Shape;9797;p58"/>
            <p:cNvSpPr/>
            <p:nvPr/>
          </p:nvSpPr>
          <p:spPr>
            <a:xfrm>
              <a:off x="5438850" y="4199569"/>
              <a:ext cx="35515" cy="117238"/>
            </a:xfrm>
            <a:custGeom>
              <a:avLst/>
              <a:gdLst/>
              <a:ahLst/>
              <a:cxnLst/>
              <a:rect l="l" t="t" r="r" b="b"/>
              <a:pathLst>
                <a:path w="754" h="2489" extrusionOk="0">
                  <a:moveTo>
                    <a:pt x="662" y="0"/>
                  </a:moveTo>
                  <a:cubicBezTo>
                    <a:pt x="662" y="0"/>
                    <a:pt x="639" y="0"/>
                    <a:pt x="617" y="23"/>
                  </a:cubicBezTo>
                  <a:cubicBezTo>
                    <a:pt x="571" y="69"/>
                    <a:pt x="525" y="114"/>
                    <a:pt x="480" y="160"/>
                  </a:cubicBezTo>
                  <a:cubicBezTo>
                    <a:pt x="411" y="206"/>
                    <a:pt x="365" y="251"/>
                    <a:pt x="343" y="320"/>
                  </a:cubicBezTo>
                  <a:cubicBezTo>
                    <a:pt x="297" y="388"/>
                    <a:pt x="251" y="434"/>
                    <a:pt x="228" y="502"/>
                  </a:cubicBezTo>
                  <a:cubicBezTo>
                    <a:pt x="183" y="571"/>
                    <a:pt x="160" y="639"/>
                    <a:pt x="137" y="708"/>
                  </a:cubicBezTo>
                  <a:cubicBezTo>
                    <a:pt x="92" y="845"/>
                    <a:pt x="46" y="982"/>
                    <a:pt x="23" y="1119"/>
                  </a:cubicBezTo>
                  <a:cubicBezTo>
                    <a:pt x="0" y="1187"/>
                    <a:pt x="0" y="1256"/>
                    <a:pt x="0" y="1324"/>
                  </a:cubicBezTo>
                  <a:cubicBezTo>
                    <a:pt x="0" y="1415"/>
                    <a:pt x="0" y="1484"/>
                    <a:pt x="0" y="1552"/>
                  </a:cubicBezTo>
                  <a:cubicBezTo>
                    <a:pt x="0" y="1689"/>
                    <a:pt x="0" y="1826"/>
                    <a:pt x="23" y="1940"/>
                  </a:cubicBezTo>
                  <a:cubicBezTo>
                    <a:pt x="46" y="2032"/>
                    <a:pt x="69" y="2123"/>
                    <a:pt x="92" y="2191"/>
                  </a:cubicBezTo>
                  <a:cubicBezTo>
                    <a:pt x="137" y="2283"/>
                    <a:pt x="183" y="2374"/>
                    <a:pt x="228" y="2465"/>
                  </a:cubicBezTo>
                  <a:cubicBezTo>
                    <a:pt x="251" y="2488"/>
                    <a:pt x="297" y="2488"/>
                    <a:pt x="320" y="2488"/>
                  </a:cubicBezTo>
                  <a:cubicBezTo>
                    <a:pt x="365" y="2465"/>
                    <a:pt x="388" y="2420"/>
                    <a:pt x="365" y="2374"/>
                  </a:cubicBezTo>
                  <a:cubicBezTo>
                    <a:pt x="343" y="2328"/>
                    <a:pt x="320" y="2283"/>
                    <a:pt x="297" y="2214"/>
                  </a:cubicBezTo>
                  <a:cubicBezTo>
                    <a:pt x="297" y="2169"/>
                    <a:pt x="274" y="2123"/>
                    <a:pt x="274" y="2077"/>
                  </a:cubicBezTo>
                  <a:cubicBezTo>
                    <a:pt x="251" y="1986"/>
                    <a:pt x="228" y="1895"/>
                    <a:pt x="228" y="1781"/>
                  </a:cubicBezTo>
                  <a:cubicBezTo>
                    <a:pt x="228" y="1689"/>
                    <a:pt x="228" y="1575"/>
                    <a:pt x="228" y="1461"/>
                  </a:cubicBezTo>
                  <a:cubicBezTo>
                    <a:pt x="228" y="1415"/>
                    <a:pt x="228" y="1347"/>
                    <a:pt x="228" y="1301"/>
                  </a:cubicBezTo>
                  <a:cubicBezTo>
                    <a:pt x="228" y="1233"/>
                    <a:pt x="251" y="1187"/>
                    <a:pt x="251" y="1119"/>
                  </a:cubicBezTo>
                  <a:cubicBezTo>
                    <a:pt x="274" y="1005"/>
                    <a:pt x="297" y="890"/>
                    <a:pt x="343" y="776"/>
                  </a:cubicBezTo>
                  <a:cubicBezTo>
                    <a:pt x="365" y="685"/>
                    <a:pt x="388" y="616"/>
                    <a:pt x="434" y="548"/>
                  </a:cubicBezTo>
                  <a:cubicBezTo>
                    <a:pt x="457" y="480"/>
                    <a:pt x="480" y="434"/>
                    <a:pt x="525" y="365"/>
                  </a:cubicBezTo>
                  <a:cubicBezTo>
                    <a:pt x="548" y="297"/>
                    <a:pt x="594" y="251"/>
                    <a:pt x="639" y="206"/>
                  </a:cubicBezTo>
                  <a:cubicBezTo>
                    <a:pt x="662" y="183"/>
                    <a:pt x="685" y="160"/>
                    <a:pt x="708" y="137"/>
                  </a:cubicBezTo>
                  <a:cubicBezTo>
                    <a:pt x="753" y="114"/>
                    <a:pt x="753" y="69"/>
                    <a:pt x="731" y="46"/>
                  </a:cubicBezTo>
                  <a:cubicBezTo>
                    <a:pt x="708" y="23"/>
                    <a:pt x="685"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 name="Google Shape;9798;p58"/>
            <p:cNvSpPr/>
            <p:nvPr/>
          </p:nvSpPr>
          <p:spPr>
            <a:xfrm>
              <a:off x="5533436" y="3628622"/>
              <a:ext cx="245216" cy="243049"/>
            </a:xfrm>
            <a:custGeom>
              <a:avLst/>
              <a:gdLst/>
              <a:ahLst/>
              <a:cxnLst/>
              <a:rect l="l" t="t" r="r" b="b"/>
              <a:pathLst>
                <a:path w="5206" h="5160" extrusionOk="0">
                  <a:moveTo>
                    <a:pt x="138" y="1"/>
                  </a:moveTo>
                  <a:cubicBezTo>
                    <a:pt x="92" y="1"/>
                    <a:pt x="24" y="24"/>
                    <a:pt x="24" y="69"/>
                  </a:cubicBezTo>
                  <a:cubicBezTo>
                    <a:pt x="24" y="138"/>
                    <a:pt x="1" y="206"/>
                    <a:pt x="1" y="252"/>
                  </a:cubicBezTo>
                  <a:cubicBezTo>
                    <a:pt x="1" y="298"/>
                    <a:pt x="1" y="321"/>
                    <a:pt x="1" y="343"/>
                  </a:cubicBezTo>
                  <a:cubicBezTo>
                    <a:pt x="1" y="389"/>
                    <a:pt x="1" y="412"/>
                    <a:pt x="1" y="457"/>
                  </a:cubicBezTo>
                  <a:cubicBezTo>
                    <a:pt x="24" y="617"/>
                    <a:pt x="47" y="754"/>
                    <a:pt x="69" y="914"/>
                  </a:cubicBezTo>
                  <a:cubicBezTo>
                    <a:pt x="115" y="1074"/>
                    <a:pt x="161" y="1234"/>
                    <a:pt x="229" y="1393"/>
                  </a:cubicBezTo>
                  <a:cubicBezTo>
                    <a:pt x="298" y="1530"/>
                    <a:pt x="343" y="1667"/>
                    <a:pt x="435" y="1804"/>
                  </a:cubicBezTo>
                  <a:cubicBezTo>
                    <a:pt x="503" y="1941"/>
                    <a:pt x="571" y="2055"/>
                    <a:pt x="640" y="2192"/>
                  </a:cubicBezTo>
                  <a:cubicBezTo>
                    <a:pt x="800" y="2443"/>
                    <a:pt x="982" y="2717"/>
                    <a:pt x="1188" y="2968"/>
                  </a:cubicBezTo>
                  <a:cubicBezTo>
                    <a:pt x="1302" y="3082"/>
                    <a:pt x="1416" y="3197"/>
                    <a:pt x="1530" y="3311"/>
                  </a:cubicBezTo>
                  <a:cubicBezTo>
                    <a:pt x="1644" y="3425"/>
                    <a:pt x="1736" y="3539"/>
                    <a:pt x="1873" y="3653"/>
                  </a:cubicBezTo>
                  <a:cubicBezTo>
                    <a:pt x="1941" y="3722"/>
                    <a:pt x="2032" y="3813"/>
                    <a:pt x="2124" y="3881"/>
                  </a:cubicBezTo>
                  <a:cubicBezTo>
                    <a:pt x="2146" y="3881"/>
                    <a:pt x="2146" y="3881"/>
                    <a:pt x="2146" y="3904"/>
                  </a:cubicBezTo>
                  <a:cubicBezTo>
                    <a:pt x="2261" y="3973"/>
                    <a:pt x="2375" y="4064"/>
                    <a:pt x="2489" y="4155"/>
                  </a:cubicBezTo>
                  <a:cubicBezTo>
                    <a:pt x="2626" y="4224"/>
                    <a:pt x="2740" y="4315"/>
                    <a:pt x="2877" y="4383"/>
                  </a:cubicBezTo>
                  <a:cubicBezTo>
                    <a:pt x="2991" y="4452"/>
                    <a:pt x="3128" y="4543"/>
                    <a:pt x="3265" y="4612"/>
                  </a:cubicBezTo>
                  <a:cubicBezTo>
                    <a:pt x="3333" y="4635"/>
                    <a:pt x="3402" y="4680"/>
                    <a:pt x="3447" y="4703"/>
                  </a:cubicBezTo>
                  <a:cubicBezTo>
                    <a:pt x="3539" y="4749"/>
                    <a:pt x="3607" y="4771"/>
                    <a:pt x="3676" y="4817"/>
                  </a:cubicBezTo>
                  <a:cubicBezTo>
                    <a:pt x="3744" y="4840"/>
                    <a:pt x="3813" y="4863"/>
                    <a:pt x="3858" y="4886"/>
                  </a:cubicBezTo>
                  <a:cubicBezTo>
                    <a:pt x="3927" y="4886"/>
                    <a:pt x="3972" y="4908"/>
                    <a:pt x="4041" y="4931"/>
                  </a:cubicBezTo>
                  <a:cubicBezTo>
                    <a:pt x="4109" y="4954"/>
                    <a:pt x="4155" y="4977"/>
                    <a:pt x="4224" y="5000"/>
                  </a:cubicBezTo>
                  <a:cubicBezTo>
                    <a:pt x="4269" y="5000"/>
                    <a:pt x="4338" y="5023"/>
                    <a:pt x="4383" y="5045"/>
                  </a:cubicBezTo>
                  <a:cubicBezTo>
                    <a:pt x="4475" y="5068"/>
                    <a:pt x="4566" y="5091"/>
                    <a:pt x="4657" y="5114"/>
                  </a:cubicBezTo>
                  <a:cubicBezTo>
                    <a:pt x="4726" y="5137"/>
                    <a:pt x="4817" y="5137"/>
                    <a:pt x="4908" y="5159"/>
                  </a:cubicBezTo>
                  <a:lnTo>
                    <a:pt x="5000" y="5159"/>
                  </a:lnTo>
                  <a:cubicBezTo>
                    <a:pt x="5068" y="5159"/>
                    <a:pt x="5137" y="5137"/>
                    <a:pt x="5182" y="5091"/>
                  </a:cubicBezTo>
                  <a:cubicBezTo>
                    <a:pt x="5182" y="5045"/>
                    <a:pt x="5205" y="4977"/>
                    <a:pt x="5182" y="4931"/>
                  </a:cubicBezTo>
                  <a:cubicBezTo>
                    <a:pt x="5159" y="4931"/>
                    <a:pt x="5159" y="4908"/>
                    <a:pt x="5159" y="4908"/>
                  </a:cubicBezTo>
                  <a:lnTo>
                    <a:pt x="5137" y="4886"/>
                  </a:lnTo>
                  <a:lnTo>
                    <a:pt x="5137" y="4886"/>
                  </a:lnTo>
                  <a:cubicBezTo>
                    <a:pt x="5137" y="4886"/>
                    <a:pt x="5137" y="4886"/>
                    <a:pt x="5137" y="4886"/>
                  </a:cubicBezTo>
                  <a:cubicBezTo>
                    <a:pt x="5137" y="4886"/>
                    <a:pt x="5137" y="4863"/>
                    <a:pt x="5137" y="4863"/>
                  </a:cubicBezTo>
                  <a:cubicBezTo>
                    <a:pt x="5137" y="4840"/>
                    <a:pt x="5114" y="4794"/>
                    <a:pt x="5068" y="4794"/>
                  </a:cubicBezTo>
                  <a:cubicBezTo>
                    <a:pt x="5045" y="4771"/>
                    <a:pt x="5022" y="4771"/>
                    <a:pt x="4977" y="4749"/>
                  </a:cubicBezTo>
                  <a:cubicBezTo>
                    <a:pt x="4954" y="4749"/>
                    <a:pt x="4931" y="4749"/>
                    <a:pt x="4908" y="4726"/>
                  </a:cubicBezTo>
                  <a:cubicBezTo>
                    <a:pt x="4885" y="4726"/>
                    <a:pt x="4840" y="4726"/>
                    <a:pt x="4817" y="4703"/>
                  </a:cubicBezTo>
                  <a:lnTo>
                    <a:pt x="4794" y="4703"/>
                  </a:lnTo>
                  <a:cubicBezTo>
                    <a:pt x="4749" y="4657"/>
                    <a:pt x="4680" y="4635"/>
                    <a:pt x="4612" y="4612"/>
                  </a:cubicBezTo>
                  <a:cubicBezTo>
                    <a:pt x="4589" y="4612"/>
                    <a:pt x="4543" y="4612"/>
                    <a:pt x="4520" y="4589"/>
                  </a:cubicBezTo>
                  <a:cubicBezTo>
                    <a:pt x="4520" y="4566"/>
                    <a:pt x="4497" y="4566"/>
                    <a:pt x="4475" y="4543"/>
                  </a:cubicBezTo>
                  <a:cubicBezTo>
                    <a:pt x="4452" y="4520"/>
                    <a:pt x="4406" y="4520"/>
                    <a:pt x="4383" y="4498"/>
                  </a:cubicBezTo>
                  <a:lnTo>
                    <a:pt x="4383" y="4498"/>
                  </a:lnTo>
                  <a:cubicBezTo>
                    <a:pt x="4384" y="4498"/>
                    <a:pt x="4386" y="4500"/>
                    <a:pt x="4406" y="4520"/>
                  </a:cubicBezTo>
                  <a:lnTo>
                    <a:pt x="4178" y="4406"/>
                  </a:lnTo>
                  <a:cubicBezTo>
                    <a:pt x="4109" y="4383"/>
                    <a:pt x="4064" y="4361"/>
                    <a:pt x="3995" y="4338"/>
                  </a:cubicBezTo>
                  <a:cubicBezTo>
                    <a:pt x="3858" y="4246"/>
                    <a:pt x="3699" y="4178"/>
                    <a:pt x="3539" y="4087"/>
                  </a:cubicBezTo>
                  <a:cubicBezTo>
                    <a:pt x="3402" y="4018"/>
                    <a:pt x="3265" y="3927"/>
                    <a:pt x="3128" y="3836"/>
                  </a:cubicBezTo>
                  <a:cubicBezTo>
                    <a:pt x="2968" y="3767"/>
                    <a:pt x="2808" y="3676"/>
                    <a:pt x="2671" y="3585"/>
                  </a:cubicBezTo>
                  <a:cubicBezTo>
                    <a:pt x="2580" y="3539"/>
                    <a:pt x="2489" y="3470"/>
                    <a:pt x="2420" y="3425"/>
                  </a:cubicBezTo>
                  <a:lnTo>
                    <a:pt x="2375" y="3402"/>
                  </a:lnTo>
                  <a:cubicBezTo>
                    <a:pt x="2352" y="3379"/>
                    <a:pt x="2329" y="3356"/>
                    <a:pt x="2306" y="3333"/>
                  </a:cubicBezTo>
                  <a:lnTo>
                    <a:pt x="2238" y="3333"/>
                  </a:lnTo>
                  <a:cubicBezTo>
                    <a:pt x="2215" y="3311"/>
                    <a:pt x="2192" y="3311"/>
                    <a:pt x="2192" y="3288"/>
                  </a:cubicBezTo>
                  <a:cubicBezTo>
                    <a:pt x="2101" y="3219"/>
                    <a:pt x="2009" y="3151"/>
                    <a:pt x="1941" y="3060"/>
                  </a:cubicBezTo>
                  <a:cubicBezTo>
                    <a:pt x="1850" y="2991"/>
                    <a:pt x="1758" y="2900"/>
                    <a:pt x="1690" y="2808"/>
                  </a:cubicBezTo>
                  <a:cubicBezTo>
                    <a:pt x="1599" y="2717"/>
                    <a:pt x="1530" y="2649"/>
                    <a:pt x="1439" y="2557"/>
                  </a:cubicBezTo>
                  <a:cubicBezTo>
                    <a:pt x="1370" y="2466"/>
                    <a:pt x="1302" y="2375"/>
                    <a:pt x="1233" y="2284"/>
                  </a:cubicBezTo>
                  <a:cubicBezTo>
                    <a:pt x="1188" y="2192"/>
                    <a:pt x="1119" y="2101"/>
                    <a:pt x="1074" y="2010"/>
                  </a:cubicBezTo>
                  <a:cubicBezTo>
                    <a:pt x="1005" y="1918"/>
                    <a:pt x="960" y="1827"/>
                    <a:pt x="914" y="1736"/>
                  </a:cubicBezTo>
                  <a:cubicBezTo>
                    <a:pt x="891" y="1690"/>
                    <a:pt x="868" y="1644"/>
                    <a:pt x="845" y="1599"/>
                  </a:cubicBezTo>
                  <a:cubicBezTo>
                    <a:pt x="800" y="1553"/>
                    <a:pt x="777" y="1485"/>
                    <a:pt x="754" y="1439"/>
                  </a:cubicBezTo>
                  <a:cubicBezTo>
                    <a:pt x="731" y="1348"/>
                    <a:pt x="686" y="1234"/>
                    <a:pt x="640" y="1142"/>
                  </a:cubicBezTo>
                  <a:cubicBezTo>
                    <a:pt x="640" y="1142"/>
                    <a:pt x="640" y="1119"/>
                    <a:pt x="640" y="1097"/>
                  </a:cubicBezTo>
                  <a:cubicBezTo>
                    <a:pt x="617" y="1051"/>
                    <a:pt x="594" y="1005"/>
                    <a:pt x="571" y="960"/>
                  </a:cubicBezTo>
                  <a:cubicBezTo>
                    <a:pt x="549" y="891"/>
                    <a:pt x="549" y="846"/>
                    <a:pt x="526" y="777"/>
                  </a:cubicBezTo>
                  <a:cubicBezTo>
                    <a:pt x="480" y="663"/>
                    <a:pt x="457" y="572"/>
                    <a:pt x="435" y="480"/>
                  </a:cubicBezTo>
                  <a:cubicBezTo>
                    <a:pt x="435" y="389"/>
                    <a:pt x="435" y="321"/>
                    <a:pt x="412" y="252"/>
                  </a:cubicBezTo>
                  <a:cubicBezTo>
                    <a:pt x="412" y="229"/>
                    <a:pt x="412" y="229"/>
                    <a:pt x="412" y="206"/>
                  </a:cubicBezTo>
                  <a:cubicBezTo>
                    <a:pt x="412" y="161"/>
                    <a:pt x="389" y="138"/>
                    <a:pt x="366" y="115"/>
                  </a:cubicBezTo>
                  <a:cubicBezTo>
                    <a:pt x="343" y="92"/>
                    <a:pt x="320" y="69"/>
                    <a:pt x="275" y="69"/>
                  </a:cubicBezTo>
                  <a:cubicBezTo>
                    <a:pt x="275" y="69"/>
                    <a:pt x="252" y="92"/>
                    <a:pt x="229" y="92"/>
                  </a:cubicBezTo>
                  <a:cubicBezTo>
                    <a:pt x="229" y="69"/>
                    <a:pt x="229" y="69"/>
                    <a:pt x="229" y="47"/>
                  </a:cubicBezTo>
                  <a:cubicBezTo>
                    <a:pt x="206" y="24"/>
                    <a:pt x="183" y="1"/>
                    <a:pt x="16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 name="Google Shape;9799;p58"/>
            <p:cNvSpPr/>
            <p:nvPr/>
          </p:nvSpPr>
          <p:spPr>
            <a:xfrm>
              <a:off x="5205540" y="3624336"/>
              <a:ext cx="331178" cy="100046"/>
            </a:xfrm>
            <a:custGeom>
              <a:avLst/>
              <a:gdLst/>
              <a:ahLst/>
              <a:cxnLst/>
              <a:rect l="l" t="t" r="r" b="b"/>
              <a:pathLst>
                <a:path w="7031" h="2124" extrusionOk="0">
                  <a:moveTo>
                    <a:pt x="6802" y="1"/>
                  </a:moveTo>
                  <a:cubicBezTo>
                    <a:pt x="6779" y="1"/>
                    <a:pt x="6756" y="1"/>
                    <a:pt x="6734" y="24"/>
                  </a:cubicBezTo>
                  <a:cubicBezTo>
                    <a:pt x="6711" y="24"/>
                    <a:pt x="6688" y="46"/>
                    <a:pt x="6665" y="69"/>
                  </a:cubicBezTo>
                  <a:cubicBezTo>
                    <a:pt x="6665" y="69"/>
                    <a:pt x="6642" y="92"/>
                    <a:pt x="6642" y="92"/>
                  </a:cubicBezTo>
                  <a:cubicBezTo>
                    <a:pt x="6597" y="115"/>
                    <a:pt x="6574" y="160"/>
                    <a:pt x="6551" y="183"/>
                  </a:cubicBezTo>
                  <a:cubicBezTo>
                    <a:pt x="6437" y="297"/>
                    <a:pt x="6323" y="389"/>
                    <a:pt x="6209" y="503"/>
                  </a:cubicBezTo>
                  <a:cubicBezTo>
                    <a:pt x="6186" y="526"/>
                    <a:pt x="6163" y="548"/>
                    <a:pt x="6140" y="571"/>
                  </a:cubicBezTo>
                  <a:cubicBezTo>
                    <a:pt x="6026" y="640"/>
                    <a:pt x="5912" y="708"/>
                    <a:pt x="5821" y="777"/>
                  </a:cubicBezTo>
                  <a:cubicBezTo>
                    <a:pt x="5706" y="845"/>
                    <a:pt x="5592" y="891"/>
                    <a:pt x="5478" y="959"/>
                  </a:cubicBezTo>
                  <a:cubicBezTo>
                    <a:pt x="5364" y="1005"/>
                    <a:pt x="5250" y="1073"/>
                    <a:pt x="5136" y="1119"/>
                  </a:cubicBezTo>
                  <a:cubicBezTo>
                    <a:pt x="5022" y="1165"/>
                    <a:pt x="4908" y="1210"/>
                    <a:pt x="4793" y="1256"/>
                  </a:cubicBezTo>
                  <a:cubicBezTo>
                    <a:pt x="4679" y="1302"/>
                    <a:pt x="4565" y="1347"/>
                    <a:pt x="4428" y="1370"/>
                  </a:cubicBezTo>
                  <a:cubicBezTo>
                    <a:pt x="4428" y="1370"/>
                    <a:pt x="4405" y="1393"/>
                    <a:pt x="4383" y="1393"/>
                  </a:cubicBezTo>
                  <a:lnTo>
                    <a:pt x="4428" y="1393"/>
                  </a:lnTo>
                  <a:cubicBezTo>
                    <a:pt x="4314" y="1416"/>
                    <a:pt x="4200" y="1439"/>
                    <a:pt x="4109" y="1462"/>
                  </a:cubicBezTo>
                  <a:cubicBezTo>
                    <a:pt x="3926" y="1507"/>
                    <a:pt x="3766" y="1553"/>
                    <a:pt x="3584" y="1576"/>
                  </a:cubicBezTo>
                  <a:cubicBezTo>
                    <a:pt x="3492" y="1598"/>
                    <a:pt x="3401" y="1598"/>
                    <a:pt x="3310" y="1598"/>
                  </a:cubicBezTo>
                  <a:cubicBezTo>
                    <a:pt x="3219" y="1621"/>
                    <a:pt x="3127" y="1621"/>
                    <a:pt x="3036" y="1621"/>
                  </a:cubicBezTo>
                  <a:cubicBezTo>
                    <a:pt x="2739" y="1621"/>
                    <a:pt x="2442" y="1598"/>
                    <a:pt x="2146" y="1576"/>
                  </a:cubicBezTo>
                  <a:cubicBezTo>
                    <a:pt x="2009" y="1553"/>
                    <a:pt x="1872" y="1530"/>
                    <a:pt x="1735" y="1530"/>
                  </a:cubicBezTo>
                  <a:cubicBezTo>
                    <a:pt x="1666" y="1507"/>
                    <a:pt x="1575" y="1484"/>
                    <a:pt x="1507" y="1484"/>
                  </a:cubicBezTo>
                  <a:cubicBezTo>
                    <a:pt x="1438" y="1462"/>
                    <a:pt x="1370" y="1462"/>
                    <a:pt x="1301" y="1439"/>
                  </a:cubicBezTo>
                  <a:cubicBezTo>
                    <a:pt x="1210" y="1439"/>
                    <a:pt x="1141" y="1416"/>
                    <a:pt x="1073" y="1393"/>
                  </a:cubicBezTo>
                  <a:cubicBezTo>
                    <a:pt x="982" y="1393"/>
                    <a:pt x="890" y="1370"/>
                    <a:pt x="822" y="1347"/>
                  </a:cubicBezTo>
                  <a:lnTo>
                    <a:pt x="845" y="1347"/>
                  </a:lnTo>
                  <a:cubicBezTo>
                    <a:pt x="776" y="1325"/>
                    <a:pt x="708" y="1325"/>
                    <a:pt x="639" y="1302"/>
                  </a:cubicBezTo>
                  <a:lnTo>
                    <a:pt x="594" y="1279"/>
                  </a:lnTo>
                  <a:lnTo>
                    <a:pt x="616" y="1302"/>
                  </a:lnTo>
                  <a:cubicBezTo>
                    <a:pt x="594" y="1279"/>
                    <a:pt x="571" y="1279"/>
                    <a:pt x="525" y="1256"/>
                  </a:cubicBezTo>
                  <a:cubicBezTo>
                    <a:pt x="502" y="1256"/>
                    <a:pt x="479" y="1256"/>
                    <a:pt x="434" y="1233"/>
                  </a:cubicBezTo>
                  <a:cubicBezTo>
                    <a:pt x="365" y="1233"/>
                    <a:pt x="297" y="1256"/>
                    <a:pt x="251" y="1302"/>
                  </a:cubicBezTo>
                  <a:cubicBezTo>
                    <a:pt x="228" y="1347"/>
                    <a:pt x="228" y="1393"/>
                    <a:pt x="251" y="1439"/>
                  </a:cubicBezTo>
                  <a:cubicBezTo>
                    <a:pt x="251" y="1462"/>
                    <a:pt x="274" y="1484"/>
                    <a:pt x="297" y="1507"/>
                  </a:cubicBezTo>
                  <a:cubicBezTo>
                    <a:pt x="251" y="1484"/>
                    <a:pt x="228" y="1484"/>
                    <a:pt x="183" y="1462"/>
                  </a:cubicBezTo>
                  <a:cubicBezTo>
                    <a:pt x="183" y="1462"/>
                    <a:pt x="183" y="1462"/>
                    <a:pt x="160" y="1439"/>
                  </a:cubicBezTo>
                  <a:cubicBezTo>
                    <a:pt x="145" y="1439"/>
                    <a:pt x="129" y="1429"/>
                    <a:pt x="114" y="1429"/>
                  </a:cubicBezTo>
                  <a:cubicBezTo>
                    <a:pt x="107" y="1429"/>
                    <a:pt x="99" y="1431"/>
                    <a:pt x="91" y="1439"/>
                  </a:cubicBezTo>
                  <a:cubicBezTo>
                    <a:pt x="69" y="1439"/>
                    <a:pt x="46" y="1439"/>
                    <a:pt x="23" y="1462"/>
                  </a:cubicBezTo>
                  <a:cubicBezTo>
                    <a:pt x="0" y="1484"/>
                    <a:pt x="0" y="1530"/>
                    <a:pt x="0" y="1553"/>
                  </a:cubicBezTo>
                  <a:cubicBezTo>
                    <a:pt x="0" y="1576"/>
                    <a:pt x="23" y="1598"/>
                    <a:pt x="46" y="1621"/>
                  </a:cubicBezTo>
                  <a:cubicBezTo>
                    <a:pt x="91" y="1644"/>
                    <a:pt x="114" y="1667"/>
                    <a:pt x="160" y="1690"/>
                  </a:cubicBezTo>
                  <a:cubicBezTo>
                    <a:pt x="206" y="1690"/>
                    <a:pt x="228" y="1713"/>
                    <a:pt x="274" y="1735"/>
                  </a:cubicBezTo>
                  <a:cubicBezTo>
                    <a:pt x="343" y="1758"/>
                    <a:pt x="411" y="1781"/>
                    <a:pt x="479" y="1804"/>
                  </a:cubicBezTo>
                  <a:cubicBezTo>
                    <a:pt x="616" y="1850"/>
                    <a:pt x="776" y="1895"/>
                    <a:pt x="936" y="1941"/>
                  </a:cubicBezTo>
                  <a:cubicBezTo>
                    <a:pt x="1050" y="1964"/>
                    <a:pt x="1187" y="2009"/>
                    <a:pt x="1324" y="2032"/>
                  </a:cubicBezTo>
                  <a:cubicBezTo>
                    <a:pt x="1484" y="2055"/>
                    <a:pt x="1644" y="2078"/>
                    <a:pt x="1803" y="2078"/>
                  </a:cubicBezTo>
                  <a:cubicBezTo>
                    <a:pt x="1940" y="2101"/>
                    <a:pt x="2100" y="2101"/>
                    <a:pt x="2260" y="2101"/>
                  </a:cubicBezTo>
                  <a:cubicBezTo>
                    <a:pt x="2420" y="2101"/>
                    <a:pt x="2602" y="2123"/>
                    <a:pt x="2762" y="2123"/>
                  </a:cubicBezTo>
                  <a:cubicBezTo>
                    <a:pt x="2922" y="2101"/>
                    <a:pt x="3104" y="2101"/>
                    <a:pt x="3264" y="2101"/>
                  </a:cubicBezTo>
                  <a:cubicBezTo>
                    <a:pt x="3424" y="2078"/>
                    <a:pt x="3584" y="2055"/>
                    <a:pt x="3766" y="2032"/>
                  </a:cubicBezTo>
                  <a:cubicBezTo>
                    <a:pt x="3858" y="2009"/>
                    <a:pt x="3972" y="2009"/>
                    <a:pt x="4063" y="1986"/>
                  </a:cubicBezTo>
                  <a:cubicBezTo>
                    <a:pt x="4177" y="1964"/>
                    <a:pt x="4291" y="1941"/>
                    <a:pt x="4405" y="1895"/>
                  </a:cubicBezTo>
                  <a:lnTo>
                    <a:pt x="4405" y="1895"/>
                  </a:lnTo>
                  <a:lnTo>
                    <a:pt x="4383" y="1918"/>
                  </a:lnTo>
                  <a:cubicBezTo>
                    <a:pt x="4451" y="1895"/>
                    <a:pt x="4542" y="1872"/>
                    <a:pt x="4634" y="1827"/>
                  </a:cubicBezTo>
                  <a:cubicBezTo>
                    <a:pt x="4702" y="1804"/>
                    <a:pt x="4771" y="1781"/>
                    <a:pt x="4839" y="1758"/>
                  </a:cubicBezTo>
                  <a:cubicBezTo>
                    <a:pt x="4999" y="1713"/>
                    <a:pt x="5136" y="1644"/>
                    <a:pt x="5296" y="1576"/>
                  </a:cubicBezTo>
                  <a:cubicBezTo>
                    <a:pt x="5433" y="1530"/>
                    <a:pt x="5570" y="1462"/>
                    <a:pt x="5706" y="1393"/>
                  </a:cubicBezTo>
                  <a:cubicBezTo>
                    <a:pt x="5866" y="1325"/>
                    <a:pt x="5980" y="1233"/>
                    <a:pt x="6117" y="1142"/>
                  </a:cubicBezTo>
                  <a:cubicBezTo>
                    <a:pt x="6231" y="1073"/>
                    <a:pt x="6368" y="1005"/>
                    <a:pt x="6460" y="914"/>
                  </a:cubicBezTo>
                  <a:cubicBezTo>
                    <a:pt x="6574" y="822"/>
                    <a:pt x="6665" y="731"/>
                    <a:pt x="6756" y="617"/>
                  </a:cubicBezTo>
                  <a:cubicBezTo>
                    <a:pt x="6825" y="571"/>
                    <a:pt x="6893" y="480"/>
                    <a:pt x="6939" y="412"/>
                  </a:cubicBezTo>
                  <a:cubicBezTo>
                    <a:pt x="6985" y="389"/>
                    <a:pt x="7008" y="343"/>
                    <a:pt x="7030" y="297"/>
                  </a:cubicBezTo>
                  <a:cubicBezTo>
                    <a:pt x="7030" y="275"/>
                    <a:pt x="7030" y="229"/>
                    <a:pt x="7030" y="206"/>
                  </a:cubicBezTo>
                  <a:cubicBezTo>
                    <a:pt x="7030" y="183"/>
                    <a:pt x="7008" y="160"/>
                    <a:pt x="7008" y="115"/>
                  </a:cubicBezTo>
                  <a:cubicBezTo>
                    <a:pt x="6985" y="92"/>
                    <a:pt x="6962" y="92"/>
                    <a:pt x="6939" y="69"/>
                  </a:cubicBezTo>
                  <a:cubicBezTo>
                    <a:pt x="6939" y="69"/>
                    <a:pt x="6916" y="46"/>
                    <a:pt x="6916" y="46"/>
                  </a:cubicBezTo>
                  <a:cubicBezTo>
                    <a:pt x="6916" y="46"/>
                    <a:pt x="6893" y="24"/>
                    <a:pt x="6893" y="24"/>
                  </a:cubicBezTo>
                  <a:cubicBezTo>
                    <a:pt x="6871" y="24"/>
                    <a:pt x="6848" y="1"/>
                    <a:pt x="682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 name="Google Shape;9800;p58"/>
            <p:cNvSpPr/>
            <p:nvPr/>
          </p:nvSpPr>
          <p:spPr>
            <a:xfrm>
              <a:off x="5745266" y="3857642"/>
              <a:ext cx="41968" cy="124115"/>
            </a:xfrm>
            <a:custGeom>
              <a:avLst/>
              <a:gdLst/>
              <a:ahLst/>
              <a:cxnLst/>
              <a:rect l="l" t="t" r="r" b="b"/>
              <a:pathLst>
                <a:path w="891" h="2635" extrusionOk="0">
                  <a:moveTo>
                    <a:pt x="115" y="1"/>
                  </a:moveTo>
                  <a:cubicBezTo>
                    <a:pt x="115" y="1"/>
                    <a:pt x="92" y="24"/>
                    <a:pt x="92" y="24"/>
                  </a:cubicBezTo>
                  <a:cubicBezTo>
                    <a:pt x="46" y="46"/>
                    <a:pt x="46" y="92"/>
                    <a:pt x="69" y="115"/>
                  </a:cubicBezTo>
                  <a:cubicBezTo>
                    <a:pt x="92" y="161"/>
                    <a:pt x="115" y="183"/>
                    <a:pt x="115" y="206"/>
                  </a:cubicBezTo>
                  <a:cubicBezTo>
                    <a:pt x="160" y="297"/>
                    <a:pt x="183" y="389"/>
                    <a:pt x="206" y="480"/>
                  </a:cubicBezTo>
                  <a:cubicBezTo>
                    <a:pt x="206" y="571"/>
                    <a:pt x="229" y="663"/>
                    <a:pt x="229" y="777"/>
                  </a:cubicBezTo>
                  <a:cubicBezTo>
                    <a:pt x="252" y="868"/>
                    <a:pt x="252" y="982"/>
                    <a:pt x="252" y="1074"/>
                  </a:cubicBezTo>
                  <a:cubicBezTo>
                    <a:pt x="274" y="1188"/>
                    <a:pt x="274" y="1279"/>
                    <a:pt x="274" y="1370"/>
                  </a:cubicBezTo>
                  <a:cubicBezTo>
                    <a:pt x="297" y="1462"/>
                    <a:pt x="297" y="1576"/>
                    <a:pt x="274" y="1667"/>
                  </a:cubicBezTo>
                  <a:cubicBezTo>
                    <a:pt x="274" y="1758"/>
                    <a:pt x="274" y="1827"/>
                    <a:pt x="252" y="1918"/>
                  </a:cubicBezTo>
                  <a:cubicBezTo>
                    <a:pt x="252" y="1964"/>
                    <a:pt x="252" y="2009"/>
                    <a:pt x="229" y="2055"/>
                  </a:cubicBezTo>
                  <a:cubicBezTo>
                    <a:pt x="229" y="2101"/>
                    <a:pt x="206" y="2146"/>
                    <a:pt x="206" y="2192"/>
                  </a:cubicBezTo>
                  <a:cubicBezTo>
                    <a:pt x="183" y="2238"/>
                    <a:pt x="160" y="2283"/>
                    <a:pt x="115" y="2329"/>
                  </a:cubicBezTo>
                  <a:cubicBezTo>
                    <a:pt x="92" y="2352"/>
                    <a:pt x="69" y="2397"/>
                    <a:pt x="46" y="2443"/>
                  </a:cubicBezTo>
                  <a:cubicBezTo>
                    <a:pt x="46" y="2420"/>
                    <a:pt x="46" y="2420"/>
                    <a:pt x="46" y="2420"/>
                  </a:cubicBezTo>
                  <a:cubicBezTo>
                    <a:pt x="46" y="2420"/>
                    <a:pt x="23" y="2443"/>
                    <a:pt x="23" y="2466"/>
                  </a:cubicBezTo>
                  <a:cubicBezTo>
                    <a:pt x="23" y="2466"/>
                    <a:pt x="23" y="2489"/>
                    <a:pt x="0" y="2489"/>
                  </a:cubicBezTo>
                  <a:cubicBezTo>
                    <a:pt x="0" y="2534"/>
                    <a:pt x="23" y="2557"/>
                    <a:pt x="23" y="2580"/>
                  </a:cubicBezTo>
                  <a:cubicBezTo>
                    <a:pt x="40" y="2613"/>
                    <a:pt x="69" y="2635"/>
                    <a:pt x="101" y="2635"/>
                  </a:cubicBezTo>
                  <a:cubicBezTo>
                    <a:pt x="113" y="2635"/>
                    <a:pt x="125" y="2632"/>
                    <a:pt x="137" y="2626"/>
                  </a:cubicBezTo>
                  <a:cubicBezTo>
                    <a:pt x="183" y="2626"/>
                    <a:pt x="229" y="2626"/>
                    <a:pt x="252" y="2603"/>
                  </a:cubicBezTo>
                  <a:cubicBezTo>
                    <a:pt x="274" y="2580"/>
                    <a:pt x="297" y="2580"/>
                    <a:pt x="320" y="2557"/>
                  </a:cubicBezTo>
                  <a:lnTo>
                    <a:pt x="411" y="2557"/>
                  </a:lnTo>
                  <a:cubicBezTo>
                    <a:pt x="457" y="2534"/>
                    <a:pt x="503" y="2512"/>
                    <a:pt x="525" y="2489"/>
                  </a:cubicBezTo>
                  <a:cubicBezTo>
                    <a:pt x="571" y="2443"/>
                    <a:pt x="594" y="2397"/>
                    <a:pt x="617" y="2375"/>
                  </a:cubicBezTo>
                  <a:cubicBezTo>
                    <a:pt x="662" y="2306"/>
                    <a:pt x="708" y="2238"/>
                    <a:pt x="754" y="2169"/>
                  </a:cubicBezTo>
                  <a:cubicBezTo>
                    <a:pt x="799" y="2101"/>
                    <a:pt x="822" y="2009"/>
                    <a:pt x="845" y="1941"/>
                  </a:cubicBezTo>
                  <a:cubicBezTo>
                    <a:pt x="845" y="1850"/>
                    <a:pt x="868" y="1781"/>
                    <a:pt x="868" y="1713"/>
                  </a:cubicBezTo>
                  <a:cubicBezTo>
                    <a:pt x="891" y="1553"/>
                    <a:pt x="891" y="1393"/>
                    <a:pt x="891" y="1233"/>
                  </a:cubicBezTo>
                  <a:cubicBezTo>
                    <a:pt x="868" y="1074"/>
                    <a:pt x="868" y="937"/>
                    <a:pt x="845" y="777"/>
                  </a:cubicBezTo>
                  <a:cubicBezTo>
                    <a:pt x="845" y="754"/>
                    <a:pt x="845" y="708"/>
                    <a:pt x="822" y="663"/>
                  </a:cubicBezTo>
                  <a:cubicBezTo>
                    <a:pt x="822" y="640"/>
                    <a:pt x="799" y="617"/>
                    <a:pt x="799" y="594"/>
                  </a:cubicBezTo>
                  <a:cubicBezTo>
                    <a:pt x="776" y="526"/>
                    <a:pt x="754" y="457"/>
                    <a:pt x="708" y="412"/>
                  </a:cubicBezTo>
                  <a:cubicBezTo>
                    <a:pt x="685" y="366"/>
                    <a:pt x="662" y="297"/>
                    <a:pt x="617" y="252"/>
                  </a:cubicBezTo>
                  <a:cubicBezTo>
                    <a:pt x="594" y="229"/>
                    <a:pt x="571" y="206"/>
                    <a:pt x="548" y="183"/>
                  </a:cubicBezTo>
                  <a:cubicBezTo>
                    <a:pt x="548" y="183"/>
                    <a:pt x="525" y="161"/>
                    <a:pt x="525" y="161"/>
                  </a:cubicBezTo>
                  <a:cubicBezTo>
                    <a:pt x="503" y="138"/>
                    <a:pt x="457" y="115"/>
                    <a:pt x="434" y="115"/>
                  </a:cubicBezTo>
                  <a:lnTo>
                    <a:pt x="388" y="115"/>
                  </a:lnTo>
                  <a:cubicBezTo>
                    <a:pt x="366" y="115"/>
                    <a:pt x="320" y="115"/>
                    <a:pt x="297" y="138"/>
                  </a:cubicBezTo>
                  <a:cubicBezTo>
                    <a:pt x="297" y="138"/>
                    <a:pt x="274" y="161"/>
                    <a:pt x="274" y="183"/>
                  </a:cubicBezTo>
                  <a:cubicBezTo>
                    <a:pt x="252" y="161"/>
                    <a:pt x="252" y="161"/>
                    <a:pt x="252" y="138"/>
                  </a:cubicBezTo>
                  <a:cubicBezTo>
                    <a:pt x="229" y="115"/>
                    <a:pt x="206" y="69"/>
                    <a:pt x="183" y="46"/>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 name="Google Shape;9801;p58"/>
            <p:cNvSpPr/>
            <p:nvPr/>
          </p:nvSpPr>
          <p:spPr>
            <a:xfrm>
              <a:off x="5671170" y="3953357"/>
              <a:ext cx="50494" cy="130286"/>
            </a:xfrm>
            <a:custGeom>
              <a:avLst/>
              <a:gdLst/>
              <a:ahLst/>
              <a:cxnLst/>
              <a:rect l="l" t="t" r="r" b="b"/>
              <a:pathLst>
                <a:path w="1072" h="2766" extrusionOk="0">
                  <a:moveTo>
                    <a:pt x="820" y="0"/>
                  </a:moveTo>
                  <a:cubicBezTo>
                    <a:pt x="797" y="0"/>
                    <a:pt x="775" y="46"/>
                    <a:pt x="775" y="69"/>
                  </a:cubicBezTo>
                  <a:cubicBezTo>
                    <a:pt x="775" y="137"/>
                    <a:pt x="775" y="183"/>
                    <a:pt x="775" y="251"/>
                  </a:cubicBezTo>
                  <a:cubicBezTo>
                    <a:pt x="775" y="320"/>
                    <a:pt x="775" y="365"/>
                    <a:pt x="775" y="434"/>
                  </a:cubicBezTo>
                  <a:cubicBezTo>
                    <a:pt x="775" y="502"/>
                    <a:pt x="775" y="571"/>
                    <a:pt x="775" y="639"/>
                  </a:cubicBezTo>
                  <a:cubicBezTo>
                    <a:pt x="775" y="700"/>
                    <a:pt x="775" y="761"/>
                    <a:pt x="775" y="822"/>
                  </a:cubicBezTo>
                  <a:cubicBezTo>
                    <a:pt x="775" y="868"/>
                    <a:pt x="775" y="936"/>
                    <a:pt x="752" y="1005"/>
                  </a:cubicBezTo>
                  <a:cubicBezTo>
                    <a:pt x="752" y="1141"/>
                    <a:pt x="729" y="1278"/>
                    <a:pt x="706" y="1415"/>
                  </a:cubicBezTo>
                  <a:cubicBezTo>
                    <a:pt x="683" y="1507"/>
                    <a:pt x="660" y="1575"/>
                    <a:pt x="638" y="1644"/>
                  </a:cubicBezTo>
                  <a:cubicBezTo>
                    <a:pt x="615" y="1712"/>
                    <a:pt x="592" y="1781"/>
                    <a:pt x="569" y="1826"/>
                  </a:cubicBezTo>
                  <a:cubicBezTo>
                    <a:pt x="569" y="1872"/>
                    <a:pt x="546" y="1918"/>
                    <a:pt x="523" y="1963"/>
                  </a:cubicBezTo>
                  <a:cubicBezTo>
                    <a:pt x="501" y="2009"/>
                    <a:pt x="478" y="2054"/>
                    <a:pt x="432" y="2100"/>
                  </a:cubicBezTo>
                  <a:cubicBezTo>
                    <a:pt x="409" y="2146"/>
                    <a:pt x="364" y="2191"/>
                    <a:pt x="341" y="2237"/>
                  </a:cubicBezTo>
                  <a:cubicBezTo>
                    <a:pt x="295" y="2283"/>
                    <a:pt x="272" y="2328"/>
                    <a:pt x="227" y="2374"/>
                  </a:cubicBezTo>
                  <a:cubicBezTo>
                    <a:pt x="204" y="2420"/>
                    <a:pt x="158" y="2443"/>
                    <a:pt x="135" y="2488"/>
                  </a:cubicBezTo>
                  <a:cubicBezTo>
                    <a:pt x="113" y="2488"/>
                    <a:pt x="113" y="2511"/>
                    <a:pt x="90" y="2511"/>
                  </a:cubicBezTo>
                  <a:cubicBezTo>
                    <a:pt x="90" y="2534"/>
                    <a:pt x="67" y="2557"/>
                    <a:pt x="44" y="2557"/>
                  </a:cubicBezTo>
                  <a:lnTo>
                    <a:pt x="67" y="2557"/>
                  </a:lnTo>
                  <a:cubicBezTo>
                    <a:pt x="44" y="2579"/>
                    <a:pt x="21" y="2602"/>
                    <a:pt x="21" y="2648"/>
                  </a:cubicBezTo>
                  <a:cubicBezTo>
                    <a:pt x="1" y="2689"/>
                    <a:pt x="53" y="2766"/>
                    <a:pt x="97" y="2766"/>
                  </a:cubicBezTo>
                  <a:cubicBezTo>
                    <a:pt x="102" y="2766"/>
                    <a:pt x="108" y="2765"/>
                    <a:pt x="113" y="2762"/>
                  </a:cubicBezTo>
                  <a:cubicBezTo>
                    <a:pt x="158" y="2762"/>
                    <a:pt x="204" y="2739"/>
                    <a:pt x="227" y="2716"/>
                  </a:cubicBezTo>
                  <a:cubicBezTo>
                    <a:pt x="272" y="2716"/>
                    <a:pt x="295" y="2694"/>
                    <a:pt x="341" y="2671"/>
                  </a:cubicBezTo>
                  <a:cubicBezTo>
                    <a:pt x="387" y="2625"/>
                    <a:pt x="455" y="2602"/>
                    <a:pt x="523" y="2557"/>
                  </a:cubicBezTo>
                  <a:cubicBezTo>
                    <a:pt x="592" y="2488"/>
                    <a:pt x="660" y="2443"/>
                    <a:pt x="729" y="2351"/>
                  </a:cubicBezTo>
                  <a:cubicBezTo>
                    <a:pt x="775" y="2306"/>
                    <a:pt x="820" y="2214"/>
                    <a:pt x="866" y="2146"/>
                  </a:cubicBezTo>
                  <a:cubicBezTo>
                    <a:pt x="912" y="2077"/>
                    <a:pt x="934" y="2009"/>
                    <a:pt x="957" y="1940"/>
                  </a:cubicBezTo>
                  <a:cubicBezTo>
                    <a:pt x="1003" y="1849"/>
                    <a:pt x="1026" y="1758"/>
                    <a:pt x="1048" y="1666"/>
                  </a:cubicBezTo>
                  <a:cubicBezTo>
                    <a:pt x="1048" y="1575"/>
                    <a:pt x="1071" y="1484"/>
                    <a:pt x="1071" y="1393"/>
                  </a:cubicBezTo>
                  <a:cubicBezTo>
                    <a:pt x="1071" y="1324"/>
                    <a:pt x="1071" y="1256"/>
                    <a:pt x="1071" y="1164"/>
                  </a:cubicBezTo>
                  <a:cubicBezTo>
                    <a:pt x="1071" y="1119"/>
                    <a:pt x="1071" y="1073"/>
                    <a:pt x="1048" y="1027"/>
                  </a:cubicBezTo>
                  <a:cubicBezTo>
                    <a:pt x="1048" y="1005"/>
                    <a:pt x="1048" y="959"/>
                    <a:pt x="1048" y="936"/>
                  </a:cubicBezTo>
                  <a:cubicBezTo>
                    <a:pt x="1026" y="913"/>
                    <a:pt x="1026" y="890"/>
                    <a:pt x="1003" y="890"/>
                  </a:cubicBezTo>
                  <a:cubicBezTo>
                    <a:pt x="1003" y="890"/>
                    <a:pt x="1003" y="868"/>
                    <a:pt x="1003" y="868"/>
                  </a:cubicBezTo>
                  <a:cubicBezTo>
                    <a:pt x="980" y="799"/>
                    <a:pt x="980" y="708"/>
                    <a:pt x="980" y="639"/>
                  </a:cubicBezTo>
                  <a:cubicBezTo>
                    <a:pt x="957" y="525"/>
                    <a:pt x="934" y="434"/>
                    <a:pt x="934" y="343"/>
                  </a:cubicBezTo>
                  <a:cubicBezTo>
                    <a:pt x="912" y="251"/>
                    <a:pt x="889" y="160"/>
                    <a:pt x="889" y="69"/>
                  </a:cubicBezTo>
                  <a:cubicBezTo>
                    <a:pt x="889" y="23"/>
                    <a:pt x="866" y="0"/>
                    <a:pt x="8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 name="Google Shape;9802;p58"/>
            <p:cNvSpPr/>
            <p:nvPr/>
          </p:nvSpPr>
          <p:spPr>
            <a:xfrm>
              <a:off x="5524863" y="4027546"/>
              <a:ext cx="84973" cy="147808"/>
            </a:xfrm>
            <a:custGeom>
              <a:avLst/>
              <a:gdLst/>
              <a:ahLst/>
              <a:cxnLst/>
              <a:rect l="l" t="t" r="r" b="b"/>
              <a:pathLst>
                <a:path w="1804" h="3138" extrusionOk="0">
                  <a:moveTo>
                    <a:pt x="1689" y="0"/>
                  </a:moveTo>
                  <a:cubicBezTo>
                    <a:pt x="1644" y="0"/>
                    <a:pt x="1621" y="46"/>
                    <a:pt x="1621" y="91"/>
                  </a:cubicBezTo>
                  <a:cubicBezTo>
                    <a:pt x="1621" y="183"/>
                    <a:pt x="1621" y="274"/>
                    <a:pt x="1621" y="388"/>
                  </a:cubicBezTo>
                  <a:cubicBezTo>
                    <a:pt x="1621" y="457"/>
                    <a:pt x="1598" y="548"/>
                    <a:pt x="1598" y="639"/>
                  </a:cubicBezTo>
                  <a:cubicBezTo>
                    <a:pt x="1575" y="685"/>
                    <a:pt x="1575" y="731"/>
                    <a:pt x="1552" y="776"/>
                  </a:cubicBezTo>
                  <a:cubicBezTo>
                    <a:pt x="1552" y="822"/>
                    <a:pt x="1530" y="868"/>
                    <a:pt x="1530" y="913"/>
                  </a:cubicBezTo>
                  <a:cubicBezTo>
                    <a:pt x="1507" y="1004"/>
                    <a:pt x="1484" y="1096"/>
                    <a:pt x="1461" y="1187"/>
                  </a:cubicBezTo>
                  <a:cubicBezTo>
                    <a:pt x="1438" y="1278"/>
                    <a:pt x="1415" y="1370"/>
                    <a:pt x="1393" y="1438"/>
                  </a:cubicBezTo>
                  <a:cubicBezTo>
                    <a:pt x="1347" y="1575"/>
                    <a:pt x="1301" y="1689"/>
                    <a:pt x="1233" y="1803"/>
                  </a:cubicBezTo>
                  <a:cubicBezTo>
                    <a:pt x="1210" y="1872"/>
                    <a:pt x="1164" y="1940"/>
                    <a:pt x="1142" y="1986"/>
                  </a:cubicBezTo>
                  <a:cubicBezTo>
                    <a:pt x="1096" y="2054"/>
                    <a:pt x="1073" y="2123"/>
                    <a:pt x="1027" y="2191"/>
                  </a:cubicBezTo>
                  <a:cubicBezTo>
                    <a:pt x="982" y="2260"/>
                    <a:pt x="936" y="2328"/>
                    <a:pt x="868" y="2374"/>
                  </a:cubicBezTo>
                  <a:cubicBezTo>
                    <a:pt x="822" y="2420"/>
                    <a:pt x="799" y="2465"/>
                    <a:pt x="753" y="2488"/>
                  </a:cubicBezTo>
                  <a:cubicBezTo>
                    <a:pt x="731" y="2534"/>
                    <a:pt x="685" y="2557"/>
                    <a:pt x="662" y="2579"/>
                  </a:cubicBezTo>
                  <a:cubicBezTo>
                    <a:pt x="594" y="2648"/>
                    <a:pt x="525" y="2694"/>
                    <a:pt x="457" y="2762"/>
                  </a:cubicBezTo>
                  <a:cubicBezTo>
                    <a:pt x="373" y="2804"/>
                    <a:pt x="270" y="2865"/>
                    <a:pt x="183" y="2910"/>
                  </a:cubicBezTo>
                  <a:lnTo>
                    <a:pt x="183" y="2910"/>
                  </a:lnTo>
                  <a:cubicBezTo>
                    <a:pt x="183" y="2907"/>
                    <a:pt x="183" y="2904"/>
                    <a:pt x="183" y="2899"/>
                  </a:cubicBezTo>
                  <a:lnTo>
                    <a:pt x="183" y="2899"/>
                  </a:lnTo>
                  <a:cubicBezTo>
                    <a:pt x="137" y="2922"/>
                    <a:pt x="114" y="2945"/>
                    <a:pt x="69" y="2967"/>
                  </a:cubicBezTo>
                  <a:cubicBezTo>
                    <a:pt x="69" y="2967"/>
                    <a:pt x="69" y="2945"/>
                    <a:pt x="69" y="2945"/>
                  </a:cubicBezTo>
                  <a:cubicBezTo>
                    <a:pt x="23" y="2967"/>
                    <a:pt x="0" y="2990"/>
                    <a:pt x="0" y="3036"/>
                  </a:cubicBezTo>
                  <a:cubicBezTo>
                    <a:pt x="0" y="3082"/>
                    <a:pt x="46" y="3127"/>
                    <a:pt x="92" y="3127"/>
                  </a:cubicBezTo>
                  <a:cubicBezTo>
                    <a:pt x="107" y="3135"/>
                    <a:pt x="125" y="3137"/>
                    <a:pt x="143" y="3137"/>
                  </a:cubicBezTo>
                  <a:cubicBezTo>
                    <a:pt x="180" y="3137"/>
                    <a:pt x="221" y="3127"/>
                    <a:pt x="251" y="3127"/>
                  </a:cubicBezTo>
                  <a:cubicBezTo>
                    <a:pt x="297" y="3104"/>
                    <a:pt x="343" y="3104"/>
                    <a:pt x="365" y="3082"/>
                  </a:cubicBezTo>
                  <a:cubicBezTo>
                    <a:pt x="457" y="3059"/>
                    <a:pt x="525" y="3036"/>
                    <a:pt x="594" y="2990"/>
                  </a:cubicBezTo>
                  <a:cubicBezTo>
                    <a:pt x="685" y="2967"/>
                    <a:pt x="753" y="2922"/>
                    <a:pt x="799" y="2876"/>
                  </a:cubicBezTo>
                  <a:cubicBezTo>
                    <a:pt x="890" y="2830"/>
                    <a:pt x="959" y="2785"/>
                    <a:pt x="1005" y="2716"/>
                  </a:cubicBezTo>
                  <a:cubicBezTo>
                    <a:pt x="1073" y="2671"/>
                    <a:pt x="1119" y="2602"/>
                    <a:pt x="1164" y="2557"/>
                  </a:cubicBezTo>
                  <a:cubicBezTo>
                    <a:pt x="1233" y="2488"/>
                    <a:pt x="1278" y="2397"/>
                    <a:pt x="1324" y="2328"/>
                  </a:cubicBezTo>
                  <a:cubicBezTo>
                    <a:pt x="1415" y="2214"/>
                    <a:pt x="1507" y="2100"/>
                    <a:pt x="1575" y="1963"/>
                  </a:cubicBezTo>
                  <a:cubicBezTo>
                    <a:pt x="1621" y="1849"/>
                    <a:pt x="1666" y="1758"/>
                    <a:pt x="1689" y="1644"/>
                  </a:cubicBezTo>
                  <a:cubicBezTo>
                    <a:pt x="1712" y="1575"/>
                    <a:pt x="1735" y="1529"/>
                    <a:pt x="1735" y="1484"/>
                  </a:cubicBezTo>
                  <a:cubicBezTo>
                    <a:pt x="1735" y="1461"/>
                    <a:pt x="1758" y="1438"/>
                    <a:pt x="1758" y="1393"/>
                  </a:cubicBezTo>
                  <a:cubicBezTo>
                    <a:pt x="1758" y="1393"/>
                    <a:pt x="1758" y="1370"/>
                    <a:pt x="1758" y="1347"/>
                  </a:cubicBezTo>
                  <a:cubicBezTo>
                    <a:pt x="1758" y="1324"/>
                    <a:pt x="1758" y="1324"/>
                    <a:pt x="1758" y="1324"/>
                  </a:cubicBezTo>
                  <a:cubicBezTo>
                    <a:pt x="1758" y="1301"/>
                    <a:pt x="1735" y="1278"/>
                    <a:pt x="1735" y="1278"/>
                  </a:cubicBezTo>
                  <a:cubicBezTo>
                    <a:pt x="1735" y="1256"/>
                    <a:pt x="1735" y="1256"/>
                    <a:pt x="1712" y="1256"/>
                  </a:cubicBezTo>
                  <a:cubicBezTo>
                    <a:pt x="1735" y="1187"/>
                    <a:pt x="1735" y="1141"/>
                    <a:pt x="1735" y="1096"/>
                  </a:cubicBezTo>
                  <a:cubicBezTo>
                    <a:pt x="1758" y="982"/>
                    <a:pt x="1758" y="890"/>
                    <a:pt x="1781" y="776"/>
                  </a:cubicBezTo>
                  <a:cubicBezTo>
                    <a:pt x="1781" y="639"/>
                    <a:pt x="1803" y="525"/>
                    <a:pt x="1803" y="411"/>
                  </a:cubicBezTo>
                  <a:cubicBezTo>
                    <a:pt x="1803" y="297"/>
                    <a:pt x="1781" y="206"/>
                    <a:pt x="1781" y="91"/>
                  </a:cubicBezTo>
                  <a:cubicBezTo>
                    <a:pt x="1781" y="46"/>
                    <a:pt x="1735" y="0"/>
                    <a:pt x="171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 name="Google Shape;9803;p58"/>
            <p:cNvSpPr/>
            <p:nvPr/>
          </p:nvSpPr>
          <p:spPr>
            <a:xfrm>
              <a:off x="6133408" y="3086785"/>
              <a:ext cx="164529" cy="197830"/>
            </a:xfrm>
            <a:custGeom>
              <a:avLst/>
              <a:gdLst/>
              <a:ahLst/>
              <a:cxnLst/>
              <a:rect l="l" t="t" r="r" b="b"/>
              <a:pathLst>
                <a:path w="3493" h="4200" extrusionOk="0">
                  <a:moveTo>
                    <a:pt x="3379" y="0"/>
                  </a:moveTo>
                  <a:cubicBezTo>
                    <a:pt x="3333" y="23"/>
                    <a:pt x="3287" y="46"/>
                    <a:pt x="3219" y="46"/>
                  </a:cubicBezTo>
                  <a:cubicBezTo>
                    <a:pt x="3173" y="69"/>
                    <a:pt x="3105" y="91"/>
                    <a:pt x="3036" y="137"/>
                  </a:cubicBezTo>
                  <a:cubicBezTo>
                    <a:pt x="2990" y="183"/>
                    <a:pt x="2922" y="228"/>
                    <a:pt x="2854" y="274"/>
                  </a:cubicBezTo>
                  <a:cubicBezTo>
                    <a:pt x="2808" y="297"/>
                    <a:pt x="2762" y="365"/>
                    <a:pt x="2717" y="411"/>
                  </a:cubicBezTo>
                  <a:cubicBezTo>
                    <a:pt x="2694" y="457"/>
                    <a:pt x="2671" y="502"/>
                    <a:pt x="2648" y="548"/>
                  </a:cubicBezTo>
                  <a:cubicBezTo>
                    <a:pt x="2602" y="594"/>
                    <a:pt x="2580" y="639"/>
                    <a:pt x="2557" y="685"/>
                  </a:cubicBezTo>
                  <a:cubicBezTo>
                    <a:pt x="2511" y="753"/>
                    <a:pt x="2466" y="822"/>
                    <a:pt x="2443" y="913"/>
                  </a:cubicBezTo>
                  <a:cubicBezTo>
                    <a:pt x="2420" y="959"/>
                    <a:pt x="2374" y="1027"/>
                    <a:pt x="2351" y="1096"/>
                  </a:cubicBezTo>
                  <a:cubicBezTo>
                    <a:pt x="2329" y="1118"/>
                    <a:pt x="2329" y="1164"/>
                    <a:pt x="2306" y="1187"/>
                  </a:cubicBezTo>
                  <a:cubicBezTo>
                    <a:pt x="2237" y="1347"/>
                    <a:pt x="2123" y="1507"/>
                    <a:pt x="2032" y="1666"/>
                  </a:cubicBezTo>
                  <a:cubicBezTo>
                    <a:pt x="1941" y="1849"/>
                    <a:pt x="1826" y="2009"/>
                    <a:pt x="1689" y="2168"/>
                  </a:cubicBezTo>
                  <a:cubicBezTo>
                    <a:pt x="1644" y="2214"/>
                    <a:pt x="1598" y="2260"/>
                    <a:pt x="1552" y="2305"/>
                  </a:cubicBezTo>
                  <a:cubicBezTo>
                    <a:pt x="1507" y="2351"/>
                    <a:pt x="1461" y="2397"/>
                    <a:pt x="1416" y="2442"/>
                  </a:cubicBezTo>
                  <a:cubicBezTo>
                    <a:pt x="1393" y="2442"/>
                    <a:pt x="1370" y="2465"/>
                    <a:pt x="1347" y="2465"/>
                  </a:cubicBezTo>
                  <a:cubicBezTo>
                    <a:pt x="1301" y="2511"/>
                    <a:pt x="1233" y="2534"/>
                    <a:pt x="1233" y="2625"/>
                  </a:cubicBezTo>
                  <a:cubicBezTo>
                    <a:pt x="1233" y="2671"/>
                    <a:pt x="1256" y="2716"/>
                    <a:pt x="1301" y="2739"/>
                  </a:cubicBezTo>
                  <a:cubicBezTo>
                    <a:pt x="1301" y="2739"/>
                    <a:pt x="1324" y="2762"/>
                    <a:pt x="1324" y="2762"/>
                  </a:cubicBezTo>
                  <a:lnTo>
                    <a:pt x="1484" y="2762"/>
                  </a:lnTo>
                  <a:cubicBezTo>
                    <a:pt x="1484" y="2762"/>
                    <a:pt x="1484" y="2762"/>
                    <a:pt x="1484" y="2785"/>
                  </a:cubicBezTo>
                  <a:cubicBezTo>
                    <a:pt x="1507" y="2785"/>
                    <a:pt x="1507" y="2785"/>
                    <a:pt x="1530" y="2808"/>
                  </a:cubicBezTo>
                  <a:cubicBezTo>
                    <a:pt x="1530" y="2808"/>
                    <a:pt x="1530" y="2808"/>
                    <a:pt x="1530" y="2830"/>
                  </a:cubicBezTo>
                  <a:cubicBezTo>
                    <a:pt x="1530" y="2853"/>
                    <a:pt x="1552" y="2876"/>
                    <a:pt x="1552" y="2899"/>
                  </a:cubicBezTo>
                  <a:cubicBezTo>
                    <a:pt x="1552" y="2922"/>
                    <a:pt x="1552" y="2945"/>
                    <a:pt x="1552" y="2967"/>
                  </a:cubicBezTo>
                  <a:cubicBezTo>
                    <a:pt x="1530" y="3036"/>
                    <a:pt x="1507" y="3104"/>
                    <a:pt x="1484" y="3150"/>
                  </a:cubicBezTo>
                  <a:cubicBezTo>
                    <a:pt x="1438" y="3218"/>
                    <a:pt x="1416" y="3287"/>
                    <a:pt x="1347" y="3333"/>
                  </a:cubicBezTo>
                  <a:cubicBezTo>
                    <a:pt x="1256" y="3447"/>
                    <a:pt x="1164" y="3538"/>
                    <a:pt x="1050" y="3629"/>
                  </a:cubicBezTo>
                  <a:cubicBezTo>
                    <a:pt x="982" y="3675"/>
                    <a:pt x="936" y="3698"/>
                    <a:pt x="868" y="3721"/>
                  </a:cubicBezTo>
                  <a:cubicBezTo>
                    <a:pt x="822" y="3743"/>
                    <a:pt x="776" y="3766"/>
                    <a:pt x="731" y="3789"/>
                  </a:cubicBezTo>
                  <a:cubicBezTo>
                    <a:pt x="662" y="3812"/>
                    <a:pt x="594" y="3835"/>
                    <a:pt x="525" y="3835"/>
                  </a:cubicBezTo>
                  <a:cubicBezTo>
                    <a:pt x="457" y="3858"/>
                    <a:pt x="411" y="3880"/>
                    <a:pt x="343" y="3880"/>
                  </a:cubicBezTo>
                  <a:lnTo>
                    <a:pt x="274" y="3880"/>
                  </a:lnTo>
                  <a:cubicBezTo>
                    <a:pt x="229" y="3880"/>
                    <a:pt x="206" y="3858"/>
                    <a:pt x="160" y="3858"/>
                  </a:cubicBezTo>
                  <a:cubicBezTo>
                    <a:pt x="137" y="3858"/>
                    <a:pt x="115" y="3880"/>
                    <a:pt x="92" y="3880"/>
                  </a:cubicBezTo>
                  <a:cubicBezTo>
                    <a:pt x="46" y="3903"/>
                    <a:pt x="23" y="3926"/>
                    <a:pt x="0" y="3972"/>
                  </a:cubicBezTo>
                  <a:cubicBezTo>
                    <a:pt x="0" y="4017"/>
                    <a:pt x="0" y="4063"/>
                    <a:pt x="0" y="4086"/>
                  </a:cubicBezTo>
                  <a:cubicBezTo>
                    <a:pt x="23" y="4131"/>
                    <a:pt x="69" y="4177"/>
                    <a:pt x="115" y="4177"/>
                  </a:cubicBezTo>
                  <a:cubicBezTo>
                    <a:pt x="137" y="4177"/>
                    <a:pt x="183" y="4177"/>
                    <a:pt x="229" y="4200"/>
                  </a:cubicBezTo>
                  <a:lnTo>
                    <a:pt x="320" y="4200"/>
                  </a:lnTo>
                  <a:cubicBezTo>
                    <a:pt x="411" y="4200"/>
                    <a:pt x="503" y="4177"/>
                    <a:pt x="571" y="4154"/>
                  </a:cubicBezTo>
                  <a:cubicBezTo>
                    <a:pt x="685" y="4131"/>
                    <a:pt x="776" y="4109"/>
                    <a:pt x="868" y="4063"/>
                  </a:cubicBezTo>
                  <a:cubicBezTo>
                    <a:pt x="959" y="4040"/>
                    <a:pt x="1050" y="3994"/>
                    <a:pt x="1142" y="3949"/>
                  </a:cubicBezTo>
                  <a:cubicBezTo>
                    <a:pt x="1256" y="3880"/>
                    <a:pt x="1370" y="3789"/>
                    <a:pt x="1461" y="3698"/>
                  </a:cubicBezTo>
                  <a:cubicBezTo>
                    <a:pt x="1552" y="3606"/>
                    <a:pt x="1644" y="3515"/>
                    <a:pt x="1712" y="3424"/>
                  </a:cubicBezTo>
                  <a:cubicBezTo>
                    <a:pt x="1758" y="3355"/>
                    <a:pt x="1781" y="3264"/>
                    <a:pt x="1804" y="3196"/>
                  </a:cubicBezTo>
                  <a:cubicBezTo>
                    <a:pt x="1826" y="3104"/>
                    <a:pt x="1849" y="3036"/>
                    <a:pt x="1849" y="2945"/>
                  </a:cubicBezTo>
                  <a:cubicBezTo>
                    <a:pt x="1872" y="2922"/>
                    <a:pt x="1849" y="2876"/>
                    <a:pt x="1849" y="2830"/>
                  </a:cubicBezTo>
                  <a:cubicBezTo>
                    <a:pt x="1849" y="2830"/>
                    <a:pt x="1849" y="2808"/>
                    <a:pt x="1849" y="2785"/>
                  </a:cubicBezTo>
                  <a:cubicBezTo>
                    <a:pt x="1826" y="2693"/>
                    <a:pt x="1781" y="2625"/>
                    <a:pt x="1735" y="2579"/>
                  </a:cubicBezTo>
                  <a:cubicBezTo>
                    <a:pt x="1804" y="2511"/>
                    <a:pt x="1872" y="2442"/>
                    <a:pt x="1941" y="2351"/>
                  </a:cubicBezTo>
                  <a:cubicBezTo>
                    <a:pt x="2032" y="2237"/>
                    <a:pt x="2123" y="2146"/>
                    <a:pt x="2192" y="2032"/>
                  </a:cubicBezTo>
                  <a:cubicBezTo>
                    <a:pt x="2260" y="1917"/>
                    <a:pt x="2329" y="1803"/>
                    <a:pt x="2397" y="1689"/>
                  </a:cubicBezTo>
                  <a:cubicBezTo>
                    <a:pt x="2466" y="1575"/>
                    <a:pt x="2534" y="1461"/>
                    <a:pt x="2580" y="1324"/>
                  </a:cubicBezTo>
                  <a:cubicBezTo>
                    <a:pt x="2602" y="1278"/>
                    <a:pt x="2648" y="1210"/>
                    <a:pt x="2671" y="1164"/>
                  </a:cubicBezTo>
                  <a:cubicBezTo>
                    <a:pt x="2694" y="1096"/>
                    <a:pt x="2717" y="1050"/>
                    <a:pt x="2739" y="982"/>
                  </a:cubicBezTo>
                  <a:cubicBezTo>
                    <a:pt x="2785" y="890"/>
                    <a:pt x="2854" y="776"/>
                    <a:pt x="2899" y="685"/>
                  </a:cubicBezTo>
                  <a:cubicBezTo>
                    <a:pt x="2945" y="594"/>
                    <a:pt x="2990" y="502"/>
                    <a:pt x="3059" y="434"/>
                  </a:cubicBezTo>
                  <a:cubicBezTo>
                    <a:pt x="3105" y="365"/>
                    <a:pt x="3173" y="297"/>
                    <a:pt x="3242" y="251"/>
                  </a:cubicBezTo>
                  <a:cubicBezTo>
                    <a:pt x="3287" y="228"/>
                    <a:pt x="3333" y="205"/>
                    <a:pt x="3379" y="183"/>
                  </a:cubicBezTo>
                  <a:lnTo>
                    <a:pt x="3424" y="183"/>
                  </a:lnTo>
                  <a:cubicBezTo>
                    <a:pt x="3470" y="160"/>
                    <a:pt x="3493" y="114"/>
                    <a:pt x="3493" y="69"/>
                  </a:cubicBezTo>
                  <a:cubicBezTo>
                    <a:pt x="3470" y="23"/>
                    <a:pt x="3447" y="0"/>
                    <a:pt x="34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 name="Google Shape;9804;p58"/>
            <p:cNvSpPr/>
            <p:nvPr/>
          </p:nvSpPr>
          <p:spPr>
            <a:xfrm>
              <a:off x="6148435" y="3267382"/>
              <a:ext cx="152753" cy="69947"/>
            </a:xfrm>
            <a:custGeom>
              <a:avLst/>
              <a:gdLst/>
              <a:ahLst/>
              <a:cxnLst/>
              <a:rect l="l" t="t" r="r" b="b"/>
              <a:pathLst>
                <a:path w="3243" h="1485" extrusionOk="0">
                  <a:moveTo>
                    <a:pt x="3037" y="1"/>
                  </a:moveTo>
                  <a:cubicBezTo>
                    <a:pt x="3014" y="1"/>
                    <a:pt x="2968" y="46"/>
                    <a:pt x="2968" y="92"/>
                  </a:cubicBezTo>
                  <a:cubicBezTo>
                    <a:pt x="2968" y="92"/>
                    <a:pt x="2968" y="115"/>
                    <a:pt x="2968" y="138"/>
                  </a:cubicBezTo>
                  <a:cubicBezTo>
                    <a:pt x="2945" y="160"/>
                    <a:pt x="2945" y="183"/>
                    <a:pt x="2945" y="206"/>
                  </a:cubicBezTo>
                  <a:cubicBezTo>
                    <a:pt x="2923" y="252"/>
                    <a:pt x="2900" y="275"/>
                    <a:pt x="2877" y="320"/>
                  </a:cubicBezTo>
                  <a:cubicBezTo>
                    <a:pt x="2786" y="412"/>
                    <a:pt x="2671" y="503"/>
                    <a:pt x="2580" y="571"/>
                  </a:cubicBezTo>
                  <a:cubicBezTo>
                    <a:pt x="2489" y="617"/>
                    <a:pt x="2398" y="663"/>
                    <a:pt x="2306" y="708"/>
                  </a:cubicBezTo>
                  <a:cubicBezTo>
                    <a:pt x="2221" y="751"/>
                    <a:pt x="2137" y="793"/>
                    <a:pt x="2052" y="836"/>
                  </a:cubicBezTo>
                  <a:lnTo>
                    <a:pt x="2052" y="836"/>
                  </a:lnTo>
                  <a:cubicBezTo>
                    <a:pt x="2054" y="832"/>
                    <a:pt x="2055" y="828"/>
                    <a:pt x="2055" y="822"/>
                  </a:cubicBezTo>
                  <a:lnTo>
                    <a:pt x="2055" y="822"/>
                  </a:lnTo>
                  <a:cubicBezTo>
                    <a:pt x="2055" y="823"/>
                    <a:pt x="2055" y="830"/>
                    <a:pt x="2051" y="836"/>
                  </a:cubicBezTo>
                  <a:lnTo>
                    <a:pt x="2051" y="836"/>
                  </a:lnTo>
                  <a:cubicBezTo>
                    <a:pt x="2051" y="836"/>
                    <a:pt x="2052" y="836"/>
                    <a:pt x="2052" y="836"/>
                  </a:cubicBezTo>
                  <a:lnTo>
                    <a:pt x="2052" y="836"/>
                  </a:lnTo>
                  <a:cubicBezTo>
                    <a:pt x="2051" y="837"/>
                    <a:pt x="2050" y="838"/>
                    <a:pt x="2049" y="839"/>
                  </a:cubicBezTo>
                  <a:lnTo>
                    <a:pt x="2049" y="839"/>
                  </a:lnTo>
                  <a:cubicBezTo>
                    <a:pt x="2050" y="838"/>
                    <a:pt x="2051" y="837"/>
                    <a:pt x="2051" y="836"/>
                  </a:cubicBezTo>
                  <a:lnTo>
                    <a:pt x="2051" y="836"/>
                  </a:lnTo>
                  <a:cubicBezTo>
                    <a:pt x="2045" y="839"/>
                    <a:pt x="2039" y="842"/>
                    <a:pt x="2032" y="845"/>
                  </a:cubicBezTo>
                  <a:cubicBezTo>
                    <a:pt x="1918" y="868"/>
                    <a:pt x="1804" y="914"/>
                    <a:pt x="1713" y="937"/>
                  </a:cubicBezTo>
                  <a:cubicBezTo>
                    <a:pt x="1576" y="982"/>
                    <a:pt x="1439" y="982"/>
                    <a:pt x="1302" y="1005"/>
                  </a:cubicBezTo>
                  <a:lnTo>
                    <a:pt x="960" y="1005"/>
                  </a:lnTo>
                  <a:cubicBezTo>
                    <a:pt x="891" y="982"/>
                    <a:pt x="845" y="982"/>
                    <a:pt x="777" y="959"/>
                  </a:cubicBezTo>
                  <a:cubicBezTo>
                    <a:pt x="709" y="959"/>
                    <a:pt x="640" y="959"/>
                    <a:pt x="594" y="937"/>
                  </a:cubicBezTo>
                  <a:cubicBezTo>
                    <a:pt x="526" y="937"/>
                    <a:pt x="457" y="914"/>
                    <a:pt x="389" y="914"/>
                  </a:cubicBezTo>
                  <a:cubicBezTo>
                    <a:pt x="366" y="891"/>
                    <a:pt x="320" y="891"/>
                    <a:pt x="275" y="868"/>
                  </a:cubicBezTo>
                  <a:cubicBezTo>
                    <a:pt x="260" y="868"/>
                    <a:pt x="234" y="858"/>
                    <a:pt x="212" y="858"/>
                  </a:cubicBezTo>
                  <a:cubicBezTo>
                    <a:pt x="201" y="858"/>
                    <a:pt x="191" y="860"/>
                    <a:pt x="184" y="868"/>
                  </a:cubicBezTo>
                  <a:cubicBezTo>
                    <a:pt x="69" y="868"/>
                    <a:pt x="1" y="1005"/>
                    <a:pt x="92" y="1096"/>
                  </a:cubicBezTo>
                  <a:cubicBezTo>
                    <a:pt x="92" y="1119"/>
                    <a:pt x="92" y="1119"/>
                    <a:pt x="92" y="1119"/>
                  </a:cubicBezTo>
                  <a:cubicBezTo>
                    <a:pt x="115" y="1119"/>
                    <a:pt x="138" y="1142"/>
                    <a:pt x="161" y="1165"/>
                  </a:cubicBezTo>
                  <a:cubicBezTo>
                    <a:pt x="161" y="1165"/>
                    <a:pt x="184" y="1165"/>
                    <a:pt x="184" y="1188"/>
                  </a:cubicBezTo>
                  <a:cubicBezTo>
                    <a:pt x="206" y="1210"/>
                    <a:pt x="229" y="1210"/>
                    <a:pt x="252" y="1233"/>
                  </a:cubicBezTo>
                  <a:cubicBezTo>
                    <a:pt x="320" y="1279"/>
                    <a:pt x="389" y="1325"/>
                    <a:pt x="457" y="1347"/>
                  </a:cubicBezTo>
                  <a:cubicBezTo>
                    <a:pt x="526" y="1370"/>
                    <a:pt x="594" y="1393"/>
                    <a:pt x="663" y="1416"/>
                  </a:cubicBezTo>
                  <a:cubicBezTo>
                    <a:pt x="731" y="1439"/>
                    <a:pt x="823" y="1462"/>
                    <a:pt x="891" y="1462"/>
                  </a:cubicBezTo>
                  <a:cubicBezTo>
                    <a:pt x="982" y="1484"/>
                    <a:pt x="1051" y="1484"/>
                    <a:pt x="1142" y="1484"/>
                  </a:cubicBezTo>
                  <a:cubicBezTo>
                    <a:pt x="1211" y="1462"/>
                    <a:pt x="1279" y="1462"/>
                    <a:pt x="1370" y="1462"/>
                  </a:cubicBezTo>
                  <a:lnTo>
                    <a:pt x="1507" y="1462"/>
                  </a:lnTo>
                  <a:cubicBezTo>
                    <a:pt x="1553" y="1462"/>
                    <a:pt x="1576" y="1439"/>
                    <a:pt x="1622" y="1439"/>
                  </a:cubicBezTo>
                  <a:cubicBezTo>
                    <a:pt x="1690" y="1416"/>
                    <a:pt x="1781" y="1393"/>
                    <a:pt x="1850" y="1370"/>
                  </a:cubicBezTo>
                  <a:cubicBezTo>
                    <a:pt x="1941" y="1370"/>
                    <a:pt x="2010" y="1347"/>
                    <a:pt x="2101" y="1325"/>
                  </a:cubicBezTo>
                  <a:cubicBezTo>
                    <a:pt x="2238" y="1256"/>
                    <a:pt x="2375" y="1210"/>
                    <a:pt x="2512" y="1119"/>
                  </a:cubicBezTo>
                  <a:cubicBezTo>
                    <a:pt x="2580" y="1073"/>
                    <a:pt x="2649" y="1028"/>
                    <a:pt x="2717" y="982"/>
                  </a:cubicBezTo>
                  <a:cubicBezTo>
                    <a:pt x="2786" y="937"/>
                    <a:pt x="2831" y="891"/>
                    <a:pt x="2900" y="845"/>
                  </a:cubicBezTo>
                  <a:cubicBezTo>
                    <a:pt x="2923" y="822"/>
                    <a:pt x="2968" y="800"/>
                    <a:pt x="2991" y="777"/>
                  </a:cubicBezTo>
                  <a:cubicBezTo>
                    <a:pt x="3014" y="731"/>
                    <a:pt x="3060" y="685"/>
                    <a:pt x="3082" y="640"/>
                  </a:cubicBezTo>
                  <a:cubicBezTo>
                    <a:pt x="3128" y="617"/>
                    <a:pt x="3151" y="571"/>
                    <a:pt x="3174" y="549"/>
                  </a:cubicBezTo>
                  <a:cubicBezTo>
                    <a:pt x="3174" y="526"/>
                    <a:pt x="3196" y="503"/>
                    <a:pt x="3196" y="480"/>
                  </a:cubicBezTo>
                  <a:cubicBezTo>
                    <a:pt x="3219" y="457"/>
                    <a:pt x="3219" y="434"/>
                    <a:pt x="3219" y="412"/>
                  </a:cubicBezTo>
                  <a:cubicBezTo>
                    <a:pt x="3242" y="389"/>
                    <a:pt x="3242" y="366"/>
                    <a:pt x="3242" y="343"/>
                  </a:cubicBezTo>
                  <a:cubicBezTo>
                    <a:pt x="3242" y="275"/>
                    <a:pt x="3196" y="206"/>
                    <a:pt x="3128" y="183"/>
                  </a:cubicBezTo>
                  <a:lnTo>
                    <a:pt x="3105" y="183"/>
                  </a:lnTo>
                  <a:cubicBezTo>
                    <a:pt x="3128" y="160"/>
                    <a:pt x="3128" y="115"/>
                    <a:pt x="3128" y="92"/>
                  </a:cubicBezTo>
                  <a:cubicBezTo>
                    <a:pt x="3128" y="46"/>
                    <a:pt x="3082" y="24"/>
                    <a:pt x="30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 name="Google Shape;9805;p58"/>
            <p:cNvSpPr/>
            <p:nvPr/>
          </p:nvSpPr>
          <p:spPr>
            <a:xfrm>
              <a:off x="6259178" y="3182453"/>
              <a:ext cx="67780" cy="78520"/>
            </a:xfrm>
            <a:custGeom>
              <a:avLst/>
              <a:gdLst/>
              <a:ahLst/>
              <a:cxnLst/>
              <a:rect l="l" t="t" r="r" b="b"/>
              <a:pathLst>
                <a:path w="1439" h="1667" extrusionOk="0">
                  <a:moveTo>
                    <a:pt x="1097" y="137"/>
                  </a:moveTo>
                  <a:cubicBezTo>
                    <a:pt x="1097" y="145"/>
                    <a:pt x="1099" y="151"/>
                    <a:pt x="1103" y="154"/>
                  </a:cubicBezTo>
                  <a:lnTo>
                    <a:pt x="1103" y="154"/>
                  </a:lnTo>
                  <a:cubicBezTo>
                    <a:pt x="1097" y="147"/>
                    <a:pt x="1097" y="138"/>
                    <a:pt x="1097" y="137"/>
                  </a:cubicBezTo>
                  <a:close/>
                  <a:moveTo>
                    <a:pt x="1165" y="1"/>
                  </a:moveTo>
                  <a:cubicBezTo>
                    <a:pt x="1165" y="1"/>
                    <a:pt x="1142" y="23"/>
                    <a:pt x="1142" y="23"/>
                  </a:cubicBezTo>
                  <a:cubicBezTo>
                    <a:pt x="1119" y="23"/>
                    <a:pt x="1097" y="46"/>
                    <a:pt x="1097" y="69"/>
                  </a:cubicBezTo>
                  <a:cubicBezTo>
                    <a:pt x="1097" y="92"/>
                    <a:pt x="1097" y="115"/>
                    <a:pt x="1097" y="137"/>
                  </a:cubicBezTo>
                  <a:cubicBezTo>
                    <a:pt x="1104" y="145"/>
                    <a:pt x="1109" y="152"/>
                    <a:pt x="1112" y="159"/>
                  </a:cubicBezTo>
                  <a:lnTo>
                    <a:pt x="1112" y="159"/>
                  </a:lnTo>
                  <a:cubicBezTo>
                    <a:pt x="1109" y="158"/>
                    <a:pt x="1106" y="157"/>
                    <a:pt x="1103" y="154"/>
                  </a:cubicBezTo>
                  <a:lnTo>
                    <a:pt x="1103" y="154"/>
                  </a:lnTo>
                  <a:cubicBezTo>
                    <a:pt x="1105" y="156"/>
                    <a:pt x="1108" y="158"/>
                    <a:pt x="1113" y="160"/>
                  </a:cubicBezTo>
                  <a:lnTo>
                    <a:pt x="1113" y="160"/>
                  </a:lnTo>
                  <a:cubicBezTo>
                    <a:pt x="1119" y="173"/>
                    <a:pt x="1119" y="183"/>
                    <a:pt x="1119" y="183"/>
                  </a:cubicBezTo>
                  <a:cubicBezTo>
                    <a:pt x="1119" y="206"/>
                    <a:pt x="1119" y="229"/>
                    <a:pt x="1119" y="252"/>
                  </a:cubicBezTo>
                  <a:cubicBezTo>
                    <a:pt x="1097" y="297"/>
                    <a:pt x="1097" y="343"/>
                    <a:pt x="1074" y="389"/>
                  </a:cubicBezTo>
                  <a:cubicBezTo>
                    <a:pt x="1028" y="457"/>
                    <a:pt x="1005" y="503"/>
                    <a:pt x="960" y="571"/>
                  </a:cubicBezTo>
                  <a:cubicBezTo>
                    <a:pt x="914" y="617"/>
                    <a:pt x="868" y="685"/>
                    <a:pt x="823" y="731"/>
                  </a:cubicBezTo>
                  <a:cubicBezTo>
                    <a:pt x="800" y="754"/>
                    <a:pt x="777" y="799"/>
                    <a:pt x="754" y="822"/>
                  </a:cubicBezTo>
                  <a:cubicBezTo>
                    <a:pt x="640" y="959"/>
                    <a:pt x="503" y="1096"/>
                    <a:pt x="366" y="1210"/>
                  </a:cubicBezTo>
                  <a:cubicBezTo>
                    <a:pt x="320" y="1256"/>
                    <a:pt x="298" y="1279"/>
                    <a:pt x="275" y="1302"/>
                  </a:cubicBezTo>
                  <a:cubicBezTo>
                    <a:pt x="229" y="1347"/>
                    <a:pt x="184" y="1370"/>
                    <a:pt x="161" y="1393"/>
                  </a:cubicBezTo>
                  <a:cubicBezTo>
                    <a:pt x="138" y="1416"/>
                    <a:pt x="92" y="1438"/>
                    <a:pt x="69" y="1461"/>
                  </a:cubicBezTo>
                  <a:cubicBezTo>
                    <a:pt x="47" y="1484"/>
                    <a:pt x="1" y="1507"/>
                    <a:pt x="1" y="1553"/>
                  </a:cubicBezTo>
                  <a:cubicBezTo>
                    <a:pt x="1" y="1598"/>
                    <a:pt x="24" y="1621"/>
                    <a:pt x="47" y="1644"/>
                  </a:cubicBezTo>
                  <a:cubicBezTo>
                    <a:pt x="47" y="1644"/>
                    <a:pt x="69" y="1667"/>
                    <a:pt x="69" y="1667"/>
                  </a:cubicBezTo>
                  <a:lnTo>
                    <a:pt x="92" y="1667"/>
                  </a:lnTo>
                  <a:cubicBezTo>
                    <a:pt x="115" y="1667"/>
                    <a:pt x="161" y="1644"/>
                    <a:pt x="184" y="1644"/>
                  </a:cubicBezTo>
                  <a:cubicBezTo>
                    <a:pt x="206" y="1621"/>
                    <a:pt x="229" y="1598"/>
                    <a:pt x="275" y="1598"/>
                  </a:cubicBezTo>
                  <a:cubicBezTo>
                    <a:pt x="320" y="1553"/>
                    <a:pt x="366" y="1530"/>
                    <a:pt x="412" y="1507"/>
                  </a:cubicBezTo>
                  <a:cubicBezTo>
                    <a:pt x="457" y="1461"/>
                    <a:pt x="503" y="1438"/>
                    <a:pt x="549" y="1416"/>
                  </a:cubicBezTo>
                  <a:cubicBezTo>
                    <a:pt x="640" y="1370"/>
                    <a:pt x="709" y="1302"/>
                    <a:pt x="777" y="1256"/>
                  </a:cubicBezTo>
                  <a:cubicBezTo>
                    <a:pt x="845" y="1210"/>
                    <a:pt x="914" y="1165"/>
                    <a:pt x="982" y="1096"/>
                  </a:cubicBezTo>
                  <a:cubicBezTo>
                    <a:pt x="1028" y="1050"/>
                    <a:pt x="1097" y="1005"/>
                    <a:pt x="1142" y="959"/>
                  </a:cubicBezTo>
                  <a:cubicBezTo>
                    <a:pt x="1211" y="891"/>
                    <a:pt x="1256" y="845"/>
                    <a:pt x="1302" y="754"/>
                  </a:cubicBezTo>
                  <a:cubicBezTo>
                    <a:pt x="1325" y="731"/>
                    <a:pt x="1348" y="685"/>
                    <a:pt x="1370" y="640"/>
                  </a:cubicBezTo>
                  <a:cubicBezTo>
                    <a:pt x="1370" y="617"/>
                    <a:pt x="1393" y="571"/>
                    <a:pt x="1393" y="548"/>
                  </a:cubicBezTo>
                  <a:cubicBezTo>
                    <a:pt x="1416" y="480"/>
                    <a:pt x="1439" y="434"/>
                    <a:pt x="1439" y="366"/>
                  </a:cubicBezTo>
                  <a:cubicBezTo>
                    <a:pt x="1439" y="343"/>
                    <a:pt x="1439" y="320"/>
                    <a:pt x="1439" y="297"/>
                  </a:cubicBezTo>
                  <a:cubicBezTo>
                    <a:pt x="1439" y="274"/>
                    <a:pt x="1416" y="252"/>
                    <a:pt x="1393" y="252"/>
                  </a:cubicBezTo>
                  <a:cubicBezTo>
                    <a:pt x="1370" y="206"/>
                    <a:pt x="1348" y="206"/>
                    <a:pt x="1302" y="206"/>
                  </a:cubicBezTo>
                  <a:lnTo>
                    <a:pt x="1279" y="206"/>
                  </a:lnTo>
                  <a:cubicBezTo>
                    <a:pt x="1279" y="160"/>
                    <a:pt x="1279" y="137"/>
                    <a:pt x="1279" y="115"/>
                  </a:cubicBezTo>
                  <a:cubicBezTo>
                    <a:pt x="1256" y="92"/>
                    <a:pt x="1256" y="69"/>
                    <a:pt x="1256" y="46"/>
                  </a:cubicBezTo>
                  <a:cubicBezTo>
                    <a:pt x="1234" y="23"/>
                    <a:pt x="1211" y="1"/>
                    <a:pt x="116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 name="Google Shape;9806;p58"/>
            <p:cNvSpPr/>
            <p:nvPr/>
          </p:nvSpPr>
          <p:spPr>
            <a:xfrm>
              <a:off x="6139861" y="3278121"/>
              <a:ext cx="25859" cy="41733"/>
            </a:xfrm>
            <a:custGeom>
              <a:avLst/>
              <a:gdLst/>
              <a:ahLst/>
              <a:cxnLst/>
              <a:rect l="l" t="t" r="r" b="b"/>
              <a:pathLst>
                <a:path w="549" h="886" extrusionOk="0">
                  <a:moveTo>
                    <a:pt x="23" y="1"/>
                  </a:moveTo>
                  <a:cubicBezTo>
                    <a:pt x="23" y="24"/>
                    <a:pt x="0" y="47"/>
                    <a:pt x="0" y="47"/>
                  </a:cubicBezTo>
                  <a:cubicBezTo>
                    <a:pt x="0" y="69"/>
                    <a:pt x="0" y="92"/>
                    <a:pt x="23" y="115"/>
                  </a:cubicBezTo>
                  <a:cubicBezTo>
                    <a:pt x="23" y="138"/>
                    <a:pt x="46" y="161"/>
                    <a:pt x="46" y="184"/>
                  </a:cubicBezTo>
                  <a:cubicBezTo>
                    <a:pt x="46" y="206"/>
                    <a:pt x="69" y="229"/>
                    <a:pt x="69" y="252"/>
                  </a:cubicBezTo>
                  <a:cubicBezTo>
                    <a:pt x="92" y="298"/>
                    <a:pt x="137" y="343"/>
                    <a:pt x="160" y="412"/>
                  </a:cubicBezTo>
                  <a:cubicBezTo>
                    <a:pt x="206" y="503"/>
                    <a:pt x="251" y="617"/>
                    <a:pt x="297" y="731"/>
                  </a:cubicBezTo>
                  <a:cubicBezTo>
                    <a:pt x="297" y="731"/>
                    <a:pt x="297" y="754"/>
                    <a:pt x="320" y="754"/>
                  </a:cubicBezTo>
                  <a:cubicBezTo>
                    <a:pt x="320" y="777"/>
                    <a:pt x="320" y="800"/>
                    <a:pt x="343" y="800"/>
                  </a:cubicBezTo>
                  <a:cubicBezTo>
                    <a:pt x="343" y="845"/>
                    <a:pt x="366" y="868"/>
                    <a:pt x="388" y="868"/>
                  </a:cubicBezTo>
                  <a:cubicBezTo>
                    <a:pt x="400" y="880"/>
                    <a:pt x="417" y="885"/>
                    <a:pt x="434" y="885"/>
                  </a:cubicBezTo>
                  <a:cubicBezTo>
                    <a:pt x="451" y="885"/>
                    <a:pt x="468" y="880"/>
                    <a:pt x="480" y="868"/>
                  </a:cubicBezTo>
                  <a:cubicBezTo>
                    <a:pt x="502" y="868"/>
                    <a:pt x="525" y="845"/>
                    <a:pt x="525" y="823"/>
                  </a:cubicBezTo>
                  <a:cubicBezTo>
                    <a:pt x="548" y="800"/>
                    <a:pt x="548" y="754"/>
                    <a:pt x="525" y="731"/>
                  </a:cubicBezTo>
                  <a:cubicBezTo>
                    <a:pt x="502" y="686"/>
                    <a:pt x="480" y="617"/>
                    <a:pt x="457" y="572"/>
                  </a:cubicBezTo>
                  <a:cubicBezTo>
                    <a:pt x="434" y="503"/>
                    <a:pt x="411" y="457"/>
                    <a:pt x="388" y="412"/>
                  </a:cubicBezTo>
                  <a:cubicBezTo>
                    <a:pt x="366" y="343"/>
                    <a:pt x="320" y="298"/>
                    <a:pt x="297" y="229"/>
                  </a:cubicBezTo>
                  <a:cubicBezTo>
                    <a:pt x="274" y="206"/>
                    <a:pt x="274" y="184"/>
                    <a:pt x="251" y="161"/>
                  </a:cubicBezTo>
                  <a:cubicBezTo>
                    <a:pt x="229" y="115"/>
                    <a:pt x="206" y="69"/>
                    <a:pt x="183" y="47"/>
                  </a:cubicBezTo>
                  <a:cubicBezTo>
                    <a:pt x="160" y="24"/>
                    <a:pt x="137" y="24"/>
                    <a:pt x="137" y="24"/>
                  </a:cubicBezTo>
                  <a:cubicBezTo>
                    <a:pt x="114" y="1"/>
                    <a:pt x="92" y="1"/>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 name="Google Shape;9807;p58"/>
            <p:cNvSpPr/>
            <p:nvPr/>
          </p:nvSpPr>
          <p:spPr>
            <a:xfrm>
              <a:off x="5091547" y="2912594"/>
              <a:ext cx="110785" cy="116155"/>
            </a:xfrm>
            <a:custGeom>
              <a:avLst/>
              <a:gdLst/>
              <a:ahLst/>
              <a:cxnLst/>
              <a:rect l="l" t="t" r="r" b="b"/>
              <a:pathLst>
                <a:path w="2352" h="2466" extrusionOk="0">
                  <a:moveTo>
                    <a:pt x="138" y="0"/>
                  </a:moveTo>
                  <a:cubicBezTo>
                    <a:pt x="115" y="0"/>
                    <a:pt x="69" y="23"/>
                    <a:pt x="69" y="69"/>
                  </a:cubicBezTo>
                  <a:cubicBezTo>
                    <a:pt x="69" y="114"/>
                    <a:pt x="46" y="160"/>
                    <a:pt x="46" y="206"/>
                  </a:cubicBezTo>
                  <a:cubicBezTo>
                    <a:pt x="46" y="251"/>
                    <a:pt x="46" y="274"/>
                    <a:pt x="46" y="320"/>
                  </a:cubicBezTo>
                  <a:cubicBezTo>
                    <a:pt x="46" y="320"/>
                    <a:pt x="46" y="343"/>
                    <a:pt x="23" y="343"/>
                  </a:cubicBezTo>
                  <a:cubicBezTo>
                    <a:pt x="23" y="343"/>
                    <a:pt x="23" y="366"/>
                    <a:pt x="23" y="366"/>
                  </a:cubicBezTo>
                  <a:cubicBezTo>
                    <a:pt x="1" y="388"/>
                    <a:pt x="1" y="434"/>
                    <a:pt x="1" y="457"/>
                  </a:cubicBezTo>
                  <a:cubicBezTo>
                    <a:pt x="1" y="480"/>
                    <a:pt x="23" y="503"/>
                    <a:pt x="23" y="548"/>
                  </a:cubicBezTo>
                  <a:cubicBezTo>
                    <a:pt x="46" y="617"/>
                    <a:pt x="46" y="708"/>
                    <a:pt x="69" y="776"/>
                  </a:cubicBezTo>
                  <a:cubicBezTo>
                    <a:pt x="92" y="845"/>
                    <a:pt x="138" y="913"/>
                    <a:pt x="160" y="959"/>
                  </a:cubicBezTo>
                  <a:cubicBezTo>
                    <a:pt x="183" y="1050"/>
                    <a:pt x="206" y="1119"/>
                    <a:pt x="252" y="1187"/>
                  </a:cubicBezTo>
                  <a:cubicBezTo>
                    <a:pt x="252" y="1233"/>
                    <a:pt x="275" y="1279"/>
                    <a:pt x="297" y="1301"/>
                  </a:cubicBezTo>
                  <a:cubicBezTo>
                    <a:pt x="320" y="1347"/>
                    <a:pt x="366" y="1370"/>
                    <a:pt x="389" y="1416"/>
                  </a:cubicBezTo>
                  <a:cubicBezTo>
                    <a:pt x="434" y="1461"/>
                    <a:pt x="480" y="1530"/>
                    <a:pt x="526" y="1598"/>
                  </a:cubicBezTo>
                  <a:cubicBezTo>
                    <a:pt x="594" y="1667"/>
                    <a:pt x="663" y="1712"/>
                    <a:pt x="708" y="1781"/>
                  </a:cubicBezTo>
                  <a:cubicBezTo>
                    <a:pt x="754" y="1826"/>
                    <a:pt x="822" y="1872"/>
                    <a:pt x="868" y="1918"/>
                  </a:cubicBezTo>
                  <a:cubicBezTo>
                    <a:pt x="936" y="1986"/>
                    <a:pt x="1028" y="2032"/>
                    <a:pt x="1096" y="2077"/>
                  </a:cubicBezTo>
                  <a:lnTo>
                    <a:pt x="1073" y="2077"/>
                  </a:lnTo>
                  <a:cubicBezTo>
                    <a:pt x="1142" y="2123"/>
                    <a:pt x="1210" y="2169"/>
                    <a:pt x="1279" y="2214"/>
                  </a:cubicBezTo>
                  <a:cubicBezTo>
                    <a:pt x="1347" y="2237"/>
                    <a:pt x="1416" y="2283"/>
                    <a:pt x="1484" y="2306"/>
                  </a:cubicBezTo>
                  <a:cubicBezTo>
                    <a:pt x="1553" y="2329"/>
                    <a:pt x="1644" y="2374"/>
                    <a:pt x="1713" y="2397"/>
                  </a:cubicBezTo>
                  <a:cubicBezTo>
                    <a:pt x="1781" y="2420"/>
                    <a:pt x="1849" y="2420"/>
                    <a:pt x="1918" y="2443"/>
                  </a:cubicBezTo>
                  <a:lnTo>
                    <a:pt x="2032" y="2443"/>
                  </a:lnTo>
                  <a:cubicBezTo>
                    <a:pt x="2078" y="2465"/>
                    <a:pt x="2123" y="2465"/>
                    <a:pt x="2169" y="2465"/>
                  </a:cubicBezTo>
                  <a:lnTo>
                    <a:pt x="2215" y="2465"/>
                  </a:lnTo>
                  <a:cubicBezTo>
                    <a:pt x="2283" y="2465"/>
                    <a:pt x="2352" y="2397"/>
                    <a:pt x="2329" y="2306"/>
                  </a:cubicBezTo>
                  <a:cubicBezTo>
                    <a:pt x="2306" y="2260"/>
                    <a:pt x="2238" y="2237"/>
                    <a:pt x="2169" y="2214"/>
                  </a:cubicBezTo>
                  <a:cubicBezTo>
                    <a:pt x="2146" y="2214"/>
                    <a:pt x="2123" y="2192"/>
                    <a:pt x="2078" y="2192"/>
                  </a:cubicBezTo>
                  <a:cubicBezTo>
                    <a:pt x="1964" y="2146"/>
                    <a:pt x="1827" y="2077"/>
                    <a:pt x="1713" y="2032"/>
                  </a:cubicBezTo>
                  <a:cubicBezTo>
                    <a:pt x="1644" y="1986"/>
                    <a:pt x="1598" y="1963"/>
                    <a:pt x="1530" y="1918"/>
                  </a:cubicBezTo>
                  <a:cubicBezTo>
                    <a:pt x="1484" y="1895"/>
                    <a:pt x="1416" y="1872"/>
                    <a:pt x="1370" y="1826"/>
                  </a:cubicBezTo>
                  <a:cubicBezTo>
                    <a:pt x="1279" y="1781"/>
                    <a:pt x="1188" y="1712"/>
                    <a:pt x="1119" y="1621"/>
                  </a:cubicBezTo>
                  <a:cubicBezTo>
                    <a:pt x="1028" y="1575"/>
                    <a:pt x="959" y="1507"/>
                    <a:pt x="891" y="1416"/>
                  </a:cubicBezTo>
                  <a:cubicBezTo>
                    <a:pt x="800" y="1324"/>
                    <a:pt x="708" y="1210"/>
                    <a:pt x="617" y="1096"/>
                  </a:cubicBezTo>
                  <a:cubicBezTo>
                    <a:pt x="526" y="959"/>
                    <a:pt x="457" y="822"/>
                    <a:pt x="389" y="685"/>
                  </a:cubicBezTo>
                  <a:cubicBezTo>
                    <a:pt x="320" y="548"/>
                    <a:pt x="252" y="411"/>
                    <a:pt x="229" y="274"/>
                  </a:cubicBezTo>
                  <a:cubicBezTo>
                    <a:pt x="229" y="229"/>
                    <a:pt x="206" y="183"/>
                    <a:pt x="206" y="137"/>
                  </a:cubicBezTo>
                  <a:cubicBezTo>
                    <a:pt x="229" y="114"/>
                    <a:pt x="229" y="114"/>
                    <a:pt x="229" y="92"/>
                  </a:cubicBezTo>
                  <a:cubicBezTo>
                    <a:pt x="229" y="69"/>
                    <a:pt x="229" y="69"/>
                    <a:pt x="206" y="46"/>
                  </a:cubicBezTo>
                  <a:cubicBezTo>
                    <a:pt x="206"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 name="Google Shape;9808;p58"/>
            <p:cNvSpPr/>
            <p:nvPr/>
          </p:nvSpPr>
          <p:spPr>
            <a:xfrm>
              <a:off x="5115193" y="2825499"/>
              <a:ext cx="29109" cy="94676"/>
            </a:xfrm>
            <a:custGeom>
              <a:avLst/>
              <a:gdLst/>
              <a:ahLst/>
              <a:cxnLst/>
              <a:rect l="l" t="t" r="r" b="b"/>
              <a:pathLst>
                <a:path w="618" h="2010" extrusionOk="0">
                  <a:moveTo>
                    <a:pt x="229" y="1"/>
                  </a:moveTo>
                  <a:cubicBezTo>
                    <a:pt x="206" y="1"/>
                    <a:pt x="183" y="1"/>
                    <a:pt x="161" y="23"/>
                  </a:cubicBezTo>
                  <a:cubicBezTo>
                    <a:pt x="115" y="69"/>
                    <a:pt x="92" y="115"/>
                    <a:pt x="69" y="183"/>
                  </a:cubicBezTo>
                  <a:cubicBezTo>
                    <a:pt x="46" y="229"/>
                    <a:pt x="24" y="274"/>
                    <a:pt x="24" y="320"/>
                  </a:cubicBezTo>
                  <a:cubicBezTo>
                    <a:pt x="1" y="457"/>
                    <a:pt x="1" y="594"/>
                    <a:pt x="24" y="731"/>
                  </a:cubicBezTo>
                  <a:cubicBezTo>
                    <a:pt x="24" y="868"/>
                    <a:pt x="46" y="1005"/>
                    <a:pt x="69" y="1142"/>
                  </a:cubicBezTo>
                  <a:cubicBezTo>
                    <a:pt x="92" y="1210"/>
                    <a:pt x="115" y="1279"/>
                    <a:pt x="138" y="1324"/>
                  </a:cubicBezTo>
                  <a:cubicBezTo>
                    <a:pt x="161" y="1393"/>
                    <a:pt x="183" y="1484"/>
                    <a:pt x="229" y="1530"/>
                  </a:cubicBezTo>
                  <a:cubicBezTo>
                    <a:pt x="252" y="1598"/>
                    <a:pt x="298" y="1667"/>
                    <a:pt x="320" y="1735"/>
                  </a:cubicBezTo>
                  <a:cubicBezTo>
                    <a:pt x="343" y="1804"/>
                    <a:pt x="389" y="1849"/>
                    <a:pt x="412" y="1895"/>
                  </a:cubicBezTo>
                  <a:cubicBezTo>
                    <a:pt x="412" y="1918"/>
                    <a:pt x="434" y="1941"/>
                    <a:pt x="434" y="1941"/>
                  </a:cubicBezTo>
                  <a:cubicBezTo>
                    <a:pt x="434" y="1986"/>
                    <a:pt x="503" y="2009"/>
                    <a:pt x="549" y="2009"/>
                  </a:cubicBezTo>
                  <a:cubicBezTo>
                    <a:pt x="594" y="1986"/>
                    <a:pt x="617" y="1941"/>
                    <a:pt x="594" y="1895"/>
                  </a:cubicBezTo>
                  <a:cubicBezTo>
                    <a:pt x="571" y="1827"/>
                    <a:pt x="549" y="1781"/>
                    <a:pt x="526" y="1712"/>
                  </a:cubicBezTo>
                  <a:cubicBezTo>
                    <a:pt x="503" y="1644"/>
                    <a:pt x="480" y="1598"/>
                    <a:pt x="457" y="1530"/>
                  </a:cubicBezTo>
                  <a:cubicBezTo>
                    <a:pt x="434" y="1461"/>
                    <a:pt x="412" y="1393"/>
                    <a:pt x="389" y="1324"/>
                  </a:cubicBezTo>
                  <a:cubicBezTo>
                    <a:pt x="366" y="1256"/>
                    <a:pt x="366" y="1187"/>
                    <a:pt x="343" y="1119"/>
                  </a:cubicBezTo>
                  <a:cubicBezTo>
                    <a:pt x="320" y="1005"/>
                    <a:pt x="320" y="868"/>
                    <a:pt x="298" y="731"/>
                  </a:cubicBezTo>
                  <a:cubicBezTo>
                    <a:pt x="298" y="662"/>
                    <a:pt x="275" y="594"/>
                    <a:pt x="275" y="503"/>
                  </a:cubicBezTo>
                  <a:cubicBezTo>
                    <a:pt x="275" y="434"/>
                    <a:pt x="275" y="366"/>
                    <a:pt x="275" y="297"/>
                  </a:cubicBezTo>
                  <a:cubicBezTo>
                    <a:pt x="275" y="274"/>
                    <a:pt x="275" y="229"/>
                    <a:pt x="298" y="206"/>
                  </a:cubicBezTo>
                  <a:cubicBezTo>
                    <a:pt x="298" y="183"/>
                    <a:pt x="298" y="183"/>
                    <a:pt x="298" y="160"/>
                  </a:cubicBezTo>
                  <a:cubicBezTo>
                    <a:pt x="320" y="137"/>
                    <a:pt x="320" y="137"/>
                    <a:pt x="320" y="137"/>
                  </a:cubicBezTo>
                  <a:cubicBezTo>
                    <a:pt x="343" y="92"/>
                    <a:pt x="320" y="46"/>
                    <a:pt x="298" y="23"/>
                  </a:cubicBezTo>
                  <a:cubicBezTo>
                    <a:pt x="275" y="1"/>
                    <a:pt x="252"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 name="Google Shape;9809;p58"/>
            <p:cNvSpPr/>
            <p:nvPr/>
          </p:nvSpPr>
          <p:spPr>
            <a:xfrm>
              <a:off x="5189383" y="2761014"/>
              <a:ext cx="66697" cy="234853"/>
            </a:xfrm>
            <a:custGeom>
              <a:avLst/>
              <a:gdLst/>
              <a:ahLst/>
              <a:cxnLst/>
              <a:rect l="l" t="t" r="r" b="b"/>
              <a:pathLst>
                <a:path w="1416" h="4986" extrusionOk="0">
                  <a:moveTo>
                    <a:pt x="275" y="0"/>
                  </a:moveTo>
                  <a:cubicBezTo>
                    <a:pt x="252" y="0"/>
                    <a:pt x="229" y="0"/>
                    <a:pt x="229" y="23"/>
                  </a:cubicBezTo>
                  <a:cubicBezTo>
                    <a:pt x="206" y="46"/>
                    <a:pt x="206" y="91"/>
                    <a:pt x="229" y="114"/>
                  </a:cubicBezTo>
                  <a:cubicBezTo>
                    <a:pt x="252" y="137"/>
                    <a:pt x="275" y="160"/>
                    <a:pt x="275" y="160"/>
                  </a:cubicBezTo>
                  <a:cubicBezTo>
                    <a:pt x="297" y="205"/>
                    <a:pt x="297" y="228"/>
                    <a:pt x="297" y="251"/>
                  </a:cubicBezTo>
                  <a:cubicBezTo>
                    <a:pt x="320" y="297"/>
                    <a:pt x="320" y="320"/>
                    <a:pt x="343" y="342"/>
                  </a:cubicBezTo>
                  <a:cubicBezTo>
                    <a:pt x="343" y="388"/>
                    <a:pt x="343" y="434"/>
                    <a:pt x="343" y="479"/>
                  </a:cubicBezTo>
                  <a:cubicBezTo>
                    <a:pt x="343" y="525"/>
                    <a:pt x="343" y="548"/>
                    <a:pt x="343" y="593"/>
                  </a:cubicBezTo>
                  <a:cubicBezTo>
                    <a:pt x="366" y="662"/>
                    <a:pt x="343" y="730"/>
                    <a:pt x="343" y="799"/>
                  </a:cubicBezTo>
                  <a:cubicBezTo>
                    <a:pt x="343" y="936"/>
                    <a:pt x="297" y="1073"/>
                    <a:pt x="275" y="1210"/>
                  </a:cubicBezTo>
                  <a:cubicBezTo>
                    <a:pt x="275" y="1278"/>
                    <a:pt x="252" y="1370"/>
                    <a:pt x="252" y="1438"/>
                  </a:cubicBezTo>
                  <a:cubicBezTo>
                    <a:pt x="229" y="1506"/>
                    <a:pt x="206" y="1598"/>
                    <a:pt x="183" y="1666"/>
                  </a:cubicBezTo>
                  <a:cubicBezTo>
                    <a:pt x="183" y="1735"/>
                    <a:pt x="161" y="1826"/>
                    <a:pt x="161" y="1895"/>
                  </a:cubicBezTo>
                  <a:cubicBezTo>
                    <a:pt x="138" y="1963"/>
                    <a:pt x="115" y="2031"/>
                    <a:pt x="115" y="2100"/>
                  </a:cubicBezTo>
                  <a:cubicBezTo>
                    <a:pt x="69" y="2237"/>
                    <a:pt x="69" y="2397"/>
                    <a:pt x="46" y="2556"/>
                  </a:cubicBezTo>
                  <a:cubicBezTo>
                    <a:pt x="1" y="2830"/>
                    <a:pt x="1" y="3127"/>
                    <a:pt x="46" y="3401"/>
                  </a:cubicBezTo>
                  <a:cubicBezTo>
                    <a:pt x="46" y="3538"/>
                    <a:pt x="69" y="3675"/>
                    <a:pt x="115" y="3835"/>
                  </a:cubicBezTo>
                  <a:cubicBezTo>
                    <a:pt x="138" y="3903"/>
                    <a:pt x="183" y="3972"/>
                    <a:pt x="206" y="4063"/>
                  </a:cubicBezTo>
                  <a:cubicBezTo>
                    <a:pt x="229" y="4131"/>
                    <a:pt x="252" y="4177"/>
                    <a:pt x="297" y="4246"/>
                  </a:cubicBezTo>
                  <a:cubicBezTo>
                    <a:pt x="343" y="4291"/>
                    <a:pt x="366" y="4360"/>
                    <a:pt x="434" y="4405"/>
                  </a:cubicBezTo>
                  <a:cubicBezTo>
                    <a:pt x="457" y="4428"/>
                    <a:pt x="480" y="4474"/>
                    <a:pt x="503" y="4497"/>
                  </a:cubicBezTo>
                  <a:cubicBezTo>
                    <a:pt x="549" y="4519"/>
                    <a:pt x="571" y="4519"/>
                    <a:pt x="617" y="4542"/>
                  </a:cubicBezTo>
                  <a:lnTo>
                    <a:pt x="708" y="4542"/>
                  </a:lnTo>
                  <a:cubicBezTo>
                    <a:pt x="754" y="4519"/>
                    <a:pt x="777" y="4497"/>
                    <a:pt x="800" y="4474"/>
                  </a:cubicBezTo>
                  <a:cubicBezTo>
                    <a:pt x="822" y="4451"/>
                    <a:pt x="845" y="4428"/>
                    <a:pt x="845" y="4405"/>
                  </a:cubicBezTo>
                  <a:cubicBezTo>
                    <a:pt x="845" y="4382"/>
                    <a:pt x="868" y="4382"/>
                    <a:pt x="868" y="4360"/>
                  </a:cubicBezTo>
                  <a:cubicBezTo>
                    <a:pt x="868" y="4405"/>
                    <a:pt x="891" y="4428"/>
                    <a:pt x="914" y="4474"/>
                  </a:cubicBezTo>
                  <a:cubicBezTo>
                    <a:pt x="937" y="4519"/>
                    <a:pt x="937" y="4565"/>
                    <a:pt x="982" y="4634"/>
                  </a:cubicBezTo>
                  <a:cubicBezTo>
                    <a:pt x="1005" y="4679"/>
                    <a:pt x="1028" y="4725"/>
                    <a:pt x="1051" y="4770"/>
                  </a:cubicBezTo>
                  <a:cubicBezTo>
                    <a:pt x="1074" y="4816"/>
                    <a:pt x="1096" y="4839"/>
                    <a:pt x="1096" y="4862"/>
                  </a:cubicBezTo>
                  <a:cubicBezTo>
                    <a:pt x="1119" y="4885"/>
                    <a:pt x="1119" y="4885"/>
                    <a:pt x="1142" y="4907"/>
                  </a:cubicBezTo>
                  <a:cubicBezTo>
                    <a:pt x="1142" y="4930"/>
                    <a:pt x="1165" y="4930"/>
                    <a:pt x="1165" y="4953"/>
                  </a:cubicBezTo>
                  <a:cubicBezTo>
                    <a:pt x="1188" y="4976"/>
                    <a:pt x="1210" y="4976"/>
                    <a:pt x="1233" y="4976"/>
                  </a:cubicBezTo>
                  <a:cubicBezTo>
                    <a:pt x="1247" y="4983"/>
                    <a:pt x="1260" y="4985"/>
                    <a:pt x="1273" y="4985"/>
                  </a:cubicBezTo>
                  <a:cubicBezTo>
                    <a:pt x="1304" y="4985"/>
                    <a:pt x="1331" y="4969"/>
                    <a:pt x="1347" y="4953"/>
                  </a:cubicBezTo>
                  <a:cubicBezTo>
                    <a:pt x="1393" y="4930"/>
                    <a:pt x="1416" y="4885"/>
                    <a:pt x="1416" y="4839"/>
                  </a:cubicBezTo>
                  <a:cubicBezTo>
                    <a:pt x="1416" y="4793"/>
                    <a:pt x="1393" y="4748"/>
                    <a:pt x="1370" y="4702"/>
                  </a:cubicBezTo>
                  <a:cubicBezTo>
                    <a:pt x="1347" y="4679"/>
                    <a:pt x="1347" y="4656"/>
                    <a:pt x="1325" y="4634"/>
                  </a:cubicBezTo>
                  <a:cubicBezTo>
                    <a:pt x="1325" y="4611"/>
                    <a:pt x="1302" y="4588"/>
                    <a:pt x="1302" y="4565"/>
                  </a:cubicBezTo>
                  <a:cubicBezTo>
                    <a:pt x="1302" y="4565"/>
                    <a:pt x="1279" y="4542"/>
                    <a:pt x="1279" y="4542"/>
                  </a:cubicBezTo>
                  <a:cubicBezTo>
                    <a:pt x="1279" y="4542"/>
                    <a:pt x="1279" y="4519"/>
                    <a:pt x="1279" y="4519"/>
                  </a:cubicBezTo>
                  <a:cubicBezTo>
                    <a:pt x="1256" y="4474"/>
                    <a:pt x="1233" y="4405"/>
                    <a:pt x="1210" y="4360"/>
                  </a:cubicBezTo>
                  <a:cubicBezTo>
                    <a:pt x="1188" y="4291"/>
                    <a:pt x="1142" y="4223"/>
                    <a:pt x="1119" y="4154"/>
                  </a:cubicBezTo>
                  <a:cubicBezTo>
                    <a:pt x="1074" y="4017"/>
                    <a:pt x="1051" y="3880"/>
                    <a:pt x="982" y="3766"/>
                  </a:cubicBezTo>
                  <a:cubicBezTo>
                    <a:pt x="982" y="3743"/>
                    <a:pt x="959" y="3721"/>
                    <a:pt x="959" y="3675"/>
                  </a:cubicBezTo>
                  <a:cubicBezTo>
                    <a:pt x="937" y="3652"/>
                    <a:pt x="914" y="3629"/>
                    <a:pt x="891" y="3606"/>
                  </a:cubicBezTo>
                  <a:cubicBezTo>
                    <a:pt x="857" y="3584"/>
                    <a:pt x="817" y="3572"/>
                    <a:pt x="777" y="3572"/>
                  </a:cubicBezTo>
                  <a:cubicBezTo>
                    <a:pt x="737" y="3572"/>
                    <a:pt x="697" y="3584"/>
                    <a:pt x="663" y="3606"/>
                  </a:cubicBezTo>
                  <a:cubicBezTo>
                    <a:pt x="640" y="3629"/>
                    <a:pt x="617" y="3652"/>
                    <a:pt x="594" y="3698"/>
                  </a:cubicBezTo>
                  <a:cubicBezTo>
                    <a:pt x="571" y="3721"/>
                    <a:pt x="571" y="3743"/>
                    <a:pt x="571" y="3766"/>
                  </a:cubicBezTo>
                  <a:cubicBezTo>
                    <a:pt x="549" y="3835"/>
                    <a:pt x="549" y="3926"/>
                    <a:pt x="549" y="4017"/>
                  </a:cubicBezTo>
                  <a:cubicBezTo>
                    <a:pt x="549" y="4040"/>
                    <a:pt x="571" y="4040"/>
                    <a:pt x="571" y="4063"/>
                  </a:cubicBezTo>
                  <a:cubicBezTo>
                    <a:pt x="549" y="4040"/>
                    <a:pt x="526" y="4040"/>
                    <a:pt x="526" y="4017"/>
                  </a:cubicBezTo>
                  <a:cubicBezTo>
                    <a:pt x="503" y="3949"/>
                    <a:pt x="480" y="3880"/>
                    <a:pt x="457" y="3812"/>
                  </a:cubicBezTo>
                  <a:cubicBezTo>
                    <a:pt x="434" y="3721"/>
                    <a:pt x="412" y="3652"/>
                    <a:pt x="389" y="3584"/>
                  </a:cubicBezTo>
                  <a:cubicBezTo>
                    <a:pt x="366" y="3447"/>
                    <a:pt x="343" y="3310"/>
                    <a:pt x="343" y="3196"/>
                  </a:cubicBezTo>
                  <a:cubicBezTo>
                    <a:pt x="343" y="3104"/>
                    <a:pt x="343" y="3036"/>
                    <a:pt x="343" y="2967"/>
                  </a:cubicBezTo>
                  <a:cubicBezTo>
                    <a:pt x="343" y="2899"/>
                    <a:pt x="343" y="2830"/>
                    <a:pt x="343" y="2739"/>
                  </a:cubicBezTo>
                  <a:cubicBezTo>
                    <a:pt x="343" y="2671"/>
                    <a:pt x="366" y="2602"/>
                    <a:pt x="366" y="2534"/>
                  </a:cubicBezTo>
                  <a:cubicBezTo>
                    <a:pt x="389" y="2442"/>
                    <a:pt x="389" y="2374"/>
                    <a:pt x="389" y="2283"/>
                  </a:cubicBezTo>
                  <a:cubicBezTo>
                    <a:pt x="412" y="2214"/>
                    <a:pt x="434" y="2146"/>
                    <a:pt x="434" y="2054"/>
                  </a:cubicBezTo>
                  <a:cubicBezTo>
                    <a:pt x="457" y="1986"/>
                    <a:pt x="457" y="1917"/>
                    <a:pt x="480" y="1849"/>
                  </a:cubicBezTo>
                  <a:cubicBezTo>
                    <a:pt x="503" y="1712"/>
                    <a:pt x="549" y="1552"/>
                    <a:pt x="571" y="1415"/>
                  </a:cubicBezTo>
                  <a:cubicBezTo>
                    <a:pt x="571" y="1324"/>
                    <a:pt x="571" y="1255"/>
                    <a:pt x="594" y="1187"/>
                  </a:cubicBezTo>
                  <a:cubicBezTo>
                    <a:pt x="594" y="1096"/>
                    <a:pt x="617" y="1027"/>
                    <a:pt x="617" y="959"/>
                  </a:cubicBezTo>
                  <a:cubicBezTo>
                    <a:pt x="617" y="913"/>
                    <a:pt x="617" y="845"/>
                    <a:pt x="617" y="799"/>
                  </a:cubicBezTo>
                  <a:cubicBezTo>
                    <a:pt x="617" y="776"/>
                    <a:pt x="617" y="730"/>
                    <a:pt x="617" y="708"/>
                  </a:cubicBezTo>
                  <a:cubicBezTo>
                    <a:pt x="617" y="662"/>
                    <a:pt x="594" y="639"/>
                    <a:pt x="594" y="593"/>
                  </a:cubicBezTo>
                  <a:cubicBezTo>
                    <a:pt x="594" y="548"/>
                    <a:pt x="571" y="502"/>
                    <a:pt x="571" y="457"/>
                  </a:cubicBezTo>
                  <a:cubicBezTo>
                    <a:pt x="549" y="411"/>
                    <a:pt x="526" y="388"/>
                    <a:pt x="526" y="342"/>
                  </a:cubicBezTo>
                  <a:cubicBezTo>
                    <a:pt x="503" y="297"/>
                    <a:pt x="480" y="251"/>
                    <a:pt x="457" y="228"/>
                  </a:cubicBezTo>
                  <a:cubicBezTo>
                    <a:pt x="434" y="183"/>
                    <a:pt x="412" y="137"/>
                    <a:pt x="389" y="91"/>
                  </a:cubicBezTo>
                  <a:cubicBezTo>
                    <a:pt x="366" y="68"/>
                    <a:pt x="343" y="46"/>
                    <a:pt x="320" y="23"/>
                  </a:cubicBezTo>
                  <a:cubicBezTo>
                    <a:pt x="297" y="0"/>
                    <a:pt x="297" y="0"/>
                    <a:pt x="27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 name="Google Shape;9810;p58"/>
            <p:cNvSpPr/>
            <p:nvPr/>
          </p:nvSpPr>
          <p:spPr>
            <a:xfrm>
              <a:off x="5186180" y="2986783"/>
              <a:ext cx="62411" cy="38765"/>
            </a:xfrm>
            <a:custGeom>
              <a:avLst/>
              <a:gdLst/>
              <a:ahLst/>
              <a:cxnLst/>
              <a:rect l="l" t="t" r="r" b="b"/>
              <a:pathLst>
                <a:path w="1325" h="823" extrusionOk="0">
                  <a:moveTo>
                    <a:pt x="1187" y="0"/>
                  </a:moveTo>
                  <a:cubicBezTo>
                    <a:pt x="1164" y="23"/>
                    <a:pt x="1164" y="23"/>
                    <a:pt x="1142" y="23"/>
                  </a:cubicBezTo>
                  <a:cubicBezTo>
                    <a:pt x="1119" y="23"/>
                    <a:pt x="1096" y="46"/>
                    <a:pt x="1073" y="46"/>
                  </a:cubicBezTo>
                  <a:cubicBezTo>
                    <a:pt x="1005" y="69"/>
                    <a:pt x="959" y="92"/>
                    <a:pt x="913" y="114"/>
                  </a:cubicBezTo>
                  <a:cubicBezTo>
                    <a:pt x="890" y="137"/>
                    <a:pt x="868" y="160"/>
                    <a:pt x="845" y="160"/>
                  </a:cubicBezTo>
                  <a:cubicBezTo>
                    <a:pt x="822" y="183"/>
                    <a:pt x="776" y="183"/>
                    <a:pt x="754" y="206"/>
                  </a:cubicBezTo>
                  <a:cubicBezTo>
                    <a:pt x="708" y="229"/>
                    <a:pt x="639" y="274"/>
                    <a:pt x="594" y="297"/>
                  </a:cubicBezTo>
                  <a:cubicBezTo>
                    <a:pt x="548" y="320"/>
                    <a:pt x="502" y="366"/>
                    <a:pt x="434" y="388"/>
                  </a:cubicBezTo>
                  <a:cubicBezTo>
                    <a:pt x="388" y="411"/>
                    <a:pt x="343" y="457"/>
                    <a:pt x="297" y="480"/>
                  </a:cubicBezTo>
                  <a:cubicBezTo>
                    <a:pt x="251" y="502"/>
                    <a:pt x="183" y="548"/>
                    <a:pt x="137" y="594"/>
                  </a:cubicBezTo>
                  <a:cubicBezTo>
                    <a:pt x="114" y="594"/>
                    <a:pt x="92" y="617"/>
                    <a:pt x="69" y="639"/>
                  </a:cubicBezTo>
                  <a:lnTo>
                    <a:pt x="46" y="662"/>
                  </a:lnTo>
                  <a:cubicBezTo>
                    <a:pt x="23" y="662"/>
                    <a:pt x="23" y="685"/>
                    <a:pt x="23" y="685"/>
                  </a:cubicBezTo>
                  <a:cubicBezTo>
                    <a:pt x="0" y="708"/>
                    <a:pt x="0" y="708"/>
                    <a:pt x="0" y="731"/>
                  </a:cubicBezTo>
                  <a:cubicBezTo>
                    <a:pt x="0" y="754"/>
                    <a:pt x="0" y="776"/>
                    <a:pt x="23" y="776"/>
                  </a:cubicBezTo>
                  <a:cubicBezTo>
                    <a:pt x="23" y="799"/>
                    <a:pt x="23" y="799"/>
                    <a:pt x="23" y="799"/>
                  </a:cubicBezTo>
                  <a:cubicBezTo>
                    <a:pt x="23" y="822"/>
                    <a:pt x="69" y="822"/>
                    <a:pt x="92" y="822"/>
                  </a:cubicBezTo>
                  <a:cubicBezTo>
                    <a:pt x="114" y="822"/>
                    <a:pt x="137" y="799"/>
                    <a:pt x="160" y="799"/>
                  </a:cubicBezTo>
                  <a:cubicBezTo>
                    <a:pt x="183" y="776"/>
                    <a:pt x="206" y="754"/>
                    <a:pt x="229" y="754"/>
                  </a:cubicBezTo>
                  <a:cubicBezTo>
                    <a:pt x="229" y="754"/>
                    <a:pt x="251" y="731"/>
                    <a:pt x="251" y="731"/>
                  </a:cubicBezTo>
                  <a:cubicBezTo>
                    <a:pt x="263" y="742"/>
                    <a:pt x="280" y="748"/>
                    <a:pt x="297" y="748"/>
                  </a:cubicBezTo>
                  <a:cubicBezTo>
                    <a:pt x="314" y="748"/>
                    <a:pt x="331" y="742"/>
                    <a:pt x="343" y="731"/>
                  </a:cubicBezTo>
                  <a:lnTo>
                    <a:pt x="365" y="731"/>
                  </a:lnTo>
                  <a:cubicBezTo>
                    <a:pt x="388" y="708"/>
                    <a:pt x="434" y="685"/>
                    <a:pt x="457" y="662"/>
                  </a:cubicBezTo>
                  <a:cubicBezTo>
                    <a:pt x="502" y="617"/>
                    <a:pt x="548" y="594"/>
                    <a:pt x="594" y="571"/>
                  </a:cubicBezTo>
                  <a:cubicBezTo>
                    <a:pt x="685" y="502"/>
                    <a:pt x="799" y="434"/>
                    <a:pt x="913" y="366"/>
                  </a:cubicBezTo>
                  <a:cubicBezTo>
                    <a:pt x="982" y="343"/>
                    <a:pt x="1050" y="297"/>
                    <a:pt x="1096" y="274"/>
                  </a:cubicBezTo>
                  <a:cubicBezTo>
                    <a:pt x="1142" y="251"/>
                    <a:pt x="1164" y="251"/>
                    <a:pt x="1187" y="229"/>
                  </a:cubicBezTo>
                  <a:cubicBezTo>
                    <a:pt x="1187" y="229"/>
                    <a:pt x="1210" y="206"/>
                    <a:pt x="1233" y="206"/>
                  </a:cubicBezTo>
                  <a:cubicBezTo>
                    <a:pt x="1256" y="206"/>
                    <a:pt x="1278" y="183"/>
                    <a:pt x="1301" y="183"/>
                  </a:cubicBezTo>
                  <a:cubicBezTo>
                    <a:pt x="1301" y="160"/>
                    <a:pt x="1324" y="114"/>
                    <a:pt x="1324" y="92"/>
                  </a:cubicBezTo>
                  <a:cubicBezTo>
                    <a:pt x="1301" y="69"/>
                    <a:pt x="1301" y="46"/>
                    <a:pt x="1256" y="46"/>
                  </a:cubicBezTo>
                  <a:cubicBezTo>
                    <a:pt x="1256" y="23"/>
                    <a:pt x="1256" y="23"/>
                    <a:pt x="1256" y="23"/>
                  </a:cubicBezTo>
                  <a:cubicBezTo>
                    <a:pt x="1233" y="23"/>
                    <a:pt x="1233" y="0"/>
                    <a:pt x="121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 name="Google Shape;9811;p58"/>
            <p:cNvSpPr/>
            <p:nvPr/>
          </p:nvSpPr>
          <p:spPr>
            <a:xfrm>
              <a:off x="4991544" y="2981413"/>
              <a:ext cx="350537" cy="445119"/>
            </a:xfrm>
            <a:custGeom>
              <a:avLst/>
              <a:gdLst/>
              <a:ahLst/>
              <a:cxnLst/>
              <a:rect l="l" t="t" r="r" b="b"/>
              <a:pathLst>
                <a:path w="7442" h="9450" extrusionOk="0">
                  <a:moveTo>
                    <a:pt x="6392" y="365"/>
                  </a:moveTo>
                  <a:cubicBezTo>
                    <a:pt x="6324" y="388"/>
                    <a:pt x="6278" y="411"/>
                    <a:pt x="6232" y="434"/>
                  </a:cubicBezTo>
                  <a:lnTo>
                    <a:pt x="6209" y="434"/>
                  </a:lnTo>
                  <a:cubicBezTo>
                    <a:pt x="6232" y="434"/>
                    <a:pt x="6255" y="411"/>
                    <a:pt x="6255" y="388"/>
                  </a:cubicBezTo>
                  <a:cubicBezTo>
                    <a:pt x="6301" y="388"/>
                    <a:pt x="6346" y="365"/>
                    <a:pt x="6392" y="365"/>
                  </a:cubicBezTo>
                  <a:close/>
                  <a:moveTo>
                    <a:pt x="823" y="8697"/>
                  </a:moveTo>
                  <a:cubicBezTo>
                    <a:pt x="823" y="8742"/>
                    <a:pt x="823" y="8765"/>
                    <a:pt x="800" y="8811"/>
                  </a:cubicBezTo>
                  <a:lnTo>
                    <a:pt x="800" y="8788"/>
                  </a:lnTo>
                  <a:lnTo>
                    <a:pt x="800" y="8742"/>
                  </a:lnTo>
                  <a:lnTo>
                    <a:pt x="777" y="8719"/>
                  </a:lnTo>
                  <a:cubicBezTo>
                    <a:pt x="800" y="8719"/>
                    <a:pt x="800" y="8719"/>
                    <a:pt x="823" y="8697"/>
                  </a:cubicBezTo>
                  <a:close/>
                  <a:moveTo>
                    <a:pt x="7351" y="0"/>
                  </a:moveTo>
                  <a:cubicBezTo>
                    <a:pt x="7282" y="23"/>
                    <a:pt x="7214" y="46"/>
                    <a:pt x="7122" y="69"/>
                  </a:cubicBezTo>
                  <a:cubicBezTo>
                    <a:pt x="7077" y="91"/>
                    <a:pt x="7008" y="114"/>
                    <a:pt x="6963" y="114"/>
                  </a:cubicBezTo>
                  <a:cubicBezTo>
                    <a:pt x="6940" y="91"/>
                    <a:pt x="6917" y="46"/>
                    <a:pt x="6871" y="46"/>
                  </a:cubicBezTo>
                  <a:cubicBezTo>
                    <a:pt x="6826" y="23"/>
                    <a:pt x="6780" y="23"/>
                    <a:pt x="6757" y="23"/>
                  </a:cubicBezTo>
                  <a:lnTo>
                    <a:pt x="6689" y="23"/>
                  </a:lnTo>
                  <a:cubicBezTo>
                    <a:pt x="6597" y="23"/>
                    <a:pt x="6529" y="46"/>
                    <a:pt x="6460" y="46"/>
                  </a:cubicBezTo>
                  <a:lnTo>
                    <a:pt x="6438" y="46"/>
                  </a:lnTo>
                  <a:lnTo>
                    <a:pt x="6438" y="69"/>
                  </a:lnTo>
                  <a:lnTo>
                    <a:pt x="6324" y="69"/>
                  </a:lnTo>
                  <a:cubicBezTo>
                    <a:pt x="6278" y="91"/>
                    <a:pt x="6232" y="114"/>
                    <a:pt x="6187" y="114"/>
                  </a:cubicBezTo>
                  <a:lnTo>
                    <a:pt x="6118" y="137"/>
                  </a:lnTo>
                  <a:lnTo>
                    <a:pt x="6050" y="160"/>
                  </a:lnTo>
                  <a:lnTo>
                    <a:pt x="6004" y="160"/>
                  </a:lnTo>
                  <a:cubicBezTo>
                    <a:pt x="5981" y="183"/>
                    <a:pt x="5958" y="183"/>
                    <a:pt x="5935" y="183"/>
                  </a:cubicBezTo>
                  <a:lnTo>
                    <a:pt x="5913" y="206"/>
                  </a:lnTo>
                  <a:cubicBezTo>
                    <a:pt x="5844" y="206"/>
                    <a:pt x="5799" y="228"/>
                    <a:pt x="5730" y="251"/>
                  </a:cubicBezTo>
                  <a:cubicBezTo>
                    <a:pt x="5684" y="274"/>
                    <a:pt x="5616" y="320"/>
                    <a:pt x="5547" y="343"/>
                  </a:cubicBezTo>
                  <a:cubicBezTo>
                    <a:pt x="5502" y="365"/>
                    <a:pt x="5456" y="388"/>
                    <a:pt x="5410" y="411"/>
                  </a:cubicBezTo>
                  <a:cubicBezTo>
                    <a:pt x="5410" y="434"/>
                    <a:pt x="5388" y="434"/>
                    <a:pt x="5388" y="434"/>
                  </a:cubicBezTo>
                  <a:lnTo>
                    <a:pt x="5342" y="480"/>
                  </a:lnTo>
                  <a:cubicBezTo>
                    <a:pt x="5205" y="525"/>
                    <a:pt x="5091" y="594"/>
                    <a:pt x="4977" y="662"/>
                  </a:cubicBezTo>
                  <a:cubicBezTo>
                    <a:pt x="4840" y="753"/>
                    <a:pt x="4726" y="822"/>
                    <a:pt x="4589" y="890"/>
                  </a:cubicBezTo>
                  <a:cubicBezTo>
                    <a:pt x="4452" y="982"/>
                    <a:pt x="4315" y="1073"/>
                    <a:pt x="4201" y="1164"/>
                  </a:cubicBezTo>
                  <a:cubicBezTo>
                    <a:pt x="4064" y="1256"/>
                    <a:pt x="3950" y="1347"/>
                    <a:pt x="3836" y="1438"/>
                  </a:cubicBezTo>
                  <a:cubicBezTo>
                    <a:pt x="3767" y="1484"/>
                    <a:pt x="3721" y="1507"/>
                    <a:pt x="3676" y="1552"/>
                  </a:cubicBezTo>
                  <a:lnTo>
                    <a:pt x="3653" y="1575"/>
                  </a:lnTo>
                  <a:lnTo>
                    <a:pt x="3630" y="1575"/>
                  </a:lnTo>
                  <a:cubicBezTo>
                    <a:pt x="3562" y="1621"/>
                    <a:pt x="3493" y="1666"/>
                    <a:pt x="3425" y="1735"/>
                  </a:cubicBezTo>
                  <a:cubicBezTo>
                    <a:pt x="3379" y="1758"/>
                    <a:pt x="3333" y="1803"/>
                    <a:pt x="3288" y="1849"/>
                  </a:cubicBezTo>
                  <a:cubicBezTo>
                    <a:pt x="3265" y="1872"/>
                    <a:pt x="3219" y="1895"/>
                    <a:pt x="3174" y="1940"/>
                  </a:cubicBezTo>
                  <a:cubicBezTo>
                    <a:pt x="3128" y="1986"/>
                    <a:pt x="3082" y="2032"/>
                    <a:pt x="3037" y="2077"/>
                  </a:cubicBezTo>
                  <a:cubicBezTo>
                    <a:pt x="2991" y="2100"/>
                    <a:pt x="2945" y="2146"/>
                    <a:pt x="2923" y="2169"/>
                  </a:cubicBezTo>
                  <a:cubicBezTo>
                    <a:pt x="2877" y="2191"/>
                    <a:pt x="2854" y="2214"/>
                    <a:pt x="2808" y="2237"/>
                  </a:cubicBezTo>
                  <a:lnTo>
                    <a:pt x="2786" y="2283"/>
                  </a:lnTo>
                  <a:cubicBezTo>
                    <a:pt x="2763" y="2306"/>
                    <a:pt x="2740" y="2306"/>
                    <a:pt x="2717" y="2328"/>
                  </a:cubicBezTo>
                  <a:lnTo>
                    <a:pt x="2671" y="2374"/>
                  </a:lnTo>
                  <a:cubicBezTo>
                    <a:pt x="2626" y="2420"/>
                    <a:pt x="2580" y="2465"/>
                    <a:pt x="2535" y="2511"/>
                  </a:cubicBezTo>
                  <a:cubicBezTo>
                    <a:pt x="2466" y="2579"/>
                    <a:pt x="2398" y="2648"/>
                    <a:pt x="2329" y="2716"/>
                  </a:cubicBezTo>
                  <a:cubicBezTo>
                    <a:pt x="2215" y="2853"/>
                    <a:pt x="2101" y="2990"/>
                    <a:pt x="2010" y="3127"/>
                  </a:cubicBezTo>
                  <a:lnTo>
                    <a:pt x="1987" y="3173"/>
                  </a:lnTo>
                  <a:lnTo>
                    <a:pt x="1964" y="3196"/>
                  </a:lnTo>
                  <a:lnTo>
                    <a:pt x="1873" y="3310"/>
                  </a:lnTo>
                  <a:lnTo>
                    <a:pt x="1758" y="3470"/>
                  </a:lnTo>
                  <a:cubicBezTo>
                    <a:pt x="1667" y="3561"/>
                    <a:pt x="1553" y="3721"/>
                    <a:pt x="1439" y="3858"/>
                  </a:cubicBezTo>
                  <a:cubicBezTo>
                    <a:pt x="1439" y="3858"/>
                    <a:pt x="1416" y="3858"/>
                    <a:pt x="1416" y="3880"/>
                  </a:cubicBezTo>
                  <a:cubicBezTo>
                    <a:pt x="1370" y="3903"/>
                    <a:pt x="1325" y="3949"/>
                    <a:pt x="1302" y="3972"/>
                  </a:cubicBezTo>
                  <a:lnTo>
                    <a:pt x="1279" y="3995"/>
                  </a:lnTo>
                  <a:cubicBezTo>
                    <a:pt x="1279" y="4017"/>
                    <a:pt x="1256" y="4040"/>
                    <a:pt x="1233" y="4063"/>
                  </a:cubicBezTo>
                  <a:lnTo>
                    <a:pt x="1233" y="4086"/>
                  </a:lnTo>
                  <a:cubicBezTo>
                    <a:pt x="1165" y="4154"/>
                    <a:pt x="1119" y="4223"/>
                    <a:pt x="1051" y="4314"/>
                  </a:cubicBezTo>
                  <a:cubicBezTo>
                    <a:pt x="982" y="4405"/>
                    <a:pt x="914" y="4520"/>
                    <a:pt x="845" y="4611"/>
                  </a:cubicBezTo>
                  <a:lnTo>
                    <a:pt x="823" y="4679"/>
                  </a:lnTo>
                  <a:cubicBezTo>
                    <a:pt x="731" y="4793"/>
                    <a:pt x="663" y="4930"/>
                    <a:pt x="594" y="5090"/>
                  </a:cubicBezTo>
                  <a:cubicBezTo>
                    <a:pt x="572" y="5159"/>
                    <a:pt x="549" y="5250"/>
                    <a:pt x="549" y="5318"/>
                  </a:cubicBezTo>
                  <a:cubicBezTo>
                    <a:pt x="526" y="5341"/>
                    <a:pt x="526" y="5364"/>
                    <a:pt x="526" y="5410"/>
                  </a:cubicBezTo>
                  <a:cubicBezTo>
                    <a:pt x="526" y="5410"/>
                    <a:pt x="503" y="5433"/>
                    <a:pt x="503" y="5455"/>
                  </a:cubicBezTo>
                  <a:lnTo>
                    <a:pt x="503" y="5478"/>
                  </a:lnTo>
                  <a:cubicBezTo>
                    <a:pt x="480" y="5524"/>
                    <a:pt x="457" y="5592"/>
                    <a:pt x="412" y="5661"/>
                  </a:cubicBezTo>
                  <a:lnTo>
                    <a:pt x="412" y="5684"/>
                  </a:lnTo>
                  <a:cubicBezTo>
                    <a:pt x="343" y="5866"/>
                    <a:pt x="275" y="6026"/>
                    <a:pt x="229" y="6186"/>
                  </a:cubicBezTo>
                  <a:cubicBezTo>
                    <a:pt x="183" y="6323"/>
                    <a:pt x="138" y="6460"/>
                    <a:pt x="115" y="6642"/>
                  </a:cubicBezTo>
                  <a:lnTo>
                    <a:pt x="92" y="6711"/>
                  </a:lnTo>
                  <a:cubicBezTo>
                    <a:pt x="69" y="6825"/>
                    <a:pt x="47" y="6962"/>
                    <a:pt x="24" y="7076"/>
                  </a:cubicBezTo>
                  <a:cubicBezTo>
                    <a:pt x="24" y="7122"/>
                    <a:pt x="24" y="7144"/>
                    <a:pt x="1" y="7190"/>
                  </a:cubicBezTo>
                  <a:cubicBezTo>
                    <a:pt x="1" y="7259"/>
                    <a:pt x="1" y="7327"/>
                    <a:pt x="1" y="7373"/>
                  </a:cubicBezTo>
                  <a:cubicBezTo>
                    <a:pt x="1" y="7441"/>
                    <a:pt x="24" y="7510"/>
                    <a:pt x="24" y="7578"/>
                  </a:cubicBezTo>
                  <a:cubicBezTo>
                    <a:pt x="47" y="7647"/>
                    <a:pt x="69" y="7715"/>
                    <a:pt x="69" y="7761"/>
                  </a:cubicBezTo>
                  <a:lnTo>
                    <a:pt x="92" y="7784"/>
                  </a:lnTo>
                  <a:cubicBezTo>
                    <a:pt x="92" y="7806"/>
                    <a:pt x="92" y="7829"/>
                    <a:pt x="115" y="7852"/>
                  </a:cubicBezTo>
                  <a:cubicBezTo>
                    <a:pt x="115" y="7875"/>
                    <a:pt x="138" y="7921"/>
                    <a:pt x="138" y="7943"/>
                  </a:cubicBezTo>
                  <a:cubicBezTo>
                    <a:pt x="183" y="8057"/>
                    <a:pt x="229" y="8172"/>
                    <a:pt x="275" y="8263"/>
                  </a:cubicBezTo>
                  <a:lnTo>
                    <a:pt x="252" y="8240"/>
                  </a:lnTo>
                  <a:lnTo>
                    <a:pt x="252" y="8240"/>
                  </a:lnTo>
                  <a:cubicBezTo>
                    <a:pt x="298" y="8309"/>
                    <a:pt x="320" y="8377"/>
                    <a:pt x="343" y="8446"/>
                  </a:cubicBezTo>
                  <a:cubicBezTo>
                    <a:pt x="366" y="8560"/>
                    <a:pt x="412" y="8651"/>
                    <a:pt x="457" y="8742"/>
                  </a:cubicBezTo>
                  <a:lnTo>
                    <a:pt x="457" y="8719"/>
                  </a:lnTo>
                  <a:cubicBezTo>
                    <a:pt x="480" y="8788"/>
                    <a:pt x="503" y="8856"/>
                    <a:pt x="549" y="8948"/>
                  </a:cubicBezTo>
                  <a:lnTo>
                    <a:pt x="549" y="8971"/>
                  </a:lnTo>
                  <a:lnTo>
                    <a:pt x="572" y="9016"/>
                  </a:lnTo>
                  <a:cubicBezTo>
                    <a:pt x="594" y="9062"/>
                    <a:pt x="617" y="9130"/>
                    <a:pt x="663" y="9176"/>
                  </a:cubicBezTo>
                  <a:cubicBezTo>
                    <a:pt x="686" y="9199"/>
                    <a:pt x="686" y="9222"/>
                    <a:pt x="708" y="9244"/>
                  </a:cubicBezTo>
                  <a:lnTo>
                    <a:pt x="731" y="9267"/>
                  </a:lnTo>
                  <a:cubicBezTo>
                    <a:pt x="731" y="9290"/>
                    <a:pt x="754" y="9290"/>
                    <a:pt x="754" y="9313"/>
                  </a:cubicBezTo>
                  <a:cubicBezTo>
                    <a:pt x="754" y="9313"/>
                    <a:pt x="777" y="9336"/>
                    <a:pt x="777" y="9359"/>
                  </a:cubicBezTo>
                  <a:cubicBezTo>
                    <a:pt x="800" y="9381"/>
                    <a:pt x="823" y="9404"/>
                    <a:pt x="845" y="9427"/>
                  </a:cubicBezTo>
                  <a:cubicBezTo>
                    <a:pt x="868" y="9427"/>
                    <a:pt x="891" y="9450"/>
                    <a:pt x="914" y="9450"/>
                  </a:cubicBezTo>
                  <a:cubicBezTo>
                    <a:pt x="960" y="9427"/>
                    <a:pt x="982" y="9427"/>
                    <a:pt x="1005" y="9427"/>
                  </a:cubicBezTo>
                  <a:cubicBezTo>
                    <a:pt x="1028" y="9404"/>
                    <a:pt x="1028" y="9404"/>
                    <a:pt x="1051" y="9381"/>
                  </a:cubicBezTo>
                  <a:cubicBezTo>
                    <a:pt x="1051" y="9359"/>
                    <a:pt x="1074" y="9313"/>
                    <a:pt x="1074" y="9313"/>
                  </a:cubicBezTo>
                  <a:cubicBezTo>
                    <a:pt x="1074" y="9290"/>
                    <a:pt x="1074" y="9267"/>
                    <a:pt x="1074" y="9267"/>
                  </a:cubicBezTo>
                  <a:cubicBezTo>
                    <a:pt x="1074" y="9222"/>
                    <a:pt x="1097" y="9199"/>
                    <a:pt x="1097" y="9153"/>
                  </a:cubicBezTo>
                  <a:cubicBezTo>
                    <a:pt x="1097" y="9107"/>
                    <a:pt x="1097" y="9062"/>
                    <a:pt x="1097" y="9039"/>
                  </a:cubicBezTo>
                  <a:cubicBezTo>
                    <a:pt x="1119" y="8971"/>
                    <a:pt x="1119" y="8925"/>
                    <a:pt x="1119" y="8879"/>
                  </a:cubicBezTo>
                  <a:lnTo>
                    <a:pt x="1119" y="8811"/>
                  </a:lnTo>
                  <a:cubicBezTo>
                    <a:pt x="1119" y="8811"/>
                    <a:pt x="1119" y="8811"/>
                    <a:pt x="1142" y="8788"/>
                  </a:cubicBezTo>
                  <a:lnTo>
                    <a:pt x="1142" y="8765"/>
                  </a:lnTo>
                  <a:lnTo>
                    <a:pt x="1142" y="8742"/>
                  </a:lnTo>
                  <a:cubicBezTo>
                    <a:pt x="1142" y="8628"/>
                    <a:pt x="1165" y="8514"/>
                    <a:pt x="1188" y="8400"/>
                  </a:cubicBezTo>
                  <a:cubicBezTo>
                    <a:pt x="1211" y="8309"/>
                    <a:pt x="1233" y="8240"/>
                    <a:pt x="1233" y="8149"/>
                  </a:cubicBezTo>
                  <a:lnTo>
                    <a:pt x="1279" y="7989"/>
                  </a:lnTo>
                  <a:cubicBezTo>
                    <a:pt x="1348" y="7692"/>
                    <a:pt x="1416" y="7418"/>
                    <a:pt x="1462" y="7144"/>
                  </a:cubicBezTo>
                  <a:cubicBezTo>
                    <a:pt x="1507" y="6985"/>
                    <a:pt x="1553" y="6825"/>
                    <a:pt x="1599" y="6711"/>
                  </a:cubicBezTo>
                  <a:lnTo>
                    <a:pt x="1621" y="6642"/>
                  </a:lnTo>
                  <a:cubicBezTo>
                    <a:pt x="1644" y="6597"/>
                    <a:pt x="1644" y="6551"/>
                    <a:pt x="1667" y="6505"/>
                  </a:cubicBezTo>
                  <a:cubicBezTo>
                    <a:pt x="1690" y="6437"/>
                    <a:pt x="1713" y="6391"/>
                    <a:pt x="1736" y="6323"/>
                  </a:cubicBezTo>
                  <a:lnTo>
                    <a:pt x="1758" y="6277"/>
                  </a:lnTo>
                  <a:lnTo>
                    <a:pt x="1736" y="6300"/>
                  </a:lnTo>
                  <a:lnTo>
                    <a:pt x="1781" y="6209"/>
                  </a:lnTo>
                  <a:lnTo>
                    <a:pt x="1781" y="6163"/>
                  </a:lnTo>
                  <a:cubicBezTo>
                    <a:pt x="1827" y="6095"/>
                    <a:pt x="1827" y="6049"/>
                    <a:pt x="1850" y="5980"/>
                  </a:cubicBezTo>
                  <a:lnTo>
                    <a:pt x="1887" y="5887"/>
                  </a:lnTo>
                  <a:lnTo>
                    <a:pt x="1887" y="5887"/>
                  </a:lnTo>
                  <a:cubicBezTo>
                    <a:pt x="1948" y="5781"/>
                    <a:pt x="1990" y="5675"/>
                    <a:pt x="2032" y="5570"/>
                  </a:cubicBezTo>
                  <a:lnTo>
                    <a:pt x="2055" y="5478"/>
                  </a:lnTo>
                  <a:cubicBezTo>
                    <a:pt x="2101" y="5364"/>
                    <a:pt x="2169" y="5204"/>
                    <a:pt x="2261" y="5045"/>
                  </a:cubicBezTo>
                  <a:lnTo>
                    <a:pt x="2283" y="4999"/>
                  </a:lnTo>
                  <a:lnTo>
                    <a:pt x="2352" y="4839"/>
                  </a:lnTo>
                  <a:cubicBezTo>
                    <a:pt x="2375" y="4771"/>
                    <a:pt x="2420" y="4725"/>
                    <a:pt x="2443" y="4657"/>
                  </a:cubicBezTo>
                  <a:lnTo>
                    <a:pt x="2466" y="4611"/>
                  </a:lnTo>
                  <a:lnTo>
                    <a:pt x="2512" y="4565"/>
                  </a:lnTo>
                  <a:cubicBezTo>
                    <a:pt x="2557" y="4428"/>
                    <a:pt x="2626" y="4314"/>
                    <a:pt x="2694" y="4200"/>
                  </a:cubicBezTo>
                  <a:cubicBezTo>
                    <a:pt x="2786" y="4063"/>
                    <a:pt x="2854" y="3926"/>
                    <a:pt x="2945" y="3812"/>
                  </a:cubicBezTo>
                  <a:lnTo>
                    <a:pt x="2968" y="3789"/>
                  </a:lnTo>
                  <a:cubicBezTo>
                    <a:pt x="3059" y="3629"/>
                    <a:pt x="3151" y="3492"/>
                    <a:pt x="3242" y="3355"/>
                  </a:cubicBezTo>
                  <a:lnTo>
                    <a:pt x="3242" y="3378"/>
                  </a:lnTo>
                  <a:lnTo>
                    <a:pt x="3288" y="3310"/>
                  </a:lnTo>
                  <a:cubicBezTo>
                    <a:pt x="3356" y="3219"/>
                    <a:pt x="3425" y="3127"/>
                    <a:pt x="3516" y="3036"/>
                  </a:cubicBezTo>
                  <a:cubicBezTo>
                    <a:pt x="3607" y="2899"/>
                    <a:pt x="3721" y="2785"/>
                    <a:pt x="3813" y="2671"/>
                  </a:cubicBezTo>
                  <a:cubicBezTo>
                    <a:pt x="3881" y="2602"/>
                    <a:pt x="3972" y="2534"/>
                    <a:pt x="4041" y="2442"/>
                  </a:cubicBezTo>
                  <a:cubicBezTo>
                    <a:pt x="4087" y="2420"/>
                    <a:pt x="4132" y="2374"/>
                    <a:pt x="4178" y="2328"/>
                  </a:cubicBezTo>
                  <a:cubicBezTo>
                    <a:pt x="4292" y="2214"/>
                    <a:pt x="4406" y="2100"/>
                    <a:pt x="4520" y="1986"/>
                  </a:cubicBezTo>
                  <a:cubicBezTo>
                    <a:pt x="4589" y="1940"/>
                    <a:pt x="4634" y="1872"/>
                    <a:pt x="4703" y="1826"/>
                  </a:cubicBezTo>
                  <a:cubicBezTo>
                    <a:pt x="4771" y="1758"/>
                    <a:pt x="4840" y="1712"/>
                    <a:pt x="4908" y="1666"/>
                  </a:cubicBezTo>
                  <a:cubicBezTo>
                    <a:pt x="4977" y="1598"/>
                    <a:pt x="5045" y="1552"/>
                    <a:pt x="5091" y="1507"/>
                  </a:cubicBezTo>
                  <a:lnTo>
                    <a:pt x="5251" y="1393"/>
                  </a:lnTo>
                  <a:cubicBezTo>
                    <a:pt x="5342" y="1301"/>
                    <a:pt x="5456" y="1233"/>
                    <a:pt x="5547" y="1164"/>
                  </a:cubicBezTo>
                  <a:lnTo>
                    <a:pt x="5593" y="1141"/>
                  </a:lnTo>
                  <a:cubicBezTo>
                    <a:pt x="5707" y="1050"/>
                    <a:pt x="5844" y="982"/>
                    <a:pt x="5981" y="890"/>
                  </a:cubicBezTo>
                  <a:lnTo>
                    <a:pt x="6095" y="822"/>
                  </a:lnTo>
                  <a:cubicBezTo>
                    <a:pt x="6187" y="753"/>
                    <a:pt x="6301" y="685"/>
                    <a:pt x="6392" y="616"/>
                  </a:cubicBezTo>
                  <a:cubicBezTo>
                    <a:pt x="6483" y="571"/>
                    <a:pt x="6597" y="502"/>
                    <a:pt x="6712" y="457"/>
                  </a:cubicBezTo>
                  <a:lnTo>
                    <a:pt x="6757" y="434"/>
                  </a:lnTo>
                  <a:lnTo>
                    <a:pt x="6780" y="411"/>
                  </a:lnTo>
                  <a:cubicBezTo>
                    <a:pt x="6871" y="365"/>
                    <a:pt x="6985" y="297"/>
                    <a:pt x="7122" y="251"/>
                  </a:cubicBezTo>
                  <a:cubicBezTo>
                    <a:pt x="7214" y="206"/>
                    <a:pt x="7305" y="183"/>
                    <a:pt x="7396" y="160"/>
                  </a:cubicBezTo>
                  <a:cubicBezTo>
                    <a:pt x="7419" y="160"/>
                    <a:pt x="7419" y="137"/>
                    <a:pt x="7442" y="114"/>
                  </a:cubicBezTo>
                  <a:cubicBezTo>
                    <a:pt x="7442" y="114"/>
                    <a:pt x="7442" y="91"/>
                    <a:pt x="7442" y="69"/>
                  </a:cubicBezTo>
                  <a:cubicBezTo>
                    <a:pt x="7442" y="23"/>
                    <a:pt x="7419" y="0"/>
                    <a:pt x="737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 name="Google Shape;9812;p58"/>
            <p:cNvSpPr/>
            <p:nvPr/>
          </p:nvSpPr>
          <p:spPr>
            <a:xfrm>
              <a:off x="5625478" y="3163093"/>
              <a:ext cx="254212" cy="322841"/>
            </a:xfrm>
            <a:custGeom>
              <a:avLst/>
              <a:gdLst/>
              <a:ahLst/>
              <a:cxnLst/>
              <a:rect l="l" t="t" r="r" b="b"/>
              <a:pathLst>
                <a:path w="5397" h="6854" extrusionOk="0">
                  <a:moveTo>
                    <a:pt x="717" y="5479"/>
                  </a:moveTo>
                  <a:lnTo>
                    <a:pt x="717" y="5479"/>
                  </a:lnTo>
                  <a:cubicBezTo>
                    <a:pt x="711" y="5485"/>
                    <a:pt x="705" y="5492"/>
                    <a:pt x="700" y="5501"/>
                  </a:cubicBezTo>
                  <a:lnTo>
                    <a:pt x="700" y="5501"/>
                  </a:lnTo>
                  <a:cubicBezTo>
                    <a:pt x="717" y="5498"/>
                    <a:pt x="717" y="5479"/>
                    <a:pt x="717" y="5479"/>
                  </a:cubicBezTo>
                  <a:close/>
                  <a:moveTo>
                    <a:pt x="5260" y="1"/>
                  </a:moveTo>
                  <a:cubicBezTo>
                    <a:pt x="5009" y="115"/>
                    <a:pt x="4757" y="206"/>
                    <a:pt x="4506" y="343"/>
                  </a:cubicBezTo>
                  <a:cubicBezTo>
                    <a:pt x="4461" y="366"/>
                    <a:pt x="4438" y="389"/>
                    <a:pt x="4392" y="412"/>
                  </a:cubicBezTo>
                  <a:cubicBezTo>
                    <a:pt x="4392" y="389"/>
                    <a:pt x="4392" y="389"/>
                    <a:pt x="4392" y="389"/>
                  </a:cubicBezTo>
                  <a:cubicBezTo>
                    <a:pt x="4376" y="355"/>
                    <a:pt x="4334" y="334"/>
                    <a:pt x="4287" y="334"/>
                  </a:cubicBezTo>
                  <a:cubicBezTo>
                    <a:pt x="4269" y="334"/>
                    <a:pt x="4251" y="337"/>
                    <a:pt x="4233" y="343"/>
                  </a:cubicBezTo>
                  <a:cubicBezTo>
                    <a:pt x="4096" y="434"/>
                    <a:pt x="3959" y="526"/>
                    <a:pt x="3822" y="594"/>
                  </a:cubicBezTo>
                  <a:cubicBezTo>
                    <a:pt x="3685" y="685"/>
                    <a:pt x="3548" y="800"/>
                    <a:pt x="3411" y="891"/>
                  </a:cubicBezTo>
                  <a:cubicBezTo>
                    <a:pt x="3388" y="891"/>
                    <a:pt x="3388" y="914"/>
                    <a:pt x="3365" y="914"/>
                  </a:cubicBezTo>
                  <a:cubicBezTo>
                    <a:pt x="3342" y="914"/>
                    <a:pt x="3319" y="914"/>
                    <a:pt x="3297" y="936"/>
                  </a:cubicBezTo>
                  <a:cubicBezTo>
                    <a:pt x="3274" y="959"/>
                    <a:pt x="3251" y="959"/>
                    <a:pt x="3251" y="982"/>
                  </a:cubicBezTo>
                  <a:cubicBezTo>
                    <a:pt x="3183" y="1028"/>
                    <a:pt x="3137" y="1073"/>
                    <a:pt x="3068" y="1119"/>
                  </a:cubicBezTo>
                  <a:cubicBezTo>
                    <a:pt x="3000" y="1188"/>
                    <a:pt x="2931" y="1233"/>
                    <a:pt x="2863" y="1302"/>
                  </a:cubicBezTo>
                  <a:cubicBezTo>
                    <a:pt x="2840" y="1325"/>
                    <a:pt x="2817" y="1347"/>
                    <a:pt x="2795" y="1370"/>
                  </a:cubicBezTo>
                  <a:cubicBezTo>
                    <a:pt x="2772" y="1393"/>
                    <a:pt x="2726" y="1439"/>
                    <a:pt x="2703" y="1461"/>
                  </a:cubicBezTo>
                  <a:cubicBezTo>
                    <a:pt x="2680" y="1484"/>
                    <a:pt x="2658" y="1507"/>
                    <a:pt x="2612" y="1553"/>
                  </a:cubicBezTo>
                  <a:cubicBezTo>
                    <a:pt x="2589" y="1576"/>
                    <a:pt x="2566" y="1598"/>
                    <a:pt x="2543" y="1621"/>
                  </a:cubicBezTo>
                  <a:cubicBezTo>
                    <a:pt x="2543" y="1644"/>
                    <a:pt x="2521" y="1644"/>
                    <a:pt x="2521" y="1644"/>
                  </a:cubicBezTo>
                  <a:cubicBezTo>
                    <a:pt x="2452" y="1713"/>
                    <a:pt x="2406" y="1781"/>
                    <a:pt x="2338" y="1849"/>
                  </a:cubicBezTo>
                  <a:cubicBezTo>
                    <a:pt x="2270" y="1918"/>
                    <a:pt x="2201" y="1986"/>
                    <a:pt x="2155" y="2078"/>
                  </a:cubicBezTo>
                  <a:cubicBezTo>
                    <a:pt x="2110" y="2123"/>
                    <a:pt x="2064" y="2192"/>
                    <a:pt x="2018" y="2260"/>
                  </a:cubicBezTo>
                  <a:cubicBezTo>
                    <a:pt x="1996" y="2283"/>
                    <a:pt x="1973" y="2306"/>
                    <a:pt x="1950" y="2352"/>
                  </a:cubicBezTo>
                  <a:cubicBezTo>
                    <a:pt x="1882" y="2443"/>
                    <a:pt x="1813" y="2534"/>
                    <a:pt x="1745" y="2648"/>
                  </a:cubicBezTo>
                  <a:cubicBezTo>
                    <a:pt x="1699" y="2694"/>
                    <a:pt x="1676" y="2763"/>
                    <a:pt x="1630" y="2808"/>
                  </a:cubicBezTo>
                  <a:cubicBezTo>
                    <a:pt x="1608" y="2854"/>
                    <a:pt x="1585" y="2877"/>
                    <a:pt x="1562" y="2922"/>
                  </a:cubicBezTo>
                  <a:cubicBezTo>
                    <a:pt x="1562" y="2945"/>
                    <a:pt x="1539" y="2968"/>
                    <a:pt x="1539" y="2991"/>
                  </a:cubicBezTo>
                  <a:cubicBezTo>
                    <a:pt x="1516" y="3014"/>
                    <a:pt x="1516" y="3014"/>
                    <a:pt x="1516" y="3036"/>
                  </a:cubicBezTo>
                  <a:cubicBezTo>
                    <a:pt x="1493" y="3059"/>
                    <a:pt x="1493" y="3082"/>
                    <a:pt x="1493" y="3105"/>
                  </a:cubicBezTo>
                  <a:cubicBezTo>
                    <a:pt x="1425" y="3196"/>
                    <a:pt x="1357" y="3310"/>
                    <a:pt x="1288" y="3402"/>
                  </a:cubicBezTo>
                  <a:cubicBezTo>
                    <a:pt x="1220" y="3561"/>
                    <a:pt x="1128" y="3698"/>
                    <a:pt x="1037" y="3858"/>
                  </a:cubicBezTo>
                  <a:cubicBezTo>
                    <a:pt x="1014" y="3927"/>
                    <a:pt x="991" y="3972"/>
                    <a:pt x="946" y="4041"/>
                  </a:cubicBezTo>
                  <a:cubicBezTo>
                    <a:pt x="900" y="4155"/>
                    <a:pt x="832" y="4269"/>
                    <a:pt x="786" y="4383"/>
                  </a:cubicBezTo>
                  <a:cubicBezTo>
                    <a:pt x="695" y="4543"/>
                    <a:pt x="649" y="4703"/>
                    <a:pt x="580" y="4862"/>
                  </a:cubicBezTo>
                  <a:cubicBezTo>
                    <a:pt x="535" y="4931"/>
                    <a:pt x="512" y="4999"/>
                    <a:pt x="466" y="5091"/>
                  </a:cubicBezTo>
                  <a:cubicBezTo>
                    <a:pt x="444" y="5159"/>
                    <a:pt x="421" y="5228"/>
                    <a:pt x="398" y="5319"/>
                  </a:cubicBezTo>
                  <a:cubicBezTo>
                    <a:pt x="352" y="5479"/>
                    <a:pt x="307" y="5638"/>
                    <a:pt x="261" y="5798"/>
                  </a:cubicBezTo>
                  <a:cubicBezTo>
                    <a:pt x="215" y="5935"/>
                    <a:pt x="170" y="6095"/>
                    <a:pt x="147" y="6255"/>
                  </a:cubicBezTo>
                  <a:cubicBezTo>
                    <a:pt x="124" y="6346"/>
                    <a:pt x="101" y="6415"/>
                    <a:pt x="78" y="6506"/>
                  </a:cubicBezTo>
                  <a:cubicBezTo>
                    <a:pt x="78" y="6529"/>
                    <a:pt x="78" y="6552"/>
                    <a:pt x="78" y="6574"/>
                  </a:cubicBezTo>
                  <a:cubicBezTo>
                    <a:pt x="55" y="6620"/>
                    <a:pt x="55" y="6643"/>
                    <a:pt x="33" y="6666"/>
                  </a:cubicBezTo>
                  <a:cubicBezTo>
                    <a:pt x="33" y="6688"/>
                    <a:pt x="33" y="6711"/>
                    <a:pt x="33" y="6757"/>
                  </a:cubicBezTo>
                  <a:cubicBezTo>
                    <a:pt x="0" y="6805"/>
                    <a:pt x="48" y="6854"/>
                    <a:pt x="95" y="6854"/>
                  </a:cubicBezTo>
                  <a:cubicBezTo>
                    <a:pt x="114" y="6854"/>
                    <a:pt x="133" y="6845"/>
                    <a:pt x="147" y="6825"/>
                  </a:cubicBezTo>
                  <a:cubicBezTo>
                    <a:pt x="170" y="6803"/>
                    <a:pt x="192" y="6780"/>
                    <a:pt x="192" y="6757"/>
                  </a:cubicBezTo>
                  <a:cubicBezTo>
                    <a:pt x="192" y="6734"/>
                    <a:pt x="215" y="6711"/>
                    <a:pt x="215" y="6688"/>
                  </a:cubicBezTo>
                  <a:cubicBezTo>
                    <a:pt x="238" y="6643"/>
                    <a:pt x="261" y="6597"/>
                    <a:pt x="261" y="6552"/>
                  </a:cubicBezTo>
                  <a:cubicBezTo>
                    <a:pt x="307" y="6437"/>
                    <a:pt x="352" y="6323"/>
                    <a:pt x="398" y="6232"/>
                  </a:cubicBezTo>
                  <a:cubicBezTo>
                    <a:pt x="421" y="6141"/>
                    <a:pt x="466" y="6049"/>
                    <a:pt x="489" y="5958"/>
                  </a:cubicBezTo>
                  <a:cubicBezTo>
                    <a:pt x="535" y="5844"/>
                    <a:pt x="580" y="5753"/>
                    <a:pt x="626" y="5661"/>
                  </a:cubicBezTo>
                  <a:cubicBezTo>
                    <a:pt x="626" y="5638"/>
                    <a:pt x="649" y="5616"/>
                    <a:pt x="672" y="5593"/>
                  </a:cubicBezTo>
                  <a:cubicBezTo>
                    <a:pt x="672" y="5559"/>
                    <a:pt x="684" y="5526"/>
                    <a:pt x="700" y="5501"/>
                  </a:cubicBezTo>
                  <a:lnTo>
                    <a:pt x="700" y="5501"/>
                  </a:lnTo>
                  <a:cubicBezTo>
                    <a:pt x="698" y="5501"/>
                    <a:pt x="696" y="5502"/>
                    <a:pt x="695" y="5502"/>
                  </a:cubicBezTo>
                  <a:cubicBezTo>
                    <a:pt x="832" y="5250"/>
                    <a:pt x="946" y="4999"/>
                    <a:pt x="1083" y="4748"/>
                  </a:cubicBezTo>
                  <a:cubicBezTo>
                    <a:pt x="1220" y="4474"/>
                    <a:pt x="1357" y="4223"/>
                    <a:pt x="1493" y="3972"/>
                  </a:cubicBezTo>
                  <a:cubicBezTo>
                    <a:pt x="1562" y="3858"/>
                    <a:pt x="1653" y="3721"/>
                    <a:pt x="1722" y="3607"/>
                  </a:cubicBezTo>
                  <a:cubicBezTo>
                    <a:pt x="1790" y="3470"/>
                    <a:pt x="1859" y="3356"/>
                    <a:pt x="1927" y="3219"/>
                  </a:cubicBezTo>
                  <a:cubicBezTo>
                    <a:pt x="2018" y="3082"/>
                    <a:pt x="2110" y="2945"/>
                    <a:pt x="2224" y="2831"/>
                  </a:cubicBezTo>
                  <a:cubicBezTo>
                    <a:pt x="2315" y="2694"/>
                    <a:pt x="2406" y="2580"/>
                    <a:pt x="2498" y="2443"/>
                  </a:cubicBezTo>
                  <a:cubicBezTo>
                    <a:pt x="2566" y="2374"/>
                    <a:pt x="2635" y="2283"/>
                    <a:pt x="2680" y="2215"/>
                  </a:cubicBezTo>
                  <a:cubicBezTo>
                    <a:pt x="2726" y="2169"/>
                    <a:pt x="2795" y="2101"/>
                    <a:pt x="2840" y="2055"/>
                  </a:cubicBezTo>
                  <a:cubicBezTo>
                    <a:pt x="2886" y="1986"/>
                    <a:pt x="2954" y="1918"/>
                    <a:pt x="3000" y="1872"/>
                  </a:cubicBezTo>
                  <a:cubicBezTo>
                    <a:pt x="3114" y="1758"/>
                    <a:pt x="3228" y="1644"/>
                    <a:pt x="3342" y="1530"/>
                  </a:cubicBezTo>
                  <a:cubicBezTo>
                    <a:pt x="3411" y="1484"/>
                    <a:pt x="3479" y="1416"/>
                    <a:pt x="3525" y="1347"/>
                  </a:cubicBezTo>
                  <a:cubicBezTo>
                    <a:pt x="3593" y="1302"/>
                    <a:pt x="3662" y="1233"/>
                    <a:pt x="3730" y="1188"/>
                  </a:cubicBezTo>
                  <a:cubicBezTo>
                    <a:pt x="3844" y="1096"/>
                    <a:pt x="3981" y="982"/>
                    <a:pt x="4118" y="891"/>
                  </a:cubicBezTo>
                  <a:cubicBezTo>
                    <a:pt x="4164" y="868"/>
                    <a:pt x="4187" y="822"/>
                    <a:pt x="4233" y="800"/>
                  </a:cubicBezTo>
                  <a:cubicBezTo>
                    <a:pt x="4301" y="754"/>
                    <a:pt x="4369" y="708"/>
                    <a:pt x="4438" y="685"/>
                  </a:cubicBezTo>
                  <a:cubicBezTo>
                    <a:pt x="4461" y="640"/>
                    <a:pt x="4506" y="617"/>
                    <a:pt x="4552" y="594"/>
                  </a:cubicBezTo>
                  <a:cubicBezTo>
                    <a:pt x="4598" y="571"/>
                    <a:pt x="4621" y="548"/>
                    <a:pt x="4643" y="526"/>
                  </a:cubicBezTo>
                  <a:cubicBezTo>
                    <a:pt x="4757" y="457"/>
                    <a:pt x="4872" y="389"/>
                    <a:pt x="4986" y="343"/>
                  </a:cubicBezTo>
                  <a:cubicBezTo>
                    <a:pt x="5100" y="275"/>
                    <a:pt x="5214" y="206"/>
                    <a:pt x="5328" y="160"/>
                  </a:cubicBezTo>
                  <a:cubicBezTo>
                    <a:pt x="5374" y="138"/>
                    <a:pt x="5397" y="92"/>
                    <a:pt x="5374" y="46"/>
                  </a:cubicBezTo>
                  <a:cubicBezTo>
                    <a:pt x="5351" y="1"/>
                    <a:pt x="5328" y="1"/>
                    <a:pt x="530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 name="Google Shape;9813;p58"/>
            <p:cNvSpPr/>
            <p:nvPr/>
          </p:nvSpPr>
          <p:spPr>
            <a:xfrm>
              <a:off x="4637835" y="3254475"/>
              <a:ext cx="372016" cy="732208"/>
            </a:xfrm>
            <a:custGeom>
              <a:avLst/>
              <a:gdLst/>
              <a:ahLst/>
              <a:cxnLst/>
              <a:rect l="l" t="t" r="r" b="b"/>
              <a:pathLst>
                <a:path w="7898" h="15545" extrusionOk="0">
                  <a:moveTo>
                    <a:pt x="2077" y="4269"/>
                  </a:moveTo>
                  <a:cubicBezTo>
                    <a:pt x="2077" y="4292"/>
                    <a:pt x="2077" y="4292"/>
                    <a:pt x="2100" y="4292"/>
                  </a:cubicBezTo>
                  <a:lnTo>
                    <a:pt x="2077" y="4269"/>
                  </a:lnTo>
                  <a:close/>
                  <a:moveTo>
                    <a:pt x="4406" y="9062"/>
                  </a:moveTo>
                  <a:cubicBezTo>
                    <a:pt x="4406" y="9062"/>
                    <a:pt x="4406" y="9075"/>
                    <a:pt x="4415" y="9081"/>
                  </a:cubicBezTo>
                  <a:lnTo>
                    <a:pt x="4415" y="9081"/>
                  </a:lnTo>
                  <a:cubicBezTo>
                    <a:pt x="4412" y="9075"/>
                    <a:pt x="4409" y="9069"/>
                    <a:pt x="4406" y="9062"/>
                  </a:cubicBezTo>
                  <a:close/>
                  <a:moveTo>
                    <a:pt x="5995" y="11646"/>
                  </a:moveTo>
                  <a:cubicBezTo>
                    <a:pt x="5998" y="11652"/>
                    <a:pt x="6001" y="11658"/>
                    <a:pt x="6003" y="11665"/>
                  </a:cubicBezTo>
                  <a:cubicBezTo>
                    <a:pt x="6003" y="11665"/>
                    <a:pt x="6003" y="11653"/>
                    <a:pt x="5995" y="11646"/>
                  </a:cubicBezTo>
                  <a:close/>
                  <a:moveTo>
                    <a:pt x="137" y="1"/>
                  </a:moveTo>
                  <a:cubicBezTo>
                    <a:pt x="114" y="1"/>
                    <a:pt x="92" y="1"/>
                    <a:pt x="69" y="24"/>
                  </a:cubicBezTo>
                  <a:cubicBezTo>
                    <a:pt x="23" y="46"/>
                    <a:pt x="0" y="115"/>
                    <a:pt x="46" y="183"/>
                  </a:cubicBezTo>
                  <a:cubicBezTo>
                    <a:pt x="69" y="206"/>
                    <a:pt x="92" y="252"/>
                    <a:pt x="114" y="298"/>
                  </a:cubicBezTo>
                  <a:cubicBezTo>
                    <a:pt x="160" y="412"/>
                    <a:pt x="206" y="526"/>
                    <a:pt x="251" y="640"/>
                  </a:cubicBezTo>
                  <a:cubicBezTo>
                    <a:pt x="320" y="777"/>
                    <a:pt x="366" y="914"/>
                    <a:pt x="434" y="1028"/>
                  </a:cubicBezTo>
                  <a:cubicBezTo>
                    <a:pt x="457" y="1051"/>
                    <a:pt x="457" y="1074"/>
                    <a:pt x="480" y="1096"/>
                  </a:cubicBezTo>
                  <a:cubicBezTo>
                    <a:pt x="525" y="1188"/>
                    <a:pt x="571" y="1302"/>
                    <a:pt x="617" y="1393"/>
                  </a:cubicBezTo>
                  <a:lnTo>
                    <a:pt x="639" y="1416"/>
                  </a:lnTo>
                  <a:cubicBezTo>
                    <a:pt x="662" y="1484"/>
                    <a:pt x="708" y="1553"/>
                    <a:pt x="754" y="1621"/>
                  </a:cubicBezTo>
                  <a:cubicBezTo>
                    <a:pt x="754" y="1667"/>
                    <a:pt x="776" y="1690"/>
                    <a:pt x="799" y="1713"/>
                  </a:cubicBezTo>
                  <a:lnTo>
                    <a:pt x="776" y="1713"/>
                  </a:lnTo>
                  <a:cubicBezTo>
                    <a:pt x="799" y="1713"/>
                    <a:pt x="799" y="1713"/>
                    <a:pt x="799" y="1736"/>
                  </a:cubicBezTo>
                  <a:cubicBezTo>
                    <a:pt x="799" y="1736"/>
                    <a:pt x="799" y="1758"/>
                    <a:pt x="822" y="1758"/>
                  </a:cubicBezTo>
                  <a:cubicBezTo>
                    <a:pt x="891" y="1895"/>
                    <a:pt x="936" y="2032"/>
                    <a:pt x="1005" y="2169"/>
                  </a:cubicBezTo>
                  <a:cubicBezTo>
                    <a:pt x="1073" y="2306"/>
                    <a:pt x="1119" y="2443"/>
                    <a:pt x="1187" y="2580"/>
                  </a:cubicBezTo>
                  <a:cubicBezTo>
                    <a:pt x="1324" y="2854"/>
                    <a:pt x="1484" y="3105"/>
                    <a:pt x="1621" y="3379"/>
                  </a:cubicBezTo>
                  <a:cubicBezTo>
                    <a:pt x="1644" y="3425"/>
                    <a:pt x="1667" y="3470"/>
                    <a:pt x="1689" y="3516"/>
                  </a:cubicBezTo>
                  <a:lnTo>
                    <a:pt x="1689" y="3493"/>
                  </a:lnTo>
                  <a:cubicBezTo>
                    <a:pt x="1689" y="3505"/>
                    <a:pt x="1695" y="3516"/>
                    <a:pt x="1701" y="3528"/>
                  </a:cubicBezTo>
                  <a:lnTo>
                    <a:pt x="1701" y="3528"/>
                  </a:lnTo>
                  <a:cubicBezTo>
                    <a:pt x="1698" y="3525"/>
                    <a:pt x="1694" y="3521"/>
                    <a:pt x="1689" y="3516"/>
                  </a:cubicBezTo>
                  <a:lnTo>
                    <a:pt x="1689" y="3516"/>
                  </a:lnTo>
                  <a:cubicBezTo>
                    <a:pt x="1697" y="3527"/>
                    <a:pt x="1703" y="3537"/>
                    <a:pt x="1710" y="3547"/>
                  </a:cubicBezTo>
                  <a:lnTo>
                    <a:pt x="1710" y="3547"/>
                  </a:lnTo>
                  <a:cubicBezTo>
                    <a:pt x="1711" y="3552"/>
                    <a:pt x="1712" y="3557"/>
                    <a:pt x="1712" y="3562"/>
                  </a:cubicBezTo>
                  <a:cubicBezTo>
                    <a:pt x="1712" y="3557"/>
                    <a:pt x="1712" y="3554"/>
                    <a:pt x="1712" y="3551"/>
                  </a:cubicBezTo>
                  <a:lnTo>
                    <a:pt x="1712" y="3551"/>
                  </a:lnTo>
                  <a:cubicBezTo>
                    <a:pt x="1743" y="3602"/>
                    <a:pt x="1762" y="3642"/>
                    <a:pt x="1781" y="3698"/>
                  </a:cubicBezTo>
                  <a:cubicBezTo>
                    <a:pt x="1849" y="3813"/>
                    <a:pt x="1895" y="3927"/>
                    <a:pt x="1963" y="4041"/>
                  </a:cubicBezTo>
                  <a:cubicBezTo>
                    <a:pt x="1963" y="4049"/>
                    <a:pt x="1963" y="4058"/>
                    <a:pt x="1964" y="4065"/>
                  </a:cubicBezTo>
                  <a:lnTo>
                    <a:pt x="1964" y="4065"/>
                  </a:lnTo>
                  <a:cubicBezTo>
                    <a:pt x="1964" y="4065"/>
                    <a:pt x="1964" y="4064"/>
                    <a:pt x="1964" y="4064"/>
                  </a:cubicBezTo>
                  <a:lnTo>
                    <a:pt x="1964" y="4064"/>
                  </a:lnTo>
                  <a:cubicBezTo>
                    <a:pt x="1964" y="4064"/>
                    <a:pt x="1964" y="4065"/>
                    <a:pt x="1964" y="4065"/>
                  </a:cubicBezTo>
                  <a:lnTo>
                    <a:pt x="1964" y="4065"/>
                  </a:lnTo>
                  <a:cubicBezTo>
                    <a:pt x="1966" y="4076"/>
                    <a:pt x="1971" y="4085"/>
                    <a:pt x="1983" y="4086"/>
                  </a:cubicBezTo>
                  <a:lnTo>
                    <a:pt x="1983" y="4086"/>
                  </a:lnTo>
                  <a:cubicBezTo>
                    <a:pt x="1986" y="4092"/>
                    <a:pt x="1986" y="4098"/>
                    <a:pt x="1986" y="4109"/>
                  </a:cubicBezTo>
                  <a:cubicBezTo>
                    <a:pt x="1986" y="4109"/>
                    <a:pt x="1986" y="4109"/>
                    <a:pt x="1986" y="4087"/>
                  </a:cubicBezTo>
                  <a:cubicBezTo>
                    <a:pt x="2009" y="4155"/>
                    <a:pt x="2055" y="4223"/>
                    <a:pt x="2100" y="4292"/>
                  </a:cubicBezTo>
                  <a:cubicBezTo>
                    <a:pt x="2100" y="4338"/>
                    <a:pt x="2123" y="4360"/>
                    <a:pt x="2123" y="4383"/>
                  </a:cubicBezTo>
                  <a:cubicBezTo>
                    <a:pt x="2169" y="4452"/>
                    <a:pt x="2192" y="4520"/>
                    <a:pt x="2237" y="4566"/>
                  </a:cubicBezTo>
                  <a:cubicBezTo>
                    <a:pt x="2260" y="4657"/>
                    <a:pt x="2306" y="4748"/>
                    <a:pt x="2351" y="4840"/>
                  </a:cubicBezTo>
                  <a:cubicBezTo>
                    <a:pt x="2374" y="4931"/>
                    <a:pt x="2420" y="5000"/>
                    <a:pt x="2466" y="5091"/>
                  </a:cubicBezTo>
                  <a:cubicBezTo>
                    <a:pt x="2534" y="5251"/>
                    <a:pt x="2625" y="5433"/>
                    <a:pt x="2694" y="5593"/>
                  </a:cubicBezTo>
                  <a:cubicBezTo>
                    <a:pt x="2717" y="5639"/>
                    <a:pt x="2739" y="5661"/>
                    <a:pt x="2762" y="5707"/>
                  </a:cubicBezTo>
                  <a:cubicBezTo>
                    <a:pt x="2740" y="5685"/>
                    <a:pt x="2739" y="5684"/>
                    <a:pt x="2739" y="5684"/>
                  </a:cubicBezTo>
                  <a:lnTo>
                    <a:pt x="2739" y="5684"/>
                  </a:lnTo>
                  <a:cubicBezTo>
                    <a:pt x="2808" y="5798"/>
                    <a:pt x="2854" y="5935"/>
                    <a:pt x="2922" y="6049"/>
                  </a:cubicBezTo>
                  <a:cubicBezTo>
                    <a:pt x="2990" y="6186"/>
                    <a:pt x="3036" y="6301"/>
                    <a:pt x="3105" y="6438"/>
                  </a:cubicBezTo>
                  <a:cubicBezTo>
                    <a:pt x="3150" y="6552"/>
                    <a:pt x="3219" y="6689"/>
                    <a:pt x="3287" y="6803"/>
                  </a:cubicBezTo>
                  <a:cubicBezTo>
                    <a:pt x="3356" y="6963"/>
                    <a:pt x="3424" y="7099"/>
                    <a:pt x="3493" y="7236"/>
                  </a:cubicBezTo>
                  <a:cubicBezTo>
                    <a:pt x="3561" y="7328"/>
                    <a:pt x="3607" y="7419"/>
                    <a:pt x="3652" y="7533"/>
                  </a:cubicBezTo>
                  <a:cubicBezTo>
                    <a:pt x="3652" y="7533"/>
                    <a:pt x="3652" y="7533"/>
                    <a:pt x="3652" y="7510"/>
                  </a:cubicBezTo>
                  <a:cubicBezTo>
                    <a:pt x="3652" y="7522"/>
                    <a:pt x="3658" y="7533"/>
                    <a:pt x="3664" y="7545"/>
                  </a:cubicBezTo>
                  <a:lnTo>
                    <a:pt x="3664" y="7545"/>
                  </a:lnTo>
                  <a:cubicBezTo>
                    <a:pt x="3661" y="7542"/>
                    <a:pt x="3657" y="7538"/>
                    <a:pt x="3652" y="7533"/>
                  </a:cubicBezTo>
                  <a:lnTo>
                    <a:pt x="3652" y="7533"/>
                  </a:lnTo>
                  <a:cubicBezTo>
                    <a:pt x="3659" y="7545"/>
                    <a:pt x="3666" y="7559"/>
                    <a:pt x="3675" y="7574"/>
                  </a:cubicBezTo>
                  <a:lnTo>
                    <a:pt x="3675" y="7574"/>
                  </a:lnTo>
                  <a:cubicBezTo>
                    <a:pt x="3675" y="7576"/>
                    <a:pt x="3675" y="7577"/>
                    <a:pt x="3675" y="7579"/>
                  </a:cubicBezTo>
                  <a:cubicBezTo>
                    <a:pt x="3675" y="7577"/>
                    <a:pt x="3675" y="7576"/>
                    <a:pt x="3675" y="7575"/>
                  </a:cubicBezTo>
                  <a:lnTo>
                    <a:pt x="3675" y="7575"/>
                  </a:lnTo>
                  <a:cubicBezTo>
                    <a:pt x="3690" y="7600"/>
                    <a:pt x="3706" y="7627"/>
                    <a:pt x="3721" y="7651"/>
                  </a:cubicBezTo>
                  <a:lnTo>
                    <a:pt x="3721" y="7651"/>
                  </a:lnTo>
                  <a:cubicBezTo>
                    <a:pt x="3721" y="7650"/>
                    <a:pt x="3721" y="7649"/>
                    <a:pt x="3721" y="7647"/>
                  </a:cubicBezTo>
                  <a:lnTo>
                    <a:pt x="3721" y="7647"/>
                  </a:lnTo>
                  <a:cubicBezTo>
                    <a:pt x="3722" y="7651"/>
                    <a:pt x="3723" y="7654"/>
                    <a:pt x="3725" y="7658"/>
                  </a:cubicBezTo>
                  <a:lnTo>
                    <a:pt x="3725" y="7658"/>
                  </a:lnTo>
                  <a:cubicBezTo>
                    <a:pt x="3723" y="7656"/>
                    <a:pt x="3722" y="7654"/>
                    <a:pt x="3721" y="7651"/>
                  </a:cubicBezTo>
                  <a:lnTo>
                    <a:pt x="3721" y="7651"/>
                  </a:lnTo>
                  <a:cubicBezTo>
                    <a:pt x="3721" y="7667"/>
                    <a:pt x="3722" y="7671"/>
                    <a:pt x="3735" y="7684"/>
                  </a:cubicBezTo>
                  <a:lnTo>
                    <a:pt x="3735" y="7684"/>
                  </a:lnTo>
                  <a:cubicBezTo>
                    <a:pt x="3731" y="7675"/>
                    <a:pt x="3728" y="7667"/>
                    <a:pt x="3725" y="7658"/>
                  </a:cubicBezTo>
                  <a:lnTo>
                    <a:pt x="3725" y="7658"/>
                  </a:lnTo>
                  <a:cubicBezTo>
                    <a:pt x="3732" y="7670"/>
                    <a:pt x="3738" y="7682"/>
                    <a:pt x="3744" y="7693"/>
                  </a:cubicBezTo>
                  <a:cubicBezTo>
                    <a:pt x="3740" y="7690"/>
                    <a:pt x="3738" y="7687"/>
                    <a:pt x="3735" y="7684"/>
                  </a:cubicBezTo>
                  <a:lnTo>
                    <a:pt x="3735" y="7684"/>
                  </a:lnTo>
                  <a:cubicBezTo>
                    <a:pt x="3759" y="7740"/>
                    <a:pt x="3793" y="7797"/>
                    <a:pt x="3812" y="7853"/>
                  </a:cubicBezTo>
                  <a:cubicBezTo>
                    <a:pt x="3858" y="7921"/>
                    <a:pt x="3903" y="8012"/>
                    <a:pt x="3926" y="8104"/>
                  </a:cubicBezTo>
                  <a:cubicBezTo>
                    <a:pt x="3995" y="8264"/>
                    <a:pt x="4086" y="8423"/>
                    <a:pt x="4177" y="8583"/>
                  </a:cubicBezTo>
                  <a:lnTo>
                    <a:pt x="4155" y="8583"/>
                  </a:lnTo>
                  <a:cubicBezTo>
                    <a:pt x="4177" y="8606"/>
                    <a:pt x="4177" y="8629"/>
                    <a:pt x="4200" y="8652"/>
                  </a:cubicBezTo>
                  <a:cubicBezTo>
                    <a:pt x="4246" y="8743"/>
                    <a:pt x="4269" y="8811"/>
                    <a:pt x="4314" y="8903"/>
                  </a:cubicBezTo>
                  <a:cubicBezTo>
                    <a:pt x="4337" y="8948"/>
                    <a:pt x="4360" y="8994"/>
                    <a:pt x="4406" y="9040"/>
                  </a:cubicBezTo>
                  <a:cubicBezTo>
                    <a:pt x="4383" y="9040"/>
                    <a:pt x="4383" y="9017"/>
                    <a:pt x="4383" y="9017"/>
                  </a:cubicBezTo>
                  <a:lnTo>
                    <a:pt x="4383" y="9017"/>
                  </a:lnTo>
                  <a:cubicBezTo>
                    <a:pt x="4383" y="9040"/>
                    <a:pt x="4406" y="9062"/>
                    <a:pt x="4428" y="9085"/>
                  </a:cubicBezTo>
                  <a:cubicBezTo>
                    <a:pt x="4422" y="9085"/>
                    <a:pt x="4418" y="9084"/>
                    <a:pt x="4415" y="9081"/>
                  </a:cubicBezTo>
                  <a:lnTo>
                    <a:pt x="4415" y="9081"/>
                  </a:lnTo>
                  <a:cubicBezTo>
                    <a:pt x="4455" y="9166"/>
                    <a:pt x="4477" y="9250"/>
                    <a:pt x="4520" y="9314"/>
                  </a:cubicBezTo>
                  <a:cubicBezTo>
                    <a:pt x="4565" y="9405"/>
                    <a:pt x="4611" y="9473"/>
                    <a:pt x="4634" y="9565"/>
                  </a:cubicBezTo>
                  <a:cubicBezTo>
                    <a:pt x="4680" y="9633"/>
                    <a:pt x="4702" y="9724"/>
                    <a:pt x="4748" y="9793"/>
                  </a:cubicBezTo>
                  <a:cubicBezTo>
                    <a:pt x="4794" y="9884"/>
                    <a:pt x="4839" y="9975"/>
                    <a:pt x="4885" y="10067"/>
                  </a:cubicBezTo>
                  <a:cubicBezTo>
                    <a:pt x="4885" y="10090"/>
                    <a:pt x="4908" y="10112"/>
                    <a:pt x="4908" y="10135"/>
                  </a:cubicBezTo>
                  <a:lnTo>
                    <a:pt x="4908" y="10090"/>
                  </a:lnTo>
                  <a:cubicBezTo>
                    <a:pt x="4931" y="10181"/>
                    <a:pt x="4976" y="10249"/>
                    <a:pt x="5022" y="10318"/>
                  </a:cubicBezTo>
                  <a:cubicBezTo>
                    <a:pt x="5068" y="10409"/>
                    <a:pt x="5113" y="10523"/>
                    <a:pt x="5159" y="10615"/>
                  </a:cubicBezTo>
                  <a:cubicBezTo>
                    <a:pt x="5205" y="10706"/>
                    <a:pt x="5250" y="10797"/>
                    <a:pt x="5296" y="10888"/>
                  </a:cubicBezTo>
                  <a:cubicBezTo>
                    <a:pt x="5341" y="10980"/>
                    <a:pt x="5387" y="11094"/>
                    <a:pt x="5433" y="11208"/>
                  </a:cubicBezTo>
                  <a:cubicBezTo>
                    <a:pt x="5524" y="11413"/>
                    <a:pt x="5615" y="11619"/>
                    <a:pt x="5730" y="11801"/>
                  </a:cubicBezTo>
                  <a:cubicBezTo>
                    <a:pt x="5752" y="11870"/>
                    <a:pt x="5775" y="11938"/>
                    <a:pt x="5821" y="12007"/>
                  </a:cubicBezTo>
                  <a:cubicBezTo>
                    <a:pt x="5844" y="12075"/>
                    <a:pt x="5889" y="12144"/>
                    <a:pt x="5912" y="12212"/>
                  </a:cubicBezTo>
                  <a:cubicBezTo>
                    <a:pt x="6049" y="12463"/>
                    <a:pt x="6163" y="12714"/>
                    <a:pt x="6277" y="12943"/>
                  </a:cubicBezTo>
                  <a:cubicBezTo>
                    <a:pt x="6391" y="13171"/>
                    <a:pt x="6528" y="13399"/>
                    <a:pt x="6643" y="13627"/>
                  </a:cubicBezTo>
                  <a:cubicBezTo>
                    <a:pt x="6620" y="13605"/>
                    <a:pt x="6620" y="13605"/>
                    <a:pt x="6620" y="13605"/>
                  </a:cubicBezTo>
                  <a:lnTo>
                    <a:pt x="6620" y="13605"/>
                  </a:lnTo>
                  <a:cubicBezTo>
                    <a:pt x="6643" y="13650"/>
                    <a:pt x="6665" y="13673"/>
                    <a:pt x="6665" y="13696"/>
                  </a:cubicBezTo>
                  <a:cubicBezTo>
                    <a:pt x="6688" y="13742"/>
                    <a:pt x="6711" y="13787"/>
                    <a:pt x="6757" y="13833"/>
                  </a:cubicBezTo>
                  <a:cubicBezTo>
                    <a:pt x="6757" y="13856"/>
                    <a:pt x="6757" y="13879"/>
                    <a:pt x="6779" y="13901"/>
                  </a:cubicBezTo>
                  <a:cubicBezTo>
                    <a:pt x="6779" y="13924"/>
                    <a:pt x="6802" y="13947"/>
                    <a:pt x="6802" y="13970"/>
                  </a:cubicBezTo>
                  <a:cubicBezTo>
                    <a:pt x="6871" y="14084"/>
                    <a:pt x="6916" y="14198"/>
                    <a:pt x="6962" y="14289"/>
                  </a:cubicBezTo>
                  <a:cubicBezTo>
                    <a:pt x="6962" y="14289"/>
                    <a:pt x="6962" y="14267"/>
                    <a:pt x="6962" y="14267"/>
                  </a:cubicBezTo>
                  <a:cubicBezTo>
                    <a:pt x="7031" y="14404"/>
                    <a:pt x="7099" y="14540"/>
                    <a:pt x="7168" y="14677"/>
                  </a:cubicBezTo>
                  <a:cubicBezTo>
                    <a:pt x="7236" y="14792"/>
                    <a:pt x="7304" y="14906"/>
                    <a:pt x="7373" y="15020"/>
                  </a:cubicBezTo>
                  <a:cubicBezTo>
                    <a:pt x="7393" y="15079"/>
                    <a:pt x="7412" y="15121"/>
                    <a:pt x="7432" y="15160"/>
                  </a:cubicBezTo>
                  <a:lnTo>
                    <a:pt x="7432" y="15160"/>
                  </a:lnTo>
                  <a:cubicBezTo>
                    <a:pt x="7429" y="15158"/>
                    <a:pt x="7424" y="15157"/>
                    <a:pt x="7419" y="15157"/>
                  </a:cubicBezTo>
                  <a:cubicBezTo>
                    <a:pt x="7464" y="15202"/>
                    <a:pt x="7487" y="15248"/>
                    <a:pt x="7510" y="15294"/>
                  </a:cubicBezTo>
                  <a:cubicBezTo>
                    <a:pt x="7533" y="15362"/>
                    <a:pt x="7578" y="15408"/>
                    <a:pt x="7601" y="15476"/>
                  </a:cubicBezTo>
                  <a:cubicBezTo>
                    <a:pt x="7624" y="15499"/>
                    <a:pt x="7670" y="15545"/>
                    <a:pt x="7692" y="15545"/>
                  </a:cubicBezTo>
                  <a:cubicBezTo>
                    <a:pt x="7738" y="15545"/>
                    <a:pt x="7784" y="15545"/>
                    <a:pt x="7829" y="15522"/>
                  </a:cubicBezTo>
                  <a:cubicBezTo>
                    <a:pt x="7852" y="15499"/>
                    <a:pt x="7875" y="15453"/>
                    <a:pt x="7898" y="15408"/>
                  </a:cubicBezTo>
                  <a:cubicBezTo>
                    <a:pt x="7898" y="15362"/>
                    <a:pt x="7875" y="15339"/>
                    <a:pt x="7875" y="15294"/>
                  </a:cubicBezTo>
                  <a:cubicBezTo>
                    <a:pt x="7829" y="15248"/>
                    <a:pt x="7807" y="15180"/>
                    <a:pt x="7784" y="15134"/>
                  </a:cubicBezTo>
                  <a:cubicBezTo>
                    <a:pt x="7784" y="15134"/>
                    <a:pt x="7784" y="15157"/>
                    <a:pt x="7784" y="15180"/>
                  </a:cubicBezTo>
                  <a:cubicBezTo>
                    <a:pt x="7761" y="15134"/>
                    <a:pt x="7738" y="15088"/>
                    <a:pt x="7715" y="15043"/>
                  </a:cubicBezTo>
                  <a:cubicBezTo>
                    <a:pt x="7692" y="14997"/>
                    <a:pt x="7692" y="14951"/>
                    <a:pt x="7670" y="14906"/>
                  </a:cubicBezTo>
                  <a:cubicBezTo>
                    <a:pt x="7670" y="14929"/>
                    <a:pt x="7670" y="14929"/>
                    <a:pt x="7670" y="14929"/>
                  </a:cubicBezTo>
                  <a:cubicBezTo>
                    <a:pt x="7601" y="14814"/>
                    <a:pt x="7533" y="14677"/>
                    <a:pt x="7464" y="14563"/>
                  </a:cubicBezTo>
                  <a:cubicBezTo>
                    <a:pt x="7396" y="14449"/>
                    <a:pt x="7327" y="14312"/>
                    <a:pt x="7259" y="14175"/>
                  </a:cubicBezTo>
                  <a:cubicBezTo>
                    <a:pt x="7259" y="14152"/>
                    <a:pt x="7236" y="14130"/>
                    <a:pt x="7236" y="14130"/>
                  </a:cubicBezTo>
                  <a:cubicBezTo>
                    <a:pt x="7190" y="14038"/>
                    <a:pt x="7145" y="13947"/>
                    <a:pt x="7099" y="13856"/>
                  </a:cubicBezTo>
                  <a:cubicBezTo>
                    <a:pt x="7099" y="13833"/>
                    <a:pt x="7099" y="13810"/>
                    <a:pt x="7076" y="13810"/>
                  </a:cubicBezTo>
                  <a:cubicBezTo>
                    <a:pt x="7053" y="13742"/>
                    <a:pt x="7008" y="13673"/>
                    <a:pt x="6985" y="13605"/>
                  </a:cubicBezTo>
                  <a:cubicBezTo>
                    <a:pt x="6962" y="13582"/>
                    <a:pt x="6962" y="13536"/>
                    <a:pt x="6939" y="13513"/>
                  </a:cubicBezTo>
                  <a:cubicBezTo>
                    <a:pt x="6802" y="13239"/>
                    <a:pt x="6643" y="12966"/>
                    <a:pt x="6506" y="12692"/>
                  </a:cubicBezTo>
                  <a:cubicBezTo>
                    <a:pt x="6391" y="12441"/>
                    <a:pt x="6277" y="12189"/>
                    <a:pt x="6140" y="11938"/>
                  </a:cubicBezTo>
                  <a:cubicBezTo>
                    <a:pt x="6095" y="11847"/>
                    <a:pt x="6049" y="11733"/>
                    <a:pt x="5981" y="11642"/>
                  </a:cubicBezTo>
                  <a:cubicBezTo>
                    <a:pt x="5987" y="11642"/>
                    <a:pt x="5992" y="11644"/>
                    <a:pt x="5995" y="11646"/>
                  </a:cubicBezTo>
                  <a:lnTo>
                    <a:pt x="5995" y="11646"/>
                  </a:lnTo>
                  <a:cubicBezTo>
                    <a:pt x="5907" y="11447"/>
                    <a:pt x="5817" y="11248"/>
                    <a:pt x="5707" y="11048"/>
                  </a:cubicBezTo>
                  <a:cubicBezTo>
                    <a:pt x="5684" y="11003"/>
                    <a:pt x="5661" y="10934"/>
                    <a:pt x="5638" y="10888"/>
                  </a:cubicBezTo>
                  <a:cubicBezTo>
                    <a:pt x="5615" y="10820"/>
                    <a:pt x="5593" y="10751"/>
                    <a:pt x="5547" y="10706"/>
                  </a:cubicBezTo>
                  <a:cubicBezTo>
                    <a:pt x="5501" y="10592"/>
                    <a:pt x="5456" y="10478"/>
                    <a:pt x="5387" y="10363"/>
                  </a:cubicBezTo>
                  <a:cubicBezTo>
                    <a:pt x="5341" y="10249"/>
                    <a:pt x="5273" y="10135"/>
                    <a:pt x="5205" y="10021"/>
                  </a:cubicBezTo>
                  <a:cubicBezTo>
                    <a:pt x="5205" y="9998"/>
                    <a:pt x="5182" y="9975"/>
                    <a:pt x="5182" y="9930"/>
                  </a:cubicBezTo>
                  <a:lnTo>
                    <a:pt x="5182" y="9975"/>
                  </a:lnTo>
                  <a:cubicBezTo>
                    <a:pt x="5159" y="9907"/>
                    <a:pt x="5113" y="9838"/>
                    <a:pt x="5090" y="9770"/>
                  </a:cubicBezTo>
                  <a:cubicBezTo>
                    <a:pt x="5022" y="9633"/>
                    <a:pt x="4953" y="9496"/>
                    <a:pt x="4908" y="9359"/>
                  </a:cubicBezTo>
                  <a:cubicBezTo>
                    <a:pt x="4817" y="9222"/>
                    <a:pt x="4748" y="9062"/>
                    <a:pt x="4680" y="8903"/>
                  </a:cubicBezTo>
                  <a:cubicBezTo>
                    <a:pt x="4680" y="8880"/>
                    <a:pt x="4657" y="8880"/>
                    <a:pt x="4657" y="8857"/>
                  </a:cubicBezTo>
                  <a:cubicBezTo>
                    <a:pt x="4634" y="8811"/>
                    <a:pt x="4588" y="8743"/>
                    <a:pt x="4565" y="8674"/>
                  </a:cubicBezTo>
                  <a:cubicBezTo>
                    <a:pt x="4520" y="8606"/>
                    <a:pt x="4497" y="8537"/>
                    <a:pt x="4451" y="8469"/>
                  </a:cubicBezTo>
                  <a:cubicBezTo>
                    <a:pt x="4428" y="8400"/>
                    <a:pt x="4406" y="8355"/>
                    <a:pt x="4383" y="8309"/>
                  </a:cubicBezTo>
                  <a:cubicBezTo>
                    <a:pt x="4314" y="8172"/>
                    <a:pt x="4246" y="8035"/>
                    <a:pt x="4200" y="7898"/>
                  </a:cubicBezTo>
                  <a:cubicBezTo>
                    <a:pt x="4132" y="7761"/>
                    <a:pt x="4063" y="7647"/>
                    <a:pt x="3995" y="7510"/>
                  </a:cubicBezTo>
                  <a:cubicBezTo>
                    <a:pt x="3972" y="7465"/>
                    <a:pt x="3949" y="7419"/>
                    <a:pt x="3949" y="7373"/>
                  </a:cubicBezTo>
                  <a:cubicBezTo>
                    <a:pt x="3949" y="7396"/>
                    <a:pt x="3949" y="7396"/>
                    <a:pt x="3949" y="7396"/>
                  </a:cubicBezTo>
                  <a:lnTo>
                    <a:pt x="3926" y="7373"/>
                  </a:lnTo>
                  <a:lnTo>
                    <a:pt x="3949" y="7373"/>
                  </a:lnTo>
                  <a:cubicBezTo>
                    <a:pt x="3835" y="7168"/>
                    <a:pt x="3721" y="6985"/>
                    <a:pt x="3607" y="6780"/>
                  </a:cubicBezTo>
                  <a:cubicBezTo>
                    <a:pt x="3515" y="6574"/>
                    <a:pt x="3424" y="6369"/>
                    <a:pt x="3333" y="6164"/>
                  </a:cubicBezTo>
                  <a:cubicBezTo>
                    <a:pt x="3219" y="5958"/>
                    <a:pt x="3127" y="5753"/>
                    <a:pt x="3036" y="5547"/>
                  </a:cubicBezTo>
                  <a:cubicBezTo>
                    <a:pt x="3013" y="5525"/>
                    <a:pt x="3013" y="5502"/>
                    <a:pt x="2990" y="5479"/>
                  </a:cubicBezTo>
                  <a:cubicBezTo>
                    <a:pt x="2990" y="5456"/>
                    <a:pt x="2968" y="5433"/>
                    <a:pt x="2945" y="5388"/>
                  </a:cubicBezTo>
                  <a:cubicBezTo>
                    <a:pt x="2876" y="5251"/>
                    <a:pt x="2808" y="5091"/>
                    <a:pt x="2739" y="4931"/>
                  </a:cubicBezTo>
                  <a:cubicBezTo>
                    <a:pt x="2717" y="4863"/>
                    <a:pt x="2671" y="4771"/>
                    <a:pt x="2625" y="4703"/>
                  </a:cubicBezTo>
                  <a:cubicBezTo>
                    <a:pt x="2580" y="4612"/>
                    <a:pt x="2557" y="4520"/>
                    <a:pt x="2511" y="4429"/>
                  </a:cubicBezTo>
                  <a:cubicBezTo>
                    <a:pt x="2466" y="4338"/>
                    <a:pt x="2420" y="4246"/>
                    <a:pt x="2374" y="4155"/>
                  </a:cubicBezTo>
                  <a:lnTo>
                    <a:pt x="2374" y="4155"/>
                  </a:lnTo>
                  <a:lnTo>
                    <a:pt x="2397" y="4178"/>
                  </a:lnTo>
                  <a:cubicBezTo>
                    <a:pt x="2351" y="4109"/>
                    <a:pt x="2306" y="4041"/>
                    <a:pt x="2260" y="3950"/>
                  </a:cubicBezTo>
                  <a:cubicBezTo>
                    <a:pt x="2260" y="3950"/>
                    <a:pt x="2260" y="3950"/>
                    <a:pt x="2260" y="3927"/>
                  </a:cubicBezTo>
                  <a:cubicBezTo>
                    <a:pt x="2249" y="3915"/>
                    <a:pt x="2243" y="3904"/>
                    <a:pt x="2237" y="3892"/>
                  </a:cubicBezTo>
                  <a:lnTo>
                    <a:pt x="2237" y="3892"/>
                  </a:lnTo>
                  <a:cubicBezTo>
                    <a:pt x="2237" y="3895"/>
                    <a:pt x="2237" y="3899"/>
                    <a:pt x="2237" y="3904"/>
                  </a:cubicBezTo>
                  <a:cubicBezTo>
                    <a:pt x="2230" y="3889"/>
                    <a:pt x="2223" y="3874"/>
                    <a:pt x="2215" y="3859"/>
                  </a:cubicBezTo>
                  <a:lnTo>
                    <a:pt x="2215" y="3859"/>
                  </a:lnTo>
                  <a:cubicBezTo>
                    <a:pt x="2226" y="3870"/>
                    <a:pt x="2232" y="3881"/>
                    <a:pt x="2237" y="3892"/>
                  </a:cubicBezTo>
                  <a:lnTo>
                    <a:pt x="2237" y="3892"/>
                  </a:lnTo>
                  <a:cubicBezTo>
                    <a:pt x="2236" y="3880"/>
                    <a:pt x="2233" y="3876"/>
                    <a:pt x="2215" y="3859"/>
                  </a:cubicBezTo>
                  <a:lnTo>
                    <a:pt x="2215" y="3859"/>
                  </a:lnTo>
                  <a:cubicBezTo>
                    <a:pt x="2215" y="3859"/>
                    <a:pt x="2215" y="3859"/>
                    <a:pt x="2215" y="3859"/>
                  </a:cubicBezTo>
                  <a:lnTo>
                    <a:pt x="2215" y="3859"/>
                  </a:lnTo>
                  <a:cubicBezTo>
                    <a:pt x="2215" y="3859"/>
                    <a:pt x="2215" y="3859"/>
                    <a:pt x="2214" y="3858"/>
                  </a:cubicBezTo>
                  <a:lnTo>
                    <a:pt x="2214" y="3858"/>
                  </a:lnTo>
                  <a:cubicBezTo>
                    <a:pt x="2215" y="3859"/>
                    <a:pt x="2215" y="3859"/>
                    <a:pt x="2215" y="3859"/>
                  </a:cubicBezTo>
                  <a:lnTo>
                    <a:pt x="2215" y="3859"/>
                  </a:lnTo>
                  <a:cubicBezTo>
                    <a:pt x="2154" y="3733"/>
                    <a:pt x="2093" y="3592"/>
                    <a:pt x="2032" y="3470"/>
                  </a:cubicBezTo>
                  <a:cubicBezTo>
                    <a:pt x="2009" y="3447"/>
                    <a:pt x="1986" y="3402"/>
                    <a:pt x="1963" y="3356"/>
                  </a:cubicBezTo>
                  <a:lnTo>
                    <a:pt x="1963" y="3356"/>
                  </a:lnTo>
                  <a:cubicBezTo>
                    <a:pt x="1986" y="3379"/>
                    <a:pt x="1986" y="3379"/>
                    <a:pt x="1986" y="3379"/>
                  </a:cubicBezTo>
                  <a:cubicBezTo>
                    <a:pt x="1918" y="3242"/>
                    <a:pt x="1826" y="3082"/>
                    <a:pt x="1758" y="2945"/>
                  </a:cubicBezTo>
                  <a:cubicBezTo>
                    <a:pt x="1667" y="2785"/>
                    <a:pt x="1598" y="2671"/>
                    <a:pt x="1530" y="2512"/>
                  </a:cubicBezTo>
                  <a:cubicBezTo>
                    <a:pt x="1438" y="2329"/>
                    <a:pt x="1347" y="2146"/>
                    <a:pt x="1256" y="1964"/>
                  </a:cubicBezTo>
                  <a:cubicBezTo>
                    <a:pt x="1210" y="1872"/>
                    <a:pt x="1164" y="1758"/>
                    <a:pt x="1119" y="1667"/>
                  </a:cubicBezTo>
                  <a:cubicBezTo>
                    <a:pt x="1073" y="1576"/>
                    <a:pt x="1028" y="1484"/>
                    <a:pt x="982" y="1393"/>
                  </a:cubicBezTo>
                  <a:cubicBezTo>
                    <a:pt x="936" y="1325"/>
                    <a:pt x="913" y="1256"/>
                    <a:pt x="868" y="1188"/>
                  </a:cubicBezTo>
                  <a:cubicBezTo>
                    <a:pt x="822" y="1119"/>
                    <a:pt x="776" y="1028"/>
                    <a:pt x="731" y="959"/>
                  </a:cubicBezTo>
                  <a:cubicBezTo>
                    <a:pt x="708" y="891"/>
                    <a:pt x="662" y="823"/>
                    <a:pt x="617" y="754"/>
                  </a:cubicBezTo>
                  <a:cubicBezTo>
                    <a:pt x="571" y="686"/>
                    <a:pt x="525" y="617"/>
                    <a:pt x="503" y="526"/>
                  </a:cubicBezTo>
                  <a:cubicBezTo>
                    <a:pt x="411" y="366"/>
                    <a:pt x="320" y="206"/>
                    <a:pt x="229" y="46"/>
                  </a:cubicBezTo>
                  <a:cubicBezTo>
                    <a:pt x="206" y="24"/>
                    <a:pt x="183" y="1"/>
                    <a:pt x="13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 name="Google Shape;9814;p58"/>
            <p:cNvSpPr/>
            <p:nvPr/>
          </p:nvSpPr>
          <p:spPr>
            <a:xfrm>
              <a:off x="4907697" y="3842615"/>
              <a:ext cx="14037" cy="12953"/>
            </a:xfrm>
            <a:custGeom>
              <a:avLst/>
              <a:gdLst/>
              <a:ahLst/>
              <a:cxnLst/>
              <a:rect l="l" t="t" r="r" b="b"/>
              <a:pathLst>
                <a:path w="298" h="275" extrusionOk="0">
                  <a:moveTo>
                    <a:pt x="137" y="0"/>
                  </a:moveTo>
                  <a:cubicBezTo>
                    <a:pt x="69" y="0"/>
                    <a:pt x="1" y="69"/>
                    <a:pt x="1" y="137"/>
                  </a:cubicBezTo>
                  <a:cubicBezTo>
                    <a:pt x="23" y="228"/>
                    <a:pt x="92" y="274"/>
                    <a:pt x="160" y="274"/>
                  </a:cubicBezTo>
                  <a:cubicBezTo>
                    <a:pt x="229" y="274"/>
                    <a:pt x="297" y="206"/>
                    <a:pt x="297" y="114"/>
                  </a:cubicBezTo>
                  <a:cubicBezTo>
                    <a:pt x="297" y="46"/>
                    <a:pt x="229" y="0"/>
                    <a:pt x="13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 name="Google Shape;9815;p58"/>
            <p:cNvSpPr/>
            <p:nvPr/>
          </p:nvSpPr>
          <p:spPr>
            <a:xfrm>
              <a:off x="4875431" y="3514678"/>
              <a:ext cx="255955" cy="162409"/>
            </a:xfrm>
            <a:custGeom>
              <a:avLst/>
              <a:gdLst/>
              <a:ahLst/>
              <a:cxnLst/>
              <a:rect l="l" t="t" r="r" b="b"/>
              <a:pathLst>
                <a:path w="5434" h="3448" extrusionOk="0">
                  <a:moveTo>
                    <a:pt x="343" y="1"/>
                  </a:moveTo>
                  <a:cubicBezTo>
                    <a:pt x="320" y="1"/>
                    <a:pt x="275" y="1"/>
                    <a:pt x="252" y="23"/>
                  </a:cubicBezTo>
                  <a:cubicBezTo>
                    <a:pt x="229" y="46"/>
                    <a:pt x="229" y="46"/>
                    <a:pt x="206" y="69"/>
                  </a:cubicBezTo>
                  <a:cubicBezTo>
                    <a:pt x="183" y="69"/>
                    <a:pt x="183" y="92"/>
                    <a:pt x="183" y="92"/>
                  </a:cubicBezTo>
                  <a:cubicBezTo>
                    <a:pt x="161" y="115"/>
                    <a:pt x="161" y="115"/>
                    <a:pt x="161" y="115"/>
                  </a:cubicBezTo>
                  <a:cubicBezTo>
                    <a:pt x="115" y="137"/>
                    <a:pt x="115" y="160"/>
                    <a:pt x="115" y="206"/>
                  </a:cubicBezTo>
                  <a:cubicBezTo>
                    <a:pt x="92" y="206"/>
                    <a:pt x="69" y="206"/>
                    <a:pt x="46" y="229"/>
                  </a:cubicBezTo>
                  <a:cubicBezTo>
                    <a:pt x="24" y="229"/>
                    <a:pt x="1" y="274"/>
                    <a:pt x="24" y="297"/>
                  </a:cubicBezTo>
                  <a:cubicBezTo>
                    <a:pt x="24" y="343"/>
                    <a:pt x="69" y="343"/>
                    <a:pt x="92" y="343"/>
                  </a:cubicBezTo>
                  <a:cubicBezTo>
                    <a:pt x="115" y="343"/>
                    <a:pt x="138" y="343"/>
                    <a:pt x="138" y="320"/>
                  </a:cubicBezTo>
                  <a:cubicBezTo>
                    <a:pt x="138" y="320"/>
                    <a:pt x="138" y="343"/>
                    <a:pt x="138" y="343"/>
                  </a:cubicBezTo>
                  <a:cubicBezTo>
                    <a:pt x="138" y="320"/>
                    <a:pt x="161" y="320"/>
                    <a:pt x="183" y="320"/>
                  </a:cubicBezTo>
                  <a:cubicBezTo>
                    <a:pt x="183" y="320"/>
                    <a:pt x="206" y="343"/>
                    <a:pt x="229" y="343"/>
                  </a:cubicBezTo>
                  <a:cubicBezTo>
                    <a:pt x="275" y="366"/>
                    <a:pt x="343" y="389"/>
                    <a:pt x="389" y="411"/>
                  </a:cubicBezTo>
                  <a:lnTo>
                    <a:pt x="366" y="411"/>
                  </a:lnTo>
                  <a:cubicBezTo>
                    <a:pt x="480" y="480"/>
                    <a:pt x="571" y="548"/>
                    <a:pt x="663" y="640"/>
                  </a:cubicBezTo>
                  <a:cubicBezTo>
                    <a:pt x="708" y="685"/>
                    <a:pt x="754" y="754"/>
                    <a:pt x="800" y="822"/>
                  </a:cubicBezTo>
                  <a:cubicBezTo>
                    <a:pt x="822" y="868"/>
                    <a:pt x="868" y="936"/>
                    <a:pt x="914" y="982"/>
                  </a:cubicBezTo>
                  <a:cubicBezTo>
                    <a:pt x="982" y="1096"/>
                    <a:pt x="1051" y="1210"/>
                    <a:pt x="1119" y="1324"/>
                  </a:cubicBezTo>
                  <a:cubicBezTo>
                    <a:pt x="1188" y="1439"/>
                    <a:pt x="1256" y="1553"/>
                    <a:pt x="1347" y="1644"/>
                  </a:cubicBezTo>
                  <a:cubicBezTo>
                    <a:pt x="1393" y="1712"/>
                    <a:pt x="1439" y="1758"/>
                    <a:pt x="1484" y="1827"/>
                  </a:cubicBezTo>
                  <a:cubicBezTo>
                    <a:pt x="1507" y="1849"/>
                    <a:pt x="1530" y="1872"/>
                    <a:pt x="1576" y="1918"/>
                  </a:cubicBezTo>
                  <a:cubicBezTo>
                    <a:pt x="1599" y="1941"/>
                    <a:pt x="1621" y="1963"/>
                    <a:pt x="1644" y="1986"/>
                  </a:cubicBezTo>
                  <a:cubicBezTo>
                    <a:pt x="1758" y="2100"/>
                    <a:pt x="1872" y="2215"/>
                    <a:pt x="1987" y="2306"/>
                  </a:cubicBezTo>
                  <a:cubicBezTo>
                    <a:pt x="2101" y="2397"/>
                    <a:pt x="2215" y="2488"/>
                    <a:pt x="2352" y="2557"/>
                  </a:cubicBezTo>
                  <a:cubicBezTo>
                    <a:pt x="2466" y="2625"/>
                    <a:pt x="2580" y="2694"/>
                    <a:pt x="2717" y="2762"/>
                  </a:cubicBezTo>
                  <a:cubicBezTo>
                    <a:pt x="2831" y="2831"/>
                    <a:pt x="2968" y="2899"/>
                    <a:pt x="3105" y="2968"/>
                  </a:cubicBezTo>
                  <a:cubicBezTo>
                    <a:pt x="3219" y="3013"/>
                    <a:pt x="3356" y="3082"/>
                    <a:pt x="3470" y="3128"/>
                  </a:cubicBezTo>
                  <a:cubicBezTo>
                    <a:pt x="3630" y="3196"/>
                    <a:pt x="3790" y="3242"/>
                    <a:pt x="3950" y="3265"/>
                  </a:cubicBezTo>
                  <a:cubicBezTo>
                    <a:pt x="4086" y="3310"/>
                    <a:pt x="4223" y="3333"/>
                    <a:pt x="4360" y="3379"/>
                  </a:cubicBezTo>
                  <a:cubicBezTo>
                    <a:pt x="4429" y="3379"/>
                    <a:pt x="4497" y="3401"/>
                    <a:pt x="4566" y="3424"/>
                  </a:cubicBezTo>
                  <a:cubicBezTo>
                    <a:pt x="4634" y="3424"/>
                    <a:pt x="4703" y="3447"/>
                    <a:pt x="4771" y="3447"/>
                  </a:cubicBezTo>
                  <a:lnTo>
                    <a:pt x="5319" y="3447"/>
                  </a:lnTo>
                  <a:cubicBezTo>
                    <a:pt x="5342" y="3447"/>
                    <a:pt x="5388" y="3401"/>
                    <a:pt x="5410" y="3379"/>
                  </a:cubicBezTo>
                  <a:cubicBezTo>
                    <a:pt x="5433" y="3310"/>
                    <a:pt x="5410" y="3242"/>
                    <a:pt x="5365" y="3219"/>
                  </a:cubicBezTo>
                  <a:cubicBezTo>
                    <a:pt x="5342" y="3207"/>
                    <a:pt x="5319" y="3207"/>
                    <a:pt x="5296" y="3207"/>
                  </a:cubicBezTo>
                  <a:cubicBezTo>
                    <a:pt x="5273" y="3207"/>
                    <a:pt x="5251" y="3207"/>
                    <a:pt x="5228" y="3196"/>
                  </a:cubicBezTo>
                  <a:lnTo>
                    <a:pt x="5114" y="3196"/>
                  </a:lnTo>
                  <a:cubicBezTo>
                    <a:pt x="5091" y="3207"/>
                    <a:pt x="5074" y="3213"/>
                    <a:pt x="5057" y="3213"/>
                  </a:cubicBezTo>
                  <a:cubicBezTo>
                    <a:pt x="5039" y="3213"/>
                    <a:pt x="5022" y="3207"/>
                    <a:pt x="5000" y="3196"/>
                  </a:cubicBezTo>
                  <a:cubicBezTo>
                    <a:pt x="4908" y="3196"/>
                    <a:pt x="4840" y="3196"/>
                    <a:pt x="4748" y="3173"/>
                  </a:cubicBezTo>
                  <a:cubicBezTo>
                    <a:pt x="4703" y="3173"/>
                    <a:pt x="4657" y="3173"/>
                    <a:pt x="4589" y="3150"/>
                  </a:cubicBezTo>
                  <a:cubicBezTo>
                    <a:pt x="4543" y="3150"/>
                    <a:pt x="4475" y="3128"/>
                    <a:pt x="4406" y="3128"/>
                  </a:cubicBezTo>
                  <a:cubicBezTo>
                    <a:pt x="4315" y="3105"/>
                    <a:pt x="4223" y="3082"/>
                    <a:pt x="4132" y="3059"/>
                  </a:cubicBezTo>
                  <a:cubicBezTo>
                    <a:pt x="4041" y="3036"/>
                    <a:pt x="3950" y="3013"/>
                    <a:pt x="3858" y="2991"/>
                  </a:cubicBezTo>
                  <a:cubicBezTo>
                    <a:pt x="3835" y="2968"/>
                    <a:pt x="3835" y="2968"/>
                    <a:pt x="3813" y="2968"/>
                  </a:cubicBezTo>
                  <a:cubicBezTo>
                    <a:pt x="3744" y="2945"/>
                    <a:pt x="3676" y="2922"/>
                    <a:pt x="3607" y="2899"/>
                  </a:cubicBezTo>
                  <a:cubicBezTo>
                    <a:pt x="3562" y="2876"/>
                    <a:pt x="3493" y="2854"/>
                    <a:pt x="3447" y="2831"/>
                  </a:cubicBezTo>
                  <a:cubicBezTo>
                    <a:pt x="3310" y="2762"/>
                    <a:pt x="3173" y="2717"/>
                    <a:pt x="3059" y="2648"/>
                  </a:cubicBezTo>
                  <a:cubicBezTo>
                    <a:pt x="3037" y="2625"/>
                    <a:pt x="2991" y="2625"/>
                    <a:pt x="2968" y="2603"/>
                  </a:cubicBezTo>
                  <a:cubicBezTo>
                    <a:pt x="2945" y="2580"/>
                    <a:pt x="2922" y="2580"/>
                    <a:pt x="2900" y="2557"/>
                  </a:cubicBezTo>
                  <a:cubicBezTo>
                    <a:pt x="2785" y="2488"/>
                    <a:pt x="2694" y="2443"/>
                    <a:pt x="2603" y="2374"/>
                  </a:cubicBezTo>
                  <a:cubicBezTo>
                    <a:pt x="2512" y="2306"/>
                    <a:pt x="2397" y="2237"/>
                    <a:pt x="2306" y="2146"/>
                  </a:cubicBezTo>
                  <a:cubicBezTo>
                    <a:pt x="2215" y="2078"/>
                    <a:pt x="2124" y="1986"/>
                    <a:pt x="2055" y="1895"/>
                  </a:cubicBezTo>
                  <a:cubicBezTo>
                    <a:pt x="1918" y="1758"/>
                    <a:pt x="1804" y="1575"/>
                    <a:pt x="1690" y="1416"/>
                  </a:cubicBezTo>
                  <a:cubicBezTo>
                    <a:pt x="1644" y="1347"/>
                    <a:pt x="1576" y="1256"/>
                    <a:pt x="1530" y="1165"/>
                  </a:cubicBezTo>
                  <a:cubicBezTo>
                    <a:pt x="1462" y="1073"/>
                    <a:pt x="1416" y="982"/>
                    <a:pt x="1370" y="891"/>
                  </a:cubicBezTo>
                  <a:cubicBezTo>
                    <a:pt x="1370" y="914"/>
                    <a:pt x="1370" y="914"/>
                    <a:pt x="1370" y="914"/>
                  </a:cubicBezTo>
                  <a:cubicBezTo>
                    <a:pt x="1347" y="845"/>
                    <a:pt x="1302" y="799"/>
                    <a:pt x="1279" y="731"/>
                  </a:cubicBezTo>
                  <a:cubicBezTo>
                    <a:pt x="1233" y="662"/>
                    <a:pt x="1211" y="594"/>
                    <a:pt x="1165" y="548"/>
                  </a:cubicBezTo>
                  <a:cubicBezTo>
                    <a:pt x="1142" y="480"/>
                    <a:pt x="1096" y="434"/>
                    <a:pt x="1051" y="389"/>
                  </a:cubicBezTo>
                  <a:cubicBezTo>
                    <a:pt x="1005" y="320"/>
                    <a:pt x="937" y="274"/>
                    <a:pt x="868" y="206"/>
                  </a:cubicBezTo>
                  <a:cubicBezTo>
                    <a:pt x="822" y="160"/>
                    <a:pt x="754" y="115"/>
                    <a:pt x="708" y="92"/>
                  </a:cubicBezTo>
                  <a:cubicBezTo>
                    <a:pt x="640" y="46"/>
                    <a:pt x="571" y="23"/>
                    <a:pt x="50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 name="Google Shape;9816;p58"/>
            <p:cNvSpPr/>
            <p:nvPr/>
          </p:nvSpPr>
          <p:spPr>
            <a:xfrm>
              <a:off x="4982971" y="3344821"/>
              <a:ext cx="131180" cy="281720"/>
            </a:xfrm>
            <a:custGeom>
              <a:avLst/>
              <a:gdLst/>
              <a:ahLst/>
              <a:cxnLst/>
              <a:rect l="l" t="t" r="r" b="b"/>
              <a:pathLst>
                <a:path w="2785" h="5981" extrusionOk="0">
                  <a:moveTo>
                    <a:pt x="160" y="0"/>
                  </a:moveTo>
                  <a:cubicBezTo>
                    <a:pt x="114" y="0"/>
                    <a:pt x="92" y="23"/>
                    <a:pt x="69" y="46"/>
                  </a:cubicBezTo>
                  <a:cubicBezTo>
                    <a:pt x="46" y="69"/>
                    <a:pt x="23" y="91"/>
                    <a:pt x="23" y="137"/>
                  </a:cubicBezTo>
                  <a:cubicBezTo>
                    <a:pt x="0" y="160"/>
                    <a:pt x="0" y="206"/>
                    <a:pt x="0" y="228"/>
                  </a:cubicBezTo>
                  <a:cubicBezTo>
                    <a:pt x="23" y="320"/>
                    <a:pt x="23" y="388"/>
                    <a:pt x="23" y="479"/>
                  </a:cubicBezTo>
                  <a:lnTo>
                    <a:pt x="23" y="434"/>
                  </a:lnTo>
                  <a:cubicBezTo>
                    <a:pt x="46" y="594"/>
                    <a:pt x="46" y="776"/>
                    <a:pt x="46" y="936"/>
                  </a:cubicBezTo>
                  <a:cubicBezTo>
                    <a:pt x="69" y="1073"/>
                    <a:pt x="92" y="1233"/>
                    <a:pt x="92" y="1370"/>
                  </a:cubicBezTo>
                  <a:cubicBezTo>
                    <a:pt x="114" y="1438"/>
                    <a:pt x="137" y="1529"/>
                    <a:pt x="137" y="1598"/>
                  </a:cubicBezTo>
                  <a:cubicBezTo>
                    <a:pt x="160" y="1666"/>
                    <a:pt x="160" y="1758"/>
                    <a:pt x="183" y="1826"/>
                  </a:cubicBezTo>
                  <a:cubicBezTo>
                    <a:pt x="183" y="1872"/>
                    <a:pt x="206" y="1895"/>
                    <a:pt x="206" y="1940"/>
                  </a:cubicBezTo>
                  <a:cubicBezTo>
                    <a:pt x="229" y="1986"/>
                    <a:pt x="229" y="2009"/>
                    <a:pt x="251" y="2054"/>
                  </a:cubicBezTo>
                  <a:cubicBezTo>
                    <a:pt x="251" y="2146"/>
                    <a:pt x="274" y="2214"/>
                    <a:pt x="297" y="2305"/>
                  </a:cubicBezTo>
                  <a:cubicBezTo>
                    <a:pt x="343" y="2442"/>
                    <a:pt x="388" y="2602"/>
                    <a:pt x="434" y="2739"/>
                  </a:cubicBezTo>
                  <a:lnTo>
                    <a:pt x="434" y="2716"/>
                  </a:lnTo>
                  <a:cubicBezTo>
                    <a:pt x="480" y="2876"/>
                    <a:pt x="548" y="3013"/>
                    <a:pt x="617" y="3173"/>
                  </a:cubicBezTo>
                  <a:cubicBezTo>
                    <a:pt x="639" y="3241"/>
                    <a:pt x="662" y="3310"/>
                    <a:pt x="708" y="3378"/>
                  </a:cubicBezTo>
                  <a:cubicBezTo>
                    <a:pt x="754" y="3515"/>
                    <a:pt x="799" y="3652"/>
                    <a:pt x="868" y="3789"/>
                  </a:cubicBezTo>
                  <a:cubicBezTo>
                    <a:pt x="936" y="3903"/>
                    <a:pt x="982" y="4040"/>
                    <a:pt x="1050" y="4154"/>
                  </a:cubicBezTo>
                  <a:cubicBezTo>
                    <a:pt x="1187" y="4405"/>
                    <a:pt x="1347" y="4656"/>
                    <a:pt x="1530" y="4885"/>
                  </a:cubicBezTo>
                  <a:cubicBezTo>
                    <a:pt x="1575" y="4953"/>
                    <a:pt x="1644" y="5022"/>
                    <a:pt x="1712" y="5090"/>
                  </a:cubicBezTo>
                  <a:cubicBezTo>
                    <a:pt x="1735" y="5113"/>
                    <a:pt x="1758" y="5159"/>
                    <a:pt x="1781" y="5181"/>
                  </a:cubicBezTo>
                  <a:cubicBezTo>
                    <a:pt x="1826" y="5227"/>
                    <a:pt x="1849" y="5250"/>
                    <a:pt x="1895" y="5273"/>
                  </a:cubicBezTo>
                  <a:cubicBezTo>
                    <a:pt x="1940" y="5341"/>
                    <a:pt x="2009" y="5410"/>
                    <a:pt x="2055" y="5478"/>
                  </a:cubicBezTo>
                  <a:cubicBezTo>
                    <a:pt x="2123" y="5547"/>
                    <a:pt x="2192" y="5592"/>
                    <a:pt x="2260" y="5661"/>
                  </a:cubicBezTo>
                  <a:cubicBezTo>
                    <a:pt x="2283" y="5661"/>
                    <a:pt x="2283" y="5661"/>
                    <a:pt x="2283" y="5684"/>
                  </a:cubicBezTo>
                  <a:cubicBezTo>
                    <a:pt x="2328" y="5706"/>
                    <a:pt x="2351" y="5729"/>
                    <a:pt x="2397" y="5752"/>
                  </a:cubicBezTo>
                  <a:lnTo>
                    <a:pt x="2374" y="5752"/>
                  </a:lnTo>
                  <a:cubicBezTo>
                    <a:pt x="2420" y="5798"/>
                    <a:pt x="2488" y="5821"/>
                    <a:pt x="2534" y="5866"/>
                  </a:cubicBezTo>
                  <a:lnTo>
                    <a:pt x="2625" y="5935"/>
                  </a:lnTo>
                  <a:cubicBezTo>
                    <a:pt x="2625" y="5958"/>
                    <a:pt x="2648" y="5958"/>
                    <a:pt x="2671" y="5980"/>
                  </a:cubicBezTo>
                  <a:cubicBezTo>
                    <a:pt x="2694" y="5980"/>
                    <a:pt x="2717" y="5980"/>
                    <a:pt x="2762" y="5958"/>
                  </a:cubicBezTo>
                  <a:cubicBezTo>
                    <a:pt x="2785" y="5935"/>
                    <a:pt x="2785" y="5889"/>
                    <a:pt x="2762" y="5866"/>
                  </a:cubicBezTo>
                  <a:cubicBezTo>
                    <a:pt x="2739" y="5843"/>
                    <a:pt x="2717" y="5821"/>
                    <a:pt x="2717" y="5821"/>
                  </a:cubicBezTo>
                  <a:cubicBezTo>
                    <a:pt x="2671" y="5775"/>
                    <a:pt x="2648" y="5752"/>
                    <a:pt x="2625" y="5729"/>
                  </a:cubicBezTo>
                  <a:cubicBezTo>
                    <a:pt x="2602" y="5706"/>
                    <a:pt x="2580" y="5706"/>
                    <a:pt x="2557" y="5684"/>
                  </a:cubicBezTo>
                  <a:cubicBezTo>
                    <a:pt x="2511" y="5638"/>
                    <a:pt x="2465" y="5592"/>
                    <a:pt x="2420" y="5547"/>
                  </a:cubicBezTo>
                  <a:cubicBezTo>
                    <a:pt x="2374" y="5478"/>
                    <a:pt x="2328" y="5433"/>
                    <a:pt x="2260" y="5364"/>
                  </a:cubicBezTo>
                  <a:cubicBezTo>
                    <a:pt x="2214" y="5296"/>
                    <a:pt x="2169" y="5250"/>
                    <a:pt x="2123" y="5181"/>
                  </a:cubicBezTo>
                  <a:cubicBezTo>
                    <a:pt x="2055" y="5113"/>
                    <a:pt x="2009" y="5045"/>
                    <a:pt x="1940" y="4976"/>
                  </a:cubicBezTo>
                  <a:cubicBezTo>
                    <a:pt x="1895" y="4908"/>
                    <a:pt x="1849" y="4862"/>
                    <a:pt x="1803" y="4793"/>
                  </a:cubicBezTo>
                  <a:cubicBezTo>
                    <a:pt x="1712" y="4656"/>
                    <a:pt x="1598" y="4542"/>
                    <a:pt x="1507" y="4428"/>
                  </a:cubicBezTo>
                  <a:cubicBezTo>
                    <a:pt x="1507" y="4405"/>
                    <a:pt x="1507" y="4405"/>
                    <a:pt x="1507" y="4405"/>
                  </a:cubicBezTo>
                  <a:cubicBezTo>
                    <a:pt x="1438" y="4314"/>
                    <a:pt x="1370" y="4200"/>
                    <a:pt x="1301" y="4086"/>
                  </a:cubicBezTo>
                  <a:cubicBezTo>
                    <a:pt x="1233" y="3995"/>
                    <a:pt x="1187" y="3880"/>
                    <a:pt x="1119" y="3766"/>
                  </a:cubicBezTo>
                  <a:cubicBezTo>
                    <a:pt x="1119" y="3743"/>
                    <a:pt x="1096" y="3721"/>
                    <a:pt x="1096" y="3698"/>
                  </a:cubicBezTo>
                  <a:cubicBezTo>
                    <a:pt x="1005" y="3515"/>
                    <a:pt x="936" y="3333"/>
                    <a:pt x="868" y="3173"/>
                  </a:cubicBezTo>
                  <a:lnTo>
                    <a:pt x="868" y="3173"/>
                  </a:lnTo>
                  <a:cubicBezTo>
                    <a:pt x="868" y="3173"/>
                    <a:pt x="868" y="3173"/>
                    <a:pt x="890" y="3196"/>
                  </a:cubicBezTo>
                  <a:cubicBezTo>
                    <a:pt x="822" y="3059"/>
                    <a:pt x="776" y="2899"/>
                    <a:pt x="731" y="2762"/>
                  </a:cubicBezTo>
                  <a:cubicBezTo>
                    <a:pt x="708" y="2671"/>
                    <a:pt x="685" y="2602"/>
                    <a:pt x="685" y="2534"/>
                  </a:cubicBezTo>
                  <a:cubicBezTo>
                    <a:pt x="662" y="2442"/>
                    <a:pt x="639" y="2374"/>
                    <a:pt x="617" y="2283"/>
                  </a:cubicBezTo>
                  <a:cubicBezTo>
                    <a:pt x="617" y="2214"/>
                    <a:pt x="594" y="2123"/>
                    <a:pt x="571" y="2054"/>
                  </a:cubicBezTo>
                  <a:cubicBezTo>
                    <a:pt x="548" y="1963"/>
                    <a:pt x="525" y="1895"/>
                    <a:pt x="525" y="1803"/>
                  </a:cubicBezTo>
                  <a:cubicBezTo>
                    <a:pt x="502" y="1735"/>
                    <a:pt x="502" y="1666"/>
                    <a:pt x="480" y="1575"/>
                  </a:cubicBezTo>
                  <a:cubicBezTo>
                    <a:pt x="480" y="1507"/>
                    <a:pt x="457" y="1438"/>
                    <a:pt x="457" y="1347"/>
                  </a:cubicBezTo>
                  <a:cubicBezTo>
                    <a:pt x="434" y="1278"/>
                    <a:pt x="434" y="1233"/>
                    <a:pt x="434" y="1164"/>
                  </a:cubicBezTo>
                  <a:cubicBezTo>
                    <a:pt x="434" y="1146"/>
                    <a:pt x="434" y="1127"/>
                    <a:pt x="434" y="1096"/>
                  </a:cubicBezTo>
                  <a:cubicBezTo>
                    <a:pt x="411" y="1004"/>
                    <a:pt x="411" y="890"/>
                    <a:pt x="411" y="799"/>
                  </a:cubicBezTo>
                  <a:cubicBezTo>
                    <a:pt x="411" y="685"/>
                    <a:pt x="411" y="594"/>
                    <a:pt x="411" y="479"/>
                  </a:cubicBezTo>
                  <a:cubicBezTo>
                    <a:pt x="411" y="457"/>
                    <a:pt x="388" y="434"/>
                    <a:pt x="365" y="434"/>
                  </a:cubicBezTo>
                  <a:lnTo>
                    <a:pt x="320" y="434"/>
                  </a:lnTo>
                  <a:cubicBezTo>
                    <a:pt x="320" y="411"/>
                    <a:pt x="320" y="365"/>
                    <a:pt x="320" y="342"/>
                  </a:cubicBezTo>
                  <a:cubicBezTo>
                    <a:pt x="320" y="274"/>
                    <a:pt x="320" y="228"/>
                    <a:pt x="297" y="183"/>
                  </a:cubicBezTo>
                  <a:cubicBezTo>
                    <a:pt x="297" y="137"/>
                    <a:pt x="274" y="91"/>
                    <a:pt x="251" y="46"/>
                  </a:cubicBezTo>
                  <a:cubicBezTo>
                    <a:pt x="229"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 name="Google Shape;9817;p58"/>
            <p:cNvSpPr/>
            <p:nvPr/>
          </p:nvSpPr>
          <p:spPr>
            <a:xfrm>
              <a:off x="5075437" y="3664138"/>
              <a:ext cx="195711" cy="508566"/>
            </a:xfrm>
            <a:custGeom>
              <a:avLst/>
              <a:gdLst/>
              <a:ahLst/>
              <a:cxnLst/>
              <a:rect l="l" t="t" r="r" b="b"/>
              <a:pathLst>
                <a:path w="4155" h="10797" extrusionOk="0">
                  <a:moveTo>
                    <a:pt x="1301" y="0"/>
                  </a:moveTo>
                  <a:cubicBezTo>
                    <a:pt x="1278" y="0"/>
                    <a:pt x="1256" y="23"/>
                    <a:pt x="1256" y="46"/>
                  </a:cubicBezTo>
                  <a:cubicBezTo>
                    <a:pt x="1233" y="92"/>
                    <a:pt x="1233" y="114"/>
                    <a:pt x="1210" y="137"/>
                  </a:cubicBezTo>
                  <a:cubicBezTo>
                    <a:pt x="1187" y="183"/>
                    <a:pt x="1164" y="251"/>
                    <a:pt x="1142" y="297"/>
                  </a:cubicBezTo>
                  <a:cubicBezTo>
                    <a:pt x="1119" y="343"/>
                    <a:pt x="1073" y="411"/>
                    <a:pt x="1050" y="457"/>
                  </a:cubicBezTo>
                  <a:cubicBezTo>
                    <a:pt x="1027" y="525"/>
                    <a:pt x="1005" y="571"/>
                    <a:pt x="982" y="617"/>
                  </a:cubicBezTo>
                  <a:cubicBezTo>
                    <a:pt x="936" y="708"/>
                    <a:pt x="913" y="776"/>
                    <a:pt x="890" y="845"/>
                  </a:cubicBezTo>
                  <a:cubicBezTo>
                    <a:pt x="890" y="845"/>
                    <a:pt x="890" y="822"/>
                    <a:pt x="890" y="822"/>
                  </a:cubicBezTo>
                  <a:cubicBezTo>
                    <a:pt x="845" y="913"/>
                    <a:pt x="799" y="1005"/>
                    <a:pt x="776" y="1119"/>
                  </a:cubicBezTo>
                  <a:cubicBezTo>
                    <a:pt x="754" y="1119"/>
                    <a:pt x="731" y="1141"/>
                    <a:pt x="731" y="1141"/>
                  </a:cubicBezTo>
                  <a:cubicBezTo>
                    <a:pt x="617" y="1438"/>
                    <a:pt x="525" y="1735"/>
                    <a:pt x="434" y="2054"/>
                  </a:cubicBezTo>
                  <a:cubicBezTo>
                    <a:pt x="434" y="2054"/>
                    <a:pt x="411" y="2054"/>
                    <a:pt x="411" y="2077"/>
                  </a:cubicBezTo>
                  <a:cubicBezTo>
                    <a:pt x="388" y="2100"/>
                    <a:pt x="365" y="2146"/>
                    <a:pt x="365" y="2191"/>
                  </a:cubicBezTo>
                  <a:cubicBezTo>
                    <a:pt x="343" y="2237"/>
                    <a:pt x="343" y="2260"/>
                    <a:pt x="320" y="2306"/>
                  </a:cubicBezTo>
                  <a:cubicBezTo>
                    <a:pt x="297" y="2397"/>
                    <a:pt x="274" y="2465"/>
                    <a:pt x="274" y="2534"/>
                  </a:cubicBezTo>
                  <a:lnTo>
                    <a:pt x="251" y="2625"/>
                  </a:lnTo>
                  <a:cubicBezTo>
                    <a:pt x="251" y="2648"/>
                    <a:pt x="229" y="2671"/>
                    <a:pt x="229" y="2694"/>
                  </a:cubicBezTo>
                  <a:cubicBezTo>
                    <a:pt x="229" y="2716"/>
                    <a:pt x="229" y="2739"/>
                    <a:pt x="229" y="2739"/>
                  </a:cubicBezTo>
                  <a:cubicBezTo>
                    <a:pt x="206" y="2762"/>
                    <a:pt x="206" y="2785"/>
                    <a:pt x="206" y="2785"/>
                  </a:cubicBezTo>
                  <a:cubicBezTo>
                    <a:pt x="183" y="2831"/>
                    <a:pt x="183" y="2853"/>
                    <a:pt x="183" y="2899"/>
                  </a:cubicBezTo>
                  <a:cubicBezTo>
                    <a:pt x="160" y="2945"/>
                    <a:pt x="160" y="2990"/>
                    <a:pt x="160" y="3036"/>
                  </a:cubicBezTo>
                  <a:cubicBezTo>
                    <a:pt x="137" y="3104"/>
                    <a:pt x="137" y="3196"/>
                    <a:pt x="114" y="3264"/>
                  </a:cubicBezTo>
                  <a:cubicBezTo>
                    <a:pt x="92" y="3424"/>
                    <a:pt x="69" y="3561"/>
                    <a:pt x="46" y="3721"/>
                  </a:cubicBezTo>
                  <a:cubicBezTo>
                    <a:pt x="23" y="3881"/>
                    <a:pt x="0" y="4040"/>
                    <a:pt x="0" y="4200"/>
                  </a:cubicBezTo>
                  <a:cubicBezTo>
                    <a:pt x="0" y="4269"/>
                    <a:pt x="0" y="4337"/>
                    <a:pt x="0" y="4405"/>
                  </a:cubicBezTo>
                  <a:cubicBezTo>
                    <a:pt x="0" y="4451"/>
                    <a:pt x="0" y="4497"/>
                    <a:pt x="0" y="4542"/>
                  </a:cubicBezTo>
                  <a:cubicBezTo>
                    <a:pt x="0" y="4542"/>
                    <a:pt x="0" y="4565"/>
                    <a:pt x="0" y="4588"/>
                  </a:cubicBezTo>
                  <a:cubicBezTo>
                    <a:pt x="0" y="4611"/>
                    <a:pt x="0" y="4657"/>
                    <a:pt x="0" y="4702"/>
                  </a:cubicBezTo>
                  <a:cubicBezTo>
                    <a:pt x="0" y="4862"/>
                    <a:pt x="0" y="5022"/>
                    <a:pt x="0" y="5182"/>
                  </a:cubicBezTo>
                  <a:cubicBezTo>
                    <a:pt x="23" y="5273"/>
                    <a:pt x="23" y="5364"/>
                    <a:pt x="23" y="5455"/>
                  </a:cubicBezTo>
                  <a:cubicBezTo>
                    <a:pt x="46" y="5478"/>
                    <a:pt x="46" y="5524"/>
                    <a:pt x="46" y="5547"/>
                  </a:cubicBezTo>
                  <a:cubicBezTo>
                    <a:pt x="46" y="5570"/>
                    <a:pt x="46" y="5570"/>
                    <a:pt x="46" y="5592"/>
                  </a:cubicBezTo>
                  <a:cubicBezTo>
                    <a:pt x="46" y="5638"/>
                    <a:pt x="69" y="5684"/>
                    <a:pt x="69" y="5729"/>
                  </a:cubicBezTo>
                  <a:cubicBezTo>
                    <a:pt x="69" y="5729"/>
                    <a:pt x="69" y="5729"/>
                    <a:pt x="69" y="5752"/>
                  </a:cubicBezTo>
                  <a:cubicBezTo>
                    <a:pt x="69" y="5798"/>
                    <a:pt x="69" y="5866"/>
                    <a:pt x="69" y="5912"/>
                  </a:cubicBezTo>
                  <a:cubicBezTo>
                    <a:pt x="92" y="6003"/>
                    <a:pt x="92" y="6095"/>
                    <a:pt x="114" y="6186"/>
                  </a:cubicBezTo>
                  <a:cubicBezTo>
                    <a:pt x="114" y="6232"/>
                    <a:pt x="137" y="6277"/>
                    <a:pt x="137" y="6323"/>
                  </a:cubicBezTo>
                  <a:cubicBezTo>
                    <a:pt x="137" y="6368"/>
                    <a:pt x="160" y="6414"/>
                    <a:pt x="160" y="6460"/>
                  </a:cubicBezTo>
                  <a:cubicBezTo>
                    <a:pt x="183" y="6505"/>
                    <a:pt x="183" y="6528"/>
                    <a:pt x="183" y="6574"/>
                  </a:cubicBezTo>
                  <a:cubicBezTo>
                    <a:pt x="206" y="6597"/>
                    <a:pt x="206" y="6642"/>
                    <a:pt x="229" y="6688"/>
                  </a:cubicBezTo>
                  <a:cubicBezTo>
                    <a:pt x="251" y="6756"/>
                    <a:pt x="274" y="6848"/>
                    <a:pt x="320" y="6939"/>
                  </a:cubicBezTo>
                  <a:cubicBezTo>
                    <a:pt x="388" y="7099"/>
                    <a:pt x="457" y="7259"/>
                    <a:pt x="525" y="7418"/>
                  </a:cubicBezTo>
                  <a:cubicBezTo>
                    <a:pt x="571" y="7464"/>
                    <a:pt x="594" y="7533"/>
                    <a:pt x="617" y="7601"/>
                  </a:cubicBezTo>
                  <a:cubicBezTo>
                    <a:pt x="639" y="7624"/>
                    <a:pt x="662" y="7670"/>
                    <a:pt x="685" y="7692"/>
                  </a:cubicBezTo>
                  <a:cubicBezTo>
                    <a:pt x="754" y="7875"/>
                    <a:pt x="868" y="8035"/>
                    <a:pt x="982" y="8172"/>
                  </a:cubicBezTo>
                  <a:cubicBezTo>
                    <a:pt x="1073" y="8309"/>
                    <a:pt x="1164" y="8446"/>
                    <a:pt x="1256" y="8583"/>
                  </a:cubicBezTo>
                  <a:cubicBezTo>
                    <a:pt x="1256" y="8605"/>
                    <a:pt x="1278" y="8605"/>
                    <a:pt x="1301" y="8628"/>
                  </a:cubicBezTo>
                  <a:cubicBezTo>
                    <a:pt x="1301" y="8628"/>
                    <a:pt x="1301" y="8628"/>
                    <a:pt x="1301" y="8651"/>
                  </a:cubicBezTo>
                  <a:cubicBezTo>
                    <a:pt x="1347" y="8697"/>
                    <a:pt x="1370" y="8719"/>
                    <a:pt x="1393" y="8765"/>
                  </a:cubicBezTo>
                  <a:cubicBezTo>
                    <a:pt x="1425" y="8781"/>
                    <a:pt x="1446" y="8797"/>
                    <a:pt x="1471" y="8797"/>
                  </a:cubicBezTo>
                  <a:cubicBezTo>
                    <a:pt x="1482" y="8797"/>
                    <a:pt x="1493" y="8795"/>
                    <a:pt x="1507" y="8788"/>
                  </a:cubicBezTo>
                  <a:cubicBezTo>
                    <a:pt x="1530" y="8811"/>
                    <a:pt x="1530" y="8834"/>
                    <a:pt x="1552" y="8856"/>
                  </a:cubicBezTo>
                  <a:cubicBezTo>
                    <a:pt x="1621" y="8925"/>
                    <a:pt x="1667" y="8993"/>
                    <a:pt x="1712" y="9062"/>
                  </a:cubicBezTo>
                  <a:cubicBezTo>
                    <a:pt x="1803" y="9153"/>
                    <a:pt x="1872" y="9244"/>
                    <a:pt x="1963" y="9313"/>
                  </a:cubicBezTo>
                  <a:cubicBezTo>
                    <a:pt x="2009" y="9359"/>
                    <a:pt x="2055" y="9404"/>
                    <a:pt x="2077" y="9450"/>
                  </a:cubicBezTo>
                  <a:cubicBezTo>
                    <a:pt x="2146" y="9496"/>
                    <a:pt x="2191" y="9564"/>
                    <a:pt x="2260" y="9610"/>
                  </a:cubicBezTo>
                  <a:cubicBezTo>
                    <a:pt x="2374" y="9724"/>
                    <a:pt x="2511" y="9838"/>
                    <a:pt x="2648" y="9929"/>
                  </a:cubicBezTo>
                  <a:cubicBezTo>
                    <a:pt x="2716" y="9998"/>
                    <a:pt x="2808" y="10043"/>
                    <a:pt x="2876" y="10112"/>
                  </a:cubicBezTo>
                  <a:cubicBezTo>
                    <a:pt x="2945" y="10157"/>
                    <a:pt x="2990" y="10203"/>
                    <a:pt x="3059" y="10249"/>
                  </a:cubicBezTo>
                  <a:cubicBezTo>
                    <a:pt x="3150" y="10294"/>
                    <a:pt x="3241" y="10340"/>
                    <a:pt x="3310" y="10409"/>
                  </a:cubicBezTo>
                  <a:cubicBezTo>
                    <a:pt x="3401" y="10454"/>
                    <a:pt x="3470" y="10500"/>
                    <a:pt x="3561" y="10545"/>
                  </a:cubicBezTo>
                  <a:cubicBezTo>
                    <a:pt x="3629" y="10591"/>
                    <a:pt x="3721" y="10637"/>
                    <a:pt x="3812" y="10682"/>
                  </a:cubicBezTo>
                  <a:cubicBezTo>
                    <a:pt x="3835" y="10705"/>
                    <a:pt x="3881" y="10728"/>
                    <a:pt x="3926" y="10751"/>
                  </a:cubicBezTo>
                  <a:cubicBezTo>
                    <a:pt x="3949" y="10751"/>
                    <a:pt x="3949" y="10774"/>
                    <a:pt x="3972" y="10774"/>
                  </a:cubicBezTo>
                  <a:cubicBezTo>
                    <a:pt x="3995" y="10774"/>
                    <a:pt x="4018" y="10797"/>
                    <a:pt x="4018" y="10797"/>
                  </a:cubicBezTo>
                  <a:cubicBezTo>
                    <a:pt x="4063" y="10797"/>
                    <a:pt x="4086" y="10797"/>
                    <a:pt x="4109" y="10774"/>
                  </a:cubicBezTo>
                  <a:cubicBezTo>
                    <a:pt x="4154" y="10728"/>
                    <a:pt x="4154" y="10682"/>
                    <a:pt x="4132" y="10637"/>
                  </a:cubicBezTo>
                  <a:cubicBezTo>
                    <a:pt x="4109" y="10614"/>
                    <a:pt x="4063" y="10591"/>
                    <a:pt x="4040" y="10568"/>
                  </a:cubicBezTo>
                  <a:cubicBezTo>
                    <a:pt x="4018" y="10523"/>
                    <a:pt x="3972" y="10500"/>
                    <a:pt x="3949" y="10477"/>
                  </a:cubicBezTo>
                  <a:cubicBezTo>
                    <a:pt x="3835" y="10386"/>
                    <a:pt x="3721" y="10294"/>
                    <a:pt x="3629" y="10203"/>
                  </a:cubicBezTo>
                  <a:cubicBezTo>
                    <a:pt x="3401" y="10021"/>
                    <a:pt x="3173" y="9815"/>
                    <a:pt x="2968" y="9610"/>
                  </a:cubicBezTo>
                  <a:cubicBezTo>
                    <a:pt x="2876" y="9518"/>
                    <a:pt x="2808" y="9450"/>
                    <a:pt x="2716" y="9359"/>
                  </a:cubicBezTo>
                  <a:cubicBezTo>
                    <a:pt x="2648" y="9267"/>
                    <a:pt x="2557" y="9199"/>
                    <a:pt x="2488" y="9108"/>
                  </a:cubicBezTo>
                  <a:cubicBezTo>
                    <a:pt x="2351" y="8948"/>
                    <a:pt x="2191" y="8765"/>
                    <a:pt x="2055" y="8583"/>
                  </a:cubicBezTo>
                  <a:cubicBezTo>
                    <a:pt x="1963" y="8468"/>
                    <a:pt x="1872" y="8331"/>
                    <a:pt x="1803" y="8194"/>
                  </a:cubicBezTo>
                  <a:cubicBezTo>
                    <a:pt x="1758" y="8126"/>
                    <a:pt x="1712" y="8058"/>
                    <a:pt x="1667" y="7989"/>
                  </a:cubicBezTo>
                  <a:cubicBezTo>
                    <a:pt x="1621" y="7943"/>
                    <a:pt x="1575" y="7875"/>
                    <a:pt x="1530" y="7806"/>
                  </a:cubicBezTo>
                  <a:cubicBezTo>
                    <a:pt x="1484" y="7738"/>
                    <a:pt x="1438" y="7647"/>
                    <a:pt x="1415" y="7578"/>
                  </a:cubicBezTo>
                  <a:cubicBezTo>
                    <a:pt x="1370" y="7510"/>
                    <a:pt x="1324" y="7441"/>
                    <a:pt x="1301" y="7373"/>
                  </a:cubicBezTo>
                  <a:cubicBezTo>
                    <a:pt x="1233" y="7236"/>
                    <a:pt x="1142" y="7076"/>
                    <a:pt x="1073" y="6939"/>
                  </a:cubicBezTo>
                  <a:cubicBezTo>
                    <a:pt x="1050" y="6871"/>
                    <a:pt x="1027" y="6825"/>
                    <a:pt x="1005" y="6756"/>
                  </a:cubicBezTo>
                  <a:cubicBezTo>
                    <a:pt x="890" y="6483"/>
                    <a:pt x="799" y="6209"/>
                    <a:pt x="731" y="5935"/>
                  </a:cubicBezTo>
                  <a:cubicBezTo>
                    <a:pt x="685" y="5775"/>
                    <a:pt x="662" y="5638"/>
                    <a:pt x="617" y="5478"/>
                  </a:cubicBezTo>
                  <a:cubicBezTo>
                    <a:pt x="594" y="5341"/>
                    <a:pt x="571" y="5204"/>
                    <a:pt x="548" y="5067"/>
                  </a:cubicBezTo>
                  <a:cubicBezTo>
                    <a:pt x="525" y="4930"/>
                    <a:pt x="502" y="4771"/>
                    <a:pt x="502" y="4611"/>
                  </a:cubicBezTo>
                  <a:cubicBezTo>
                    <a:pt x="502" y="4520"/>
                    <a:pt x="480" y="4428"/>
                    <a:pt x="480" y="4337"/>
                  </a:cubicBezTo>
                  <a:cubicBezTo>
                    <a:pt x="480" y="4269"/>
                    <a:pt x="480" y="4177"/>
                    <a:pt x="480" y="4109"/>
                  </a:cubicBezTo>
                  <a:cubicBezTo>
                    <a:pt x="480" y="3789"/>
                    <a:pt x="480" y="3470"/>
                    <a:pt x="525" y="3150"/>
                  </a:cubicBezTo>
                  <a:cubicBezTo>
                    <a:pt x="525" y="3059"/>
                    <a:pt x="548" y="2990"/>
                    <a:pt x="548" y="2899"/>
                  </a:cubicBezTo>
                  <a:cubicBezTo>
                    <a:pt x="571" y="2762"/>
                    <a:pt x="594" y="2602"/>
                    <a:pt x="639" y="2443"/>
                  </a:cubicBezTo>
                  <a:cubicBezTo>
                    <a:pt x="662" y="2283"/>
                    <a:pt x="708" y="2123"/>
                    <a:pt x="754" y="1963"/>
                  </a:cubicBezTo>
                  <a:cubicBezTo>
                    <a:pt x="776" y="1803"/>
                    <a:pt x="822" y="1644"/>
                    <a:pt x="868" y="1507"/>
                  </a:cubicBezTo>
                  <a:cubicBezTo>
                    <a:pt x="868" y="1415"/>
                    <a:pt x="890" y="1347"/>
                    <a:pt x="913" y="1278"/>
                  </a:cubicBezTo>
                  <a:cubicBezTo>
                    <a:pt x="936" y="1187"/>
                    <a:pt x="982" y="1119"/>
                    <a:pt x="1005" y="1027"/>
                  </a:cubicBezTo>
                  <a:cubicBezTo>
                    <a:pt x="1050" y="890"/>
                    <a:pt x="1096" y="753"/>
                    <a:pt x="1164" y="594"/>
                  </a:cubicBezTo>
                  <a:cubicBezTo>
                    <a:pt x="1187" y="548"/>
                    <a:pt x="1210" y="480"/>
                    <a:pt x="1233" y="411"/>
                  </a:cubicBezTo>
                  <a:lnTo>
                    <a:pt x="1233" y="434"/>
                  </a:lnTo>
                  <a:cubicBezTo>
                    <a:pt x="1278" y="320"/>
                    <a:pt x="1324" y="206"/>
                    <a:pt x="1370" y="92"/>
                  </a:cubicBezTo>
                  <a:cubicBezTo>
                    <a:pt x="1370" y="69"/>
                    <a:pt x="1347" y="23"/>
                    <a:pt x="1324" y="23"/>
                  </a:cubicBezTo>
                  <a:cubicBezTo>
                    <a:pt x="1324" y="0"/>
                    <a:pt x="1324" y="0"/>
                    <a:pt x="13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 name="Google Shape;9818;p58"/>
            <p:cNvSpPr/>
            <p:nvPr/>
          </p:nvSpPr>
          <p:spPr>
            <a:xfrm>
              <a:off x="6085032" y="3055602"/>
              <a:ext cx="175268" cy="151623"/>
            </a:xfrm>
            <a:custGeom>
              <a:avLst/>
              <a:gdLst/>
              <a:ahLst/>
              <a:cxnLst/>
              <a:rect l="l" t="t" r="r" b="b"/>
              <a:pathLst>
                <a:path w="3721" h="3219" extrusionOk="0">
                  <a:moveTo>
                    <a:pt x="3675" y="0"/>
                  </a:moveTo>
                  <a:cubicBezTo>
                    <a:pt x="3652" y="0"/>
                    <a:pt x="3652" y="0"/>
                    <a:pt x="3652" y="23"/>
                  </a:cubicBezTo>
                  <a:cubicBezTo>
                    <a:pt x="3629" y="69"/>
                    <a:pt x="3584" y="114"/>
                    <a:pt x="3584" y="160"/>
                  </a:cubicBezTo>
                  <a:cubicBezTo>
                    <a:pt x="3561" y="206"/>
                    <a:pt x="3538" y="251"/>
                    <a:pt x="3515" y="297"/>
                  </a:cubicBezTo>
                  <a:cubicBezTo>
                    <a:pt x="3470" y="388"/>
                    <a:pt x="3401" y="502"/>
                    <a:pt x="3356" y="616"/>
                  </a:cubicBezTo>
                  <a:cubicBezTo>
                    <a:pt x="3310" y="708"/>
                    <a:pt x="3241" y="776"/>
                    <a:pt x="3173" y="867"/>
                  </a:cubicBezTo>
                  <a:cubicBezTo>
                    <a:pt x="3150" y="936"/>
                    <a:pt x="3104" y="982"/>
                    <a:pt x="3082" y="1027"/>
                  </a:cubicBezTo>
                  <a:cubicBezTo>
                    <a:pt x="3036" y="1096"/>
                    <a:pt x="3013" y="1141"/>
                    <a:pt x="2968" y="1187"/>
                  </a:cubicBezTo>
                  <a:cubicBezTo>
                    <a:pt x="2922" y="1256"/>
                    <a:pt x="2876" y="1347"/>
                    <a:pt x="2808" y="1415"/>
                  </a:cubicBezTo>
                  <a:cubicBezTo>
                    <a:pt x="2739" y="1484"/>
                    <a:pt x="2671" y="1575"/>
                    <a:pt x="2602" y="1644"/>
                  </a:cubicBezTo>
                  <a:cubicBezTo>
                    <a:pt x="2534" y="1735"/>
                    <a:pt x="2443" y="1803"/>
                    <a:pt x="2351" y="1895"/>
                  </a:cubicBezTo>
                  <a:cubicBezTo>
                    <a:pt x="2260" y="1986"/>
                    <a:pt x="2169" y="2054"/>
                    <a:pt x="2077" y="2146"/>
                  </a:cubicBezTo>
                  <a:cubicBezTo>
                    <a:pt x="2009" y="2214"/>
                    <a:pt x="1918" y="2283"/>
                    <a:pt x="1826" y="2351"/>
                  </a:cubicBezTo>
                  <a:cubicBezTo>
                    <a:pt x="1758" y="2374"/>
                    <a:pt x="1712" y="2420"/>
                    <a:pt x="1644" y="2465"/>
                  </a:cubicBezTo>
                  <a:cubicBezTo>
                    <a:pt x="1575" y="2511"/>
                    <a:pt x="1507" y="2557"/>
                    <a:pt x="1415" y="2579"/>
                  </a:cubicBezTo>
                  <a:cubicBezTo>
                    <a:pt x="1347" y="2625"/>
                    <a:pt x="1278" y="2648"/>
                    <a:pt x="1210" y="2694"/>
                  </a:cubicBezTo>
                  <a:cubicBezTo>
                    <a:pt x="1142" y="2716"/>
                    <a:pt x="1073" y="2739"/>
                    <a:pt x="1005" y="2762"/>
                  </a:cubicBezTo>
                  <a:lnTo>
                    <a:pt x="1005" y="2762"/>
                  </a:lnTo>
                  <a:lnTo>
                    <a:pt x="1005" y="2762"/>
                  </a:lnTo>
                  <a:lnTo>
                    <a:pt x="936" y="2785"/>
                  </a:lnTo>
                  <a:cubicBezTo>
                    <a:pt x="920" y="2769"/>
                    <a:pt x="904" y="2753"/>
                    <a:pt x="880" y="2753"/>
                  </a:cubicBezTo>
                  <a:cubicBezTo>
                    <a:pt x="870" y="2753"/>
                    <a:pt x="858" y="2755"/>
                    <a:pt x="845" y="2762"/>
                  </a:cubicBezTo>
                  <a:cubicBezTo>
                    <a:pt x="731" y="2762"/>
                    <a:pt x="617" y="2785"/>
                    <a:pt x="525" y="2808"/>
                  </a:cubicBezTo>
                  <a:lnTo>
                    <a:pt x="388" y="2808"/>
                  </a:lnTo>
                  <a:cubicBezTo>
                    <a:pt x="365" y="2808"/>
                    <a:pt x="343" y="2808"/>
                    <a:pt x="297" y="2785"/>
                  </a:cubicBezTo>
                  <a:cubicBezTo>
                    <a:pt x="274" y="2785"/>
                    <a:pt x="228" y="2785"/>
                    <a:pt x="206" y="2762"/>
                  </a:cubicBezTo>
                  <a:cubicBezTo>
                    <a:pt x="175" y="2762"/>
                    <a:pt x="145" y="2752"/>
                    <a:pt x="114" y="2752"/>
                  </a:cubicBezTo>
                  <a:cubicBezTo>
                    <a:pt x="99" y="2752"/>
                    <a:pt x="84" y="2754"/>
                    <a:pt x="69" y="2762"/>
                  </a:cubicBezTo>
                  <a:cubicBezTo>
                    <a:pt x="23" y="2785"/>
                    <a:pt x="0" y="2830"/>
                    <a:pt x="0" y="2876"/>
                  </a:cubicBezTo>
                  <a:cubicBezTo>
                    <a:pt x="0" y="2922"/>
                    <a:pt x="0" y="2945"/>
                    <a:pt x="0" y="2967"/>
                  </a:cubicBezTo>
                  <a:cubicBezTo>
                    <a:pt x="0" y="2990"/>
                    <a:pt x="23" y="2990"/>
                    <a:pt x="23" y="3013"/>
                  </a:cubicBezTo>
                  <a:cubicBezTo>
                    <a:pt x="23" y="3036"/>
                    <a:pt x="23" y="3059"/>
                    <a:pt x="46" y="3059"/>
                  </a:cubicBezTo>
                  <a:cubicBezTo>
                    <a:pt x="46" y="3082"/>
                    <a:pt x="69" y="3104"/>
                    <a:pt x="69" y="3104"/>
                  </a:cubicBezTo>
                  <a:cubicBezTo>
                    <a:pt x="92" y="3127"/>
                    <a:pt x="114" y="3150"/>
                    <a:pt x="137" y="3173"/>
                  </a:cubicBezTo>
                  <a:cubicBezTo>
                    <a:pt x="160" y="3196"/>
                    <a:pt x="206" y="3196"/>
                    <a:pt x="274" y="3218"/>
                  </a:cubicBezTo>
                  <a:lnTo>
                    <a:pt x="457" y="3218"/>
                  </a:lnTo>
                  <a:cubicBezTo>
                    <a:pt x="548" y="3218"/>
                    <a:pt x="617" y="3196"/>
                    <a:pt x="708" y="3173"/>
                  </a:cubicBezTo>
                  <a:cubicBezTo>
                    <a:pt x="776" y="3173"/>
                    <a:pt x="845" y="3150"/>
                    <a:pt x="913" y="3127"/>
                  </a:cubicBezTo>
                  <a:cubicBezTo>
                    <a:pt x="1050" y="3082"/>
                    <a:pt x="1210" y="3036"/>
                    <a:pt x="1347" y="2967"/>
                  </a:cubicBezTo>
                  <a:cubicBezTo>
                    <a:pt x="1461" y="2922"/>
                    <a:pt x="1598" y="2853"/>
                    <a:pt x="1712" y="2785"/>
                  </a:cubicBezTo>
                  <a:cubicBezTo>
                    <a:pt x="1849" y="2716"/>
                    <a:pt x="1963" y="2625"/>
                    <a:pt x="2100" y="2534"/>
                  </a:cubicBezTo>
                  <a:cubicBezTo>
                    <a:pt x="2214" y="2442"/>
                    <a:pt x="2306" y="2328"/>
                    <a:pt x="2420" y="2237"/>
                  </a:cubicBezTo>
                  <a:cubicBezTo>
                    <a:pt x="2625" y="2032"/>
                    <a:pt x="2831" y="1803"/>
                    <a:pt x="3013" y="1575"/>
                  </a:cubicBezTo>
                  <a:cubicBezTo>
                    <a:pt x="3036" y="1529"/>
                    <a:pt x="3059" y="1484"/>
                    <a:pt x="3082" y="1438"/>
                  </a:cubicBezTo>
                  <a:cubicBezTo>
                    <a:pt x="3127" y="1392"/>
                    <a:pt x="3150" y="1347"/>
                    <a:pt x="3173" y="1301"/>
                  </a:cubicBezTo>
                  <a:cubicBezTo>
                    <a:pt x="3196" y="1233"/>
                    <a:pt x="3219" y="1187"/>
                    <a:pt x="3264" y="1119"/>
                  </a:cubicBezTo>
                  <a:cubicBezTo>
                    <a:pt x="3287" y="1073"/>
                    <a:pt x="3333" y="1004"/>
                    <a:pt x="3356" y="959"/>
                  </a:cubicBezTo>
                  <a:cubicBezTo>
                    <a:pt x="3356" y="936"/>
                    <a:pt x="3378" y="913"/>
                    <a:pt x="3378" y="890"/>
                  </a:cubicBezTo>
                  <a:cubicBezTo>
                    <a:pt x="3378" y="890"/>
                    <a:pt x="3401" y="867"/>
                    <a:pt x="3401" y="845"/>
                  </a:cubicBezTo>
                  <a:cubicBezTo>
                    <a:pt x="3401" y="845"/>
                    <a:pt x="3401" y="867"/>
                    <a:pt x="3401" y="867"/>
                  </a:cubicBezTo>
                  <a:cubicBezTo>
                    <a:pt x="3424" y="822"/>
                    <a:pt x="3447" y="753"/>
                    <a:pt x="3447" y="708"/>
                  </a:cubicBezTo>
                  <a:cubicBezTo>
                    <a:pt x="3470" y="662"/>
                    <a:pt x="3493" y="594"/>
                    <a:pt x="3515" y="548"/>
                  </a:cubicBezTo>
                  <a:cubicBezTo>
                    <a:pt x="3538" y="479"/>
                    <a:pt x="3561" y="434"/>
                    <a:pt x="3584" y="365"/>
                  </a:cubicBezTo>
                  <a:cubicBezTo>
                    <a:pt x="3607" y="320"/>
                    <a:pt x="3607" y="251"/>
                    <a:pt x="3629" y="206"/>
                  </a:cubicBezTo>
                  <a:cubicBezTo>
                    <a:pt x="3652" y="160"/>
                    <a:pt x="3675" y="91"/>
                    <a:pt x="3698" y="46"/>
                  </a:cubicBezTo>
                  <a:cubicBezTo>
                    <a:pt x="3721" y="46"/>
                    <a:pt x="3721" y="23"/>
                    <a:pt x="36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 name="Google Shape;9819;p58"/>
            <p:cNvSpPr/>
            <p:nvPr/>
          </p:nvSpPr>
          <p:spPr>
            <a:xfrm>
              <a:off x="5846352" y="2908308"/>
              <a:ext cx="138717" cy="154826"/>
            </a:xfrm>
            <a:custGeom>
              <a:avLst/>
              <a:gdLst/>
              <a:ahLst/>
              <a:cxnLst/>
              <a:rect l="l" t="t" r="r" b="b"/>
              <a:pathLst>
                <a:path w="2945" h="3287" extrusionOk="0">
                  <a:moveTo>
                    <a:pt x="2830" y="0"/>
                  </a:moveTo>
                  <a:cubicBezTo>
                    <a:pt x="2808" y="0"/>
                    <a:pt x="2785" y="0"/>
                    <a:pt x="2762" y="23"/>
                  </a:cubicBezTo>
                  <a:cubicBezTo>
                    <a:pt x="2716" y="23"/>
                    <a:pt x="2693" y="46"/>
                    <a:pt x="2671" y="46"/>
                  </a:cubicBezTo>
                  <a:lnTo>
                    <a:pt x="2625" y="69"/>
                  </a:lnTo>
                  <a:cubicBezTo>
                    <a:pt x="2556" y="91"/>
                    <a:pt x="2511" y="114"/>
                    <a:pt x="2465" y="137"/>
                  </a:cubicBezTo>
                  <a:lnTo>
                    <a:pt x="2397" y="160"/>
                  </a:lnTo>
                  <a:cubicBezTo>
                    <a:pt x="2374" y="160"/>
                    <a:pt x="2351" y="183"/>
                    <a:pt x="2305" y="205"/>
                  </a:cubicBezTo>
                  <a:cubicBezTo>
                    <a:pt x="2283" y="205"/>
                    <a:pt x="2260" y="205"/>
                    <a:pt x="2237" y="228"/>
                  </a:cubicBezTo>
                  <a:cubicBezTo>
                    <a:pt x="2214" y="251"/>
                    <a:pt x="2168" y="251"/>
                    <a:pt x="2100" y="274"/>
                  </a:cubicBezTo>
                  <a:cubicBezTo>
                    <a:pt x="2054" y="274"/>
                    <a:pt x="2031" y="297"/>
                    <a:pt x="1986" y="297"/>
                  </a:cubicBezTo>
                  <a:lnTo>
                    <a:pt x="1917" y="320"/>
                  </a:lnTo>
                  <a:cubicBezTo>
                    <a:pt x="1895" y="342"/>
                    <a:pt x="1849" y="342"/>
                    <a:pt x="1826" y="342"/>
                  </a:cubicBezTo>
                  <a:cubicBezTo>
                    <a:pt x="1803" y="365"/>
                    <a:pt x="1758" y="365"/>
                    <a:pt x="1735" y="365"/>
                  </a:cubicBezTo>
                  <a:cubicBezTo>
                    <a:pt x="1712" y="388"/>
                    <a:pt x="1666" y="388"/>
                    <a:pt x="1643" y="411"/>
                  </a:cubicBezTo>
                  <a:lnTo>
                    <a:pt x="1598" y="434"/>
                  </a:lnTo>
                  <a:lnTo>
                    <a:pt x="1575" y="434"/>
                  </a:lnTo>
                  <a:cubicBezTo>
                    <a:pt x="1506" y="479"/>
                    <a:pt x="1461" y="502"/>
                    <a:pt x="1392" y="525"/>
                  </a:cubicBezTo>
                  <a:lnTo>
                    <a:pt x="1278" y="525"/>
                  </a:lnTo>
                  <a:cubicBezTo>
                    <a:pt x="1233" y="525"/>
                    <a:pt x="1187" y="502"/>
                    <a:pt x="1141" y="502"/>
                  </a:cubicBezTo>
                  <a:cubicBezTo>
                    <a:pt x="1096" y="479"/>
                    <a:pt x="1027" y="457"/>
                    <a:pt x="982" y="434"/>
                  </a:cubicBezTo>
                  <a:lnTo>
                    <a:pt x="936" y="411"/>
                  </a:lnTo>
                  <a:cubicBezTo>
                    <a:pt x="845" y="365"/>
                    <a:pt x="776" y="342"/>
                    <a:pt x="708" y="297"/>
                  </a:cubicBezTo>
                  <a:cubicBezTo>
                    <a:pt x="685" y="274"/>
                    <a:pt x="662" y="274"/>
                    <a:pt x="639" y="251"/>
                  </a:cubicBezTo>
                  <a:lnTo>
                    <a:pt x="593" y="251"/>
                  </a:lnTo>
                  <a:cubicBezTo>
                    <a:pt x="571" y="228"/>
                    <a:pt x="548" y="205"/>
                    <a:pt x="502" y="183"/>
                  </a:cubicBezTo>
                  <a:cubicBezTo>
                    <a:pt x="457" y="183"/>
                    <a:pt x="411" y="228"/>
                    <a:pt x="411" y="274"/>
                  </a:cubicBezTo>
                  <a:cubicBezTo>
                    <a:pt x="388" y="342"/>
                    <a:pt x="388" y="434"/>
                    <a:pt x="365" y="502"/>
                  </a:cubicBezTo>
                  <a:lnTo>
                    <a:pt x="342" y="616"/>
                  </a:lnTo>
                  <a:cubicBezTo>
                    <a:pt x="342" y="639"/>
                    <a:pt x="342" y="685"/>
                    <a:pt x="320" y="730"/>
                  </a:cubicBezTo>
                  <a:lnTo>
                    <a:pt x="320" y="822"/>
                  </a:lnTo>
                  <a:cubicBezTo>
                    <a:pt x="297" y="867"/>
                    <a:pt x="297" y="913"/>
                    <a:pt x="274" y="959"/>
                  </a:cubicBezTo>
                  <a:cubicBezTo>
                    <a:pt x="274" y="1050"/>
                    <a:pt x="251" y="1119"/>
                    <a:pt x="251" y="1210"/>
                  </a:cubicBezTo>
                  <a:lnTo>
                    <a:pt x="228" y="1370"/>
                  </a:lnTo>
                  <a:cubicBezTo>
                    <a:pt x="205" y="1461"/>
                    <a:pt x="205" y="1575"/>
                    <a:pt x="183" y="1666"/>
                  </a:cubicBezTo>
                  <a:cubicBezTo>
                    <a:pt x="183" y="1758"/>
                    <a:pt x="183" y="1826"/>
                    <a:pt x="160" y="1895"/>
                  </a:cubicBezTo>
                  <a:cubicBezTo>
                    <a:pt x="160" y="1940"/>
                    <a:pt x="160" y="1986"/>
                    <a:pt x="137" y="2032"/>
                  </a:cubicBezTo>
                  <a:cubicBezTo>
                    <a:pt x="137" y="2054"/>
                    <a:pt x="137" y="2100"/>
                    <a:pt x="137" y="2146"/>
                  </a:cubicBezTo>
                  <a:cubicBezTo>
                    <a:pt x="114" y="2168"/>
                    <a:pt x="114" y="2214"/>
                    <a:pt x="114" y="2237"/>
                  </a:cubicBezTo>
                  <a:cubicBezTo>
                    <a:pt x="114" y="2283"/>
                    <a:pt x="91" y="2305"/>
                    <a:pt x="91" y="2351"/>
                  </a:cubicBezTo>
                  <a:cubicBezTo>
                    <a:pt x="91" y="2420"/>
                    <a:pt x="68" y="2511"/>
                    <a:pt x="68" y="2579"/>
                  </a:cubicBezTo>
                  <a:lnTo>
                    <a:pt x="68" y="2671"/>
                  </a:lnTo>
                  <a:cubicBezTo>
                    <a:pt x="46" y="2716"/>
                    <a:pt x="46" y="2762"/>
                    <a:pt x="46" y="2830"/>
                  </a:cubicBezTo>
                  <a:cubicBezTo>
                    <a:pt x="46" y="2876"/>
                    <a:pt x="23" y="2945"/>
                    <a:pt x="23" y="3013"/>
                  </a:cubicBezTo>
                  <a:lnTo>
                    <a:pt x="23" y="3036"/>
                  </a:lnTo>
                  <a:cubicBezTo>
                    <a:pt x="23" y="3081"/>
                    <a:pt x="0" y="3150"/>
                    <a:pt x="23" y="3196"/>
                  </a:cubicBezTo>
                  <a:cubicBezTo>
                    <a:pt x="46" y="3264"/>
                    <a:pt x="114" y="3287"/>
                    <a:pt x="183" y="3287"/>
                  </a:cubicBezTo>
                  <a:lnTo>
                    <a:pt x="297" y="3287"/>
                  </a:lnTo>
                  <a:cubicBezTo>
                    <a:pt x="342" y="3287"/>
                    <a:pt x="411" y="3264"/>
                    <a:pt x="479" y="3264"/>
                  </a:cubicBezTo>
                  <a:cubicBezTo>
                    <a:pt x="525" y="3241"/>
                    <a:pt x="548" y="3241"/>
                    <a:pt x="593" y="3241"/>
                  </a:cubicBezTo>
                  <a:cubicBezTo>
                    <a:pt x="639" y="3218"/>
                    <a:pt x="685" y="3218"/>
                    <a:pt x="730" y="3218"/>
                  </a:cubicBezTo>
                  <a:lnTo>
                    <a:pt x="753" y="3196"/>
                  </a:lnTo>
                  <a:lnTo>
                    <a:pt x="776" y="3196"/>
                  </a:lnTo>
                  <a:cubicBezTo>
                    <a:pt x="867" y="3173"/>
                    <a:pt x="959" y="3173"/>
                    <a:pt x="1050" y="3150"/>
                  </a:cubicBezTo>
                  <a:lnTo>
                    <a:pt x="1141" y="3150"/>
                  </a:lnTo>
                  <a:cubicBezTo>
                    <a:pt x="1210" y="3127"/>
                    <a:pt x="1255" y="3127"/>
                    <a:pt x="1324" y="3127"/>
                  </a:cubicBezTo>
                  <a:lnTo>
                    <a:pt x="1506" y="3127"/>
                  </a:lnTo>
                  <a:cubicBezTo>
                    <a:pt x="1621" y="3127"/>
                    <a:pt x="1735" y="3104"/>
                    <a:pt x="1849" y="3104"/>
                  </a:cubicBezTo>
                  <a:cubicBezTo>
                    <a:pt x="1895" y="3081"/>
                    <a:pt x="1963" y="3081"/>
                    <a:pt x="2031" y="3059"/>
                  </a:cubicBezTo>
                  <a:cubicBezTo>
                    <a:pt x="2054" y="3059"/>
                    <a:pt x="2054" y="3036"/>
                    <a:pt x="2077" y="3036"/>
                  </a:cubicBezTo>
                  <a:lnTo>
                    <a:pt x="2100" y="3036"/>
                  </a:lnTo>
                  <a:cubicBezTo>
                    <a:pt x="2146" y="3013"/>
                    <a:pt x="2191" y="2990"/>
                    <a:pt x="2214" y="2945"/>
                  </a:cubicBezTo>
                  <a:lnTo>
                    <a:pt x="2374" y="2945"/>
                  </a:lnTo>
                  <a:cubicBezTo>
                    <a:pt x="2420" y="2945"/>
                    <a:pt x="2465" y="2922"/>
                    <a:pt x="2511" y="2876"/>
                  </a:cubicBezTo>
                  <a:cubicBezTo>
                    <a:pt x="2556" y="2853"/>
                    <a:pt x="2556" y="2785"/>
                    <a:pt x="2579" y="2716"/>
                  </a:cubicBezTo>
                  <a:cubicBezTo>
                    <a:pt x="2602" y="2602"/>
                    <a:pt x="2602" y="2511"/>
                    <a:pt x="2625" y="2397"/>
                  </a:cubicBezTo>
                  <a:lnTo>
                    <a:pt x="2625" y="2283"/>
                  </a:lnTo>
                  <a:cubicBezTo>
                    <a:pt x="2625" y="2237"/>
                    <a:pt x="2625" y="2191"/>
                    <a:pt x="2648" y="2146"/>
                  </a:cubicBezTo>
                  <a:lnTo>
                    <a:pt x="2648" y="2054"/>
                  </a:lnTo>
                  <a:lnTo>
                    <a:pt x="2671" y="1986"/>
                  </a:lnTo>
                  <a:cubicBezTo>
                    <a:pt x="2671" y="1940"/>
                    <a:pt x="2671" y="1895"/>
                    <a:pt x="2693" y="1849"/>
                  </a:cubicBezTo>
                  <a:cubicBezTo>
                    <a:pt x="2693" y="1803"/>
                    <a:pt x="2693" y="1780"/>
                    <a:pt x="2693" y="1735"/>
                  </a:cubicBezTo>
                  <a:cubicBezTo>
                    <a:pt x="2716" y="1712"/>
                    <a:pt x="2716" y="1666"/>
                    <a:pt x="2716" y="1621"/>
                  </a:cubicBezTo>
                  <a:cubicBezTo>
                    <a:pt x="2716" y="1575"/>
                    <a:pt x="2739" y="1552"/>
                    <a:pt x="2739" y="1507"/>
                  </a:cubicBezTo>
                  <a:cubicBezTo>
                    <a:pt x="2739" y="1484"/>
                    <a:pt x="2739" y="1438"/>
                    <a:pt x="2739" y="1392"/>
                  </a:cubicBezTo>
                  <a:cubicBezTo>
                    <a:pt x="2762" y="1278"/>
                    <a:pt x="2785" y="1141"/>
                    <a:pt x="2808" y="1004"/>
                  </a:cubicBezTo>
                  <a:lnTo>
                    <a:pt x="2830" y="959"/>
                  </a:lnTo>
                  <a:cubicBezTo>
                    <a:pt x="2830" y="867"/>
                    <a:pt x="2853" y="799"/>
                    <a:pt x="2853" y="730"/>
                  </a:cubicBezTo>
                  <a:cubicBezTo>
                    <a:pt x="2876" y="685"/>
                    <a:pt x="2876" y="639"/>
                    <a:pt x="2876" y="594"/>
                  </a:cubicBezTo>
                  <a:cubicBezTo>
                    <a:pt x="2899" y="571"/>
                    <a:pt x="2899" y="525"/>
                    <a:pt x="2899" y="479"/>
                  </a:cubicBezTo>
                  <a:cubicBezTo>
                    <a:pt x="2922" y="388"/>
                    <a:pt x="2944" y="297"/>
                    <a:pt x="2944" y="183"/>
                  </a:cubicBezTo>
                  <a:lnTo>
                    <a:pt x="2944" y="160"/>
                  </a:lnTo>
                  <a:lnTo>
                    <a:pt x="2944" y="137"/>
                  </a:lnTo>
                  <a:cubicBezTo>
                    <a:pt x="2944" y="137"/>
                    <a:pt x="2944" y="137"/>
                    <a:pt x="2944" y="114"/>
                  </a:cubicBezTo>
                  <a:cubicBezTo>
                    <a:pt x="2944" y="91"/>
                    <a:pt x="2944" y="46"/>
                    <a:pt x="2899" y="23"/>
                  </a:cubicBezTo>
                  <a:cubicBezTo>
                    <a:pt x="2876" y="23"/>
                    <a:pt x="2853" y="0"/>
                    <a:pt x="283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 name="Google Shape;9820;p58"/>
            <p:cNvSpPr/>
            <p:nvPr/>
          </p:nvSpPr>
          <p:spPr>
            <a:xfrm>
              <a:off x="5842019" y="2919048"/>
              <a:ext cx="29062" cy="143050"/>
            </a:xfrm>
            <a:custGeom>
              <a:avLst/>
              <a:gdLst/>
              <a:ahLst/>
              <a:cxnLst/>
              <a:rect l="l" t="t" r="r" b="b"/>
              <a:pathLst>
                <a:path w="617" h="3037" extrusionOk="0">
                  <a:moveTo>
                    <a:pt x="549" y="0"/>
                  </a:moveTo>
                  <a:cubicBezTo>
                    <a:pt x="503" y="0"/>
                    <a:pt x="480" y="46"/>
                    <a:pt x="457" y="69"/>
                  </a:cubicBezTo>
                  <a:cubicBezTo>
                    <a:pt x="457" y="137"/>
                    <a:pt x="434" y="229"/>
                    <a:pt x="412" y="297"/>
                  </a:cubicBezTo>
                  <a:cubicBezTo>
                    <a:pt x="389" y="366"/>
                    <a:pt x="389" y="457"/>
                    <a:pt x="366" y="525"/>
                  </a:cubicBezTo>
                  <a:cubicBezTo>
                    <a:pt x="343" y="685"/>
                    <a:pt x="297" y="845"/>
                    <a:pt x="275" y="1005"/>
                  </a:cubicBezTo>
                  <a:cubicBezTo>
                    <a:pt x="252" y="1073"/>
                    <a:pt x="229" y="1164"/>
                    <a:pt x="229" y="1233"/>
                  </a:cubicBezTo>
                  <a:cubicBezTo>
                    <a:pt x="206" y="1301"/>
                    <a:pt x="206" y="1393"/>
                    <a:pt x="206" y="1461"/>
                  </a:cubicBezTo>
                  <a:cubicBezTo>
                    <a:pt x="183" y="1552"/>
                    <a:pt x="183" y="1621"/>
                    <a:pt x="160" y="1689"/>
                  </a:cubicBezTo>
                  <a:cubicBezTo>
                    <a:pt x="138" y="1758"/>
                    <a:pt x="138" y="1849"/>
                    <a:pt x="115" y="1918"/>
                  </a:cubicBezTo>
                  <a:cubicBezTo>
                    <a:pt x="115" y="2077"/>
                    <a:pt x="69" y="2260"/>
                    <a:pt x="69" y="2420"/>
                  </a:cubicBezTo>
                  <a:cubicBezTo>
                    <a:pt x="46" y="2511"/>
                    <a:pt x="46" y="2580"/>
                    <a:pt x="24" y="2671"/>
                  </a:cubicBezTo>
                  <a:cubicBezTo>
                    <a:pt x="24" y="2717"/>
                    <a:pt x="24" y="2762"/>
                    <a:pt x="24" y="2808"/>
                  </a:cubicBezTo>
                  <a:cubicBezTo>
                    <a:pt x="24" y="2853"/>
                    <a:pt x="1" y="2899"/>
                    <a:pt x="24" y="2922"/>
                  </a:cubicBezTo>
                  <a:cubicBezTo>
                    <a:pt x="24" y="2990"/>
                    <a:pt x="46" y="3013"/>
                    <a:pt x="92" y="3036"/>
                  </a:cubicBezTo>
                  <a:cubicBezTo>
                    <a:pt x="138" y="3036"/>
                    <a:pt x="206" y="3013"/>
                    <a:pt x="229" y="2968"/>
                  </a:cubicBezTo>
                  <a:cubicBezTo>
                    <a:pt x="252" y="2899"/>
                    <a:pt x="252" y="2831"/>
                    <a:pt x="275" y="2762"/>
                  </a:cubicBezTo>
                  <a:cubicBezTo>
                    <a:pt x="275" y="2694"/>
                    <a:pt x="297" y="2625"/>
                    <a:pt x="297" y="2557"/>
                  </a:cubicBezTo>
                  <a:cubicBezTo>
                    <a:pt x="297" y="2465"/>
                    <a:pt x="320" y="2397"/>
                    <a:pt x="320" y="2328"/>
                  </a:cubicBezTo>
                  <a:cubicBezTo>
                    <a:pt x="343" y="2260"/>
                    <a:pt x="343" y="2192"/>
                    <a:pt x="366" y="2123"/>
                  </a:cubicBezTo>
                  <a:cubicBezTo>
                    <a:pt x="366" y="2032"/>
                    <a:pt x="366" y="1963"/>
                    <a:pt x="389" y="1895"/>
                  </a:cubicBezTo>
                  <a:cubicBezTo>
                    <a:pt x="389" y="1804"/>
                    <a:pt x="389" y="1735"/>
                    <a:pt x="412" y="1667"/>
                  </a:cubicBezTo>
                  <a:cubicBezTo>
                    <a:pt x="434" y="1507"/>
                    <a:pt x="434" y="1347"/>
                    <a:pt x="457" y="1187"/>
                  </a:cubicBezTo>
                  <a:cubicBezTo>
                    <a:pt x="457" y="1096"/>
                    <a:pt x="480" y="1005"/>
                    <a:pt x="480" y="913"/>
                  </a:cubicBezTo>
                  <a:cubicBezTo>
                    <a:pt x="503" y="822"/>
                    <a:pt x="503" y="731"/>
                    <a:pt x="526" y="639"/>
                  </a:cubicBezTo>
                  <a:cubicBezTo>
                    <a:pt x="526" y="548"/>
                    <a:pt x="549" y="457"/>
                    <a:pt x="549" y="366"/>
                  </a:cubicBezTo>
                  <a:cubicBezTo>
                    <a:pt x="571" y="274"/>
                    <a:pt x="594" y="183"/>
                    <a:pt x="617" y="92"/>
                  </a:cubicBezTo>
                  <a:cubicBezTo>
                    <a:pt x="617" y="69"/>
                    <a:pt x="594" y="23"/>
                    <a:pt x="54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 name="Google Shape;9821;p58"/>
            <p:cNvSpPr/>
            <p:nvPr/>
          </p:nvSpPr>
          <p:spPr>
            <a:xfrm>
              <a:off x="5473236" y="2805056"/>
              <a:ext cx="419354" cy="138764"/>
            </a:xfrm>
            <a:custGeom>
              <a:avLst/>
              <a:gdLst/>
              <a:ahLst/>
              <a:cxnLst/>
              <a:rect l="l" t="t" r="r" b="b"/>
              <a:pathLst>
                <a:path w="8903" h="2946" extrusionOk="0">
                  <a:moveTo>
                    <a:pt x="2704" y="1033"/>
                  </a:moveTo>
                  <a:lnTo>
                    <a:pt x="2740" y="1051"/>
                  </a:lnTo>
                  <a:cubicBezTo>
                    <a:pt x="2730" y="1042"/>
                    <a:pt x="2717" y="1036"/>
                    <a:pt x="2704" y="1033"/>
                  </a:cubicBezTo>
                  <a:close/>
                  <a:moveTo>
                    <a:pt x="115" y="1"/>
                  </a:moveTo>
                  <a:cubicBezTo>
                    <a:pt x="69" y="1"/>
                    <a:pt x="46" y="24"/>
                    <a:pt x="23" y="46"/>
                  </a:cubicBezTo>
                  <a:cubicBezTo>
                    <a:pt x="1" y="92"/>
                    <a:pt x="23" y="161"/>
                    <a:pt x="69" y="183"/>
                  </a:cubicBezTo>
                  <a:cubicBezTo>
                    <a:pt x="206" y="229"/>
                    <a:pt x="366" y="275"/>
                    <a:pt x="503" y="320"/>
                  </a:cubicBezTo>
                  <a:cubicBezTo>
                    <a:pt x="640" y="366"/>
                    <a:pt x="777" y="412"/>
                    <a:pt x="936" y="480"/>
                  </a:cubicBezTo>
                  <a:cubicBezTo>
                    <a:pt x="1073" y="526"/>
                    <a:pt x="1210" y="571"/>
                    <a:pt x="1347" y="617"/>
                  </a:cubicBezTo>
                  <a:cubicBezTo>
                    <a:pt x="1484" y="663"/>
                    <a:pt x="1621" y="708"/>
                    <a:pt x="1758" y="754"/>
                  </a:cubicBezTo>
                  <a:cubicBezTo>
                    <a:pt x="1918" y="800"/>
                    <a:pt x="2055" y="845"/>
                    <a:pt x="2215" y="891"/>
                  </a:cubicBezTo>
                  <a:cubicBezTo>
                    <a:pt x="2352" y="937"/>
                    <a:pt x="2511" y="982"/>
                    <a:pt x="2671" y="1028"/>
                  </a:cubicBezTo>
                  <a:lnTo>
                    <a:pt x="2648" y="1028"/>
                  </a:lnTo>
                  <a:cubicBezTo>
                    <a:pt x="2662" y="1028"/>
                    <a:pt x="2683" y="1028"/>
                    <a:pt x="2704" y="1033"/>
                  </a:cubicBezTo>
                  <a:lnTo>
                    <a:pt x="2704" y="1033"/>
                  </a:lnTo>
                  <a:lnTo>
                    <a:pt x="2694" y="1028"/>
                  </a:lnTo>
                  <a:lnTo>
                    <a:pt x="2694" y="1028"/>
                  </a:lnTo>
                  <a:cubicBezTo>
                    <a:pt x="2854" y="1074"/>
                    <a:pt x="2991" y="1119"/>
                    <a:pt x="3151" y="1165"/>
                  </a:cubicBezTo>
                  <a:cubicBezTo>
                    <a:pt x="3287" y="1211"/>
                    <a:pt x="3447" y="1256"/>
                    <a:pt x="3584" y="1302"/>
                  </a:cubicBezTo>
                  <a:cubicBezTo>
                    <a:pt x="3676" y="1325"/>
                    <a:pt x="3744" y="1348"/>
                    <a:pt x="3812" y="1370"/>
                  </a:cubicBezTo>
                  <a:cubicBezTo>
                    <a:pt x="3904" y="1393"/>
                    <a:pt x="3972" y="1416"/>
                    <a:pt x="4064" y="1462"/>
                  </a:cubicBezTo>
                  <a:cubicBezTo>
                    <a:pt x="4200" y="1507"/>
                    <a:pt x="4360" y="1553"/>
                    <a:pt x="4520" y="1599"/>
                  </a:cubicBezTo>
                  <a:cubicBezTo>
                    <a:pt x="4680" y="1644"/>
                    <a:pt x="4817" y="1690"/>
                    <a:pt x="4977" y="1736"/>
                  </a:cubicBezTo>
                  <a:cubicBezTo>
                    <a:pt x="5136" y="1781"/>
                    <a:pt x="5296" y="1827"/>
                    <a:pt x="5433" y="1895"/>
                  </a:cubicBezTo>
                  <a:cubicBezTo>
                    <a:pt x="5593" y="1941"/>
                    <a:pt x="5753" y="1987"/>
                    <a:pt x="5890" y="2032"/>
                  </a:cubicBezTo>
                  <a:cubicBezTo>
                    <a:pt x="6049" y="2101"/>
                    <a:pt x="6209" y="2146"/>
                    <a:pt x="6369" y="2192"/>
                  </a:cubicBezTo>
                  <a:cubicBezTo>
                    <a:pt x="6666" y="2283"/>
                    <a:pt x="6962" y="2375"/>
                    <a:pt x="7259" y="2466"/>
                  </a:cubicBezTo>
                  <a:cubicBezTo>
                    <a:pt x="7579" y="2580"/>
                    <a:pt x="7898" y="2671"/>
                    <a:pt x="8218" y="2786"/>
                  </a:cubicBezTo>
                  <a:cubicBezTo>
                    <a:pt x="8286" y="2808"/>
                    <a:pt x="8378" y="2831"/>
                    <a:pt x="8446" y="2854"/>
                  </a:cubicBezTo>
                  <a:cubicBezTo>
                    <a:pt x="8492" y="2877"/>
                    <a:pt x="8537" y="2877"/>
                    <a:pt x="8583" y="2900"/>
                  </a:cubicBezTo>
                  <a:cubicBezTo>
                    <a:pt x="8583" y="2900"/>
                    <a:pt x="8606" y="2900"/>
                    <a:pt x="8629" y="2922"/>
                  </a:cubicBezTo>
                  <a:cubicBezTo>
                    <a:pt x="8651" y="2922"/>
                    <a:pt x="8674" y="2945"/>
                    <a:pt x="8720" y="2945"/>
                  </a:cubicBezTo>
                  <a:cubicBezTo>
                    <a:pt x="8743" y="2945"/>
                    <a:pt x="8766" y="2945"/>
                    <a:pt x="8788" y="2922"/>
                  </a:cubicBezTo>
                  <a:cubicBezTo>
                    <a:pt x="8811" y="2922"/>
                    <a:pt x="8834" y="2900"/>
                    <a:pt x="8857" y="2877"/>
                  </a:cubicBezTo>
                  <a:cubicBezTo>
                    <a:pt x="8903" y="2831"/>
                    <a:pt x="8903" y="2740"/>
                    <a:pt x="8857" y="2694"/>
                  </a:cubicBezTo>
                  <a:cubicBezTo>
                    <a:pt x="8834" y="2649"/>
                    <a:pt x="8766" y="2626"/>
                    <a:pt x="8720" y="2603"/>
                  </a:cubicBezTo>
                  <a:cubicBezTo>
                    <a:pt x="8697" y="2603"/>
                    <a:pt x="8674" y="2580"/>
                    <a:pt x="8651" y="2580"/>
                  </a:cubicBezTo>
                  <a:cubicBezTo>
                    <a:pt x="8583" y="2557"/>
                    <a:pt x="8537" y="2534"/>
                    <a:pt x="8492" y="2512"/>
                  </a:cubicBezTo>
                  <a:cubicBezTo>
                    <a:pt x="8378" y="2466"/>
                    <a:pt x="8286" y="2420"/>
                    <a:pt x="8172" y="2397"/>
                  </a:cubicBezTo>
                  <a:cubicBezTo>
                    <a:pt x="8058" y="2352"/>
                    <a:pt x="7967" y="2329"/>
                    <a:pt x="7853" y="2306"/>
                  </a:cubicBezTo>
                  <a:cubicBezTo>
                    <a:pt x="7761" y="2283"/>
                    <a:pt x="7670" y="2261"/>
                    <a:pt x="7579" y="2238"/>
                  </a:cubicBezTo>
                  <a:cubicBezTo>
                    <a:pt x="7373" y="2169"/>
                    <a:pt x="7145" y="2101"/>
                    <a:pt x="6940" y="2032"/>
                  </a:cubicBezTo>
                  <a:cubicBezTo>
                    <a:pt x="6780" y="1987"/>
                    <a:pt x="6643" y="1941"/>
                    <a:pt x="6483" y="1895"/>
                  </a:cubicBezTo>
                  <a:cubicBezTo>
                    <a:pt x="6346" y="1850"/>
                    <a:pt x="6186" y="1804"/>
                    <a:pt x="6027" y="1736"/>
                  </a:cubicBezTo>
                  <a:cubicBezTo>
                    <a:pt x="5867" y="1690"/>
                    <a:pt x="5707" y="1644"/>
                    <a:pt x="5570" y="1599"/>
                  </a:cubicBezTo>
                  <a:cubicBezTo>
                    <a:pt x="5410" y="1530"/>
                    <a:pt x="5250" y="1484"/>
                    <a:pt x="5114" y="1439"/>
                  </a:cubicBezTo>
                  <a:cubicBezTo>
                    <a:pt x="4954" y="1393"/>
                    <a:pt x="4794" y="1348"/>
                    <a:pt x="4634" y="1302"/>
                  </a:cubicBezTo>
                  <a:cubicBezTo>
                    <a:pt x="4497" y="1256"/>
                    <a:pt x="4337" y="1211"/>
                    <a:pt x="4178" y="1165"/>
                  </a:cubicBezTo>
                  <a:cubicBezTo>
                    <a:pt x="4109" y="1142"/>
                    <a:pt x="4018" y="1096"/>
                    <a:pt x="3949" y="1074"/>
                  </a:cubicBezTo>
                  <a:cubicBezTo>
                    <a:pt x="3858" y="1051"/>
                    <a:pt x="3790" y="1028"/>
                    <a:pt x="3721" y="1005"/>
                  </a:cubicBezTo>
                  <a:cubicBezTo>
                    <a:pt x="3561" y="960"/>
                    <a:pt x="3424" y="914"/>
                    <a:pt x="3265" y="868"/>
                  </a:cubicBezTo>
                  <a:cubicBezTo>
                    <a:pt x="3173" y="845"/>
                    <a:pt x="3082" y="823"/>
                    <a:pt x="3014" y="800"/>
                  </a:cubicBezTo>
                  <a:lnTo>
                    <a:pt x="3036" y="800"/>
                  </a:lnTo>
                  <a:cubicBezTo>
                    <a:pt x="2922" y="777"/>
                    <a:pt x="2808" y="731"/>
                    <a:pt x="2694" y="708"/>
                  </a:cubicBezTo>
                  <a:cubicBezTo>
                    <a:pt x="2511" y="663"/>
                    <a:pt x="2306" y="594"/>
                    <a:pt x="2123" y="549"/>
                  </a:cubicBezTo>
                  <a:cubicBezTo>
                    <a:pt x="2009" y="503"/>
                    <a:pt x="1918" y="480"/>
                    <a:pt x="1804" y="457"/>
                  </a:cubicBezTo>
                  <a:cubicBezTo>
                    <a:pt x="1690" y="412"/>
                    <a:pt x="1598" y="389"/>
                    <a:pt x="1484" y="366"/>
                  </a:cubicBezTo>
                  <a:cubicBezTo>
                    <a:pt x="1393" y="343"/>
                    <a:pt x="1302" y="320"/>
                    <a:pt x="1210" y="275"/>
                  </a:cubicBezTo>
                  <a:cubicBezTo>
                    <a:pt x="1119" y="252"/>
                    <a:pt x="1005" y="229"/>
                    <a:pt x="891" y="206"/>
                  </a:cubicBezTo>
                  <a:cubicBezTo>
                    <a:pt x="800" y="183"/>
                    <a:pt x="685" y="161"/>
                    <a:pt x="594" y="138"/>
                  </a:cubicBezTo>
                  <a:cubicBezTo>
                    <a:pt x="480" y="92"/>
                    <a:pt x="389" y="69"/>
                    <a:pt x="297" y="46"/>
                  </a:cubicBezTo>
                  <a:cubicBezTo>
                    <a:pt x="229" y="46"/>
                    <a:pt x="183" y="24"/>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 name="Google Shape;9822;p58"/>
            <p:cNvSpPr/>
            <p:nvPr/>
          </p:nvSpPr>
          <p:spPr>
            <a:xfrm>
              <a:off x="5810835" y="2940527"/>
              <a:ext cx="21573" cy="88506"/>
            </a:xfrm>
            <a:custGeom>
              <a:avLst/>
              <a:gdLst/>
              <a:ahLst/>
              <a:cxnLst/>
              <a:rect l="l" t="t" r="r" b="b"/>
              <a:pathLst>
                <a:path w="458" h="1879" extrusionOk="0">
                  <a:moveTo>
                    <a:pt x="389" y="1"/>
                  </a:moveTo>
                  <a:cubicBezTo>
                    <a:pt x="366" y="1"/>
                    <a:pt x="343" y="24"/>
                    <a:pt x="343" y="46"/>
                  </a:cubicBezTo>
                  <a:cubicBezTo>
                    <a:pt x="343" y="80"/>
                    <a:pt x="343" y="113"/>
                    <a:pt x="343" y="138"/>
                  </a:cubicBezTo>
                  <a:cubicBezTo>
                    <a:pt x="320" y="275"/>
                    <a:pt x="275" y="412"/>
                    <a:pt x="252" y="526"/>
                  </a:cubicBezTo>
                  <a:cubicBezTo>
                    <a:pt x="252" y="594"/>
                    <a:pt x="229" y="663"/>
                    <a:pt x="206" y="731"/>
                  </a:cubicBezTo>
                  <a:cubicBezTo>
                    <a:pt x="206" y="800"/>
                    <a:pt x="183" y="868"/>
                    <a:pt x="161" y="937"/>
                  </a:cubicBezTo>
                  <a:cubicBezTo>
                    <a:pt x="138" y="1074"/>
                    <a:pt x="115" y="1188"/>
                    <a:pt x="92" y="1325"/>
                  </a:cubicBezTo>
                  <a:cubicBezTo>
                    <a:pt x="69" y="1393"/>
                    <a:pt x="46" y="1439"/>
                    <a:pt x="46" y="1507"/>
                  </a:cubicBezTo>
                  <a:cubicBezTo>
                    <a:pt x="46" y="1553"/>
                    <a:pt x="24" y="1576"/>
                    <a:pt x="24" y="1599"/>
                  </a:cubicBezTo>
                  <a:cubicBezTo>
                    <a:pt x="24" y="1644"/>
                    <a:pt x="1" y="1690"/>
                    <a:pt x="1" y="1736"/>
                  </a:cubicBezTo>
                  <a:cubicBezTo>
                    <a:pt x="1" y="1758"/>
                    <a:pt x="1" y="1781"/>
                    <a:pt x="24" y="1804"/>
                  </a:cubicBezTo>
                  <a:cubicBezTo>
                    <a:pt x="46" y="1850"/>
                    <a:pt x="69" y="1872"/>
                    <a:pt x="115" y="1872"/>
                  </a:cubicBezTo>
                  <a:cubicBezTo>
                    <a:pt x="127" y="1877"/>
                    <a:pt x="140" y="1878"/>
                    <a:pt x="153" y="1878"/>
                  </a:cubicBezTo>
                  <a:cubicBezTo>
                    <a:pt x="214" y="1878"/>
                    <a:pt x="279" y="1838"/>
                    <a:pt x="298" y="1781"/>
                  </a:cubicBezTo>
                  <a:cubicBezTo>
                    <a:pt x="298" y="1758"/>
                    <a:pt x="298" y="1713"/>
                    <a:pt x="298" y="1690"/>
                  </a:cubicBezTo>
                  <a:cubicBezTo>
                    <a:pt x="320" y="1644"/>
                    <a:pt x="320" y="1599"/>
                    <a:pt x="320" y="1553"/>
                  </a:cubicBezTo>
                  <a:cubicBezTo>
                    <a:pt x="343" y="1484"/>
                    <a:pt x="343" y="1416"/>
                    <a:pt x="343" y="1348"/>
                  </a:cubicBezTo>
                  <a:cubicBezTo>
                    <a:pt x="366" y="1279"/>
                    <a:pt x="366" y="1211"/>
                    <a:pt x="389" y="1142"/>
                  </a:cubicBezTo>
                  <a:cubicBezTo>
                    <a:pt x="389" y="1074"/>
                    <a:pt x="389" y="982"/>
                    <a:pt x="412" y="914"/>
                  </a:cubicBezTo>
                  <a:cubicBezTo>
                    <a:pt x="412" y="777"/>
                    <a:pt x="412" y="640"/>
                    <a:pt x="434" y="480"/>
                  </a:cubicBezTo>
                  <a:cubicBezTo>
                    <a:pt x="434" y="343"/>
                    <a:pt x="457" y="206"/>
                    <a:pt x="457" y="46"/>
                  </a:cubicBezTo>
                  <a:cubicBezTo>
                    <a:pt x="457" y="24"/>
                    <a:pt x="434" y="1"/>
                    <a:pt x="412"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 name="Google Shape;9823;p58"/>
            <p:cNvSpPr/>
            <p:nvPr/>
          </p:nvSpPr>
          <p:spPr>
            <a:xfrm>
              <a:off x="5750636" y="2794316"/>
              <a:ext cx="362360" cy="50588"/>
            </a:xfrm>
            <a:custGeom>
              <a:avLst/>
              <a:gdLst/>
              <a:ahLst/>
              <a:cxnLst/>
              <a:rect l="l" t="t" r="r" b="b"/>
              <a:pathLst>
                <a:path w="7693" h="1074" extrusionOk="0">
                  <a:moveTo>
                    <a:pt x="115" y="1"/>
                  </a:moveTo>
                  <a:cubicBezTo>
                    <a:pt x="92" y="1"/>
                    <a:pt x="69" y="23"/>
                    <a:pt x="69" y="23"/>
                  </a:cubicBezTo>
                  <a:cubicBezTo>
                    <a:pt x="23" y="46"/>
                    <a:pt x="23" y="69"/>
                    <a:pt x="1" y="92"/>
                  </a:cubicBezTo>
                  <a:cubicBezTo>
                    <a:pt x="1" y="138"/>
                    <a:pt x="1" y="160"/>
                    <a:pt x="23" y="183"/>
                  </a:cubicBezTo>
                  <a:cubicBezTo>
                    <a:pt x="46" y="206"/>
                    <a:pt x="69" y="229"/>
                    <a:pt x="115" y="229"/>
                  </a:cubicBezTo>
                  <a:cubicBezTo>
                    <a:pt x="138" y="252"/>
                    <a:pt x="183" y="252"/>
                    <a:pt x="229" y="274"/>
                  </a:cubicBezTo>
                  <a:cubicBezTo>
                    <a:pt x="252" y="274"/>
                    <a:pt x="297" y="274"/>
                    <a:pt x="343" y="297"/>
                  </a:cubicBezTo>
                  <a:cubicBezTo>
                    <a:pt x="411" y="297"/>
                    <a:pt x="480" y="320"/>
                    <a:pt x="548" y="320"/>
                  </a:cubicBezTo>
                  <a:cubicBezTo>
                    <a:pt x="685" y="343"/>
                    <a:pt x="822" y="366"/>
                    <a:pt x="982" y="389"/>
                  </a:cubicBezTo>
                  <a:cubicBezTo>
                    <a:pt x="1256" y="434"/>
                    <a:pt x="1553" y="457"/>
                    <a:pt x="1849" y="503"/>
                  </a:cubicBezTo>
                  <a:cubicBezTo>
                    <a:pt x="1918" y="503"/>
                    <a:pt x="1986" y="526"/>
                    <a:pt x="2055" y="526"/>
                  </a:cubicBezTo>
                  <a:cubicBezTo>
                    <a:pt x="2123" y="548"/>
                    <a:pt x="2192" y="548"/>
                    <a:pt x="2260" y="571"/>
                  </a:cubicBezTo>
                  <a:cubicBezTo>
                    <a:pt x="2329" y="571"/>
                    <a:pt x="2397" y="594"/>
                    <a:pt x="2443" y="594"/>
                  </a:cubicBezTo>
                  <a:cubicBezTo>
                    <a:pt x="2534" y="617"/>
                    <a:pt x="2603" y="617"/>
                    <a:pt x="2694" y="617"/>
                  </a:cubicBezTo>
                  <a:cubicBezTo>
                    <a:pt x="2831" y="640"/>
                    <a:pt x="2968" y="663"/>
                    <a:pt x="3105" y="685"/>
                  </a:cubicBezTo>
                  <a:cubicBezTo>
                    <a:pt x="3265" y="685"/>
                    <a:pt x="3402" y="731"/>
                    <a:pt x="3561" y="754"/>
                  </a:cubicBezTo>
                  <a:cubicBezTo>
                    <a:pt x="3835" y="799"/>
                    <a:pt x="4109" y="822"/>
                    <a:pt x="4406" y="868"/>
                  </a:cubicBezTo>
                  <a:cubicBezTo>
                    <a:pt x="4543" y="891"/>
                    <a:pt x="4680" y="891"/>
                    <a:pt x="4817" y="914"/>
                  </a:cubicBezTo>
                  <a:cubicBezTo>
                    <a:pt x="4976" y="914"/>
                    <a:pt x="5113" y="936"/>
                    <a:pt x="5250" y="959"/>
                  </a:cubicBezTo>
                  <a:cubicBezTo>
                    <a:pt x="5387" y="959"/>
                    <a:pt x="5547" y="982"/>
                    <a:pt x="5684" y="1005"/>
                  </a:cubicBezTo>
                  <a:cubicBezTo>
                    <a:pt x="5844" y="1005"/>
                    <a:pt x="5981" y="1028"/>
                    <a:pt x="6141" y="1051"/>
                  </a:cubicBezTo>
                  <a:cubicBezTo>
                    <a:pt x="6278" y="1051"/>
                    <a:pt x="6437" y="1073"/>
                    <a:pt x="6574" y="1073"/>
                  </a:cubicBezTo>
                  <a:lnTo>
                    <a:pt x="7510" y="1073"/>
                  </a:lnTo>
                  <a:cubicBezTo>
                    <a:pt x="7533" y="1051"/>
                    <a:pt x="7556" y="1051"/>
                    <a:pt x="7579" y="1051"/>
                  </a:cubicBezTo>
                  <a:cubicBezTo>
                    <a:pt x="7601" y="1051"/>
                    <a:pt x="7624" y="1028"/>
                    <a:pt x="7624" y="1028"/>
                  </a:cubicBezTo>
                  <a:cubicBezTo>
                    <a:pt x="7647" y="1005"/>
                    <a:pt x="7670" y="982"/>
                    <a:pt x="7670" y="959"/>
                  </a:cubicBezTo>
                  <a:cubicBezTo>
                    <a:pt x="7693" y="936"/>
                    <a:pt x="7693" y="891"/>
                    <a:pt x="7693" y="845"/>
                  </a:cubicBezTo>
                  <a:cubicBezTo>
                    <a:pt x="7670" y="799"/>
                    <a:pt x="7624" y="777"/>
                    <a:pt x="7579" y="754"/>
                  </a:cubicBezTo>
                  <a:lnTo>
                    <a:pt x="7419" y="754"/>
                  </a:lnTo>
                  <a:cubicBezTo>
                    <a:pt x="7373" y="731"/>
                    <a:pt x="7327" y="731"/>
                    <a:pt x="7282" y="731"/>
                  </a:cubicBezTo>
                  <a:cubicBezTo>
                    <a:pt x="7213" y="731"/>
                    <a:pt x="7122" y="708"/>
                    <a:pt x="7054" y="708"/>
                  </a:cubicBezTo>
                  <a:cubicBezTo>
                    <a:pt x="6894" y="708"/>
                    <a:pt x="6734" y="685"/>
                    <a:pt x="6574" y="685"/>
                  </a:cubicBezTo>
                  <a:cubicBezTo>
                    <a:pt x="6414" y="663"/>
                    <a:pt x="6255" y="663"/>
                    <a:pt x="6072" y="640"/>
                  </a:cubicBezTo>
                  <a:cubicBezTo>
                    <a:pt x="6004" y="640"/>
                    <a:pt x="5935" y="617"/>
                    <a:pt x="5844" y="617"/>
                  </a:cubicBezTo>
                  <a:cubicBezTo>
                    <a:pt x="5775" y="594"/>
                    <a:pt x="5684" y="594"/>
                    <a:pt x="5616" y="571"/>
                  </a:cubicBezTo>
                  <a:cubicBezTo>
                    <a:pt x="5296" y="548"/>
                    <a:pt x="4999" y="480"/>
                    <a:pt x="4680" y="480"/>
                  </a:cubicBezTo>
                  <a:cubicBezTo>
                    <a:pt x="4520" y="480"/>
                    <a:pt x="4360" y="457"/>
                    <a:pt x="4200" y="457"/>
                  </a:cubicBezTo>
                  <a:cubicBezTo>
                    <a:pt x="4041" y="434"/>
                    <a:pt x="3904" y="434"/>
                    <a:pt x="3744" y="411"/>
                  </a:cubicBezTo>
                  <a:cubicBezTo>
                    <a:pt x="3721" y="411"/>
                    <a:pt x="3675" y="411"/>
                    <a:pt x="3675" y="434"/>
                  </a:cubicBezTo>
                  <a:cubicBezTo>
                    <a:pt x="3630" y="434"/>
                    <a:pt x="3584" y="434"/>
                    <a:pt x="3538" y="411"/>
                  </a:cubicBezTo>
                  <a:cubicBezTo>
                    <a:pt x="3447" y="411"/>
                    <a:pt x="3379" y="389"/>
                    <a:pt x="3310" y="389"/>
                  </a:cubicBezTo>
                  <a:cubicBezTo>
                    <a:pt x="3242" y="366"/>
                    <a:pt x="3173" y="366"/>
                    <a:pt x="3082" y="343"/>
                  </a:cubicBezTo>
                  <a:cubicBezTo>
                    <a:pt x="3014" y="343"/>
                    <a:pt x="2945" y="343"/>
                    <a:pt x="2877" y="320"/>
                  </a:cubicBezTo>
                  <a:cubicBezTo>
                    <a:pt x="2808" y="320"/>
                    <a:pt x="2740" y="297"/>
                    <a:pt x="2671" y="297"/>
                  </a:cubicBezTo>
                  <a:cubicBezTo>
                    <a:pt x="2534" y="297"/>
                    <a:pt x="2374" y="274"/>
                    <a:pt x="2237" y="252"/>
                  </a:cubicBezTo>
                  <a:cubicBezTo>
                    <a:pt x="2100" y="229"/>
                    <a:pt x="1964" y="206"/>
                    <a:pt x="1827" y="183"/>
                  </a:cubicBezTo>
                  <a:cubicBezTo>
                    <a:pt x="1758" y="160"/>
                    <a:pt x="1690" y="160"/>
                    <a:pt x="1621" y="160"/>
                  </a:cubicBezTo>
                  <a:cubicBezTo>
                    <a:pt x="1530" y="138"/>
                    <a:pt x="1461" y="138"/>
                    <a:pt x="1393" y="138"/>
                  </a:cubicBezTo>
                  <a:cubicBezTo>
                    <a:pt x="1302" y="115"/>
                    <a:pt x="1187" y="115"/>
                    <a:pt x="1096" y="115"/>
                  </a:cubicBezTo>
                  <a:cubicBezTo>
                    <a:pt x="982" y="92"/>
                    <a:pt x="868" y="92"/>
                    <a:pt x="754" y="92"/>
                  </a:cubicBezTo>
                  <a:cubicBezTo>
                    <a:pt x="662" y="69"/>
                    <a:pt x="571" y="69"/>
                    <a:pt x="480" y="69"/>
                  </a:cubicBezTo>
                  <a:cubicBezTo>
                    <a:pt x="411" y="69"/>
                    <a:pt x="366" y="46"/>
                    <a:pt x="320" y="46"/>
                  </a:cubicBezTo>
                  <a:cubicBezTo>
                    <a:pt x="252" y="46"/>
                    <a:pt x="206" y="23"/>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 name="Google Shape;9824;p58"/>
            <p:cNvSpPr/>
            <p:nvPr/>
          </p:nvSpPr>
          <p:spPr>
            <a:xfrm>
              <a:off x="5495799" y="2759930"/>
              <a:ext cx="363443" cy="117238"/>
            </a:xfrm>
            <a:custGeom>
              <a:avLst/>
              <a:gdLst/>
              <a:ahLst/>
              <a:cxnLst/>
              <a:rect l="l" t="t" r="r" b="b"/>
              <a:pathLst>
                <a:path w="7716" h="2489" extrusionOk="0">
                  <a:moveTo>
                    <a:pt x="4118" y="1410"/>
                  </a:moveTo>
                  <a:cubicBezTo>
                    <a:pt x="4124" y="1415"/>
                    <a:pt x="4132" y="1415"/>
                    <a:pt x="4132" y="1415"/>
                  </a:cubicBezTo>
                  <a:cubicBezTo>
                    <a:pt x="4127" y="1414"/>
                    <a:pt x="4122" y="1412"/>
                    <a:pt x="4118" y="1410"/>
                  </a:cubicBezTo>
                  <a:close/>
                  <a:moveTo>
                    <a:pt x="4944" y="1656"/>
                  </a:moveTo>
                  <a:cubicBezTo>
                    <a:pt x="4955" y="1666"/>
                    <a:pt x="4960" y="1666"/>
                    <a:pt x="4977" y="1666"/>
                  </a:cubicBezTo>
                  <a:cubicBezTo>
                    <a:pt x="4966" y="1663"/>
                    <a:pt x="4955" y="1660"/>
                    <a:pt x="4944" y="1656"/>
                  </a:cubicBezTo>
                  <a:close/>
                  <a:moveTo>
                    <a:pt x="6734" y="1940"/>
                  </a:moveTo>
                  <a:cubicBezTo>
                    <a:pt x="6745" y="1943"/>
                    <a:pt x="6756" y="1946"/>
                    <a:pt x="6766" y="1949"/>
                  </a:cubicBezTo>
                  <a:lnTo>
                    <a:pt x="6766" y="1949"/>
                  </a:lnTo>
                  <a:cubicBezTo>
                    <a:pt x="6756" y="1940"/>
                    <a:pt x="6751" y="1940"/>
                    <a:pt x="6734" y="1940"/>
                  </a:cubicBezTo>
                  <a:close/>
                  <a:moveTo>
                    <a:pt x="47" y="0"/>
                  </a:moveTo>
                  <a:cubicBezTo>
                    <a:pt x="24" y="0"/>
                    <a:pt x="1" y="0"/>
                    <a:pt x="1" y="23"/>
                  </a:cubicBezTo>
                  <a:cubicBezTo>
                    <a:pt x="1" y="46"/>
                    <a:pt x="1" y="69"/>
                    <a:pt x="24" y="69"/>
                  </a:cubicBezTo>
                  <a:cubicBezTo>
                    <a:pt x="92" y="91"/>
                    <a:pt x="138" y="114"/>
                    <a:pt x="184" y="114"/>
                  </a:cubicBezTo>
                  <a:lnTo>
                    <a:pt x="206" y="114"/>
                  </a:lnTo>
                  <a:cubicBezTo>
                    <a:pt x="298" y="160"/>
                    <a:pt x="389" y="183"/>
                    <a:pt x="480" y="206"/>
                  </a:cubicBezTo>
                  <a:cubicBezTo>
                    <a:pt x="549" y="228"/>
                    <a:pt x="640" y="251"/>
                    <a:pt x="709" y="297"/>
                  </a:cubicBezTo>
                  <a:cubicBezTo>
                    <a:pt x="777" y="320"/>
                    <a:pt x="846" y="343"/>
                    <a:pt x="914" y="365"/>
                  </a:cubicBezTo>
                  <a:cubicBezTo>
                    <a:pt x="1074" y="411"/>
                    <a:pt x="1211" y="480"/>
                    <a:pt x="1370" y="525"/>
                  </a:cubicBezTo>
                  <a:cubicBezTo>
                    <a:pt x="1530" y="571"/>
                    <a:pt x="1667" y="639"/>
                    <a:pt x="1827" y="685"/>
                  </a:cubicBezTo>
                  <a:cubicBezTo>
                    <a:pt x="1964" y="731"/>
                    <a:pt x="2124" y="776"/>
                    <a:pt x="2261" y="845"/>
                  </a:cubicBezTo>
                  <a:cubicBezTo>
                    <a:pt x="2398" y="890"/>
                    <a:pt x="2557" y="936"/>
                    <a:pt x="2694" y="959"/>
                  </a:cubicBezTo>
                  <a:cubicBezTo>
                    <a:pt x="2831" y="1004"/>
                    <a:pt x="2968" y="1050"/>
                    <a:pt x="3105" y="1096"/>
                  </a:cubicBezTo>
                  <a:cubicBezTo>
                    <a:pt x="3105" y="1087"/>
                    <a:pt x="3102" y="1081"/>
                    <a:pt x="3097" y="1078"/>
                  </a:cubicBezTo>
                  <a:lnTo>
                    <a:pt x="3097" y="1078"/>
                  </a:lnTo>
                  <a:cubicBezTo>
                    <a:pt x="3161" y="1099"/>
                    <a:pt x="3224" y="1120"/>
                    <a:pt x="3288" y="1141"/>
                  </a:cubicBezTo>
                  <a:cubicBezTo>
                    <a:pt x="3356" y="1164"/>
                    <a:pt x="3448" y="1187"/>
                    <a:pt x="3516" y="1210"/>
                  </a:cubicBezTo>
                  <a:lnTo>
                    <a:pt x="3470" y="1210"/>
                  </a:lnTo>
                  <a:cubicBezTo>
                    <a:pt x="3516" y="1210"/>
                    <a:pt x="3562" y="1233"/>
                    <a:pt x="3607" y="1233"/>
                  </a:cubicBezTo>
                  <a:cubicBezTo>
                    <a:pt x="3607" y="1256"/>
                    <a:pt x="3607" y="1256"/>
                    <a:pt x="3630" y="1256"/>
                  </a:cubicBezTo>
                  <a:lnTo>
                    <a:pt x="3607" y="1256"/>
                  </a:lnTo>
                  <a:cubicBezTo>
                    <a:pt x="3721" y="1278"/>
                    <a:pt x="3813" y="1324"/>
                    <a:pt x="3927" y="1347"/>
                  </a:cubicBezTo>
                  <a:cubicBezTo>
                    <a:pt x="3990" y="1368"/>
                    <a:pt x="4054" y="1389"/>
                    <a:pt x="4118" y="1410"/>
                  </a:cubicBezTo>
                  <a:lnTo>
                    <a:pt x="4118" y="1410"/>
                  </a:lnTo>
                  <a:cubicBezTo>
                    <a:pt x="4113" y="1407"/>
                    <a:pt x="4110" y="1402"/>
                    <a:pt x="4110" y="1393"/>
                  </a:cubicBezTo>
                  <a:lnTo>
                    <a:pt x="4110" y="1393"/>
                  </a:lnTo>
                  <a:cubicBezTo>
                    <a:pt x="4373" y="1480"/>
                    <a:pt x="4659" y="1568"/>
                    <a:pt x="4944" y="1656"/>
                  </a:cubicBezTo>
                  <a:lnTo>
                    <a:pt x="4944" y="1656"/>
                  </a:lnTo>
                  <a:cubicBezTo>
                    <a:pt x="4941" y="1653"/>
                    <a:pt x="4937" y="1649"/>
                    <a:pt x="4931" y="1644"/>
                  </a:cubicBezTo>
                  <a:lnTo>
                    <a:pt x="4931" y="1644"/>
                  </a:lnTo>
                  <a:cubicBezTo>
                    <a:pt x="5114" y="1712"/>
                    <a:pt x="5296" y="1781"/>
                    <a:pt x="5479" y="1826"/>
                  </a:cubicBezTo>
                  <a:cubicBezTo>
                    <a:pt x="5639" y="1872"/>
                    <a:pt x="5799" y="1918"/>
                    <a:pt x="5936" y="1986"/>
                  </a:cubicBezTo>
                  <a:cubicBezTo>
                    <a:pt x="6095" y="2032"/>
                    <a:pt x="6278" y="2100"/>
                    <a:pt x="6438" y="2146"/>
                  </a:cubicBezTo>
                  <a:cubicBezTo>
                    <a:pt x="6597" y="2214"/>
                    <a:pt x="6757" y="2260"/>
                    <a:pt x="6917" y="2306"/>
                  </a:cubicBezTo>
                  <a:cubicBezTo>
                    <a:pt x="7054" y="2351"/>
                    <a:pt x="7214" y="2397"/>
                    <a:pt x="7351" y="2442"/>
                  </a:cubicBezTo>
                  <a:cubicBezTo>
                    <a:pt x="7419" y="2465"/>
                    <a:pt x="7465" y="2465"/>
                    <a:pt x="7510" y="2488"/>
                  </a:cubicBezTo>
                  <a:cubicBezTo>
                    <a:pt x="7579" y="2488"/>
                    <a:pt x="7647" y="2465"/>
                    <a:pt x="7670" y="2397"/>
                  </a:cubicBezTo>
                  <a:cubicBezTo>
                    <a:pt x="7716" y="2328"/>
                    <a:pt x="7670" y="2214"/>
                    <a:pt x="7602" y="2191"/>
                  </a:cubicBezTo>
                  <a:cubicBezTo>
                    <a:pt x="7533" y="2169"/>
                    <a:pt x="7442" y="2146"/>
                    <a:pt x="7374" y="2123"/>
                  </a:cubicBezTo>
                  <a:cubicBezTo>
                    <a:pt x="7305" y="2100"/>
                    <a:pt x="7237" y="2077"/>
                    <a:pt x="7168" y="2054"/>
                  </a:cubicBezTo>
                  <a:cubicBezTo>
                    <a:pt x="7040" y="2033"/>
                    <a:pt x="6912" y="1992"/>
                    <a:pt x="6766" y="1949"/>
                  </a:cubicBezTo>
                  <a:lnTo>
                    <a:pt x="6766" y="1949"/>
                  </a:lnTo>
                  <a:cubicBezTo>
                    <a:pt x="6770" y="1953"/>
                    <a:pt x="6774" y="1957"/>
                    <a:pt x="6780" y="1963"/>
                  </a:cubicBezTo>
                  <a:cubicBezTo>
                    <a:pt x="6552" y="1872"/>
                    <a:pt x="6346" y="1803"/>
                    <a:pt x="6118" y="1735"/>
                  </a:cubicBezTo>
                  <a:cubicBezTo>
                    <a:pt x="6004" y="1689"/>
                    <a:pt x="5890" y="1666"/>
                    <a:pt x="5776" y="1621"/>
                  </a:cubicBezTo>
                  <a:cubicBezTo>
                    <a:pt x="5662" y="1598"/>
                    <a:pt x="5548" y="1552"/>
                    <a:pt x="5433" y="1529"/>
                  </a:cubicBezTo>
                  <a:lnTo>
                    <a:pt x="5456" y="1529"/>
                  </a:lnTo>
                  <a:cubicBezTo>
                    <a:pt x="5296" y="1484"/>
                    <a:pt x="5137" y="1438"/>
                    <a:pt x="4977" y="1393"/>
                  </a:cubicBezTo>
                  <a:cubicBezTo>
                    <a:pt x="4817" y="1347"/>
                    <a:pt x="4657" y="1301"/>
                    <a:pt x="4498" y="1256"/>
                  </a:cubicBezTo>
                  <a:cubicBezTo>
                    <a:pt x="4338" y="1210"/>
                    <a:pt x="4178" y="1164"/>
                    <a:pt x="4018" y="1119"/>
                  </a:cubicBezTo>
                  <a:cubicBezTo>
                    <a:pt x="3881" y="1073"/>
                    <a:pt x="3721" y="1027"/>
                    <a:pt x="3562" y="982"/>
                  </a:cubicBezTo>
                  <a:cubicBezTo>
                    <a:pt x="3402" y="936"/>
                    <a:pt x="3265" y="890"/>
                    <a:pt x="3105" y="845"/>
                  </a:cubicBezTo>
                  <a:cubicBezTo>
                    <a:pt x="2945" y="799"/>
                    <a:pt x="2808" y="776"/>
                    <a:pt x="2649" y="731"/>
                  </a:cubicBezTo>
                  <a:cubicBezTo>
                    <a:pt x="2489" y="685"/>
                    <a:pt x="2352" y="662"/>
                    <a:pt x="2192" y="616"/>
                  </a:cubicBezTo>
                  <a:cubicBezTo>
                    <a:pt x="2055" y="571"/>
                    <a:pt x="1895" y="525"/>
                    <a:pt x="1759" y="480"/>
                  </a:cubicBezTo>
                  <a:cubicBezTo>
                    <a:pt x="1644" y="457"/>
                    <a:pt x="1553" y="434"/>
                    <a:pt x="1462" y="388"/>
                  </a:cubicBezTo>
                  <a:cubicBezTo>
                    <a:pt x="1370" y="365"/>
                    <a:pt x="1256" y="343"/>
                    <a:pt x="1165" y="320"/>
                  </a:cubicBezTo>
                  <a:cubicBezTo>
                    <a:pt x="982" y="274"/>
                    <a:pt x="777" y="228"/>
                    <a:pt x="594" y="160"/>
                  </a:cubicBezTo>
                  <a:lnTo>
                    <a:pt x="617" y="160"/>
                  </a:lnTo>
                  <a:cubicBezTo>
                    <a:pt x="480" y="137"/>
                    <a:pt x="366" y="91"/>
                    <a:pt x="252" y="46"/>
                  </a:cubicBezTo>
                  <a:cubicBezTo>
                    <a:pt x="184" y="46"/>
                    <a:pt x="115" y="23"/>
                    <a:pt x="4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 name="Google Shape;9825;p58"/>
            <p:cNvSpPr/>
            <p:nvPr/>
          </p:nvSpPr>
          <p:spPr>
            <a:xfrm>
              <a:off x="5881822" y="2873875"/>
              <a:ext cx="11870" cy="10786"/>
            </a:xfrm>
            <a:custGeom>
              <a:avLst/>
              <a:gdLst/>
              <a:ahLst/>
              <a:cxnLst/>
              <a:rect l="l" t="t" r="r" b="b"/>
              <a:pathLst>
                <a:path w="252" h="229" extrusionOk="0">
                  <a:moveTo>
                    <a:pt x="114" y="1"/>
                  </a:moveTo>
                  <a:cubicBezTo>
                    <a:pt x="46" y="1"/>
                    <a:pt x="0" y="69"/>
                    <a:pt x="0" y="115"/>
                  </a:cubicBezTo>
                  <a:cubicBezTo>
                    <a:pt x="0" y="160"/>
                    <a:pt x="23" y="183"/>
                    <a:pt x="46" y="206"/>
                  </a:cubicBezTo>
                  <a:cubicBezTo>
                    <a:pt x="69" y="229"/>
                    <a:pt x="92" y="229"/>
                    <a:pt x="137" y="229"/>
                  </a:cubicBezTo>
                  <a:cubicBezTo>
                    <a:pt x="206" y="229"/>
                    <a:pt x="251" y="160"/>
                    <a:pt x="229" y="115"/>
                  </a:cubicBezTo>
                  <a:cubicBezTo>
                    <a:pt x="229" y="69"/>
                    <a:pt x="229" y="46"/>
                    <a:pt x="206" y="23"/>
                  </a:cubicBezTo>
                  <a:cubicBezTo>
                    <a:pt x="183" y="1"/>
                    <a:pt x="137" y="1"/>
                    <a:pt x="114" y="1"/>
                  </a:cubicBezTo>
                  <a:close/>
                </a:path>
              </a:pathLst>
            </a:custGeom>
            <a:solidFill>
              <a:srgbClr val="3E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 name="Google Shape;9826;p58"/>
            <p:cNvSpPr/>
            <p:nvPr/>
          </p:nvSpPr>
          <p:spPr>
            <a:xfrm>
              <a:off x="5790439" y="2823332"/>
              <a:ext cx="152706" cy="60009"/>
            </a:xfrm>
            <a:custGeom>
              <a:avLst/>
              <a:gdLst/>
              <a:ahLst/>
              <a:cxnLst/>
              <a:rect l="l" t="t" r="r" b="b"/>
              <a:pathLst>
                <a:path w="3242" h="1274" extrusionOk="0">
                  <a:moveTo>
                    <a:pt x="1415" y="457"/>
                  </a:moveTo>
                  <a:cubicBezTo>
                    <a:pt x="1423" y="459"/>
                    <a:pt x="1430" y="462"/>
                    <a:pt x="1437" y="464"/>
                  </a:cubicBezTo>
                  <a:lnTo>
                    <a:pt x="1437" y="464"/>
                  </a:lnTo>
                  <a:cubicBezTo>
                    <a:pt x="1435" y="457"/>
                    <a:pt x="1430" y="457"/>
                    <a:pt x="1415" y="457"/>
                  </a:cubicBezTo>
                  <a:close/>
                  <a:moveTo>
                    <a:pt x="2054" y="663"/>
                  </a:moveTo>
                  <a:lnTo>
                    <a:pt x="2054" y="663"/>
                  </a:lnTo>
                  <a:cubicBezTo>
                    <a:pt x="2058" y="664"/>
                    <a:pt x="2062" y="665"/>
                    <a:pt x="2066" y="666"/>
                  </a:cubicBezTo>
                  <a:lnTo>
                    <a:pt x="2066" y="666"/>
                  </a:lnTo>
                  <a:cubicBezTo>
                    <a:pt x="2060" y="663"/>
                    <a:pt x="2054" y="663"/>
                    <a:pt x="2054" y="663"/>
                  </a:cubicBezTo>
                  <a:close/>
                  <a:moveTo>
                    <a:pt x="46" y="1"/>
                  </a:moveTo>
                  <a:cubicBezTo>
                    <a:pt x="46" y="1"/>
                    <a:pt x="23" y="1"/>
                    <a:pt x="23" y="24"/>
                  </a:cubicBezTo>
                  <a:cubicBezTo>
                    <a:pt x="0" y="47"/>
                    <a:pt x="23" y="69"/>
                    <a:pt x="23" y="69"/>
                  </a:cubicBezTo>
                  <a:lnTo>
                    <a:pt x="160" y="138"/>
                  </a:lnTo>
                  <a:cubicBezTo>
                    <a:pt x="183" y="161"/>
                    <a:pt x="228" y="161"/>
                    <a:pt x="274" y="183"/>
                  </a:cubicBezTo>
                  <a:cubicBezTo>
                    <a:pt x="342" y="206"/>
                    <a:pt x="411" y="252"/>
                    <a:pt x="479" y="275"/>
                  </a:cubicBezTo>
                  <a:cubicBezTo>
                    <a:pt x="639" y="320"/>
                    <a:pt x="799" y="389"/>
                    <a:pt x="936" y="435"/>
                  </a:cubicBezTo>
                  <a:cubicBezTo>
                    <a:pt x="1096" y="503"/>
                    <a:pt x="1255" y="572"/>
                    <a:pt x="1415" y="640"/>
                  </a:cubicBezTo>
                  <a:cubicBezTo>
                    <a:pt x="1552" y="686"/>
                    <a:pt x="1712" y="754"/>
                    <a:pt x="1872" y="823"/>
                  </a:cubicBezTo>
                  <a:cubicBezTo>
                    <a:pt x="2077" y="891"/>
                    <a:pt x="2283" y="982"/>
                    <a:pt x="2488" y="1051"/>
                  </a:cubicBezTo>
                  <a:cubicBezTo>
                    <a:pt x="2579" y="1096"/>
                    <a:pt x="2671" y="1119"/>
                    <a:pt x="2762" y="1142"/>
                  </a:cubicBezTo>
                  <a:cubicBezTo>
                    <a:pt x="2808" y="1165"/>
                    <a:pt x="2853" y="1188"/>
                    <a:pt x="2922" y="1211"/>
                  </a:cubicBezTo>
                  <a:cubicBezTo>
                    <a:pt x="2922" y="1211"/>
                    <a:pt x="2945" y="1211"/>
                    <a:pt x="2967" y="1233"/>
                  </a:cubicBezTo>
                  <a:cubicBezTo>
                    <a:pt x="3013" y="1233"/>
                    <a:pt x="3036" y="1256"/>
                    <a:pt x="3082" y="1256"/>
                  </a:cubicBezTo>
                  <a:cubicBezTo>
                    <a:pt x="3093" y="1268"/>
                    <a:pt x="3104" y="1273"/>
                    <a:pt x="3116" y="1273"/>
                  </a:cubicBezTo>
                  <a:cubicBezTo>
                    <a:pt x="3127" y="1273"/>
                    <a:pt x="3139" y="1268"/>
                    <a:pt x="3150" y="1256"/>
                  </a:cubicBezTo>
                  <a:cubicBezTo>
                    <a:pt x="3196" y="1256"/>
                    <a:pt x="3218" y="1211"/>
                    <a:pt x="3241" y="1188"/>
                  </a:cubicBezTo>
                  <a:cubicBezTo>
                    <a:pt x="3241" y="1142"/>
                    <a:pt x="3241" y="1119"/>
                    <a:pt x="3241" y="1074"/>
                  </a:cubicBezTo>
                  <a:cubicBezTo>
                    <a:pt x="3218" y="1028"/>
                    <a:pt x="3196" y="1005"/>
                    <a:pt x="3173" y="1005"/>
                  </a:cubicBezTo>
                  <a:cubicBezTo>
                    <a:pt x="3104" y="960"/>
                    <a:pt x="3059" y="960"/>
                    <a:pt x="3013" y="937"/>
                  </a:cubicBezTo>
                  <a:cubicBezTo>
                    <a:pt x="2967" y="937"/>
                    <a:pt x="2922" y="914"/>
                    <a:pt x="2876" y="914"/>
                  </a:cubicBezTo>
                  <a:cubicBezTo>
                    <a:pt x="2785" y="868"/>
                    <a:pt x="2693" y="845"/>
                    <a:pt x="2625" y="823"/>
                  </a:cubicBezTo>
                  <a:cubicBezTo>
                    <a:pt x="2511" y="800"/>
                    <a:pt x="2420" y="777"/>
                    <a:pt x="2328" y="754"/>
                  </a:cubicBezTo>
                  <a:cubicBezTo>
                    <a:pt x="2241" y="732"/>
                    <a:pt x="2154" y="690"/>
                    <a:pt x="2066" y="666"/>
                  </a:cubicBezTo>
                  <a:lnTo>
                    <a:pt x="2066" y="666"/>
                  </a:lnTo>
                  <a:cubicBezTo>
                    <a:pt x="2072" y="669"/>
                    <a:pt x="2077" y="675"/>
                    <a:pt x="2077" y="686"/>
                  </a:cubicBezTo>
                  <a:cubicBezTo>
                    <a:pt x="2032" y="663"/>
                    <a:pt x="1963" y="640"/>
                    <a:pt x="1895" y="617"/>
                  </a:cubicBezTo>
                  <a:cubicBezTo>
                    <a:pt x="1742" y="574"/>
                    <a:pt x="1590" y="509"/>
                    <a:pt x="1437" y="464"/>
                  </a:cubicBezTo>
                  <a:lnTo>
                    <a:pt x="1437" y="464"/>
                  </a:lnTo>
                  <a:cubicBezTo>
                    <a:pt x="1438" y="467"/>
                    <a:pt x="1438" y="472"/>
                    <a:pt x="1438" y="480"/>
                  </a:cubicBezTo>
                  <a:cubicBezTo>
                    <a:pt x="1278" y="412"/>
                    <a:pt x="1119" y="366"/>
                    <a:pt x="959" y="320"/>
                  </a:cubicBezTo>
                  <a:cubicBezTo>
                    <a:pt x="822" y="275"/>
                    <a:pt x="662" y="229"/>
                    <a:pt x="525" y="183"/>
                  </a:cubicBezTo>
                  <a:cubicBezTo>
                    <a:pt x="457" y="161"/>
                    <a:pt x="388" y="138"/>
                    <a:pt x="320" y="115"/>
                  </a:cubicBezTo>
                  <a:cubicBezTo>
                    <a:pt x="274" y="92"/>
                    <a:pt x="228" y="69"/>
                    <a:pt x="206" y="69"/>
                  </a:cubicBezTo>
                  <a:cubicBezTo>
                    <a:pt x="160" y="47"/>
                    <a:pt x="114" y="24"/>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 name="Google Shape;9827;p58"/>
            <p:cNvSpPr/>
            <p:nvPr/>
          </p:nvSpPr>
          <p:spPr>
            <a:xfrm>
              <a:off x="6120501" y="2938407"/>
              <a:ext cx="35515" cy="64389"/>
            </a:xfrm>
            <a:custGeom>
              <a:avLst/>
              <a:gdLst/>
              <a:ahLst/>
              <a:cxnLst/>
              <a:rect l="l" t="t" r="r" b="b"/>
              <a:pathLst>
                <a:path w="754" h="1367" extrusionOk="0">
                  <a:moveTo>
                    <a:pt x="115" y="0"/>
                  </a:moveTo>
                  <a:cubicBezTo>
                    <a:pt x="69" y="0"/>
                    <a:pt x="46" y="23"/>
                    <a:pt x="23" y="46"/>
                  </a:cubicBezTo>
                  <a:cubicBezTo>
                    <a:pt x="0" y="114"/>
                    <a:pt x="0" y="183"/>
                    <a:pt x="69" y="206"/>
                  </a:cubicBezTo>
                  <a:cubicBezTo>
                    <a:pt x="69" y="206"/>
                    <a:pt x="92" y="228"/>
                    <a:pt x="92" y="228"/>
                  </a:cubicBezTo>
                  <a:cubicBezTo>
                    <a:pt x="115" y="228"/>
                    <a:pt x="115" y="251"/>
                    <a:pt x="115" y="251"/>
                  </a:cubicBezTo>
                  <a:cubicBezTo>
                    <a:pt x="137" y="297"/>
                    <a:pt x="160" y="320"/>
                    <a:pt x="183" y="365"/>
                  </a:cubicBezTo>
                  <a:cubicBezTo>
                    <a:pt x="229" y="480"/>
                    <a:pt x="252" y="571"/>
                    <a:pt x="274" y="662"/>
                  </a:cubicBezTo>
                  <a:cubicBezTo>
                    <a:pt x="274" y="731"/>
                    <a:pt x="274" y="799"/>
                    <a:pt x="274" y="868"/>
                  </a:cubicBezTo>
                  <a:cubicBezTo>
                    <a:pt x="274" y="913"/>
                    <a:pt x="252" y="936"/>
                    <a:pt x="252" y="959"/>
                  </a:cubicBezTo>
                  <a:cubicBezTo>
                    <a:pt x="252" y="982"/>
                    <a:pt x="229" y="1004"/>
                    <a:pt x="229" y="1027"/>
                  </a:cubicBezTo>
                  <a:cubicBezTo>
                    <a:pt x="206" y="1050"/>
                    <a:pt x="206" y="1096"/>
                    <a:pt x="183" y="1119"/>
                  </a:cubicBezTo>
                  <a:cubicBezTo>
                    <a:pt x="183" y="1119"/>
                    <a:pt x="183" y="1141"/>
                    <a:pt x="183" y="1141"/>
                  </a:cubicBezTo>
                  <a:cubicBezTo>
                    <a:pt x="160" y="1164"/>
                    <a:pt x="137" y="1210"/>
                    <a:pt x="137" y="1233"/>
                  </a:cubicBezTo>
                  <a:cubicBezTo>
                    <a:pt x="137" y="1310"/>
                    <a:pt x="211" y="1366"/>
                    <a:pt x="279" y="1366"/>
                  </a:cubicBezTo>
                  <a:cubicBezTo>
                    <a:pt x="312" y="1366"/>
                    <a:pt x="344" y="1354"/>
                    <a:pt x="366" y="1324"/>
                  </a:cubicBezTo>
                  <a:cubicBezTo>
                    <a:pt x="389" y="1324"/>
                    <a:pt x="389" y="1301"/>
                    <a:pt x="411" y="1301"/>
                  </a:cubicBezTo>
                  <a:cubicBezTo>
                    <a:pt x="434" y="1256"/>
                    <a:pt x="480" y="1210"/>
                    <a:pt x="503" y="1164"/>
                  </a:cubicBezTo>
                  <a:lnTo>
                    <a:pt x="548" y="1164"/>
                  </a:lnTo>
                  <a:cubicBezTo>
                    <a:pt x="594" y="1141"/>
                    <a:pt x="617" y="1119"/>
                    <a:pt x="640" y="1096"/>
                  </a:cubicBezTo>
                  <a:cubicBezTo>
                    <a:pt x="685" y="1027"/>
                    <a:pt x="708" y="959"/>
                    <a:pt x="731" y="890"/>
                  </a:cubicBezTo>
                  <a:cubicBezTo>
                    <a:pt x="754" y="822"/>
                    <a:pt x="754" y="731"/>
                    <a:pt x="754" y="662"/>
                  </a:cubicBezTo>
                  <a:cubicBezTo>
                    <a:pt x="754" y="571"/>
                    <a:pt x="731" y="502"/>
                    <a:pt x="685" y="411"/>
                  </a:cubicBezTo>
                  <a:cubicBezTo>
                    <a:pt x="662" y="343"/>
                    <a:pt x="640" y="297"/>
                    <a:pt x="594" y="251"/>
                  </a:cubicBezTo>
                  <a:cubicBezTo>
                    <a:pt x="548" y="183"/>
                    <a:pt x="480" y="114"/>
                    <a:pt x="411" y="114"/>
                  </a:cubicBezTo>
                  <a:cubicBezTo>
                    <a:pt x="389" y="114"/>
                    <a:pt x="343" y="137"/>
                    <a:pt x="320" y="137"/>
                  </a:cubicBezTo>
                  <a:cubicBezTo>
                    <a:pt x="320" y="114"/>
                    <a:pt x="297" y="91"/>
                    <a:pt x="274" y="69"/>
                  </a:cubicBezTo>
                  <a:cubicBezTo>
                    <a:pt x="252" y="46"/>
                    <a:pt x="206" y="23"/>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 name="Google Shape;9828;p58"/>
            <p:cNvSpPr/>
            <p:nvPr/>
          </p:nvSpPr>
          <p:spPr>
            <a:xfrm>
              <a:off x="6134492" y="2996440"/>
              <a:ext cx="34432" cy="100046"/>
            </a:xfrm>
            <a:custGeom>
              <a:avLst/>
              <a:gdLst/>
              <a:ahLst/>
              <a:cxnLst/>
              <a:rect l="l" t="t" r="r" b="b"/>
              <a:pathLst>
                <a:path w="731" h="2124" extrusionOk="0">
                  <a:moveTo>
                    <a:pt x="251" y="1"/>
                  </a:moveTo>
                  <a:cubicBezTo>
                    <a:pt x="206" y="1"/>
                    <a:pt x="160" y="24"/>
                    <a:pt x="137" y="46"/>
                  </a:cubicBezTo>
                  <a:cubicBezTo>
                    <a:pt x="114" y="46"/>
                    <a:pt x="92" y="46"/>
                    <a:pt x="69" y="69"/>
                  </a:cubicBezTo>
                  <a:cubicBezTo>
                    <a:pt x="23" y="92"/>
                    <a:pt x="0" y="138"/>
                    <a:pt x="23" y="183"/>
                  </a:cubicBezTo>
                  <a:cubicBezTo>
                    <a:pt x="46" y="206"/>
                    <a:pt x="46" y="252"/>
                    <a:pt x="69" y="275"/>
                  </a:cubicBezTo>
                  <a:cubicBezTo>
                    <a:pt x="114" y="389"/>
                    <a:pt x="137" y="503"/>
                    <a:pt x="160" y="617"/>
                  </a:cubicBezTo>
                  <a:cubicBezTo>
                    <a:pt x="160" y="640"/>
                    <a:pt x="160" y="663"/>
                    <a:pt x="160" y="708"/>
                  </a:cubicBezTo>
                  <a:cubicBezTo>
                    <a:pt x="160" y="708"/>
                    <a:pt x="183" y="708"/>
                    <a:pt x="183" y="731"/>
                  </a:cubicBezTo>
                  <a:cubicBezTo>
                    <a:pt x="183" y="750"/>
                    <a:pt x="183" y="785"/>
                    <a:pt x="183" y="822"/>
                  </a:cubicBezTo>
                  <a:cubicBezTo>
                    <a:pt x="183" y="891"/>
                    <a:pt x="206" y="959"/>
                    <a:pt x="206" y="1005"/>
                  </a:cubicBezTo>
                  <a:cubicBezTo>
                    <a:pt x="206" y="1096"/>
                    <a:pt x="206" y="1165"/>
                    <a:pt x="206" y="1233"/>
                  </a:cubicBezTo>
                  <a:cubicBezTo>
                    <a:pt x="206" y="1370"/>
                    <a:pt x="206" y="1507"/>
                    <a:pt x="183" y="1644"/>
                  </a:cubicBezTo>
                  <a:cubicBezTo>
                    <a:pt x="183" y="1690"/>
                    <a:pt x="160" y="1758"/>
                    <a:pt x="137" y="1804"/>
                  </a:cubicBezTo>
                  <a:lnTo>
                    <a:pt x="137" y="1804"/>
                  </a:lnTo>
                  <a:cubicBezTo>
                    <a:pt x="122" y="1834"/>
                    <a:pt x="107" y="1865"/>
                    <a:pt x="92" y="1895"/>
                  </a:cubicBezTo>
                  <a:cubicBezTo>
                    <a:pt x="92" y="1895"/>
                    <a:pt x="92" y="1918"/>
                    <a:pt x="92" y="1918"/>
                  </a:cubicBezTo>
                  <a:cubicBezTo>
                    <a:pt x="92" y="1941"/>
                    <a:pt x="69" y="1941"/>
                    <a:pt x="69" y="1964"/>
                  </a:cubicBezTo>
                  <a:cubicBezTo>
                    <a:pt x="69" y="1987"/>
                    <a:pt x="69" y="2009"/>
                    <a:pt x="69" y="2032"/>
                  </a:cubicBezTo>
                  <a:cubicBezTo>
                    <a:pt x="69" y="2055"/>
                    <a:pt x="114" y="2078"/>
                    <a:pt x="137" y="2101"/>
                  </a:cubicBezTo>
                  <a:cubicBezTo>
                    <a:pt x="137" y="2101"/>
                    <a:pt x="160" y="2123"/>
                    <a:pt x="183" y="2123"/>
                  </a:cubicBezTo>
                  <a:cubicBezTo>
                    <a:pt x="228" y="2123"/>
                    <a:pt x="274" y="2078"/>
                    <a:pt x="320" y="2055"/>
                  </a:cubicBezTo>
                  <a:cubicBezTo>
                    <a:pt x="343" y="2032"/>
                    <a:pt x="343" y="2009"/>
                    <a:pt x="365" y="1964"/>
                  </a:cubicBezTo>
                  <a:cubicBezTo>
                    <a:pt x="379" y="1970"/>
                    <a:pt x="394" y="1973"/>
                    <a:pt x="410" y="1973"/>
                  </a:cubicBezTo>
                  <a:cubicBezTo>
                    <a:pt x="449" y="1973"/>
                    <a:pt x="493" y="1957"/>
                    <a:pt x="525" y="1941"/>
                  </a:cubicBezTo>
                  <a:cubicBezTo>
                    <a:pt x="548" y="1895"/>
                    <a:pt x="594" y="1850"/>
                    <a:pt x="616" y="1781"/>
                  </a:cubicBezTo>
                  <a:cubicBezTo>
                    <a:pt x="639" y="1735"/>
                    <a:pt x="639" y="1713"/>
                    <a:pt x="662" y="1644"/>
                  </a:cubicBezTo>
                  <a:cubicBezTo>
                    <a:pt x="685" y="1576"/>
                    <a:pt x="708" y="1484"/>
                    <a:pt x="708" y="1393"/>
                  </a:cubicBezTo>
                  <a:cubicBezTo>
                    <a:pt x="731" y="1325"/>
                    <a:pt x="731" y="1233"/>
                    <a:pt x="731" y="1142"/>
                  </a:cubicBezTo>
                  <a:cubicBezTo>
                    <a:pt x="731" y="1119"/>
                    <a:pt x="708" y="1074"/>
                    <a:pt x="708" y="1051"/>
                  </a:cubicBezTo>
                  <a:cubicBezTo>
                    <a:pt x="708" y="1028"/>
                    <a:pt x="708" y="1005"/>
                    <a:pt x="708" y="982"/>
                  </a:cubicBezTo>
                  <a:cubicBezTo>
                    <a:pt x="708" y="982"/>
                    <a:pt x="708" y="959"/>
                    <a:pt x="708" y="937"/>
                  </a:cubicBezTo>
                  <a:cubicBezTo>
                    <a:pt x="708" y="914"/>
                    <a:pt x="685" y="891"/>
                    <a:pt x="685" y="845"/>
                  </a:cubicBezTo>
                  <a:cubicBezTo>
                    <a:pt x="685" y="777"/>
                    <a:pt x="662" y="685"/>
                    <a:pt x="639" y="617"/>
                  </a:cubicBezTo>
                  <a:cubicBezTo>
                    <a:pt x="616" y="526"/>
                    <a:pt x="594" y="457"/>
                    <a:pt x="571" y="366"/>
                  </a:cubicBezTo>
                  <a:cubicBezTo>
                    <a:pt x="548" y="320"/>
                    <a:pt x="525" y="275"/>
                    <a:pt x="525" y="229"/>
                  </a:cubicBezTo>
                  <a:cubicBezTo>
                    <a:pt x="480" y="161"/>
                    <a:pt x="457" y="92"/>
                    <a:pt x="388" y="46"/>
                  </a:cubicBezTo>
                  <a:cubicBezTo>
                    <a:pt x="343" y="24"/>
                    <a:pt x="320"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 name="Google Shape;9829;p58"/>
            <p:cNvSpPr/>
            <p:nvPr/>
          </p:nvSpPr>
          <p:spPr>
            <a:xfrm>
              <a:off x="6120501" y="3011513"/>
              <a:ext cx="17240" cy="66085"/>
            </a:xfrm>
            <a:custGeom>
              <a:avLst/>
              <a:gdLst/>
              <a:ahLst/>
              <a:cxnLst/>
              <a:rect l="l" t="t" r="r" b="b"/>
              <a:pathLst>
                <a:path w="366" h="1403" extrusionOk="0">
                  <a:moveTo>
                    <a:pt x="160" y="0"/>
                  </a:moveTo>
                  <a:cubicBezTo>
                    <a:pt x="137" y="23"/>
                    <a:pt x="115" y="46"/>
                    <a:pt x="115" y="69"/>
                  </a:cubicBezTo>
                  <a:cubicBezTo>
                    <a:pt x="115" y="92"/>
                    <a:pt x="137" y="114"/>
                    <a:pt x="137" y="137"/>
                  </a:cubicBezTo>
                  <a:cubicBezTo>
                    <a:pt x="137" y="183"/>
                    <a:pt x="137" y="251"/>
                    <a:pt x="137" y="297"/>
                  </a:cubicBezTo>
                  <a:cubicBezTo>
                    <a:pt x="137" y="365"/>
                    <a:pt x="160" y="434"/>
                    <a:pt x="160" y="502"/>
                  </a:cubicBezTo>
                  <a:cubicBezTo>
                    <a:pt x="160" y="548"/>
                    <a:pt x="137" y="617"/>
                    <a:pt x="137" y="685"/>
                  </a:cubicBezTo>
                  <a:cubicBezTo>
                    <a:pt x="137" y="754"/>
                    <a:pt x="137" y="822"/>
                    <a:pt x="115" y="890"/>
                  </a:cubicBezTo>
                  <a:cubicBezTo>
                    <a:pt x="115" y="982"/>
                    <a:pt x="92" y="1073"/>
                    <a:pt x="46" y="1164"/>
                  </a:cubicBezTo>
                  <a:cubicBezTo>
                    <a:pt x="46" y="1187"/>
                    <a:pt x="23" y="1210"/>
                    <a:pt x="23" y="1233"/>
                  </a:cubicBezTo>
                  <a:cubicBezTo>
                    <a:pt x="0" y="1301"/>
                    <a:pt x="46" y="1370"/>
                    <a:pt x="115" y="1393"/>
                  </a:cubicBezTo>
                  <a:cubicBezTo>
                    <a:pt x="128" y="1399"/>
                    <a:pt x="141" y="1402"/>
                    <a:pt x="154" y="1402"/>
                  </a:cubicBezTo>
                  <a:cubicBezTo>
                    <a:pt x="185" y="1402"/>
                    <a:pt x="213" y="1386"/>
                    <a:pt x="229" y="1370"/>
                  </a:cubicBezTo>
                  <a:lnTo>
                    <a:pt x="252" y="1370"/>
                  </a:lnTo>
                  <a:cubicBezTo>
                    <a:pt x="274" y="1347"/>
                    <a:pt x="297" y="1324"/>
                    <a:pt x="297" y="1301"/>
                  </a:cubicBezTo>
                  <a:cubicBezTo>
                    <a:pt x="320" y="1256"/>
                    <a:pt x="320" y="1210"/>
                    <a:pt x="320" y="1164"/>
                  </a:cubicBezTo>
                  <a:cubicBezTo>
                    <a:pt x="343" y="1119"/>
                    <a:pt x="343" y="1050"/>
                    <a:pt x="343" y="1005"/>
                  </a:cubicBezTo>
                  <a:cubicBezTo>
                    <a:pt x="366" y="936"/>
                    <a:pt x="343" y="890"/>
                    <a:pt x="343" y="845"/>
                  </a:cubicBezTo>
                  <a:cubicBezTo>
                    <a:pt x="343" y="776"/>
                    <a:pt x="343" y="731"/>
                    <a:pt x="343" y="662"/>
                  </a:cubicBezTo>
                  <a:cubicBezTo>
                    <a:pt x="320" y="457"/>
                    <a:pt x="252" y="251"/>
                    <a:pt x="229" y="46"/>
                  </a:cubicBezTo>
                  <a:cubicBezTo>
                    <a:pt x="229" y="23"/>
                    <a:pt x="206"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 name="Google Shape;9830;p58"/>
            <p:cNvSpPr/>
            <p:nvPr/>
          </p:nvSpPr>
          <p:spPr>
            <a:xfrm>
              <a:off x="6100058" y="3038362"/>
              <a:ext cx="19406" cy="48468"/>
            </a:xfrm>
            <a:custGeom>
              <a:avLst/>
              <a:gdLst/>
              <a:ahLst/>
              <a:cxnLst/>
              <a:rect l="l" t="t" r="r" b="b"/>
              <a:pathLst>
                <a:path w="412" h="1029" extrusionOk="0">
                  <a:moveTo>
                    <a:pt x="366" y="1"/>
                  </a:moveTo>
                  <a:cubicBezTo>
                    <a:pt x="343" y="1"/>
                    <a:pt x="320" y="1"/>
                    <a:pt x="320" y="47"/>
                  </a:cubicBezTo>
                  <a:cubicBezTo>
                    <a:pt x="320" y="92"/>
                    <a:pt x="320" y="161"/>
                    <a:pt x="320" y="206"/>
                  </a:cubicBezTo>
                  <a:cubicBezTo>
                    <a:pt x="298" y="252"/>
                    <a:pt x="298" y="320"/>
                    <a:pt x="275" y="366"/>
                  </a:cubicBezTo>
                  <a:cubicBezTo>
                    <a:pt x="275" y="412"/>
                    <a:pt x="252" y="457"/>
                    <a:pt x="229" y="503"/>
                  </a:cubicBezTo>
                  <a:cubicBezTo>
                    <a:pt x="206" y="572"/>
                    <a:pt x="161" y="640"/>
                    <a:pt x="138" y="709"/>
                  </a:cubicBezTo>
                  <a:cubicBezTo>
                    <a:pt x="115" y="731"/>
                    <a:pt x="92" y="777"/>
                    <a:pt x="69" y="800"/>
                  </a:cubicBezTo>
                  <a:cubicBezTo>
                    <a:pt x="46" y="823"/>
                    <a:pt x="46" y="845"/>
                    <a:pt x="24" y="891"/>
                  </a:cubicBezTo>
                  <a:cubicBezTo>
                    <a:pt x="1" y="937"/>
                    <a:pt x="1" y="982"/>
                    <a:pt x="46" y="1005"/>
                  </a:cubicBezTo>
                  <a:cubicBezTo>
                    <a:pt x="69" y="1028"/>
                    <a:pt x="115" y="1028"/>
                    <a:pt x="138" y="1028"/>
                  </a:cubicBezTo>
                  <a:cubicBezTo>
                    <a:pt x="161" y="1005"/>
                    <a:pt x="183" y="1005"/>
                    <a:pt x="183" y="982"/>
                  </a:cubicBezTo>
                  <a:cubicBezTo>
                    <a:pt x="229" y="914"/>
                    <a:pt x="252" y="845"/>
                    <a:pt x="275" y="777"/>
                  </a:cubicBezTo>
                  <a:cubicBezTo>
                    <a:pt x="320" y="686"/>
                    <a:pt x="343" y="617"/>
                    <a:pt x="366" y="526"/>
                  </a:cubicBezTo>
                  <a:cubicBezTo>
                    <a:pt x="389" y="457"/>
                    <a:pt x="389" y="366"/>
                    <a:pt x="412" y="298"/>
                  </a:cubicBezTo>
                  <a:cubicBezTo>
                    <a:pt x="412" y="206"/>
                    <a:pt x="412" y="115"/>
                    <a:pt x="412" y="47"/>
                  </a:cubicBezTo>
                  <a:cubicBezTo>
                    <a:pt x="412" y="1"/>
                    <a:pt x="389" y="1"/>
                    <a:pt x="366"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 name="Google Shape;9831;p58"/>
            <p:cNvSpPr/>
            <p:nvPr/>
          </p:nvSpPr>
          <p:spPr>
            <a:xfrm>
              <a:off x="5087260" y="3086785"/>
              <a:ext cx="446202" cy="451572"/>
            </a:xfrm>
            <a:custGeom>
              <a:avLst/>
              <a:gdLst/>
              <a:ahLst/>
              <a:cxnLst/>
              <a:rect l="l" t="t" r="r" b="b"/>
              <a:pathLst>
                <a:path w="9473" h="9587" extrusionOk="0">
                  <a:moveTo>
                    <a:pt x="4520" y="0"/>
                  </a:moveTo>
                  <a:cubicBezTo>
                    <a:pt x="4451" y="23"/>
                    <a:pt x="4360" y="23"/>
                    <a:pt x="4292" y="23"/>
                  </a:cubicBezTo>
                  <a:lnTo>
                    <a:pt x="4018" y="23"/>
                  </a:lnTo>
                  <a:cubicBezTo>
                    <a:pt x="3949" y="46"/>
                    <a:pt x="3881" y="46"/>
                    <a:pt x="3812" y="69"/>
                  </a:cubicBezTo>
                  <a:cubicBezTo>
                    <a:pt x="3744" y="91"/>
                    <a:pt x="3675" y="91"/>
                    <a:pt x="3607" y="114"/>
                  </a:cubicBezTo>
                  <a:cubicBezTo>
                    <a:pt x="3515" y="137"/>
                    <a:pt x="3424" y="183"/>
                    <a:pt x="3356" y="205"/>
                  </a:cubicBezTo>
                  <a:cubicBezTo>
                    <a:pt x="3287" y="251"/>
                    <a:pt x="3219" y="274"/>
                    <a:pt x="3150" y="320"/>
                  </a:cubicBezTo>
                  <a:cubicBezTo>
                    <a:pt x="2990" y="388"/>
                    <a:pt x="2854" y="457"/>
                    <a:pt x="2739" y="525"/>
                  </a:cubicBezTo>
                  <a:lnTo>
                    <a:pt x="2648" y="571"/>
                  </a:lnTo>
                  <a:cubicBezTo>
                    <a:pt x="2625" y="594"/>
                    <a:pt x="2580" y="616"/>
                    <a:pt x="2534" y="639"/>
                  </a:cubicBezTo>
                  <a:cubicBezTo>
                    <a:pt x="2465" y="685"/>
                    <a:pt x="2397" y="708"/>
                    <a:pt x="2329" y="753"/>
                  </a:cubicBezTo>
                  <a:lnTo>
                    <a:pt x="2283" y="776"/>
                  </a:lnTo>
                  <a:cubicBezTo>
                    <a:pt x="2214" y="799"/>
                    <a:pt x="2169" y="822"/>
                    <a:pt x="2100" y="845"/>
                  </a:cubicBezTo>
                  <a:cubicBezTo>
                    <a:pt x="2032" y="890"/>
                    <a:pt x="1963" y="936"/>
                    <a:pt x="1895" y="982"/>
                  </a:cubicBezTo>
                  <a:cubicBezTo>
                    <a:pt x="1781" y="1073"/>
                    <a:pt x="1644" y="1164"/>
                    <a:pt x="1484" y="1278"/>
                  </a:cubicBezTo>
                  <a:cubicBezTo>
                    <a:pt x="1416" y="1347"/>
                    <a:pt x="1370" y="1392"/>
                    <a:pt x="1301" y="1438"/>
                  </a:cubicBezTo>
                  <a:cubicBezTo>
                    <a:pt x="1256" y="1484"/>
                    <a:pt x="1210" y="1529"/>
                    <a:pt x="1142" y="1598"/>
                  </a:cubicBezTo>
                  <a:lnTo>
                    <a:pt x="1119" y="1621"/>
                  </a:lnTo>
                  <a:cubicBezTo>
                    <a:pt x="1027" y="1712"/>
                    <a:pt x="936" y="1826"/>
                    <a:pt x="845" y="1940"/>
                  </a:cubicBezTo>
                  <a:lnTo>
                    <a:pt x="776" y="2009"/>
                  </a:lnTo>
                  <a:lnTo>
                    <a:pt x="731" y="2054"/>
                  </a:lnTo>
                  <a:cubicBezTo>
                    <a:pt x="617" y="2191"/>
                    <a:pt x="503" y="2328"/>
                    <a:pt x="457" y="2488"/>
                  </a:cubicBezTo>
                  <a:cubicBezTo>
                    <a:pt x="457" y="2534"/>
                    <a:pt x="457" y="2579"/>
                    <a:pt x="480" y="2602"/>
                  </a:cubicBezTo>
                  <a:cubicBezTo>
                    <a:pt x="480" y="2625"/>
                    <a:pt x="503" y="2648"/>
                    <a:pt x="503" y="2648"/>
                  </a:cubicBezTo>
                  <a:cubicBezTo>
                    <a:pt x="434" y="2785"/>
                    <a:pt x="388" y="2922"/>
                    <a:pt x="343" y="3013"/>
                  </a:cubicBezTo>
                  <a:cubicBezTo>
                    <a:pt x="320" y="3081"/>
                    <a:pt x="274" y="3150"/>
                    <a:pt x="251" y="3218"/>
                  </a:cubicBezTo>
                  <a:cubicBezTo>
                    <a:pt x="229" y="3310"/>
                    <a:pt x="206" y="3378"/>
                    <a:pt x="206" y="3447"/>
                  </a:cubicBezTo>
                  <a:cubicBezTo>
                    <a:pt x="160" y="3606"/>
                    <a:pt x="137" y="3766"/>
                    <a:pt x="92" y="3926"/>
                  </a:cubicBezTo>
                  <a:cubicBezTo>
                    <a:pt x="69" y="4109"/>
                    <a:pt x="46" y="4268"/>
                    <a:pt x="23" y="4405"/>
                  </a:cubicBezTo>
                  <a:cubicBezTo>
                    <a:pt x="23" y="4474"/>
                    <a:pt x="23" y="4542"/>
                    <a:pt x="0" y="4634"/>
                  </a:cubicBezTo>
                  <a:lnTo>
                    <a:pt x="0" y="4656"/>
                  </a:lnTo>
                  <a:cubicBezTo>
                    <a:pt x="0" y="4748"/>
                    <a:pt x="0" y="4816"/>
                    <a:pt x="0" y="4885"/>
                  </a:cubicBezTo>
                  <a:cubicBezTo>
                    <a:pt x="0" y="5067"/>
                    <a:pt x="0" y="5227"/>
                    <a:pt x="23" y="5387"/>
                  </a:cubicBezTo>
                  <a:cubicBezTo>
                    <a:pt x="46" y="5501"/>
                    <a:pt x="69" y="5638"/>
                    <a:pt x="92" y="5752"/>
                  </a:cubicBezTo>
                  <a:cubicBezTo>
                    <a:pt x="114" y="5866"/>
                    <a:pt x="160" y="5980"/>
                    <a:pt x="206" y="6140"/>
                  </a:cubicBezTo>
                  <a:cubicBezTo>
                    <a:pt x="229" y="6277"/>
                    <a:pt x="274" y="6368"/>
                    <a:pt x="297" y="6460"/>
                  </a:cubicBezTo>
                  <a:cubicBezTo>
                    <a:pt x="343" y="6574"/>
                    <a:pt x="388" y="6688"/>
                    <a:pt x="434" y="6802"/>
                  </a:cubicBezTo>
                  <a:lnTo>
                    <a:pt x="457" y="6848"/>
                  </a:lnTo>
                  <a:lnTo>
                    <a:pt x="457" y="6893"/>
                  </a:lnTo>
                  <a:cubicBezTo>
                    <a:pt x="503" y="7007"/>
                    <a:pt x="548" y="7122"/>
                    <a:pt x="617" y="7236"/>
                  </a:cubicBezTo>
                  <a:cubicBezTo>
                    <a:pt x="685" y="7373"/>
                    <a:pt x="754" y="7487"/>
                    <a:pt x="845" y="7601"/>
                  </a:cubicBezTo>
                  <a:lnTo>
                    <a:pt x="845" y="7624"/>
                  </a:lnTo>
                  <a:cubicBezTo>
                    <a:pt x="959" y="7761"/>
                    <a:pt x="1050" y="7875"/>
                    <a:pt x="1164" y="7989"/>
                  </a:cubicBezTo>
                  <a:cubicBezTo>
                    <a:pt x="1256" y="8080"/>
                    <a:pt x="1347" y="8149"/>
                    <a:pt x="1461" y="8240"/>
                  </a:cubicBezTo>
                  <a:lnTo>
                    <a:pt x="1484" y="8263"/>
                  </a:lnTo>
                  <a:cubicBezTo>
                    <a:pt x="1484" y="8263"/>
                    <a:pt x="1507" y="8286"/>
                    <a:pt x="1507" y="8286"/>
                  </a:cubicBezTo>
                  <a:cubicBezTo>
                    <a:pt x="1507" y="8286"/>
                    <a:pt x="1530" y="8308"/>
                    <a:pt x="1552" y="8308"/>
                  </a:cubicBezTo>
                  <a:lnTo>
                    <a:pt x="1598" y="8354"/>
                  </a:lnTo>
                  <a:cubicBezTo>
                    <a:pt x="1644" y="8400"/>
                    <a:pt x="1667" y="8423"/>
                    <a:pt x="1689" y="8445"/>
                  </a:cubicBezTo>
                  <a:cubicBezTo>
                    <a:pt x="1758" y="8491"/>
                    <a:pt x="1804" y="8537"/>
                    <a:pt x="1872" y="8560"/>
                  </a:cubicBezTo>
                  <a:lnTo>
                    <a:pt x="1940" y="8628"/>
                  </a:lnTo>
                  <a:cubicBezTo>
                    <a:pt x="1986" y="8651"/>
                    <a:pt x="2032" y="8696"/>
                    <a:pt x="2077" y="8719"/>
                  </a:cubicBezTo>
                  <a:cubicBezTo>
                    <a:pt x="2214" y="8811"/>
                    <a:pt x="2351" y="8902"/>
                    <a:pt x="2465" y="8970"/>
                  </a:cubicBezTo>
                  <a:cubicBezTo>
                    <a:pt x="2511" y="8993"/>
                    <a:pt x="2557" y="9016"/>
                    <a:pt x="2580" y="9039"/>
                  </a:cubicBezTo>
                  <a:cubicBezTo>
                    <a:pt x="2671" y="9085"/>
                    <a:pt x="2762" y="9130"/>
                    <a:pt x="2854" y="9176"/>
                  </a:cubicBezTo>
                  <a:cubicBezTo>
                    <a:pt x="2922" y="9221"/>
                    <a:pt x="3013" y="9244"/>
                    <a:pt x="3082" y="9290"/>
                  </a:cubicBezTo>
                  <a:cubicBezTo>
                    <a:pt x="3150" y="9313"/>
                    <a:pt x="3196" y="9336"/>
                    <a:pt x="3242" y="9358"/>
                  </a:cubicBezTo>
                  <a:cubicBezTo>
                    <a:pt x="3310" y="9381"/>
                    <a:pt x="3378" y="9404"/>
                    <a:pt x="3447" y="9427"/>
                  </a:cubicBezTo>
                  <a:cubicBezTo>
                    <a:pt x="3515" y="9450"/>
                    <a:pt x="3607" y="9473"/>
                    <a:pt x="3675" y="9495"/>
                  </a:cubicBezTo>
                  <a:cubicBezTo>
                    <a:pt x="3835" y="9518"/>
                    <a:pt x="3995" y="9541"/>
                    <a:pt x="4177" y="9564"/>
                  </a:cubicBezTo>
                  <a:lnTo>
                    <a:pt x="4292" y="9564"/>
                  </a:lnTo>
                  <a:cubicBezTo>
                    <a:pt x="4337" y="9564"/>
                    <a:pt x="4383" y="9587"/>
                    <a:pt x="4428" y="9587"/>
                  </a:cubicBezTo>
                  <a:lnTo>
                    <a:pt x="4908" y="9587"/>
                  </a:lnTo>
                  <a:cubicBezTo>
                    <a:pt x="5022" y="9587"/>
                    <a:pt x="5113" y="9587"/>
                    <a:pt x="5205" y="9564"/>
                  </a:cubicBezTo>
                  <a:lnTo>
                    <a:pt x="5319" y="9564"/>
                  </a:lnTo>
                  <a:cubicBezTo>
                    <a:pt x="5433" y="9541"/>
                    <a:pt x="5524" y="9541"/>
                    <a:pt x="5638" y="9518"/>
                  </a:cubicBezTo>
                  <a:cubicBezTo>
                    <a:pt x="5661" y="9518"/>
                    <a:pt x="5707" y="9495"/>
                    <a:pt x="5752" y="9495"/>
                  </a:cubicBezTo>
                  <a:cubicBezTo>
                    <a:pt x="5775" y="9473"/>
                    <a:pt x="5798" y="9473"/>
                    <a:pt x="5844" y="9450"/>
                  </a:cubicBezTo>
                  <a:lnTo>
                    <a:pt x="5889" y="9450"/>
                  </a:lnTo>
                  <a:lnTo>
                    <a:pt x="5912" y="9427"/>
                  </a:lnTo>
                  <a:lnTo>
                    <a:pt x="6003" y="9404"/>
                  </a:lnTo>
                  <a:cubicBezTo>
                    <a:pt x="6026" y="9381"/>
                    <a:pt x="6072" y="9381"/>
                    <a:pt x="6095" y="9358"/>
                  </a:cubicBezTo>
                  <a:cubicBezTo>
                    <a:pt x="6163" y="9336"/>
                    <a:pt x="6209" y="9313"/>
                    <a:pt x="6277" y="9290"/>
                  </a:cubicBezTo>
                  <a:lnTo>
                    <a:pt x="6300" y="9290"/>
                  </a:lnTo>
                  <a:cubicBezTo>
                    <a:pt x="6346" y="9267"/>
                    <a:pt x="6414" y="9244"/>
                    <a:pt x="6483" y="9199"/>
                  </a:cubicBezTo>
                  <a:cubicBezTo>
                    <a:pt x="6551" y="9176"/>
                    <a:pt x="6620" y="9130"/>
                    <a:pt x="6665" y="9107"/>
                  </a:cubicBezTo>
                  <a:cubicBezTo>
                    <a:pt x="6734" y="9062"/>
                    <a:pt x="6802" y="9039"/>
                    <a:pt x="6871" y="8993"/>
                  </a:cubicBezTo>
                  <a:lnTo>
                    <a:pt x="6894" y="8993"/>
                  </a:lnTo>
                  <a:cubicBezTo>
                    <a:pt x="6962" y="8948"/>
                    <a:pt x="7008" y="8925"/>
                    <a:pt x="7053" y="8879"/>
                  </a:cubicBezTo>
                  <a:cubicBezTo>
                    <a:pt x="7122" y="8833"/>
                    <a:pt x="7190" y="8788"/>
                    <a:pt x="7259" y="8742"/>
                  </a:cubicBezTo>
                  <a:lnTo>
                    <a:pt x="7282" y="8719"/>
                  </a:lnTo>
                  <a:lnTo>
                    <a:pt x="7327" y="8674"/>
                  </a:lnTo>
                  <a:cubicBezTo>
                    <a:pt x="7373" y="8651"/>
                    <a:pt x="7419" y="8605"/>
                    <a:pt x="7441" y="8560"/>
                  </a:cubicBezTo>
                  <a:cubicBezTo>
                    <a:pt x="7510" y="8514"/>
                    <a:pt x="7556" y="8468"/>
                    <a:pt x="7624" y="8400"/>
                  </a:cubicBezTo>
                  <a:cubicBezTo>
                    <a:pt x="7670" y="8354"/>
                    <a:pt x="7738" y="8286"/>
                    <a:pt x="7784" y="8240"/>
                  </a:cubicBezTo>
                  <a:cubicBezTo>
                    <a:pt x="7829" y="8194"/>
                    <a:pt x="7875" y="8172"/>
                    <a:pt x="7921" y="8126"/>
                  </a:cubicBezTo>
                  <a:lnTo>
                    <a:pt x="7966" y="8080"/>
                  </a:lnTo>
                  <a:cubicBezTo>
                    <a:pt x="8012" y="8035"/>
                    <a:pt x="8058" y="8012"/>
                    <a:pt x="8103" y="7966"/>
                  </a:cubicBezTo>
                  <a:lnTo>
                    <a:pt x="8149" y="7920"/>
                  </a:lnTo>
                  <a:cubicBezTo>
                    <a:pt x="8263" y="7829"/>
                    <a:pt x="8354" y="7715"/>
                    <a:pt x="8469" y="7624"/>
                  </a:cubicBezTo>
                  <a:cubicBezTo>
                    <a:pt x="8514" y="7555"/>
                    <a:pt x="8583" y="7487"/>
                    <a:pt x="8628" y="7441"/>
                  </a:cubicBezTo>
                  <a:cubicBezTo>
                    <a:pt x="8674" y="7373"/>
                    <a:pt x="8720" y="7327"/>
                    <a:pt x="8742" y="7258"/>
                  </a:cubicBezTo>
                  <a:cubicBezTo>
                    <a:pt x="8811" y="7167"/>
                    <a:pt x="8879" y="7030"/>
                    <a:pt x="8948" y="6893"/>
                  </a:cubicBezTo>
                  <a:cubicBezTo>
                    <a:pt x="8994" y="6802"/>
                    <a:pt x="9016" y="6734"/>
                    <a:pt x="9062" y="6665"/>
                  </a:cubicBezTo>
                  <a:lnTo>
                    <a:pt x="9085" y="6597"/>
                  </a:lnTo>
                  <a:cubicBezTo>
                    <a:pt x="9108" y="6551"/>
                    <a:pt x="9130" y="6505"/>
                    <a:pt x="9130" y="6460"/>
                  </a:cubicBezTo>
                  <a:cubicBezTo>
                    <a:pt x="9199" y="6323"/>
                    <a:pt x="9222" y="6186"/>
                    <a:pt x="9267" y="6049"/>
                  </a:cubicBezTo>
                  <a:lnTo>
                    <a:pt x="9290" y="6003"/>
                  </a:lnTo>
                  <a:cubicBezTo>
                    <a:pt x="9313" y="5889"/>
                    <a:pt x="9359" y="5752"/>
                    <a:pt x="9382" y="5638"/>
                  </a:cubicBezTo>
                  <a:cubicBezTo>
                    <a:pt x="9404" y="5455"/>
                    <a:pt x="9427" y="5296"/>
                    <a:pt x="9450" y="5113"/>
                  </a:cubicBezTo>
                  <a:cubicBezTo>
                    <a:pt x="9450" y="5044"/>
                    <a:pt x="9473" y="4953"/>
                    <a:pt x="9473" y="4885"/>
                  </a:cubicBezTo>
                  <a:cubicBezTo>
                    <a:pt x="9473" y="4793"/>
                    <a:pt x="9473" y="4702"/>
                    <a:pt x="9473" y="4634"/>
                  </a:cubicBezTo>
                  <a:cubicBezTo>
                    <a:pt x="9473" y="4428"/>
                    <a:pt x="9473" y="4291"/>
                    <a:pt x="9450" y="4131"/>
                  </a:cubicBezTo>
                  <a:lnTo>
                    <a:pt x="9427" y="4063"/>
                  </a:lnTo>
                  <a:cubicBezTo>
                    <a:pt x="9427" y="3949"/>
                    <a:pt x="9404" y="3812"/>
                    <a:pt x="9382" y="3698"/>
                  </a:cubicBezTo>
                  <a:cubicBezTo>
                    <a:pt x="9336" y="3561"/>
                    <a:pt x="9290" y="3424"/>
                    <a:pt x="9245" y="3310"/>
                  </a:cubicBezTo>
                  <a:cubicBezTo>
                    <a:pt x="9222" y="3218"/>
                    <a:pt x="9176" y="3104"/>
                    <a:pt x="9130" y="3013"/>
                  </a:cubicBezTo>
                  <a:cubicBezTo>
                    <a:pt x="9108" y="2945"/>
                    <a:pt x="9085" y="2899"/>
                    <a:pt x="9039" y="2830"/>
                  </a:cubicBezTo>
                  <a:cubicBezTo>
                    <a:pt x="8994" y="2693"/>
                    <a:pt x="8948" y="2556"/>
                    <a:pt x="8857" y="2420"/>
                  </a:cubicBezTo>
                  <a:cubicBezTo>
                    <a:pt x="8765" y="2283"/>
                    <a:pt x="8674" y="2168"/>
                    <a:pt x="8583" y="2054"/>
                  </a:cubicBezTo>
                  <a:cubicBezTo>
                    <a:pt x="8560" y="2009"/>
                    <a:pt x="8514" y="1986"/>
                    <a:pt x="8491" y="1963"/>
                  </a:cubicBezTo>
                  <a:cubicBezTo>
                    <a:pt x="8469" y="1940"/>
                    <a:pt x="8469" y="1917"/>
                    <a:pt x="8446" y="1895"/>
                  </a:cubicBezTo>
                  <a:cubicBezTo>
                    <a:pt x="8400" y="1872"/>
                    <a:pt x="8377" y="1826"/>
                    <a:pt x="8354" y="1780"/>
                  </a:cubicBezTo>
                  <a:lnTo>
                    <a:pt x="8309" y="1735"/>
                  </a:lnTo>
                  <a:cubicBezTo>
                    <a:pt x="8263" y="1666"/>
                    <a:pt x="8217" y="1621"/>
                    <a:pt x="8149" y="1552"/>
                  </a:cubicBezTo>
                  <a:cubicBezTo>
                    <a:pt x="8103" y="1507"/>
                    <a:pt x="8058" y="1438"/>
                    <a:pt x="7989" y="1392"/>
                  </a:cubicBezTo>
                  <a:cubicBezTo>
                    <a:pt x="7944" y="1324"/>
                    <a:pt x="7875" y="1278"/>
                    <a:pt x="7807" y="1210"/>
                  </a:cubicBezTo>
                  <a:cubicBezTo>
                    <a:pt x="7761" y="1187"/>
                    <a:pt x="7715" y="1141"/>
                    <a:pt x="7670" y="1118"/>
                  </a:cubicBezTo>
                  <a:cubicBezTo>
                    <a:pt x="7647" y="1096"/>
                    <a:pt x="7601" y="1050"/>
                    <a:pt x="7556" y="1027"/>
                  </a:cubicBezTo>
                  <a:lnTo>
                    <a:pt x="7533" y="1004"/>
                  </a:lnTo>
                  <a:cubicBezTo>
                    <a:pt x="7487" y="959"/>
                    <a:pt x="7419" y="913"/>
                    <a:pt x="7373" y="867"/>
                  </a:cubicBezTo>
                  <a:cubicBezTo>
                    <a:pt x="7304" y="822"/>
                    <a:pt x="7259" y="776"/>
                    <a:pt x="7190" y="753"/>
                  </a:cubicBezTo>
                  <a:lnTo>
                    <a:pt x="7167" y="730"/>
                  </a:lnTo>
                  <a:cubicBezTo>
                    <a:pt x="7099" y="685"/>
                    <a:pt x="7031" y="662"/>
                    <a:pt x="6939" y="616"/>
                  </a:cubicBezTo>
                  <a:cubicBezTo>
                    <a:pt x="6894" y="571"/>
                    <a:pt x="6825" y="548"/>
                    <a:pt x="6757" y="502"/>
                  </a:cubicBezTo>
                  <a:lnTo>
                    <a:pt x="6734" y="479"/>
                  </a:lnTo>
                  <a:cubicBezTo>
                    <a:pt x="6688" y="457"/>
                    <a:pt x="6620" y="434"/>
                    <a:pt x="6574" y="411"/>
                  </a:cubicBezTo>
                  <a:cubicBezTo>
                    <a:pt x="6528" y="365"/>
                    <a:pt x="6460" y="342"/>
                    <a:pt x="6369" y="297"/>
                  </a:cubicBezTo>
                  <a:cubicBezTo>
                    <a:pt x="6323" y="297"/>
                    <a:pt x="6277" y="274"/>
                    <a:pt x="6254" y="251"/>
                  </a:cubicBezTo>
                  <a:lnTo>
                    <a:pt x="6186" y="228"/>
                  </a:lnTo>
                  <a:lnTo>
                    <a:pt x="6118" y="205"/>
                  </a:lnTo>
                  <a:cubicBezTo>
                    <a:pt x="6072" y="183"/>
                    <a:pt x="6003" y="160"/>
                    <a:pt x="5958" y="137"/>
                  </a:cubicBezTo>
                  <a:cubicBezTo>
                    <a:pt x="5798" y="91"/>
                    <a:pt x="5638" y="69"/>
                    <a:pt x="5478" y="46"/>
                  </a:cubicBezTo>
                  <a:lnTo>
                    <a:pt x="5387" y="46"/>
                  </a:lnTo>
                  <a:cubicBezTo>
                    <a:pt x="5341" y="23"/>
                    <a:pt x="5273" y="23"/>
                    <a:pt x="5227" y="23"/>
                  </a:cubicBezTo>
                  <a:cubicBezTo>
                    <a:pt x="5159" y="23"/>
                    <a:pt x="5068" y="0"/>
                    <a:pt x="49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 name="Google Shape;9832;p58"/>
            <p:cNvSpPr/>
            <p:nvPr/>
          </p:nvSpPr>
          <p:spPr>
            <a:xfrm>
              <a:off x="5680732" y="3254475"/>
              <a:ext cx="444082" cy="449452"/>
            </a:xfrm>
            <a:custGeom>
              <a:avLst/>
              <a:gdLst/>
              <a:ahLst/>
              <a:cxnLst/>
              <a:rect l="l" t="t" r="r" b="b"/>
              <a:pathLst>
                <a:path w="9428" h="9542" extrusionOk="0">
                  <a:moveTo>
                    <a:pt x="3858" y="1"/>
                  </a:moveTo>
                  <a:cubicBezTo>
                    <a:pt x="3699" y="24"/>
                    <a:pt x="3539" y="69"/>
                    <a:pt x="3402" y="92"/>
                  </a:cubicBezTo>
                  <a:cubicBezTo>
                    <a:pt x="3242" y="138"/>
                    <a:pt x="3082" y="183"/>
                    <a:pt x="2945" y="252"/>
                  </a:cubicBezTo>
                  <a:cubicBezTo>
                    <a:pt x="2854" y="275"/>
                    <a:pt x="2786" y="320"/>
                    <a:pt x="2694" y="366"/>
                  </a:cubicBezTo>
                  <a:lnTo>
                    <a:pt x="2671" y="366"/>
                  </a:lnTo>
                  <a:cubicBezTo>
                    <a:pt x="2580" y="412"/>
                    <a:pt x="2512" y="457"/>
                    <a:pt x="2420" y="526"/>
                  </a:cubicBezTo>
                  <a:cubicBezTo>
                    <a:pt x="2329" y="571"/>
                    <a:pt x="2238" y="640"/>
                    <a:pt x="2146" y="708"/>
                  </a:cubicBezTo>
                  <a:cubicBezTo>
                    <a:pt x="2101" y="754"/>
                    <a:pt x="2032" y="800"/>
                    <a:pt x="1964" y="845"/>
                  </a:cubicBezTo>
                  <a:lnTo>
                    <a:pt x="1918" y="891"/>
                  </a:lnTo>
                  <a:cubicBezTo>
                    <a:pt x="1827" y="937"/>
                    <a:pt x="1758" y="1005"/>
                    <a:pt x="1667" y="1051"/>
                  </a:cubicBezTo>
                  <a:cubicBezTo>
                    <a:pt x="1622" y="1074"/>
                    <a:pt x="1553" y="1119"/>
                    <a:pt x="1507" y="1165"/>
                  </a:cubicBezTo>
                  <a:cubicBezTo>
                    <a:pt x="1416" y="1211"/>
                    <a:pt x="1348" y="1279"/>
                    <a:pt x="1256" y="1347"/>
                  </a:cubicBezTo>
                  <a:cubicBezTo>
                    <a:pt x="1233" y="1370"/>
                    <a:pt x="1211" y="1393"/>
                    <a:pt x="1188" y="1416"/>
                  </a:cubicBezTo>
                  <a:lnTo>
                    <a:pt x="1165" y="1439"/>
                  </a:lnTo>
                  <a:cubicBezTo>
                    <a:pt x="1119" y="1484"/>
                    <a:pt x="1074" y="1530"/>
                    <a:pt x="1051" y="1576"/>
                  </a:cubicBezTo>
                  <a:cubicBezTo>
                    <a:pt x="1005" y="1621"/>
                    <a:pt x="982" y="1690"/>
                    <a:pt x="982" y="1736"/>
                  </a:cubicBezTo>
                  <a:cubicBezTo>
                    <a:pt x="982" y="1758"/>
                    <a:pt x="982" y="1758"/>
                    <a:pt x="982" y="1781"/>
                  </a:cubicBezTo>
                  <a:lnTo>
                    <a:pt x="960" y="1804"/>
                  </a:lnTo>
                  <a:lnTo>
                    <a:pt x="937" y="1850"/>
                  </a:lnTo>
                  <a:cubicBezTo>
                    <a:pt x="891" y="1918"/>
                    <a:pt x="823" y="1987"/>
                    <a:pt x="777" y="2055"/>
                  </a:cubicBezTo>
                  <a:cubicBezTo>
                    <a:pt x="754" y="2101"/>
                    <a:pt x="731" y="2146"/>
                    <a:pt x="686" y="2169"/>
                  </a:cubicBezTo>
                  <a:lnTo>
                    <a:pt x="640" y="2238"/>
                  </a:lnTo>
                  <a:cubicBezTo>
                    <a:pt x="594" y="2306"/>
                    <a:pt x="572" y="2375"/>
                    <a:pt x="526" y="2443"/>
                  </a:cubicBezTo>
                  <a:cubicBezTo>
                    <a:pt x="503" y="2512"/>
                    <a:pt x="457" y="2603"/>
                    <a:pt x="435" y="2671"/>
                  </a:cubicBezTo>
                  <a:cubicBezTo>
                    <a:pt x="389" y="2763"/>
                    <a:pt x="366" y="2831"/>
                    <a:pt x="343" y="2900"/>
                  </a:cubicBezTo>
                  <a:cubicBezTo>
                    <a:pt x="275" y="3059"/>
                    <a:pt x="229" y="3196"/>
                    <a:pt x="206" y="3356"/>
                  </a:cubicBezTo>
                  <a:cubicBezTo>
                    <a:pt x="161" y="3516"/>
                    <a:pt x="115" y="3676"/>
                    <a:pt x="92" y="3835"/>
                  </a:cubicBezTo>
                  <a:cubicBezTo>
                    <a:pt x="69" y="3995"/>
                    <a:pt x="69" y="4155"/>
                    <a:pt x="47" y="4315"/>
                  </a:cubicBezTo>
                  <a:lnTo>
                    <a:pt x="47" y="4406"/>
                  </a:lnTo>
                  <a:cubicBezTo>
                    <a:pt x="47" y="4452"/>
                    <a:pt x="47" y="4497"/>
                    <a:pt x="47" y="4566"/>
                  </a:cubicBezTo>
                  <a:cubicBezTo>
                    <a:pt x="24" y="4634"/>
                    <a:pt x="24" y="4726"/>
                    <a:pt x="24" y="4794"/>
                  </a:cubicBezTo>
                  <a:cubicBezTo>
                    <a:pt x="1" y="4954"/>
                    <a:pt x="24" y="5114"/>
                    <a:pt x="24" y="5273"/>
                  </a:cubicBezTo>
                  <a:cubicBezTo>
                    <a:pt x="47" y="5433"/>
                    <a:pt x="69" y="5616"/>
                    <a:pt x="69" y="5753"/>
                  </a:cubicBezTo>
                  <a:cubicBezTo>
                    <a:pt x="92" y="5890"/>
                    <a:pt x="115" y="6072"/>
                    <a:pt x="161" y="6232"/>
                  </a:cubicBezTo>
                  <a:cubicBezTo>
                    <a:pt x="206" y="6346"/>
                    <a:pt x="252" y="6483"/>
                    <a:pt x="343" y="6666"/>
                  </a:cubicBezTo>
                  <a:cubicBezTo>
                    <a:pt x="412" y="6803"/>
                    <a:pt x="503" y="6940"/>
                    <a:pt x="572" y="7054"/>
                  </a:cubicBezTo>
                  <a:cubicBezTo>
                    <a:pt x="663" y="7191"/>
                    <a:pt x="754" y="7328"/>
                    <a:pt x="845" y="7465"/>
                  </a:cubicBezTo>
                  <a:cubicBezTo>
                    <a:pt x="1028" y="7761"/>
                    <a:pt x="1233" y="8012"/>
                    <a:pt x="1462" y="8218"/>
                  </a:cubicBezTo>
                  <a:cubicBezTo>
                    <a:pt x="1553" y="8309"/>
                    <a:pt x="1644" y="8378"/>
                    <a:pt x="1758" y="8469"/>
                  </a:cubicBezTo>
                  <a:cubicBezTo>
                    <a:pt x="1827" y="8537"/>
                    <a:pt x="1941" y="8583"/>
                    <a:pt x="2032" y="8629"/>
                  </a:cubicBezTo>
                  <a:lnTo>
                    <a:pt x="2055" y="8629"/>
                  </a:lnTo>
                  <a:lnTo>
                    <a:pt x="2101" y="8652"/>
                  </a:lnTo>
                  <a:lnTo>
                    <a:pt x="2192" y="8697"/>
                  </a:lnTo>
                  <a:cubicBezTo>
                    <a:pt x="2238" y="8720"/>
                    <a:pt x="2261" y="8743"/>
                    <a:pt x="2306" y="8766"/>
                  </a:cubicBezTo>
                  <a:cubicBezTo>
                    <a:pt x="2306" y="8789"/>
                    <a:pt x="2306" y="8834"/>
                    <a:pt x="2329" y="8857"/>
                  </a:cubicBezTo>
                  <a:cubicBezTo>
                    <a:pt x="2352" y="8880"/>
                    <a:pt x="2352" y="8903"/>
                    <a:pt x="2398" y="8925"/>
                  </a:cubicBezTo>
                  <a:cubicBezTo>
                    <a:pt x="2420" y="8925"/>
                    <a:pt x="2443" y="8948"/>
                    <a:pt x="2466" y="8948"/>
                  </a:cubicBezTo>
                  <a:cubicBezTo>
                    <a:pt x="2466" y="8948"/>
                    <a:pt x="2489" y="8971"/>
                    <a:pt x="2512" y="8971"/>
                  </a:cubicBezTo>
                  <a:cubicBezTo>
                    <a:pt x="2535" y="8994"/>
                    <a:pt x="2580" y="8994"/>
                    <a:pt x="2603" y="9017"/>
                  </a:cubicBezTo>
                  <a:lnTo>
                    <a:pt x="2649" y="9017"/>
                  </a:lnTo>
                  <a:cubicBezTo>
                    <a:pt x="2740" y="9062"/>
                    <a:pt x="2831" y="9085"/>
                    <a:pt x="2900" y="9131"/>
                  </a:cubicBezTo>
                  <a:lnTo>
                    <a:pt x="2945" y="9154"/>
                  </a:lnTo>
                  <a:cubicBezTo>
                    <a:pt x="3037" y="9199"/>
                    <a:pt x="3151" y="9245"/>
                    <a:pt x="3242" y="9268"/>
                  </a:cubicBezTo>
                  <a:cubicBezTo>
                    <a:pt x="3311" y="9291"/>
                    <a:pt x="3356" y="9314"/>
                    <a:pt x="3425" y="9336"/>
                  </a:cubicBezTo>
                  <a:cubicBezTo>
                    <a:pt x="3470" y="9336"/>
                    <a:pt x="3516" y="9336"/>
                    <a:pt x="3562" y="9359"/>
                  </a:cubicBezTo>
                  <a:lnTo>
                    <a:pt x="3630" y="9359"/>
                  </a:lnTo>
                  <a:cubicBezTo>
                    <a:pt x="3676" y="9382"/>
                    <a:pt x="3699" y="9405"/>
                    <a:pt x="3744" y="9405"/>
                  </a:cubicBezTo>
                  <a:cubicBezTo>
                    <a:pt x="3767" y="9428"/>
                    <a:pt x="3813" y="9450"/>
                    <a:pt x="3858" y="9473"/>
                  </a:cubicBezTo>
                  <a:cubicBezTo>
                    <a:pt x="3904" y="9473"/>
                    <a:pt x="3973" y="9496"/>
                    <a:pt x="4018" y="9519"/>
                  </a:cubicBezTo>
                  <a:lnTo>
                    <a:pt x="4087" y="9519"/>
                  </a:lnTo>
                  <a:cubicBezTo>
                    <a:pt x="4109" y="9542"/>
                    <a:pt x="4109" y="9542"/>
                    <a:pt x="4132" y="9542"/>
                  </a:cubicBezTo>
                  <a:lnTo>
                    <a:pt x="4155" y="9542"/>
                  </a:lnTo>
                  <a:cubicBezTo>
                    <a:pt x="4201" y="9542"/>
                    <a:pt x="4246" y="9519"/>
                    <a:pt x="4269" y="9496"/>
                  </a:cubicBezTo>
                  <a:cubicBezTo>
                    <a:pt x="4292" y="9473"/>
                    <a:pt x="4292" y="9450"/>
                    <a:pt x="4315" y="9428"/>
                  </a:cubicBezTo>
                  <a:cubicBezTo>
                    <a:pt x="4383" y="9450"/>
                    <a:pt x="4452" y="9450"/>
                    <a:pt x="4520" y="9473"/>
                  </a:cubicBezTo>
                  <a:cubicBezTo>
                    <a:pt x="4657" y="9473"/>
                    <a:pt x="4817" y="9496"/>
                    <a:pt x="4977" y="9496"/>
                  </a:cubicBezTo>
                  <a:lnTo>
                    <a:pt x="5251" y="9496"/>
                  </a:lnTo>
                  <a:cubicBezTo>
                    <a:pt x="5274" y="9496"/>
                    <a:pt x="5319" y="9473"/>
                    <a:pt x="5365" y="9473"/>
                  </a:cubicBezTo>
                  <a:lnTo>
                    <a:pt x="5456" y="9473"/>
                  </a:lnTo>
                  <a:cubicBezTo>
                    <a:pt x="5547" y="9450"/>
                    <a:pt x="5639" y="9450"/>
                    <a:pt x="5730" y="9428"/>
                  </a:cubicBezTo>
                  <a:cubicBezTo>
                    <a:pt x="5799" y="9382"/>
                    <a:pt x="5890" y="9359"/>
                    <a:pt x="5958" y="9336"/>
                  </a:cubicBezTo>
                  <a:lnTo>
                    <a:pt x="5981" y="9314"/>
                  </a:lnTo>
                  <a:cubicBezTo>
                    <a:pt x="6004" y="9314"/>
                    <a:pt x="6050" y="9291"/>
                    <a:pt x="6072" y="9291"/>
                  </a:cubicBezTo>
                  <a:cubicBezTo>
                    <a:pt x="6118" y="9268"/>
                    <a:pt x="6187" y="9245"/>
                    <a:pt x="6255" y="9222"/>
                  </a:cubicBezTo>
                  <a:cubicBezTo>
                    <a:pt x="6301" y="9199"/>
                    <a:pt x="6369" y="9154"/>
                    <a:pt x="6415" y="9131"/>
                  </a:cubicBezTo>
                  <a:cubicBezTo>
                    <a:pt x="6483" y="9085"/>
                    <a:pt x="6552" y="9062"/>
                    <a:pt x="6620" y="9017"/>
                  </a:cubicBezTo>
                  <a:cubicBezTo>
                    <a:pt x="6689" y="8994"/>
                    <a:pt x="6734" y="8948"/>
                    <a:pt x="6803" y="8925"/>
                  </a:cubicBezTo>
                  <a:lnTo>
                    <a:pt x="6849" y="8880"/>
                  </a:lnTo>
                  <a:cubicBezTo>
                    <a:pt x="6940" y="8834"/>
                    <a:pt x="7031" y="8789"/>
                    <a:pt x="7145" y="8743"/>
                  </a:cubicBezTo>
                  <a:cubicBezTo>
                    <a:pt x="7259" y="8652"/>
                    <a:pt x="7396" y="8583"/>
                    <a:pt x="7533" y="8492"/>
                  </a:cubicBezTo>
                  <a:lnTo>
                    <a:pt x="7533" y="8469"/>
                  </a:lnTo>
                  <a:cubicBezTo>
                    <a:pt x="7602" y="8423"/>
                    <a:pt x="7647" y="8378"/>
                    <a:pt x="7716" y="8332"/>
                  </a:cubicBezTo>
                  <a:cubicBezTo>
                    <a:pt x="7762" y="8309"/>
                    <a:pt x="7807" y="8286"/>
                    <a:pt x="7830" y="8241"/>
                  </a:cubicBezTo>
                  <a:lnTo>
                    <a:pt x="7876" y="8195"/>
                  </a:lnTo>
                  <a:cubicBezTo>
                    <a:pt x="7967" y="8127"/>
                    <a:pt x="8058" y="8058"/>
                    <a:pt x="8150" y="7990"/>
                  </a:cubicBezTo>
                  <a:lnTo>
                    <a:pt x="8218" y="7898"/>
                  </a:lnTo>
                  <a:cubicBezTo>
                    <a:pt x="8241" y="7898"/>
                    <a:pt x="8264" y="7876"/>
                    <a:pt x="8287" y="7853"/>
                  </a:cubicBezTo>
                  <a:cubicBezTo>
                    <a:pt x="8332" y="7830"/>
                    <a:pt x="8355" y="7807"/>
                    <a:pt x="8401" y="7761"/>
                  </a:cubicBezTo>
                  <a:cubicBezTo>
                    <a:pt x="8446" y="7716"/>
                    <a:pt x="8515" y="7647"/>
                    <a:pt x="8560" y="7579"/>
                  </a:cubicBezTo>
                  <a:cubicBezTo>
                    <a:pt x="8652" y="7465"/>
                    <a:pt x="8743" y="7328"/>
                    <a:pt x="8811" y="7191"/>
                  </a:cubicBezTo>
                  <a:cubicBezTo>
                    <a:pt x="8880" y="7054"/>
                    <a:pt x="8948" y="6917"/>
                    <a:pt x="8994" y="6780"/>
                  </a:cubicBezTo>
                  <a:cubicBezTo>
                    <a:pt x="9017" y="6711"/>
                    <a:pt x="9040" y="6666"/>
                    <a:pt x="9063" y="6597"/>
                  </a:cubicBezTo>
                  <a:cubicBezTo>
                    <a:pt x="9085" y="6529"/>
                    <a:pt x="9108" y="6483"/>
                    <a:pt x="9131" y="6415"/>
                  </a:cubicBezTo>
                  <a:lnTo>
                    <a:pt x="9131" y="6392"/>
                  </a:lnTo>
                  <a:cubicBezTo>
                    <a:pt x="9200" y="6141"/>
                    <a:pt x="9268" y="5867"/>
                    <a:pt x="9314" y="5593"/>
                  </a:cubicBezTo>
                  <a:cubicBezTo>
                    <a:pt x="9336" y="5456"/>
                    <a:pt x="9359" y="5342"/>
                    <a:pt x="9359" y="5205"/>
                  </a:cubicBezTo>
                  <a:lnTo>
                    <a:pt x="9382" y="5114"/>
                  </a:lnTo>
                  <a:cubicBezTo>
                    <a:pt x="9405" y="4954"/>
                    <a:pt x="9428" y="4771"/>
                    <a:pt x="9428" y="4612"/>
                  </a:cubicBezTo>
                  <a:cubicBezTo>
                    <a:pt x="9428" y="4452"/>
                    <a:pt x="9382" y="4292"/>
                    <a:pt x="9359" y="4132"/>
                  </a:cubicBezTo>
                  <a:lnTo>
                    <a:pt x="9359" y="4109"/>
                  </a:lnTo>
                  <a:cubicBezTo>
                    <a:pt x="9336" y="4064"/>
                    <a:pt x="9336" y="3995"/>
                    <a:pt x="9314" y="3927"/>
                  </a:cubicBezTo>
                  <a:cubicBezTo>
                    <a:pt x="9291" y="3858"/>
                    <a:pt x="9268" y="3790"/>
                    <a:pt x="9245" y="3721"/>
                  </a:cubicBezTo>
                  <a:cubicBezTo>
                    <a:pt x="9222" y="3698"/>
                    <a:pt x="9222" y="3698"/>
                    <a:pt x="9222" y="3698"/>
                  </a:cubicBezTo>
                  <a:cubicBezTo>
                    <a:pt x="9222" y="3676"/>
                    <a:pt x="9222" y="3653"/>
                    <a:pt x="9200" y="3630"/>
                  </a:cubicBezTo>
                  <a:cubicBezTo>
                    <a:pt x="9200" y="3584"/>
                    <a:pt x="9177" y="3562"/>
                    <a:pt x="9177" y="3516"/>
                  </a:cubicBezTo>
                  <a:lnTo>
                    <a:pt x="9177" y="3470"/>
                  </a:lnTo>
                  <a:cubicBezTo>
                    <a:pt x="9154" y="3425"/>
                    <a:pt x="9154" y="3356"/>
                    <a:pt x="9131" y="3288"/>
                  </a:cubicBezTo>
                  <a:cubicBezTo>
                    <a:pt x="9131" y="3219"/>
                    <a:pt x="9108" y="3151"/>
                    <a:pt x="9063" y="3059"/>
                  </a:cubicBezTo>
                  <a:cubicBezTo>
                    <a:pt x="9040" y="3014"/>
                    <a:pt x="9017" y="2968"/>
                    <a:pt x="8994" y="2945"/>
                  </a:cubicBezTo>
                  <a:cubicBezTo>
                    <a:pt x="8994" y="2900"/>
                    <a:pt x="8971" y="2877"/>
                    <a:pt x="8948" y="2831"/>
                  </a:cubicBezTo>
                  <a:cubicBezTo>
                    <a:pt x="8926" y="2808"/>
                    <a:pt x="8926" y="2785"/>
                    <a:pt x="8903" y="2740"/>
                  </a:cubicBezTo>
                  <a:cubicBezTo>
                    <a:pt x="8880" y="2717"/>
                    <a:pt x="8880" y="2671"/>
                    <a:pt x="8857" y="2626"/>
                  </a:cubicBezTo>
                  <a:cubicBezTo>
                    <a:pt x="8834" y="2603"/>
                    <a:pt x="8811" y="2557"/>
                    <a:pt x="8789" y="2512"/>
                  </a:cubicBezTo>
                  <a:cubicBezTo>
                    <a:pt x="8789" y="2489"/>
                    <a:pt x="8766" y="2466"/>
                    <a:pt x="8743" y="2443"/>
                  </a:cubicBezTo>
                  <a:cubicBezTo>
                    <a:pt x="8743" y="2397"/>
                    <a:pt x="8720" y="2375"/>
                    <a:pt x="8697" y="2329"/>
                  </a:cubicBezTo>
                  <a:cubicBezTo>
                    <a:pt x="8697" y="2306"/>
                    <a:pt x="8675" y="2283"/>
                    <a:pt x="8675" y="2260"/>
                  </a:cubicBezTo>
                  <a:cubicBezTo>
                    <a:pt x="8629" y="2192"/>
                    <a:pt x="8606" y="2124"/>
                    <a:pt x="8560" y="2055"/>
                  </a:cubicBezTo>
                  <a:cubicBezTo>
                    <a:pt x="8538" y="2032"/>
                    <a:pt x="8515" y="2009"/>
                    <a:pt x="8492" y="1964"/>
                  </a:cubicBezTo>
                  <a:lnTo>
                    <a:pt x="8469" y="1941"/>
                  </a:lnTo>
                  <a:cubicBezTo>
                    <a:pt x="8446" y="1895"/>
                    <a:pt x="8423" y="1850"/>
                    <a:pt x="8401" y="1804"/>
                  </a:cubicBezTo>
                  <a:cubicBezTo>
                    <a:pt x="8332" y="1690"/>
                    <a:pt x="8241" y="1599"/>
                    <a:pt x="8172" y="1507"/>
                  </a:cubicBezTo>
                  <a:lnTo>
                    <a:pt x="8081" y="1416"/>
                  </a:lnTo>
                  <a:cubicBezTo>
                    <a:pt x="8058" y="1370"/>
                    <a:pt x="8035" y="1347"/>
                    <a:pt x="8013" y="1325"/>
                  </a:cubicBezTo>
                  <a:lnTo>
                    <a:pt x="7967" y="1279"/>
                  </a:lnTo>
                  <a:cubicBezTo>
                    <a:pt x="7876" y="1211"/>
                    <a:pt x="7784" y="1142"/>
                    <a:pt x="7716" y="1074"/>
                  </a:cubicBezTo>
                  <a:cubicBezTo>
                    <a:pt x="7670" y="1028"/>
                    <a:pt x="7625" y="982"/>
                    <a:pt x="7602" y="959"/>
                  </a:cubicBezTo>
                  <a:cubicBezTo>
                    <a:pt x="7556" y="914"/>
                    <a:pt x="7510" y="868"/>
                    <a:pt x="7465" y="845"/>
                  </a:cubicBezTo>
                  <a:cubicBezTo>
                    <a:pt x="7396" y="777"/>
                    <a:pt x="7305" y="708"/>
                    <a:pt x="7191" y="640"/>
                  </a:cubicBezTo>
                  <a:cubicBezTo>
                    <a:pt x="7145" y="617"/>
                    <a:pt x="7077" y="571"/>
                    <a:pt x="7031" y="549"/>
                  </a:cubicBezTo>
                  <a:lnTo>
                    <a:pt x="6940" y="503"/>
                  </a:lnTo>
                  <a:cubicBezTo>
                    <a:pt x="6894" y="457"/>
                    <a:pt x="6849" y="434"/>
                    <a:pt x="6780" y="389"/>
                  </a:cubicBezTo>
                  <a:cubicBezTo>
                    <a:pt x="6757" y="389"/>
                    <a:pt x="6734" y="389"/>
                    <a:pt x="6712" y="366"/>
                  </a:cubicBezTo>
                  <a:lnTo>
                    <a:pt x="6666" y="366"/>
                  </a:lnTo>
                  <a:lnTo>
                    <a:pt x="6643" y="343"/>
                  </a:lnTo>
                  <a:lnTo>
                    <a:pt x="6620" y="320"/>
                  </a:lnTo>
                  <a:cubicBezTo>
                    <a:pt x="6597" y="320"/>
                    <a:pt x="6552" y="298"/>
                    <a:pt x="6529" y="275"/>
                  </a:cubicBezTo>
                  <a:cubicBezTo>
                    <a:pt x="6460" y="252"/>
                    <a:pt x="6392" y="229"/>
                    <a:pt x="6301" y="183"/>
                  </a:cubicBezTo>
                  <a:cubicBezTo>
                    <a:pt x="6232" y="161"/>
                    <a:pt x="6164" y="138"/>
                    <a:pt x="6095" y="138"/>
                  </a:cubicBezTo>
                  <a:cubicBezTo>
                    <a:pt x="6004" y="115"/>
                    <a:pt x="5913" y="92"/>
                    <a:pt x="5821" y="92"/>
                  </a:cubicBezTo>
                  <a:cubicBezTo>
                    <a:pt x="5776" y="69"/>
                    <a:pt x="5707" y="69"/>
                    <a:pt x="5662" y="69"/>
                  </a:cubicBezTo>
                  <a:lnTo>
                    <a:pt x="5570" y="69"/>
                  </a:lnTo>
                  <a:cubicBezTo>
                    <a:pt x="5547" y="69"/>
                    <a:pt x="5502" y="46"/>
                    <a:pt x="5479" y="46"/>
                  </a:cubicBezTo>
                  <a:lnTo>
                    <a:pt x="5342" y="46"/>
                  </a:lnTo>
                  <a:cubicBezTo>
                    <a:pt x="5251" y="24"/>
                    <a:pt x="5182" y="24"/>
                    <a:pt x="5091" y="24"/>
                  </a:cubicBezTo>
                  <a:lnTo>
                    <a:pt x="4840" y="24"/>
                  </a:lnTo>
                  <a:cubicBezTo>
                    <a:pt x="4703" y="24"/>
                    <a:pt x="4566" y="24"/>
                    <a:pt x="44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 name="Google Shape;9833;p58"/>
            <p:cNvSpPr/>
            <p:nvPr/>
          </p:nvSpPr>
          <p:spPr>
            <a:xfrm>
              <a:off x="5886109" y="3856558"/>
              <a:ext cx="78520" cy="292507"/>
            </a:xfrm>
            <a:custGeom>
              <a:avLst/>
              <a:gdLst/>
              <a:ahLst/>
              <a:cxnLst/>
              <a:rect l="l" t="t" r="r" b="b"/>
              <a:pathLst>
                <a:path w="1667" h="6210" extrusionOk="0">
                  <a:moveTo>
                    <a:pt x="868" y="1"/>
                  </a:moveTo>
                  <a:cubicBezTo>
                    <a:pt x="822" y="24"/>
                    <a:pt x="799" y="24"/>
                    <a:pt x="777" y="24"/>
                  </a:cubicBezTo>
                  <a:lnTo>
                    <a:pt x="685" y="24"/>
                  </a:lnTo>
                  <a:cubicBezTo>
                    <a:pt x="868" y="412"/>
                    <a:pt x="1028" y="823"/>
                    <a:pt x="1165" y="1211"/>
                  </a:cubicBezTo>
                  <a:cubicBezTo>
                    <a:pt x="1256" y="1485"/>
                    <a:pt x="1324" y="1758"/>
                    <a:pt x="1393" y="2055"/>
                  </a:cubicBezTo>
                  <a:cubicBezTo>
                    <a:pt x="1439" y="2329"/>
                    <a:pt x="1484" y="2603"/>
                    <a:pt x="1507" y="2877"/>
                  </a:cubicBezTo>
                  <a:lnTo>
                    <a:pt x="1507" y="2854"/>
                  </a:lnTo>
                  <a:cubicBezTo>
                    <a:pt x="1507" y="3151"/>
                    <a:pt x="1530" y="3448"/>
                    <a:pt x="1507" y="3744"/>
                  </a:cubicBezTo>
                  <a:cubicBezTo>
                    <a:pt x="1507" y="4064"/>
                    <a:pt x="1484" y="4383"/>
                    <a:pt x="1416" y="4703"/>
                  </a:cubicBezTo>
                  <a:lnTo>
                    <a:pt x="1416" y="4680"/>
                  </a:lnTo>
                  <a:cubicBezTo>
                    <a:pt x="1370" y="4954"/>
                    <a:pt x="1279" y="5228"/>
                    <a:pt x="1165" y="5479"/>
                  </a:cubicBezTo>
                  <a:cubicBezTo>
                    <a:pt x="1096" y="5593"/>
                    <a:pt x="1028" y="5730"/>
                    <a:pt x="914" y="5844"/>
                  </a:cubicBezTo>
                  <a:cubicBezTo>
                    <a:pt x="868" y="5890"/>
                    <a:pt x="822" y="5936"/>
                    <a:pt x="777" y="5958"/>
                  </a:cubicBezTo>
                  <a:cubicBezTo>
                    <a:pt x="731" y="6004"/>
                    <a:pt x="685" y="6027"/>
                    <a:pt x="640" y="6027"/>
                  </a:cubicBezTo>
                  <a:cubicBezTo>
                    <a:pt x="617" y="6050"/>
                    <a:pt x="571" y="6050"/>
                    <a:pt x="548" y="6050"/>
                  </a:cubicBezTo>
                  <a:lnTo>
                    <a:pt x="457" y="6050"/>
                  </a:lnTo>
                  <a:cubicBezTo>
                    <a:pt x="434" y="6050"/>
                    <a:pt x="411" y="6027"/>
                    <a:pt x="389" y="6027"/>
                  </a:cubicBezTo>
                  <a:cubicBezTo>
                    <a:pt x="366" y="6004"/>
                    <a:pt x="343" y="6004"/>
                    <a:pt x="320" y="5981"/>
                  </a:cubicBezTo>
                  <a:cubicBezTo>
                    <a:pt x="297" y="5958"/>
                    <a:pt x="274" y="5936"/>
                    <a:pt x="252" y="5913"/>
                  </a:cubicBezTo>
                  <a:cubicBezTo>
                    <a:pt x="229" y="5867"/>
                    <a:pt x="206" y="5821"/>
                    <a:pt x="206" y="5776"/>
                  </a:cubicBezTo>
                  <a:cubicBezTo>
                    <a:pt x="183" y="5730"/>
                    <a:pt x="183" y="5684"/>
                    <a:pt x="160" y="5639"/>
                  </a:cubicBezTo>
                  <a:cubicBezTo>
                    <a:pt x="160" y="5593"/>
                    <a:pt x="115" y="5570"/>
                    <a:pt x="69" y="5570"/>
                  </a:cubicBezTo>
                  <a:cubicBezTo>
                    <a:pt x="23" y="5593"/>
                    <a:pt x="1" y="5616"/>
                    <a:pt x="1" y="5662"/>
                  </a:cubicBezTo>
                  <a:cubicBezTo>
                    <a:pt x="46" y="5821"/>
                    <a:pt x="92" y="5981"/>
                    <a:pt x="206" y="6095"/>
                  </a:cubicBezTo>
                  <a:cubicBezTo>
                    <a:pt x="274" y="6141"/>
                    <a:pt x="320" y="6164"/>
                    <a:pt x="389" y="6187"/>
                  </a:cubicBezTo>
                  <a:cubicBezTo>
                    <a:pt x="434" y="6209"/>
                    <a:pt x="503" y="6209"/>
                    <a:pt x="571" y="6209"/>
                  </a:cubicBezTo>
                  <a:cubicBezTo>
                    <a:pt x="640" y="6209"/>
                    <a:pt x="708" y="6187"/>
                    <a:pt x="754" y="6164"/>
                  </a:cubicBezTo>
                  <a:cubicBezTo>
                    <a:pt x="822" y="6118"/>
                    <a:pt x="891" y="6072"/>
                    <a:pt x="959" y="6027"/>
                  </a:cubicBezTo>
                  <a:cubicBezTo>
                    <a:pt x="1005" y="5981"/>
                    <a:pt x="1073" y="5913"/>
                    <a:pt x="1119" y="5844"/>
                  </a:cubicBezTo>
                  <a:cubicBezTo>
                    <a:pt x="1165" y="5776"/>
                    <a:pt x="1210" y="5707"/>
                    <a:pt x="1256" y="5639"/>
                  </a:cubicBezTo>
                  <a:cubicBezTo>
                    <a:pt x="1439" y="5319"/>
                    <a:pt x="1530" y="4977"/>
                    <a:pt x="1598" y="4612"/>
                  </a:cubicBezTo>
                  <a:cubicBezTo>
                    <a:pt x="1667" y="4246"/>
                    <a:pt x="1667" y="3858"/>
                    <a:pt x="1667" y="3470"/>
                  </a:cubicBezTo>
                  <a:cubicBezTo>
                    <a:pt x="1667" y="3174"/>
                    <a:pt x="1667" y="2877"/>
                    <a:pt x="1644" y="2603"/>
                  </a:cubicBezTo>
                  <a:cubicBezTo>
                    <a:pt x="1598" y="2169"/>
                    <a:pt x="1507" y="1781"/>
                    <a:pt x="1370" y="1370"/>
                  </a:cubicBezTo>
                  <a:cubicBezTo>
                    <a:pt x="1233" y="914"/>
                    <a:pt x="1051" y="457"/>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 name="Google Shape;9834;p58"/>
            <p:cNvSpPr/>
            <p:nvPr/>
          </p:nvSpPr>
          <p:spPr>
            <a:xfrm>
              <a:off x="5952762" y="407804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 name="Google Shape;9835;p58"/>
            <p:cNvSpPr/>
            <p:nvPr/>
          </p:nvSpPr>
          <p:spPr>
            <a:xfrm>
              <a:off x="5656002" y="4120011"/>
              <a:ext cx="236596" cy="101365"/>
            </a:xfrm>
            <a:custGeom>
              <a:avLst/>
              <a:gdLst/>
              <a:ahLst/>
              <a:cxnLst/>
              <a:rect l="l" t="t" r="r" b="b"/>
              <a:pathLst>
                <a:path w="5023" h="2152" extrusionOk="0">
                  <a:moveTo>
                    <a:pt x="4954" y="0"/>
                  </a:moveTo>
                  <a:cubicBezTo>
                    <a:pt x="4931" y="0"/>
                    <a:pt x="4931" y="0"/>
                    <a:pt x="4908" y="23"/>
                  </a:cubicBezTo>
                  <a:cubicBezTo>
                    <a:pt x="4908" y="23"/>
                    <a:pt x="4886" y="23"/>
                    <a:pt x="4863" y="46"/>
                  </a:cubicBezTo>
                  <a:cubicBezTo>
                    <a:pt x="4794" y="251"/>
                    <a:pt x="4703" y="434"/>
                    <a:pt x="4612" y="616"/>
                  </a:cubicBezTo>
                  <a:lnTo>
                    <a:pt x="4589" y="616"/>
                  </a:lnTo>
                  <a:cubicBezTo>
                    <a:pt x="4452" y="822"/>
                    <a:pt x="4315" y="982"/>
                    <a:pt x="4132" y="1141"/>
                  </a:cubicBezTo>
                  <a:cubicBezTo>
                    <a:pt x="4132" y="1141"/>
                    <a:pt x="4132" y="1141"/>
                    <a:pt x="4155" y="1119"/>
                  </a:cubicBezTo>
                  <a:lnTo>
                    <a:pt x="4155" y="1119"/>
                  </a:lnTo>
                  <a:cubicBezTo>
                    <a:pt x="3927" y="1301"/>
                    <a:pt x="3699" y="1461"/>
                    <a:pt x="3425" y="1575"/>
                  </a:cubicBezTo>
                  <a:lnTo>
                    <a:pt x="3448" y="1575"/>
                  </a:lnTo>
                  <a:cubicBezTo>
                    <a:pt x="3128" y="1735"/>
                    <a:pt x="2786" y="1849"/>
                    <a:pt x="2420" y="1917"/>
                  </a:cubicBezTo>
                  <a:cubicBezTo>
                    <a:pt x="2147" y="1969"/>
                    <a:pt x="1860" y="1994"/>
                    <a:pt x="1579" y="1994"/>
                  </a:cubicBezTo>
                  <a:cubicBezTo>
                    <a:pt x="1486" y="1994"/>
                    <a:pt x="1393" y="1992"/>
                    <a:pt x="1302" y="1986"/>
                  </a:cubicBezTo>
                  <a:cubicBezTo>
                    <a:pt x="960" y="1963"/>
                    <a:pt x="640" y="1895"/>
                    <a:pt x="320" y="1803"/>
                  </a:cubicBezTo>
                  <a:cubicBezTo>
                    <a:pt x="275" y="1781"/>
                    <a:pt x="229" y="1758"/>
                    <a:pt x="206" y="1758"/>
                  </a:cubicBezTo>
                  <a:cubicBezTo>
                    <a:pt x="138" y="1781"/>
                    <a:pt x="69" y="1803"/>
                    <a:pt x="1" y="1849"/>
                  </a:cubicBezTo>
                  <a:cubicBezTo>
                    <a:pt x="457" y="2054"/>
                    <a:pt x="982" y="2146"/>
                    <a:pt x="1485" y="2146"/>
                  </a:cubicBezTo>
                  <a:cubicBezTo>
                    <a:pt x="1543" y="2150"/>
                    <a:pt x="1602" y="2152"/>
                    <a:pt x="1660" y="2152"/>
                  </a:cubicBezTo>
                  <a:cubicBezTo>
                    <a:pt x="1921" y="2152"/>
                    <a:pt x="2182" y="2115"/>
                    <a:pt x="2443" y="2077"/>
                  </a:cubicBezTo>
                  <a:cubicBezTo>
                    <a:pt x="2740" y="2009"/>
                    <a:pt x="3060" y="1917"/>
                    <a:pt x="3333" y="1803"/>
                  </a:cubicBezTo>
                  <a:cubicBezTo>
                    <a:pt x="3721" y="1644"/>
                    <a:pt x="4064" y="1415"/>
                    <a:pt x="4361" y="1141"/>
                  </a:cubicBezTo>
                  <a:cubicBezTo>
                    <a:pt x="4657" y="845"/>
                    <a:pt x="4886" y="502"/>
                    <a:pt x="5023" y="114"/>
                  </a:cubicBezTo>
                  <a:cubicBezTo>
                    <a:pt x="5023" y="91"/>
                    <a:pt x="5023" y="91"/>
                    <a:pt x="5023" y="69"/>
                  </a:cubicBezTo>
                  <a:cubicBezTo>
                    <a:pt x="5023" y="46"/>
                    <a:pt x="5000" y="23"/>
                    <a:pt x="4977" y="23"/>
                  </a:cubicBezTo>
                  <a:cubicBezTo>
                    <a:pt x="4977" y="0"/>
                    <a:pt x="4954" y="0"/>
                    <a:pt x="4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 name="Google Shape;9836;p58"/>
            <p:cNvSpPr/>
            <p:nvPr/>
          </p:nvSpPr>
          <p:spPr>
            <a:xfrm>
              <a:off x="5872118" y="414902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 name="Google Shape;9837;p58"/>
            <p:cNvSpPr/>
            <p:nvPr/>
          </p:nvSpPr>
          <p:spPr>
            <a:xfrm>
              <a:off x="5817289" y="4194200"/>
              <a:ext cx="47" cy="1083"/>
            </a:xfrm>
            <a:custGeom>
              <a:avLst/>
              <a:gdLst/>
              <a:ahLst/>
              <a:cxnLst/>
              <a:rect l="l" t="t" r="r" b="b"/>
              <a:pathLst>
                <a:path w="1" h="23" extrusionOk="0">
                  <a:moveTo>
                    <a:pt x="1" y="23"/>
                  </a:moveTo>
                  <a:cubicBezTo>
                    <a:pt x="1" y="23"/>
                    <a:pt x="1" y="23"/>
                    <a:pt x="1" y="0"/>
                  </a:cubicBezTo>
                  <a:cubicBezTo>
                    <a:pt x="1" y="23"/>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 name="Google Shape;9838;p58"/>
            <p:cNvSpPr/>
            <p:nvPr/>
          </p:nvSpPr>
          <p:spPr>
            <a:xfrm>
              <a:off x="4667934" y="3669508"/>
              <a:ext cx="258075" cy="248371"/>
            </a:xfrm>
            <a:custGeom>
              <a:avLst/>
              <a:gdLst/>
              <a:ahLst/>
              <a:cxnLst/>
              <a:rect l="l" t="t" r="r" b="b"/>
              <a:pathLst>
                <a:path w="5479" h="5273" extrusionOk="0">
                  <a:moveTo>
                    <a:pt x="982" y="0"/>
                  </a:moveTo>
                  <a:cubicBezTo>
                    <a:pt x="891" y="0"/>
                    <a:pt x="822" y="23"/>
                    <a:pt x="731" y="46"/>
                  </a:cubicBezTo>
                  <a:cubicBezTo>
                    <a:pt x="617" y="69"/>
                    <a:pt x="503" y="114"/>
                    <a:pt x="389" y="183"/>
                  </a:cubicBezTo>
                  <a:cubicBezTo>
                    <a:pt x="297" y="274"/>
                    <a:pt x="206" y="366"/>
                    <a:pt x="160" y="457"/>
                  </a:cubicBezTo>
                  <a:cubicBezTo>
                    <a:pt x="92" y="571"/>
                    <a:pt x="46" y="708"/>
                    <a:pt x="23" y="845"/>
                  </a:cubicBezTo>
                  <a:cubicBezTo>
                    <a:pt x="0" y="982"/>
                    <a:pt x="0" y="1142"/>
                    <a:pt x="23" y="1301"/>
                  </a:cubicBezTo>
                  <a:cubicBezTo>
                    <a:pt x="46" y="1484"/>
                    <a:pt x="92" y="1644"/>
                    <a:pt x="160" y="1804"/>
                  </a:cubicBezTo>
                  <a:cubicBezTo>
                    <a:pt x="206" y="1986"/>
                    <a:pt x="297" y="2146"/>
                    <a:pt x="389" y="2306"/>
                  </a:cubicBezTo>
                  <a:cubicBezTo>
                    <a:pt x="480" y="2443"/>
                    <a:pt x="548" y="2580"/>
                    <a:pt x="640" y="2694"/>
                  </a:cubicBezTo>
                  <a:cubicBezTo>
                    <a:pt x="845" y="2968"/>
                    <a:pt x="1050" y="3196"/>
                    <a:pt x="1279" y="3424"/>
                  </a:cubicBezTo>
                  <a:cubicBezTo>
                    <a:pt x="1781" y="3881"/>
                    <a:pt x="2329" y="4269"/>
                    <a:pt x="2945" y="4565"/>
                  </a:cubicBezTo>
                  <a:cubicBezTo>
                    <a:pt x="3561" y="4862"/>
                    <a:pt x="4223" y="5068"/>
                    <a:pt x="4885" y="5205"/>
                  </a:cubicBezTo>
                  <a:cubicBezTo>
                    <a:pt x="5091" y="5227"/>
                    <a:pt x="5296" y="5250"/>
                    <a:pt x="5479" y="5273"/>
                  </a:cubicBezTo>
                  <a:cubicBezTo>
                    <a:pt x="5456" y="5250"/>
                    <a:pt x="5456" y="5227"/>
                    <a:pt x="5433" y="5182"/>
                  </a:cubicBezTo>
                  <a:cubicBezTo>
                    <a:pt x="5410" y="5159"/>
                    <a:pt x="5410" y="5136"/>
                    <a:pt x="5387" y="5113"/>
                  </a:cubicBezTo>
                  <a:cubicBezTo>
                    <a:pt x="5091" y="5068"/>
                    <a:pt x="4817" y="5022"/>
                    <a:pt x="4520" y="4953"/>
                  </a:cubicBezTo>
                  <a:cubicBezTo>
                    <a:pt x="3881" y="4794"/>
                    <a:pt x="3242" y="4565"/>
                    <a:pt x="2671" y="4246"/>
                  </a:cubicBezTo>
                  <a:lnTo>
                    <a:pt x="2694" y="4246"/>
                  </a:lnTo>
                  <a:cubicBezTo>
                    <a:pt x="2192" y="3972"/>
                    <a:pt x="1758" y="3652"/>
                    <a:pt x="1347" y="3264"/>
                  </a:cubicBezTo>
                  <a:cubicBezTo>
                    <a:pt x="1050" y="2968"/>
                    <a:pt x="777" y="2648"/>
                    <a:pt x="571" y="2283"/>
                  </a:cubicBezTo>
                  <a:cubicBezTo>
                    <a:pt x="434" y="2055"/>
                    <a:pt x="297" y="1826"/>
                    <a:pt x="229" y="1552"/>
                  </a:cubicBezTo>
                  <a:cubicBezTo>
                    <a:pt x="183" y="1416"/>
                    <a:pt x="160" y="1256"/>
                    <a:pt x="160" y="1119"/>
                  </a:cubicBezTo>
                  <a:cubicBezTo>
                    <a:pt x="160" y="1005"/>
                    <a:pt x="160" y="913"/>
                    <a:pt x="183" y="799"/>
                  </a:cubicBezTo>
                  <a:cubicBezTo>
                    <a:pt x="183" y="799"/>
                    <a:pt x="183" y="776"/>
                    <a:pt x="183" y="776"/>
                  </a:cubicBezTo>
                  <a:cubicBezTo>
                    <a:pt x="206" y="708"/>
                    <a:pt x="229" y="639"/>
                    <a:pt x="274" y="571"/>
                  </a:cubicBezTo>
                  <a:cubicBezTo>
                    <a:pt x="297" y="503"/>
                    <a:pt x="343" y="457"/>
                    <a:pt x="389" y="388"/>
                  </a:cubicBezTo>
                  <a:cubicBezTo>
                    <a:pt x="434" y="366"/>
                    <a:pt x="480" y="320"/>
                    <a:pt x="548" y="274"/>
                  </a:cubicBezTo>
                  <a:cubicBezTo>
                    <a:pt x="594" y="251"/>
                    <a:pt x="662" y="229"/>
                    <a:pt x="731" y="206"/>
                  </a:cubicBezTo>
                  <a:cubicBezTo>
                    <a:pt x="799" y="183"/>
                    <a:pt x="868" y="183"/>
                    <a:pt x="936" y="160"/>
                  </a:cubicBezTo>
                  <a:cubicBezTo>
                    <a:pt x="1073" y="160"/>
                    <a:pt x="1187" y="183"/>
                    <a:pt x="1302" y="206"/>
                  </a:cubicBezTo>
                  <a:cubicBezTo>
                    <a:pt x="1461" y="251"/>
                    <a:pt x="1621" y="320"/>
                    <a:pt x="1758" y="388"/>
                  </a:cubicBezTo>
                  <a:cubicBezTo>
                    <a:pt x="1758" y="411"/>
                    <a:pt x="1758" y="411"/>
                    <a:pt x="1758" y="411"/>
                  </a:cubicBezTo>
                  <a:lnTo>
                    <a:pt x="1781" y="411"/>
                  </a:lnTo>
                  <a:cubicBezTo>
                    <a:pt x="1872" y="457"/>
                    <a:pt x="1963" y="525"/>
                    <a:pt x="2055" y="594"/>
                  </a:cubicBezTo>
                  <a:cubicBezTo>
                    <a:pt x="2074" y="603"/>
                    <a:pt x="2093" y="609"/>
                    <a:pt x="2110" y="609"/>
                  </a:cubicBezTo>
                  <a:cubicBezTo>
                    <a:pt x="2134" y="609"/>
                    <a:pt x="2156" y="598"/>
                    <a:pt x="2169" y="571"/>
                  </a:cubicBezTo>
                  <a:cubicBezTo>
                    <a:pt x="2192" y="548"/>
                    <a:pt x="2192" y="480"/>
                    <a:pt x="2146" y="457"/>
                  </a:cubicBezTo>
                  <a:cubicBezTo>
                    <a:pt x="1849" y="251"/>
                    <a:pt x="1507" y="69"/>
                    <a:pt x="1142" y="23"/>
                  </a:cubicBezTo>
                  <a:cubicBezTo>
                    <a:pt x="1096" y="23"/>
                    <a:pt x="1028" y="0"/>
                    <a:pt x="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 name="Google Shape;9839;p58"/>
            <p:cNvSpPr/>
            <p:nvPr/>
          </p:nvSpPr>
          <p:spPr>
            <a:xfrm>
              <a:off x="4693748" y="3682415"/>
              <a:ext cx="47" cy="47"/>
            </a:xfrm>
            <a:custGeom>
              <a:avLst/>
              <a:gdLst/>
              <a:ahLst/>
              <a:cxnLst/>
              <a:rect l="l" t="t" r="r" b="b"/>
              <a:pathLst>
                <a:path w="1" h="1" extrusionOk="0">
                  <a:moveTo>
                    <a:pt x="0" y="0"/>
                  </a:move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 name="Google Shape;9840;p58"/>
            <p:cNvSpPr/>
            <p:nvPr/>
          </p:nvSpPr>
          <p:spPr>
            <a:xfrm>
              <a:off x="4750744" y="3688868"/>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 name="Google Shape;9841;p58"/>
            <p:cNvSpPr/>
            <p:nvPr/>
          </p:nvSpPr>
          <p:spPr>
            <a:xfrm>
              <a:off x="4751781" y="3688868"/>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 name="Google Shape;9842;p58"/>
            <p:cNvSpPr/>
            <p:nvPr/>
          </p:nvSpPr>
          <p:spPr>
            <a:xfrm>
              <a:off x="4751781" y="3688868"/>
              <a:ext cx="47" cy="47"/>
            </a:xfrm>
            <a:custGeom>
              <a:avLst/>
              <a:gdLst/>
              <a:ahLst/>
              <a:cxnLst/>
              <a:rect l="l" t="t" r="r" b="b"/>
              <a:pathLst>
                <a:path w="1" h="1" extrusionOk="0">
                  <a:moveTo>
                    <a:pt x="1"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 name="Google Shape;9843;p58"/>
            <p:cNvSpPr/>
            <p:nvPr/>
          </p:nvSpPr>
          <p:spPr>
            <a:xfrm>
              <a:off x="4676555" y="3706061"/>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 name="Google Shape;9844;p58"/>
            <p:cNvSpPr/>
            <p:nvPr/>
          </p:nvSpPr>
          <p:spPr>
            <a:xfrm>
              <a:off x="4676555" y="3706061"/>
              <a:ext cx="47" cy="1130"/>
            </a:xfrm>
            <a:custGeom>
              <a:avLst/>
              <a:gdLst/>
              <a:ahLst/>
              <a:cxnLst/>
              <a:rect l="l" t="t" r="r" b="b"/>
              <a:pathLst>
                <a:path w="1" h="24" extrusionOk="0">
                  <a:moveTo>
                    <a:pt x="0" y="23"/>
                  </a:moveTo>
                  <a:lnTo>
                    <a:pt x="0" y="23"/>
                  </a:lnTo>
                  <a:cubicBezTo>
                    <a:pt x="0" y="23"/>
                    <a:pt x="0" y="23"/>
                    <a:pt x="0" y="0"/>
                  </a:cubicBezTo>
                  <a:cubicBezTo>
                    <a:pt x="0" y="23"/>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 name="Google Shape;9845;p58"/>
            <p:cNvSpPr/>
            <p:nvPr/>
          </p:nvSpPr>
          <p:spPr>
            <a:xfrm>
              <a:off x="4676555" y="370714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 name="Google Shape;9846;p58"/>
            <p:cNvSpPr/>
            <p:nvPr/>
          </p:nvSpPr>
          <p:spPr>
            <a:xfrm>
              <a:off x="4978637" y="3888824"/>
              <a:ext cx="94676" cy="30146"/>
            </a:xfrm>
            <a:custGeom>
              <a:avLst/>
              <a:gdLst/>
              <a:ahLst/>
              <a:cxnLst/>
              <a:rect l="l" t="t" r="r" b="b"/>
              <a:pathLst>
                <a:path w="2010" h="640" extrusionOk="0">
                  <a:moveTo>
                    <a:pt x="2010" y="1"/>
                  </a:moveTo>
                  <a:cubicBezTo>
                    <a:pt x="1781" y="115"/>
                    <a:pt x="1530" y="206"/>
                    <a:pt x="1279" y="275"/>
                  </a:cubicBezTo>
                  <a:cubicBezTo>
                    <a:pt x="868" y="389"/>
                    <a:pt x="435" y="457"/>
                    <a:pt x="1" y="480"/>
                  </a:cubicBezTo>
                  <a:cubicBezTo>
                    <a:pt x="24" y="526"/>
                    <a:pt x="24" y="549"/>
                    <a:pt x="47" y="571"/>
                  </a:cubicBezTo>
                  <a:cubicBezTo>
                    <a:pt x="47" y="594"/>
                    <a:pt x="69" y="617"/>
                    <a:pt x="69" y="640"/>
                  </a:cubicBezTo>
                  <a:cubicBezTo>
                    <a:pt x="161" y="640"/>
                    <a:pt x="229" y="640"/>
                    <a:pt x="321" y="617"/>
                  </a:cubicBezTo>
                  <a:cubicBezTo>
                    <a:pt x="891" y="571"/>
                    <a:pt x="1485" y="412"/>
                    <a:pt x="2010" y="183"/>
                  </a:cubicBezTo>
                  <a:cubicBezTo>
                    <a:pt x="2010" y="138"/>
                    <a:pt x="2010" y="92"/>
                    <a:pt x="2010" y="46"/>
                  </a:cubicBezTo>
                  <a:lnTo>
                    <a:pt x="201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 name="Google Shape;9847;p58"/>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 name="Google Shape;9848;p58"/>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 name="Google Shape;9849;p58"/>
            <p:cNvSpPr/>
            <p:nvPr/>
          </p:nvSpPr>
          <p:spPr>
            <a:xfrm>
              <a:off x="4693748" y="3682415"/>
              <a:ext cx="47" cy="47"/>
            </a:xfrm>
            <a:custGeom>
              <a:avLst/>
              <a:gdLst/>
              <a:ahLst/>
              <a:cxnLst/>
              <a:rect l="l" t="t" r="r" b="b"/>
              <a:pathLst>
                <a:path w="1" h="1" extrusionOk="0">
                  <a:moveTo>
                    <a:pt x="0"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 name="Google Shape;9850;p58"/>
            <p:cNvSpPr/>
            <p:nvPr/>
          </p:nvSpPr>
          <p:spPr>
            <a:xfrm>
              <a:off x="4693748" y="3682415"/>
              <a:ext cx="47" cy="47"/>
            </a:xfrm>
            <a:custGeom>
              <a:avLst/>
              <a:gdLst/>
              <a:ahLst/>
              <a:cxnLst/>
              <a:rect l="l" t="t" r="r" b="b"/>
              <a:pathLst>
                <a:path w="1" h="1" extrusionOk="0">
                  <a:moveTo>
                    <a:pt x="0" y="0"/>
                  </a:move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 name="Google Shape;9851;p58"/>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 name="Google Shape;9852;p58"/>
            <p:cNvSpPr/>
            <p:nvPr/>
          </p:nvSpPr>
          <p:spPr>
            <a:xfrm>
              <a:off x="4750744" y="3688868"/>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 name="Google Shape;9853;p58"/>
            <p:cNvSpPr/>
            <p:nvPr/>
          </p:nvSpPr>
          <p:spPr>
            <a:xfrm>
              <a:off x="4676555" y="3706061"/>
              <a:ext cx="47" cy="47"/>
            </a:xfrm>
            <a:custGeom>
              <a:avLst/>
              <a:gdLst/>
              <a:ahLst/>
              <a:cxnLst/>
              <a:rect l="l" t="t" r="r" b="b"/>
              <a:pathLst>
                <a:path w="1" h="1" extrusionOk="0">
                  <a:moveTo>
                    <a:pt x="0" y="0"/>
                  </a:moveTo>
                  <a:lnTo>
                    <a:pt x="0" y="0"/>
                  </a:ln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 name="Google Shape;9854;p58"/>
            <p:cNvSpPr/>
            <p:nvPr/>
          </p:nvSpPr>
          <p:spPr>
            <a:xfrm>
              <a:off x="4676555" y="3706061"/>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 name="Google Shape;9855;p58"/>
            <p:cNvSpPr/>
            <p:nvPr/>
          </p:nvSpPr>
          <p:spPr>
            <a:xfrm>
              <a:off x="4676555" y="3707144"/>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 name="Google Shape;9856;p58"/>
            <p:cNvSpPr/>
            <p:nvPr/>
          </p:nvSpPr>
          <p:spPr>
            <a:xfrm>
              <a:off x="4693748" y="3777000"/>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 name="Google Shape;9857;p58"/>
            <p:cNvSpPr/>
            <p:nvPr/>
          </p:nvSpPr>
          <p:spPr>
            <a:xfrm>
              <a:off x="5080807" y="3884538"/>
              <a:ext cx="47" cy="1130"/>
            </a:xfrm>
            <a:custGeom>
              <a:avLst/>
              <a:gdLst/>
              <a:ahLst/>
              <a:cxnLst/>
              <a:rect l="l" t="t" r="r" b="b"/>
              <a:pathLst>
                <a:path w="1" h="24" extrusionOk="0">
                  <a:moveTo>
                    <a:pt x="0" y="0"/>
                  </a:moveTo>
                  <a:cubicBezTo>
                    <a:pt x="0" y="23"/>
                    <a:pt x="0" y="23"/>
                    <a:pt x="0" y="23"/>
                  </a:cubicBezTo>
                  <a:cubicBezTo>
                    <a:pt x="0" y="23"/>
                    <a:pt x="0" y="23"/>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 name="Google Shape;9858;p58"/>
            <p:cNvSpPr/>
            <p:nvPr/>
          </p:nvSpPr>
          <p:spPr>
            <a:xfrm>
              <a:off x="4789417" y="3536204"/>
              <a:ext cx="63494" cy="88600"/>
            </a:xfrm>
            <a:custGeom>
              <a:avLst/>
              <a:gdLst/>
              <a:ahLst/>
              <a:cxnLst/>
              <a:rect l="l" t="t" r="r" b="b"/>
              <a:pathLst>
                <a:path w="1348" h="1881" extrusionOk="0">
                  <a:moveTo>
                    <a:pt x="1" y="0"/>
                  </a:moveTo>
                  <a:lnTo>
                    <a:pt x="1" y="0"/>
                  </a:lnTo>
                  <a:cubicBezTo>
                    <a:pt x="46" y="68"/>
                    <a:pt x="69" y="137"/>
                    <a:pt x="115" y="205"/>
                  </a:cubicBezTo>
                  <a:cubicBezTo>
                    <a:pt x="183" y="251"/>
                    <a:pt x="229" y="274"/>
                    <a:pt x="275" y="320"/>
                  </a:cubicBezTo>
                  <a:cubicBezTo>
                    <a:pt x="412" y="457"/>
                    <a:pt x="526" y="593"/>
                    <a:pt x="617" y="730"/>
                  </a:cubicBezTo>
                  <a:cubicBezTo>
                    <a:pt x="731" y="913"/>
                    <a:pt x="845" y="1118"/>
                    <a:pt x="937" y="1301"/>
                  </a:cubicBezTo>
                  <a:cubicBezTo>
                    <a:pt x="1028" y="1484"/>
                    <a:pt x="1096" y="1666"/>
                    <a:pt x="1188" y="1826"/>
                  </a:cubicBezTo>
                  <a:cubicBezTo>
                    <a:pt x="1204" y="1859"/>
                    <a:pt x="1233" y="1881"/>
                    <a:pt x="1266" y="1881"/>
                  </a:cubicBezTo>
                  <a:cubicBezTo>
                    <a:pt x="1277" y="1881"/>
                    <a:pt x="1290" y="1878"/>
                    <a:pt x="1302" y="1872"/>
                  </a:cubicBezTo>
                  <a:cubicBezTo>
                    <a:pt x="1325" y="1849"/>
                    <a:pt x="1347" y="1803"/>
                    <a:pt x="1325" y="1758"/>
                  </a:cubicBezTo>
                  <a:cubicBezTo>
                    <a:pt x="1210" y="1529"/>
                    <a:pt x="1119" y="1301"/>
                    <a:pt x="1005" y="1073"/>
                  </a:cubicBezTo>
                  <a:cubicBezTo>
                    <a:pt x="914" y="936"/>
                    <a:pt x="845" y="799"/>
                    <a:pt x="777" y="685"/>
                  </a:cubicBezTo>
                  <a:cubicBezTo>
                    <a:pt x="685" y="548"/>
                    <a:pt x="594" y="434"/>
                    <a:pt x="503" y="342"/>
                  </a:cubicBezTo>
                  <a:cubicBezTo>
                    <a:pt x="366" y="183"/>
                    <a:pt x="206" y="4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 name="Google Shape;9859;p58"/>
            <p:cNvSpPr/>
            <p:nvPr/>
          </p:nvSpPr>
          <p:spPr>
            <a:xfrm>
              <a:off x="4732421" y="3546944"/>
              <a:ext cx="38765" cy="149880"/>
            </a:xfrm>
            <a:custGeom>
              <a:avLst/>
              <a:gdLst/>
              <a:ahLst/>
              <a:cxnLst/>
              <a:rect l="l" t="t" r="r" b="b"/>
              <a:pathLst>
                <a:path w="823" h="3182" extrusionOk="0">
                  <a:moveTo>
                    <a:pt x="480" y="0"/>
                  </a:moveTo>
                  <a:cubicBezTo>
                    <a:pt x="412" y="46"/>
                    <a:pt x="366" y="92"/>
                    <a:pt x="343" y="137"/>
                  </a:cubicBezTo>
                  <a:cubicBezTo>
                    <a:pt x="252" y="229"/>
                    <a:pt x="184" y="343"/>
                    <a:pt x="138" y="457"/>
                  </a:cubicBezTo>
                  <a:cubicBezTo>
                    <a:pt x="92" y="571"/>
                    <a:pt x="47" y="708"/>
                    <a:pt x="24" y="822"/>
                  </a:cubicBezTo>
                  <a:cubicBezTo>
                    <a:pt x="24" y="959"/>
                    <a:pt x="1" y="1096"/>
                    <a:pt x="24" y="1210"/>
                  </a:cubicBezTo>
                  <a:cubicBezTo>
                    <a:pt x="24" y="1370"/>
                    <a:pt x="47" y="1507"/>
                    <a:pt x="69" y="1644"/>
                  </a:cubicBezTo>
                  <a:cubicBezTo>
                    <a:pt x="115" y="1918"/>
                    <a:pt x="206" y="2191"/>
                    <a:pt x="321" y="2443"/>
                  </a:cubicBezTo>
                  <a:cubicBezTo>
                    <a:pt x="412" y="2694"/>
                    <a:pt x="526" y="2922"/>
                    <a:pt x="663" y="3127"/>
                  </a:cubicBezTo>
                  <a:cubicBezTo>
                    <a:pt x="680" y="3161"/>
                    <a:pt x="709" y="3182"/>
                    <a:pt x="741" y="3182"/>
                  </a:cubicBezTo>
                  <a:cubicBezTo>
                    <a:pt x="753" y="3182"/>
                    <a:pt x="765" y="3179"/>
                    <a:pt x="777" y="3173"/>
                  </a:cubicBezTo>
                  <a:cubicBezTo>
                    <a:pt x="800" y="3150"/>
                    <a:pt x="823" y="3105"/>
                    <a:pt x="800" y="3059"/>
                  </a:cubicBezTo>
                  <a:cubicBezTo>
                    <a:pt x="617" y="2739"/>
                    <a:pt x="458" y="2397"/>
                    <a:pt x="343" y="2055"/>
                  </a:cubicBezTo>
                  <a:cubicBezTo>
                    <a:pt x="252" y="1781"/>
                    <a:pt x="184" y="1507"/>
                    <a:pt x="184" y="1210"/>
                  </a:cubicBezTo>
                  <a:cubicBezTo>
                    <a:pt x="184" y="1210"/>
                    <a:pt x="184" y="1233"/>
                    <a:pt x="184" y="1233"/>
                  </a:cubicBezTo>
                  <a:cubicBezTo>
                    <a:pt x="161" y="1073"/>
                    <a:pt x="184" y="913"/>
                    <a:pt x="206" y="776"/>
                  </a:cubicBezTo>
                  <a:cubicBezTo>
                    <a:pt x="229" y="662"/>
                    <a:pt x="275" y="548"/>
                    <a:pt x="321" y="457"/>
                  </a:cubicBezTo>
                  <a:cubicBezTo>
                    <a:pt x="366" y="365"/>
                    <a:pt x="412" y="297"/>
                    <a:pt x="458" y="229"/>
                  </a:cubicBezTo>
                  <a:cubicBezTo>
                    <a:pt x="480" y="206"/>
                    <a:pt x="503" y="183"/>
                    <a:pt x="526" y="160"/>
                  </a:cubicBezTo>
                  <a:cubicBezTo>
                    <a:pt x="526" y="114"/>
                    <a:pt x="503" y="46"/>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 name="Google Shape;9860;p58"/>
            <p:cNvSpPr/>
            <p:nvPr/>
          </p:nvSpPr>
          <p:spPr>
            <a:xfrm>
              <a:off x="4846414" y="3512511"/>
              <a:ext cx="293543" cy="157511"/>
            </a:xfrm>
            <a:custGeom>
              <a:avLst/>
              <a:gdLst/>
              <a:ahLst/>
              <a:cxnLst/>
              <a:rect l="l" t="t" r="r" b="b"/>
              <a:pathLst>
                <a:path w="6232" h="3344" extrusionOk="0">
                  <a:moveTo>
                    <a:pt x="1050" y="1"/>
                  </a:moveTo>
                  <a:cubicBezTo>
                    <a:pt x="913" y="1"/>
                    <a:pt x="799" y="47"/>
                    <a:pt x="708" y="115"/>
                  </a:cubicBezTo>
                  <a:cubicBezTo>
                    <a:pt x="617" y="183"/>
                    <a:pt x="525" y="275"/>
                    <a:pt x="457" y="366"/>
                  </a:cubicBezTo>
                  <a:cubicBezTo>
                    <a:pt x="366" y="457"/>
                    <a:pt x="297" y="571"/>
                    <a:pt x="252" y="708"/>
                  </a:cubicBezTo>
                  <a:cubicBezTo>
                    <a:pt x="137" y="960"/>
                    <a:pt x="69" y="1233"/>
                    <a:pt x="46" y="1507"/>
                  </a:cubicBezTo>
                  <a:cubicBezTo>
                    <a:pt x="23" y="1644"/>
                    <a:pt x="0" y="1781"/>
                    <a:pt x="0" y="1918"/>
                  </a:cubicBezTo>
                  <a:cubicBezTo>
                    <a:pt x="0" y="2009"/>
                    <a:pt x="0" y="2124"/>
                    <a:pt x="0" y="2238"/>
                  </a:cubicBezTo>
                  <a:cubicBezTo>
                    <a:pt x="0" y="2261"/>
                    <a:pt x="46" y="2306"/>
                    <a:pt x="92" y="2306"/>
                  </a:cubicBezTo>
                  <a:cubicBezTo>
                    <a:pt x="137" y="2306"/>
                    <a:pt x="160" y="2261"/>
                    <a:pt x="160" y="2215"/>
                  </a:cubicBezTo>
                  <a:cubicBezTo>
                    <a:pt x="160" y="2086"/>
                    <a:pt x="160" y="1977"/>
                    <a:pt x="160" y="1850"/>
                  </a:cubicBezTo>
                  <a:cubicBezTo>
                    <a:pt x="183" y="1530"/>
                    <a:pt x="229" y="1211"/>
                    <a:pt x="343" y="914"/>
                  </a:cubicBezTo>
                  <a:cubicBezTo>
                    <a:pt x="389" y="777"/>
                    <a:pt x="457" y="617"/>
                    <a:pt x="548" y="503"/>
                  </a:cubicBezTo>
                  <a:lnTo>
                    <a:pt x="525" y="503"/>
                  </a:lnTo>
                  <a:cubicBezTo>
                    <a:pt x="594" y="435"/>
                    <a:pt x="640" y="366"/>
                    <a:pt x="708" y="320"/>
                  </a:cubicBezTo>
                  <a:cubicBezTo>
                    <a:pt x="754" y="275"/>
                    <a:pt x="799" y="252"/>
                    <a:pt x="845" y="229"/>
                  </a:cubicBezTo>
                  <a:cubicBezTo>
                    <a:pt x="891" y="206"/>
                    <a:pt x="936" y="183"/>
                    <a:pt x="982" y="183"/>
                  </a:cubicBezTo>
                  <a:cubicBezTo>
                    <a:pt x="1028" y="161"/>
                    <a:pt x="1096" y="161"/>
                    <a:pt x="1142" y="161"/>
                  </a:cubicBezTo>
                  <a:cubicBezTo>
                    <a:pt x="1210" y="161"/>
                    <a:pt x="1256" y="183"/>
                    <a:pt x="1302" y="183"/>
                  </a:cubicBezTo>
                  <a:cubicBezTo>
                    <a:pt x="1347" y="206"/>
                    <a:pt x="1370" y="229"/>
                    <a:pt x="1416" y="252"/>
                  </a:cubicBezTo>
                  <a:cubicBezTo>
                    <a:pt x="1461" y="275"/>
                    <a:pt x="1507" y="320"/>
                    <a:pt x="1553" y="366"/>
                  </a:cubicBezTo>
                  <a:cubicBezTo>
                    <a:pt x="1621" y="480"/>
                    <a:pt x="1690" y="594"/>
                    <a:pt x="1758" y="708"/>
                  </a:cubicBezTo>
                  <a:cubicBezTo>
                    <a:pt x="1758" y="708"/>
                    <a:pt x="1758" y="708"/>
                    <a:pt x="1758" y="686"/>
                  </a:cubicBezTo>
                  <a:cubicBezTo>
                    <a:pt x="1781" y="777"/>
                    <a:pt x="1827" y="845"/>
                    <a:pt x="1849" y="914"/>
                  </a:cubicBezTo>
                  <a:cubicBezTo>
                    <a:pt x="1895" y="1005"/>
                    <a:pt x="1941" y="1074"/>
                    <a:pt x="1986" y="1165"/>
                  </a:cubicBezTo>
                  <a:cubicBezTo>
                    <a:pt x="2100" y="1348"/>
                    <a:pt x="2192" y="1507"/>
                    <a:pt x="2329" y="1667"/>
                  </a:cubicBezTo>
                  <a:cubicBezTo>
                    <a:pt x="2580" y="2009"/>
                    <a:pt x="2899" y="2283"/>
                    <a:pt x="3242" y="2534"/>
                  </a:cubicBezTo>
                  <a:cubicBezTo>
                    <a:pt x="3424" y="2649"/>
                    <a:pt x="3607" y="2763"/>
                    <a:pt x="3789" y="2854"/>
                  </a:cubicBezTo>
                  <a:cubicBezTo>
                    <a:pt x="3972" y="2945"/>
                    <a:pt x="4178" y="3037"/>
                    <a:pt x="4383" y="3105"/>
                  </a:cubicBezTo>
                  <a:cubicBezTo>
                    <a:pt x="4794" y="3242"/>
                    <a:pt x="5205" y="3311"/>
                    <a:pt x="5638" y="3333"/>
                  </a:cubicBezTo>
                  <a:cubicBezTo>
                    <a:pt x="5692" y="3341"/>
                    <a:pt x="5745" y="3343"/>
                    <a:pt x="5798" y="3343"/>
                  </a:cubicBezTo>
                  <a:cubicBezTo>
                    <a:pt x="5905" y="3343"/>
                    <a:pt x="6011" y="3333"/>
                    <a:pt x="6118" y="3333"/>
                  </a:cubicBezTo>
                  <a:cubicBezTo>
                    <a:pt x="6163" y="3288"/>
                    <a:pt x="6186" y="3242"/>
                    <a:pt x="6209" y="3196"/>
                  </a:cubicBezTo>
                  <a:cubicBezTo>
                    <a:pt x="6232" y="3174"/>
                    <a:pt x="6232" y="3174"/>
                    <a:pt x="6232" y="3151"/>
                  </a:cubicBezTo>
                  <a:lnTo>
                    <a:pt x="6232" y="3151"/>
                  </a:lnTo>
                  <a:cubicBezTo>
                    <a:pt x="6070" y="3167"/>
                    <a:pt x="5909" y="3183"/>
                    <a:pt x="5740" y="3183"/>
                  </a:cubicBezTo>
                  <a:cubicBezTo>
                    <a:pt x="5669" y="3183"/>
                    <a:pt x="5598" y="3180"/>
                    <a:pt x="5524" y="3174"/>
                  </a:cubicBezTo>
                  <a:cubicBezTo>
                    <a:pt x="5136" y="3151"/>
                    <a:pt x="4748" y="3059"/>
                    <a:pt x="4383" y="2945"/>
                  </a:cubicBezTo>
                  <a:cubicBezTo>
                    <a:pt x="4041" y="2808"/>
                    <a:pt x="3698" y="2649"/>
                    <a:pt x="3379" y="2443"/>
                  </a:cubicBezTo>
                  <a:cubicBezTo>
                    <a:pt x="3105" y="2238"/>
                    <a:pt x="2831" y="2009"/>
                    <a:pt x="2603" y="1758"/>
                  </a:cubicBezTo>
                  <a:cubicBezTo>
                    <a:pt x="2603" y="1758"/>
                    <a:pt x="2603" y="1758"/>
                    <a:pt x="2603" y="1781"/>
                  </a:cubicBezTo>
                  <a:cubicBezTo>
                    <a:pt x="2488" y="1644"/>
                    <a:pt x="2397" y="1485"/>
                    <a:pt x="2283" y="1348"/>
                  </a:cubicBezTo>
                  <a:cubicBezTo>
                    <a:pt x="2192" y="1188"/>
                    <a:pt x="2100" y="1051"/>
                    <a:pt x="2009" y="868"/>
                  </a:cubicBezTo>
                  <a:cubicBezTo>
                    <a:pt x="1941" y="731"/>
                    <a:pt x="1872" y="594"/>
                    <a:pt x="1804" y="435"/>
                  </a:cubicBezTo>
                  <a:cubicBezTo>
                    <a:pt x="1758" y="366"/>
                    <a:pt x="1712" y="320"/>
                    <a:pt x="1644" y="252"/>
                  </a:cubicBezTo>
                  <a:cubicBezTo>
                    <a:pt x="1598" y="183"/>
                    <a:pt x="1530" y="138"/>
                    <a:pt x="1461" y="92"/>
                  </a:cubicBezTo>
                  <a:cubicBezTo>
                    <a:pt x="1393" y="47"/>
                    <a:pt x="1324" y="24"/>
                    <a:pt x="1233" y="24"/>
                  </a:cubicBezTo>
                  <a:cubicBezTo>
                    <a:pt x="1187" y="1"/>
                    <a:pt x="1142" y="1"/>
                    <a:pt x="1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 name="Google Shape;9861;p58"/>
            <p:cNvSpPr/>
            <p:nvPr/>
          </p:nvSpPr>
          <p:spPr>
            <a:xfrm>
              <a:off x="5065733" y="3646945"/>
              <a:ext cx="204331" cy="532211"/>
            </a:xfrm>
            <a:custGeom>
              <a:avLst/>
              <a:gdLst/>
              <a:ahLst/>
              <a:cxnLst/>
              <a:rect l="l" t="t" r="r" b="b"/>
              <a:pathLst>
                <a:path w="4338" h="11299" extrusionOk="0">
                  <a:moveTo>
                    <a:pt x="1644" y="0"/>
                  </a:moveTo>
                  <a:cubicBezTo>
                    <a:pt x="1348" y="411"/>
                    <a:pt x="1096" y="867"/>
                    <a:pt x="891" y="1347"/>
                  </a:cubicBezTo>
                  <a:cubicBezTo>
                    <a:pt x="571" y="2009"/>
                    <a:pt x="343" y="2716"/>
                    <a:pt x="206" y="3424"/>
                  </a:cubicBezTo>
                  <a:cubicBezTo>
                    <a:pt x="69" y="4131"/>
                    <a:pt x="1" y="4862"/>
                    <a:pt x="69" y="5569"/>
                  </a:cubicBezTo>
                  <a:cubicBezTo>
                    <a:pt x="92" y="5935"/>
                    <a:pt x="138" y="6277"/>
                    <a:pt x="229" y="6642"/>
                  </a:cubicBezTo>
                  <a:cubicBezTo>
                    <a:pt x="298" y="6985"/>
                    <a:pt x="412" y="7327"/>
                    <a:pt x="549" y="7646"/>
                  </a:cubicBezTo>
                  <a:cubicBezTo>
                    <a:pt x="845" y="8331"/>
                    <a:pt x="1279" y="8948"/>
                    <a:pt x="1781" y="9473"/>
                  </a:cubicBezTo>
                  <a:cubicBezTo>
                    <a:pt x="1918" y="9632"/>
                    <a:pt x="2078" y="9769"/>
                    <a:pt x="2215" y="9906"/>
                  </a:cubicBezTo>
                  <a:cubicBezTo>
                    <a:pt x="2397" y="10043"/>
                    <a:pt x="2557" y="10180"/>
                    <a:pt x="2740" y="10317"/>
                  </a:cubicBezTo>
                  <a:cubicBezTo>
                    <a:pt x="3082" y="10591"/>
                    <a:pt x="3425" y="10842"/>
                    <a:pt x="3790" y="11047"/>
                  </a:cubicBezTo>
                  <a:cubicBezTo>
                    <a:pt x="3927" y="11139"/>
                    <a:pt x="4064" y="11207"/>
                    <a:pt x="4201" y="11299"/>
                  </a:cubicBezTo>
                  <a:cubicBezTo>
                    <a:pt x="4224" y="11276"/>
                    <a:pt x="4246" y="11253"/>
                    <a:pt x="4269" y="11230"/>
                  </a:cubicBezTo>
                  <a:cubicBezTo>
                    <a:pt x="4292" y="11207"/>
                    <a:pt x="4315" y="11207"/>
                    <a:pt x="4338" y="11184"/>
                  </a:cubicBezTo>
                  <a:cubicBezTo>
                    <a:pt x="3835" y="10910"/>
                    <a:pt x="3333" y="10591"/>
                    <a:pt x="2854" y="10226"/>
                  </a:cubicBezTo>
                  <a:cubicBezTo>
                    <a:pt x="2580" y="9997"/>
                    <a:pt x="2306" y="9769"/>
                    <a:pt x="2055" y="9541"/>
                  </a:cubicBezTo>
                  <a:cubicBezTo>
                    <a:pt x="1827" y="9313"/>
                    <a:pt x="1621" y="9084"/>
                    <a:pt x="1439" y="8856"/>
                  </a:cubicBezTo>
                  <a:cubicBezTo>
                    <a:pt x="1142" y="8445"/>
                    <a:pt x="891" y="8012"/>
                    <a:pt x="686" y="7555"/>
                  </a:cubicBezTo>
                  <a:cubicBezTo>
                    <a:pt x="480" y="7053"/>
                    <a:pt x="343" y="6528"/>
                    <a:pt x="275" y="5980"/>
                  </a:cubicBezTo>
                  <a:cubicBezTo>
                    <a:pt x="275" y="5980"/>
                    <a:pt x="275" y="6003"/>
                    <a:pt x="275" y="6003"/>
                  </a:cubicBezTo>
                  <a:cubicBezTo>
                    <a:pt x="183" y="5364"/>
                    <a:pt x="183" y="4702"/>
                    <a:pt x="252" y="4040"/>
                  </a:cubicBezTo>
                  <a:cubicBezTo>
                    <a:pt x="366" y="3241"/>
                    <a:pt x="571" y="2488"/>
                    <a:pt x="891" y="1735"/>
                  </a:cubicBezTo>
                  <a:cubicBezTo>
                    <a:pt x="1119" y="1164"/>
                    <a:pt x="1416" y="593"/>
                    <a:pt x="1781" y="68"/>
                  </a:cubicBezTo>
                  <a:cubicBezTo>
                    <a:pt x="1736" y="46"/>
                    <a:pt x="1690" y="23"/>
                    <a:pt x="1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 name="Google Shape;9862;p58"/>
            <p:cNvSpPr/>
            <p:nvPr/>
          </p:nvSpPr>
          <p:spPr>
            <a:xfrm>
              <a:off x="5401213" y="4221049"/>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 name="Google Shape;9863;p58"/>
            <p:cNvSpPr/>
            <p:nvPr/>
          </p:nvSpPr>
          <p:spPr>
            <a:xfrm>
              <a:off x="5405500" y="4222132"/>
              <a:ext cx="37682" cy="12953"/>
            </a:xfrm>
            <a:custGeom>
              <a:avLst/>
              <a:gdLst/>
              <a:ahLst/>
              <a:cxnLst/>
              <a:rect l="l" t="t" r="r" b="b"/>
              <a:pathLst>
                <a:path w="800" h="275" extrusionOk="0">
                  <a:moveTo>
                    <a:pt x="1" y="1"/>
                  </a:moveTo>
                  <a:cubicBezTo>
                    <a:pt x="23" y="23"/>
                    <a:pt x="23" y="46"/>
                    <a:pt x="23" y="69"/>
                  </a:cubicBezTo>
                  <a:cubicBezTo>
                    <a:pt x="23" y="92"/>
                    <a:pt x="23" y="137"/>
                    <a:pt x="23" y="160"/>
                  </a:cubicBezTo>
                  <a:cubicBezTo>
                    <a:pt x="275" y="206"/>
                    <a:pt x="503" y="229"/>
                    <a:pt x="754" y="274"/>
                  </a:cubicBezTo>
                  <a:cubicBezTo>
                    <a:pt x="754" y="274"/>
                    <a:pt x="754" y="252"/>
                    <a:pt x="777" y="252"/>
                  </a:cubicBezTo>
                  <a:cubicBezTo>
                    <a:pt x="777" y="252"/>
                    <a:pt x="777" y="229"/>
                    <a:pt x="777" y="229"/>
                  </a:cubicBezTo>
                  <a:cubicBezTo>
                    <a:pt x="777" y="183"/>
                    <a:pt x="800" y="160"/>
                    <a:pt x="800" y="137"/>
                  </a:cubicBezTo>
                  <a:cubicBezTo>
                    <a:pt x="800" y="115"/>
                    <a:pt x="800" y="115"/>
                    <a:pt x="800" y="115"/>
                  </a:cubicBezTo>
                  <a:cubicBezTo>
                    <a:pt x="754" y="115"/>
                    <a:pt x="731" y="115"/>
                    <a:pt x="708" y="92"/>
                  </a:cubicBezTo>
                  <a:lnTo>
                    <a:pt x="594" y="92"/>
                  </a:lnTo>
                  <a:cubicBezTo>
                    <a:pt x="389" y="69"/>
                    <a:pt x="206" y="23"/>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 name="Google Shape;9864;p58"/>
            <p:cNvSpPr/>
            <p:nvPr/>
          </p:nvSpPr>
          <p:spPr>
            <a:xfrm>
              <a:off x="5106620" y="3728624"/>
              <a:ext cx="1130" cy="1130"/>
            </a:xfrm>
            <a:custGeom>
              <a:avLst/>
              <a:gdLst/>
              <a:ahLst/>
              <a:cxnLst/>
              <a:rect l="l" t="t" r="r" b="b"/>
              <a:pathLst>
                <a:path w="24" h="24" extrusionOk="0">
                  <a:moveTo>
                    <a:pt x="0" y="24"/>
                  </a:moveTo>
                  <a:cubicBezTo>
                    <a:pt x="0" y="24"/>
                    <a:pt x="0" y="1"/>
                    <a:pt x="23" y="1"/>
                  </a:cubicBezTo>
                  <a:cubicBezTo>
                    <a:pt x="0" y="1"/>
                    <a:pt x="0" y="24"/>
                    <a:pt x="0"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 name="Google Shape;9865;p58"/>
            <p:cNvSpPr/>
            <p:nvPr/>
          </p:nvSpPr>
          <p:spPr>
            <a:xfrm>
              <a:off x="5077557" y="383724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 name="Google Shape;9866;p58"/>
            <p:cNvSpPr/>
            <p:nvPr/>
          </p:nvSpPr>
          <p:spPr>
            <a:xfrm>
              <a:off x="5433480" y="4226419"/>
              <a:ext cx="1083" cy="47"/>
            </a:xfrm>
            <a:custGeom>
              <a:avLst/>
              <a:gdLst/>
              <a:ahLst/>
              <a:cxnLst/>
              <a:rect l="l" t="t" r="r" b="b"/>
              <a:pathLst>
                <a:path w="23" h="1" extrusionOk="0">
                  <a:moveTo>
                    <a:pt x="23" y="1"/>
                  </a:moveTo>
                  <a:cubicBezTo>
                    <a:pt x="0" y="1"/>
                    <a:pt x="0" y="1"/>
                    <a:pt x="0" y="1"/>
                  </a:cubicBezTo>
                  <a:cubicBezTo>
                    <a:pt x="0" y="1"/>
                    <a:pt x="0"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 name="Google Shape;9867;p58"/>
            <p:cNvSpPr/>
            <p:nvPr/>
          </p:nvSpPr>
          <p:spPr>
            <a:xfrm>
              <a:off x="5593683" y="3860892"/>
              <a:ext cx="270981" cy="368813"/>
            </a:xfrm>
            <a:custGeom>
              <a:avLst/>
              <a:gdLst/>
              <a:ahLst/>
              <a:cxnLst/>
              <a:rect l="l" t="t" r="r" b="b"/>
              <a:pathLst>
                <a:path w="5753" h="7830" extrusionOk="0">
                  <a:moveTo>
                    <a:pt x="5569" y="0"/>
                  </a:moveTo>
                  <a:lnTo>
                    <a:pt x="5569" y="0"/>
                  </a:lnTo>
                  <a:cubicBezTo>
                    <a:pt x="5592" y="365"/>
                    <a:pt x="5569" y="731"/>
                    <a:pt x="5547" y="1096"/>
                  </a:cubicBezTo>
                  <a:cubicBezTo>
                    <a:pt x="5478" y="1895"/>
                    <a:pt x="5296" y="2671"/>
                    <a:pt x="5022" y="3424"/>
                  </a:cubicBezTo>
                  <a:cubicBezTo>
                    <a:pt x="4793" y="4040"/>
                    <a:pt x="4497" y="4634"/>
                    <a:pt x="4109" y="5159"/>
                  </a:cubicBezTo>
                  <a:cubicBezTo>
                    <a:pt x="4109" y="5159"/>
                    <a:pt x="4131" y="5136"/>
                    <a:pt x="4131" y="5136"/>
                  </a:cubicBezTo>
                  <a:lnTo>
                    <a:pt x="4131" y="5136"/>
                  </a:lnTo>
                  <a:cubicBezTo>
                    <a:pt x="3812" y="5592"/>
                    <a:pt x="3424" y="5980"/>
                    <a:pt x="3013" y="6346"/>
                  </a:cubicBezTo>
                  <a:lnTo>
                    <a:pt x="3013" y="6323"/>
                  </a:lnTo>
                  <a:cubicBezTo>
                    <a:pt x="2625" y="6642"/>
                    <a:pt x="2214" y="6916"/>
                    <a:pt x="1758" y="7122"/>
                  </a:cubicBezTo>
                  <a:cubicBezTo>
                    <a:pt x="1461" y="7259"/>
                    <a:pt x="1187" y="7373"/>
                    <a:pt x="890" y="7464"/>
                  </a:cubicBezTo>
                  <a:cubicBezTo>
                    <a:pt x="594" y="7533"/>
                    <a:pt x="297" y="7601"/>
                    <a:pt x="0" y="7670"/>
                  </a:cubicBezTo>
                  <a:cubicBezTo>
                    <a:pt x="23" y="7692"/>
                    <a:pt x="23" y="7738"/>
                    <a:pt x="46" y="7784"/>
                  </a:cubicBezTo>
                  <a:cubicBezTo>
                    <a:pt x="46" y="7784"/>
                    <a:pt x="46" y="7806"/>
                    <a:pt x="46" y="7829"/>
                  </a:cubicBezTo>
                  <a:cubicBezTo>
                    <a:pt x="228" y="7784"/>
                    <a:pt x="388" y="7738"/>
                    <a:pt x="571" y="7715"/>
                  </a:cubicBezTo>
                  <a:cubicBezTo>
                    <a:pt x="776" y="7647"/>
                    <a:pt x="959" y="7601"/>
                    <a:pt x="1164" y="7533"/>
                  </a:cubicBezTo>
                  <a:cubicBezTo>
                    <a:pt x="1849" y="7304"/>
                    <a:pt x="2511" y="6939"/>
                    <a:pt x="3081" y="6483"/>
                  </a:cubicBezTo>
                  <a:cubicBezTo>
                    <a:pt x="3378" y="6254"/>
                    <a:pt x="3629" y="6003"/>
                    <a:pt x="3858" y="5729"/>
                  </a:cubicBezTo>
                  <a:cubicBezTo>
                    <a:pt x="4086" y="5455"/>
                    <a:pt x="4314" y="5182"/>
                    <a:pt x="4497" y="4885"/>
                  </a:cubicBezTo>
                  <a:cubicBezTo>
                    <a:pt x="4885" y="4269"/>
                    <a:pt x="5159" y="3607"/>
                    <a:pt x="5364" y="2899"/>
                  </a:cubicBezTo>
                  <a:cubicBezTo>
                    <a:pt x="5569" y="2191"/>
                    <a:pt x="5684" y="1461"/>
                    <a:pt x="5729" y="731"/>
                  </a:cubicBezTo>
                  <a:cubicBezTo>
                    <a:pt x="5752" y="502"/>
                    <a:pt x="5752" y="251"/>
                    <a:pt x="5729" y="23"/>
                  </a:cubicBezTo>
                  <a:lnTo>
                    <a:pt x="5638" y="23"/>
                  </a:lnTo>
                  <a:cubicBezTo>
                    <a:pt x="5615" y="23"/>
                    <a:pt x="5592" y="23"/>
                    <a:pt x="5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 name="Google Shape;9868;p58"/>
            <p:cNvSpPr/>
            <p:nvPr/>
          </p:nvSpPr>
          <p:spPr>
            <a:xfrm>
              <a:off x="5405500" y="4222132"/>
              <a:ext cx="38765" cy="12953"/>
            </a:xfrm>
            <a:custGeom>
              <a:avLst/>
              <a:gdLst/>
              <a:ahLst/>
              <a:cxnLst/>
              <a:rect l="l" t="t" r="r" b="b"/>
              <a:pathLst>
                <a:path w="823" h="275" extrusionOk="0">
                  <a:moveTo>
                    <a:pt x="1" y="1"/>
                  </a:moveTo>
                  <a:cubicBezTo>
                    <a:pt x="1" y="23"/>
                    <a:pt x="23" y="46"/>
                    <a:pt x="23" y="69"/>
                  </a:cubicBezTo>
                  <a:cubicBezTo>
                    <a:pt x="23" y="92"/>
                    <a:pt x="23" y="137"/>
                    <a:pt x="23" y="160"/>
                  </a:cubicBezTo>
                  <a:cubicBezTo>
                    <a:pt x="160" y="183"/>
                    <a:pt x="297" y="206"/>
                    <a:pt x="434" y="229"/>
                  </a:cubicBezTo>
                  <a:cubicBezTo>
                    <a:pt x="548" y="252"/>
                    <a:pt x="663" y="252"/>
                    <a:pt x="777" y="274"/>
                  </a:cubicBezTo>
                  <a:cubicBezTo>
                    <a:pt x="777" y="252"/>
                    <a:pt x="777" y="252"/>
                    <a:pt x="777" y="229"/>
                  </a:cubicBezTo>
                  <a:cubicBezTo>
                    <a:pt x="777" y="183"/>
                    <a:pt x="800" y="160"/>
                    <a:pt x="822" y="115"/>
                  </a:cubicBezTo>
                  <a:cubicBezTo>
                    <a:pt x="548" y="92"/>
                    <a:pt x="275" y="46"/>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 name="Google Shape;9869;p58"/>
            <p:cNvSpPr/>
            <p:nvPr/>
          </p:nvSpPr>
          <p:spPr>
            <a:xfrm>
              <a:off x="5854925" y="391247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 name="Google Shape;9870;p58"/>
            <p:cNvSpPr/>
            <p:nvPr/>
          </p:nvSpPr>
          <p:spPr>
            <a:xfrm>
              <a:off x="5431313" y="4196319"/>
              <a:ext cx="78520" cy="130144"/>
            </a:xfrm>
            <a:custGeom>
              <a:avLst/>
              <a:gdLst/>
              <a:ahLst/>
              <a:cxnLst/>
              <a:rect l="l" t="t" r="r" b="b"/>
              <a:pathLst>
                <a:path w="1667" h="2763" extrusionOk="0">
                  <a:moveTo>
                    <a:pt x="982" y="161"/>
                  </a:moveTo>
                  <a:cubicBezTo>
                    <a:pt x="1005" y="161"/>
                    <a:pt x="1028" y="183"/>
                    <a:pt x="1050" y="183"/>
                  </a:cubicBezTo>
                  <a:cubicBezTo>
                    <a:pt x="1096" y="206"/>
                    <a:pt x="1119" y="229"/>
                    <a:pt x="1142" y="252"/>
                  </a:cubicBezTo>
                  <a:cubicBezTo>
                    <a:pt x="1187" y="275"/>
                    <a:pt x="1210" y="320"/>
                    <a:pt x="1256" y="366"/>
                  </a:cubicBezTo>
                  <a:cubicBezTo>
                    <a:pt x="1301" y="434"/>
                    <a:pt x="1347" y="503"/>
                    <a:pt x="1370" y="594"/>
                  </a:cubicBezTo>
                  <a:cubicBezTo>
                    <a:pt x="1416" y="731"/>
                    <a:pt x="1461" y="891"/>
                    <a:pt x="1484" y="1028"/>
                  </a:cubicBezTo>
                  <a:cubicBezTo>
                    <a:pt x="1484" y="1233"/>
                    <a:pt x="1484" y="1416"/>
                    <a:pt x="1438" y="1621"/>
                  </a:cubicBezTo>
                  <a:cubicBezTo>
                    <a:pt x="1416" y="1781"/>
                    <a:pt x="1370" y="1941"/>
                    <a:pt x="1301" y="2101"/>
                  </a:cubicBezTo>
                  <a:cubicBezTo>
                    <a:pt x="1256" y="2192"/>
                    <a:pt x="1210" y="2283"/>
                    <a:pt x="1142" y="2375"/>
                  </a:cubicBezTo>
                  <a:cubicBezTo>
                    <a:pt x="1096" y="2420"/>
                    <a:pt x="1050" y="2466"/>
                    <a:pt x="1005" y="2512"/>
                  </a:cubicBezTo>
                  <a:cubicBezTo>
                    <a:pt x="959" y="2534"/>
                    <a:pt x="913" y="2557"/>
                    <a:pt x="868" y="2580"/>
                  </a:cubicBezTo>
                  <a:cubicBezTo>
                    <a:pt x="845" y="2580"/>
                    <a:pt x="822" y="2603"/>
                    <a:pt x="777" y="2603"/>
                  </a:cubicBezTo>
                  <a:lnTo>
                    <a:pt x="708" y="2603"/>
                  </a:lnTo>
                  <a:cubicBezTo>
                    <a:pt x="662" y="2603"/>
                    <a:pt x="640" y="2580"/>
                    <a:pt x="617" y="2580"/>
                  </a:cubicBezTo>
                  <a:cubicBezTo>
                    <a:pt x="571" y="2557"/>
                    <a:pt x="548" y="2534"/>
                    <a:pt x="503" y="2512"/>
                  </a:cubicBezTo>
                  <a:cubicBezTo>
                    <a:pt x="480" y="2489"/>
                    <a:pt x="434" y="2443"/>
                    <a:pt x="411" y="2397"/>
                  </a:cubicBezTo>
                  <a:cubicBezTo>
                    <a:pt x="366" y="2329"/>
                    <a:pt x="320" y="2260"/>
                    <a:pt x="297" y="2169"/>
                  </a:cubicBezTo>
                  <a:cubicBezTo>
                    <a:pt x="297" y="2169"/>
                    <a:pt x="297" y="2169"/>
                    <a:pt x="297" y="2192"/>
                  </a:cubicBezTo>
                  <a:cubicBezTo>
                    <a:pt x="297" y="2169"/>
                    <a:pt x="297" y="2169"/>
                    <a:pt x="274" y="2169"/>
                  </a:cubicBezTo>
                  <a:cubicBezTo>
                    <a:pt x="229" y="2032"/>
                    <a:pt x="206" y="1895"/>
                    <a:pt x="183" y="1735"/>
                  </a:cubicBezTo>
                  <a:cubicBezTo>
                    <a:pt x="183" y="1553"/>
                    <a:pt x="183" y="1347"/>
                    <a:pt x="206" y="1142"/>
                  </a:cubicBezTo>
                  <a:cubicBezTo>
                    <a:pt x="206" y="1142"/>
                    <a:pt x="206" y="1165"/>
                    <a:pt x="206" y="1165"/>
                  </a:cubicBezTo>
                  <a:cubicBezTo>
                    <a:pt x="206" y="1142"/>
                    <a:pt x="229" y="1119"/>
                    <a:pt x="229" y="1096"/>
                  </a:cubicBezTo>
                  <a:cubicBezTo>
                    <a:pt x="229" y="1074"/>
                    <a:pt x="229" y="1028"/>
                    <a:pt x="252" y="982"/>
                  </a:cubicBezTo>
                  <a:cubicBezTo>
                    <a:pt x="252" y="982"/>
                    <a:pt x="252" y="982"/>
                    <a:pt x="252" y="959"/>
                  </a:cubicBezTo>
                  <a:cubicBezTo>
                    <a:pt x="252" y="959"/>
                    <a:pt x="252" y="959"/>
                    <a:pt x="252" y="937"/>
                  </a:cubicBezTo>
                  <a:cubicBezTo>
                    <a:pt x="297" y="845"/>
                    <a:pt x="320" y="754"/>
                    <a:pt x="366" y="663"/>
                  </a:cubicBezTo>
                  <a:cubicBezTo>
                    <a:pt x="411" y="571"/>
                    <a:pt x="457" y="480"/>
                    <a:pt x="525" y="389"/>
                  </a:cubicBezTo>
                  <a:cubicBezTo>
                    <a:pt x="548" y="366"/>
                    <a:pt x="571" y="343"/>
                    <a:pt x="594" y="320"/>
                  </a:cubicBezTo>
                  <a:cubicBezTo>
                    <a:pt x="594" y="320"/>
                    <a:pt x="594" y="320"/>
                    <a:pt x="594" y="297"/>
                  </a:cubicBezTo>
                  <a:lnTo>
                    <a:pt x="617" y="297"/>
                  </a:lnTo>
                  <a:cubicBezTo>
                    <a:pt x="640" y="275"/>
                    <a:pt x="640" y="275"/>
                    <a:pt x="662" y="252"/>
                  </a:cubicBezTo>
                  <a:cubicBezTo>
                    <a:pt x="685" y="229"/>
                    <a:pt x="708" y="229"/>
                    <a:pt x="731" y="206"/>
                  </a:cubicBezTo>
                  <a:lnTo>
                    <a:pt x="754" y="206"/>
                  </a:lnTo>
                  <a:cubicBezTo>
                    <a:pt x="754" y="206"/>
                    <a:pt x="777" y="183"/>
                    <a:pt x="777" y="183"/>
                  </a:cubicBezTo>
                  <a:lnTo>
                    <a:pt x="799" y="183"/>
                  </a:lnTo>
                  <a:cubicBezTo>
                    <a:pt x="822" y="183"/>
                    <a:pt x="845" y="161"/>
                    <a:pt x="868" y="161"/>
                  </a:cubicBezTo>
                  <a:close/>
                  <a:moveTo>
                    <a:pt x="845" y="1"/>
                  </a:moveTo>
                  <a:cubicBezTo>
                    <a:pt x="822" y="1"/>
                    <a:pt x="799" y="24"/>
                    <a:pt x="777" y="24"/>
                  </a:cubicBezTo>
                  <a:cubicBezTo>
                    <a:pt x="731" y="24"/>
                    <a:pt x="685" y="46"/>
                    <a:pt x="662" y="69"/>
                  </a:cubicBezTo>
                  <a:cubicBezTo>
                    <a:pt x="617" y="92"/>
                    <a:pt x="571" y="138"/>
                    <a:pt x="525" y="161"/>
                  </a:cubicBezTo>
                  <a:cubicBezTo>
                    <a:pt x="525" y="161"/>
                    <a:pt x="525" y="161"/>
                    <a:pt x="525" y="183"/>
                  </a:cubicBezTo>
                  <a:cubicBezTo>
                    <a:pt x="457" y="229"/>
                    <a:pt x="388" y="297"/>
                    <a:pt x="343" y="366"/>
                  </a:cubicBezTo>
                  <a:cubicBezTo>
                    <a:pt x="320" y="389"/>
                    <a:pt x="320" y="412"/>
                    <a:pt x="297" y="434"/>
                  </a:cubicBezTo>
                  <a:cubicBezTo>
                    <a:pt x="252" y="503"/>
                    <a:pt x="229" y="571"/>
                    <a:pt x="206" y="640"/>
                  </a:cubicBezTo>
                  <a:cubicBezTo>
                    <a:pt x="183" y="663"/>
                    <a:pt x="183" y="685"/>
                    <a:pt x="160" y="708"/>
                  </a:cubicBezTo>
                  <a:cubicBezTo>
                    <a:pt x="92" y="914"/>
                    <a:pt x="46" y="1142"/>
                    <a:pt x="23" y="1370"/>
                  </a:cubicBezTo>
                  <a:cubicBezTo>
                    <a:pt x="0" y="1598"/>
                    <a:pt x="23" y="1827"/>
                    <a:pt x="69" y="2032"/>
                  </a:cubicBezTo>
                  <a:cubicBezTo>
                    <a:pt x="115" y="2238"/>
                    <a:pt x="206" y="2420"/>
                    <a:pt x="343" y="2557"/>
                  </a:cubicBezTo>
                  <a:cubicBezTo>
                    <a:pt x="388" y="2626"/>
                    <a:pt x="480" y="2694"/>
                    <a:pt x="548" y="2717"/>
                  </a:cubicBezTo>
                  <a:cubicBezTo>
                    <a:pt x="594" y="2740"/>
                    <a:pt x="640" y="2763"/>
                    <a:pt x="685" y="2763"/>
                  </a:cubicBezTo>
                  <a:lnTo>
                    <a:pt x="845" y="2763"/>
                  </a:lnTo>
                  <a:cubicBezTo>
                    <a:pt x="891" y="2740"/>
                    <a:pt x="936" y="2717"/>
                    <a:pt x="982" y="2694"/>
                  </a:cubicBezTo>
                  <a:cubicBezTo>
                    <a:pt x="1028" y="2671"/>
                    <a:pt x="1073" y="2648"/>
                    <a:pt x="1119" y="2626"/>
                  </a:cubicBezTo>
                  <a:cubicBezTo>
                    <a:pt x="1210" y="2557"/>
                    <a:pt x="1279" y="2466"/>
                    <a:pt x="1347" y="2375"/>
                  </a:cubicBezTo>
                  <a:cubicBezTo>
                    <a:pt x="1393" y="2283"/>
                    <a:pt x="1438" y="2192"/>
                    <a:pt x="1484" y="2078"/>
                  </a:cubicBezTo>
                  <a:cubicBezTo>
                    <a:pt x="1530" y="1964"/>
                    <a:pt x="1553" y="1850"/>
                    <a:pt x="1598" y="1735"/>
                  </a:cubicBezTo>
                  <a:cubicBezTo>
                    <a:pt x="1644" y="1439"/>
                    <a:pt x="1667" y="1142"/>
                    <a:pt x="1598" y="845"/>
                  </a:cubicBezTo>
                  <a:cubicBezTo>
                    <a:pt x="1575" y="708"/>
                    <a:pt x="1530" y="549"/>
                    <a:pt x="1484" y="434"/>
                  </a:cubicBezTo>
                  <a:cubicBezTo>
                    <a:pt x="1416" y="297"/>
                    <a:pt x="1324" y="183"/>
                    <a:pt x="1210" y="92"/>
                  </a:cubicBezTo>
                  <a:cubicBezTo>
                    <a:pt x="1165" y="69"/>
                    <a:pt x="1096" y="46"/>
                    <a:pt x="1050" y="24"/>
                  </a:cubicBezTo>
                  <a:cubicBezTo>
                    <a:pt x="1005" y="1"/>
                    <a:pt x="982" y="1"/>
                    <a:pt x="9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 name="Google Shape;9871;p58"/>
            <p:cNvSpPr/>
            <p:nvPr/>
          </p:nvSpPr>
          <p:spPr>
            <a:xfrm>
              <a:off x="5489393" y="4199569"/>
              <a:ext cx="69900" cy="130144"/>
            </a:xfrm>
            <a:custGeom>
              <a:avLst/>
              <a:gdLst/>
              <a:ahLst/>
              <a:cxnLst/>
              <a:rect l="l" t="t" r="r" b="b"/>
              <a:pathLst>
                <a:path w="1484" h="2763" extrusionOk="0">
                  <a:moveTo>
                    <a:pt x="685" y="0"/>
                  </a:moveTo>
                  <a:cubicBezTo>
                    <a:pt x="639" y="23"/>
                    <a:pt x="571" y="46"/>
                    <a:pt x="525" y="69"/>
                  </a:cubicBezTo>
                  <a:cubicBezTo>
                    <a:pt x="457" y="92"/>
                    <a:pt x="388" y="137"/>
                    <a:pt x="342" y="183"/>
                  </a:cubicBezTo>
                  <a:cubicBezTo>
                    <a:pt x="274" y="251"/>
                    <a:pt x="228" y="320"/>
                    <a:pt x="183" y="388"/>
                  </a:cubicBezTo>
                  <a:cubicBezTo>
                    <a:pt x="160" y="434"/>
                    <a:pt x="160" y="480"/>
                    <a:pt x="205" y="502"/>
                  </a:cubicBezTo>
                  <a:cubicBezTo>
                    <a:pt x="212" y="509"/>
                    <a:pt x="223" y="512"/>
                    <a:pt x="235" y="512"/>
                  </a:cubicBezTo>
                  <a:cubicBezTo>
                    <a:pt x="264" y="512"/>
                    <a:pt x="303" y="496"/>
                    <a:pt x="320" y="480"/>
                  </a:cubicBezTo>
                  <a:cubicBezTo>
                    <a:pt x="320" y="457"/>
                    <a:pt x="342" y="411"/>
                    <a:pt x="365" y="388"/>
                  </a:cubicBezTo>
                  <a:cubicBezTo>
                    <a:pt x="411" y="343"/>
                    <a:pt x="457" y="297"/>
                    <a:pt x="525" y="251"/>
                  </a:cubicBezTo>
                  <a:cubicBezTo>
                    <a:pt x="548" y="228"/>
                    <a:pt x="593" y="206"/>
                    <a:pt x="616" y="183"/>
                  </a:cubicBezTo>
                  <a:cubicBezTo>
                    <a:pt x="662" y="183"/>
                    <a:pt x="685" y="160"/>
                    <a:pt x="730" y="160"/>
                  </a:cubicBezTo>
                  <a:lnTo>
                    <a:pt x="822" y="160"/>
                  </a:lnTo>
                  <a:cubicBezTo>
                    <a:pt x="845" y="183"/>
                    <a:pt x="867" y="183"/>
                    <a:pt x="913" y="183"/>
                  </a:cubicBezTo>
                  <a:cubicBezTo>
                    <a:pt x="936" y="206"/>
                    <a:pt x="959" y="228"/>
                    <a:pt x="982" y="251"/>
                  </a:cubicBezTo>
                  <a:cubicBezTo>
                    <a:pt x="1027" y="274"/>
                    <a:pt x="1073" y="320"/>
                    <a:pt x="1096" y="365"/>
                  </a:cubicBezTo>
                  <a:cubicBezTo>
                    <a:pt x="1141" y="434"/>
                    <a:pt x="1187" y="502"/>
                    <a:pt x="1210" y="594"/>
                  </a:cubicBezTo>
                  <a:cubicBezTo>
                    <a:pt x="1278" y="731"/>
                    <a:pt x="1301" y="868"/>
                    <a:pt x="1324" y="1005"/>
                  </a:cubicBezTo>
                  <a:cubicBezTo>
                    <a:pt x="1347" y="1210"/>
                    <a:pt x="1324" y="1415"/>
                    <a:pt x="1301" y="1598"/>
                  </a:cubicBezTo>
                  <a:cubicBezTo>
                    <a:pt x="1255" y="1781"/>
                    <a:pt x="1210" y="1963"/>
                    <a:pt x="1141" y="2123"/>
                  </a:cubicBezTo>
                  <a:cubicBezTo>
                    <a:pt x="1096" y="2214"/>
                    <a:pt x="1050" y="2306"/>
                    <a:pt x="982" y="2374"/>
                  </a:cubicBezTo>
                  <a:cubicBezTo>
                    <a:pt x="936" y="2420"/>
                    <a:pt x="890" y="2465"/>
                    <a:pt x="845" y="2511"/>
                  </a:cubicBezTo>
                  <a:cubicBezTo>
                    <a:pt x="799" y="2534"/>
                    <a:pt x="776" y="2557"/>
                    <a:pt x="730" y="2579"/>
                  </a:cubicBezTo>
                  <a:cubicBezTo>
                    <a:pt x="685" y="2579"/>
                    <a:pt x="662" y="2602"/>
                    <a:pt x="639" y="2602"/>
                  </a:cubicBezTo>
                  <a:lnTo>
                    <a:pt x="548" y="2602"/>
                  </a:lnTo>
                  <a:cubicBezTo>
                    <a:pt x="502" y="2602"/>
                    <a:pt x="479" y="2579"/>
                    <a:pt x="457" y="2579"/>
                  </a:cubicBezTo>
                  <a:cubicBezTo>
                    <a:pt x="411" y="2557"/>
                    <a:pt x="388" y="2534"/>
                    <a:pt x="365" y="2511"/>
                  </a:cubicBezTo>
                  <a:cubicBezTo>
                    <a:pt x="320" y="2488"/>
                    <a:pt x="297" y="2443"/>
                    <a:pt x="251" y="2397"/>
                  </a:cubicBezTo>
                  <a:cubicBezTo>
                    <a:pt x="251" y="2397"/>
                    <a:pt x="228" y="2374"/>
                    <a:pt x="228" y="2351"/>
                  </a:cubicBezTo>
                  <a:cubicBezTo>
                    <a:pt x="205" y="2328"/>
                    <a:pt x="205" y="2328"/>
                    <a:pt x="205" y="2328"/>
                  </a:cubicBezTo>
                  <a:cubicBezTo>
                    <a:pt x="205" y="2306"/>
                    <a:pt x="205" y="2306"/>
                    <a:pt x="205" y="2306"/>
                  </a:cubicBezTo>
                  <a:cubicBezTo>
                    <a:pt x="183" y="2306"/>
                    <a:pt x="183" y="2306"/>
                    <a:pt x="183" y="2283"/>
                  </a:cubicBezTo>
                  <a:cubicBezTo>
                    <a:pt x="183" y="2283"/>
                    <a:pt x="160" y="2260"/>
                    <a:pt x="160" y="2237"/>
                  </a:cubicBezTo>
                  <a:cubicBezTo>
                    <a:pt x="146" y="2210"/>
                    <a:pt x="125" y="2199"/>
                    <a:pt x="101" y="2199"/>
                  </a:cubicBezTo>
                  <a:cubicBezTo>
                    <a:pt x="83" y="2199"/>
                    <a:pt x="65" y="2205"/>
                    <a:pt x="46" y="2214"/>
                  </a:cubicBezTo>
                  <a:cubicBezTo>
                    <a:pt x="23" y="2237"/>
                    <a:pt x="0" y="2283"/>
                    <a:pt x="23" y="2306"/>
                  </a:cubicBezTo>
                  <a:cubicBezTo>
                    <a:pt x="23" y="2328"/>
                    <a:pt x="46" y="2351"/>
                    <a:pt x="46" y="2374"/>
                  </a:cubicBezTo>
                  <a:cubicBezTo>
                    <a:pt x="68" y="2374"/>
                    <a:pt x="68" y="2397"/>
                    <a:pt x="68" y="2397"/>
                  </a:cubicBezTo>
                  <a:cubicBezTo>
                    <a:pt x="68" y="2397"/>
                    <a:pt x="68" y="2420"/>
                    <a:pt x="68" y="2420"/>
                  </a:cubicBezTo>
                  <a:lnTo>
                    <a:pt x="91" y="2420"/>
                  </a:lnTo>
                  <a:cubicBezTo>
                    <a:pt x="91" y="2420"/>
                    <a:pt x="91" y="2443"/>
                    <a:pt x="91" y="2443"/>
                  </a:cubicBezTo>
                  <a:cubicBezTo>
                    <a:pt x="114" y="2465"/>
                    <a:pt x="114" y="2488"/>
                    <a:pt x="137" y="2511"/>
                  </a:cubicBezTo>
                  <a:cubicBezTo>
                    <a:pt x="160" y="2534"/>
                    <a:pt x="183" y="2557"/>
                    <a:pt x="183" y="2579"/>
                  </a:cubicBezTo>
                  <a:cubicBezTo>
                    <a:pt x="228" y="2602"/>
                    <a:pt x="251" y="2625"/>
                    <a:pt x="274" y="2648"/>
                  </a:cubicBezTo>
                  <a:cubicBezTo>
                    <a:pt x="320" y="2694"/>
                    <a:pt x="365" y="2716"/>
                    <a:pt x="411" y="2716"/>
                  </a:cubicBezTo>
                  <a:cubicBezTo>
                    <a:pt x="457" y="2739"/>
                    <a:pt x="502" y="2762"/>
                    <a:pt x="548" y="2762"/>
                  </a:cubicBezTo>
                  <a:lnTo>
                    <a:pt x="685" y="2762"/>
                  </a:lnTo>
                  <a:cubicBezTo>
                    <a:pt x="708" y="2739"/>
                    <a:pt x="753" y="2739"/>
                    <a:pt x="776" y="2716"/>
                  </a:cubicBezTo>
                  <a:cubicBezTo>
                    <a:pt x="845" y="2694"/>
                    <a:pt x="913" y="2671"/>
                    <a:pt x="959" y="2625"/>
                  </a:cubicBezTo>
                  <a:cubicBezTo>
                    <a:pt x="1050" y="2557"/>
                    <a:pt x="1118" y="2443"/>
                    <a:pt x="1187" y="2351"/>
                  </a:cubicBezTo>
                  <a:cubicBezTo>
                    <a:pt x="1278" y="2214"/>
                    <a:pt x="1347" y="2054"/>
                    <a:pt x="1392" y="1872"/>
                  </a:cubicBezTo>
                  <a:cubicBezTo>
                    <a:pt x="1438" y="1712"/>
                    <a:pt x="1484" y="1529"/>
                    <a:pt x="1484" y="1347"/>
                  </a:cubicBezTo>
                  <a:cubicBezTo>
                    <a:pt x="1484" y="1187"/>
                    <a:pt x="1484" y="1027"/>
                    <a:pt x="1461" y="868"/>
                  </a:cubicBezTo>
                  <a:cubicBezTo>
                    <a:pt x="1438" y="708"/>
                    <a:pt x="1392" y="548"/>
                    <a:pt x="1301" y="411"/>
                  </a:cubicBezTo>
                  <a:cubicBezTo>
                    <a:pt x="1278" y="320"/>
                    <a:pt x="1233" y="274"/>
                    <a:pt x="1164" y="206"/>
                  </a:cubicBezTo>
                  <a:cubicBezTo>
                    <a:pt x="1118" y="137"/>
                    <a:pt x="1050" y="92"/>
                    <a:pt x="982" y="69"/>
                  </a:cubicBezTo>
                  <a:cubicBezTo>
                    <a:pt x="913" y="23"/>
                    <a:pt x="845"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 name="Google Shape;9872;p58"/>
            <p:cNvSpPr/>
            <p:nvPr/>
          </p:nvSpPr>
          <p:spPr>
            <a:xfrm>
              <a:off x="5538806" y="4199805"/>
              <a:ext cx="67780" cy="129909"/>
            </a:xfrm>
            <a:custGeom>
              <a:avLst/>
              <a:gdLst/>
              <a:ahLst/>
              <a:cxnLst/>
              <a:rect l="l" t="t" r="r" b="b"/>
              <a:pathLst>
                <a:path w="1439" h="2758" extrusionOk="0">
                  <a:moveTo>
                    <a:pt x="711" y="1"/>
                  </a:moveTo>
                  <a:cubicBezTo>
                    <a:pt x="686" y="1"/>
                    <a:pt x="663" y="7"/>
                    <a:pt x="640" y="18"/>
                  </a:cubicBezTo>
                  <a:lnTo>
                    <a:pt x="549" y="18"/>
                  </a:lnTo>
                  <a:cubicBezTo>
                    <a:pt x="389" y="87"/>
                    <a:pt x="275" y="201"/>
                    <a:pt x="184" y="315"/>
                  </a:cubicBezTo>
                  <a:cubicBezTo>
                    <a:pt x="161" y="338"/>
                    <a:pt x="161" y="360"/>
                    <a:pt x="161" y="383"/>
                  </a:cubicBezTo>
                  <a:cubicBezTo>
                    <a:pt x="184" y="406"/>
                    <a:pt x="184" y="406"/>
                    <a:pt x="206" y="429"/>
                  </a:cubicBezTo>
                  <a:cubicBezTo>
                    <a:pt x="222" y="429"/>
                    <a:pt x="237" y="439"/>
                    <a:pt x="252" y="439"/>
                  </a:cubicBezTo>
                  <a:cubicBezTo>
                    <a:pt x="260" y="439"/>
                    <a:pt x="267" y="436"/>
                    <a:pt x="275" y="429"/>
                  </a:cubicBezTo>
                  <a:cubicBezTo>
                    <a:pt x="298" y="429"/>
                    <a:pt x="298" y="429"/>
                    <a:pt x="321" y="406"/>
                  </a:cubicBezTo>
                  <a:cubicBezTo>
                    <a:pt x="321" y="406"/>
                    <a:pt x="321" y="383"/>
                    <a:pt x="321" y="383"/>
                  </a:cubicBezTo>
                  <a:cubicBezTo>
                    <a:pt x="366" y="338"/>
                    <a:pt x="412" y="292"/>
                    <a:pt x="457" y="246"/>
                  </a:cubicBezTo>
                  <a:cubicBezTo>
                    <a:pt x="503" y="223"/>
                    <a:pt x="549" y="201"/>
                    <a:pt x="572" y="178"/>
                  </a:cubicBezTo>
                  <a:cubicBezTo>
                    <a:pt x="617" y="178"/>
                    <a:pt x="640" y="178"/>
                    <a:pt x="663" y="155"/>
                  </a:cubicBezTo>
                  <a:lnTo>
                    <a:pt x="754" y="155"/>
                  </a:lnTo>
                  <a:cubicBezTo>
                    <a:pt x="800" y="178"/>
                    <a:pt x="823" y="178"/>
                    <a:pt x="868" y="201"/>
                  </a:cubicBezTo>
                  <a:cubicBezTo>
                    <a:pt x="891" y="201"/>
                    <a:pt x="914" y="223"/>
                    <a:pt x="937" y="246"/>
                  </a:cubicBezTo>
                  <a:cubicBezTo>
                    <a:pt x="982" y="292"/>
                    <a:pt x="1028" y="315"/>
                    <a:pt x="1051" y="360"/>
                  </a:cubicBezTo>
                  <a:cubicBezTo>
                    <a:pt x="1097" y="429"/>
                    <a:pt x="1142" y="497"/>
                    <a:pt x="1165" y="589"/>
                  </a:cubicBezTo>
                  <a:cubicBezTo>
                    <a:pt x="1211" y="726"/>
                    <a:pt x="1256" y="863"/>
                    <a:pt x="1256" y="1000"/>
                  </a:cubicBezTo>
                  <a:cubicBezTo>
                    <a:pt x="1279" y="1205"/>
                    <a:pt x="1279" y="1410"/>
                    <a:pt x="1256" y="1616"/>
                  </a:cubicBezTo>
                  <a:cubicBezTo>
                    <a:pt x="1211" y="1776"/>
                    <a:pt x="1165" y="1935"/>
                    <a:pt x="1097" y="2095"/>
                  </a:cubicBezTo>
                  <a:cubicBezTo>
                    <a:pt x="1051" y="2209"/>
                    <a:pt x="1005" y="2301"/>
                    <a:pt x="914" y="2392"/>
                  </a:cubicBezTo>
                  <a:cubicBezTo>
                    <a:pt x="891" y="2415"/>
                    <a:pt x="846" y="2460"/>
                    <a:pt x="800" y="2506"/>
                  </a:cubicBezTo>
                  <a:lnTo>
                    <a:pt x="777" y="2506"/>
                  </a:lnTo>
                  <a:cubicBezTo>
                    <a:pt x="754" y="2552"/>
                    <a:pt x="709" y="2574"/>
                    <a:pt x="663" y="2574"/>
                  </a:cubicBezTo>
                  <a:cubicBezTo>
                    <a:pt x="640" y="2597"/>
                    <a:pt x="617" y="2597"/>
                    <a:pt x="572" y="2597"/>
                  </a:cubicBezTo>
                  <a:lnTo>
                    <a:pt x="480" y="2597"/>
                  </a:lnTo>
                  <a:cubicBezTo>
                    <a:pt x="457" y="2597"/>
                    <a:pt x="435" y="2574"/>
                    <a:pt x="412" y="2574"/>
                  </a:cubicBezTo>
                  <a:cubicBezTo>
                    <a:pt x="366" y="2552"/>
                    <a:pt x="343" y="2529"/>
                    <a:pt x="321" y="2506"/>
                  </a:cubicBezTo>
                  <a:cubicBezTo>
                    <a:pt x="275" y="2483"/>
                    <a:pt x="229" y="2438"/>
                    <a:pt x="206" y="2415"/>
                  </a:cubicBezTo>
                  <a:lnTo>
                    <a:pt x="206" y="2392"/>
                  </a:lnTo>
                  <a:cubicBezTo>
                    <a:pt x="184" y="2392"/>
                    <a:pt x="184" y="2369"/>
                    <a:pt x="184" y="2369"/>
                  </a:cubicBezTo>
                  <a:cubicBezTo>
                    <a:pt x="184" y="2369"/>
                    <a:pt x="184" y="2346"/>
                    <a:pt x="184" y="2346"/>
                  </a:cubicBezTo>
                  <a:lnTo>
                    <a:pt x="161" y="2346"/>
                  </a:lnTo>
                  <a:cubicBezTo>
                    <a:pt x="147" y="2319"/>
                    <a:pt x="126" y="2308"/>
                    <a:pt x="106" y="2308"/>
                  </a:cubicBezTo>
                  <a:cubicBezTo>
                    <a:pt x="92" y="2308"/>
                    <a:pt x="79" y="2314"/>
                    <a:pt x="69" y="2323"/>
                  </a:cubicBezTo>
                  <a:cubicBezTo>
                    <a:pt x="24" y="2346"/>
                    <a:pt x="1" y="2392"/>
                    <a:pt x="24" y="2415"/>
                  </a:cubicBezTo>
                  <a:lnTo>
                    <a:pt x="24" y="2438"/>
                  </a:lnTo>
                  <a:lnTo>
                    <a:pt x="47" y="2438"/>
                  </a:lnTo>
                  <a:cubicBezTo>
                    <a:pt x="47" y="2460"/>
                    <a:pt x="69" y="2483"/>
                    <a:pt x="69" y="2506"/>
                  </a:cubicBezTo>
                  <a:lnTo>
                    <a:pt x="92" y="2506"/>
                  </a:lnTo>
                  <a:cubicBezTo>
                    <a:pt x="115" y="2552"/>
                    <a:pt x="138" y="2574"/>
                    <a:pt x="184" y="2620"/>
                  </a:cubicBezTo>
                  <a:cubicBezTo>
                    <a:pt x="252" y="2666"/>
                    <a:pt x="321" y="2711"/>
                    <a:pt x="389" y="2734"/>
                  </a:cubicBezTo>
                  <a:cubicBezTo>
                    <a:pt x="435" y="2757"/>
                    <a:pt x="457" y="2757"/>
                    <a:pt x="503" y="2757"/>
                  </a:cubicBezTo>
                  <a:lnTo>
                    <a:pt x="640" y="2757"/>
                  </a:lnTo>
                  <a:cubicBezTo>
                    <a:pt x="686" y="2734"/>
                    <a:pt x="731" y="2734"/>
                    <a:pt x="777" y="2711"/>
                  </a:cubicBezTo>
                  <a:cubicBezTo>
                    <a:pt x="823" y="2689"/>
                    <a:pt x="868" y="2643"/>
                    <a:pt x="914" y="2620"/>
                  </a:cubicBezTo>
                  <a:cubicBezTo>
                    <a:pt x="1028" y="2529"/>
                    <a:pt x="1097" y="2438"/>
                    <a:pt x="1165" y="2323"/>
                  </a:cubicBezTo>
                  <a:cubicBezTo>
                    <a:pt x="1256" y="2186"/>
                    <a:pt x="1302" y="2027"/>
                    <a:pt x="1348" y="1867"/>
                  </a:cubicBezTo>
                  <a:cubicBezTo>
                    <a:pt x="1393" y="1730"/>
                    <a:pt x="1416" y="1593"/>
                    <a:pt x="1439" y="1456"/>
                  </a:cubicBezTo>
                  <a:cubicBezTo>
                    <a:pt x="1439" y="1273"/>
                    <a:pt x="1439" y="1114"/>
                    <a:pt x="1416" y="954"/>
                  </a:cubicBezTo>
                  <a:cubicBezTo>
                    <a:pt x="1393" y="794"/>
                    <a:pt x="1370" y="634"/>
                    <a:pt x="1302" y="475"/>
                  </a:cubicBezTo>
                  <a:cubicBezTo>
                    <a:pt x="1256" y="406"/>
                    <a:pt x="1234" y="338"/>
                    <a:pt x="1165" y="269"/>
                  </a:cubicBezTo>
                  <a:cubicBezTo>
                    <a:pt x="1119" y="201"/>
                    <a:pt x="1074" y="155"/>
                    <a:pt x="1005" y="109"/>
                  </a:cubicBezTo>
                  <a:cubicBezTo>
                    <a:pt x="960" y="64"/>
                    <a:pt x="868" y="18"/>
                    <a:pt x="800" y="18"/>
                  </a:cubicBezTo>
                  <a:cubicBezTo>
                    <a:pt x="766" y="7"/>
                    <a:pt x="737"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 name="Google Shape;9873;p58"/>
            <p:cNvSpPr/>
            <p:nvPr/>
          </p:nvSpPr>
          <p:spPr>
            <a:xfrm>
              <a:off x="5335596" y="4179739"/>
              <a:ext cx="77484" cy="129532"/>
            </a:xfrm>
            <a:custGeom>
              <a:avLst/>
              <a:gdLst/>
              <a:ahLst/>
              <a:cxnLst/>
              <a:rect l="l" t="t" r="r" b="b"/>
              <a:pathLst>
                <a:path w="1645" h="2750" extrusionOk="0">
                  <a:moveTo>
                    <a:pt x="914" y="147"/>
                  </a:moveTo>
                  <a:cubicBezTo>
                    <a:pt x="937" y="170"/>
                    <a:pt x="960" y="170"/>
                    <a:pt x="960" y="170"/>
                  </a:cubicBezTo>
                  <a:lnTo>
                    <a:pt x="1005" y="170"/>
                  </a:lnTo>
                  <a:cubicBezTo>
                    <a:pt x="1028" y="193"/>
                    <a:pt x="1074" y="193"/>
                    <a:pt x="1097" y="216"/>
                  </a:cubicBezTo>
                  <a:cubicBezTo>
                    <a:pt x="1119" y="216"/>
                    <a:pt x="1119" y="216"/>
                    <a:pt x="1119" y="239"/>
                  </a:cubicBezTo>
                  <a:lnTo>
                    <a:pt x="1142" y="239"/>
                  </a:lnTo>
                  <a:cubicBezTo>
                    <a:pt x="1165" y="261"/>
                    <a:pt x="1188" y="284"/>
                    <a:pt x="1188" y="307"/>
                  </a:cubicBezTo>
                  <a:cubicBezTo>
                    <a:pt x="1211" y="330"/>
                    <a:pt x="1234" y="353"/>
                    <a:pt x="1234" y="353"/>
                  </a:cubicBezTo>
                  <a:cubicBezTo>
                    <a:pt x="1234" y="353"/>
                    <a:pt x="1256" y="376"/>
                    <a:pt x="1256" y="376"/>
                  </a:cubicBezTo>
                  <a:cubicBezTo>
                    <a:pt x="1279" y="398"/>
                    <a:pt x="1279" y="421"/>
                    <a:pt x="1302" y="467"/>
                  </a:cubicBezTo>
                  <a:cubicBezTo>
                    <a:pt x="1348" y="558"/>
                    <a:pt x="1393" y="649"/>
                    <a:pt x="1416" y="764"/>
                  </a:cubicBezTo>
                  <a:cubicBezTo>
                    <a:pt x="1439" y="855"/>
                    <a:pt x="1462" y="946"/>
                    <a:pt x="1462" y="1060"/>
                  </a:cubicBezTo>
                  <a:cubicBezTo>
                    <a:pt x="1462" y="1060"/>
                    <a:pt x="1462" y="1083"/>
                    <a:pt x="1462" y="1083"/>
                  </a:cubicBezTo>
                  <a:cubicBezTo>
                    <a:pt x="1462" y="1083"/>
                    <a:pt x="1462" y="1083"/>
                    <a:pt x="1462" y="1106"/>
                  </a:cubicBezTo>
                  <a:cubicBezTo>
                    <a:pt x="1462" y="1152"/>
                    <a:pt x="1462" y="1174"/>
                    <a:pt x="1462" y="1220"/>
                  </a:cubicBezTo>
                  <a:cubicBezTo>
                    <a:pt x="1462" y="1235"/>
                    <a:pt x="1462" y="1251"/>
                    <a:pt x="1462" y="1266"/>
                  </a:cubicBezTo>
                  <a:cubicBezTo>
                    <a:pt x="1462" y="1471"/>
                    <a:pt x="1439" y="1654"/>
                    <a:pt x="1371" y="1859"/>
                  </a:cubicBezTo>
                  <a:cubicBezTo>
                    <a:pt x="1325" y="1996"/>
                    <a:pt x="1279" y="2133"/>
                    <a:pt x="1188" y="2247"/>
                  </a:cubicBezTo>
                  <a:cubicBezTo>
                    <a:pt x="1142" y="2339"/>
                    <a:pt x="1097" y="2407"/>
                    <a:pt x="1028" y="2453"/>
                  </a:cubicBezTo>
                  <a:cubicBezTo>
                    <a:pt x="982" y="2498"/>
                    <a:pt x="960" y="2521"/>
                    <a:pt x="914" y="2544"/>
                  </a:cubicBezTo>
                  <a:cubicBezTo>
                    <a:pt x="868" y="2567"/>
                    <a:pt x="846" y="2590"/>
                    <a:pt x="800" y="2590"/>
                  </a:cubicBezTo>
                  <a:lnTo>
                    <a:pt x="617" y="2590"/>
                  </a:lnTo>
                  <a:cubicBezTo>
                    <a:pt x="594" y="2567"/>
                    <a:pt x="572" y="2567"/>
                    <a:pt x="549" y="2544"/>
                  </a:cubicBezTo>
                  <a:cubicBezTo>
                    <a:pt x="503" y="2521"/>
                    <a:pt x="458" y="2498"/>
                    <a:pt x="435" y="2453"/>
                  </a:cubicBezTo>
                  <a:cubicBezTo>
                    <a:pt x="389" y="2407"/>
                    <a:pt x="366" y="2361"/>
                    <a:pt x="321" y="2293"/>
                  </a:cubicBezTo>
                  <a:cubicBezTo>
                    <a:pt x="275" y="2202"/>
                    <a:pt x="229" y="2087"/>
                    <a:pt x="206" y="1973"/>
                  </a:cubicBezTo>
                  <a:cubicBezTo>
                    <a:pt x="184" y="1814"/>
                    <a:pt x="161" y="1654"/>
                    <a:pt x="161" y="1494"/>
                  </a:cubicBezTo>
                  <a:cubicBezTo>
                    <a:pt x="161" y="1289"/>
                    <a:pt x="206" y="1106"/>
                    <a:pt x="252" y="901"/>
                  </a:cubicBezTo>
                  <a:cubicBezTo>
                    <a:pt x="298" y="764"/>
                    <a:pt x="366" y="627"/>
                    <a:pt x="435" y="490"/>
                  </a:cubicBezTo>
                  <a:cubicBezTo>
                    <a:pt x="480" y="421"/>
                    <a:pt x="549" y="353"/>
                    <a:pt x="594" y="284"/>
                  </a:cubicBezTo>
                  <a:cubicBezTo>
                    <a:pt x="640" y="261"/>
                    <a:pt x="686" y="239"/>
                    <a:pt x="731" y="216"/>
                  </a:cubicBezTo>
                  <a:cubicBezTo>
                    <a:pt x="754" y="193"/>
                    <a:pt x="800" y="170"/>
                    <a:pt x="823" y="170"/>
                  </a:cubicBezTo>
                  <a:cubicBezTo>
                    <a:pt x="868" y="170"/>
                    <a:pt x="891" y="147"/>
                    <a:pt x="914" y="147"/>
                  </a:cubicBezTo>
                  <a:close/>
                  <a:moveTo>
                    <a:pt x="907" y="0"/>
                  </a:moveTo>
                  <a:cubicBezTo>
                    <a:pt x="896" y="0"/>
                    <a:pt x="884" y="3"/>
                    <a:pt x="868" y="10"/>
                  </a:cubicBezTo>
                  <a:cubicBezTo>
                    <a:pt x="823" y="10"/>
                    <a:pt x="754" y="10"/>
                    <a:pt x="709" y="33"/>
                  </a:cubicBezTo>
                  <a:cubicBezTo>
                    <a:pt x="572" y="102"/>
                    <a:pt x="458" y="193"/>
                    <a:pt x="366" y="307"/>
                  </a:cubicBezTo>
                  <a:cubicBezTo>
                    <a:pt x="275" y="421"/>
                    <a:pt x="206" y="558"/>
                    <a:pt x="161" y="695"/>
                  </a:cubicBezTo>
                  <a:cubicBezTo>
                    <a:pt x="47" y="969"/>
                    <a:pt x="1" y="1266"/>
                    <a:pt x="1" y="1562"/>
                  </a:cubicBezTo>
                  <a:cubicBezTo>
                    <a:pt x="1" y="1699"/>
                    <a:pt x="24" y="1814"/>
                    <a:pt x="47" y="1928"/>
                  </a:cubicBezTo>
                  <a:cubicBezTo>
                    <a:pt x="69" y="2042"/>
                    <a:pt x="92" y="2156"/>
                    <a:pt x="115" y="2247"/>
                  </a:cubicBezTo>
                  <a:cubicBezTo>
                    <a:pt x="161" y="2339"/>
                    <a:pt x="206" y="2453"/>
                    <a:pt x="298" y="2521"/>
                  </a:cubicBezTo>
                  <a:cubicBezTo>
                    <a:pt x="321" y="2567"/>
                    <a:pt x="366" y="2612"/>
                    <a:pt x="389" y="2635"/>
                  </a:cubicBezTo>
                  <a:cubicBezTo>
                    <a:pt x="435" y="2681"/>
                    <a:pt x="480" y="2704"/>
                    <a:pt x="526" y="2727"/>
                  </a:cubicBezTo>
                  <a:cubicBezTo>
                    <a:pt x="572" y="2749"/>
                    <a:pt x="640" y="2749"/>
                    <a:pt x="686" y="2749"/>
                  </a:cubicBezTo>
                  <a:lnTo>
                    <a:pt x="823" y="2749"/>
                  </a:lnTo>
                  <a:cubicBezTo>
                    <a:pt x="914" y="2727"/>
                    <a:pt x="1005" y="2681"/>
                    <a:pt x="1074" y="2635"/>
                  </a:cubicBezTo>
                  <a:cubicBezTo>
                    <a:pt x="1234" y="2521"/>
                    <a:pt x="1348" y="2339"/>
                    <a:pt x="1416" y="2179"/>
                  </a:cubicBezTo>
                  <a:cubicBezTo>
                    <a:pt x="1507" y="1973"/>
                    <a:pt x="1576" y="1745"/>
                    <a:pt x="1599" y="1540"/>
                  </a:cubicBezTo>
                  <a:cubicBezTo>
                    <a:pt x="1644" y="1311"/>
                    <a:pt x="1644" y="1083"/>
                    <a:pt x="1599" y="855"/>
                  </a:cubicBezTo>
                  <a:cubicBezTo>
                    <a:pt x="1599" y="832"/>
                    <a:pt x="1576" y="809"/>
                    <a:pt x="1576" y="786"/>
                  </a:cubicBezTo>
                  <a:cubicBezTo>
                    <a:pt x="1576" y="695"/>
                    <a:pt x="1553" y="627"/>
                    <a:pt x="1530" y="558"/>
                  </a:cubicBezTo>
                  <a:cubicBezTo>
                    <a:pt x="1507" y="535"/>
                    <a:pt x="1507" y="513"/>
                    <a:pt x="1485" y="490"/>
                  </a:cubicBezTo>
                  <a:cubicBezTo>
                    <a:pt x="1462" y="398"/>
                    <a:pt x="1416" y="330"/>
                    <a:pt x="1371" y="261"/>
                  </a:cubicBezTo>
                  <a:cubicBezTo>
                    <a:pt x="1348" y="239"/>
                    <a:pt x="1348" y="239"/>
                    <a:pt x="1348" y="239"/>
                  </a:cubicBezTo>
                  <a:cubicBezTo>
                    <a:pt x="1325" y="193"/>
                    <a:pt x="1279" y="170"/>
                    <a:pt x="1234" y="124"/>
                  </a:cubicBezTo>
                  <a:cubicBezTo>
                    <a:pt x="1211" y="102"/>
                    <a:pt x="1165" y="79"/>
                    <a:pt x="1119" y="56"/>
                  </a:cubicBezTo>
                  <a:cubicBezTo>
                    <a:pt x="1119" y="33"/>
                    <a:pt x="1097" y="33"/>
                    <a:pt x="1074" y="33"/>
                  </a:cubicBezTo>
                  <a:cubicBezTo>
                    <a:pt x="1051" y="10"/>
                    <a:pt x="1051" y="10"/>
                    <a:pt x="1028" y="10"/>
                  </a:cubicBezTo>
                  <a:lnTo>
                    <a:pt x="960" y="10"/>
                  </a:lnTo>
                  <a:cubicBezTo>
                    <a:pt x="944" y="10"/>
                    <a:pt x="929"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 name="Google Shape;9874;p58"/>
            <p:cNvSpPr/>
            <p:nvPr/>
          </p:nvSpPr>
          <p:spPr>
            <a:xfrm>
              <a:off x="5285100" y="4172956"/>
              <a:ext cx="70983" cy="129862"/>
            </a:xfrm>
            <a:custGeom>
              <a:avLst/>
              <a:gdLst/>
              <a:ahLst/>
              <a:cxnLst/>
              <a:rect l="l" t="t" r="r" b="b"/>
              <a:pathLst>
                <a:path w="1507" h="2757" extrusionOk="0">
                  <a:moveTo>
                    <a:pt x="882" y="0"/>
                  </a:moveTo>
                  <a:cubicBezTo>
                    <a:pt x="845" y="0"/>
                    <a:pt x="811" y="6"/>
                    <a:pt x="776" y="17"/>
                  </a:cubicBezTo>
                  <a:cubicBezTo>
                    <a:pt x="685" y="40"/>
                    <a:pt x="616" y="86"/>
                    <a:pt x="548" y="132"/>
                  </a:cubicBezTo>
                  <a:cubicBezTo>
                    <a:pt x="502" y="177"/>
                    <a:pt x="434" y="223"/>
                    <a:pt x="388" y="291"/>
                  </a:cubicBezTo>
                  <a:cubicBezTo>
                    <a:pt x="297" y="428"/>
                    <a:pt x="206" y="565"/>
                    <a:pt x="160" y="725"/>
                  </a:cubicBezTo>
                  <a:cubicBezTo>
                    <a:pt x="92" y="862"/>
                    <a:pt x="46" y="1022"/>
                    <a:pt x="23" y="1204"/>
                  </a:cubicBezTo>
                  <a:cubicBezTo>
                    <a:pt x="0" y="1364"/>
                    <a:pt x="0" y="1547"/>
                    <a:pt x="0" y="1729"/>
                  </a:cubicBezTo>
                  <a:cubicBezTo>
                    <a:pt x="23" y="1889"/>
                    <a:pt x="46" y="2072"/>
                    <a:pt x="114" y="2231"/>
                  </a:cubicBezTo>
                  <a:cubicBezTo>
                    <a:pt x="160" y="2346"/>
                    <a:pt x="228" y="2437"/>
                    <a:pt x="297" y="2528"/>
                  </a:cubicBezTo>
                  <a:cubicBezTo>
                    <a:pt x="297" y="2528"/>
                    <a:pt x="297" y="2551"/>
                    <a:pt x="297" y="2551"/>
                  </a:cubicBezTo>
                  <a:cubicBezTo>
                    <a:pt x="343" y="2597"/>
                    <a:pt x="388" y="2642"/>
                    <a:pt x="457" y="2665"/>
                  </a:cubicBezTo>
                  <a:cubicBezTo>
                    <a:pt x="480" y="2688"/>
                    <a:pt x="502" y="2711"/>
                    <a:pt x="548" y="2734"/>
                  </a:cubicBezTo>
                  <a:cubicBezTo>
                    <a:pt x="594" y="2734"/>
                    <a:pt x="616" y="2756"/>
                    <a:pt x="662" y="2756"/>
                  </a:cubicBezTo>
                  <a:lnTo>
                    <a:pt x="822" y="2756"/>
                  </a:lnTo>
                  <a:cubicBezTo>
                    <a:pt x="868" y="2734"/>
                    <a:pt x="913" y="2734"/>
                    <a:pt x="959" y="2711"/>
                  </a:cubicBezTo>
                  <a:cubicBezTo>
                    <a:pt x="982" y="2688"/>
                    <a:pt x="1027" y="2665"/>
                    <a:pt x="1050" y="2642"/>
                  </a:cubicBezTo>
                  <a:cubicBezTo>
                    <a:pt x="1073" y="2619"/>
                    <a:pt x="1096" y="2597"/>
                    <a:pt x="1119" y="2597"/>
                  </a:cubicBezTo>
                  <a:cubicBezTo>
                    <a:pt x="1141" y="2574"/>
                    <a:pt x="1164" y="2551"/>
                    <a:pt x="1187" y="2528"/>
                  </a:cubicBezTo>
                  <a:cubicBezTo>
                    <a:pt x="1187" y="2528"/>
                    <a:pt x="1187" y="2528"/>
                    <a:pt x="1187" y="2505"/>
                  </a:cubicBezTo>
                  <a:cubicBezTo>
                    <a:pt x="1210" y="2505"/>
                    <a:pt x="1210" y="2505"/>
                    <a:pt x="1233" y="2483"/>
                  </a:cubicBezTo>
                  <a:cubicBezTo>
                    <a:pt x="1233" y="2483"/>
                    <a:pt x="1233" y="2483"/>
                    <a:pt x="1233" y="2460"/>
                  </a:cubicBezTo>
                  <a:cubicBezTo>
                    <a:pt x="1256" y="2460"/>
                    <a:pt x="1256" y="2437"/>
                    <a:pt x="1278" y="2414"/>
                  </a:cubicBezTo>
                  <a:cubicBezTo>
                    <a:pt x="1301" y="2391"/>
                    <a:pt x="1301" y="2346"/>
                    <a:pt x="1256" y="2300"/>
                  </a:cubicBezTo>
                  <a:cubicBezTo>
                    <a:pt x="1246" y="2290"/>
                    <a:pt x="1233" y="2285"/>
                    <a:pt x="1219" y="2285"/>
                  </a:cubicBezTo>
                  <a:cubicBezTo>
                    <a:pt x="1199" y="2285"/>
                    <a:pt x="1178" y="2296"/>
                    <a:pt x="1164" y="2323"/>
                  </a:cubicBezTo>
                  <a:cubicBezTo>
                    <a:pt x="1141" y="2323"/>
                    <a:pt x="1119" y="2346"/>
                    <a:pt x="1119" y="2368"/>
                  </a:cubicBezTo>
                  <a:lnTo>
                    <a:pt x="1096" y="2368"/>
                  </a:lnTo>
                  <a:cubicBezTo>
                    <a:pt x="1096" y="2368"/>
                    <a:pt x="1096" y="2391"/>
                    <a:pt x="1096" y="2391"/>
                  </a:cubicBezTo>
                  <a:cubicBezTo>
                    <a:pt x="1096" y="2391"/>
                    <a:pt x="1073" y="2414"/>
                    <a:pt x="1073" y="2414"/>
                  </a:cubicBezTo>
                  <a:cubicBezTo>
                    <a:pt x="1050" y="2437"/>
                    <a:pt x="1050" y="2437"/>
                    <a:pt x="1027" y="2460"/>
                  </a:cubicBezTo>
                  <a:cubicBezTo>
                    <a:pt x="982" y="2483"/>
                    <a:pt x="959" y="2528"/>
                    <a:pt x="913" y="2551"/>
                  </a:cubicBezTo>
                  <a:cubicBezTo>
                    <a:pt x="868" y="2574"/>
                    <a:pt x="845" y="2574"/>
                    <a:pt x="799" y="2597"/>
                  </a:cubicBezTo>
                  <a:lnTo>
                    <a:pt x="708" y="2597"/>
                  </a:lnTo>
                  <a:cubicBezTo>
                    <a:pt x="685" y="2597"/>
                    <a:pt x="662" y="2597"/>
                    <a:pt x="616" y="2574"/>
                  </a:cubicBezTo>
                  <a:cubicBezTo>
                    <a:pt x="594" y="2574"/>
                    <a:pt x="571" y="2551"/>
                    <a:pt x="525" y="2551"/>
                  </a:cubicBezTo>
                  <a:cubicBezTo>
                    <a:pt x="502" y="2505"/>
                    <a:pt x="457" y="2483"/>
                    <a:pt x="434" y="2460"/>
                  </a:cubicBezTo>
                  <a:cubicBezTo>
                    <a:pt x="388" y="2391"/>
                    <a:pt x="343" y="2346"/>
                    <a:pt x="320" y="2300"/>
                  </a:cubicBezTo>
                  <a:cubicBezTo>
                    <a:pt x="274" y="2209"/>
                    <a:pt x="251" y="2117"/>
                    <a:pt x="206" y="2003"/>
                  </a:cubicBezTo>
                  <a:cubicBezTo>
                    <a:pt x="183" y="1843"/>
                    <a:pt x="160" y="1661"/>
                    <a:pt x="160" y="1478"/>
                  </a:cubicBezTo>
                  <a:cubicBezTo>
                    <a:pt x="183" y="1273"/>
                    <a:pt x="206" y="1067"/>
                    <a:pt x="274" y="885"/>
                  </a:cubicBezTo>
                  <a:lnTo>
                    <a:pt x="251" y="885"/>
                  </a:lnTo>
                  <a:cubicBezTo>
                    <a:pt x="297" y="748"/>
                    <a:pt x="365" y="611"/>
                    <a:pt x="434" y="497"/>
                  </a:cubicBezTo>
                  <a:cubicBezTo>
                    <a:pt x="480" y="428"/>
                    <a:pt x="548" y="360"/>
                    <a:pt x="594" y="291"/>
                  </a:cubicBezTo>
                  <a:cubicBezTo>
                    <a:pt x="639" y="268"/>
                    <a:pt x="685" y="223"/>
                    <a:pt x="731" y="200"/>
                  </a:cubicBezTo>
                  <a:cubicBezTo>
                    <a:pt x="753" y="177"/>
                    <a:pt x="799" y="177"/>
                    <a:pt x="822" y="177"/>
                  </a:cubicBezTo>
                  <a:cubicBezTo>
                    <a:pt x="845" y="154"/>
                    <a:pt x="890" y="154"/>
                    <a:pt x="913" y="154"/>
                  </a:cubicBezTo>
                  <a:cubicBezTo>
                    <a:pt x="936" y="154"/>
                    <a:pt x="982" y="154"/>
                    <a:pt x="1005" y="177"/>
                  </a:cubicBezTo>
                  <a:cubicBezTo>
                    <a:pt x="1027" y="177"/>
                    <a:pt x="1073" y="200"/>
                    <a:pt x="1096" y="223"/>
                  </a:cubicBezTo>
                  <a:cubicBezTo>
                    <a:pt x="1141" y="246"/>
                    <a:pt x="1164" y="268"/>
                    <a:pt x="1187" y="291"/>
                  </a:cubicBezTo>
                  <a:cubicBezTo>
                    <a:pt x="1233" y="337"/>
                    <a:pt x="1278" y="405"/>
                    <a:pt x="1301" y="451"/>
                  </a:cubicBezTo>
                  <a:cubicBezTo>
                    <a:pt x="1324" y="497"/>
                    <a:pt x="1347" y="520"/>
                    <a:pt x="1347" y="565"/>
                  </a:cubicBezTo>
                  <a:cubicBezTo>
                    <a:pt x="1364" y="599"/>
                    <a:pt x="1393" y="620"/>
                    <a:pt x="1425" y="620"/>
                  </a:cubicBezTo>
                  <a:cubicBezTo>
                    <a:pt x="1437" y="620"/>
                    <a:pt x="1449" y="617"/>
                    <a:pt x="1461" y="611"/>
                  </a:cubicBezTo>
                  <a:cubicBezTo>
                    <a:pt x="1484" y="588"/>
                    <a:pt x="1507" y="542"/>
                    <a:pt x="1507" y="497"/>
                  </a:cubicBezTo>
                  <a:cubicBezTo>
                    <a:pt x="1461" y="428"/>
                    <a:pt x="1415" y="337"/>
                    <a:pt x="1370" y="268"/>
                  </a:cubicBezTo>
                  <a:cubicBezTo>
                    <a:pt x="1324" y="223"/>
                    <a:pt x="1278" y="154"/>
                    <a:pt x="1233" y="109"/>
                  </a:cubicBezTo>
                  <a:cubicBezTo>
                    <a:pt x="1187" y="86"/>
                    <a:pt x="1119" y="40"/>
                    <a:pt x="1073" y="17"/>
                  </a:cubicBezTo>
                  <a:lnTo>
                    <a:pt x="1005" y="17"/>
                  </a:lnTo>
                  <a:cubicBezTo>
                    <a:pt x="959" y="6"/>
                    <a:pt x="919" y="0"/>
                    <a:pt x="8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 name="Google Shape;9875;p58"/>
            <p:cNvSpPr/>
            <p:nvPr/>
          </p:nvSpPr>
          <p:spPr>
            <a:xfrm>
              <a:off x="5238843" y="4164053"/>
              <a:ext cx="68864" cy="130144"/>
            </a:xfrm>
            <a:custGeom>
              <a:avLst/>
              <a:gdLst/>
              <a:ahLst/>
              <a:cxnLst/>
              <a:rect l="l" t="t" r="r" b="b"/>
              <a:pathLst>
                <a:path w="1462" h="2763" extrusionOk="0">
                  <a:moveTo>
                    <a:pt x="914" y="1"/>
                  </a:moveTo>
                  <a:cubicBezTo>
                    <a:pt x="845" y="1"/>
                    <a:pt x="754" y="1"/>
                    <a:pt x="685" y="47"/>
                  </a:cubicBezTo>
                  <a:cubicBezTo>
                    <a:pt x="617" y="92"/>
                    <a:pt x="549" y="115"/>
                    <a:pt x="503" y="184"/>
                  </a:cubicBezTo>
                  <a:cubicBezTo>
                    <a:pt x="434" y="229"/>
                    <a:pt x="389" y="298"/>
                    <a:pt x="343" y="366"/>
                  </a:cubicBezTo>
                  <a:cubicBezTo>
                    <a:pt x="252" y="503"/>
                    <a:pt x="160" y="640"/>
                    <a:pt x="115" y="800"/>
                  </a:cubicBezTo>
                  <a:cubicBezTo>
                    <a:pt x="69" y="960"/>
                    <a:pt x="46" y="1119"/>
                    <a:pt x="24" y="1279"/>
                  </a:cubicBezTo>
                  <a:cubicBezTo>
                    <a:pt x="1" y="1439"/>
                    <a:pt x="1" y="1576"/>
                    <a:pt x="1" y="1713"/>
                  </a:cubicBezTo>
                  <a:cubicBezTo>
                    <a:pt x="24" y="1873"/>
                    <a:pt x="46" y="2032"/>
                    <a:pt x="115" y="2192"/>
                  </a:cubicBezTo>
                  <a:cubicBezTo>
                    <a:pt x="160" y="2306"/>
                    <a:pt x="206" y="2420"/>
                    <a:pt x="297" y="2535"/>
                  </a:cubicBezTo>
                  <a:cubicBezTo>
                    <a:pt x="320" y="2580"/>
                    <a:pt x="366" y="2603"/>
                    <a:pt x="412" y="2649"/>
                  </a:cubicBezTo>
                  <a:cubicBezTo>
                    <a:pt x="434" y="2672"/>
                    <a:pt x="480" y="2694"/>
                    <a:pt x="526" y="2717"/>
                  </a:cubicBezTo>
                  <a:cubicBezTo>
                    <a:pt x="571" y="2740"/>
                    <a:pt x="617" y="2740"/>
                    <a:pt x="663" y="2763"/>
                  </a:cubicBezTo>
                  <a:lnTo>
                    <a:pt x="777" y="2763"/>
                  </a:lnTo>
                  <a:cubicBezTo>
                    <a:pt x="868" y="2740"/>
                    <a:pt x="937" y="2717"/>
                    <a:pt x="1005" y="2672"/>
                  </a:cubicBezTo>
                  <a:cubicBezTo>
                    <a:pt x="1051" y="2649"/>
                    <a:pt x="1096" y="2626"/>
                    <a:pt x="1119" y="2580"/>
                  </a:cubicBezTo>
                  <a:lnTo>
                    <a:pt x="1142" y="2580"/>
                  </a:lnTo>
                  <a:cubicBezTo>
                    <a:pt x="1165" y="2557"/>
                    <a:pt x="1165" y="2535"/>
                    <a:pt x="1188" y="2535"/>
                  </a:cubicBezTo>
                  <a:cubicBezTo>
                    <a:pt x="1188" y="2512"/>
                    <a:pt x="1188" y="2512"/>
                    <a:pt x="1188" y="2512"/>
                  </a:cubicBezTo>
                  <a:lnTo>
                    <a:pt x="1210" y="2512"/>
                  </a:lnTo>
                  <a:cubicBezTo>
                    <a:pt x="1233" y="2489"/>
                    <a:pt x="1210" y="2420"/>
                    <a:pt x="1188" y="2398"/>
                  </a:cubicBezTo>
                  <a:cubicBezTo>
                    <a:pt x="1178" y="2388"/>
                    <a:pt x="1161" y="2383"/>
                    <a:pt x="1142" y="2383"/>
                  </a:cubicBezTo>
                  <a:cubicBezTo>
                    <a:pt x="1116" y="2383"/>
                    <a:pt x="1087" y="2394"/>
                    <a:pt x="1074" y="2420"/>
                  </a:cubicBezTo>
                  <a:cubicBezTo>
                    <a:pt x="1051" y="2443"/>
                    <a:pt x="1051" y="2443"/>
                    <a:pt x="1028" y="2466"/>
                  </a:cubicBezTo>
                  <a:cubicBezTo>
                    <a:pt x="982" y="2489"/>
                    <a:pt x="937" y="2535"/>
                    <a:pt x="914" y="2557"/>
                  </a:cubicBezTo>
                  <a:cubicBezTo>
                    <a:pt x="868" y="2557"/>
                    <a:pt x="845" y="2580"/>
                    <a:pt x="800" y="2580"/>
                  </a:cubicBezTo>
                  <a:cubicBezTo>
                    <a:pt x="777" y="2603"/>
                    <a:pt x="754" y="2603"/>
                    <a:pt x="708" y="2603"/>
                  </a:cubicBezTo>
                  <a:cubicBezTo>
                    <a:pt x="685" y="2603"/>
                    <a:pt x="663" y="2603"/>
                    <a:pt x="617" y="2580"/>
                  </a:cubicBezTo>
                  <a:cubicBezTo>
                    <a:pt x="594" y="2580"/>
                    <a:pt x="571" y="2557"/>
                    <a:pt x="549" y="2535"/>
                  </a:cubicBezTo>
                  <a:cubicBezTo>
                    <a:pt x="503" y="2512"/>
                    <a:pt x="480" y="2489"/>
                    <a:pt x="434" y="2466"/>
                  </a:cubicBezTo>
                  <a:cubicBezTo>
                    <a:pt x="434" y="2443"/>
                    <a:pt x="434" y="2443"/>
                    <a:pt x="412" y="2443"/>
                  </a:cubicBezTo>
                  <a:cubicBezTo>
                    <a:pt x="389" y="2398"/>
                    <a:pt x="366" y="2352"/>
                    <a:pt x="320" y="2306"/>
                  </a:cubicBezTo>
                  <a:cubicBezTo>
                    <a:pt x="275" y="2192"/>
                    <a:pt x="229" y="2101"/>
                    <a:pt x="206" y="1987"/>
                  </a:cubicBezTo>
                  <a:cubicBezTo>
                    <a:pt x="183" y="1827"/>
                    <a:pt x="160" y="1644"/>
                    <a:pt x="160" y="1485"/>
                  </a:cubicBezTo>
                  <a:cubicBezTo>
                    <a:pt x="183" y="1279"/>
                    <a:pt x="206" y="1074"/>
                    <a:pt x="275" y="868"/>
                  </a:cubicBezTo>
                  <a:cubicBezTo>
                    <a:pt x="320" y="731"/>
                    <a:pt x="366" y="617"/>
                    <a:pt x="434" y="480"/>
                  </a:cubicBezTo>
                  <a:cubicBezTo>
                    <a:pt x="480" y="412"/>
                    <a:pt x="549" y="366"/>
                    <a:pt x="594" y="298"/>
                  </a:cubicBezTo>
                  <a:cubicBezTo>
                    <a:pt x="640" y="252"/>
                    <a:pt x="685" y="229"/>
                    <a:pt x="731" y="206"/>
                  </a:cubicBezTo>
                  <a:cubicBezTo>
                    <a:pt x="754" y="184"/>
                    <a:pt x="800" y="184"/>
                    <a:pt x="822" y="161"/>
                  </a:cubicBezTo>
                  <a:lnTo>
                    <a:pt x="914" y="161"/>
                  </a:lnTo>
                  <a:cubicBezTo>
                    <a:pt x="959" y="161"/>
                    <a:pt x="982" y="161"/>
                    <a:pt x="1005" y="184"/>
                  </a:cubicBezTo>
                  <a:cubicBezTo>
                    <a:pt x="1051" y="184"/>
                    <a:pt x="1074" y="206"/>
                    <a:pt x="1096" y="206"/>
                  </a:cubicBezTo>
                  <a:cubicBezTo>
                    <a:pt x="1142" y="229"/>
                    <a:pt x="1165" y="275"/>
                    <a:pt x="1188" y="298"/>
                  </a:cubicBezTo>
                  <a:cubicBezTo>
                    <a:pt x="1233" y="343"/>
                    <a:pt x="1279" y="389"/>
                    <a:pt x="1302" y="457"/>
                  </a:cubicBezTo>
                  <a:cubicBezTo>
                    <a:pt x="1302" y="457"/>
                    <a:pt x="1302" y="480"/>
                    <a:pt x="1325" y="480"/>
                  </a:cubicBezTo>
                  <a:cubicBezTo>
                    <a:pt x="1325" y="503"/>
                    <a:pt x="1325" y="503"/>
                    <a:pt x="1347" y="526"/>
                  </a:cubicBezTo>
                  <a:lnTo>
                    <a:pt x="1416" y="526"/>
                  </a:lnTo>
                  <a:cubicBezTo>
                    <a:pt x="1439" y="503"/>
                    <a:pt x="1462" y="503"/>
                    <a:pt x="1462" y="480"/>
                  </a:cubicBezTo>
                  <a:cubicBezTo>
                    <a:pt x="1462" y="457"/>
                    <a:pt x="1462" y="435"/>
                    <a:pt x="1462" y="412"/>
                  </a:cubicBezTo>
                  <a:cubicBezTo>
                    <a:pt x="1393" y="275"/>
                    <a:pt x="1302" y="138"/>
                    <a:pt x="1165" y="69"/>
                  </a:cubicBezTo>
                  <a:cubicBezTo>
                    <a:pt x="1119" y="47"/>
                    <a:pt x="1096" y="47"/>
                    <a:pt x="1074" y="24"/>
                  </a:cubicBezTo>
                  <a:cubicBezTo>
                    <a:pt x="1028" y="1"/>
                    <a:pt x="982"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 name="Google Shape;9876;p58"/>
            <p:cNvSpPr/>
            <p:nvPr/>
          </p:nvSpPr>
          <p:spPr>
            <a:xfrm>
              <a:off x="5124897" y="3679165"/>
              <a:ext cx="104332" cy="177435"/>
            </a:xfrm>
            <a:custGeom>
              <a:avLst/>
              <a:gdLst/>
              <a:ahLst/>
              <a:cxnLst/>
              <a:rect l="l" t="t" r="r" b="b"/>
              <a:pathLst>
                <a:path w="2215" h="3767" extrusionOk="0">
                  <a:moveTo>
                    <a:pt x="2055" y="1"/>
                  </a:moveTo>
                  <a:cubicBezTo>
                    <a:pt x="2009" y="46"/>
                    <a:pt x="1940" y="69"/>
                    <a:pt x="1895" y="115"/>
                  </a:cubicBezTo>
                  <a:cubicBezTo>
                    <a:pt x="1552" y="389"/>
                    <a:pt x="1256" y="686"/>
                    <a:pt x="959" y="1028"/>
                  </a:cubicBezTo>
                  <a:cubicBezTo>
                    <a:pt x="708" y="1347"/>
                    <a:pt x="457" y="1690"/>
                    <a:pt x="274" y="2055"/>
                  </a:cubicBezTo>
                  <a:cubicBezTo>
                    <a:pt x="183" y="2238"/>
                    <a:pt x="114" y="2397"/>
                    <a:pt x="69" y="2580"/>
                  </a:cubicBezTo>
                  <a:cubicBezTo>
                    <a:pt x="23" y="2717"/>
                    <a:pt x="0" y="2877"/>
                    <a:pt x="23" y="3037"/>
                  </a:cubicBezTo>
                  <a:cubicBezTo>
                    <a:pt x="46" y="3173"/>
                    <a:pt x="69" y="3333"/>
                    <a:pt x="160" y="3447"/>
                  </a:cubicBezTo>
                  <a:cubicBezTo>
                    <a:pt x="228" y="3562"/>
                    <a:pt x="320" y="3653"/>
                    <a:pt x="434" y="3698"/>
                  </a:cubicBezTo>
                  <a:cubicBezTo>
                    <a:pt x="480" y="3721"/>
                    <a:pt x="502" y="3744"/>
                    <a:pt x="525" y="3744"/>
                  </a:cubicBezTo>
                  <a:cubicBezTo>
                    <a:pt x="571" y="3744"/>
                    <a:pt x="617" y="3767"/>
                    <a:pt x="639" y="3767"/>
                  </a:cubicBezTo>
                  <a:cubicBezTo>
                    <a:pt x="731" y="3767"/>
                    <a:pt x="799" y="3767"/>
                    <a:pt x="890" y="3744"/>
                  </a:cubicBezTo>
                  <a:cubicBezTo>
                    <a:pt x="982" y="3721"/>
                    <a:pt x="1073" y="3698"/>
                    <a:pt x="1141" y="3653"/>
                  </a:cubicBezTo>
                  <a:cubicBezTo>
                    <a:pt x="1256" y="3607"/>
                    <a:pt x="1370" y="3539"/>
                    <a:pt x="1461" y="3470"/>
                  </a:cubicBezTo>
                  <a:cubicBezTo>
                    <a:pt x="1484" y="3425"/>
                    <a:pt x="1484" y="3379"/>
                    <a:pt x="1461" y="3356"/>
                  </a:cubicBezTo>
                  <a:cubicBezTo>
                    <a:pt x="1450" y="3333"/>
                    <a:pt x="1427" y="3322"/>
                    <a:pt x="1404" y="3322"/>
                  </a:cubicBezTo>
                  <a:cubicBezTo>
                    <a:pt x="1381" y="3322"/>
                    <a:pt x="1358" y="3333"/>
                    <a:pt x="1347" y="3356"/>
                  </a:cubicBezTo>
                  <a:cubicBezTo>
                    <a:pt x="1324" y="3356"/>
                    <a:pt x="1301" y="3379"/>
                    <a:pt x="1301" y="3402"/>
                  </a:cubicBezTo>
                  <a:cubicBezTo>
                    <a:pt x="1210" y="3447"/>
                    <a:pt x="1119" y="3493"/>
                    <a:pt x="1027" y="3539"/>
                  </a:cubicBezTo>
                  <a:cubicBezTo>
                    <a:pt x="959" y="3562"/>
                    <a:pt x="868" y="3584"/>
                    <a:pt x="799" y="3607"/>
                  </a:cubicBezTo>
                  <a:lnTo>
                    <a:pt x="617" y="3607"/>
                  </a:lnTo>
                  <a:cubicBezTo>
                    <a:pt x="594" y="3584"/>
                    <a:pt x="548" y="3584"/>
                    <a:pt x="502" y="3562"/>
                  </a:cubicBezTo>
                  <a:cubicBezTo>
                    <a:pt x="480" y="3562"/>
                    <a:pt x="434" y="3539"/>
                    <a:pt x="411" y="3493"/>
                  </a:cubicBezTo>
                  <a:cubicBezTo>
                    <a:pt x="365" y="3470"/>
                    <a:pt x="343" y="3447"/>
                    <a:pt x="320" y="3425"/>
                  </a:cubicBezTo>
                  <a:cubicBezTo>
                    <a:pt x="297" y="3379"/>
                    <a:pt x="274" y="3333"/>
                    <a:pt x="251" y="3288"/>
                  </a:cubicBezTo>
                  <a:cubicBezTo>
                    <a:pt x="206" y="3219"/>
                    <a:pt x="206" y="3128"/>
                    <a:pt x="183" y="3059"/>
                  </a:cubicBezTo>
                  <a:cubicBezTo>
                    <a:pt x="183" y="2953"/>
                    <a:pt x="183" y="2866"/>
                    <a:pt x="183" y="2763"/>
                  </a:cubicBezTo>
                  <a:cubicBezTo>
                    <a:pt x="206" y="2626"/>
                    <a:pt x="251" y="2512"/>
                    <a:pt x="297" y="2397"/>
                  </a:cubicBezTo>
                  <a:cubicBezTo>
                    <a:pt x="480" y="1987"/>
                    <a:pt x="708" y="1599"/>
                    <a:pt x="982" y="1256"/>
                  </a:cubicBezTo>
                  <a:cubicBezTo>
                    <a:pt x="1301" y="845"/>
                    <a:pt x="1666" y="503"/>
                    <a:pt x="2055" y="183"/>
                  </a:cubicBezTo>
                  <a:cubicBezTo>
                    <a:pt x="2123" y="161"/>
                    <a:pt x="2169" y="115"/>
                    <a:pt x="2214" y="69"/>
                  </a:cubicBezTo>
                  <a:cubicBezTo>
                    <a:pt x="2169" y="46"/>
                    <a:pt x="2100" y="24"/>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 name="Google Shape;9877;p58"/>
            <p:cNvSpPr/>
            <p:nvPr/>
          </p:nvSpPr>
          <p:spPr>
            <a:xfrm>
              <a:off x="5133470" y="3823256"/>
              <a:ext cx="47" cy="47"/>
            </a:xfrm>
            <a:custGeom>
              <a:avLst/>
              <a:gdLst/>
              <a:ahLst/>
              <a:cxnLst/>
              <a:rect l="l" t="t" r="r" b="b"/>
              <a:pathLst>
                <a:path w="1" h="1" extrusionOk="0">
                  <a:moveTo>
                    <a:pt x="1" y="0"/>
                  </a:moveTo>
                  <a:lnTo>
                    <a:pt x="1"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 name="Google Shape;9878;p58"/>
            <p:cNvSpPr/>
            <p:nvPr/>
          </p:nvSpPr>
          <p:spPr>
            <a:xfrm>
              <a:off x="5161450" y="3849069"/>
              <a:ext cx="47" cy="47"/>
            </a:xfrm>
            <a:custGeom>
              <a:avLst/>
              <a:gdLst/>
              <a:ahLst/>
              <a:cxnLst/>
              <a:rect l="l" t="t" r="r" b="b"/>
              <a:pathLst>
                <a:path w="1" h="1" extrusionOk="0">
                  <a:moveTo>
                    <a:pt x="0" y="0"/>
                  </a:move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 name="Google Shape;9879;p58"/>
            <p:cNvSpPr/>
            <p:nvPr/>
          </p:nvSpPr>
          <p:spPr>
            <a:xfrm>
              <a:off x="5133470" y="3823256"/>
              <a:ext cx="47" cy="4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 name="Google Shape;9880;p58"/>
            <p:cNvSpPr/>
            <p:nvPr/>
          </p:nvSpPr>
          <p:spPr>
            <a:xfrm>
              <a:off x="5133470" y="382325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 name="Google Shape;9881;p58"/>
            <p:cNvSpPr/>
            <p:nvPr/>
          </p:nvSpPr>
          <p:spPr>
            <a:xfrm>
              <a:off x="5162534" y="3849069"/>
              <a:ext cx="47" cy="47"/>
            </a:xfrm>
            <a:custGeom>
              <a:avLst/>
              <a:gdLst/>
              <a:ahLst/>
              <a:cxnLst/>
              <a:rect l="l" t="t" r="r" b="b"/>
              <a:pathLst>
                <a:path w="1" h="1" extrusionOk="0">
                  <a:moveTo>
                    <a:pt x="0" y="0"/>
                  </a:moveTo>
                  <a:lnTo>
                    <a:pt x="0" y="0"/>
                  </a:ln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 name="Google Shape;9882;p58"/>
            <p:cNvSpPr/>
            <p:nvPr/>
          </p:nvSpPr>
          <p:spPr>
            <a:xfrm>
              <a:off x="5161450" y="3849069"/>
              <a:ext cx="1130" cy="47"/>
            </a:xfrm>
            <a:custGeom>
              <a:avLst/>
              <a:gdLst/>
              <a:ahLst/>
              <a:cxnLst/>
              <a:rect l="l" t="t" r="r" b="b"/>
              <a:pathLst>
                <a:path w="24" h="1" extrusionOk="0">
                  <a:moveTo>
                    <a:pt x="0" y="0"/>
                  </a:moveTo>
                  <a:lnTo>
                    <a:pt x="0" y="0"/>
                  </a:lnTo>
                  <a:cubicBezTo>
                    <a:pt x="0" y="0"/>
                    <a:pt x="23" y="0"/>
                    <a:pt x="23" y="0"/>
                  </a:cubicBezTo>
                  <a:cubicBezTo>
                    <a:pt x="23" y="0"/>
                    <a:pt x="0" y="0"/>
                    <a:pt x="0"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 name="Google Shape;9883;p58"/>
            <p:cNvSpPr/>
            <p:nvPr/>
          </p:nvSpPr>
          <p:spPr>
            <a:xfrm>
              <a:off x="5146377" y="3838282"/>
              <a:ext cx="111868" cy="140083"/>
            </a:xfrm>
            <a:custGeom>
              <a:avLst/>
              <a:gdLst/>
              <a:ahLst/>
              <a:cxnLst/>
              <a:rect l="l" t="t" r="r" b="b"/>
              <a:pathLst>
                <a:path w="2375" h="2974" extrusionOk="0">
                  <a:moveTo>
                    <a:pt x="982" y="1"/>
                  </a:moveTo>
                  <a:cubicBezTo>
                    <a:pt x="959" y="1"/>
                    <a:pt x="937" y="1"/>
                    <a:pt x="914" y="24"/>
                  </a:cubicBezTo>
                  <a:cubicBezTo>
                    <a:pt x="663" y="343"/>
                    <a:pt x="412" y="663"/>
                    <a:pt x="229" y="1028"/>
                  </a:cubicBezTo>
                  <a:cubicBezTo>
                    <a:pt x="138" y="1211"/>
                    <a:pt x="69" y="1416"/>
                    <a:pt x="24" y="1622"/>
                  </a:cubicBezTo>
                  <a:cubicBezTo>
                    <a:pt x="1" y="1713"/>
                    <a:pt x="1" y="1804"/>
                    <a:pt x="1" y="1895"/>
                  </a:cubicBezTo>
                  <a:cubicBezTo>
                    <a:pt x="1" y="2010"/>
                    <a:pt x="1" y="2101"/>
                    <a:pt x="24" y="2215"/>
                  </a:cubicBezTo>
                  <a:cubicBezTo>
                    <a:pt x="46" y="2283"/>
                    <a:pt x="69" y="2375"/>
                    <a:pt x="92" y="2443"/>
                  </a:cubicBezTo>
                  <a:cubicBezTo>
                    <a:pt x="138" y="2512"/>
                    <a:pt x="183" y="2580"/>
                    <a:pt x="229" y="2649"/>
                  </a:cubicBezTo>
                  <a:cubicBezTo>
                    <a:pt x="320" y="2740"/>
                    <a:pt x="434" y="2831"/>
                    <a:pt x="549" y="2877"/>
                  </a:cubicBezTo>
                  <a:cubicBezTo>
                    <a:pt x="716" y="2947"/>
                    <a:pt x="893" y="2974"/>
                    <a:pt x="1072" y="2974"/>
                  </a:cubicBezTo>
                  <a:cubicBezTo>
                    <a:pt x="1186" y="2974"/>
                    <a:pt x="1301" y="2963"/>
                    <a:pt x="1416" y="2945"/>
                  </a:cubicBezTo>
                  <a:cubicBezTo>
                    <a:pt x="1576" y="2900"/>
                    <a:pt x="1735" y="2854"/>
                    <a:pt x="1872" y="2786"/>
                  </a:cubicBezTo>
                  <a:cubicBezTo>
                    <a:pt x="2055" y="2694"/>
                    <a:pt x="2215" y="2580"/>
                    <a:pt x="2352" y="2443"/>
                  </a:cubicBezTo>
                  <a:cubicBezTo>
                    <a:pt x="2375" y="2398"/>
                    <a:pt x="2375" y="2352"/>
                    <a:pt x="2352" y="2329"/>
                  </a:cubicBezTo>
                  <a:cubicBezTo>
                    <a:pt x="2329" y="2306"/>
                    <a:pt x="2306" y="2295"/>
                    <a:pt x="2286" y="2295"/>
                  </a:cubicBezTo>
                  <a:cubicBezTo>
                    <a:pt x="2266" y="2295"/>
                    <a:pt x="2249" y="2306"/>
                    <a:pt x="2238" y="2329"/>
                  </a:cubicBezTo>
                  <a:cubicBezTo>
                    <a:pt x="2169" y="2375"/>
                    <a:pt x="2101" y="2443"/>
                    <a:pt x="2032" y="2489"/>
                  </a:cubicBezTo>
                  <a:cubicBezTo>
                    <a:pt x="1918" y="2580"/>
                    <a:pt x="1804" y="2649"/>
                    <a:pt x="1667" y="2694"/>
                  </a:cubicBezTo>
                  <a:cubicBezTo>
                    <a:pt x="1530" y="2740"/>
                    <a:pt x="1393" y="2786"/>
                    <a:pt x="1233" y="2808"/>
                  </a:cubicBezTo>
                  <a:cubicBezTo>
                    <a:pt x="1176" y="2820"/>
                    <a:pt x="1119" y="2826"/>
                    <a:pt x="1059" y="2826"/>
                  </a:cubicBezTo>
                  <a:cubicBezTo>
                    <a:pt x="999" y="2826"/>
                    <a:pt x="937" y="2820"/>
                    <a:pt x="868" y="2808"/>
                  </a:cubicBezTo>
                  <a:cubicBezTo>
                    <a:pt x="777" y="2786"/>
                    <a:pt x="708" y="2763"/>
                    <a:pt x="617" y="2740"/>
                  </a:cubicBezTo>
                  <a:cubicBezTo>
                    <a:pt x="549" y="2717"/>
                    <a:pt x="503" y="2671"/>
                    <a:pt x="457" y="2649"/>
                  </a:cubicBezTo>
                  <a:cubicBezTo>
                    <a:pt x="412" y="2603"/>
                    <a:pt x="366" y="2557"/>
                    <a:pt x="320" y="2512"/>
                  </a:cubicBezTo>
                  <a:cubicBezTo>
                    <a:pt x="297" y="2466"/>
                    <a:pt x="252" y="2398"/>
                    <a:pt x="229" y="2329"/>
                  </a:cubicBezTo>
                  <a:cubicBezTo>
                    <a:pt x="206" y="2261"/>
                    <a:pt x="183" y="2169"/>
                    <a:pt x="161" y="2101"/>
                  </a:cubicBezTo>
                  <a:cubicBezTo>
                    <a:pt x="161" y="1987"/>
                    <a:pt x="161" y="1850"/>
                    <a:pt x="161" y="1736"/>
                  </a:cubicBezTo>
                  <a:cubicBezTo>
                    <a:pt x="183" y="1576"/>
                    <a:pt x="252" y="1393"/>
                    <a:pt x="320" y="1233"/>
                  </a:cubicBezTo>
                  <a:cubicBezTo>
                    <a:pt x="457" y="891"/>
                    <a:pt x="685" y="549"/>
                    <a:pt x="937" y="252"/>
                  </a:cubicBezTo>
                  <a:cubicBezTo>
                    <a:pt x="959" y="206"/>
                    <a:pt x="1005" y="161"/>
                    <a:pt x="1028" y="138"/>
                  </a:cubicBezTo>
                  <a:cubicBezTo>
                    <a:pt x="1051" y="115"/>
                    <a:pt x="1051" y="92"/>
                    <a:pt x="1051" y="69"/>
                  </a:cubicBezTo>
                  <a:cubicBezTo>
                    <a:pt x="1051" y="47"/>
                    <a:pt x="1051" y="24"/>
                    <a:pt x="1028" y="24"/>
                  </a:cubicBezTo>
                  <a:cubicBezTo>
                    <a:pt x="1028" y="1"/>
                    <a:pt x="1005" y="1"/>
                    <a:pt x="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 name="Google Shape;9884;p58"/>
            <p:cNvSpPr/>
            <p:nvPr/>
          </p:nvSpPr>
          <p:spPr>
            <a:xfrm>
              <a:off x="5221650" y="3947987"/>
              <a:ext cx="194628" cy="184312"/>
            </a:xfrm>
            <a:custGeom>
              <a:avLst/>
              <a:gdLst/>
              <a:ahLst/>
              <a:cxnLst/>
              <a:rect l="l" t="t" r="r" b="b"/>
              <a:pathLst>
                <a:path w="4132" h="3913" extrusionOk="0">
                  <a:moveTo>
                    <a:pt x="179" y="2285"/>
                  </a:moveTo>
                  <a:lnTo>
                    <a:pt x="179" y="2285"/>
                  </a:lnTo>
                  <a:cubicBezTo>
                    <a:pt x="180" y="2292"/>
                    <a:pt x="182" y="2298"/>
                    <a:pt x="183" y="2305"/>
                  </a:cubicBezTo>
                  <a:cubicBezTo>
                    <a:pt x="183" y="2293"/>
                    <a:pt x="183" y="2287"/>
                    <a:pt x="179" y="2285"/>
                  </a:cubicBezTo>
                  <a:close/>
                  <a:moveTo>
                    <a:pt x="731" y="0"/>
                  </a:moveTo>
                  <a:cubicBezTo>
                    <a:pt x="708" y="23"/>
                    <a:pt x="685" y="23"/>
                    <a:pt x="662" y="46"/>
                  </a:cubicBezTo>
                  <a:cubicBezTo>
                    <a:pt x="480" y="320"/>
                    <a:pt x="320" y="616"/>
                    <a:pt x="206" y="936"/>
                  </a:cubicBezTo>
                  <a:cubicBezTo>
                    <a:pt x="69" y="1255"/>
                    <a:pt x="1" y="1598"/>
                    <a:pt x="1" y="1963"/>
                  </a:cubicBezTo>
                  <a:cubicBezTo>
                    <a:pt x="1" y="2123"/>
                    <a:pt x="1" y="2283"/>
                    <a:pt x="46" y="2442"/>
                  </a:cubicBezTo>
                  <a:cubicBezTo>
                    <a:pt x="69" y="2602"/>
                    <a:pt x="137" y="2762"/>
                    <a:pt x="206" y="2922"/>
                  </a:cubicBezTo>
                  <a:cubicBezTo>
                    <a:pt x="366" y="3218"/>
                    <a:pt x="617" y="3470"/>
                    <a:pt x="914" y="3629"/>
                  </a:cubicBezTo>
                  <a:cubicBezTo>
                    <a:pt x="1050" y="3698"/>
                    <a:pt x="1165" y="3766"/>
                    <a:pt x="1302" y="3812"/>
                  </a:cubicBezTo>
                  <a:cubicBezTo>
                    <a:pt x="1439" y="3858"/>
                    <a:pt x="1598" y="3880"/>
                    <a:pt x="1735" y="3903"/>
                  </a:cubicBezTo>
                  <a:cubicBezTo>
                    <a:pt x="1815" y="3909"/>
                    <a:pt x="1896" y="3912"/>
                    <a:pt x="1978" y="3912"/>
                  </a:cubicBezTo>
                  <a:cubicBezTo>
                    <a:pt x="2202" y="3912"/>
                    <a:pt x="2431" y="3891"/>
                    <a:pt x="2648" y="3858"/>
                  </a:cubicBezTo>
                  <a:cubicBezTo>
                    <a:pt x="2922" y="3789"/>
                    <a:pt x="3196" y="3675"/>
                    <a:pt x="3447" y="3515"/>
                  </a:cubicBezTo>
                  <a:cubicBezTo>
                    <a:pt x="3561" y="3447"/>
                    <a:pt x="3675" y="3355"/>
                    <a:pt x="3790" y="3264"/>
                  </a:cubicBezTo>
                  <a:cubicBezTo>
                    <a:pt x="3904" y="3150"/>
                    <a:pt x="4018" y="3013"/>
                    <a:pt x="4109" y="2876"/>
                  </a:cubicBezTo>
                  <a:cubicBezTo>
                    <a:pt x="4132" y="2830"/>
                    <a:pt x="4109" y="2785"/>
                    <a:pt x="4086" y="2762"/>
                  </a:cubicBezTo>
                  <a:cubicBezTo>
                    <a:pt x="4073" y="2755"/>
                    <a:pt x="4060" y="2752"/>
                    <a:pt x="4047" y="2752"/>
                  </a:cubicBezTo>
                  <a:cubicBezTo>
                    <a:pt x="4016" y="2752"/>
                    <a:pt x="3988" y="2769"/>
                    <a:pt x="3972" y="2785"/>
                  </a:cubicBezTo>
                  <a:cubicBezTo>
                    <a:pt x="3926" y="2853"/>
                    <a:pt x="3904" y="2899"/>
                    <a:pt x="3858" y="2945"/>
                  </a:cubicBezTo>
                  <a:cubicBezTo>
                    <a:pt x="3744" y="3082"/>
                    <a:pt x="3630" y="3196"/>
                    <a:pt x="3493" y="3310"/>
                  </a:cubicBezTo>
                  <a:cubicBezTo>
                    <a:pt x="3493" y="3287"/>
                    <a:pt x="3493" y="3287"/>
                    <a:pt x="3493" y="3287"/>
                  </a:cubicBezTo>
                  <a:cubicBezTo>
                    <a:pt x="3356" y="3401"/>
                    <a:pt x="3173" y="3492"/>
                    <a:pt x="3013" y="3561"/>
                  </a:cubicBezTo>
                  <a:cubicBezTo>
                    <a:pt x="2808" y="3652"/>
                    <a:pt x="2580" y="3698"/>
                    <a:pt x="2374" y="3743"/>
                  </a:cubicBezTo>
                  <a:cubicBezTo>
                    <a:pt x="2260" y="3755"/>
                    <a:pt x="2152" y="3761"/>
                    <a:pt x="2043" y="3761"/>
                  </a:cubicBezTo>
                  <a:cubicBezTo>
                    <a:pt x="1935" y="3761"/>
                    <a:pt x="1827" y="3755"/>
                    <a:pt x="1712" y="3743"/>
                  </a:cubicBezTo>
                  <a:lnTo>
                    <a:pt x="1735" y="3743"/>
                  </a:lnTo>
                  <a:cubicBezTo>
                    <a:pt x="1530" y="3721"/>
                    <a:pt x="1347" y="3652"/>
                    <a:pt x="1165" y="3584"/>
                  </a:cubicBezTo>
                  <a:lnTo>
                    <a:pt x="1187" y="3584"/>
                  </a:lnTo>
                  <a:cubicBezTo>
                    <a:pt x="1028" y="3515"/>
                    <a:pt x="868" y="3424"/>
                    <a:pt x="731" y="3333"/>
                  </a:cubicBezTo>
                  <a:cubicBezTo>
                    <a:pt x="640" y="3241"/>
                    <a:pt x="571" y="3173"/>
                    <a:pt x="480" y="3059"/>
                  </a:cubicBezTo>
                  <a:cubicBezTo>
                    <a:pt x="411" y="2967"/>
                    <a:pt x="343" y="2830"/>
                    <a:pt x="274" y="2716"/>
                  </a:cubicBezTo>
                  <a:cubicBezTo>
                    <a:pt x="229" y="2579"/>
                    <a:pt x="183" y="2420"/>
                    <a:pt x="160" y="2283"/>
                  </a:cubicBezTo>
                  <a:cubicBezTo>
                    <a:pt x="170" y="2283"/>
                    <a:pt x="176" y="2283"/>
                    <a:pt x="179" y="2285"/>
                  </a:cubicBezTo>
                  <a:lnTo>
                    <a:pt x="179" y="2285"/>
                  </a:lnTo>
                  <a:cubicBezTo>
                    <a:pt x="139" y="2065"/>
                    <a:pt x="161" y="1865"/>
                    <a:pt x="183" y="1644"/>
                  </a:cubicBezTo>
                  <a:cubicBezTo>
                    <a:pt x="229" y="1370"/>
                    <a:pt x="297" y="1096"/>
                    <a:pt x="411" y="822"/>
                  </a:cubicBezTo>
                  <a:cubicBezTo>
                    <a:pt x="411" y="822"/>
                    <a:pt x="411" y="845"/>
                    <a:pt x="411" y="845"/>
                  </a:cubicBezTo>
                  <a:cubicBezTo>
                    <a:pt x="525" y="594"/>
                    <a:pt x="640" y="342"/>
                    <a:pt x="799" y="137"/>
                  </a:cubicBezTo>
                  <a:cubicBezTo>
                    <a:pt x="845" y="91"/>
                    <a:pt x="822" y="46"/>
                    <a:pt x="777" y="23"/>
                  </a:cubicBezTo>
                  <a:cubicBezTo>
                    <a:pt x="777" y="0"/>
                    <a:pt x="754" y="0"/>
                    <a:pt x="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 name="Google Shape;9885;p58"/>
            <p:cNvSpPr/>
            <p:nvPr/>
          </p:nvSpPr>
          <p:spPr>
            <a:xfrm>
              <a:off x="5710879" y="3845818"/>
              <a:ext cx="79603" cy="140884"/>
            </a:xfrm>
            <a:custGeom>
              <a:avLst/>
              <a:gdLst/>
              <a:ahLst/>
              <a:cxnLst/>
              <a:rect l="l" t="t" r="r" b="b"/>
              <a:pathLst>
                <a:path w="1690" h="2991" extrusionOk="0">
                  <a:moveTo>
                    <a:pt x="1210" y="1"/>
                  </a:moveTo>
                  <a:lnTo>
                    <a:pt x="1210" y="1"/>
                  </a:lnTo>
                  <a:cubicBezTo>
                    <a:pt x="1278" y="183"/>
                    <a:pt x="1324" y="343"/>
                    <a:pt x="1370" y="526"/>
                  </a:cubicBezTo>
                  <a:cubicBezTo>
                    <a:pt x="1370" y="526"/>
                    <a:pt x="1370" y="526"/>
                    <a:pt x="1370" y="503"/>
                  </a:cubicBezTo>
                  <a:cubicBezTo>
                    <a:pt x="1461" y="959"/>
                    <a:pt x="1529" y="1393"/>
                    <a:pt x="1506" y="1850"/>
                  </a:cubicBezTo>
                  <a:cubicBezTo>
                    <a:pt x="1506" y="1986"/>
                    <a:pt x="1484" y="2101"/>
                    <a:pt x="1461" y="2238"/>
                  </a:cubicBezTo>
                  <a:cubicBezTo>
                    <a:pt x="1461" y="2238"/>
                    <a:pt x="1461" y="2215"/>
                    <a:pt x="1461" y="2215"/>
                  </a:cubicBezTo>
                  <a:cubicBezTo>
                    <a:pt x="1438" y="2306"/>
                    <a:pt x="1392" y="2397"/>
                    <a:pt x="1324" y="2489"/>
                  </a:cubicBezTo>
                  <a:lnTo>
                    <a:pt x="1347" y="2489"/>
                  </a:lnTo>
                  <a:cubicBezTo>
                    <a:pt x="1324" y="2489"/>
                    <a:pt x="1324" y="2489"/>
                    <a:pt x="1324" y="2511"/>
                  </a:cubicBezTo>
                  <a:cubicBezTo>
                    <a:pt x="1278" y="2580"/>
                    <a:pt x="1233" y="2626"/>
                    <a:pt x="1187" y="2671"/>
                  </a:cubicBezTo>
                  <a:cubicBezTo>
                    <a:pt x="1141" y="2717"/>
                    <a:pt x="1118" y="2740"/>
                    <a:pt x="1050" y="2763"/>
                  </a:cubicBezTo>
                  <a:cubicBezTo>
                    <a:pt x="1027" y="2785"/>
                    <a:pt x="982" y="2808"/>
                    <a:pt x="959" y="2808"/>
                  </a:cubicBezTo>
                  <a:cubicBezTo>
                    <a:pt x="913" y="2831"/>
                    <a:pt x="867" y="2831"/>
                    <a:pt x="822" y="2831"/>
                  </a:cubicBezTo>
                  <a:cubicBezTo>
                    <a:pt x="776" y="2831"/>
                    <a:pt x="753" y="2808"/>
                    <a:pt x="708" y="2808"/>
                  </a:cubicBezTo>
                  <a:cubicBezTo>
                    <a:pt x="662" y="2785"/>
                    <a:pt x="616" y="2763"/>
                    <a:pt x="548" y="2740"/>
                  </a:cubicBezTo>
                  <a:cubicBezTo>
                    <a:pt x="479" y="2694"/>
                    <a:pt x="434" y="2626"/>
                    <a:pt x="365" y="2580"/>
                  </a:cubicBezTo>
                  <a:cubicBezTo>
                    <a:pt x="297" y="2511"/>
                    <a:pt x="251" y="2420"/>
                    <a:pt x="183" y="2329"/>
                  </a:cubicBezTo>
                  <a:cubicBezTo>
                    <a:pt x="183" y="2329"/>
                    <a:pt x="160" y="2306"/>
                    <a:pt x="160" y="2283"/>
                  </a:cubicBezTo>
                  <a:cubicBezTo>
                    <a:pt x="143" y="2250"/>
                    <a:pt x="114" y="2229"/>
                    <a:pt x="82" y="2229"/>
                  </a:cubicBezTo>
                  <a:cubicBezTo>
                    <a:pt x="70" y="2229"/>
                    <a:pt x="58" y="2231"/>
                    <a:pt x="46" y="2238"/>
                  </a:cubicBezTo>
                  <a:cubicBezTo>
                    <a:pt x="23" y="2238"/>
                    <a:pt x="0" y="2283"/>
                    <a:pt x="0" y="2329"/>
                  </a:cubicBezTo>
                  <a:cubicBezTo>
                    <a:pt x="69" y="2443"/>
                    <a:pt x="137" y="2534"/>
                    <a:pt x="205" y="2648"/>
                  </a:cubicBezTo>
                  <a:cubicBezTo>
                    <a:pt x="274" y="2717"/>
                    <a:pt x="342" y="2785"/>
                    <a:pt x="411" y="2831"/>
                  </a:cubicBezTo>
                  <a:cubicBezTo>
                    <a:pt x="479" y="2877"/>
                    <a:pt x="548" y="2922"/>
                    <a:pt x="616" y="2945"/>
                  </a:cubicBezTo>
                  <a:cubicBezTo>
                    <a:pt x="662" y="2945"/>
                    <a:pt x="685" y="2968"/>
                    <a:pt x="730" y="2968"/>
                  </a:cubicBezTo>
                  <a:cubicBezTo>
                    <a:pt x="753" y="2991"/>
                    <a:pt x="799" y="2991"/>
                    <a:pt x="822" y="2991"/>
                  </a:cubicBezTo>
                  <a:cubicBezTo>
                    <a:pt x="959" y="2991"/>
                    <a:pt x="1096" y="2945"/>
                    <a:pt x="1210" y="2877"/>
                  </a:cubicBezTo>
                  <a:cubicBezTo>
                    <a:pt x="1324" y="2785"/>
                    <a:pt x="1415" y="2671"/>
                    <a:pt x="1484" y="2557"/>
                  </a:cubicBezTo>
                  <a:cubicBezTo>
                    <a:pt x="1575" y="2420"/>
                    <a:pt x="1621" y="2260"/>
                    <a:pt x="1643" y="2101"/>
                  </a:cubicBezTo>
                  <a:cubicBezTo>
                    <a:pt x="1689" y="1918"/>
                    <a:pt x="1689" y="1735"/>
                    <a:pt x="1666" y="1553"/>
                  </a:cubicBezTo>
                  <a:cubicBezTo>
                    <a:pt x="1666" y="1142"/>
                    <a:pt x="1598" y="731"/>
                    <a:pt x="1484" y="320"/>
                  </a:cubicBezTo>
                  <a:cubicBezTo>
                    <a:pt x="1461" y="229"/>
                    <a:pt x="1438" y="160"/>
                    <a:pt x="1415" y="69"/>
                  </a:cubicBezTo>
                  <a:lnTo>
                    <a:pt x="1392" y="69"/>
                  </a:lnTo>
                  <a:cubicBezTo>
                    <a:pt x="1392" y="69"/>
                    <a:pt x="1370" y="69"/>
                    <a:pt x="1370" y="46"/>
                  </a:cubicBezTo>
                  <a:cubicBezTo>
                    <a:pt x="1324" y="46"/>
                    <a:pt x="1255" y="24"/>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 name="Google Shape;9886;p58"/>
            <p:cNvSpPr/>
            <p:nvPr/>
          </p:nvSpPr>
          <p:spPr>
            <a:xfrm>
              <a:off x="5773199" y="3963013"/>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 name="Google Shape;9887;p58"/>
            <p:cNvSpPr/>
            <p:nvPr/>
          </p:nvSpPr>
          <p:spPr>
            <a:xfrm>
              <a:off x="5773199" y="3963013"/>
              <a:ext cx="47" cy="1130"/>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 name="Google Shape;9888;p58"/>
            <p:cNvSpPr/>
            <p:nvPr/>
          </p:nvSpPr>
          <p:spPr>
            <a:xfrm>
              <a:off x="5773199" y="396409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 name="Google Shape;9889;p58"/>
            <p:cNvSpPr/>
            <p:nvPr/>
          </p:nvSpPr>
          <p:spPr>
            <a:xfrm>
              <a:off x="5736645" y="3974836"/>
              <a:ext cx="47" cy="47"/>
            </a:xfrm>
            <a:custGeom>
              <a:avLst/>
              <a:gdLst/>
              <a:ahLst/>
              <a:cxnLst/>
              <a:rect l="l" t="t" r="r" b="b"/>
              <a:pathLst>
                <a:path w="1" h="1" extrusionOk="0">
                  <a:moveTo>
                    <a:pt x="1" y="1"/>
                  </a:moveTo>
                  <a:cubicBezTo>
                    <a:pt x="1" y="1"/>
                    <a:pt x="1" y="1"/>
                    <a:pt x="1" y="1"/>
                  </a:cubicBezTo>
                  <a:cubicBezTo>
                    <a:pt x="1" y="1"/>
                    <a:pt x="1" y="1"/>
                    <a:pt x="1" y="1"/>
                  </a:cubicBezTo>
                  <a:lnTo>
                    <a:pt x="1" y="1"/>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 name="Google Shape;9890;p58"/>
            <p:cNvSpPr/>
            <p:nvPr/>
          </p:nvSpPr>
          <p:spPr>
            <a:xfrm>
              <a:off x="5606542" y="3951473"/>
              <a:ext cx="119405" cy="133065"/>
            </a:xfrm>
            <a:custGeom>
              <a:avLst/>
              <a:gdLst/>
              <a:ahLst/>
              <a:cxnLst/>
              <a:rect l="l" t="t" r="r" b="b"/>
              <a:pathLst>
                <a:path w="2535" h="2825" extrusionOk="0">
                  <a:moveTo>
                    <a:pt x="2249" y="0"/>
                  </a:moveTo>
                  <a:cubicBezTo>
                    <a:pt x="2238" y="0"/>
                    <a:pt x="2226" y="6"/>
                    <a:pt x="2215" y="17"/>
                  </a:cubicBezTo>
                  <a:cubicBezTo>
                    <a:pt x="2192" y="17"/>
                    <a:pt x="2192" y="40"/>
                    <a:pt x="2169" y="63"/>
                  </a:cubicBezTo>
                  <a:cubicBezTo>
                    <a:pt x="2169" y="63"/>
                    <a:pt x="2169" y="86"/>
                    <a:pt x="2169" y="109"/>
                  </a:cubicBezTo>
                  <a:cubicBezTo>
                    <a:pt x="2192" y="177"/>
                    <a:pt x="2215" y="223"/>
                    <a:pt x="2215" y="268"/>
                  </a:cubicBezTo>
                  <a:cubicBezTo>
                    <a:pt x="2306" y="656"/>
                    <a:pt x="2375" y="1045"/>
                    <a:pt x="2375" y="1433"/>
                  </a:cubicBezTo>
                  <a:cubicBezTo>
                    <a:pt x="2352" y="1592"/>
                    <a:pt x="2329" y="1775"/>
                    <a:pt x="2284" y="1935"/>
                  </a:cubicBezTo>
                  <a:cubicBezTo>
                    <a:pt x="2261" y="2049"/>
                    <a:pt x="2192" y="2163"/>
                    <a:pt x="2147" y="2277"/>
                  </a:cubicBezTo>
                  <a:cubicBezTo>
                    <a:pt x="2101" y="2346"/>
                    <a:pt x="2032" y="2391"/>
                    <a:pt x="1987" y="2460"/>
                  </a:cubicBezTo>
                  <a:cubicBezTo>
                    <a:pt x="1918" y="2505"/>
                    <a:pt x="1873" y="2551"/>
                    <a:pt x="1827" y="2574"/>
                  </a:cubicBezTo>
                  <a:cubicBezTo>
                    <a:pt x="1759" y="2597"/>
                    <a:pt x="1713" y="2619"/>
                    <a:pt x="1644" y="2642"/>
                  </a:cubicBezTo>
                  <a:cubicBezTo>
                    <a:pt x="1599" y="2665"/>
                    <a:pt x="1530" y="2665"/>
                    <a:pt x="1462" y="2665"/>
                  </a:cubicBezTo>
                  <a:cubicBezTo>
                    <a:pt x="1370" y="2665"/>
                    <a:pt x="1279" y="2642"/>
                    <a:pt x="1211" y="2619"/>
                  </a:cubicBezTo>
                  <a:cubicBezTo>
                    <a:pt x="1074" y="2574"/>
                    <a:pt x="960" y="2528"/>
                    <a:pt x="868" y="2460"/>
                  </a:cubicBezTo>
                  <a:cubicBezTo>
                    <a:pt x="731" y="2368"/>
                    <a:pt x="617" y="2277"/>
                    <a:pt x="526" y="2186"/>
                  </a:cubicBezTo>
                  <a:cubicBezTo>
                    <a:pt x="435" y="2072"/>
                    <a:pt x="343" y="1958"/>
                    <a:pt x="275" y="1843"/>
                  </a:cubicBezTo>
                  <a:cubicBezTo>
                    <a:pt x="229" y="1775"/>
                    <a:pt x="206" y="1684"/>
                    <a:pt x="161" y="1592"/>
                  </a:cubicBezTo>
                  <a:cubicBezTo>
                    <a:pt x="161" y="1570"/>
                    <a:pt x="115" y="1547"/>
                    <a:pt x="69" y="1547"/>
                  </a:cubicBezTo>
                  <a:cubicBezTo>
                    <a:pt x="24" y="1570"/>
                    <a:pt x="1" y="1615"/>
                    <a:pt x="24" y="1661"/>
                  </a:cubicBezTo>
                  <a:cubicBezTo>
                    <a:pt x="92" y="1843"/>
                    <a:pt x="184" y="2003"/>
                    <a:pt x="298" y="2163"/>
                  </a:cubicBezTo>
                  <a:cubicBezTo>
                    <a:pt x="412" y="2300"/>
                    <a:pt x="526" y="2414"/>
                    <a:pt x="663" y="2505"/>
                  </a:cubicBezTo>
                  <a:cubicBezTo>
                    <a:pt x="891" y="2688"/>
                    <a:pt x="1165" y="2825"/>
                    <a:pt x="1462" y="2825"/>
                  </a:cubicBezTo>
                  <a:cubicBezTo>
                    <a:pt x="1599" y="2825"/>
                    <a:pt x="1736" y="2802"/>
                    <a:pt x="1850" y="2734"/>
                  </a:cubicBezTo>
                  <a:cubicBezTo>
                    <a:pt x="1918" y="2711"/>
                    <a:pt x="1987" y="2665"/>
                    <a:pt x="2055" y="2619"/>
                  </a:cubicBezTo>
                  <a:cubicBezTo>
                    <a:pt x="2101" y="2551"/>
                    <a:pt x="2169" y="2505"/>
                    <a:pt x="2215" y="2437"/>
                  </a:cubicBezTo>
                  <a:cubicBezTo>
                    <a:pt x="2284" y="2346"/>
                    <a:pt x="2329" y="2254"/>
                    <a:pt x="2375" y="2163"/>
                  </a:cubicBezTo>
                  <a:cubicBezTo>
                    <a:pt x="2420" y="2072"/>
                    <a:pt x="2443" y="1980"/>
                    <a:pt x="2466" y="1889"/>
                  </a:cubicBezTo>
                  <a:cubicBezTo>
                    <a:pt x="2512" y="1684"/>
                    <a:pt x="2535" y="1478"/>
                    <a:pt x="2535" y="1273"/>
                  </a:cubicBezTo>
                  <a:cubicBezTo>
                    <a:pt x="2512" y="862"/>
                    <a:pt x="2420" y="451"/>
                    <a:pt x="2329" y="63"/>
                  </a:cubicBezTo>
                  <a:cubicBezTo>
                    <a:pt x="2329" y="40"/>
                    <a:pt x="2306" y="17"/>
                    <a:pt x="2284" y="17"/>
                  </a:cubicBezTo>
                  <a:cubicBezTo>
                    <a:pt x="2272" y="6"/>
                    <a:pt x="2261" y="0"/>
                    <a:pt x="2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 name="Google Shape;9891;p58"/>
            <p:cNvSpPr/>
            <p:nvPr/>
          </p:nvSpPr>
          <p:spPr>
            <a:xfrm>
              <a:off x="5408750" y="4025379"/>
              <a:ext cx="206450" cy="152141"/>
            </a:xfrm>
            <a:custGeom>
              <a:avLst/>
              <a:gdLst/>
              <a:ahLst/>
              <a:cxnLst/>
              <a:rect l="l" t="t" r="r" b="b"/>
              <a:pathLst>
                <a:path w="4383" h="3230" extrusionOk="0">
                  <a:moveTo>
                    <a:pt x="4223" y="1"/>
                  </a:moveTo>
                  <a:cubicBezTo>
                    <a:pt x="4177" y="1"/>
                    <a:pt x="4154" y="46"/>
                    <a:pt x="4154" y="92"/>
                  </a:cubicBezTo>
                  <a:cubicBezTo>
                    <a:pt x="4200" y="343"/>
                    <a:pt x="4223" y="617"/>
                    <a:pt x="4223" y="891"/>
                  </a:cubicBezTo>
                  <a:cubicBezTo>
                    <a:pt x="4200" y="1165"/>
                    <a:pt x="4154" y="1461"/>
                    <a:pt x="4086" y="1735"/>
                  </a:cubicBezTo>
                  <a:cubicBezTo>
                    <a:pt x="4017" y="1941"/>
                    <a:pt x="3926" y="2123"/>
                    <a:pt x="3812" y="2306"/>
                  </a:cubicBezTo>
                  <a:lnTo>
                    <a:pt x="3835" y="2306"/>
                  </a:lnTo>
                  <a:cubicBezTo>
                    <a:pt x="3743" y="2420"/>
                    <a:pt x="3652" y="2557"/>
                    <a:pt x="3538" y="2648"/>
                  </a:cubicBezTo>
                  <a:cubicBezTo>
                    <a:pt x="3447" y="2740"/>
                    <a:pt x="3333" y="2831"/>
                    <a:pt x="3218" y="2876"/>
                  </a:cubicBezTo>
                  <a:cubicBezTo>
                    <a:pt x="3104" y="2945"/>
                    <a:pt x="2990" y="2991"/>
                    <a:pt x="2876" y="3013"/>
                  </a:cubicBezTo>
                  <a:cubicBezTo>
                    <a:pt x="2742" y="3047"/>
                    <a:pt x="2621" y="3068"/>
                    <a:pt x="2494" y="3068"/>
                  </a:cubicBezTo>
                  <a:cubicBezTo>
                    <a:pt x="2447" y="3068"/>
                    <a:pt x="2400" y="3065"/>
                    <a:pt x="2351" y="3059"/>
                  </a:cubicBezTo>
                  <a:lnTo>
                    <a:pt x="2374" y="3059"/>
                  </a:lnTo>
                  <a:cubicBezTo>
                    <a:pt x="2191" y="3059"/>
                    <a:pt x="1986" y="3036"/>
                    <a:pt x="1803" y="2968"/>
                  </a:cubicBezTo>
                  <a:cubicBezTo>
                    <a:pt x="1598" y="2899"/>
                    <a:pt x="1415" y="2808"/>
                    <a:pt x="1210" y="2694"/>
                  </a:cubicBezTo>
                  <a:lnTo>
                    <a:pt x="1233" y="2694"/>
                  </a:lnTo>
                  <a:cubicBezTo>
                    <a:pt x="1027" y="2580"/>
                    <a:pt x="867" y="2443"/>
                    <a:pt x="708" y="2283"/>
                  </a:cubicBezTo>
                  <a:cubicBezTo>
                    <a:pt x="594" y="2146"/>
                    <a:pt x="479" y="1986"/>
                    <a:pt x="388" y="1827"/>
                  </a:cubicBezTo>
                  <a:cubicBezTo>
                    <a:pt x="297" y="1690"/>
                    <a:pt x="251" y="1530"/>
                    <a:pt x="206" y="1370"/>
                  </a:cubicBezTo>
                  <a:cubicBezTo>
                    <a:pt x="183" y="1302"/>
                    <a:pt x="183" y="1233"/>
                    <a:pt x="160" y="1187"/>
                  </a:cubicBezTo>
                  <a:cubicBezTo>
                    <a:pt x="160" y="1142"/>
                    <a:pt x="114" y="1096"/>
                    <a:pt x="69" y="1096"/>
                  </a:cubicBezTo>
                  <a:cubicBezTo>
                    <a:pt x="46" y="1119"/>
                    <a:pt x="0" y="1142"/>
                    <a:pt x="0" y="1187"/>
                  </a:cubicBezTo>
                  <a:cubicBezTo>
                    <a:pt x="46" y="1347"/>
                    <a:pt x="69" y="1507"/>
                    <a:pt x="137" y="1667"/>
                  </a:cubicBezTo>
                  <a:cubicBezTo>
                    <a:pt x="183" y="1804"/>
                    <a:pt x="251" y="1941"/>
                    <a:pt x="342" y="2055"/>
                  </a:cubicBezTo>
                  <a:cubicBezTo>
                    <a:pt x="502" y="2306"/>
                    <a:pt x="685" y="2511"/>
                    <a:pt x="936" y="2694"/>
                  </a:cubicBezTo>
                  <a:cubicBezTo>
                    <a:pt x="1164" y="2876"/>
                    <a:pt x="1438" y="3013"/>
                    <a:pt x="1735" y="3105"/>
                  </a:cubicBezTo>
                  <a:cubicBezTo>
                    <a:pt x="1872" y="3150"/>
                    <a:pt x="2009" y="3196"/>
                    <a:pt x="2146" y="3219"/>
                  </a:cubicBezTo>
                  <a:cubicBezTo>
                    <a:pt x="2252" y="3219"/>
                    <a:pt x="2349" y="3229"/>
                    <a:pt x="2442" y="3229"/>
                  </a:cubicBezTo>
                  <a:cubicBezTo>
                    <a:pt x="2488" y="3229"/>
                    <a:pt x="2534" y="3226"/>
                    <a:pt x="2579" y="3219"/>
                  </a:cubicBezTo>
                  <a:cubicBezTo>
                    <a:pt x="2922" y="3196"/>
                    <a:pt x="3264" y="3082"/>
                    <a:pt x="3538" y="2876"/>
                  </a:cubicBezTo>
                  <a:cubicBezTo>
                    <a:pt x="3652" y="2762"/>
                    <a:pt x="3766" y="2648"/>
                    <a:pt x="3880" y="2511"/>
                  </a:cubicBezTo>
                  <a:cubicBezTo>
                    <a:pt x="3972" y="2374"/>
                    <a:pt x="4063" y="2237"/>
                    <a:pt x="4131" y="2078"/>
                  </a:cubicBezTo>
                  <a:cubicBezTo>
                    <a:pt x="4268" y="1758"/>
                    <a:pt x="4337" y="1416"/>
                    <a:pt x="4360" y="1073"/>
                  </a:cubicBezTo>
                  <a:cubicBezTo>
                    <a:pt x="4383" y="731"/>
                    <a:pt x="4383" y="389"/>
                    <a:pt x="4314" y="69"/>
                  </a:cubicBezTo>
                  <a:cubicBezTo>
                    <a:pt x="4314" y="46"/>
                    <a:pt x="4291" y="23"/>
                    <a:pt x="4291" y="23"/>
                  </a:cubicBezTo>
                  <a:cubicBezTo>
                    <a:pt x="4268" y="1"/>
                    <a:pt x="4268" y="1"/>
                    <a:pt x="4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 name="Google Shape;9892;p58"/>
            <p:cNvSpPr/>
            <p:nvPr/>
          </p:nvSpPr>
          <p:spPr>
            <a:xfrm>
              <a:off x="4980804" y="3297481"/>
              <a:ext cx="47" cy="2214"/>
            </a:xfrm>
            <a:custGeom>
              <a:avLst/>
              <a:gdLst/>
              <a:ahLst/>
              <a:cxnLst/>
              <a:rect l="l" t="t" r="r" b="b"/>
              <a:pathLst>
                <a:path w="1" h="47" extrusionOk="0">
                  <a:moveTo>
                    <a:pt x="1" y="46"/>
                  </a:moveTo>
                  <a:cubicBezTo>
                    <a:pt x="1" y="24"/>
                    <a:pt x="1" y="24"/>
                    <a:pt x="1" y="1"/>
                  </a:cubicBezTo>
                  <a:cubicBezTo>
                    <a:pt x="1" y="24"/>
                    <a:pt x="1" y="24"/>
                    <a:pt x="1" y="46"/>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 name="Google Shape;9893;p58"/>
            <p:cNvSpPr/>
            <p:nvPr/>
          </p:nvSpPr>
          <p:spPr>
            <a:xfrm>
              <a:off x="4989424" y="3310388"/>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 name="Google Shape;9894;p58"/>
            <p:cNvSpPr/>
            <p:nvPr/>
          </p:nvSpPr>
          <p:spPr>
            <a:xfrm>
              <a:off x="4986174" y="3310388"/>
              <a:ext cx="510732" cy="310876"/>
            </a:xfrm>
            <a:custGeom>
              <a:avLst/>
              <a:gdLst/>
              <a:ahLst/>
              <a:cxnLst/>
              <a:rect l="l" t="t" r="r" b="b"/>
              <a:pathLst>
                <a:path w="10843" h="6600" extrusionOk="0">
                  <a:moveTo>
                    <a:pt x="69" y="1"/>
                  </a:moveTo>
                  <a:cubicBezTo>
                    <a:pt x="46" y="138"/>
                    <a:pt x="24" y="275"/>
                    <a:pt x="1" y="412"/>
                  </a:cubicBezTo>
                  <a:cubicBezTo>
                    <a:pt x="46" y="571"/>
                    <a:pt x="92" y="731"/>
                    <a:pt x="138" y="891"/>
                  </a:cubicBezTo>
                  <a:cubicBezTo>
                    <a:pt x="252" y="1256"/>
                    <a:pt x="412" y="1598"/>
                    <a:pt x="594" y="1964"/>
                  </a:cubicBezTo>
                  <a:cubicBezTo>
                    <a:pt x="959" y="2671"/>
                    <a:pt x="1439" y="3310"/>
                    <a:pt x="1987" y="3904"/>
                  </a:cubicBezTo>
                  <a:cubicBezTo>
                    <a:pt x="2534" y="4497"/>
                    <a:pt x="3173" y="4999"/>
                    <a:pt x="3858" y="5433"/>
                  </a:cubicBezTo>
                  <a:cubicBezTo>
                    <a:pt x="4520" y="5844"/>
                    <a:pt x="5251" y="6164"/>
                    <a:pt x="6004" y="6369"/>
                  </a:cubicBezTo>
                  <a:cubicBezTo>
                    <a:pt x="6392" y="6483"/>
                    <a:pt x="6803" y="6552"/>
                    <a:pt x="7191" y="6574"/>
                  </a:cubicBezTo>
                  <a:cubicBezTo>
                    <a:pt x="7374" y="6592"/>
                    <a:pt x="7554" y="6599"/>
                    <a:pt x="7731" y="6599"/>
                  </a:cubicBezTo>
                  <a:cubicBezTo>
                    <a:pt x="8019" y="6599"/>
                    <a:pt x="8301" y="6580"/>
                    <a:pt x="8583" y="6552"/>
                  </a:cubicBezTo>
                  <a:cubicBezTo>
                    <a:pt x="9040" y="6506"/>
                    <a:pt x="9473" y="6415"/>
                    <a:pt x="9907" y="6278"/>
                  </a:cubicBezTo>
                  <a:cubicBezTo>
                    <a:pt x="10227" y="6164"/>
                    <a:pt x="10523" y="6027"/>
                    <a:pt x="10843" y="5890"/>
                  </a:cubicBezTo>
                  <a:cubicBezTo>
                    <a:pt x="10797" y="5844"/>
                    <a:pt x="10774" y="5821"/>
                    <a:pt x="10751" y="5776"/>
                  </a:cubicBezTo>
                  <a:cubicBezTo>
                    <a:pt x="10751" y="5776"/>
                    <a:pt x="10751" y="5753"/>
                    <a:pt x="10751" y="5753"/>
                  </a:cubicBezTo>
                  <a:cubicBezTo>
                    <a:pt x="10683" y="5776"/>
                    <a:pt x="10637" y="5798"/>
                    <a:pt x="10569" y="5844"/>
                  </a:cubicBezTo>
                  <a:cubicBezTo>
                    <a:pt x="10067" y="6072"/>
                    <a:pt x="9519" y="6232"/>
                    <a:pt x="8971" y="6346"/>
                  </a:cubicBezTo>
                  <a:lnTo>
                    <a:pt x="8994" y="6346"/>
                  </a:lnTo>
                  <a:cubicBezTo>
                    <a:pt x="8598" y="6407"/>
                    <a:pt x="8193" y="6437"/>
                    <a:pt x="7790" y="6437"/>
                  </a:cubicBezTo>
                  <a:cubicBezTo>
                    <a:pt x="7589" y="6437"/>
                    <a:pt x="7389" y="6430"/>
                    <a:pt x="7191" y="6415"/>
                  </a:cubicBezTo>
                  <a:lnTo>
                    <a:pt x="7214" y="6415"/>
                  </a:lnTo>
                  <a:cubicBezTo>
                    <a:pt x="6894" y="6392"/>
                    <a:pt x="6574" y="6346"/>
                    <a:pt x="6278" y="6278"/>
                  </a:cubicBezTo>
                  <a:cubicBezTo>
                    <a:pt x="5981" y="6209"/>
                    <a:pt x="5707" y="6118"/>
                    <a:pt x="5433" y="6027"/>
                  </a:cubicBezTo>
                  <a:cubicBezTo>
                    <a:pt x="4748" y="5776"/>
                    <a:pt x="4086" y="5410"/>
                    <a:pt x="3470" y="4999"/>
                  </a:cubicBezTo>
                  <a:cubicBezTo>
                    <a:pt x="3470" y="4999"/>
                    <a:pt x="3470" y="4977"/>
                    <a:pt x="3470" y="4977"/>
                  </a:cubicBezTo>
                  <a:cubicBezTo>
                    <a:pt x="2808" y="4520"/>
                    <a:pt x="2192" y="3949"/>
                    <a:pt x="1690" y="3333"/>
                  </a:cubicBezTo>
                  <a:cubicBezTo>
                    <a:pt x="1690" y="3333"/>
                    <a:pt x="1690" y="3333"/>
                    <a:pt x="1690" y="3356"/>
                  </a:cubicBezTo>
                  <a:cubicBezTo>
                    <a:pt x="1256" y="2808"/>
                    <a:pt x="868" y="2215"/>
                    <a:pt x="594" y="1598"/>
                  </a:cubicBezTo>
                  <a:cubicBezTo>
                    <a:pt x="343" y="1073"/>
                    <a:pt x="183" y="549"/>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 name="Google Shape;9895;p58"/>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 name="Google Shape;9896;p58"/>
            <p:cNvSpPr/>
            <p:nvPr/>
          </p:nvSpPr>
          <p:spPr>
            <a:xfrm>
              <a:off x="5149627" y="3544777"/>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9897;p58"/>
            <p:cNvSpPr/>
            <p:nvPr/>
          </p:nvSpPr>
          <p:spPr>
            <a:xfrm>
              <a:off x="5149627" y="3544777"/>
              <a:ext cx="47" cy="1130"/>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 name="Google Shape;9898;p58"/>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9899;p58"/>
            <p:cNvSpPr/>
            <p:nvPr/>
          </p:nvSpPr>
          <p:spPr>
            <a:xfrm>
              <a:off x="5244213" y="2977080"/>
              <a:ext cx="348417" cy="499993"/>
            </a:xfrm>
            <a:custGeom>
              <a:avLst/>
              <a:gdLst/>
              <a:ahLst/>
              <a:cxnLst/>
              <a:rect l="l" t="t" r="r" b="b"/>
              <a:pathLst>
                <a:path w="7397" h="10615" extrusionOk="0">
                  <a:moveTo>
                    <a:pt x="4705" y="1016"/>
                  </a:moveTo>
                  <a:cubicBezTo>
                    <a:pt x="4708" y="1022"/>
                    <a:pt x="4714" y="1028"/>
                    <a:pt x="4726" y="1028"/>
                  </a:cubicBezTo>
                  <a:cubicBezTo>
                    <a:pt x="4719" y="1024"/>
                    <a:pt x="4712" y="1020"/>
                    <a:pt x="4705" y="1016"/>
                  </a:cubicBezTo>
                  <a:close/>
                  <a:moveTo>
                    <a:pt x="1713" y="1"/>
                  </a:moveTo>
                  <a:cubicBezTo>
                    <a:pt x="1348" y="1"/>
                    <a:pt x="1005" y="47"/>
                    <a:pt x="640" y="115"/>
                  </a:cubicBezTo>
                  <a:cubicBezTo>
                    <a:pt x="594" y="115"/>
                    <a:pt x="549" y="138"/>
                    <a:pt x="480" y="138"/>
                  </a:cubicBezTo>
                  <a:cubicBezTo>
                    <a:pt x="320" y="252"/>
                    <a:pt x="161" y="343"/>
                    <a:pt x="1" y="435"/>
                  </a:cubicBezTo>
                  <a:cubicBezTo>
                    <a:pt x="138" y="412"/>
                    <a:pt x="252" y="366"/>
                    <a:pt x="389" y="320"/>
                  </a:cubicBezTo>
                  <a:cubicBezTo>
                    <a:pt x="845" y="206"/>
                    <a:pt x="1348" y="161"/>
                    <a:pt x="1827" y="161"/>
                  </a:cubicBezTo>
                  <a:cubicBezTo>
                    <a:pt x="2329" y="183"/>
                    <a:pt x="2831" y="252"/>
                    <a:pt x="3333" y="412"/>
                  </a:cubicBezTo>
                  <a:lnTo>
                    <a:pt x="3311" y="389"/>
                  </a:lnTo>
                  <a:lnTo>
                    <a:pt x="3311" y="389"/>
                  </a:lnTo>
                  <a:cubicBezTo>
                    <a:pt x="3805" y="546"/>
                    <a:pt x="4256" y="748"/>
                    <a:pt x="4705" y="1016"/>
                  </a:cubicBezTo>
                  <a:lnTo>
                    <a:pt x="4705" y="1016"/>
                  </a:lnTo>
                  <a:cubicBezTo>
                    <a:pt x="4703" y="1010"/>
                    <a:pt x="4703" y="1005"/>
                    <a:pt x="4703" y="1005"/>
                  </a:cubicBezTo>
                  <a:lnTo>
                    <a:pt x="4703" y="1005"/>
                  </a:lnTo>
                  <a:cubicBezTo>
                    <a:pt x="5091" y="1256"/>
                    <a:pt x="5456" y="1553"/>
                    <a:pt x="5776" y="1873"/>
                  </a:cubicBezTo>
                  <a:cubicBezTo>
                    <a:pt x="5776" y="1873"/>
                    <a:pt x="5798" y="1895"/>
                    <a:pt x="5798" y="1895"/>
                  </a:cubicBezTo>
                  <a:cubicBezTo>
                    <a:pt x="6095" y="2192"/>
                    <a:pt x="6346" y="2534"/>
                    <a:pt x="6552" y="2923"/>
                  </a:cubicBezTo>
                  <a:cubicBezTo>
                    <a:pt x="6666" y="3105"/>
                    <a:pt x="6734" y="3288"/>
                    <a:pt x="6826" y="3493"/>
                  </a:cubicBezTo>
                  <a:cubicBezTo>
                    <a:pt x="6894" y="3699"/>
                    <a:pt x="6985" y="3904"/>
                    <a:pt x="7031" y="4132"/>
                  </a:cubicBezTo>
                  <a:cubicBezTo>
                    <a:pt x="7168" y="4726"/>
                    <a:pt x="7236" y="5319"/>
                    <a:pt x="7214" y="5913"/>
                  </a:cubicBezTo>
                  <a:lnTo>
                    <a:pt x="7214" y="5890"/>
                  </a:lnTo>
                  <a:cubicBezTo>
                    <a:pt x="7191" y="6917"/>
                    <a:pt x="7008" y="7921"/>
                    <a:pt x="6711" y="8903"/>
                  </a:cubicBezTo>
                  <a:lnTo>
                    <a:pt x="6711" y="8880"/>
                  </a:lnTo>
                  <a:cubicBezTo>
                    <a:pt x="6552" y="9473"/>
                    <a:pt x="6346" y="10044"/>
                    <a:pt x="6095" y="10615"/>
                  </a:cubicBezTo>
                  <a:cubicBezTo>
                    <a:pt x="6164" y="10569"/>
                    <a:pt x="6255" y="10523"/>
                    <a:pt x="6323" y="10501"/>
                  </a:cubicBezTo>
                  <a:cubicBezTo>
                    <a:pt x="6620" y="9793"/>
                    <a:pt x="6848" y="9063"/>
                    <a:pt x="7031" y="8309"/>
                  </a:cubicBezTo>
                  <a:cubicBezTo>
                    <a:pt x="7259" y="7442"/>
                    <a:pt x="7396" y="6529"/>
                    <a:pt x="7373" y="5639"/>
                  </a:cubicBezTo>
                  <a:cubicBezTo>
                    <a:pt x="7373" y="4817"/>
                    <a:pt x="7236" y="4018"/>
                    <a:pt x="6894" y="3265"/>
                  </a:cubicBezTo>
                  <a:cubicBezTo>
                    <a:pt x="6780" y="2968"/>
                    <a:pt x="6597" y="2671"/>
                    <a:pt x="6415" y="2398"/>
                  </a:cubicBezTo>
                  <a:cubicBezTo>
                    <a:pt x="6232" y="2124"/>
                    <a:pt x="6004" y="1873"/>
                    <a:pt x="5776" y="1644"/>
                  </a:cubicBezTo>
                  <a:cubicBezTo>
                    <a:pt x="5296" y="1165"/>
                    <a:pt x="4726" y="800"/>
                    <a:pt x="4132" y="526"/>
                  </a:cubicBezTo>
                  <a:cubicBezTo>
                    <a:pt x="3539" y="252"/>
                    <a:pt x="2877" y="92"/>
                    <a:pt x="2215" y="24"/>
                  </a:cubicBezTo>
                  <a:cubicBezTo>
                    <a:pt x="2055" y="24"/>
                    <a:pt x="1873" y="1"/>
                    <a:pt x="1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 name="Google Shape;9900;p58"/>
            <p:cNvSpPr/>
            <p:nvPr/>
          </p:nvSpPr>
          <p:spPr>
            <a:xfrm>
              <a:off x="5552796" y="3114718"/>
              <a:ext cx="47" cy="4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 name="Google Shape;9901;p58"/>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 name="Google Shape;9902;p58"/>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9903;p58"/>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9904;p58"/>
            <p:cNvSpPr/>
            <p:nvPr/>
          </p:nvSpPr>
          <p:spPr>
            <a:xfrm>
              <a:off x="4980804" y="2906141"/>
              <a:ext cx="548367" cy="797257"/>
            </a:xfrm>
            <a:custGeom>
              <a:avLst/>
              <a:gdLst/>
              <a:ahLst/>
              <a:cxnLst/>
              <a:rect l="l" t="t" r="r" b="b"/>
              <a:pathLst>
                <a:path w="11642" h="16926" extrusionOk="0">
                  <a:moveTo>
                    <a:pt x="10181" y="0"/>
                  </a:moveTo>
                  <a:lnTo>
                    <a:pt x="10181" y="0"/>
                  </a:lnTo>
                  <a:cubicBezTo>
                    <a:pt x="8971" y="366"/>
                    <a:pt x="7761" y="799"/>
                    <a:pt x="6620" y="1347"/>
                  </a:cubicBezTo>
                  <a:cubicBezTo>
                    <a:pt x="5091" y="2055"/>
                    <a:pt x="3653" y="2991"/>
                    <a:pt x="2489" y="4200"/>
                  </a:cubicBezTo>
                  <a:cubicBezTo>
                    <a:pt x="1918" y="4817"/>
                    <a:pt x="1393" y="5501"/>
                    <a:pt x="982" y="6255"/>
                  </a:cubicBezTo>
                  <a:cubicBezTo>
                    <a:pt x="777" y="6597"/>
                    <a:pt x="617" y="6962"/>
                    <a:pt x="480" y="7350"/>
                  </a:cubicBezTo>
                  <a:cubicBezTo>
                    <a:pt x="343" y="7715"/>
                    <a:pt x="229" y="8081"/>
                    <a:pt x="160" y="8469"/>
                  </a:cubicBezTo>
                  <a:cubicBezTo>
                    <a:pt x="92" y="8834"/>
                    <a:pt x="46" y="9199"/>
                    <a:pt x="23" y="9564"/>
                  </a:cubicBezTo>
                  <a:cubicBezTo>
                    <a:pt x="1" y="9929"/>
                    <a:pt x="23" y="10295"/>
                    <a:pt x="69" y="10660"/>
                  </a:cubicBezTo>
                  <a:cubicBezTo>
                    <a:pt x="138" y="11367"/>
                    <a:pt x="343" y="12052"/>
                    <a:pt x="640" y="12714"/>
                  </a:cubicBezTo>
                  <a:cubicBezTo>
                    <a:pt x="936" y="13376"/>
                    <a:pt x="1325" y="13969"/>
                    <a:pt x="1804" y="14494"/>
                  </a:cubicBezTo>
                  <a:cubicBezTo>
                    <a:pt x="2306" y="15042"/>
                    <a:pt x="2877" y="15499"/>
                    <a:pt x="3516" y="15887"/>
                  </a:cubicBezTo>
                  <a:cubicBezTo>
                    <a:pt x="4178" y="16275"/>
                    <a:pt x="4931" y="16549"/>
                    <a:pt x="5684" y="16709"/>
                  </a:cubicBezTo>
                  <a:cubicBezTo>
                    <a:pt x="6118" y="16800"/>
                    <a:pt x="6529" y="16868"/>
                    <a:pt x="6962" y="16891"/>
                  </a:cubicBezTo>
                  <a:cubicBezTo>
                    <a:pt x="7168" y="16914"/>
                    <a:pt x="7373" y="16925"/>
                    <a:pt x="7579" y="16925"/>
                  </a:cubicBezTo>
                  <a:cubicBezTo>
                    <a:pt x="7784" y="16925"/>
                    <a:pt x="7990" y="16914"/>
                    <a:pt x="8195" y="16891"/>
                  </a:cubicBezTo>
                  <a:cubicBezTo>
                    <a:pt x="8560" y="16868"/>
                    <a:pt x="8925" y="16800"/>
                    <a:pt x="9291" y="16686"/>
                  </a:cubicBezTo>
                  <a:cubicBezTo>
                    <a:pt x="9656" y="16572"/>
                    <a:pt x="9998" y="16435"/>
                    <a:pt x="10318" y="16252"/>
                  </a:cubicBezTo>
                  <a:cubicBezTo>
                    <a:pt x="10660" y="16069"/>
                    <a:pt x="10957" y="15841"/>
                    <a:pt x="11231" y="15567"/>
                  </a:cubicBezTo>
                  <a:cubicBezTo>
                    <a:pt x="11390" y="15430"/>
                    <a:pt x="11505" y="15293"/>
                    <a:pt x="11642" y="15156"/>
                  </a:cubicBezTo>
                  <a:lnTo>
                    <a:pt x="11619" y="15156"/>
                  </a:lnTo>
                  <a:cubicBezTo>
                    <a:pt x="11573" y="15111"/>
                    <a:pt x="11550" y="15088"/>
                    <a:pt x="11505" y="15065"/>
                  </a:cubicBezTo>
                  <a:cubicBezTo>
                    <a:pt x="11254" y="15362"/>
                    <a:pt x="10957" y="15636"/>
                    <a:pt x="10637" y="15864"/>
                  </a:cubicBezTo>
                  <a:cubicBezTo>
                    <a:pt x="10300" y="16089"/>
                    <a:pt x="9963" y="16269"/>
                    <a:pt x="9582" y="16428"/>
                  </a:cubicBezTo>
                  <a:lnTo>
                    <a:pt x="9582" y="16428"/>
                  </a:lnTo>
                  <a:cubicBezTo>
                    <a:pt x="9587" y="16421"/>
                    <a:pt x="9587" y="16412"/>
                    <a:pt x="9587" y="16412"/>
                  </a:cubicBezTo>
                  <a:lnTo>
                    <a:pt x="9587" y="16412"/>
                  </a:lnTo>
                  <a:cubicBezTo>
                    <a:pt x="9176" y="16572"/>
                    <a:pt x="8720" y="16686"/>
                    <a:pt x="8263" y="16731"/>
                  </a:cubicBezTo>
                  <a:lnTo>
                    <a:pt x="8286" y="16731"/>
                  </a:lnTo>
                  <a:cubicBezTo>
                    <a:pt x="8066" y="16754"/>
                    <a:pt x="7845" y="16764"/>
                    <a:pt x="7625" y="16764"/>
                  </a:cubicBezTo>
                  <a:cubicBezTo>
                    <a:pt x="7186" y="16764"/>
                    <a:pt x="6749" y="16724"/>
                    <a:pt x="6323" y="16663"/>
                  </a:cubicBezTo>
                  <a:lnTo>
                    <a:pt x="6300" y="16663"/>
                  </a:lnTo>
                  <a:cubicBezTo>
                    <a:pt x="5958" y="16594"/>
                    <a:pt x="5593" y="16526"/>
                    <a:pt x="5250" y="16435"/>
                  </a:cubicBezTo>
                  <a:cubicBezTo>
                    <a:pt x="4908" y="16343"/>
                    <a:pt x="4566" y="16206"/>
                    <a:pt x="4246" y="16069"/>
                  </a:cubicBezTo>
                  <a:lnTo>
                    <a:pt x="4269" y="16069"/>
                  </a:lnTo>
                  <a:cubicBezTo>
                    <a:pt x="3698" y="15818"/>
                    <a:pt x="3173" y="15499"/>
                    <a:pt x="2671" y="15111"/>
                  </a:cubicBezTo>
                  <a:cubicBezTo>
                    <a:pt x="2215" y="14723"/>
                    <a:pt x="1781" y="14266"/>
                    <a:pt x="1416" y="13764"/>
                  </a:cubicBezTo>
                  <a:lnTo>
                    <a:pt x="1416" y="13764"/>
                  </a:lnTo>
                  <a:cubicBezTo>
                    <a:pt x="1439" y="13787"/>
                    <a:pt x="1439" y="13787"/>
                    <a:pt x="1439" y="13787"/>
                  </a:cubicBezTo>
                  <a:cubicBezTo>
                    <a:pt x="1096" y="13308"/>
                    <a:pt x="822" y="12783"/>
                    <a:pt x="617" y="12235"/>
                  </a:cubicBezTo>
                  <a:cubicBezTo>
                    <a:pt x="411" y="11710"/>
                    <a:pt x="275" y="11139"/>
                    <a:pt x="206" y="10546"/>
                  </a:cubicBezTo>
                  <a:lnTo>
                    <a:pt x="206" y="10569"/>
                  </a:lnTo>
                  <a:cubicBezTo>
                    <a:pt x="160" y="9998"/>
                    <a:pt x="160" y="9404"/>
                    <a:pt x="252" y="8811"/>
                  </a:cubicBezTo>
                  <a:cubicBezTo>
                    <a:pt x="343" y="8172"/>
                    <a:pt x="548" y="7556"/>
                    <a:pt x="800" y="6962"/>
                  </a:cubicBezTo>
                  <a:cubicBezTo>
                    <a:pt x="959" y="6597"/>
                    <a:pt x="1165" y="6255"/>
                    <a:pt x="1370" y="5912"/>
                  </a:cubicBezTo>
                  <a:cubicBezTo>
                    <a:pt x="1598" y="5547"/>
                    <a:pt x="1827" y="5205"/>
                    <a:pt x="2101" y="4885"/>
                  </a:cubicBezTo>
                  <a:lnTo>
                    <a:pt x="2101" y="4885"/>
                  </a:lnTo>
                  <a:cubicBezTo>
                    <a:pt x="2101" y="4885"/>
                    <a:pt x="2100" y="4885"/>
                    <a:pt x="2078" y="4908"/>
                  </a:cubicBezTo>
                  <a:cubicBezTo>
                    <a:pt x="2397" y="4520"/>
                    <a:pt x="2740" y="4155"/>
                    <a:pt x="3105" y="3835"/>
                  </a:cubicBezTo>
                  <a:cubicBezTo>
                    <a:pt x="3470" y="3493"/>
                    <a:pt x="3858" y="3196"/>
                    <a:pt x="4246" y="2899"/>
                  </a:cubicBezTo>
                  <a:cubicBezTo>
                    <a:pt x="5502" y="2009"/>
                    <a:pt x="6894" y="1347"/>
                    <a:pt x="8332" y="799"/>
                  </a:cubicBezTo>
                  <a:cubicBezTo>
                    <a:pt x="8925" y="571"/>
                    <a:pt x="9542" y="366"/>
                    <a:pt x="10158" y="183"/>
                  </a:cubicBezTo>
                  <a:cubicBezTo>
                    <a:pt x="10181" y="115"/>
                    <a:pt x="10181" y="46"/>
                    <a:pt x="10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9905;p58"/>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 name="Google Shape;9906;p58"/>
            <p:cNvSpPr/>
            <p:nvPr/>
          </p:nvSpPr>
          <p:spPr>
            <a:xfrm>
              <a:off x="5278647" y="3690988"/>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 name="Google Shape;9907;p58"/>
            <p:cNvSpPr/>
            <p:nvPr/>
          </p:nvSpPr>
          <p:spPr>
            <a:xfrm>
              <a:off x="5372197" y="2943777"/>
              <a:ext cx="1083" cy="47"/>
            </a:xfrm>
            <a:custGeom>
              <a:avLst/>
              <a:gdLst/>
              <a:ahLst/>
              <a:cxnLst/>
              <a:rect l="l" t="t" r="r" b="b"/>
              <a:pathLst>
                <a:path w="23" h="1" extrusionOk="0">
                  <a:moveTo>
                    <a:pt x="0" y="0"/>
                  </a:moveTo>
                  <a:cubicBezTo>
                    <a:pt x="0" y="0"/>
                    <a:pt x="0" y="0"/>
                    <a:pt x="23"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 name="Google Shape;9908;p58"/>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 name="Google Shape;9909;p58"/>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 name="Google Shape;9910;p58"/>
            <p:cNvSpPr/>
            <p:nvPr/>
          </p:nvSpPr>
          <p:spPr>
            <a:xfrm>
              <a:off x="4992627" y="3321127"/>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 name="Google Shape;9911;p58"/>
            <p:cNvSpPr/>
            <p:nvPr/>
          </p:nvSpPr>
          <p:spPr>
            <a:xfrm>
              <a:off x="5008784" y="3482411"/>
              <a:ext cx="1083" cy="4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 name="Google Shape;9912;p58"/>
            <p:cNvSpPr/>
            <p:nvPr/>
          </p:nvSpPr>
          <p:spPr>
            <a:xfrm>
              <a:off x="5181847" y="3663055"/>
              <a:ext cx="47" cy="1130"/>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 name="Google Shape;9913;p58"/>
            <p:cNvSpPr/>
            <p:nvPr/>
          </p:nvSpPr>
          <p:spPr>
            <a:xfrm>
              <a:off x="5170023" y="2726581"/>
              <a:ext cx="162409" cy="232262"/>
            </a:xfrm>
            <a:custGeom>
              <a:avLst/>
              <a:gdLst/>
              <a:ahLst/>
              <a:cxnLst/>
              <a:rect l="l" t="t" r="r" b="b"/>
              <a:pathLst>
                <a:path w="3448" h="4931" extrusionOk="0">
                  <a:moveTo>
                    <a:pt x="1599" y="1"/>
                  </a:moveTo>
                  <a:cubicBezTo>
                    <a:pt x="1507" y="1"/>
                    <a:pt x="1439" y="23"/>
                    <a:pt x="1393" y="46"/>
                  </a:cubicBezTo>
                  <a:cubicBezTo>
                    <a:pt x="1233" y="115"/>
                    <a:pt x="1097" y="206"/>
                    <a:pt x="960" y="297"/>
                  </a:cubicBezTo>
                  <a:cubicBezTo>
                    <a:pt x="845" y="411"/>
                    <a:pt x="731" y="526"/>
                    <a:pt x="617" y="663"/>
                  </a:cubicBezTo>
                  <a:cubicBezTo>
                    <a:pt x="503" y="799"/>
                    <a:pt x="412" y="936"/>
                    <a:pt x="343" y="1096"/>
                  </a:cubicBezTo>
                  <a:cubicBezTo>
                    <a:pt x="252" y="1256"/>
                    <a:pt x="206" y="1416"/>
                    <a:pt x="138" y="1576"/>
                  </a:cubicBezTo>
                  <a:cubicBezTo>
                    <a:pt x="92" y="1758"/>
                    <a:pt x="47" y="1941"/>
                    <a:pt x="24" y="2101"/>
                  </a:cubicBezTo>
                  <a:cubicBezTo>
                    <a:pt x="1" y="2443"/>
                    <a:pt x="1" y="2785"/>
                    <a:pt x="115" y="3105"/>
                  </a:cubicBezTo>
                  <a:cubicBezTo>
                    <a:pt x="115" y="3138"/>
                    <a:pt x="139" y="3159"/>
                    <a:pt x="171" y="3159"/>
                  </a:cubicBezTo>
                  <a:cubicBezTo>
                    <a:pt x="182" y="3159"/>
                    <a:pt x="194" y="3157"/>
                    <a:pt x="206" y="3150"/>
                  </a:cubicBezTo>
                  <a:cubicBezTo>
                    <a:pt x="252" y="3150"/>
                    <a:pt x="275" y="3105"/>
                    <a:pt x="252" y="3059"/>
                  </a:cubicBezTo>
                  <a:cubicBezTo>
                    <a:pt x="229" y="2945"/>
                    <a:pt x="206" y="2854"/>
                    <a:pt x="183" y="2740"/>
                  </a:cubicBezTo>
                  <a:cubicBezTo>
                    <a:pt x="183" y="2762"/>
                    <a:pt x="183" y="2762"/>
                    <a:pt x="183" y="2762"/>
                  </a:cubicBezTo>
                  <a:cubicBezTo>
                    <a:pt x="161" y="2534"/>
                    <a:pt x="161" y="2306"/>
                    <a:pt x="206" y="2101"/>
                  </a:cubicBezTo>
                  <a:lnTo>
                    <a:pt x="183" y="2101"/>
                  </a:lnTo>
                  <a:cubicBezTo>
                    <a:pt x="229" y="1849"/>
                    <a:pt x="298" y="1598"/>
                    <a:pt x="389" y="1347"/>
                  </a:cubicBezTo>
                  <a:cubicBezTo>
                    <a:pt x="480" y="1142"/>
                    <a:pt x="594" y="959"/>
                    <a:pt x="731" y="777"/>
                  </a:cubicBezTo>
                  <a:cubicBezTo>
                    <a:pt x="738" y="769"/>
                    <a:pt x="744" y="762"/>
                    <a:pt x="750" y="754"/>
                  </a:cubicBezTo>
                  <a:lnTo>
                    <a:pt x="750" y="754"/>
                  </a:lnTo>
                  <a:cubicBezTo>
                    <a:pt x="751" y="754"/>
                    <a:pt x="753" y="754"/>
                    <a:pt x="754" y="754"/>
                  </a:cubicBezTo>
                  <a:cubicBezTo>
                    <a:pt x="753" y="754"/>
                    <a:pt x="752" y="754"/>
                    <a:pt x="750" y="754"/>
                  </a:cubicBezTo>
                  <a:lnTo>
                    <a:pt x="750" y="754"/>
                  </a:lnTo>
                  <a:cubicBezTo>
                    <a:pt x="858" y="625"/>
                    <a:pt x="967" y="498"/>
                    <a:pt x="1097" y="411"/>
                  </a:cubicBezTo>
                  <a:cubicBezTo>
                    <a:pt x="1211" y="320"/>
                    <a:pt x="1325" y="252"/>
                    <a:pt x="1439" y="206"/>
                  </a:cubicBezTo>
                  <a:cubicBezTo>
                    <a:pt x="1507" y="183"/>
                    <a:pt x="1553" y="160"/>
                    <a:pt x="1599" y="160"/>
                  </a:cubicBezTo>
                  <a:lnTo>
                    <a:pt x="1690" y="160"/>
                  </a:lnTo>
                  <a:cubicBezTo>
                    <a:pt x="1690" y="160"/>
                    <a:pt x="1713" y="160"/>
                    <a:pt x="1713" y="183"/>
                  </a:cubicBezTo>
                  <a:cubicBezTo>
                    <a:pt x="1713" y="183"/>
                    <a:pt x="1736" y="183"/>
                    <a:pt x="1736" y="206"/>
                  </a:cubicBezTo>
                  <a:cubicBezTo>
                    <a:pt x="1736" y="206"/>
                    <a:pt x="1758" y="229"/>
                    <a:pt x="1758" y="229"/>
                  </a:cubicBezTo>
                  <a:cubicBezTo>
                    <a:pt x="1758" y="252"/>
                    <a:pt x="1781" y="297"/>
                    <a:pt x="1781" y="320"/>
                  </a:cubicBezTo>
                  <a:cubicBezTo>
                    <a:pt x="1781" y="434"/>
                    <a:pt x="1781" y="571"/>
                    <a:pt x="1758" y="685"/>
                  </a:cubicBezTo>
                  <a:cubicBezTo>
                    <a:pt x="1758" y="799"/>
                    <a:pt x="1736" y="936"/>
                    <a:pt x="1713" y="1051"/>
                  </a:cubicBezTo>
                  <a:cubicBezTo>
                    <a:pt x="1690" y="1165"/>
                    <a:pt x="1667" y="1279"/>
                    <a:pt x="1644" y="1393"/>
                  </a:cubicBezTo>
                  <a:cubicBezTo>
                    <a:pt x="1621" y="1735"/>
                    <a:pt x="1644" y="2055"/>
                    <a:pt x="1667" y="2374"/>
                  </a:cubicBezTo>
                  <a:cubicBezTo>
                    <a:pt x="1713" y="2717"/>
                    <a:pt x="1781" y="3059"/>
                    <a:pt x="1918" y="3379"/>
                  </a:cubicBezTo>
                  <a:cubicBezTo>
                    <a:pt x="1964" y="3539"/>
                    <a:pt x="2032" y="3675"/>
                    <a:pt x="2124" y="3835"/>
                  </a:cubicBezTo>
                  <a:cubicBezTo>
                    <a:pt x="2192" y="3972"/>
                    <a:pt x="2283" y="4109"/>
                    <a:pt x="2398" y="4246"/>
                  </a:cubicBezTo>
                  <a:cubicBezTo>
                    <a:pt x="2512" y="4383"/>
                    <a:pt x="2649" y="4520"/>
                    <a:pt x="2808" y="4634"/>
                  </a:cubicBezTo>
                  <a:cubicBezTo>
                    <a:pt x="2968" y="4748"/>
                    <a:pt x="3151" y="4840"/>
                    <a:pt x="3333" y="4931"/>
                  </a:cubicBezTo>
                  <a:cubicBezTo>
                    <a:pt x="3356" y="4931"/>
                    <a:pt x="3379" y="4931"/>
                    <a:pt x="3402" y="4908"/>
                  </a:cubicBezTo>
                  <a:cubicBezTo>
                    <a:pt x="3425" y="4908"/>
                    <a:pt x="3425" y="4885"/>
                    <a:pt x="3425" y="4862"/>
                  </a:cubicBezTo>
                  <a:cubicBezTo>
                    <a:pt x="3448" y="4840"/>
                    <a:pt x="3448" y="4817"/>
                    <a:pt x="3425" y="4794"/>
                  </a:cubicBezTo>
                  <a:cubicBezTo>
                    <a:pt x="3425" y="4794"/>
                    <a:pt x="3402" y="4771"/>
                    <a:pt x="3379" y="4771"/>
                  </a:cubicBezTo>
                  <a:cubicBezTo>
                    <a:pt x="3356" y="4748"/>
                    <a:pt x="3333" y="4748"/>
                    <a:pt x="3311" y="4748"/>
                  </a:cubicBezTo>
                  <a:cubicBezTo>
                    <a:pt x="3151" y="4680"/>
                    <a:pt x="2991" y="4588"/>
                    <a:pt x="2854" y="4474"/>
                  </a:cubicBezTo>
                  <a:cubicBezTo>
                    <a:pt x="2717" y="4360"/>
                    <a:pt x="2580" y="4223"/>
                    <a:pt x="2466" y="4086"/>
                  </a:cubicBezTo>
                  <a:cubicBezTo>
                    <a:pt x="2329" y="3881"/>
                    <a:pt x="2192" y="3675"/>
                    <a:pt x="2101" y="3447"/>
                  </a:cubicBezTo>
                  <a:cubicBezTo>
                    <a:pt x="1964" y="3128"/>
                    <a:pt x="1895" y="2785"/>
                    <a:pt x="1850" y="2420"/>
                  </a:cubicBezTo>
                  <a:cubicBezTo>
                    <a:pt x="1827" y="2237"/>
                    <a:pt x="1804" y="2032"/>
                    <a:pt x="1804" y="1827"/>
                  </a:cubicBezTo>
                  <a:cubicBezTo>
                    <a:pt x="1804" y="1712"/>
                    <a:pt x="1804" y="1621"/>
                    <a:pt x="1804" y="1507"/>
                  </a:cubicBezTo>
                  <a:cubicBezTo>
                    <a:pt x="1804" y="1416"/>
                    <a:pt x="1827" y="1347"/>
                    <a:pt x="1827" y="1256"/>
                  </a:cubicBezTo>
                  <a:cubicBezTo>
                    <a:pt x="1827" y="1256"/>
                    <a:pt x="1827" y="1256"/>
                    <a:pt x="1827" y="1279"/>
                  </a:cubicBezTo>
                  <a:cubicBezTo>
                    <a:pt x="1850" y="1165"/>
                    <a:pt x="1873" y="1051"/>
                    <a:pt x="1895" y="936"/>
                  </a:cubicBezTo>
                  <a:cubicBezTo>
                    <a:pt x="1918" y="799"/>
                    <a:pt x="1941" y="663"/>
                    <a:pt x="1941" y="548"/>
                  </a:cubicBezTo>
                  <a:cubicBezTo>
                    <a:pt x="1941" y="434"/>
                    <a:pt x="1941" y="320"/>
                    <a:pt x="1918" y="206"/>
                  </a:cubicBezTo>
                  <a:cubicBezTo>
                    <a:pt x="1895" y="160"/>
                    <a:pt x="1873" y="115"/>
                    <a:pt x="1850" y="92"/>
                  </a:cubicBezTo>
                  <a:cubicBezTo>
                    <a:pt x="1827" y="46"/>
                    <a:pt x="1781" y="23"/>
                    <a:pt x="1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 name="Google Shape;9914;p58"/>
            <p:cNvSpPr/>
            <p:nvPr/>
          </p:nvSpPr>
          <p:spPr>
            <a:xfrm>
              <a:off x="5109823" y="2821213"/>
              <a:ext cx="72067" cy="99669"/>
            </a:xfrm>
            <a:custGeom>
              <a:avLst/>
              <a:gdLst/>
              <a:ahLst/>
              <a:cxnLst/>
              <a:rect l="l" t="t" r="r" b="b"/>
              <a:pathLst>
                <a:path w="1530" h="2116" extrusionOk="0">
                  <a:moveTo>
                    <a:pt x="526" y="0"/>
                  </a:moveTo>
                  <a:cubicBezTo>
                    <a:pt x="480" y="0"/>
                    <a:pt x="434" y="23"/>
                    <a:pt x="389" y="23"/>
                  </a:cubicBezTo>
                  <a:cubicBezTo>
                    <a:pt x="343" y="46"/>
                    <a:pt x="275" y="92"/>
                    <a:pt x="229" y="114"/>
                  </a:cubicBezTo>
                  <a:cubicBezTo>
                    <a:pt x="183" y="160"/>
                    <a:pt x="138" y="206"/>
                    <a:pt x="115" y="251"/>
                  </a:cubicBezTo>
                  <a:cubicBezTo>
                    <a:pt x="92" y="297"/>
                    <a:pt x="69" y="365"/>
                    <a:pt x="46" y="411"/>
                  </a:cubicBezTo>
                  <a:cubicBezTo>
                    <a:pt x="1" y="548"/>
                    <a:pt x="1" y="685"/>
                    <a:pt x="24" y="822"/>
                  </a:cubicBezTo>
                  <a:cubicBezTo>
                    <a:pt x="46" y="1119"/>
                    <a:pt x="138" y="1393"/>
                    <a:pt x="252" y="1666"/>
                  </a:cubicBezTo>
                  <a:cubicBezTo>
                    <a:pt x="297" y="1758"/>
                    <a:pt x="343" y="1826"/>
                    <a:pt x="389" y="1895"/>
                  </a:cubicBezTo>
                  <a:cubicBezTo>
                    <a:pt x="434" y="1963"/>
                    <a:pt x="480" y="2032"/>
                    <a:pt x="526" y="2077"/>
                  </a:cubicBezTo>
                  <a:cubicBezTo>
                    <a:pt x="552" y="2104"/>
                    <a:pt x="579" y="2115"/>
                    <a:pt x="601" y="2115"/>
                  </a:cubicBezTo>
                  <a:cubicBezTo>
                    <a:pt x="617" y="2115"/>
                    <a:pt x="630" y="2110"/>
                    <a:pt x="640" y="2100"/>
                  </a:cubicBezTo>
                  <a:cubicBezTo>
                    <a:pt x="663" y="2054"/>
                    <a:pt x="685" y="2009"/>
                    <a:pt x="640" y="1986"/>
                  </a:cubicBezTo>
                  <a:cubicBezTo>
                    <a:pt x="617" y="1940"/>
                    <a:pt x="571" y="1918"/>
                    <a:pt x="548" y="1872"/>
                  </a:cubicBezTo>
                  <a:cubicBezTo>
                    <a:pt x="434" y="1712"/>
                    <a:pt x="366" y="1530"/>
                    <a:pt x="297" y="1347"/>
                  </a:cubicBezTo>
                  <a:cubicBezTo>
                    <a:pt x="297" y="1370"/>
                    <a:pt x="297" y="1370"/>
                    <a:pt x="297" y="1370"/>
                  </a:cubicBezTo>
                  <a:cubicBezTo>
                    <a:pt x="252" y="1187"/>
                    <a:pt x="183" y="1005"/>
                    <a:pt x="183" y="822"/>
                  </a:cubicBezTo>
                  <a:cubicBezTo>
                    <a:pt x="160" y="731"/>
                    <a:pt x="160" y="639"/>
                    <a:pt x="183" y="525"/>
                  </a:cubicBezTo>
                  <a:cubicBezTo>
                    <a:pt x="183" y="480"/>
                    <a:pt x="206" y="434"/>
                    <a:pt x="229" y="388"/>
                  </a:cubicBezTo>
                  <a:cubicBezTo>
                    <a:pt x="229" y="343"/>
                    <a:pt x="252" y="320"/>
                    <a:pt x="275" y="297"/>
                  </a:cubicBezTo>
                  <a:cubicBezTo>
                    <a:pt x="297" y="274"/>
                    <a:pt x="320" y="251"/>
                    <a:pt x="343" y="228"/>
                  </a:cubicBezTo>
                  <a:cubicBezTo>
                    <a:pt x="366" y="206"/>
                    <a:pt x="412" y="206"/>
                    <a:pt x="434" y="183"/>
                  </a:cubicBezTo>
                  <a:cubicBezTo>
                    <a:pt x="457" y="183"/>
                    <a:pt x="480" y="183"/>
                    <a:pt x="503" y="160"/>
                  </a:cubicBezTo>
                  <a:lnTo>
                    <a:pt x="571" y="160"/>
                  </a:lnTo>
                  <a:cubicBezTo>
                    <a:pt x="594" y="183"/>
                    <a:pt x="617" y="183"/>
                    <a:pt x="640" y="206"/>
                  </a:cubicBezTo>
                  <a:cubicBezTo>
                    <a:pt x="708" y="228"/>
                    <a:pt x="754" y="251"/>
                    <a:pt x="800" y="297"/>
                  </a:cubicBezTo>
                  <a:cubicBezTo>
                    <a:pt x="914" y="388"/>
                    <a:pt x="1005" y="525"/>
                    <a:pt x="1096" y="662"/>
                  </a:cubicBezTo>
                  <a:cubicBezTo>
                    <a:pt x="1096" y="639"/>
                    <a:pt x="1096" y="639"/>
                    <a:pt x="1096" y="639"/>
                  </a:cubicBezTo>
                  <a:cubicBezTo>
                    <a:pt x="1188" y="776"/>
                    <a:pt x="1279" y="936"/>
                    <a:pt x="1370" y="1073"/>
                  </a:cubicBezTo>
                  <a:cubicBezTo>
                    <a:pt x="1393" y="1096"/>
                    <a:pt x="1416" y="1096"/>
                    <a:pt x="1439" y="1096"/>
                  </a:cubicBezTo>
                  <a:cubicBezTo>
                    <a:pt x="1461" y="1096"/>
                    <a:pt x="1484" y="1096"/>
                    <a:pt x="1484" y="1073"/>
                  </a:cubicBezTo>
                  <a:cubicBezTo>
                    <a:pt x="1507" y="1073"/>
                    <a:pt x="1507" y="1050"/>
                    <a:pt x="1507" y="1027"/>
                  </a:cubicBezTo>
                  <a:cubicBezTo>
                    <a:pt x="1530" y="1005"/>
                    <a:pt x="1507" y="982"/>
                    <a:pt x="1507" y="959"/>
                  </a:cubicBezTo>
                  <a:lnTo>
                    <a:pt x="1484" y="959"/>
                  </a:lnTo>
                  <a:cubicBezTo>
                    <a:pt x="1416" y="845"/>
                    <a:pt x="1325" y="708"/>
                    <a:pt x="1256" y="594"/>
                  </a:cubicBezTo>
                  <a:cubicBezTo>
                    <a:pt x="1165" y="457"/>
                    <a:pt x="1073" y="343"/>
                    <a:pt x="959" y="228"/>
                  </a:cubicBezTo>
                  <a:cubicBezTo>
                    <a:pt x="845" y="114"/>
                    <a:pt x="731" y="46"/>
                    <a:pt x="594" y="23"/>
                  </a:cubicBezTo>
                  <a:cubicBezTo>
                    <a:pt x="571" y="0"/>
                    <a:pt x="548" y="0"/>
                    <a:pt x="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 name="Google Shape;9915;p58"/>
            <p:cNvSpPr/>
            <p:nvPr/>
          </p:nvSpPr>
          <p:spPr>
            <a:xfrm>
              <a:off x="5087260" y="2905058"/>
              <a:ext cx="105415" cy="128260"/>
            </a:xfrm>
            <a:custGeom>
              <a:avLst/>
              <a:gdLst/>
              <a:ahLst/>
              <a:cxnLst/>
              <a:rect l="l" t="t" r="r" b="b"/>
              <a:pathLst>
                <a:path w="2238" h="2723" extrusionOk="0">
                  <a:moveTo>
                    <a:pt x="411" y="1"/>
                  </a:moveTo>
                  <a:cubicBezTo>
                    <a:pt x="388" y="1"/>
                    <a:pt x="366" y="1"/>
                    <a:pt x="320" y="23"/>
                  </a:cubicBezTo>
                  <a:cubicBezTo>
                    <a:pt x="274" y="23"/>
                    <a:pt x="229" y="46"/>
                    <a:pt x="206" y="69"/>
                  </a:cubicBezTo>
                  <a:cubicBezTo>
                    <a:pt x="137" y="92"/>
                    <a:pt x="114" y="138"/>
                    <a:pt x="69" y="206"/>
                  </a:cubicBezTo>
                  <a:cubicBezTo>
                    <a:pt x="46" y="252"/>
                    <a:pt x="23" y="320"/>
                    <a:pt x="23" y="389"/>
                  </a:cubicBezTo>
                  <a:cubicBezTo>
                    <a:pt x="0" y="480"/>
                    <a:pt x="0" y="571"/>
                    <a:pt x="0" y="663"/>
                  </a:cubicBezTo>
                  <a:cubicBezTo>
                    <a:pt x="23" y="868"/>
                    <a:pt x="69" y="1073"/>
                    <a:pt x="160" y="1256"/>
                  </a:cubicBezTo>
                  <a:cubicBezTo>
                    <a:pt x="229" y="1439"/>
                    <a:pt x="343" y="1621"/>
                    <a:pt x="480" y="1781"/>
                  </a:cubicBezTo>
                  <a:cubicBezTo>
                    <a:pt x="594" y="1941"/>
                    <a:pt x="754" y="2078"/>
                    <a:pt x="913" y="2215"/>
                  </a:cubicBezTo>
                  <a:cubicBezTo>
                    <a:pt x="1073" y="2329"/>
                    <a:pt x="1256" y="2443"/>
                    <a:pt x="1438" y="2534"/>
                  </a:cubicBezTo>
                  <a:cubicBezTo>
                    <a:pt x="1667" y="2648"/>
                    <a:pt x="1895" y="2717"/>
                    <a:pt x="2146" y="2717"/>
                  </a:cubicBezTo>
                  <a:cubicBezTo>
                    <a:pt x="2154" y="2721"/>
                    <a:pt x="2163" y="2723"/>
                    <a:pt x="2171" y="2723"/>
                  </a:cubicBezTo>
                  <a:cubicBezTo>
                    <a:pt x="2207" y="2723"/>
                    <a:pt x="2237" y="2686"/>
                    <a:pt x="2237" y="2648"/>
                  </a:cubicBezTo>
                  <a:cubicBezTo>
                    <a:pt x="2237" y="2603"/>
                    <a:pt x="2192" y="2580"/>
                    <a:pt x="2146" y="2557"/>
                  </a:cubicBezTo>
                  <a:lnTo>
                    <a:pt x="1986" y="2557"/>
                  </a:lnTo>
                  <a:cubicBezTo>
                    <a:pt x="1826" y="2511"/>
                    <a:pt x="1667" y="2466"/>
                    <a:pt x="1530" y="2397"/>
                  </a:cubicBezTo>
                  <a:cubicBezTo>
                    <a:pt x="1438" y="2352"/>
                    <a:pt x="1324" y="2306"/>
                    <a:pt x="1233" y="2237"/>
                  </a:cubicBezTo>
                  <a:cubicBezTo>
                    <a:pt x="1142" y="2192"/>
                    <a:pt x="1050" y="2123"/>
                    <a:pt x="959" y="2032"/>
                  </a:cubicBezTo>
                  <a:cubicBezTo>
                    <a:pt x="799" y="1895"/>
                    <a:pt x="639" y="1735"/>
                    <a:pt x="503" y="1553"/>
                  </a:cubicBezTo>
                  <a:cubicBezTo>
                    <a:pt x="411" y="1416"/>
                    <a:pt x="320" y="1256"/>
                    <a:pt x="251" y="1096"/>
                  </a:cubicBezTo>
                  <a:cubicBezTo>
                    <a:pt x="206" y="959"/>
                    <a:pt x="183" y="822"/>
                    <a:pt x="183" y="685"/>
                  </a:cubicBezTo>
                  <a:cubicBezTo>
                    <a:pt x="160" y="594"/>
                    <a:pt x="160" y="503"/>
                    <a:pt x="183" y="411"/>
                  </a:cubicBezTo>
                  <a:cubicBezTo>
                    <a:pt x="183" y="366"/>
                    <a:pt x="206" y="320"/>
                    <a:pt x="206" y="274"/>
                  </a:cubicBezTo>
                  <a:cubicBezTo>
                    <a:pt x="229" y="274"/>
                    <a:pt x="229" y="252"/>
                    <a:pt x="251" y="229"/>
                  </a:cubicBezTo>
                  <a:cubicBezTo>
                    <a:pt x="251" y="229"/>
                    <a:pt x="274" y="206"/>
                    <a:pt x="274" y="206"/>
                  </a:cubicBezTo>
                  <a:cubicBezTo>
                    <a:pt x="297" y="206"/>
                    <a:pt x="297" y="183"/>
                    <a:pt x="320" y="183"/>
                  </a:cubicBezTo>
                  <a:cubicBezTo>
                    <a:pt x="343" y="183"/>
                    <a:pt x="366" y="160"/>
                    <a:pt x="388" y="160"/>
                  </a:cubicBezTo>
                  <a:cubicBezTo>
                    <a:pt x="434" y="160"/>
                    <a:pt x="480" y="160"/>
                    <a:pt x="525" y="183"/>
                  </a:cubicBezTo>
                  <a:lnTo>
                    <a:pt x="503" y="183"/>
                  </a:lnTo>
                  <a:cubicBezTo>
                    <a:pt x="708" y="206"/>
                    <a:pt x="868" y="274"/>
                    <a:pt x="1050" y="343"/>
                  </a:cubicBezTo>
                  <a:cubicBezTo>
                    <a:pt x="1063" y="349"/>
                    <a:pt x="1075" y="352"/>
                    <a:pt x="1087" y="352"/>
                  </a:cubicBezTo>
                  <a:cubicBezTo>
                    <a:pt x="1119" y="352"/>
                    <a:pt x="1148" y="331"/>
                    <a:pt x="1164" y="297"/>
                  </a:cubicBezTo>
                  <a:cubicBezTo>
                    <a:pt x="1164" y="252"/>
                    <a:pt x="1142" y="206"/>
                    <a:pt x="1096" y="206"/>
                  </a:cubicBezTo>
                  <a:cubicBezTo>
                    <a:pt x="959" y="138"/>
                    <a:pt x="822" y="92"/>
                    <a:pt x="685" y="46"/>
                  </a:cubicBezTo>
                  <a:cubicBezTo>
                    <a:pt x="594" y="23"/>
                    <a:pt x="503" y="1"/>
                    <a:pt x="4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 name="Google Shape;9916;p58"/>
            <p:cNvSpPr/>
            <p:nvPr/>
          </p:nvSpPr>
          <p:spPr>
            <a:xfrm>
              <a:off x="6181785" y="3663055"/>
              <a:ext cx="47" cy="113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 name="Google Shape;9917;p58"/>
            <p:cNvSpPr/>
            <p:nvPr/>
          </p:nvSpPr>
          <p:spPr>
            <a:xfrm>
              <a:off x="6167795" y="3668425"/>
              <a:ext cx="47" cy="47"/>
            </a:xfrm>
            <a:custGeom>
              <a:avLst/>
              <a:gdLst/>
              <a:ahLst/>
              <a:cxnLst/>
              <a:rect l="l" t="t" r="r" b="b"/>
              <a:pathLst>
                <a:path w="1" h="1" extrusionOk="0">
                  <a:moveTo>
                    <a:pt x="1" y="1"/>
                  </a:moveTo>
                  <a:lnTo>
                    <a:pt x="1" y="1"/>
                  </a:ln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 name="Google Shape;9918;p58"/>
            <p:cNvSpPr/>
            <p:nvPr/>
          </p:nvSpPr>
          <p:spPr>
            <a:xfrm>
              <a:off x="5591516" y="3613596"/>
              <a:ext cx="576299" cy="168297"/>
            </a:xfrm>
            <a:custGeom>
              <a:avLst/>
              <a:gdLst/>
              <a:ahLst/>
              <a:cxnLst/>
              <a:rect l="l" t="t" r="r" b="b"/>
              <a:pathLst>
                <a:path w="12235" h="3573" extrusionOk="0">
                  <a:moveTo>
                    <a:pt x="2717" y="2511"/>
                  </a:moveTo>
                  <a:cubicBezTo>
                    <a:pt x="2717" y="2511"/>
                    <a:pt x="2739" y="2534"/>
                    <a:pt x="2739" y="2534"/>
                  </a:cubicBezTo>
                  <a:cubicBezTo>
                    <a:pt x="2739" y="2511"/>
                    <a:pt x="2717" y="2511"/>
                    <a:pt x="2717" y="2511"/>
                  </a:cubicBezTo>
                  <a:close/>
                  <a:moveTo>
                    <a:pt x="160" y="0"/>
                  </a:moveTo>
                  <a:cubicBezTo>
                    <a:pt x="137" y="0"/>
                    <a:pt x="137" y="0"/>
                    <a:pt x="115" y="23"/>
                  </a:cubicBezTo>
                  <a:cubicBezTo>
                    <a:pt x="69" y="23"/>
                    <a:pt x="46" y="46"/>
                    <a:pt x="0" y="46"/>
                  </a:cubicBezTo>
                  <a:cubicBezTo>
                    <a:pt x="183" y="343"/>
                    <a:pt x="366" y="640"/>
                    <a:pt x="571" y="891"/>
                  </a:cubicBezTo>
                  <a:cubicBezTo>
                    <a:pt x="845" y="1256"/>
                    <a:pt x="1165" y="1575"/>
                    <a:pt x="1507" y="1872"/>
                  </a:cubicBezTo>
                  <a:cubicBezTo>
                    <a:pt x="1872" y="2169"/>
                    <a:pt x="2237" y="2443"/>
                    <a:pt x="2648" y="2648"/>
                  </a:cubicBezTo>
                  <a:cubicBezTo>
                    <a:pt x="2991" y="2854"/>
                    <a:pt x="3379" y="3013"/>
                    <a:pt x="3744" y="3150"/>
                  </a:cubicBezTo>
                  <a:cubicBezTo>
                    <a:pt x="4497" y="3401"/>
                    <a:pt x="5273" y="3538"/>
                    <a:pt x="6072" y="3561"/>
                  </a:cubicBezTo>
                  <a:cubicBezTo>
                    <a:pt x="6211" y="3569"/>
                    <a:pt x="6351" y="3573"/>
                    <a:pt x="6491" y="3573"/>
                  </a:cubicBezTo>
                  <a:cubicBezTo>
                    <a:pt x="7156" y="3573"/>
                    <a:pt x="7828" y="3488"/>
                    <a:pt x="8469" y="3356"/>
                  </a:cubicBezTo>
                  <a:cubicBezTo>
                    <a:pt x="9267" y="3173"/>
                    <a:pt x="10021" y="2899"/>
                    <a:pt x="10728" y="2511"/>
                  </a:cubicBezTo>
                  <a:cubicBezTo>
                    <a:pt x="11048" y="2306"/>
                    <a:pt x="11390" y="2100"/>
                    <a:pt x="11687" y="1872"/>
                  </a:cubicBezTo>
                  <a:cubicBezTo>
                    <a:pt x="11824" y="1758"/>
                    <a:pt x="11938" y="1667"/>
                    <a:pt x="12052" y="1553"/>
                  </a:cubicBezTo>
                  <a:cubicBezTo>
                    <a:pt x="12121" y="1416"/>
                    <a:pt x="12166" y="1279"/>
                    <a:pt x="12235" y="1165"/>
                  </a:cubicBezTo>
                  <a:lnTo>
                    <a:pt x="12235" y="1165"/>
                  </a:lnTo>
                  <a:cubicBezTo>
                    <a:pt x="11847" y="1553"/>
                    <a:pt x="11390" y="1918"/>
                    <a:pt x="10911" y="2192"/>
                  </a:cubicBezTo>
                  <a:cubicBezTo>
                    <a:pt x="10340" y="2557"/>
                    <a:pt x="9701" y="2831"/>
                    <a:pt x="9039" y="3036"/>
                  </a:cubicBezTo>
                  <a:cubicBezTo>
                    <a:pt x="8263" y="3264"/>
                    <a:pt x="7441" y="3401"/>
                    <a:pt x="6643" y="3424"/>
                  </a:cubicBezTo>
                  <a:lnTo>
                    <a:pt x="6620" y="3424"/>
                  </a:lnTo>
                  <a:cubicBezTo>
                    <a:pt x="5889" y="3424"/>
                    <a:pt x="5159" y="3356"/>
                    <a:pt x="4429" y="3196"/>
                  </a:cubicBezTo>
                  <a:cubicBezTo>
                    <a:pt x="4155" y="3105"/>
                    <a:pt x="3858" y="3036"/>
                    <a:pt x="3584" y="2922"/>
                  </a:cubicBezTo>
                  <a:cubicBezTo>
                    <a:pt x="3287" y="2808"/>
                    <a:pt x="3013" y="2671"/>
                    <a:pt x="2739" y="2534"/>
                  </a:cubicBezTo>
                  <a:cubicBezTo>
                    <a:pt x="2214" y="2237"/>
                    <a:pt x="1735" y="1872"/>
                    <a:pt x="1301" y="1461"/>
                  </a:cubicBezTo>
                  <a:cubicBezTo>
                    <a:pt x="913" y="1073"/>
                    <a:pt x="548" y="640"/>
                    <a:pt x="251" y="160"/>
                  </a:cubicBezTo>
                  <a:cubicBezTo>
                    <a:pt x="229" y="115"/>
                    <a:pt x="183" y="46"/>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 name="Google Shape;9919;p58"/>
            <p:cNvSpPr/>
            <p:nvPr/>
          </p:nvSpPr>
          <p:spPr>
            <a:xfrm>
              <a:off x="5800095" y="3764093"/>
              <a:ext cx="47" cy="4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 name="Google Shape;9920;p58"/>
            <p:cNvSpPr/>
            <p:nvPr/>
          </p:nvSpPr>
          <p:spPr>
            <a:xfrm>
              <a:off x="5904385"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 name="Google Shape;9921;p58"/>
            <p:cNvSpPr/>
            <p:nvPr/>
          </p:nvSpPr>
          <p:spPr>
            <a:xfrm>
              <a:off x="5903302" y="3774880"/>
              <a:ext cx="1130" cy="47"/>
            </a:xfrm>
            <a:custGeom>
              <a:avLst/>
              <a:gdLst/>
              <a:ahLst/>
              <a:cxnLst/>
              <a:rect l="l" t="t" r="r" b="b"/>
              <a:pathLst>
                <a:path w="24" h="1" extrusionOk="0">
                  <a:moveTo>
                    <a:pt x="1" y="0"/>
                  </a:moveTo>
                  <a:cubicBezTo>
                    <a:pt x="1" y="0"/>
                    <a:pt x="24" y="0"/>
                    <a:pt x="24" y="0"/>
                  </a:cubicBez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 name="Google Shape;9922;p58"/>
            <p:cNvSpPr/>
            <p:nvPr/>
          </p:nvSpPr>
          <p:spPr>
            <a:xfrm>
              <a:off x="5903302"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 name="Google Shape;9923;p58"/>
            <p:cNvSpPr/>
            <p:nvPr/>
          </p:nvSpPr>
          <p:spPr>
            <a:xfrm>
              <a:off x="5618413" y="3158807"/>
              <a:ext cx="511769" cy="349453"/>
            </a:xfrm>
            <a:custGeom>
              <a:avLst/>
              <a:gdLst/>
              <a:ahLst/>
              <a:cxnLst/>
              <a:rect l="l" t="t" r="r" b="b"/>
              <a:pathLst>
                <a:path w="10865" h="7419" extrusionOk="0">
                  <a:moveTo>
                    <a:pt x="6414" y="0"/>
                  </a:moveTo>
                  <a:cubicBezTo>
                    <a:pt x="6072" y="0"/>
                    <a:pt x="5729" y="23"/>
                    <a:pt x="5410" y="92"/>
                  </a:cubicBezTo>
                  <a:cubicBezTo>
                    <a:pt x="5067" y="137"/>
                    <a:pt x="4748" y="229"/>
                    <a:pt x="4451" y="343"/>
                  </a:cubicBezTo>
                  <a:cubicBezTo>
                    <a:pt x="4131" y="480"/>
                    <a:pt x="3835" y="617"/>
                    <a:pt x="3538" y="799"/>
                  </a:cubicBezTo>
                  <a:cubicBezTo>
                    <a:pt x="2876" y="1233"/>
                    <a:pt x="2305" y="1849"/>
                    <a:pt x="1849" y="2511"/>
                  </a:cubicBezTo>
                  <a:cubicBezTo>
                    <a:pt x="1324" y="3242"/>
                    <a:pt x="936" y="4063"/>
                    <a:pt x="639" y="4931"/>
                  </a:cubicBezTo>
                  <a:cubicBezTo>
                    <a:pt x="365" y="5661"/>
                    <a:pt x="160" y="6437"/>
                    <a:pt x="0" y="7213"/>
                  </a:cubicBezTo>
                  <a:cubicBezTo>
                    <a:pt x="23" y="7259"/>
                    <a:pt x="46" y="7304"/>
                    <a:pt x="69" y="7350"/>
                  </a:cubicBezTo>
                  <a:cubicBezTo>
                    <a:pt x="91" y="7373"/>
                    <a:pt x="91" y="7373"/>
                    <a:pt x="91" y="7396"/>
                  </a:cubicBezTo>
                  <a:cubicBezTo>
                    <a:pt x="91" y="7396"/>
                    <a:pt x="114" y="7419"/>
                    <a:pt x="114" y="7419"/>
                  </a:cubicBezTo>
                  <a:cubicBezTo>
                    <a:pt x="228" y="6802"/>
                    <a:pt x="388" y="6186"/>
                    <a:pt x="594" y="5570"/>
                  </a:cubicBezTo>
                  <a:cubicBezTo>
                    <a:pt x="586" y="5570"/>
                    <a:pt x="581" y="5570"/>
                    <a:pt x="578" y="5570"/>
                  </a:cubicBezTo>
                  <a:lnTo>
                    <a:pt x="578" y="5570"/>
                  </a:lnTo>
                  <a:cubicBezTo>
                    <a:pt x="896" y="4597"/>
                    <a:pt x="1282" y="3669"/>
                    <a:pt x="1826" y="2808"/>
                  </a:cubicBezTo>
                  <a:cubicBezTo>
                    <a:pt x="2146" y="2306"/>
                    <a:pt x="2534" y="1849"/>
                    <a:pt x="2967" y="1461"/>
                  </a:cubicBezTo>
                  <a:cubicBezTo>
                    <a:pt x="3127" y="1301"/>
                    <a:pt x="3310" y="1164"/>
                    <a:pt x="3492" y="1027"/>
                  </a:cubicBezTo>
                  <a:cubicBezTo>
                    <a:pt x="3675" y="913"/>
                    <a:pt x="3858" y="799"/>
                    <a:pt x="4040" y="708"/>
                  </a:cubicBezTo>
                  <a:cubicBezTo>
                    <a:pt x="4428" y="525"/>
                    <a:pt x="4816" y="366"/>
                    <a:pt x="5250" y="274"/>
                  </a:cubicBezTo>
                  <a:cubicBezTo>
                    <a:pt x="5628" y="199"/>
                    <a:pt x="6006" y="154"/>
                    <a:pt x="6397" y="154"/>
                  </a:cubicBezTo>
                  <a:cubicBezTo>
                    <a:pt x="6478" y="154"/>
                    <a:pt x="6560" y="156"/>
                    <a:pt x="6642" y="160"/>
                  </a:cubicBezTo>
                  <a:lnTo>
                    <a:pt x="6619" y="160"/>
                  </a:lnTo>
                  <a:cubicBezTo>
                    <a:pt x="7144" y="183"/>
                    <a:pt x="7647" y="274"/>
                    <a:pt x="8126" y="411"/>
                  </a:cubicBezTo>
                  <a:cubicBezTo>
                    <a:pt x="8605" y="571"/>
                    <a:pt x="9062" y="776"/>
                    <a:pt x="9495" y="1050"/>
                  </a:cubicBezTo>
                  <a:cubicBezTo>
                    <a:pt x="9906" y="1324"/>
                    <a:pt x="10271" y="1621"/>
                    <a:pt x="10614" y="1986"/>
                  </a:cubicBezTo>
                  <a:cubicBezTo>
                    <a:pt x="10682" y="2100"/>
                    <a:pt x="10774" y="2192"/>
                    <a:pt x="10865" y="2306"/>
                  </a:cubicBezTo>
                  <a:cubicBezTo>
                    <a:pt x="10774" y="2123"/>
                    <a:pt x="10705" y="1963"/>
                    <a:pt x="10614" y="1781"/>
                  </a:cubicBezTo>
                  <a:cubicBezTo>
                    <a:pt x="10591" y="1735"/>
                    <a:pt x="10545" y="1689"/>
                    <a:pt x="10500" y="1667"/>
                  </a:cubicBezTo>
                  <a:cubicBezTo>
                    <a:pt x="10249" y="1416"/>
                    <a:pt x="9975" y="1187"/>
                    <a:pt x="9678" y="982"/>
                  </a:cubicBezTo>
                  <a:cubicBezTo>
                    <a:pt x="9541" y="891"/>
                    <a:pt x="9404" y="799"/>
                    <a:pt x="9244" y="731"/>
                  </a:cubicBezTo>
                  <a:cubicBezTo>
                    <a:pt x="8674" y="411"/>
                    <a:pt x="8035" y="183"/>
                    <a:pt x="7373" y="69"/>
                  </a:cubicBezTo>
                  <a:cubicBezTo>
                    <a:pt x="7053" y="23"/>
                    <a:pt x="6734" y="0"/>
                    <a:pt x="6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 name="Google Shape;9924;p58"/>
            <p:cNvSpPr/>
            <p:nvPr/>
          </p:nvSpPr>
          <p:spPr>
            <a:xfrm>
              <a:off x="5931282" y="3166344"/>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 name="Google Shape;9925;p58"/>
            <p:cNvSpPr/>
            <p:nvPr/>
          </p:nvSpPr>
          <p:spPr>
            <a:xfrm>
              <a:off x="6065672" y="3208266"/>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 name="Google Shape;9926;p58"/>
            <p:cNvSpPr/>
            <p:nvPr/>
          </p:nvSpPr>
          <p:spPr>
            <a:xfrm>
              <a:off x="5808716" y="3192109"/>
              <a:ext cx="47" cy="4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 name="Google Shape;9927;p58"/>
            <p:cNvSpPr/>
            <p:nvPr/>
          </p:nvSpPr>
          <p:spPr>
            <a:xfrm>
              <a:off x="5547426" y="3027622"/>
              <a:ext cx="653736" cy="839414"/>
            </a:xfrm>
            <a:custGeom>
              <a:avLst/>
              <a:gdLst/>
              <a:ahLst/>
              <a:cxnLst/>
              <a:rect l="l" t="t" r="r" b="b"/>
              <a:pathLst>
                <a:path w="13879" h="17821" extrusionOk="0">
                  <a:moveTo>
                    <a:pt x="1" y="12692"/>
                  </a:moveTo>
                  <a:cubicBezTo>
                    <a:pt x="1" y="12694"/>
                    <a:pt x="1" y="12696"/>
                    <a:pt x="1" y="12698"/>
                  </a:cubicBezTo>
                  <a:lnTo>
                    <a:pt x="1" y="12698"/>
                  </a:lnTo>
                  <a:cubicBezTo>
                    <a:pt x="1" y="12696"/>
                    <a:pt x="1" y="12694"/>
                    <a:pt x="1" y="12692"/>
                  </a:cubicBezTo>
                  <a:close/>
                  <a:moveTo>
                    <a:pt x="990" y="14883"/>
                  </a:moveTo>
                  <a:cubicBezTo>
                    <a:pt x="995" y="14890"/>
                    <a:pt x="1000" y="14898"/>
                    <a:pt x="1005" y="14906"/>
                  </a:cubicBezTo>
                  <a:cubicBezTo>
                    <a:pt x="1005" y="14886"/>
                    <a:pt x="1005" y="14883"/>
                    <a:pt x="990" y="14883"/>
                  </a:cubicBezTo>
                  <a:close/>
                  <a:moveTo>
                    <a:pt x="8880" y="1"/>
                  </a:moveTo>
                  <a:cubicBezTo>
                    <a:pt x="8880" y="23"/>
                    <a:pt x="8880" y="23"/>
                    <a:pt x="8880" y="23"/>
                  </a:cubicBezTo>
                  <a:cubicBezTo>
                    <a:pt x="8880" y="46"/>
                    <a:pt x="8880" y="69"/>
                    <a:pt x="8880" y="69"/>
                  </a:cubicBezTo>
                  <a:cubicBezTo>
                    <a:pt x="8857" y="115"/>
                    <a:pt x="8857" y="138"/>
                    <a:pt x="8834" y="183"/>
                  </a:cubicBezTo>
                  <a:cubicBezTo>
                    <a:pt x="9496" y="982"/>
                    <a:pt x="10135" y="1781"/>
                    <a:pt x="10728" y="2603"/>
                  </a:cubicBezTo>
                  <a:cubicBezTo>
                    <a:pt x="11619" y="3858"/>
                    <a:pt x="12418" y="5182"/>
                    <a:pt x="12943" y="6620"/>
                  </a:cubicBezTo>
                  <a:cubicBezTo>
                    <a:pt x="13125" y="7076"/>
                    <a:pt x="13262" y="7556"/>
                    <a:pt x="13376" y="8035"/>
                  </a:cubicBezTo>
                  <a:cubicBezTo>
                    <a:pt x="13513" y="8514"/>
                    <a:pt x="13582" y="8994"/>
                    <a:pt x="13627" y="9496"/>
                  </a:cubicBezTo>
                  <a:cubicBezTo>
                    <a:pt x="13627" y="9473"/>
                    <a:pt x="13627" y="9473"/>
                    <a:pt x="13627" y="9473"/>
                  </a:cubicBezTo>
                  <a:cubicBezTo>
                    <a:pt x="13673" y="9884"/>
                    <a:pt x="13696" y="10295"/>
                    <a:pt x="13673" y="10729"/>
                  </a:cubicBezTo>
                  <a:cubicBezTo>
                    <a:pt x="13650" y="11117"/>
                    <a:pt x="13627" y="11527"/>
                    <a:pt x="13559" y="11938"/>
                  </a:cubicBezTo>
                  <a:lnTo>
                    <a:pt x="13559" y="11915"/>
                  </a:lnTo>
                  <a:cubicBezTo>
                    <a:pt x="13445" y="12555"/>
                    <a:pt x="13262" y="13171"/>
                    <a:pt x="12988" y="13764"/>
                  </a:cubicBezTo>
                  <a:cubicBezTo>
                    <a:pt x="12737" y="14289"/>
                    <a:pt x="12418" y="14791"/>
                    <a:pt x="12030" y="15248"/>
                  </a:cubicBezTo>
                  <a:cubicBezTo>
                    <a:pt x="12030" y="15248"/>
                    <a:pt x="12052" y="15225"/>
                    <a:pt x="12052" y="15225"/>
                  </a:cubicBezTo>
                  <a:lnTo>
                    <a:pt x="12052" y="15225"/>
                  </a:lnTo>
                  <a:cubicBezTo>
                    <a:pt x="11664" y="15682"/>
                    <a:pt x="11253" y="16070"/>
                    <a:pt x="10774" y="16412"/>
                  </a:cubicBezTo>
                  <a:cubicBezTo>
                    <a:pt x="10318" y="16732"/>
                    <a:pt x="9793" y="17005"/>
                    <a:pt x="9245" y="17234"/>
                  </a:cubicBezTo>
                  <a:cubicBezTo>
                    <a:pt x="8674" y="17439"/>
                    <a:pt x="8081" y="17576"/>
                    <a:pt x="7464" y="17645"/>
                  </a:cubicBezTo>
                  <a:cubicBezTo>
                    <a:pt x="7269" y="17659"/>
                    <a:pt x="7072" y="17667"/>
                    <a:pt x="6874" y="17667"/>
                  </a:cubicBezTo>
                  <a:cubicBezTo>
                    <a:pt x="6446" y="17667"/>
                    <a:pt x="6014" y="17631"/>
                    <a:pt x="5593" y="17553"/>
                  </a:cubicBezTo>
                  <a:lnTo>
                    <a:pt x="5616" y="17553"/>
                  </a:lnTo>
                  <a:cubicBezTo>
                    <a:pt x="5273" y="17508"/>
                    <a:pt x="4931" y="17416"/>
                    <a:pt x="4588" y="17302"/>
                  </a:cubicBezTo>
                  <a:cubicBezTo>
                    <a:pt x="4246" y="17188"/>
                    <a:pt x="3904" y="17051"/>
                    <a:pt x="3584" y="16914"/>
                  </a:cubicBezTo>
                  <a:cubicBezTo>
                    <a:pt x="3584" y="16891"/>
                    <a:pt x="3561" y="16891"/>
                    <a:pt x="3561" y="16891"/>
                  </a:cubicBezTo>
                  <a:cubicBezTo>
                    <a:pt x="2968" y="16617"/>
                    <a:pt x="2420" y="16275"/>
                    <a:pt x="1918" y="15864"/>
                  </a:cubicBezTo>
                  <a:cubicBezTo>
                    <a:pt x="1576" y="15567"/>
                    <a:pt x="1256" y="15248"/>
                    <a:pt x="982" y="14883"/>
                  </a:cubicBezTo>
                  <a:cubicBezTo>
                    <a:pt x="985" y="14883"/>
                    <a:pt x="988" y="14883"/>
                    <a:pt x="990" y="14883"/>
                  </a:cubicBezTo>
                  <a:lnTo>
                    <a:pt x="990" y="14883"/>
                  </a:lnTo>
                  <a:cubicBezTo>
                    <a:pt x="768" y="14548"/>
                    <a:pt x="568" y="14213"/>
                    <a:pt x="434" y="13856"/>
                  </a:cubicBezTo>
                  <a:cubicBezTo>
                    <a:pt x="297" y="13468"/>
                    <a:pt x="206" y="13102"/>
                    <a:pt x="160" y="12714"/>
                  </a:cubicBezTo>
                  <a:lnTo>
                    <a:pt x="23" y="12714"/>
                  </a:lnTo>
                  <a:cubicBezTo>
                    <a:pt x="23" y="12714"/>
                    <a:pt x="5" y="12714"/>
                    <a:pt x="1" y="12698"/>
                  </a:cubicBezTo>
                  <a:lnTo>
                    <a:pt x="1" y="12698"/>
                  </a:lnTo>
                  <a:cubicBezTo>
                    <a:pt x="24" y="12901"/>
                    <a:pt x="47" y="13081"/>
                    <a:pt x="92" y="13262"/>
                  </a:cubicBezTo>
                  <a:cubicBezTo>
                    <a:pt x="183" y="13627"/>
                    <a:pt x="297" y="13993"/>
                    <a:pt x="480" y="14335"/>
                  </a:cubicBezTo>
                  <a:cubicBezTo>
                    <a:pt x="640" y="14677"/>
                    <a:pt x="845" y="14974"/>
                    <a:pt x="1096" y="15271"/>
                  </a:cubicBezTo>
                  <a:cubicBezTo>
                    <a:pt x="1324" y="15545"/>
                    <a:pt x="1598" y="15819"/>
                    <a:pt x="1895" y="16047"/>
                  </a:cubicBezTo>
                  <a:cubicBezTo>
                    <a:pt x="2215" y="16321"/>
                    <a:pt x="2557" y="16549"/>
                    <a:pt x="2899" y="16732"/>
                  </a:cubicBezTo>
                  <a:cubicBezTo>
                    <a:pt x="3287" y="16960"/>
                    <a:pt x="3675" y="17142"/>
                    <a:pt x="4063" y="17302"/>
                  </a:cubicBezTo>
                  <a:cubicBezTo>
                    <a:pt x="4794" y="17576"/>
                    <a:pt x="5570" y="17759"/>
                    <a:pt x="6346" y="17804"/>
                  </a:cubicBezTo>
                  <a:cubicBezTo>
                    <a:pt x="6518" y="17815"/>
                    <a:pt x="6691" y="17821"/>
                    <a:pt x="6863" y="17821"/>
                  </a:cubicBezTo>
                  <a:cubicBezTo>
                    <a:pt x="7420" y="17821"/>
                    <a:pt x="7974" y="17761"/>
                    <a:pt x="8514" y="17622"/>
                  </a:cubicBezTo>
                  <a:cubicBezTo>
                    <a:pt x="9222" y="17439"/>
                    <a:pt x="9884" y="17165"/>
                    <a:pt x="10500" y="16777"/>
                  </a:cubicBezTo>
                  <a:cubicBezTo>
                    <a:pt x="11094" y="16412"/>
                    <a:pt x="11641" y="15933"/>
                    <a:pt x="12121" y="15385"/>
                  </a:cubicBezTo>
                  <a:cubicBezTo>
                    <a:pt x="12349" y="15111"/>
                    <a:pt x="12555" y="14814"/>
                    <a:pt x="12760" y="14518"/>
                  </a:cubicBezTo>
                  <a:cubicBezTo>
                    <a:pt x="12943" y="14198"/>
                    <a:pt x="13125" y="13856"/>
                    <a:pt x="13262" y="13513"/>
                  </a:cubicBezTo>
                  <a:cubicBezTo>
                    <a:pt x="13399" y="13171"/>
                    <a:pt x="13536" y="12806"/>
                    <a:pt x="13604" y="12418"/>
                  </a:cubicBezTo>
                  <a:cubicBezTo>
                    <a:pt x="13719" y="12030"/>
                    <a:pt x="13764" y="11619"/>
                    <a:pt x="13810" y="11231"/>
                  </a:cubicBezTo>
                  <a:cubicBezTo>
                    <a:pt x="13878" y="10363"/>
                    <a:pt x="13833" y="9519"/>
                    <a:pt x="13696" y="8674"/>
                  </a:cubicBezTo>
                  <a:cubicBezTo>
                    <a:pt x="13399" y="7031"/>
                    <a:pt x="12714" y="5456"/>
                    <a:pt x="11847" y="4018"/>
                  </a:cubicBezTo>
                  <a:cubicBezTo>
                    <a:pt x="11002" y="2603"/>
                    <a:pt x="9975" y="1279"/>
                    <a:pt x="88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 name="Google Shape;9928;p58"/>
            <p:cNvSpPr/>
            <p:nvPr/>
          </p:nvSpPr>
          <p:spPr>
            <a:xfrm>
              <a:off x="5982862" y="3839365"/>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 name="Google Shape;9929;p58"/>
            <p:cNvSpPr/>
            <p:nvPr/>
          </p:nvSpPr>
          <p:spPr>
            <a:xfrm>
              <a:off x="5636689" y="3774880"/>
              <a:ext cx="1083" cy="47"/>
            </a:xfrm>
            <a:custGeom>
              <a:avLst/>
              <a:gdLst/>
              <a:ahLst/>
              <a:cxnLst/>
              <a:rect l="l" t="t" r="r" b="b"/>
              <a:pathLst>
                <a:path w="23" h="1" extrusionOk="0">
                  <a:moveTo>
                    <a:pt x="23" y="0"/>
                  </a:moveTo>
                  <a:cubicBezTo>
                    <a:pt x="0" y="0"/>
                    <a:pt x="0" y="0"/>
                    <a:pt x="0" y="0"/>
                  </a:cubicBezTo>
                  <a:lnTo>
                    <a:pt x="23"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 name="Google Shape;9930;p58"/>
            <p:cNvSpPr/>
            <p:nvPr/>
          </p:nvSpPr>
          <p:spPr>
            <a:xfrm>
              <a:off x="6052765" y="3150187"/>
              <a:ext cx="1130" cy="1130"/>
            </a:xfrm>
            <a:custGeom>
              <a:avLst/>
              <a:gdLst/>
              <a:ahLst/>
              <a:cxnLst/>
              <a:rect l="l" t="t" r="r" b="b"/>
              <a:pathLst>
                <a:path w="24" h="24" extrusionOk="0">
                  <a:moveTo>
                    <a:pt x="23" y="24"/>
                  </a:moveTo>
                  <a:cubicBezTo>
                    <a:pt x="23" y="24"/>
                    <a:pt x="0" y="24"/>
                    <a:pt x="0" y="1"/>
                  </a:cubicBezTo>
                  <a:cubicBezTo>
                    <a:pt x="0" y="24"/>
                    <a:pt x="23" y="24"/>
                    <a:pt x="23"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 name="Google Shape;9931;p58"/>
            <p:cNvSpPr/>
            <p:nvPr/>
          </p:nvSpPr>
          <p:spPr>
            <a:xfrm>
              <a:off x="6157055" y="3339404"/>
              <a:ext cx="47" cy="47"/>
            </a:xfrm>
            <a:custGeom>
              <a:avLst/>
              <a:gdLst/>
              <a:ahLst/>
              <a:cxnLst/>
              <a:rect l="l" t="t" r="r" b="b"/>
              <a:pathLst>
                <a:path w="1" h="1" extrusionOk="0">
                  <a:moveTo>
                    <a:pt x="1" y="1"/>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9932;p58"/>
            <p:cNvSpPr/>
            <p:nvPr/>
          </p:nvSpPr>
          <p:spPr>
            <a:xfrm>
              <a:off x="6054932" y="3799609"/>
              <a:ext cx="1083" cy="1130"/>
            </a:xfrm>
            <a:custGeom>
              <a:avLst/>
              <a:gdLst/>
              <a:ahLst/>
              <a:cxnLst/>
              <a:rect l="l" t="t" r="r" b="b"/>
              <a:pathLst>
                <a:path w="23" h="24" extrusionOk="0">
                  <a:moveTo>
                    <a:pt x="0" y="23"/>
                  </a:moveTo>
                  <a:cubicBezTo>
                    <a:pt x="23" y="0"/>
                    <a:pt x="23" y="0"/>
                    <a:pt x="23" y="0"/>
                  </a:cubicBezTo>
                  <a:cubicBezTo>
                    <a:pt x="23" y="0"/>
                    <a:pt x="23" y="0"/>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 name="Google Shape;9933;p58"/>
            <p:cNvSpPr/>
            <p:nvPr/>
          </p:nvSpPr>
          <p:spPr>
            <a:xfrm>
              <a:off x="5715166" y="3823256"/>
              <a:ext cx="1130" cy="47"/>
            </a:xfrm>
            <a:custGeom>
              <a:avLst/>
              <a:gdLst/>
              <a:ahLst/>
              <a:cxnLst/>
              <a:rect l="l" t="t" r="r" b="b"/>
              <a:pathLst>
                <a:path w="24" h="1" extrusionOk="0">
                  <a:moveTo>
                    <a:pt x="23" y="0"/>
                  </a:moveTo>
                  <a:cubicBezTo>
                    <a:pt x="23" y="0"/>
                    <a:pt x="23" y="0"/>
                    <a:pt x="0" y="0"/>
                  </a:cubicBezTo>
                  <a:cubicBezTo>
                    <a:pt x="23" y="0"/>
                    <a:pt x="23" y="0"/>
                    <a:pt x="23"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 name="Google Shape;9934;p58"/>
            <p:cNvSpPr/>
            <p:nvPr/>
          </p:nvSpPr>
          <p:spPr>
            <a:xfrm>
              <a:off x="5716249" y="3823256"/>
              <a:ext cx="47" cy="1130"/>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9935;p58"/>
            <p:cNvSpPr/>
            <p:nvPr/>
          </p:nvSpPr>
          <p:spPr>
            <a:xfrm>
              <a:off x="6080698" y="3037326"/>
              <a:ext cx="221523" cy="165236"/>
            </a:xfrm>
            <a:custGeom>
              <a:avLst/>
              <a:gdLst/>
              <a:ahLst/>
              <a:cxnLst/>
              <a:rect l="l" t="t" r="r" b="b"/>
              <a:pathLst>
                <a:path w="4703" h="3508" extrusionOk="0">
                  <a:moveTo>
                    <a:pt x="4234" y="2602"/>
                  </a:moveTo>
                  <a:cubicBezTo>
                    <a:pt x="4224" y="2603"/>
                    <a:pt x="4224" y="2608"/>
                    <a:pt x="4224" y="2625"/>
                  </a:cubicBezTo>
                  <a:cubicBezTo>
                    <a:pt x="4227" y="2617"/>
                    <a:pt x="4230" y="2610"/>
                    <a:pt x="4234" y="2602"/>
                  </a:cubicBezTo>
                  <a:close/>
                  <a:moveTo>
                    <a:pt x="3973" y="0"/>
                  </a:moveTo>
                  <a:cubicBezTo>
                    <a:pt x="3927" y="23"/>
                    <a:pt x="3881" y="46"/>
                    <a:pt x="3858" y="69"/>
                  </a:cubicBezTo>
                  <a:cubicBezTo>
                    <a:pt x="3767" y="137"/>
                    <a:pt x="3699" y="251"/>
                    <a:pt x="3653" y="342"/>
                  </a:cubicBezTo>
                  <a:cubicBezTo>
                    <a:pt x="3585" y="457"/>
                    <a:pt x="3539" y="571"/>
                    <a:pt x="3470" y="685"/>
                  </a:cubicBezTo>
                  <a:cubicBezTo>
                    <a:pt x="3425" y="799"/>
                    <a:pt x="3379" y="913"/>
                    <a:pt x="3333" y="1004"/>
                  </a:cubicBezTo>
                  <a:cubicBezTo>
                    <a:pt x="3333" y="1004"/>
                    <a:pt x="3333" y="1004"/>
                    <a:pt x="3333" y="982"/>
                  </a:cubicBezTo>
                  <a:cubicBezTo>
                    <a:pt x="3311" y="1073"/>
                    <a:pt x="3265" y="1141"/>
                    <a:pt x="3219" y="1210"/>
                  </a:cubicBezTo>
                  <a:cubicBezTo>
                    <a:pt x="3174" y="1301"/>
                    <a:pt x="3105" y="1392"/>
                    <a:pt x="3060" y="1484"/>
                  </a:cubicBezTo>
                  <a:cubicBezTo>
                    <a:pt x="2945" y="1644"/>
                    <a:pt x="2808" y="1803"/>
                    <a:pt x="2671" y="1963"/>
                  </a:cubicBezTo>
                  <a:lnTo>
                    <a:pt x="2694" y="1963"/>
                  </a:lnTo>
                  <a:cubicBezTo>
                    <a:pt x="2443" y="2214"/>
                    <a:pt x="2192" y="2465"/>
                    <a:pt x="1895" y="2671"/>
                  </a:cubicBezTo>
                  <a:cubicBezTo>
                    <a:pt x="1895" y="2671"/>
                    <a:pt x="1895" y="2648"/>
                    <a:pt x="1895" y="2648"/>
                  </a:cubicBezTo>
                  <a:cubicBezTo>
                    <a:pt x="1690" y="2785"/>
                    <a:pt x="1462" y="2899"/>
                    <a:pt x="1234" y="2990"/>
                  </a:cubicBezTo>
                  <a:cubicBezTo>
                    <a:pt x="1051" y="3036"/>
                    <a:pt x="868" y="3082"/>
                    <a:pt x="686" y="3104"/>
                  </a:cubicBezTo>
                  <a:cubicBezTo>
                    <a:pt x="526" y="3104"/>
                    <a:pt x="343" y="3104"/>
                    <a:pt x="184" y="3059"/>
                  </a:cubicBezTo>
                  <a:lnTo>
                    <a:pt x="92" y="3059"/>
                  </a:lnTo>
                  <a:cubicBezTo>
                    <a:pt x="81" y="3047"/>
                    <a:pt x="75" y="3042"/>
                    <a:pt x="69" y="3042"/>
                  </a:cubicBezTo>
                  <a:cubicBezTo>
                    <a:pt x="64" y="3042"/>
                    <a:pt x="58" y="3047"/>
                    <a:pt x="47" y="3059"/>
                  </a:cubicBezTo>
                  <a:cubicBezTo>
                    <a:pt x="24" y="3059"/>
                    <a:pt x="1" y="3082"/>
                    <a:pt x="1" y="3104"/>
                  </a:cubicBezTo>
                  <a:cubicBezTo>
                    <a:pt x="1" y="3127"/>
                    <a:pt x="1" y="3150"/>
                    <a:pt x="1" y="3150"/>
                  </a:cubicBezTo>
                  <a:cubicBezTo>
                    <a:pt x="1" y="3173"/>
                    <a:pt x="24" y="3196"/>
                    <a:pt x="47" y="3196"/>
                  </a:cubicBezTo>
                  <a:cubicBezTo>
                    <a:pt x="252" y="3241"/>
                    <a:pt x="457" y="3264"/>
                    <a:pt x="663" y="3264"/>
                  </a:cubicBezTo>
                  <a:cubicBezTo>
                    <a:pt x="845" y="3241"/>
                    <a:pt x="1028" y="3218"/>
                    <a:pt x="1211" y="3150"/>
                  </a:cubicBezTo>
                  <a:cubicBezTo>
                    <a:pt x="1370" y="3104"/>
                    <a:pt x="1530" y="3059"/>
                    <a:pt x="1667" y="2967"/>
                  </a:cubicBezTo>
                  <a:cubicBezTo>
                    <a:pt x="1827" y="2899"/>
                    <a:pt x="1964" y="2808"/>
                    <a:pt x="2101" y="2716"/>
                  </a:cubicBezTo>
                  <a:cubicBezTo>
                    <a:pt x="2375" y="2511"/>
                    <a:pt x="2626" y="2283"/>
                    <a:pt x="2854" y="2009"/>
                  </a:cubicBezTo>
                  <a:cubicBezTo>
                    <a:pt x="3060" y="1758"/>
                    <a:pt x="3242" y="1507"/>
                    <a:pt x="3402" y="1210"/>
                  </a:cubicBezTo>
                  <a:cubicBezTo>
                    <a:pt x="3470" y="1096"/>
                    <a:pt x="3516" y="1004"/>
                    <a:pt x="3562" y="890"/>
                  </a:cubicBezTo>
                  <a:cubicBezTo>
                    <a:pt x="3607" y="776"/>
                    <a:pt x="3653" y="662"/>
                    <a:pt x="3721" y="548"/>
                  </a:cubicBezTo>
                  <a:cubicBezTo>
                    <a:pt x="3721" y="548"/>
                    <a:pt x="3721" y="571"/>
                    <a:pt x="3721" y="571"/>
                  </a:cubicBezTo>
                  <a:cubicBezTo>
                    <a:pt x="3767" y="457"/>
                    <a:pt x="3836" y="342"/>
                    <a:pt x="3904" y="251"/>
                  </a:cubicBezTo>
                  <a:cubicBezTo>
                    <a:pt x="3927" y="228"/>
                    <a:pt x="3950" y="206"/>
                    <a:pt x="3973" y="183"/>
                  </a:cubicBezTo>
                  <a:cubicBezTo>
                    <a:pt x="3995" y="183"/>
                    <a:pt x="3995" y="183"/>
                    <a:pt x="4018" y="160"/>
                  </a:cubicBezTo>
                  <a:lnTo>
                    <a:pt x="4064" y="160"/>
                  </a:lnTo>
                  <a:cubicBezTo>
                    <a:pt x="4087" y="160"/>
                    <a:pt x="4087" y="160"/>
                    <a:pt x="4087" y="183"/>
                  </a:cubicBezTo>
                  <a:cubicBezTo>
                    <a:pt x="4109" y="183"/>
                    <a:pt x="4132" y="206"/>
                    <a:pt x="4155" y="206"/>
                  </a:cubicBezTo>
                  <a:cubicBezTo>
                    <a:pt x="4178" y="251"/>
                    <a:pt x="4224" y="274"/>
                    <a:pt x="4246" y="320"/>
                  </a:cubicBezTo>
                  <a:cubicBezTo>
                    <a:pt x="4315" y="434"/>
                    <a:pt x="4383" y="571"/>
                    <a:pt x="4429" y="708"/>
                  </a:cubicBezTo>
                  <a:cubicBezTo>
                    <a:pt x="4475" y="867"/>
                    <a:pt x="4498" y="1027"/>
                    <a:pt x="4520" y="1187"/>
                  </a:cubicBezTo>
                  <a:lnTo>
                    <a:pt x="4520" y="1210"/>
                  </a:lnTo>
                  <a:cubicBezTo>
                    <a:pt x="4543" y="1415"/>
                    <a:pt x="4520" y="1644"/>
                    <a:pt x="4475" y="1872"/>
                  </a:cubicBezTo>
                  <a:cubicBezTo>
                    <a:pt x="4430" y="2115"/>
                    <a:pt x="4343" y="2359"/>
                    <a:pt x="4234" y="2602"/>
                  </a:cubicBezTo>
                  <a:lnTo>
                    <a:pt x="4234" y="2602"/>
                  </a:lnTo>
                  <a:cubicBezTo>
                    <a:pt x="4237" y="2602"/>
                    <a:pt x="4241" y="2602"/>
                    <a:pt x="4246" y="2602"/>
                  </a:cubicBezTo>
                  <a:cubicBezTo>
                    <a:pt x="4132" y="2808"/>
                    <a:pt x="4018" y="2990"/>
                    <a:pt x="3858" y="3150"/>
                  </a:cubicBezTo>
                  <a:lnTo>
                    <a:pt x="3881" y="3150"/>
                  </a:lnTo>
                  <a:cubicBezTo>
                    <a:pt x="3813" y="3218"/>
                    <a:pt x="3721" y="3287"/>
                    <a:pt x="3653" y="3355"/>
                  </a:cubicBezTo>
                  <a:cubicBezTo>
                    <a:pt x="3607" y="3401"/>
                    <a:pt x="3607" y="3447"/>
                    <a:pt x="3630" y="3470"/>
                  </a:cubicBezTo>
                  <a:cubicBezTo>
                    <a:pt x="3657" y="3496"/>
                    <a:pt x="3684" y="3507"/>
                    <a:pt x="3706" y="3507"/>
                  </a:cubicBezTo>
                  <a:cubicBezTo>
                    <a:pt x="3721" y="3507"/>
                    <a:pt x="3735" y="3502"/>
                    <a:pt x="3744" y="3492"/>
                  </a:cubicBezTo>
                  <a:cubicBezTo>
                    <a:pt x="4018" y="3264"/>
                    <a:pt x="4201" y="2990"/>
                    <a:pt x="4361" y="2693"/>
                  </a:cubicBezTo>
                  <a:cubicBezTo>
                    <a:pt x="4429" y="2534"/>
                    <a:pt x="4498" y="2374"/>
                    <a:pt x="4566" y="2191"/>
                  </a:cubicBezTo>
                  <a:cubicBezTo>
                    <a:pt x="4612" y="2032"/>
                    <a:pt x="4657" y="1872"/>
                    <a:pt x="4657" y="1689"/>
                  </a:cubicBezTo>
                  <a:cubicBezTo>
                    <a:pt x="4680" y="1507"/>
                    <a:pt x="4703" y="1347"/>
                    <a:pt x="4680" y="1164"/>
                  </a:cubicBezTo>
                  <a:cubicBezTo>
                    <a:pt x="4657" y="1004"/>
                    <a:pt x="4634" y="845"/>
                    <a:pt x="4589" y="685"/>
                  </a:cubicBezTo>
                  <a:cubicBezTo>
                    <a:pt x="4543" y="525"/>
                    <a:pt x="4475" y="388"/>
                    <a:pt x="4383" y="251"/>
                  </a:cubicBezTo>
                  <a:cubicBezTo>
                    <a:pt x="4338" y="183"/>
                    <a:pt x="4292" y="114"/>
                    <a:pt x="4246" y="69"/>
                  </a:cubicBezTo>
                  <a:cubicBezTo>
                    <a:pt x="4224" y="69"/>
                    <a:pt x="4224" y="69"/>
                    <a:pt x="4201" y="46"/>
                  </a:cubicBezTo>
                  <a:lnTo>
                    <a:pt x="4178" y="46"/>
                  </a:lnTo>
                  <a:cubicBezTo>
                    <a:pt x="4155" y="23"/>
                    <a:pt x="4132" y="23"/>
                    <a:pt x="4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 name="Google Shape;9936;p58"/>
            <p:cNvSpPr/>
            <p:nvPr/>
          </p:nvSpPr>
          <p:spPr>
            <a:xfrm>
              <a:off x="6252724" y="3177743"/>
              <a:ext cx="76400" cy="85397"/>
            </a:xfrm>
            <a:custGeom>
              <a:avLst/>
              <a:gdLst/>
              <a:ahLst/>
              <a:cxnLst/>
              <a:rect l="l" t="t" r="r" b="b"/>
              <a:pathLst>
                <a:path w="1622" h="1813" extrusionOk="0">
                  <a:moveTo>
                    <a:pt x="1131" y="0"/>
                  </a:moveTo>
                  <a:cubicBezTo>
                    <a:pt x="1065" y="0"/>
                    <a:pt x="998" y="12"/>
                    <a:pt x="937" y="32"/>
                  </a:cubicBezTo>
                  <a:cubicBezTo>
                    <a:pt x="777" y="55"/>
                    <a:pt x="640" y="101"/>
                    <a:pt x="480" y="169"/>
                  </a:cubicBezTo>
                  <a:cubicBezTo>
                    <a:pt x="343" y="215"/>
                    <a:pt x="229" y="283"/>
                    <a:pt x="92" y="329"/>
                  </a:cubicBezTo>
                  <a:lnTo>
                    <a:pt x="69" y="329"/>
                  </a:lnTo>
                  <a:cubicBezTo>
                    <a:pt x="47" y="352"/>
                    <a:pt x="24" y="352"/>
                    <a:pt x="24" y="374"/>
                  </a:cubicBezTo>
                  <a:cubicBezTo>
                    <a:pt x="1" y="397"/>
                    <a:pt x="1" y="420"/>
                    <a:pt x="24" y="443"/>
                  </a:cubicBezTo>
                  <a:cubicBezTo>
                    <a:pt x="24" y="443"/>
                    <a:pt x="24" y="466"/>
                    <a:pt x="47" y="489"/>
                  </a:cubicBezTo>
                  <a:lnTo>
                    <a:pt x="115" y="489"/>
                  </a:lnTo>
                  <a:cubicBezTo>
                    <a:pt x="275" y="420"/>
                    <a:pt x="435" y="352"/>
                    <a:pt x="594" y="283"/>
                  </a:cubicBezTo>
                  <a:lnTo>
                    <a:pt x="594" y="283"/>
                  </a:lnTo>
                  <a:cubicBezTo>
                    <a:pt x="594" y="283"/>
                    <a:pt x="572" y="306"/>
                    <a:pt x="572" y="306"/>
                  </a:cubicBezTo>
                  <a:cubicBezTo>
                    <a:pt x="731" y="237"/>
                    <a:pt x="868" y="192"/>
                    <a:pt x="1028" y="169"/>
                  </a:cubicBezTo>
                  <a:lnTo>
                    <a:pt x="1211" y="169"/>
                  </a:lnTo>
                  <a:cubicBezTo>
                    <a:pt x="1234" y="169"/>
                    <a:pt x="1256" y="192"/>
                    <a:pt x="1279" y="192"/>
                  </a:cubicBezTo>
                  <a:cubicBezTo>
                    <a:pt x="1302" y="215"/>
                    <a:pt x="1325" y="215"/>
                    <a:pt x="1348" y="237"/>
                  </a:cubicBezTo>
                  <a:cubicBezTo>
                    <a:pt x="1371" y="237"/>
                    <a:pt x="1371" y="260"/>
                    <a:pt x="1393" y="283"/>
                  </a:cubicBezTo>
                  <a:cubicBezTo>
                    <a:pt x="1416" y="306"/>
                    <a:pt x="1416" y="329"/>
                    <a:pt x="1439" y="374"/>
                  </a:cubicBezTo>
                  <a:cubicBezTo>
                    <a:pt x="1439" y="397"/>
                    <a:pt x="1462" y="420"/>
                    <a:pt x="1462" y="443"/>
                  </a:cubicBezTo>
                  <a:cubicBezTo>
                    <a:pt x="1462" y="489"/>
                    <a:pt x="1462" y="534"/>
                    <a:pt x="1462" y="557"/>
                  </a:cubicBezTo>
                  <a:cubicBezTo>
                    <a:pt x="1439" y="625"/>
                    <a:pt x="1416" y="671"/>
                    <a:pt x="1393" y="717"/>
                  </a:cubicBezTo>
                  <a:cubicBezTo>
                    <a:pt x="1371" y="808"/>
                    <a:pt x="1302" y="877"/>
                    <a:pt x="1256" y="945"/>
                  </a:cubicBezTo>
                  <a:cubicBezTo>
                    <a:pt x="1119" y="1105"/>
                    <a:pt x="982" y="1219"/>
                    <a:pt x="846" y="1333"/>
                  </a:cubicBezTo>
                  <a:cubicBezTo>
                    <a:pt x="686" y="1447"/>
                    <a:pt x="526" y="1538"/>
                    <a:pt x="343" y="1607"/>
                  </a:cubicBezTo>
                  <a:cubicBezTo>
                    <a:pt x="298" y="1630"/>
                    <a:pt x="252" y="1653"/>
                    <a:pt x="206" y="1653"/>
                  </a:cubicBezTo>
                  <a:cubicBezTo>
                    <a:pt x="184" y="1653"/>
                    <a:pt x="138" y="1698"/>
                    <a:pt x="161" y="1744"/>
                  </a:cubicBezTo>
                  <a:cubicBezTo>
                    <a:pt x="161" y="1790"/>
                    <a:pt x="206" y="1812"/>
                    <a:pt x="252" y="1812"/>
                  </a:cubicBezTo>
                  <a:cubicBezTo>
                    <a:pt x="321" y="1790"/>
                    <a:pt x="412" y="1767"/>
                    <a:pt x="480" y="1744"/>
                  </a:cubicBezTo>
                  <a:cubicBezTo>
                    <a:pt x="549" y="1698"/>
                    <a:pt x="640" y="1653"/>
                    <a:pt x="709" y="1607"/>
                  </a:cubicBezTo>
                  <a:cubicBezTo>
                    <a:pt x="960" y="1447"/>
                    <a:pt x="1211" y="1265"/>
                    <a:pt x="1393" y="1036"/>
                  </a:cubicBezTo>
                  <a:cubicBezTo>
                    <a:pt x="1462" y="945"/>
                    <a:pt x="1553" y="831"/>
                    <a:pt x="1576" y="694"/>
                  </a:cubicBezTo>
                  <a:cubicBezTo>
                    <a:pt x="1599" y="625"/>
                    <a:pt x="1622" y="580"/>
                    <a:pt x="1622" y="511"/>
                  </a:cubicBezTo>
                  <a:cubicBezTo>
                    <a:pt x="1622" y="466"/>
                    <a:pt x="1622" y="397"/>
                    <a:pt x="1599" y="352"/>
                  </a:cubicBezTo>
                  <a:cubicBezTo>
                    <a:pt x="1576" y="283"/>
                    <a:pt x="1553" y="215"/>
                    <a:pt x="1507" y="169"/>
                  </a:cubicBezTo>
                  <a:cubicBezTo>
                    <a:pt x="1485" y="146"/>
                    <a:pt x="1439" y="101"/>
                    <a:pt x="1416" y="78"/>
                  </a:cubicBezTo>
                  <a:cubicBezTo>
                    <a:pt x="1393" y="78"/>
                    <a:pt x="1371" y="55"/>
                    <a:pt x="1371" y="55"/>
                  </a:cubicBezTo>
                  <a:cubicBezTo>
                    <a:pt x="1295" y="17"/>
                    <a:pt x="1213" y="0"/>
                    <a:pt x="1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 name="Google Shape;9937;p58"/>
            <p:cNvSpPr/>
            <p:nvPr/>
          </p:nvSpPr>
          <p:spPr>
            <a:xfrm>
              <a:off x="6153852" y="3255559"/>
              <a:ext cx="150540" cy="84596"/>
            </a:xfrm>
            <a:custGeom>
              <a:avLst/>
              <a:gdLst/>
              <a:ahLst/>
              <a:cxnLst/>
              <a:rect l="l" t="t" r="r" b="b"/>
              <a:pathLst>
                <a:path w="3196" h="1796" extrusionOk="0">
                  <a:moveTo>
                    <a:pt x="2328" y="1"/>
                  </a:moveTo>
                  <a:cubicBezTo>
                    <a:pt x="2283" y="1"/>
                    <a:pt x="2237" y="23"/>
                    <a:pt x="2237" y="69"/>
                  </a:cubicBezTo>
                  <a:cubicBezTo>
                    <a:pt x="2214" y="115"/>
                    <a:pt x="2237" y="160"/>
                    <a:pt x="2283" y="160"/>
                  </a:cubicBezTo>
                  <a:cubicBezTo>
                    <a:pt x="2465" y="206"/>
                    <a:pt x="2671" y="252"/>
                    <a:pt x="2830" y="320"/>
                  </a:cubicBezTo>
                  <a:cubicBezTo>
                    <a:pt x="2876" y="343"/>
                    <a:pt x="2899" y="366"/>
                    <a:pt x="2945" y="389"/>
                  </a:cubicBezTo>
                  <a:cubicBezTo>
                    <a:pt x="2967" y="411"/>
                    <a:pt x="2990" y="411"/>
                    <a:pt x="2990" y="434"/>
                  </a:cubicBezTo>
                  <a:cubicBezTo>
                    <a:pt x="2990" y="457"/>
                    <a:pt x="3013" y="457"/>
                    <a:pt x="3013" y="480"/>
                  </a:cubicBezTo>
                  <a:cubicBezTo>
                    <a:pt x="3013" y="480"/>
                    <a:pt x="3013" y="503"/>
                    <a:pt x="3036" y="526"/>
                  </a:cubicBezTo>
                  <a:cubicBezTo>
                    <a:pt x="3036" y="548"/>
                    <a:pt x="3036" y="548"/>
                    <a:pt x="3013" y="571"/>
                  </a:cubicBezTo>
                  <a:cubicBezTo>
                    <a:pt x="3013" y="617"/>
                    <a:pt x="3013" y="663"/>
                    <a:pt x="2990" y="708"/>
                  </a:cubicBezTo>
                  <a:cubicBezTo>
                    <a:pt x="2945" y="777"/>
                    <a:pt x="2899" y="868"/>
                    <a:pt x="2830" y="936"/>
                  </a:cubicBezTo>
                  <a:cubicBezTo>
                    <a:pt x="2739" y="1051"/>
                    <a:pt x="2648" y="1142"/>
                    <a:pt x="2534" y="1210"/>
                  </a:cubicBezTo>
                  <a:cubicBezTo>
                    <a:pt x="2397" y="1324"/>
                    <a:pt x="2237" y="1416"/>
                    <a:pt x="2077" y="1461"/>
                  </a:cubicBezTo>
                  <a:cubicBezTo>
                    <a:pt x="1872" y="1553"/>
                    <a:pt x="1643" y="1598"/>
                    <a:pt x="1415" y="1621"/>
                  </a:cubicBezTo>
                  <a:cubicBezTo>
                    <a:pt x="1301" y="1621"/>
                    <a:pt x="1187" y="1644"/>
                    <a:pt x="1073" y="1644"/>
                  </a:cubicBezTo>
                  <a:cubicBezTo>
                    <a:pt x="982" y="1621"/>
                    <a:pt x="867" y="1621"/>
                    <a:pt x="753" y="1598"/>
                  </a:cubicBezTo>
                  <a:cubicBezTo>
                    <a:pt x="594" y="1576"/>
                    <a:pt x="434" y="1530"/>
                    <a:pt x="297" y="1484"/>
                  </a:cubicBezTo>
                  <a:cubicBezTo>
                    <a:pt x="228" y="1461"/>
                    <a:pt x="183" y="1416"/>
                    <a:pt x="137" y="1393"/>
                  </a:cubicBezTo>
                  <a:cubicBezTo>
                    <a:pt x="124" y="1386"/>
                    <a:pt x="110" y="1384"/>
                    <a:pt x="97" y="1384"/>
                  </a:cubicBezTo>
                  <a:cubicBezTo>
                    <a:pt x="67" y="1384"/>
                    <a:pt x="39" y="1400"/>
                    <a:pt x="23" y="1416"/>
                  </a:cubicBezTo>
                  <a:cubicBezTo>
                    <a:pt x="0" y="1461"/>
                    <a:pt x="23" y="1507"/>
                    <a:pt x="46" y="1530"/>
                  </a:cubicBezTo>
                  <a:cubicBezTo>
                    <a:pt x="274" y="1667"/>
                    <a:pt x="525" y="1735"/>
                    <a:pt x="753" y="1758"/>
                  </a:cubicBezTo>
                  <a:cubicBezTo>
                    <a:pt x="874" y="1785"/>
                    <a:pt x="994" y="1796"/>
                    <a:pt x="1114" y="1796"/>
                  </a:cubicBezTo>
                  <a:cubicBezTo>
                    <a:pt x="1199" y="1796"/>
                    <a:pt x="1284" y="1790"/>
                    <a:pt x="1370" y="1781"/>
                  </a:cubicBezTo>
                  <a:cubicBezTo>
                    <a:pt x="1575" y="1758"/>
                    <a:pt x="1780" y="1735"/>
                    <a:pt x="1986" y="1667"/>
                  </a:cubicBezTo>
                  <a:cubicBezTo>
                    <a:pt x="2168" y="1598"/>
                    <a:pt x="2374" y="1530"/>
                    <a:pt x="2534" y="1416"/>
                  </a:cubicBezTo>
                  <a:cubicBezTo>
                    <a:pt x="2716" y="1302"/>
                    <a:pt x="2853" y="1165"/>
                    <a:pt x="2967" y="1005"/>
                  </a:cubicBezTo>
                  <a:cubicBezTo>
                    <a:pt x="3036" y="936"/>
                    <a:pt x="3081" y="845"/>
                    <a:pt x="3127" y="777"/>
                  </a:cubicBezTo>
                  <a:cubicBezTo>
                    <a:pt x="3150" y="708"/>
                    <a:pt x="3173" y="640"/>
                    <a:pt x="3196" y="571"/>
                  </a:cubicBezTo>
                  <a:cubicBezTo>
                    <a:pt x="3196" y="526"/>
                    <a:pt x="3173" y="457"/>
                    <a:pt x="3150" y="411"/>
                  </a:cubicBezTo>
                  <a:cubicBezTo>
                    <a:pt x="3150" y="366"/>
                    <a:pt x="3104" y="320"/>
                    <a:pt x="3081" y="297"/>
                  </a:cubicBezTo>
                  <a:cubicBezTo>
                    <a:pt x="3059" y="275"/>
                    <a:pt x="3036" y="252"/>
                    <a:pt x="3013" y="229"/>
                  </a:cubicBezTo>
                  <a:cubicBezTo>
                    <a:pt x="2922" y="183"/>
                    <a:pt x="2853" y="160"/>
                    <a:pt x="2762" y="115"/>
                  </a:cubicBezTo>
                  <a:cubicBezTo>
                    <a:pt x="2625" y="69"/>
                    <a:pt x="2465" y="46"/>
                    <a:pt x="2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 name="Google Shape;9938;p58"/>
            <p:cNvSpPr/>
            <p:nvPr/>
          </p:nvSpPr>
          <p:spPr>
            <a:xfrm>
              <a:off x="5161450" y="3193193"/>
              <a:ext cx="287090" cy="205414"/>
            </a:xfrm>
            <a:custGeom>
              <a:avLst/>
              <a:gdLst/>
              <a:ahLst/>
              <a:cxnLst/>
              <a:rect l="l" t="t" r="r" b="b"/>
              <a:pathLst>
                <a:path w="6095" h="4361" extrusionOk="0">
                  <a:moveTo>
                    <a:pt x="3196" y="1"/>
                  </a:moveTo>
                  <a:cubicBezTo>
                    <a:pt x="3082" y="1"/>
                    <a:pt x="2945" y="24"/>
                    <a:pt x="2808" y="46"/>
                  </a:cubicBezTo>
                  <a:cubicBezTo>
                    <a:pt x="2465" y="92"/>
                    <a:pt x="2123" y="206"/>
                    <a:pt x="1803" y="366"/>
                  </a:cubicBezTo>
                  <a:cubicBezTo>
                    <a:pt x="1507" y="549"/>
                    <a:pt x="1233" y="754"/>
                    <a:pt x="982" y="1005"/>
                  </a:cubicBezTo>
                  <a:cubicBezTo>
                    <a:pt x="480" y="1507"/>
                    <a:pt x="160" y="2146"/>
                    <a:pt x="23" y="2831"/>
                  </a:cubicBezTo>
                  <a:cubicBezTo>
                    <a:pt x="0" y="2922"/>
                    <a:pt x="69" y="2991"/>
                    <a:pt x="160" y="3014"/>
                  </a:cubicBezTo>
                  <a:cubicBezTo>
                    <a:pt x="169" y="3017"/>
                    <a:pt x="178" y="3018"/>
                    <a:pt x="188" y="3018"/>
                  </a:cubicBezTo>
                  <a:cubicBezTo>
                    <a:pt x="251" y="3018"/>
                    <a:pt x="323" y="2956"/>
                    <a:pt x="343" y="2877"/>
                  </a:cubicBezTo>
                  <a:cubicBezTo>
                    <a:pt x="365" y="2785"/>
                    <a:pt x="388" y="2671"/>
                    <a:pt x="411" y="2557"/>
                  </a:cubicBezTo>
                  <a:cubicBezTo>
                    <a:pt x="502" y="2283"/>
                    <a:pt x="639" y="1987"/>
                    <a:pt x="799" y="1735"/>
                  </a:cubicBezTo>
                  <a:cubicBezTo>
                    <a:pt x="959" y="1507"/>
                    <a:pt x="1142" y="1279"/>
                    <a:pt x="1347" y="1096"/>
                  </a:cubicBezTo>
                  <a:cubicBezTo>
                    <a:pt x="1530" y="914"/>
                    <a:pt x="1735" y="777"/>
                    <a:pt x="1963" y="640"/>
                  </a:cubicBezTo>
                  <a:cubicBezTo>
                    <a:pt x="2169" y="526"/>
                    <a:pt x="2397" y="457"/>
                    <a:pt x="2648" y="389"/>
                  </a:cubicBezTo>
                  <a:cubicBezTo>
                    <a:pt x="2853" y="343"/>
                    <a:pt x="3059" y="320"/>
                    <a:pt x="3287" y="320"/>
                  </a:cubicBezTo>
                  <a:cubicBezTo>
                    <a:pt x="3493" y="343"/>
                    <a:pt x="3721" y="366"/>
                    <a:pt x="3926" y="434"/>
                  </a:cubicBezTo>
                  <a:cubicBezTo>
                    <a:pt x="4132" y="503"/>
                    <a:pt x="4314" y="594"/>
                    <a:pt x="4497" y="708"/>
                  </a:cubicBezTo>
                  <a:cubicBezTo>
                    <a:pt x="4679" y="822"/>
                    <a:pt x="4862" y="959"/>
                    <a:pt x="4999" y="1119"/>
                  </a:cubicBezTo>
                  <a:cubicBezTo>
                    <a:pt x="5159" y="1302"/>
                    <a:pt x="5296" y="1484"/>
                    <a:pt x="5410" y="1690"/>
                  </a:cubicBezTo>
                  <a:cubicBezTo>
                    <a:pt x="5524" y="1918"/>
                    <a:pt x="5615" y="2169"/>
                    <a:pt x="5684" y="2443"/>
                  </a:cubicBezTo>
                  <a:cubicBezTo>
                    <a:pt x="5729" y="2671"/>
                    <a:pt x="5775" y="2922"/>
                    <a:pt x="5775" y="3173"/>
                  </a:cubicBezTo>
                  <a:cubicBezTo>
                    <a:pt x="5775" y="3196"/>
                    <a:pt x="5775" y="3242"/>
                    <a:pt x="5775" y="3288"/>
                  </a:cubicBezTo>
                  <a:cubicBezTo>
                    <a:pt x="5775" y="3379"/>
                    <a:pt x="5752" y="3493"/>
                    <a:pt x="5752" y="3584"/>
                  </a:cubicBezTo>
                  <a:cubicBezTo>
                    <a:pt x="5752" y="3607"/>
                    <a:pt x="5752" y="3607"/>
                    <a:pt x="5729" y="3630"/>
                  </a:cubicBezTo>
                  <a:cubicBezTo>
                    <a:pt x="5729" y="3630"/>
                    <a:pt x="5729" y="3653"/>
                    <a:pt x="5729" y="3676"/>
                  </a:cubicBezTo>
                  <a:cubicBezTo>
                    <a:pt x="5729" y="3744"/>
                    <a:pt x="5707" y="3790"/>
                    <a:pt x="5707" y="3858"/>
                  </a:cubicBezTo>
                  <a:cubicBezTo>
                    <a:pt x="5707" y="3858"/>
                    <a:pt x="5707" y="3881"/>
                    <a:pt x="5707" y="3881"/>
                  </a:cubicBezTo>
                  <a:cubicBezTo>
                    <a:pt x="5684" y="3904"/>
                    <a:pt x="5684" y="3927"/>
                    <a:pt x="5684" y="3950"/>
                  </a:cubicBezTo>
                  <a:cubicBezTo>
                    <a:pt x="5661" y="3995"/>
                    <a:pt x="5661" y="4064"/>
                    <a:pt x="5638" y="4132"/>
                  </a:cubicBezTo>
                  <a:cubicBezTo>
                    <a:pt x="5638" y="4132"/>
                    <a:pt x="5638" y="4132"/>
                    <a:pt x="5638" y="4155"/>
                  </a:cubicBezTo>
                  <a:cubicBezTo>
                    <a:pt x="5638" y="4155"/>
                    <a:pt x="5615" y="4178"/>
                    <a:pt x="5615" y="4178"/>
                  </a:cubicBezTo>
                  <a:cubicBezTo>
                    <a:pt x="5615" y="4178"/>
                    <a:pt x="5615" y="4201"/>
                    <a:pt x="5615" y="4201"/>
                  </a:cubicBezTo>
                  <a:cubicBezTo>
                    <a:pt x="5615" y="4246"/>
                    <a:pt x="5638" y="4269"/>
                    <a:pt x="5661" y="4292"/>
                  </a:cubicBezTo>
                  <a:cubicBezTo>
                    <a:pt x="5684" y="4338"/>
                    <a:pt x="5707" y="4360"/>
                    <a:pt x="5752" y="4360"/>
                  </a:cubicBezTo>
                  <a:cubicBezTo>
                    <a:pt x="5798" y="4360"/>
                    <a:pt x="5844" y="4360"/>
                    <a:pt x="5866" y="4338"/>
                  </a:cubicBezTo>
                  <a:cubicBezTo>
                    <a:pt x="5912" y="4315"/>
                    <a:pt x="5935" y="4269"/>
                    <a:pt x="5935" y="4223"/>
                  </a:cubicBezTo>
                  <a:cubicBezTo>
                    <a:pt x="5935" y="4223"/>
                    <a:pt x="5935" y="4223"/>
                    <a:pt x="5935" y="4201"/>
                  </a:cubicBezTo>
                  <a:cubicBezTo>
                    <a:pt x="5958" y="4201"/>
                    <a:pt x="5958" y="4201"/>
                    <a:pt x="5958" y="4178"/>
                  </a:cubicBezTo>
                  <a:lnTo>
                    <a:pt x="5958" y="4155"/>
                  </a:lnTo>
                  <a:cubicBezTo>
                    <a:pt x="5981" y="4109"/>
                    <a:pt x="5981" y="4041"/>
                    <a:pt x="6003" y="3995"/>
                  </a:cubicBezTo>
                  <a:cubicBezTo>
                    <a:pt x="6003" y="3995"/>
                    <a:pt x="6003" y="3972"/>
                    <a:pt x="6003" y="3972"/>
                  </a:cubicBezTo>
                  <a:cubicBezTo>
                    <a:pt x="6003" y="3972"/>
                    <a:pt x="6003" y="3950"/>
                    <a:pt x="6003" y="3950"/>
                  </a:cubicBezTo>
                  <a:cubicBezTo>
                    <a:pt x="6003" y="3927"/>
                    <a:pt x="6026" y="3927"/>
                    <a:pt x="6026" y="3904"/>
                  </a:cubicBezTo>
                  <a:cubicBezTo>
                    <a:pt x="6026" y="3835"/>
                    <a:pt x="6049" y="3790"/>
                    <a:pt x="6049" y="3721"/>
                  </a:cubicBezTo>
                  <a:cubicBezTo>
                    <a:pt x="6049" y="3698"/>
                    <a:pt x="6049" y="3698"/>
                    <a:pt x="6049" y="3698"/>
                  </a:cubicBezTo>
                  <a:cubicBezTo>
                    <a:pt x="6049" y="3676"/>
                    <a:pt x="6049" y="3676"/>
                    <a:pt x="6049" y="3676"/>
                  </a:cubicBezTo>
                  <a:cubicBezTo>
                    <a:pt x="6049" y="3676"/>
                    <a:pt x="6049" y="3676"/>
                    <a:pt x="6049" y="3653"/>
                  </a:cubicBezTo>
                  <a:cubicBezTo>
                    <a:pt x="6072" y="3470"/>
                    <a:pt x="6095" y="3310"/>
                    <a:pt x="6095" y="3151"/>
                  </a:cubicBezTo>
                  <a:cubicBezTo>
                    <a:pt x="6095" y="3151"/>
                    <a:pt x="6095" y="3151"/>
                    <a:pt x="6095" y="3128"/>
                  </a:cubicBezTo>
                  <a:cubicBezTo>
                    <a:pt x="6072" y="2740"/>
                    <a:pt x="6003" y="2329"/>
                    <a:pt x="5866" y="1964"/>
                  </a:cubicBezTo>
                  <a:cubicBezTo>
                    <a:pt x="5798" y="1758"/>
                    <a:pt x="5707" y="1553"/>
                    <a:pt x="5592" y="1370"/>
                  </a:cubicBezTo>
                  <a:cubicBezTo>
                    <a:pt x="5478" y="1188"/>
                    <a:pt x="5341" y="1028"/>
                    <a:pt x="5204" y="868"/>
                  </a:cubicBezTo>
                  <a:cubicBezTo>
                    <a:pt x="4908" y="549"/>
                    <a:pt x="4520" y="297"/>
                    <a:pt x="4109" y="161"/>
                  </a:cubicBezTo>
                  <a:cubicBezTo>
                    <a:pt x="3835" y="69"/>
                    <a:pt x="3515" y="1"/>
                    <a:pt x="3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 name="Google Shape;9939;p58"/>
            <p:cNvSpPr/>
            <p:nvPr/>
          </p:nvSpPr>
          <p:spPr>
            <a:xfrm>
              <a:off x="5736645" y="3338367"/>
              <a:ext cx="287137" cy="206921"/>
            </a:xfrm>
            <a:custGeom>
              <a:avLst/>
              <a:gdLst/>
              <a:ahLst/>
              <a:cxnLst/>
              <a:rect l="l" t="t" r="r" b="b"/>
              <a:pathLst>
                <a:path w="6096" h="4393" extrusionOk="0">
                  <a:moveTo>
                    <a:pt x="3219" y="0"/>
                  </a:moveTo>
                  <a:cubicBezTo>
                    <a:pt x="2877" y="0"/>
                    <a:pt x="2534" y="69"/>
                    <a:pt x="2215" y="183"/>
                  </a:cubicBezTo>
                  <a:cubicBezTo>
                    <a:pt x="1941" y="297"/>
                    <a:pt x="1667" y="434"/>
                    <a:pt x="1416" y="616"/>
                  </a:cubicBezTo>
                  <a:cubicBezTo>
                    <a:pt x="1165" y="822"/>
                    <a:pt x="937" y="1050"/>
                    <a:pt x="731" y="1301"/>
                  </a:cubicBezTo>
                  <a:cubicBezTo>
                    <a:pt x="366" y="1758"/>
                    <a:pt x="138" y="2283"/>
                    <a:pt x="24" y="2853"/>
                  </a:cubicBezTo>
                  <a:cubicBezTo>
                    <a:pt x="1" y="2945"/>
                    <a:pt x="69" y="3036"/>
                    <a:pt x="138" y="3036"/>
                  </a:cubicBezTo>
                  <a:cubicBezTo>
                    <a:pt x="150" y="3039"/>
                    <a:pt x="162" y="3040"/>
                    <a:pt x="174" y="3040"/>
                  </a:cubicBezTo>
                  <a:cubicBezTo>
                    <a:pt x="252" y="3040"/>
                    <a:pt x="323" y="2981"/>
                    <a:pt x="343" y="2922"/>
                  </a:cubicBezTo>
                  <a:cubicBezTo>
                    <a:pt x="366" y="2808"/>
                    <a:pt x="389" y="2694"/>
                    <a:pt x="412" y="2602"/>
                  </a:cubicBezTo>
                  <a:cubicBezTo>
                    <a:pt x="503" y="2306"/>
                    <a:pt x="640" y="2009"/>
                    <a:pt x="800" y="1735"/>
                  </a:cubicBezTo>
                  <a:cubicBezTo>
                    <a:pt x="959" y="1507"/>
                    <a:pt x="1142" y="1301"/>
                    <a:pt x="1325" y="1119"/>
                  </a:cubicBezTo>
                  <a:cubicBezTo>
                    <a:pt x="1530" y="936"/>
                    <a:pt x="1736" y="776"/>
                    <a:pt x="1964" y="639"/>
                  </a:cubicBezTo>
                  <a:cubicBezTo>
                    <a:pt x="2192" y="548"/>
                    <a:pt x="2420" y="457"/>
                    <a:pt x="2649" y="388"/>
                  </a:cubicBezTo>
                  <a:cubicBezTo>
                    <a:pt x="2877" y="343"/>
                    <a:pt x="3082" y="320"/>
                    <a:pt x="3311" y="320"/>
                  </a:cubicBezTo>
                  <a:cubicBezTo>
                    <a:pt x="3516" y="343"/>
                    <a:pt x="3721" y="388"/>
                    <a:pt x="3927" y="434"/>
                  </a:cubicBezTo>
                  <a:cubicBezTo>
                    <a:pt x="4132" y="502"/>
                    <a:pt x="4338" y="594"/>
                    <a:pt x="4520" y="708"/>
                  </a:cubicBezTo>
                  <a:cubicBezTo>
                    <a:pt x="4703" y="822"/>
                    <a:pt x="4863" y="959"/>
                    <a:pt x="5000" y="1119"/>
                  </a:cubicBezTo>
                  <a:cubicBezTo>
                    <a:pt x="5159" y="1301"/>
                    <a:pt x="5296" y="1484"/>
                    <a:pt x="5410" y="1689"/>
                  </a:cubicBezTo>
                  <a:cubicBezTo>
                    <a:pt x="5525" y="1917"/>
                    <a:pt x="5616" y="2169"/>
                    <a:pt x="5684" y="2442"/>
                  </a:cubicBezTo>
                  <a:cubicBezTo>
                    <a:pt x="5684" y="2420"/>
                    <a:pt x="5684" y="2420"/>
                    <a:pt x="5684" y="2397"/>
                  </a:cubicBezTo>
                  <a:cubicBezTo>
                    <a:pt x="5707" y="2488"/>
                    <a:pt x="5707" y="2557"/>
                    <a:pt x="5730" y="2648"/>
                  </a:cubicBezTo>
                  <a:cubicBezTo>
                    <a:pt x="5730" y="2671"/>
                    <a:pt x="5730" y="2694"/>
                    <a:pt x="5753" y="2716"/>
                  </a:cubicBezTo>
                  <a:cubicBezTo>
                    <a:pt x="5753" y="2716"/>
                    <a:pt x="5753" y="2716"/>
                    <a:pt x="5753" y="2739"/>
                  </a:cubicBezTo>
                  <a:cubicBezTo>
                    <a:pt x="5753" y="2808"/>
                    <a:pt x="5753" y="2853"/>
                    <a:pt x="5753" y="2922"/>
                  </a:cubicBezTo>
                  <a:lnTo>
                    <a:pt x="5776" y="2922"/>
                  </a:lnTo>
                  <a:lnTo>
                    <a:pt x="5776" y="2945"/>
                  </a:lnTo>
                  <a:cubicBezTo>
                    <a:pt x="5776" y="2945"/>
                    <a:pt x="5776" y="2945"/>
                    <a:pt x="5776" y="2967"/>
                  </a:cubicBezTo>
                  <a:cubicBezTo>
                    <a:pt x="5776" y="3036"/>
                    <a:pt x="5776" y="3104"/>
                    <a:pt x="5776" y="3173"/>
                  </a:cubicBezTo>
                  <a:cubicBezTo>
                    <a:pt x="5776" y="3219"/>
                    <a:pt x="5776" y="3264"/>
                    <a:pt x="5776" y="3310"/>
                  </a:cubicBezTo>
                  <a:cubicBezTo>
                    <a:pt x="5776" y="3424"/>
                    <a:pt x="5753" y="3561"/>
                    <a:pt x="5730" y="3698"/>
                  </a:cubicBezTo>
                  <a:cubicBezTo>
                    <a:pt x="5730" y="3744"/>
                    <a:pt x="5707" y="3812"/>
                    <a:pt x="5707" y="3880"/>
                  </a:cubicBezTo>
                  <a:cubicBezTo>
                    <a:pt x="5707" y="3903"/>
                    <a:pt x="5684" y="3926"/>
                    <a:pt x="5684" y="3926"/>
                  </a:cubicBezTo>
                  <a:cubicBezTo>
                    <a:pt x="5684" y="3949"/>
                    <a:pt x="5684" y="3949"/>
                    <a:pt x="5684" y="3949"/>
                  </a:cubicBezTo>
                  <a:cubicBezTo>
                    <a:pt x="5684" y="4017"/>
                    <a:pt x="5662" y="4063"/>
                    <a:pt x="5639" y="4132"/>
                  </a:cubicBezTo>
                  <a:lnTo>
                    <a:pt x="5639" y="4154"/>
                  </a:lnTo>
                  <a:cubicBezTo>
                    <a:pt x="5639" y="4154"/>
                    <a:pt x="5639" y="4154"/>
                    <a:pt x="5639" y="4177"/>
                  </a:cubicBezTo>
                  <a:lnTo>
                    <a:pt x="5616" y="4177"/>
                  </a:lnTo>
                  <a:cubicBezTo>
                    <a:pt x="5616" y="4200"/>
                    <a:pt x="5616" y="4200"/>
                    <a:pt x="5616" y="4200"/>
                  </a:cubicBezTo>
                  <a:cubicBezTo>
                    <a:pt x="5616" y="4223"/>
                    <a:pt x="5616" y="4223"/>
                    <a:pt x="5616" y="4223"/>
                  </a:cubicBezTo>
                  <a:cubicBezTo>
                    <a:pt x="5616" y="4268"/>
                    <a:pt x="5639" y="4291"/>
                    <a:pt x="5639" y="4337"/>
                  </a:cubicBezTo>
                  <a:cubicBezTo>
                    <a:pt x="5662" y="4360"/>
                    <a:pt x="5707" y="4383"/>
                    <a:pt x="5753" y="4383"/>
                  </a:cubicBezTo>
                  <a:cubicBezTo>
                    <a:pt x="5766" y="4389"/>
                    <a:pt x="5780" y="4392"/>
                    <a:pt x="5792" y="4392"/>
                  </a:cubicBezTo>
                  <a:cubicBezTo>
                    <a:pt x="5823" y="4392"/>
                    <a:pt x="5851" y="4376"/>
                    <a:pt x="5867" y="4360"/>
                  </a:cubicBezTo>
                  <a:cubicBezTo>
                    <a:pt x="5913" y="4337"/>
                    <a:pt x="5913" y="4314"/>
                    <a:pt x="5935" y="4268"/>
                  </a:cubicBezTo>
                  <a:lnTo>
                    <a:pt x="5935" y="4246"/>
                  </a:lnTo>
                  <a:lnTo>
                    <a:pt x="5935" y="4223"/>
                  </a:lnTo>
                  <a:cubicBezTo>
                    <a:pt x="5958" y="4223"/>
                    <a:pt x="5958" y="4223"/>
                    <a:pt x="5958" y="4200"/>
                  </a:cubicBezTo>
                  <a:cubicBezTo>
                    <a:pt x="5958" y="4177"/>
                    <a:pt x="5958" y="4177"/>
                    <a:pt x="5958" y="4177"/>
                  </a:cubicBezTo>
                  <a:cubicBezTo>
                    <a:pt x="5958" y="4177"/>
                    <a:pt x="5958" y="4177"/>
                    <a:pt x="5958" y="4154"/>
                  </a:cubicBezTo>
                  <a:cubicBezTo>
                    <a:pt x="5981" y="4109"/>
                    <a:pt x="5981" y="4063"/>
                    <a:pt x="6004" y="3995"/>
                  </a:cubicBezTo>
                  <a:cubicBezTo>
                    <a:pt x="6004" y="3995"/>
                    <a:pt x="6004" y="3995"/>
                    <a:pt x="6004" y="3972"/>
                  </a:cubicBezTo>
                  <a:cubicBezTo>
                    <a:pt x="6004" y="3949"/>
                    <a:pt x="6027" y="3949"/>
                    <a:pt x="6027" y="3926"/>
                  </a:cubicBezTo>
                  <a:cubicBezTo>
                    <a:pt x="6027" y="3926"/>
                    <a:pt x="6027" y="3903"/>
                    <a:pt x="6027" y="3903"/>
                  </a:cubicBezTo>
                  <a:cubicBezTo>
                    <a:pt x="6027" y="3858"/>
                    <a:pt x="6050" y="3789"/>
                    <a:pt x="6050" y="3721"/>
                  </a:cubicBezTo>
                  <a:cubicBezTo>
                    <a:pt x="6072" y="3515"/>
                    <a:pt x="6095" y="3333"/>
                    <a:pt x="6095" y="3127"/>
                  </a:cubicBezTo>
                  <a:cubicBezTo>
                    <a:pt x="6095" y="3059"/>
                    <a:pt x="6095" y="2990"/>
                    <a:pt x="6095" y="2922"/>
                  </a:cubicBezTo>
                  <a:lnTo>
                    <a:pt x="6072" y="2922"/>
                  </a:lnTo>
                  <a:cubicBezTo>
                    <a:pt x="6072" y="2831"/>
                    <a:pt x="6072" y="2762"/>
                    <a:pt x="6050" y="2694"/>
                  </a:cubicBezTo>
                  <a:cubicBezTo>
                    <a:pt x="6050" y="2671"/>
                    <a:pt x="6050" y="2648"/>
                    <a:pt x="6050" y="2625"/>
                  </a:cubicBezTo>
                  <a:cubicBezTo>
                    <a:pt x="6027" y="2420"/>
                    <a:pt x="5958" y="2237"/>
                    <a:pt x="5913" y="2032"/>
                  </a:cubicBezTo>
                  <a:cubicBezTo>
                    <a:pt x="5844" y="1826"/>
                    <a:pt x="5753" y="1644"/>
                    <a:pt x="5639" y="1461"/>
                  </a:cubicBezTo>
                  <a:cubicBezTo>
                    <a:pt x="5433" y="1073"/>
                    <a:pt x="5114" y="731"/>
                    <a:pt x="4749" y="479"/>
                  </a:cubicBezTo>
                  <a:cubicBezTo>
                    <a:pt x="4383" y="228"/>
                    <a:pt x="3950" y="69"/>
                    <a:pt x="3516" y="23"/>
                  </a:cubicBezTo>
                  <a:cubicBezTo>
                    <a:pt x="3425" y="23"/>
                    <a:pt x="3311" y="0"/>
                    <a:pt x="32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 name="Google Shape;9940;p58"/>
            <p:cNvSpPr/>
            <p:nvPr/>
          </p:nvSpPr>
          <p:spPr>
            <a:xfrm>
              <a:off x="5472153" y="3449109"/>
              <a:ext cx="117238" cy="184972"/>
            </a:xfrm>
            <a:custGeom>
              <a:avLst/>
              <a:gdLst/>
              <a:ahLst/>
              <a:cxnLst/>
              <a:rect l="l" t="t" r="r" b="b"/>
              <a:pathLst>
                <a:path w="2489" h="3927" extrusionOk="0">
                  <a:moveTo>
                    <a:pt x="2397" y="0"/>
                  </a:moveTo>
                  <a:cubicBezTo>
                    <a:pt x="2375" y="0"/>
                    <a:pt x="2375" y="23"/>
                    <a:pt x="2352" y="23"/>
                  </a:cubicBezTo>
                  <a:cubicBezTo>
                    <a:pt x="1781" y="251"/>
                    <a:pt x="1188" y="457"/>
                    <a:pt x="686" y="822"/>
                  </a:cubicBezTo>
                  <a:cubicBezTo>
                    <a:pt x="549" y="913"/>
                    <a:pt x="434" y="1004"/>
                    <a:pt x="343" y="1119"/>
                  </a:cubicBezTo>
                  <a:cubicBezTo>
                    <a:pt x="298" y="1164"/>
                    <a:pt x="252" y="1210"/>
                    <a:pt x="206" y="1278"/>
                  </a:cubicBezTo>
                  <a:cubicBezTo>
                    <a:pt x="161" y="1347"/>
                    <a:pt x="138" y="1415"/>
                    <a:pt x="115" y="1484"/>
                  </a:cubicBezTo>
                  <a:cubicBezTo>
                    <a:pt x="46" y="1598"/>
                    <a:pt x="1" y="1758"/>
                    <a:pt x="1" y="1895"/>
                  </a:cubicBezTo>
                  <a:cubicBezTo>
                    <a:pt x="1" y="2054"/>
                    <a:pt x="24" y="2237"/>
                    <a:pt x="69" y="2397"/>
                  </a:cubicBezTo>
                  <a:cubicBezTo>
                    <a:pt x="138" y="2557"/>
                    <a:pt x="206" y="2716"/>
                    <a:pt x="298" y="2853"/>
                  </a:cubicBezTo>
                  <a:cubicBezTo>
                    <a:pt x="389" y="3013"/>
                    <a:pt x="503" y="3150"/>
                    <a:pt x="640" y="3287"/>
                  </a:cubicBezTo>
                  <a:cubicBezTo>
                    <a:pt x="754" y="3424"/>
                    <a:pt x="891" y="3561"/>
                    <a:pt x="1028" y="3675"/>
                  </a:cubicBezTo>
                  <a:cubicBezTo>
                    <a:pt x="1142" y="3766"/>
                    <a:pt x="1256" y="3858"/>
                    <a:pt x="1393" y="3926"/>
                  </a:cubicBezTo>
                  <a:lnTo>
                    <a:pt x="1576" y="3926"/>
                  </a:lnTo>
                  <a:cubicBezTo>
                    <a:pt x="1599" y="3880"/>
                    <a:pt x="1576" y="3858"/>
                    <a:pt x="1553" y="3835"/>
                  </a:cubicBezTo>
                  <a:cubicBezTo>
                    <a:pt x="1370" y="3744"/>
                    <a:pt x="1211" y="3607"/>
                    <a:pt x="1074" y="3492"/>
                  </a:cubicBezTo>
                  <a:cubicBezTo>
                    <a:pt x="845" y="3287"/>
                    <a:pt x="640" y="3082"/>
                    <a:pt x="480" y="2831"/>
                  </a:cubicBezTo>
                  <a:cubicBezTo>
                    <a:pt x="389" y="2694"/>
                    <a:pt x="320" y="2534"/>
                    <a:pt x="252" y="2374"/>
                  </a:cubicBezTo>
                  <a:cubicBezTo>
                    <a:pt x="206" y="2260"/>
                    <a:pt x="183" y="2146"/>
                    <a:pt x="183" y="2032"/>
                  </a:cubicBezTo>
                  <a:cubicBezTo>
                    <a:pt x="183" y="2032"/>
                    <a:pt x="183" y="2054"/>
                    <a:pt x="183" y="2054"/>
                  </a:cubicBezTo>
                  <a:cubicBezTo>
                    <a:pt x="161" y="1963"/>
                    <a:pt x="183" y="1872"/>
                    <a:pt x="183" y="1758"/>
                  </a:cubicBezTo>
                  <a:cubicBezTo>
                    <a:pt x="206" y="1666"/>
                    <a:pt x="229" y="1575"/>
                    <a:pt x="275" y="1507"/>
                  </a:cubicBezTo>
                  <a:cubicBezTo>
                    <a:pt x="320" y="1415"/>
                    <a:pt x="389" y="1324"/>
                    <a:pt x="457" y="1233"/>
                  </a:cubicBezTo>
                  <a:cubicBezTo>
                    <a:pt x="571" y="1119"/>
                    <a:pt x="708" y="1004"/>
                    <a:pt x="868" y="890"/>
                  </a:cubicBezTo>
                  <a:cubicBezTo>
                    <a:pt x="1348" y="571"/>
                    <a:pt x="1895" y="388"/>
                    <a:pt x="2443" y="183"/>
                  </a:cubicBezTo>
                  <a:cubicBezTo>
                    <a:pt x="2489" y="160"/>
                    <a:pt x="2489" y="91"/>
                    <a:pt x="2466" y="69"/>
                  </a:cubicBezTo>
                  <a:cubicBezTo>
                    <a:pt x="2466" y="46"/>
                    <a:pt x="2443" y="23"/>
                    <a:pt x="2420" y="23"/>
                  </a:cubicBezTo>
                  <a:cubicBezTo>
                    <a:pt x="2420" y="23"/>
                    <a:pt x="2397" y="0"/>
                    <a:pt x="2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 name="Google Shape;9941;p58"/>
            <p:cNvSpPr/>
            <p:nvPr/>
          </p:nvSpPr>
          <p:spPr>
            <a:xfrm>
              <a:off x="5528066" y="3451228"/>
              <a:ext cx="119405" cy="182852"/>
            </a:xfrm>
            <a:custGeom>
              <a:avLst/>
              <a:gdLst/>
              <a:ahLst/>
              <a:cxnLst/>
              <a:rect l="l" t="t" r="r" b="b"/>
              <a:pathLst>
                <a:path w="2535" h="3882" extrusionOk="0">
                  <a:moveTo>
                    <a:pt x="1302" y="1"/>
                  </a:moveTo>
                  <a:cubicBezTo>
                    <a:pt x="1279" y="1"/>
                    <a:pt x="1279" y="1"/>
                    <a:pt x="1256" y="24"/>
                  </a:cubicBezTo>
                  <a:cubicBezTo>
                    <a:pt x="1210" y="46"/>
                    <a:pt x="1210" y="92"/>
                    <a:pt x="1233" y="138"/>
                  </a:cubicBezTo>
                  <a:cubicBezTo>
                    <a:pt x="1576" y="594"/>
                    <a:pt x="1941" y="1051"/>
                    <a:pt x="2192" y="1576"/>
                  </a:cubicBezTo>
                  <a:cubicBezTo>
                    <a:pt x="2260" y="1736"/>
                    <a:pt x="2329" y="1918"/>
                    <a:pt x="2352" y="2078"/>
                  </a:cubicBezTo>
                  <a:cubicBezTo>
                    <a:pt x="2375" y="2192"/>
                    <a:pt x="2375" y="2283"/>
                    <a:pt x="2375" y="2397"/>
                  </a:cubicBezTo>
                  <a:cubicBezTo>
                    <a:pt x="2352" y="2489"/>
                    <a:pt x="2329" y="2580"/>
                    <a:pt x="2306" y="2671"/>
                  </a:cubicBezTo>
                  <a:cubicBezTo>
                    <a:pt x="2260" y="2763"/>
                    <a:pt x="2215" y="2831"/>
                    <a:pt x="2169" y="2922"/>
                  </a:cubicBezTo>
                  <a:cubicBezTo>
                    <a:pt x="2101" y="3014"/>
                    <a:pt x="2009" y="3082"/>
                    <a:pt x="1941" y="3151"/>
                  </a:cubicBezTo>
                  <a:cubicBezTo>
                    <a:pt x="1804" y="3265"/>
                    <a:pt x="1644" y="3356"/>
                    <a:pt x="1484" y="3425"/>
                  </a:cubicBezTo>
                  <a:cubicBezTo>
                    <a:pt x="1233" y="3539"/>
                    <a:pt x="937" y="3630"/>
                    <a:pt x="663" y="3676"/>
                  </a:cubicBezTo>
                  <a:cubicBezTo>
                    <a:pt x="457" y="3699"/>
                    <a:pt x="252" y="3721"/>
                    <a:pt x="69" y="3721"/>
                  </a:cubicBezTo>
                  <a:cubicBezTo>
                    <a:pt x="46" y="3721"/>
                    <a:pt x="24" y="3721"/>
                    <a:pt x="1" y="3744"/>
                  </a:cubicBezTo>
                  <a:cubicBezTo>
                    <a:pt x="24" y="3767"/>
                    <a:pt x="46" y="3790"/>
                    <a:pt x="69" y="3813"/>
                  </a:cubicBezTo>
                  <a:cubicBezTo>
                    <a:pt x="92" y="3813"/>
                    <a:pt x="92" y="3813"/>
                    <a:pt x="115" y="3835"/>
                  </a:cubicBezTo>
                  <a:cubicBezTo>
                    <a:pt x="138" y="3858"/>
                    <a:pt x="161" y="3858"/>
                    <a:pt x="183" y="3881"/>
                  </a:cubicBezTo>
                  <a:cubicBezTo>
                    <a:pt x="320" y="3881"/>
                    <a:pt x="457" y="3881"/>
                    <a:pt x="594" y="3858"/>
                  </a:cubicBezTo>
                  <a:cubicBezTo>
                    <a:pt x="777" y="3835"/>
                    <a:pt x="959" y="3790"/>
                    <a:pt x="1119" y="3744"/>
                  </a:cubicBezTo>
                  <a:cubicBezTo>
                    <a:pt x="1302" y="3676"/>
                    <a:pt x="1484" y="3630"/>
                    <a:pt x="1644" y="3539"/>
                  </a:cubicBezTo>
                  <a:cubicBezTo>
                    <a:pt x="1804" y="3470"/>
                    <a:pt x="1941" y="3379"/>
                    <a:pt x="2078" y="3265"/>
                  </a:cubicBezTo>
                  <a:cubicBezTo>
                    <a:pt x="2192" y="3151"/>
                    <a:pt x="2306" y="3014"/>
                    <a:pt x="2397" y="2877"/>
                  </a:cubicBezTo>
                  <a:cubicBezTo>
                    <a:pt x="2466" y="2740"/>
                    <a:pt x="2512" y="2603"/>
                    <a:pt x="2534" y="2466"/>
                  </a:cubicBezTo>
                  <a:cubicBezTo>
                    <a:pt x="2534" y="2397"/>
                    <a:pt x="2534" y="2306"/>
                    <a:pt x="2534" y="2238"/>
                  </a:cubicBezTo>
                  <a:cubicBezTo>
                    <a:pt x="2534" y="2169"/>
                    <a:pt x="2534" y="2101"/>
                    <a:pt x="2512" y="2032"/>
                  </a:cubicBezTo>
                  <a:cubicBezTo>
                    <a:pt x="2489" y="1895"/>
                    <a:pt x="2443" y="1736"/>
                    <a:pt x="2397" y="1599"/>
                  </a:cubicBezTo>
                  <a:cubicBezTo>
                    <a:pt x="2146" y="1028"/>
                    <a:pt x="1735" y="549"/>
                    <a:pt x="1370" y="46"/>
                  </a:cubicBezTo>
                  <a:cubicBezTo>
                    <a:pt x="1370" y="24"/>
                    <a:pt x="1347" y="24"/>
                    <a:pt x="1347" y="24"/>
                  </a:cubicBezTo>
                  <a:cubicBezTo>
                    <a:pt x="1347" y="1"/>
                    <a:pt x="1325"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 name="Google Shape;9942;p58"/>
            <p:cNvSpPr/>
            <p:nvPr/>
          </p:nvSpPr>
          <p:spPr>
            <a:xfrm>
              <a:off x="5630236" y="3587783"/>
              <a:ext cx="47" cy="1130"/>
            </a:xfrm>
            <a:custGeom>
              <a:avLst/>
              <a:gdLst/>
              <a:ahLst/>
              <a:cxnLst/>
              <a:rect l="l" t="t" r="r" b="b"/>
              <a:pathLst>
                <a:path w="1" h="24" extrusionOk="0">
                  <a:moveTo>
                    <a:pt x="0" y="23"/>
                  </a:moveTo>
                  <a:cubicBezTo>
                    <a:pt x="0" y="1"/>
                    <a:pt x="0" y="1"/>
                    <a:pt x="0" y="1"/>
                  </a:cubicBezTo>
                  <a:cubicBezTo>
                    <a:pt x="0" y="1"/>
                    <a:pt x="0" y="1"/>
                    <a:pt x="0" y="23"/>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 name="Google Shape;9943;p58"/>
            <p:cNvSpPr/>
            <p:nvPr/>
          </p:nvSpPr>
          <p:spPr>
            <a:xfrm>
              <a:off x="5583979" y="3451228"/>
              <a:ext cx="7584" cy="6265"/>
            </a:xfrm>
            <a:custGeom>
              <a:avLst/>
              <a:gdLst/>
              <a:ahLst/>
              <a:cxnLst/>
              <a:rect l="l" t="t" r="r" b="b"/>
              <a:pathLst>
                <a:path w="161" h="133" extrusionOk="0">
                  <a:moveTo>
                    <a:pt x="1" y="1"/>
                  </a:moveTo>
                  <a:cubicBezTo>
                    <a:pt x="1" y="24"/>
                    <a:pt x="1" y="24"/>
                    <a:pt x="1" y="24"/>
                  </a:cubicBezTo>
                  <a:cubicBezTo>
                    <a:pt x="1" y="46"/>
                    <a:pt x="1" y="46"/>
                    <a:pt x="1" y="69"/>
                  </a:cubicBezTo>
                  <a:cubicBezTo>
                    <a:pt x="1" y="69"/>
                    <a:pt x="23" y="92"/>
                    <a:pt x="23" y="92"/>
                  </a:cubicBezTo>
                  <a:lnTo>
                    <a:pt x="46" y="92"/>
                  </a:lnTo>
                  <a:cubicBezTo>
                    <a:pt x="69" y="92"/>
                    <a:pt x="69" y="115"/>
                    <a:pt x="69" y="115"/>
                  </a:cubicBezTo>
                  <a:cubicBezTo>
                    <a:pt x="81" y="126"/>
                    <a:pt x="92" y="132"/>
                    <a:pt x="103" y="132"/>
                  </a:cubicBezTo>
                  <a:cubicBezTo>
                    <a:pt x="115" y="132"/>
                    <a:pt x="126" y="126"/>
                    <a:pt x="138" y="115"/>
                  </a:cubicBezTo>
                  <a:cubicBezTo>
                    <a:pt x="160" y="92"/>
                    <a:pt x="160" y="69"/>
                    <a:pt x="138" y="46"/>
                  </a:cubicBezTo>
                  <a:lnTo>
                    <a:pt x="115" y="46"/>
                  </a:lnTo>
                  <a:cubicBezTo>
                    <a:pt x="115" y="24"/>
                    <a:pt x="92" y="24"/>
                    <a:pt x="92" y="24"/>
                  </a:cubicBezTo>
                  <a:cubicBezTo>
                    <a:pt x="92" y="24"/>
                    <a:pt x="92" y="24"/>
                    <a:pt x="69"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 name="Google Shape;9944;p58"/>
            <p:cNvSpPr/>
            <p:nvPr/>
          </p:nvSpPr>
          <p:spPr>
            <a:xfrm>
              <a:off x="5582896" y="3451228"/>
              <a:ext cx="8667" cy="5417"/>
            </a:xfrm>
            <a:custGeom>
              <a:avLst/>
              <a:gdLst/>
              <a:ahLst/>
              <a:cxnLst/>
              <a:rect l="l" t="t" r="r" b="b"/>
              <a:pathLst>
                <a:path w="184" h="115" extrusionOk="0">
                  <a:moveTo>
                    <a:pt x="46" y="1"/>
                  </a:moveTo>
                  <a:cubicBezTo>
                    <a:pt x="46" y="1"/>
                    <a:pt x="24" y="1"/>
                    <a:pt x="24" y="24"/>
                  </a:cubicBezTo>
                  <a:cubicBezTo>
                    <a:pt x="1" y="46"/>
                    <a:pt x="24" y="69"/>
                    <a:pt x="46" y="69"/>
                  </a:cubicBezTo>
                  <a:lnTo>
                    <a:pt x="69" y="69"/>
                  </a:lnTo>
                  <a:cubicBezTo>
                    <a:pt x="92" y="92"/>
                    <a:pt x="92" y="92"/>
                    <a:pt x="92" y="92"/>
                  </a:cubicBezTo>
                  <a:cubicBezTo>
                    <a:pt x="92" y="92"/>
                    <a:pt x="115" y="92"/>
                    <a:pt x="115" y="115"/>
                  </a:cubicBezTo>
                  <a:cubicBezTo>
                    <a:pt x="138" y="115"/>
                    <a:pt x="161" y="115"/>
                    <a:pt x="161" y="92"/>
                  </a:cubicBezTo>
                  <a:cubicBezTo>
                    <a:pt x="183" y="92"/>
                    <a:pt x="183" y="69"/>
                    <a:pt x="161" y="46"/>
                  </a:cubicBezTo>
                  <a:cubicBezTo>
                    <a:pt x="161" y="46"/>
                    <a:pt x="161" y="24"/>
                    <a:pt x="161" y="24"/>
                  </a:cubicBezTo>
                  <a:cubicBezTo>
                    <a:pt x="138" y="24"/>
                    <a:pt x="138"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 name="Google Shape;9945;p58"/>
            <p:cNvSpPr/>
            <p:nvPr/>
          </p:nvSpPr>
          <p:spPr>
            <a:xfrm>
              <a:off x="5583979" y="3450145"/>
              <a:ext cx="7584" cy="5464"/>
            </a:xfrm>
            <a:custGeom>
              <a:avLst/>
              <a:gdLst/>
              <a:ahLst/>
              <a:cxnLst/>
              <a:rect l="l" t="t" r="r" b="b"/>
              <a:pathLst>
                <a:path w="161" h="116" extrusionOk="0">
                  <a:moveTo>
                    <a:pt x="46" y="1"/>
                  </a:moveTo>
                  <a:cubicBezTo>
                    <a:pt x="23" y="1"/>
                    <a:pt x="1" y="24"/>
                    <a:pt x="1" y="47"/>
                  </a:cubicBezTo>
                  <a:cubicBezTo>
                    <a:pt x="1" y="69"/>
                    <a:pt x="23" y="92"/>
                    <a:pt x="46" y="92"/>
                  </a:cubicBezTo>
                  <a:lnTo>
                    <a:pt x="69" y="92"/>
                  </a:lnTo>
                  <a:cubicBezTo>
                    <a:pt x="69" y="115"/>
                    <a:pt x="92" y="115"/>
                    <a:pt x="92" y="115"/>
                  </a:cubicBezTo>
                  <a:lnTo>
                    <a:pt x="138" y="115"/>
                  </a:lnTo>
                  <a:cubicBezTo>
                    <a:pt x="138" y="115"/>
                    <a:pt x="160" y="115"/>
                    <a:pt x="160" y="92"/>
                  </a:cubicBezTo>
                  <a:cubicBezTo>
                    <a:pt x="160" y="92"/>
                    <a:pt x="160" y="69"/>
                    <a:pt x="160" y="69"/>
                  </a:cubicBezTo>
                  <a:cubicBezTo>
                    <a:pt x="160" y="47"/>
                    <a:pt x="138" y="47"/>
                    <a:pt x="138" y="47"/>
                  </a:cubicBezTo>
                  <a:cubicBezTo>
                    <a:pt x="115" y="24"/>
                    <a:pt x="115" y="24"/>
                    <a:pt x="92" y="24"/>
                  </a:cubicBezTo>
                  <a:cubicBezTo>
                    <a:pt x="69" y="24"/>
                    <a:pt x="69" y="1"/>
                    <a:pt x="46"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 name="Google Shape;9946;p58"/>
            <p:cNvSpPr/>
            <p:nvPr/>
          </p:nvSpPr>
          <p:spPr>
            <a:xfrm>
              <a:off x="5583979" y="3450145"/>
              <a:ext cx="7584" cy="4804"/>
            </a:xfrm>
            <a:custGeom>
              <a:avLst/>
              <a:gdLst/>
              <a:ahLst/>
              <a:cxnLst/>
              <a:rect l="l" t="t" r="r" b="b"/>
              <a:pathLst>
                <a:path w="161" h="102" extrusionOk="0">
                  <a:moveTo>
                    <a:pt x="23" y="1"/>
                  </a:moveTo>
                  <a:cubicBezTo>
                    <a:pt x="23" y="24"/>
                    <a:pt x="1" y="24"/>
                    <a:pt x="1" y="47"/>
                  </a:cubicBezTo>
                  <a:cubicBezTo>
                    <a:pt x="1" y="69"/>
                    <a:pt x="23" y="92"/>
                    <a:pt x="46" y="92"/>
                  </a:cubicBezTo>
                  <a:lnTo>
                    <a:pt x="92" y="92"/>
                  </a:lnTo>
                  <a:cubicBezTo>
                    <a:pt x="99" y="99"/>
                    <a:pt x="105" y="102"/>
                    <a:pt x="112" y="102"/>
                  </a:cubicBezTo>
                  <a:cubicBezTo>
                    <a:pt x="128" y="102"/>
                    <a:pt x="144" y="86"/>
                    <a:pt x="160" y="69"/>
                  </a:cubicBezTo>
                  <a:cubicBezTo>
                    <a:pt x="160" y="69"/>
                    <a:pt x="160" y="24"/>
                    <a:pt x="138" y="24"/>
                  </a:cubicBezTo>
                  <a:cubicBezTo>
                    <a:pt x="138" y="24"/>
                    <a:pt x="115"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 name="Google Shape;9947;p58"/>
            <p:cNvSpPr/>
            <p:nvPr/>
          </p:nvSpPr>
          <p:spPr>
            <a:xfrm>
              <a:off x="5583979" y="3450145"/>
              <a:ext cx="7584" cy="4804"/>
            </a:xfrm>
            <a:custGeom>
              <a:avLst/>
              <a:gdLst/>
              <a:ahLst/>
              <a:cxnLst/>
              <a:rect l="l" t="t" r="r" b="b"/>
              <a:pathLst>
                <a:path w="161" h="102" extrusionOk="0">
                  <a:moveTo>
                    <a:pt x="46" y="1"/>
                  </a:moveTo>
                  <a:cubicBezTo>
                    <a:pt x="23" y="1"/>
                    <a:pt x="1" y="1"/>
                    <a:pt x="1" y="24"/>
                  </a:cubicBezTo>
                  <a:cubicBezTo>
                    <a:pt x="1" y="47"/>
                    <a:pt x="23" y="69"/>
                    <a:pt x="46" y="92"/>
                  </a:cubicBezTo>
                  <a:lnTo>
                    <a:pt x="92" y="92"/>
                  </a:lnTo>
                  <a:cubicBezTo>
                    <a:pt x="99" y="99"/>
                    <a:pt x="105" y="102"/>
                    <a:pt x="112" y="102"/>
                  </a:cubicBezTo>
                  <a:cubicBezTo>
                    <a:pt x="128" y="102"/>
                    <a:pt x="144" y="86"/>
                    <a:pt x="160" y="69"/>
                  </a:cubicBezTo>
                  <a:cubicBezTo>
                    <a:pt x="160" y="69"/>
                    <a:pt x="160" y="47"/>
                    <a:pt x="160" y="47"/>
                  </a:cubicBezTo>
                  <a:cubicBezTo>
                    <a:pt x="138" y="47"/>
                    <a:pt x="138" y="24"/>
                    <a:pt x="138" y="24"/>
                  </a:cubicBezTo>
                  <a:cubicBezTo>
                    <a:pt x="115" y="24"/>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 name="Google Shape;9948;p58"/>
            <p:cNvSpPr/>
            <p:nvPr/>
          </p:nvSpPr>
          <p:spPr>
            <a:xfrm>
              <a:off x="5200170" y="2756680"/>
              <a:ext cx="62364" cy="233817"/>
            </a:xfrm>
            <a:custGeom>
              <a:avLst/>
              <a:gdLst/>
              <a:ahLst/>
              <a:cxnLst/>
              <a:rect l="l" t="t" r="r" b="b"/>
              <a:pathLst>
                <a:path w="1324" h="4964" extrusionOk="0">
                  <a:moveTo>
                    <a:pt x="91" y="1"/>
                  </a:moveTo>
                  <a:cubicBezTo>
                    <a:pt x="46" y="1"/>
                    <a:pt x="23" y="24"/>
                    <a:pt x="0" y="69"/>
                  </a:cubicBezTo>
                  <a:cubicBezTo>
                    <a:pt x="0" y="115"/>
                    <a:pt x="23" y="138"/>
                    <a:pt x="68" y="160"/>
                  </a:cubicBezTo>
                  <a:cubicBezTo>
                    <a:pt x="68" y="160"/>
                    <a:pt x="91" y="160"/>
                    <a:pt x="91" y="183"/>
                  </a:cubicBezTo>
                  <a:cubicBezTo>
                    <a:pt x="114" y="183"/>
                    <a:pt x="137" y="183"/>
                    <a:pt x="160" y="206"/>
                  </a:cubicBezTo>
                  <a:cubicBezTo>
                    <a:pt x="183" y="229"/>
                    <a:pt x="183" y="229"/>
                    <a:pt x="205" y="252"/>
                  </a:cubicBezTo>
                  <a:cubicBezTo>
                    <a:pt x="228" y="275"/>
                    <a:pt x="251" y="320"/>
                    <a:pt x="251" y="343"/>
                  </a:cubicBezTo>
                  <a:cubicBezTo>
                    <a:pt x="297" y="434"/>
                    <a:pt x="320" y="503"/>
                    <a:pt x="320" y="594"/>
                  </a:cubicBezTo>
                  <a:cubicBezTo>
                    <a:pt x="342" y="822"/>
                    <a:pt x="320" y="1051"/>
                    <a:pt x="297" y="1256"/>
                  </a:cubicBezTo>
                  <a:cubicBezTo>
                    <a:pt x="228" y="1735"/>
                    <a:pt x="114" y="2215"/>
                    <a:pt x="46" y="2717"/>
                  </a:cubicBezTo>
                  <a:cubicBezTo>
                    <a:pt x="23" y="2854"/>
                    <a:pt x="23" y="2991"/>
                    <a:pt x="23" y="3128"/>
                  </a:cubicBezTo>
                  <a:cubicBezTo>
                    <a:pt x="23" y="3265"/>
                    <a:pt x="46" y="3402"/>
                    <a:pt x="68" y="3539"/>
                  </a:cubicBezTo>
                  <a:cubicBezTo>
                    <a:pt x="68" y="3676"/>
                    <a:pt x="114" y="3813"/>
                    <a:pt x="160" y="3949"/>
                  </a:cubicBezTo>
                  <a:cubicBezTo>
                    <a:pt x="205" y="4064"/>
                    <a:pt x="274" y="4201"/>
                    <a:pt x="342" y="4292"/>
                  </a:cubicBezTo>
                  <a:cubicBezTo>
                    <a:pt x="342" y="4315"/>
                    <a:pt x="365" y="4315"/>
                    <a:pt x="365" y="4315"/>
                  </a:cubicBezTo>
                  <a:cubicBezTo>
                    <a:pt x="388" y="4338"/>
                    <a:pt x="411" y="4338"/>
                    <a:pt x="434" y="4338"/>
                  </a:cubicBezTo>
                  <a:cubicBezTo>
                    <a:pt x="457" y="4315"/>
                    <a:pt x="502" y="4292"/>
                    <a:pt x="502" y="4246"/>
                  </a:cubicBezTo>
                  <a:cubicBezTo>
                    <a:pt x="479" y="4178"/>
                    <a:pt x="457" y="4086"/>
                    <a:pt x="457" y="3995"/>
                  </a:cubicBezTo>
                  <a:cubicBezTo>
                    <a:pt x="434" y="3949"/>
                    <a:pt x="434" y="3881"/>
                    <a:pt x="434" y="3813"/>
                  </a:cubicBezTo>
                  <a:cubicBezTo>
                    <a:pt x="457" y="3813"/>
                    <a:pt x="457" y="3790"/>
                    <a:pt x="457" y="3767"/>
                  </a:cubicBezTo>
                  <a:cubicBezTo>
                    <a:pt x="457" y="3767"/>
                    <a:pt x="457" y="3767"/>
                    <a:pt x="479" y="3744"/>
                  </a:cubicBezTo>
                  <a:cubicBezTo>
                    <a:pt x="479" y="3744"/>
                    <a:pt x="479" y="3744"/>
                    <a:pt x="502" y="3721"/>
                  </a:cubicBezTo>
                  <a:lnTo>
                    <a:pt x="571" y="3721"/>
                  </a:lnTo>
                  <a:cubicBezTo>
                    <a:pt x="571" y="3744"/>
                    <a:pt x="593" y="3744"/>
                    <a:pt x="593" y="3744"/>
                  </a:cubicBezTo>
                  <a:cubicBezTo>
                    <a:pt x="616" y="3767"/>
                    <a:pt x="639" y="3767"/>
                    <a:pt x="639" y="3790"/>
                  </a:cubicBezTo>
                  <a:cubicBezTo>
                    <a:pt x="685" y="3835"/>
                    <a:pt x="708" y="3904"/>
                    <a:pt x="730" y="3949"/>
                  </a:cubicBezTo>
                  <a:cubicBezTo>
                    <a:pt x="776" y="4018"/>
                    <a:pt x="799" y="4086"/>
                    <a:pt x="822" y="4155"/>
                  </a:cubicBezTo>
                  <a:cubicBezTo>
                    <a:pt x="936" y="4406"/>
                    <a:pt x="1004" y="4680"/>
                    <a:pt x="1164" y="4931"/>
                  </a:cubicBezTo>
                  <a:cubicBezTo>
                    <a:pt x="1180" y="4947"/>
                    <a:pt x="1208" y="4963"/>
                    <a:pt x="1239" y="4963"/>
                  </a:cubicBezTo>
                  <a:cubicBezTo>
                    <a:pt x="1251" y="4963"/>
                    <a:pt x="1265" y="4960"/>
                    <a:pt x="1278" y="4954"/>
                  </a:cubicBezTo>
                  <a:cubicBezTo>
                    <a:pt x="1301" y="4931"/>
                    <a:pt x="1324" y="4885"/>
                    <a:pt x="1301" y="4840"/>
                  </a:cubicBezTo>
                  <a:cubicBezTo>
                    <a:pt x="1255" y="4771"/>
                    <a:pt x="1210" y="4680"/>
                    <a:pt x="1164" y="4589"/>
                  </a:cubicBezTo>
                  <a:cubicBezTo>
                    <a:pt x="1118" y="4474"/>
                    <a:pt x="1073" y="4360"/>
                    <a:pt x="1027" y="4246"/>
                  </a:cubicBezTo>
                  <a:cubicBezTo>
                    <a:pt x="1004" y="4155"/>
                    <a:pt x="959" y="4041"/>
                    <a:pt x="913" y="3949"/>
                  </a:cubicBezTo>
                  <a:cubicBezTo>
                    <a:pt x="867" y="3881"/>
                    <a:pt x="845" y="3790"/>
                    <a:pt x="799" y="3721"/>
                  </a:cubicBezTo>
                  <a:cubicBezTo>
                    <a:pt x="753" y="3676"/>
                    <a:pt x="685" y="3607"/>
                    <a:pt x="616" y="3584"/>
                  </a:cubicBezTo>
                  <a:cubicBezTo>
                    <a:pt x="588" y="3575"/>
                    <a:pt x="556" y="3569"/>
                    <a:pt x="523" y="3569"/>
                  </a:cubicBezTo>
                  <a:cubicBezTo>
                    <a:pt x="476" y="3569"/>
                    <a:pt x="428" y="3580"/>
                    <a:pt x="388" y="3607"/>
                  </a:cubicBezTo>
                  <a:cubicBezTo>
                    <a:pt x="342" y="3653"/>
                    <a:pt x="297" y="3721"/>
                    <a:pt x="297" y="3790"/>
                  </a:cubicBezTo>
                  <a:cubicBezTo>
                    <a:pt x="297" y="3790"/>
                    <a:pt x="297" y="3813"/>
                    <a:pt x="274" y="3813"/>
                  </a:cubicBezTo>
                  <a:cubicBezTo>
                    <a:pt x="251" y="3698"/>
                    <a:pt x="228" y="3584"/>
                    <a:pt x="205" y="3470"/>
                  </a:cubicBezTo>
                  <a:cubicBezTo>
                    <a:pt x="160" y="3173"/>
                    <a:pt x="183" y="2877"/>
                    <a:pt x="228" y="2603"/>
                  </a:cubicBezTo>
                  <a:cubicBezTo>
                    <a:pt x="228" y="2603"/>
                    <a:pt x="228" y="2603"/>
                    <a:pt x="228" y="2626"/>
                  </a:cubicBezTo>
                  <a:cubicBezTo>
                    <a:pt x="297" y="2078"/>
                    <a:pt x="457" y="1530"/>
                    <a:pt x="479" y="982"/>
                  </a:cubicBezTo>
                  <a:cubicBezTo>
                    <a:pt x="502" y="777"/>
                    <a:pt x="502" y="571"/>
                    <a:pt x="434" y="389"/>
                  </a:cubicBezTo>
                  <a:cubicBezTo>
                    <a:pt x="411" y="297"/>
                    <a:pt x="388" y="206"/>
                    <a:pt x="320" y="138"/>
                  </a:cubicBezTo>
                  <a:cubicBezTo>
                    <a:pt x="274" y="69"/>
                    <a:pt x="183" y="24"/>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 name="Google Shape;9949;p58"/>
            <p:cNvSpPr/>
            <p:nvPr/>
          </p:nvSpPr>
          <p:spPr>
            <a:xfrm>
              <a:off x="6129122" y="3081368"/>
              <a:ext cx="168815" cy="191896"/>
            </a:xfrm>
            <a:custGeom>
              <a:avLst/>
              <a:gdLst/>
              <a:ahLst/>
              <a:cxnLst/>
              <a:rect l="l" t="t" r="r" b="b"/>
              <a:pathLst>
                <a:path w="3584" h="4074" extrusionOk="0">
                  <a:moveTo>
                    <a:pt x="3492" y="1"/>
                  </a:moveTo>
                  <a:cubicBezTo>
                    <a:pt x="3378" y="24"/>
                    <a:pt x="3287" y="47"/>
                    <a:pt x="3173" y="92"/>
                  </a:cubicBezTo>
                  <a:cubicBezTo>
                    <a:pt x="3081" y="138"/>
                    <a:pt x="2990" y="206"/>
                    <a:pt x="2899" y="275"/>
                  </a:cubicBezTo>
                  <a:cubicBezTo>
                    <a:pt x="2808" y="343"/>
                    <a:pt x="2739" y="435"/>
                    <a:pt x="2671" y="526"/>
                  </a:cubicBezTo>
                  <a:cubicBezTo>
                    <a:pt x="2602" y="617"/>
                    <a:pt x="2557" y="709"/>
                    <a:pt x="2488" y="823"/>
                  </a:cubicBezTo>
                  <a:cubicBezTo>
                    <a:pt x="2374" y="1005"/>
                    <a:pt x="2283" y="1211"/>
                    <a:pt x="2191" y="1416"/>
                  </a:cubicBezTo>
                  <a:cubicBezTo>
                    <a:pt x="2123" y="1507"/>
                    <a:pt x="2077" y="1622"/>
                    <a:pt x="2009" y="1736"/>
                  </a:cubicBezTo>
                  <a:cubicBezTo>
                    <a:pt x="1917" y="1850"/>
                    <a:pt x="1849" y="1987"/>
                    <a:pt x="1758" y="2101"/>
                  </a:cubicBezTo>
                  <a:cubicBezTo>
                    <a:pt x="1507" y="2398"/>
                    <a:pt x="1255" y="2649"/>
                    <a:pt x="959" y="2923"/>
                  </a:cubicBezTo>
                  <a:cubicBezTo>
                    <a:pt x="959" y="2923"/>
                    <a:pt x="936" y="2945"/>
                    <a:pt x="913" y="2968"/>
                  </a:cubicBezTo>
                  <a:cubicBezTo>
                    <a:pt x="890" y="2991"/>
                    <a:pt x="890" y="3037"/>
                    <a:pt x="913" y="3082"/>
                  </a:cubicBezTo>
                  <a:cubicBezTo>
                    <a:pt x="936" y="3094"/>
                    <a:pt x="959" y="3099"/>
                    <a:pt x="979" y="3099"/>
                  </a:cubicBezTo>
                  <a:cubicBezTo>
                    <a:pt x="999" y="3099"/>
                    <a:pt x="1016" y="3094"/>
                    <a:pt x="1027" y="3082"/>
                  </a:cubicBezTo>
                  <a:lnTo>
                    <a:pt x="1073" y="3037"/>
                  </a:lnTo>
                  <a:cubicBezTo>
                    <a:pt x="1073" y="3037"/>
                    <a:pt x="1096" y="3014"/>
                    <a:pt x="1119" y="3014"/>
                  </a:cubicBezTo>
                  <a:cubicBezTo>
                    <a:pt x="1164" y="2968"/>
                    <a:pt x="1187" y="2945"/>
                    <a:pt x="1233" y="2923"/>
                  </a:cubicBezTo>
                  <a:cubicBezTo>
                    <a:pt x="1278" y="2923"/>
                    <a:pt x="1301" y="2900"/>
                    <a:pt x="1347" y="2900"/>
                  </a:cubicBezTo>
                  <a:lnTo>
                    <a:pt x="1415" y="2900"/>
                  </a:lnTo>
                  <a:cubicBezTo>
                    <a:pt x="1415" y="2900"/>
                    <a:pt x="1438" y="2923"/>
                    <a:pt x="1438" y="2923"/>
                  </a:cubicBezTo>
                  <a:lnTo>
                    <a:pt x="1484" y="2923"/>
                  </a:lnTo>
                  <a:cubicBezTo>
                    <a:pt x="1484" y="2945"/>
                    <a:pt x="1484" y="2945"/>
                    <a:pt x="1484" y="2945"/>
                  </a:cubicBezTo>
                  <a:cubicBezTo>
                    <a:pt x="1507" y="2968"/>
                    <a:pt x="1507" y="2968"/>
                    <a:pt x="1507" y="2991"/>
                  </a:cubicBezTo>
                  <a:cubicBezTo>
                    <a:pt x="1507" y="2991"/>
                    <a:pt x="1529" y="3014"/>
                    <a:pt x="1529" y="3037"/>
                  </a:cubicBezTo>
                  <a:cubicBezTo>
                    <a:pt x="1529" y="3060"/>
                    <a:pt x="1529" y="3082"/>
                    <a:pt x="1529" y="3105"/>
                  </a:cubicBezTo>
                  <a:cubicBezTo>
                    <a:pt x="1507" y="3151"/>
                    <a:pt x="1507" y="3196"/>
                    <a:pt x="1484" y="3242"/>
                  </a:cubicBezTo>
                  <a:cubicBezTo>
                    <a:pt x="1461" y="3265"/>
                    <a:pt x="1438" y="3311"/>
                    <a:pt x="1415" y="3356"/>
                  </a:cubicBezTo>
                  <a:cubicBezTo>
                    <a:pt x="1347" y="3425"/>
                    <a:pt x="1278" y="3493"/>
                    <a:pt x="1210" y="3539"/>
                  </a:cubicBezTo>
                  <a:cubicBezTo>
                    <a:pt x="1073" y="3630"/>
                    <a:pt x="913" y="3721"/>
                    <a:pt x="753" y="3790"/>
                  </a:cubicBezTo>
                  <a:lnTo>
                    <a:pt x="776" y="3790"/>
                  </a:lnTo>
                  <a:cubicBezTo>
                    <a:pt x="594" y="3836"/>
                    <a:pt x="434" y="3881"/>
                    <a:pt x="251" y="3904"/>
                  </a:cubicBezTo>
                  <a:lnTo>
                    <a:pt x="69" y="3904"/>
                  </a:lnTo>
                  <a:cubicBezTo>
                    <a:pt x="23" y="3904"/>
                    <a:pt x="0" y="3950"/>
                    <a:pt x="0" y="3995"/>
                  </a:cubicBezTo>
                  <a:cubicBezTo>
                    <a:pt x="0" y="4041"/>
                    <a:pt x="23" y="4064"/>
                    <a:pt x="69" y="4064"/>
                  </a:cubicBezTo>
                  <a:cubicBezTo>
                    <a:pt x="102" y="4071"/>
                    <a:pt x="135" y="4073"/>
                    <a:pt x="169" y="4073"/>
                  </a:cubicBezTo>
                  <a:cubicBezTo>
                    <a:pt x="250" y="4073"/>
                    <a:pt x="330" y="4057"/>
                    <a:pt x="411" y="4041"/>
                  </a:cubicBezTo>
                  <a:cubicBezTo>
                    <a:pt x="548" y="4018"/>
                    <a:pt x="685" y="3973"/>
                    <a:pt x="822" y="3927"/>
                  </a:cubicBezTo>
                  <a:cubicBezTo>
                    <a:pt x="959" y="3881"/>
                    <a:pt x="1096" y="3813"/>
                    <a:pt x="1210" y="3721"/>
                  </a:cubicBezTo>
                  <a:cubicBezTo>
                    <a:pt x="1324" y="3653"/>
                    <a:pt x="1438" y="3584"/>
                    <a:pt x="1507" y="3470"/>
                  </a:cubicBezTo>
                  <a:cubicBezTo>
                    <a:pt x="1598" y="3379"/>
                    <a:pt x="1643" y="3265"/>
                    <a:pt x="1666" y="3128"/>
                  </a:cubicBezTo>
                  <a:cubicBezTo>
                    <a:pt x="1689" y="3082"/>
                    <a:pt x="1689" y="3014"/>
                    <a:pt x="1666" y="2968"/>
                  </a:cubicBezTo>
                  <a:cubicBezTo>
                    <a:pt x="1666" y="2900"/>
                    <a:pt x="1621" y="2854"/>
                    <a:pt x="1598" y="2831"/>
                  </a:cubicBezTo>
                  <a:cubicBezTo>
                    <a:pt x="1552" y="2786"/>
                    <a:pt x="1507" y="2763"/>
                    <a:pt x="1461" y="2763"/>
                  </a:cubicBezTo>
                  <a:cubicBezTo>
                    <a:pt x="1438" y="2740"/>
                    <a:pt x="1415" y="2740"/>
                    <a:pt x="1370" y="2740"/>
                  </a:cubicBezTo>
                  <a:cubicBezTo>
                    <a:pt x="1461" y="2649"/>
                    <a:pt x="1552" y="2557"/>
                    <a:pt x="1643" y="2466"/>
                  </a:cubicBezTo>
                  <a:cubicBezTo>
                    <a:pt x="1849" y="2261"/>
                    <a:pt x="2009" y="2010"/>
                    <a:pt x="2168" y="1758"/>
                  </a:cubicBezTo>
                  <a:cubicBezTo>
                    <a:pt x="2283" y="1576"/>
                    <a:pt x="2374" y="1370"/>
                    <a:pt x="2488" y="1165"/>
                  </a:cubicBezTo>
                  <a:cubicBezTo>
                    <a:pt x="2579" y="960"/>
                    <a:pt x="2693" y="777"/>
                    <a:pt x="2808" y="594"/>
                  </a:cubicBezTo>
                  <a:cubicBezTo>
                    <a:pt x="2899" y="503"/>
                    <a:pt x="2990" y="412"/>
                    <a:pt x="3081" y="343"/>
                  </a:cubicBezTo>
                  <a:cubicBezTo>
                    <a:pt x="3150" y="298"/>
                    <a:pt x="3241" y="229"/>
                    <a:pt x="3333" y="206"/>
                  </a:cubicBezTo>
                  <a:cubicBezTo>
                    <a:pt x="3378" y="184"/>
                    <a:pt x="3447" y="161"/>
                    <a:pt x="3515" y="161"/>
                  </a:cubicBezTo>
                  <a:cubicBezTo>
                    <a:pt x="3561" y="138"/>
                    <a:pt x="3584" y="92"/>
                    <a:pt x="3584" y="47"/>
                  </a:cubicBezTo>
                  <a:cubicBezTo>
                    <a:pt x="3584" y="24"/>
                    <a:pt x="3538" y="1"/>
                    <a:pt x="3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 name="Google Shape;9950;p58"/>
            <p:cNvSpPr/>
            <p:nvPr/>
          </p:nvSpPr>
          <p:spPr>
            <a:xfrm>
              <a:off x="5066817" y="3074915"/>
              <a:ext cx="482801" cy="479032"/>
            </a:xfrm>
            <a:custGeom>
              <a:avLst/>
              <a:gdLst/>
              <a:ahLst/>
              <a:cxnLst/>
              <a:rect l="l" t="t" r="r" b="b"/>
              <a:pathLst>
                <a:path w="10250" h="10170" extrusionOk="0">
                  <a:moveTo>
                    <a:pt x="5114" y="480"/>
                  </a:moveTo>
                  <a:cubicBezTo>
                    <a:pt x="5319" y="480"/>
                    <a:pt x="5547" y="480"/>
                    <a:pt x="5753" y="526"/>
                  </a:cubicBezTo>
                  <a:lnTo>
                    <a:pt x="5798" y="526"/>
                  </a:lnTo>
                  <a:cubicBezTo>
                    <a:pt x="6186" y="594"/>
                    <a:pt x="6552" y="686"/>
                    <a:pt x="6917" y="823"/>
                  </a:cubicBezTo>
                  <a:cubicBezTo>
                    <a:pt x="7282" y="982"/>
                    <a:pt x="7624" y="1188"/>
                    <a:pt x="7921" y="1416"/>
                  </a:cubicBezTo>
                  <a:cubicBezTo>
                    <a:pt x="8241" y="1667"/>
                    <a:pt x="8515" y="1964"/>
                    <a:pt x="8766" y="2261"/>
                  </a:cubicBezTo>
                  <a:cubicBezTo>
                    <a:pt x="9017" y="2580"/>
                    <a:pt x="9199" y="2923"/>
                    <a:pt x="9359" y="3288"/>
                  </a:cubicBezTo>
                  <a:cubicBezTo>
                    <a:pt x="9519" y="3653"/>
                    <a:pt x="9633" y="4041"/>
                    <a:pt x="9679" y="4452"/>
                  </a:cubicBezTo>
                  <a:cubicBezTo>
                    <a:pt x="9747" y="4863"/>
                    <a:pt x="9747" y="5296"/>
                    <a:pt x="9679" y="5707"/>
                  </a:cubicBezTo>
                  <a:cubicBezTo>
                    <a:pt x="9633" y="6118"/>
                    <a:pt x="9519" y="6506"/>
                    <a:pt x="9359" y="6871"/>
                  </a:cubicBezTo>
                  <a:cubicBezTo>
                    <a:pt x="9199" y="7237"/>
                    <a:pt x="9017" y="7579"/>
                    <a:pt x="8766" y="7899"/>
                  </a:cubicBezTo>
                  <a:cubicBezTo>
                    <a:pt x="8537" y="8218"/>
                    <a:pt x="8241" y="8492"/>
                    <a:pt x="7944" y="8743"/>
                  </a:cubicBezTo>
                  <a:cubicBezTo>
                    <a:pt x="7624" y="8971"/>
                    <a:pt x="7259" y="9177"/>
                    <a:pt x="6894" y="9337"/>
                  </a:cubicBezTo>
                  <a:cubicBezTo>
                    <a:pt x="6529" y="9496"/>
                    <a:pt x="6141" y="9588"/>
                    <a:pt x="5730" y="9656"/>
                  </a:cubicBezTo>
                  <a:cubicBezTo>
                    <a:pt x="5524" y="9679"/>
                    <a:pt x="5319" y="9690"/>
                    <a:pt x="5114" y="9690"/>
                  </a:cubicBezTo>
                  <a:cubicBezTo>
                    <a:pt x="4908" y="9690"/>
                    <a:pt x="4703" y="9679"/>
                    <a:pt x="4497" y="9656"/>
                  </a:cubicBezTo>
                  <a:cubicBezTo>
                    <a:pt x="4109" y="9588"/>
                    <a:pt x="3721" y="9496"/>
                    <a:pt x="3356" y="9337"/>
                  </a:cubicBezTo>
                  <a:cubicBezTo>
                    <a:pt x="3014" y="9200"/>
                    <a:pt x="2694" y="9017"/>
                    <a:pt x="2397" y="8789"/>
                  </a:cubicBezTo>
                  <a:cubicBezTo>
                    <a:pt x="2374" y="8766"/>
                    <a:pt x="2329" y="8743"/>
                    <a:pt x="2306" y="8743"/>
                  </a:cubicBezTo>
                  <a:cubicBezTo>
                    <a:pt x="2101" y="8583"/>
                    <a:pt x="1918" y="8401"/>
                    <a:pt x="1758" y="8218"/>
                  </a:cubicBezTo>
                  <a:cubicBezTo>
                    <a:pt x="1644" y="8127"/>
                    <a:pt x="1553" y="8013"/>
                    <a:pt x="1461" y="7899"/>
                  </a:cubicBezTo>
                  <a:cubicBezTo>
                    <a:pt x="1347" y="7739"/>
                    <a:pt x="1256" y="7579"/>
                    <a:pt x="1165" y="7419"/>
                  </a:cubicBezTo>
                  <a:cubicBezTo>
                    <a:pt x="1142" y="7419"/>
                    <a:pt x="1142" y="7396"/>
                    <a:pt x="1142" y="7396"/>
                  </a:cubicBezTo>
                  <a:cubicBezTo>
                    <a:pt x="1142" y="7396"/>
                    <a:pt x="1142" y="7396"/>
                    <a:pt x="1142" y="7374"/>
                  </a:cubicBezTo>
                  <a:lnTo>
                    <a:pt x="1119" y="7374"/>
                  </a:lnTo>
                  <a:cubicBezTo>
                    <a:pt x="1119" y="7351"/>
                    <a:pt x="1119" y="7351"/>
                    <a:pt x="1096" y="7328"/>
                  </a:cubicBezTo>
                  <a:cubicBezTo>
                    <a:pt x="1096" y="7328"/>
                    <a:pt x="1096" y="7305"/>
                    <a:pt x="1096" y="7305"/>
                  </a:cubicBezTo>
                  <a:cubicBezTo>
                    <a:pt x="1005" y="7168"/>
                    <a:pt x="937" y="7008"/>
                    <a:pt x="868" y="6871"/>
                  </a:cubicBezTo>
                  <a:cubicBezTo>
                    <a:pt x="822" y="6734"/>
                    <a:pt x="777" y="6597"/>
                    <a:pt x="731" y="6483"/>
                  </a:cubicBezTo>
                  <a:cubicBezTo>
                    <a:pt x="731" y="6461"/>
                    <a:pt x="731" y="6461"/>
                    <a:pt x="731" y="6438"/>
                  </a:cubicBezTo>
                  <a:lnTo>
                    <a:pt x="708" y="6438"/>
                  </a:lnTo>
                  <a:cubicBezTo>
                    <a:pt x="708" y="6415"/>
                    <a:pt x="708" y="6415"/>
                    <a:pt x="708" y="6415"/>
                  </a:cubicBezTo>
                  <a:cubicBezTo>
                    <a:pt x="708" y="6392"/>
                    <a:pt x="708" y="6392"/>
                    <a:pt x="708" y="6392"/>
                  </a:cubicBezTo>
                  <a:cubicBezTo>
                    <a:pt x="708" y="6392"/>
                    <a:pt x="708" y="6369"/>
                    <a:pt x="708" y="6369"/>
                  </a:cubicBezTo>
                  <a:cubicBezTo>
                    <a:pt x="640" y="6141"/>
                    <a:pt x="594" y="5913"/>
                    <a:pt x="548" y="5684"/>
                  </a:cubicBezTo>
                  <a:cubicBezTo>
                    <a:pt x="526" y="5456"/>
                    <a:pt x="503" y="5205"/>
                    <a:pt x="526" y="4954"/>
                  </a:cubicBezTo>
                  <a:cubicBezTo>
                    <a:pt x="526" y="4954"/>
                    <a:pt x="526" y="4931"/>
                    <a:pt x="526" y="4931"/>
                  </a:cubicBezTo>
                  <a:cubicBezTo>
                    <a:pt x="526" y="4931"/>
                    <a:pt x="526" y="4931"/>
                    <a:pt x="526" y="4908"/>
                  </a:cubicBezTo>
                  <a:cubicBezTo>
                    <a:pt x="526" y="4908"/>
                    <a:pt x="526" y="4908"/>
                    <a:pt x="526" y="4886"/>
                  </a:cubicBezTo>
                  <a:cubicBezTo>
                    <a:pt x="526" y="4886"/>
                    <a:pt x="526" y="4886"/>
                    <a:pt x="526" y="4863"/>
                  </a:cubicBezTo>
                  <a:cubicBezTo>
                    <a:pt x="526" y="4726"/>
                    <a:pt x="548" y="4589"/>
                    <a:pt x="548" y="4452"/>
                  </a:cubicBezTo>
                  <a:cubicBezTo>
                    <a:pt x="571" y="4315"/>
                    <a:pt x="594" y="4178"/>
                    <a:pt x="640" y="4041"/>
                  </a:cubicBezTo>
                  <a:cubicBezTo>
                    <a:pt x="640" y="4041"/>
                    <a:pt x="640" y="4018"/>
                    <a:pt x="640" y="4018"/>
                  </a:cubicBezTo>
                  <a:cubicBezTo>
                    <a:pt x="640" y="3995"/>
                    <a:pt x="640" y="3995"/>
                    <a:pt x="663" y="3973"/>
                  </a:cubicBezTo>
                  <a:cubicBezTo>
                    <a:pt x="663" y="3950"/>
                    <a:pt x="663" y="3950"/>
                    <a:pt x="663" y="3927"/>
                  </a:cubicBezTo>
                  <a:cubicBezTo>
                    <a:pt x="663" y="3927"/>
                    <a:pt x="663" y="3904"/>
                    <a:pt x="663" y="3904"/>
                  </a:cubicBezTo>
                  <a:lnTo>
                    <a:pt x="685" y="3881"/>
                  </a:lnTo>
                  <a:cubicBezTo>
                    <a:pt x="685" y="3881"/>
                    <a:pt x="685" y="3881"/>
                    <a:pt x="685" y="3858"/>
                  </a:cubicBezTo>
                  <a:cubicBezTo>
                    <a:pt x="685" y="3836"/>
                    <a:pt x="685" y="3836"/>
                    <a:pt x="685" y="3836"/>
                  </a:cubicBezTo>
                  <a:cubicBezTo>
                    <a:pt x="685" y="3813"/>
                    <a:pt x="685" y="3813"/>
                    <a:pt x="685" y="3813"/>
                  </a:cubicBezTo>
                  <a:lnTo>
                    <a:pt x="708" y="3790"/>
                  </a:lnTo>
                  <a:cubicBezTo>
                    <a:pt x="708" y="3790"/>
                    <a:pt x="708" y="3767"/>
                    <a:pt x="708" y="3767"/>
                  </a:cubicBezTo>
                  <a:cubicBezTo>
                    <a:pt x="708" y="3767"/>
                    <a:pt x="708" y="3767"/>
                    <a:pt x="708" y="3744"/>
                  </a:cubicBezTo>
                  <a:cubicBezTo>
                    <a:pt x="708" y="3744"/>
                    <a:pt x="708" y="3744"/>
                    <a:pt x="731" y="3721"/>
                  </a:cubicBezTo>
                  <a:cubicBezTo>
                    <a:pt x="731" y="3699"/>
                    <a:pt x="731" y="3699"/>
                    <a:pt x="731" y="3676"/>
                  </a:cubicBezTo>
                  <a:cubicBezTo>
                    <a:pt x="777" y="3539"/>
                    <a:pt x="822" y="3425"/>
                    <a:pt x="868" y="3288"/>
                  </a:cubicBezTo>
                  <a:cubicBezTo>
                    <a:pt x="937" y="3174"/>
                    <a:pt x="982" y="3060"/>
                    <a:pt x="1051" y="2945"/>
                  </a:cubicBezTo>
                  <a:cubicBezTo>
                    <a:pt x="1051" y="2923"/>
                    <a:pt x="1051" y="2923"/>
                    <a:pt x="1051" y="2923"/>
                  </a:cubicBezTo>
                  <a:cubicBezTo>
                    <a:pt x="1051" y="2923"/>
                    <a:pt x="1051" y="2900"/>
                    <a:pt x="1073" y="2900"/>
                  </a:cubicBezTo>
                  <a:cubicBezTo>
                    <a:pt x="1165" y="2717"/>
                    <a:pt x="1279" y="2535"/>
                    <a:pt x="1393" y="2352"/>
                  </a:cubicBezTo>
                  <a:cubicBezTo>
                    <a:pt x="1416" y="2329"/>
                    <a:pt x="1439" y="2306"/>
                    <a:pt x="1461" y="2261"/>
                  </a:cubicBezTo>
                  <a:cubicBezTo>
                    <a:pt x="1507" y="2238"/>
                    <a:pt x="1530" y="2192"/>
                    <a:pt x="1553" y="2169"/>
                  </a:cubicBezTo>
                  <a:cubicBezTo>
                    <a:pt x="1781" y="1895"/>
                    <a:pt x="2032" y="1644"/>
                    <a:pt x="2306" y="1439"/>
                  </a:cubicBezTo>
                  <a:cubicBezTo>
                    <a:pt x="2626" y="1188"/>
                    <a:pt x="2968" y="1005"/>
                    <a:pt x="3310" y="846"/>
                  </a:cubicBezTo>
                  <a:cubicBezTo>
                    <a:pt x="3698" y="686"/>
                    <a:pt x="4086" y="572"/>
                    <a:pt x="4497" y="526"/>
                  </a:cubicBezTo>
                  <a:cubicBezTo>
                    <a:pt x="4520" y="503"/>
                    <a:pt x="4520" y="503"/>
                    <a:pt x="4520" y="503"/>
                  </a:cubicBezTo>
                  <a:cubicBezTo>
                    <a:pt x="4726" y="480"/>
                    <a:pt x="4908" y="480"/>
                    <a:pt x="5114" y="480"/>
                  </a:cubicBezTo>
                  <a:close/>
                  <a:moveTo>
                    <a:pt x="5114" y="1"/>
                  </a:moveTo>
                  <a:cubicBezTo>
                    <a:pt x="4771" y="1"/>
                    <a:pt x="4429" y="24"/>
                    <a:pt x="4086" y="92"/>
                  </a:cubicBezTo>
                  <a:cubicBezTo>
                    <a:pt x="3402" y="229"/>
                    <a:pt x="2763" y="526"/>
                    <a:pt x="2192" y="937"/>
                  </a:cubicBezTo>
                  <a:cubicBezTo>
                    <a:pt x="2055" y="1028"/>
                    <a:pt x="1918" y="1142"/>
                    <a:pt x="1781" y="1256"/>
                  </a:cubicBezTo>
                  <a:cubicBezTo>
                    <a:pt x="1644" y="1370"/>
                    <a:pt x="1507" y="1507"/>
                    <a:pt x="1370" y="1644"/>
                  </a:cubicBezTo>
                  <a:cubicBezTo>
                    <a:pt x="1188" y="1850"/>
                    <a:pt x="1028" y="2078"/>
                    <a:pt x="868" y="2306"/>
                  </a:cubicBezTo>
                  <a:cubicBezTo>
                    <a:pt x="822" y="2375"/>
                    <a:pt x="754" y="2466"/>
                    <a:pt x="708" y="2535"/>
                  </a:cubicBezTo>
                  <a:cubicBezTo>
                    <a:pt x="526" y="2854"/>
                    <a:pt x="389" y="3197"/>
                    <a:pt x="275" y="3539"/>
                  </a:cubicBezTo>
                  <a:cubicBezTo>
                    <a:pt x="275" y="3562"/>
                    <a:pt x="252" y="3585"/>
                    <a:pt x="252" y="3607"/>
                  </a:cubicBezTo>
                  <a:cubicBezTo>
                    <a:pt x="138" y="3973"/>
                    <a:pt x="69" y="4338"/>
                    <a:pt x="46" y="4703"/>
                  </a:cubicBezTo>
                  <a:cubicBezTo>
                    <a:pt x="1" y="5411"/>
                    <a:pt x="92" y="6141"/>
                    <a:pt x="343" y="6803"/>
                  </a:cubicBezTo>
                  <a:cubicBezTo>
                    <a:pt x="412" y="7008"/>
                    <a:pt x="503" y="7214"/>
                    <a:pt x="594" y="7396"/>
                  </a:cubicBezTo>
                  <a:cubicBezTo>
                    <a:pt x="663" y="7556"/>
                    <a:pt x="754" y="7693"/>
                    <a:pt x="845" y="7830"/>
                  </a:cubicBezTo>
                  <a:cubicBezTo>
                    <a:pt x="982" y="8035"/>
                    <a:pt x="1119" y="8241"/>
                    <a:pt x="1302" y="8424"/>
                  </a:cubicBezTo>
                  <a:cubicBezTo>
                    <a:pt x="1347" y="8492"/>
                    <a:pt x="1416" y="8583"/>
                    <a:pt x="1484" y="8652"/>
                  </a:cubicBezTo>
                  <a:cubicBezTo>
                    <a:pt x="1713" y="8880"/>
                    <a:pt x="1964" y="9085"/>
                    <a:pt x="2238" y="9268"/>
                  </a:cubicBezTo>
                  <a:cubicBezTo>
                    <a:pt x="2283" y="9291"/>
                    <a:pt x="2306" y="9314"/>
                    <a:pt x="2352" y="9337"/>
                  </a:cubicBezTo>
                  <a:cubicBezTo>
                    <a:pt x="2648" y="9542"/>
                    <a:pt x="2991" y="9702"/>
                    <a:pt x="3333" y="9839"/>
                  </a:cubicBezTo>
                  <a:cubicBezTo>
                    <a:pt x="3926" y="10068"/>
                    <a:pt x="4551" y="10169"/>
                    <a:pt x="5167" y="10169"/>
                  </a:cubicBezTo>
                  <a:cubicBezTo>
                    <a:pt x="5287" y="10169"/>
                    <a:pt x="5406" y="10166"/>
                    <a:pt x="5524" y="10158"/>
                  </a:cubicBezTo>
                  <a:cubicBezTo>
                    <a:pt x="6255" y="10090"/>
                    <a:pt x="6962" y="9884"/>
                    <a:pt x="7579" y="9542"/>
                  </a:cubicBezTo>
                  <a:cubicBezTo>
                    <a:pt x="7921" y="9359"/>
                    <a:pt x="8218" y="9131"/>
                    <a:pt x="8492" y="8880"/>
                  </a:cubicBezTo>
                  <a:cubicBezTo>
                    <a:pt x="8766" y="8652"/>
                    <a:pt x="9017" y="8378"/>
                    <a:pt x="9245" y="8081"/>
                  </a:cubicBezTo>
                  <a:cubicBezTo>
                    <a:pt x="9679" y="7488"/>
                    <a:pt x="9975" y="6780"/>
                    <a:pt x="10112" y="6050"/>
                  </a:cubicBezTo>
                  <a:cubicBezTo>
                    <a:pt x="10249" y="5319"/>
                    <a:pt x="10226" y="4543"/>
                    <a:pt x="10044" y="3813"/>
                  </a:cubicBezTo>
                  <a:cubicBezTo>
                    <a:pt x="9975" y="3470"/>
                    <a:pt x="9838" y="3128"/>
                    <a:pt x="9679" y="2808"/>
                  </a:cubicBezTo>
                  <a:cubicBezTo>
                    <a:pt x="9519" y="2489"/>
                    <a:pt x="9313" y="2192"/>
                    <a:pt x="9085" y="1895"/>
                  </a:cubicBezTo>
                  <a:cubicBezTo>
                    <a:pt x="8651" y="1325"/>
                    <a:pt x="8058" y="868"/>
                    <a:pt x="7419" y="549"/>
                  </a:cubicBezTo>
                  <a:cubicBezTo>
                    <a:pt x="7031" y="343"/>
                    <a:pt x="6620" y="206"/>
                    <a:pt x="6186" y="115"/>
                  </a:cubicBezTo>
                  <a:lnTo>
                    <a:pt x="6164" y="115"/>
                  </a:lnTo>
                  <a:cubicBezTo>
                    <a:pt x="6004" y="69"/>
                    <a:pt x="5844" y="47"/>
                    <a:pt x="5684" y="24"/>
                  </a:cubicBezTo>
                  <a:lnTo>
                    <a:pt x="5661" y="24"/>
                  </a:lnTo>
                  <a:cubicBezTo>
                    <a:pt x="5524" y="24"/>
                    <a:pt x="5410" y="1"/>
                    <a:pt x="5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 name="Google Shape;9951;p58"/>
            <p:cNvSpPr/>
            <p:nvPr/>
          </p:nvSpPr>
          <p:spPr>
            <a:xfrm>
              <a:off x="5661419" y="3238366"/>
              <a:ext cx="479551" cy="479551"/>
            </a:xfrm>
            <a:custGeom>
              <a:avLst/>
              <a:gdLst/>
              <a:ahLst/>
              <a:cxnLst/>
              <a:rect l="l" t="t" r="r" b="b"/>
              <a:pathLst>
                <a:path w="10181" h="10181" extrusionOk="0">
                  <a:moveTo>
                    <a:pt x="5273" y="480"/>
                  </a:moveTo>
                  <a:cubicBezTo>
                    <a:pt x="5410" y="503"/>
                    <a:pt x="5547" y="503"/>
                    <a:pt x="5684" y="525"/>
                  </a:cubicBezTo>
                  <a:lnTo>
                    <a:pt x="5706" y="525"/>
                  </a:lnTo>
                  <a:cubicBezTo>
                    <a:pt x="6117" y="571"/>
                    <a:pt x="6505" y="685"/>
                    <a:pt x="6870" y="845"/>
                  </a:cubicBezTo>
                  <a:cubicBezTo>
                    <a:pt x="7236" y="1005"/>
                    <a:pt x="7578" y="1187"/>
                    <a:pt x="7875" y="1438"/>
                  </a:cubicBezTo>
                  <a:cubicBezTo>
                    <a:pt x="8194" y="1689"/>
                    <a:pt x="8491" y="1963"/>
                    <a:pt x="8742" y="2283"/>
                  </a:cubicBezTo>
                  <a:cubicBezTo>
                    <a:pt x="8970" y="2602"/>
                    <a:pt x="9176" y="2945"/>
                    <a:pt x="9336" y="3287"/>
                  </a:cubicBezTo>
                  <a:cubicBezTo>
                    <a:pt x="9473" y="3675"/>
                    <a:pt x="9587" y="4063"/>
                    <a:pt x="9655" y="4451"/>
                  </a:cubicBezTo>
                  <a:cubicBezTo>
                    <a:pt x="9701" y="4862"/>
                    <a:pt x="9701" y="5273"/>
                    <a:pt x="9655" y="5684"/>
                  </a:cubicBezTo>
                  <a:cubicBezTo>
                    <a:pt x="9587" y="6118"/>
                    <a:pt x="9473" y="6506"/>
                    <a:pt x="9313" y="6894"/>
                  </a:cubicBezTo>
                  <a:cubicBezTo>
                    <a:pt x="9153" y="7259"/>
                    <a:pt x="8970" y="7601"/>
                    <a:pt x="8719" y="7921"/>
                  </a:cubicBezTo>
                  <a:cubicBezTo>
                    <a:pt x="8468" y="8218"/>
                    <a:pt x="8194" y="8491"/>
                    <a:pt x="7898" y="8742"/>
                  </a:cubicBezTo>
                  <a:cubicBezTo>
                    <a:pt x="7578" y="8971"/>
                    <a:pt x="7236" y="9176"/>
                    <a:pt x="6848" y="9336"/>
                  </a:cubicBezTo>
                  <a:cubicBezTo>
                    <a:pt x="6482" y="9496"/>
                    <a:pt x="6094" y="9587"/>
                    <a:pt x="5706" y="9656"/>
                  </a:cubicBezTo>
                  <a:cubicBezTo>
                    <a:pt x="5501" y="9678"/>
                    <a:pt x="5290" y="9690"/>
                    <a:pt x="5079" y="9690"/>
                  </a:cubicBezTo>
                  <a:cubicBezTo>
                    <a:pt x="4868" y="9690"/>
                    <a:pt x="4656" y="9678"/>
                    <a:pt x="4451" y="9656"/>
                  </a:cubicBezTo>
                  <a:cubicBezTo>
                    <a:pt x="4040" y="9587"/>
                    <a:pt x="3652" y="9496"/>
                    <a:pt x="3264" y="9336"/>
                  </a:cubicBezTo>
                  <a:cubicBezTo>
                    <a:pt x="2922" y="9176"/>
                    <a:pt x="2579" y="8971"/>
                    <a:pt x="2283" y="8742"/>
                  </a:cubicBezTo>
                  <a:cubicBezTo>
                    <a:pt x="1963" y="8491"/>
                    <a:pt x="1666" y="8218"/>
                    <a:pt x="1415" y="7898"/>
                  </a:cubicBezTo>
                  <a:cubicBezTo>
                    <a:pt x="1187" y="7578"/>
                    <a:pt x="982" y="7236"/>
                    <a:pt x="822" y="6871"/>
                  </a:cubicBezTo>
                  <a:cubicBezTo>
                    <a:pt x="730" y="6620"/>
                    <a:pt x="639" y="6346"/>
                    <a:pt x="594" y="6095"/>
                  </a:cubicBezTo>
                  <a:cubicBezTo>
                    <a:pt x="571" y="6072"/>
                    <a:pt x="571" y="6072"/>
                    <a:pt x="571" y="6072"/>
                  </a:cubicBezTo>
                  <a:cubicBezTo>
                    <a:pt x="571" y="6072"/>
                    <a:pt x="571" y="6049"/>
                    <a:pt x="571" y="6049"/>
                  </a:cubicBezTo>
                  <a:cubicBezTo>
                    <a:pt x="548" y="5935"/>
                    <a:pt x="525" y="5821"/>
                    <a:pt x="502" y="5707"/>
                  </a:cubicBezTo>
                  <a:cubicBezTo>
                    <a:pt x="502" y="5570"/>
                    <a:pt x="479" y="5433"/>
                    <a:pt x="479" y="5296"/>
                  </a:cubicBezTo>
                  <a:cubicBezTo>
                    <a:pt x="479" y="5296"/>
                    <a:pt x="479" y="5273"/>
                    <a:pt x="479" y="5273"/>
                  </a:cubicBezTo>
                  <a:cubicBezTo>
                    <a:pt x="479" y="5273"/>
                    <a:pt x="479" y="5250"/>
                    <a:pt x="479" y="5250"/>
                  </a:cubicBezTo>
                  <a:cubicBezTo>
                    <a:pt x="479" y="5250"/>
                    <a:pt x="479" y="5227"/>
                    <a:pt x="479" y="5227"/>
                  </a:cubicBezTo>
                  <a:cubicBezTo>
                    <a:pt x="479" y="5227"/>
                    <a:pt x="479" y="5205"/>
                    <a:pt x="479" y="5205"/>
                  </a:cubicBezTo>
                  <a:lnTo>
                    <a:pt x="479" y="5159"/>
                  </a:lnTo>
                  <a:cubicBezTo>
                    <a:pt x="479" y="4931"/>
                    <a:pt x="479" y="4702"/>
                    <a:pt x="502" y="4474"/>
                  </a:cubicBezTo>
                  <a:cubicBezTo>
                    <a:pt x="571" y="4063"/>
                    <a:pt x="685" y="3675"/>
                    <a:pt x="845" y="3287"/>
                  </a:cubicBezTo>
                  <a:cubicBezTo>
                    <a:pt x="890" y="3196"/>
                    <a:pt x="936" y="3082"/>
                    <a:pt x="982" y="2991"/>
                  </a:cubicBezTo>
                  <a:cubicBezTo>
                    <a:pt x="982" y="2968"/>
                    <a:pt x="982" y="2968"/>
                    <a:pt x="1004" y="2945"/>
                  </a:cubicBezTo>
                  <a:cubicBezTo>
                    <a:pt x="1004" y="2945"/>
                    <a:pt x="1004" y="2922"/>
                    <a:pt x="1004" y="2922"/>
                  </a:cubicBezTo>
                  <a:cubicBezTo>
                    <a:pt x="1027" y="2922"/>
                    <a:pt x="1027" y="2922"/>
                    <a:pt x="1027" y="2899"/>
                  </a:cubicBezTo>
                  <a:cubicBezTo>
                    <a:pt x="1027" y="2876"/>
                    <a:pt x="1027" y="2876"/>
                    <a:pt x="1050" y="2876"/>
                  </a:cubicBezTo>
                  <a:cubicBezTo>
                    <a:pt x="1050" y="2876"/>
                    <a:pt x="1050" y="2854"/>
                    <a:pt x="1050" y="2854"/>
                  </a:cubicBezTo>
                  <a:cubicBezTo>
                    <a:pt x="1050" y="2854"/>
                    <a:pt x="1050" y="2854"/>
                    <a:pt x="1073" y="2831"/>
                  </a:cubicBezTo>
                  <a:cubicBezTo>
                    <a:pt x="1164" y="2648"/>
                    <a:pt x="1301" y="2443"/>
                    <a:pt x="1438" y="2283"/>
                  </a:cubicBezTo>
                  <a:cubicBezTo>
                    <a:pt x="1529" y="2146"/>
                    <a:pt x="1621" y="2032"/>
                    <a:pt x="1735" y="1918"/>
                  </a:cubicBezTo>
                  <a:cubicBezTo>
                    <a:pt x="1895" y="1735"/>
                    <a:pt x="2077" y="1575"/>
                    <a:pt x="2260" y="1438"/>
                  </a:cubicBezTo>
                  <a:cubicBezTo>
                    <a:pt x="2579" y="1210"/>
                    <a:pt x="2922" y="1005"/>
                    <a:pt x="3287" y="845"/>
                  </a:cubicBezTo>
                  <a:cubicBezTo>
                    <a:pt x="3310" y="845"/>
                    <a:pt x="3310" y="822"/>
                    <a:pt x="3333" y="822"/>
                  </a:cubicBezTo>
                  <a:cubicBezTo>
                    <a:pt x="3698" y="685"/>
                    <a:pt x="4063" y="571"/>
                    <a:pt x="4451" y="525"/>
                  </a:cubicBezTo>
                  <a:cubicBezTo>
                    <a:pt x="4702" y="480"/>
                    <a:pt x="4953" y="480"/>
                    <a:pt x="5204" y="480"/>
                  </a:cubicBezTo>
                  <a:close/>
                  <a:moveTo>
                    <a:pt x="5067" y="0"/>
                  </a:moveTo>
                  <a:cubicBezTo>
                    <a:pt x="4953" y="0"/>
                    <a:pt x="4862" y="0"/>
                    <a:pt x="4748" y="23"/>
                  </a:cubicBezTo>
                  <a:cubicBezTo>
                    <a:pt x="4474" y="23"/>
                    <a:pt x="4223" y="69"/>
                    <a:pt x="3972" y="115"/>
                  </a:cubicBezTo>
                  <a:cubicBezTo>
                    <a:pt x="3903" y="137"/>
                    <a:pt x="3812" y="160"/>
                    <a:pt x="3721" y="183"/>
                  </a:cubicBezTo>
                  <a:cubicBezTo>
                    <a:pt x="3333" y="297"/>
                    <a:pt x="2945" y="457"/>
                    <a:pt x="2602" y="640"/>
                  </a:cubicBezTo>
                  <a:cubicBezTo>
                    <a:pt x="2283" y="822"/>
                    <a:pt x="2009" y="1028"/>
                    <a:pt x="1735" y="1256"/>
                  </a:cubicBezTo>
                  <a:cubicBezTo>
                    <a:pt x="1461" y="1484"/>
                    <a:pt x="1210" y="1781"/>
                    <a:pt x="982" y="2078"/>
                  </a:cubicBezTo>
                  <a:cubicBezTo>
                    <a:pt x="548" y="2671"/>
                    <a:pt x="228" y="3379"/>
                    <a:pt x="91" y="4109"/>
                  </a:cubicBezTo>
                  <a:cubicBezTo>
                    <a:pt x="46" y="4360"/>
                    <a:pt x="0" y="4634"/>
                    <a:pt x="0" y="4885"/>
                  </a:cubicBezTo>
                  <a:cubicBezTo>
                    <a:pt x="0" y="4954"/>
                    <a:pt x="0" y="5022"/>
                    <a:pt x="0" y="5113"/>
                  </a:cubicBezTo>
                  <a:cubicBezTo>
                    <a:pt x="0" y="5433"/>
                    <a:pt x="23" y="5752"/>
                    <a:pt x="91" y="6049"/>
                  </a:cubicBezTo>
                  <a:cubicBezTo>
                    <a:pt x="114" y="6140"/>
                    <a:pt x="137" y="6255"/>
                    <a:pt x="160" y="6346"/>
                  </a:cubicBezTo>
                  <a:cubicBezTo>
                    <a:pt x="228" y="6665"/>
                    <a:pt x="342" y="6962"/>
                    <a:pt x="479" y="7259"/>
                  </a:cubicBezTo>
                  <a:cubicBezTo>
                    <a:pt x="479" y="7282"/>
                    <a:pt x="502" y="7305"/>
                    <a:pt x="502" y="7327"/>
                  </a:cubicBezTo>
                  <a:cubicBezTo>
                    <a:pt x="708" y="7738"/>
                    <a:pt x="959" y="8103"/>
                    <a:pt x="1255" y="8446"/>
                  </a:cubicBezTo>
                  <a:cubicBezTo>
                    <a:pt x="1598" y="8834"/>
                    <a:pt x="1986" y="9153"/>
                    <a:pt x="2420" y="9427"/>
                  </a:cubicBezTo>
                  <a:cubicBezTo>
                    <a:pt x="2511" y="9473"/>
                    <a:pt x="2602" y="9519"/>
                    <a:pt x="2693" y="9587"/>
                  </a:cubicBezTo>
                  <a:lnTo>
                    <a:pt x="2716" y="9587"/>
                  </a:lnTo>
                  <a:cubicBezTo>
                    <a:pt x="2739" y="9610"/>
                    <a:pt x="2762" y="9610"/>
                    <a:pt x="2808" y="9633"/>
                  </a:cubicBezTo>
                  <a:cubicBezTo>
                    <a:pt x="3470" y="9975"/>
                    <a:pt x="4177" y="10135"/>
                    <a:pt x="4930" y="10180"/>
                  </a:cubicBezTo>
                  <a:cubicBezTo>
                    <a:pt x="5318" y="10180"/>
                    <a:pt x="5706" y="10158"/>
                    <a:pt x="6072" y="10066"/>
                  </a:cubicBezTo>
                  <a:cubicBezTo>
                    <a:pt x="6437" y="9998"/>
                    <a:pt x="6802" y="9884"/>
                    <a:pt x="7144" y="9747"/>
                  </a:cubicBezTo>
                  <a:cubicBezTo>
                    <a:pt x="7783" y="9450"/>
                    <a:pt x="8377" y="9016"/>
                    <a:pt x="8856" y="8491"/>
                  </a:cubicBezTo>
                  <a:cubicBezTo>
                    <a:pt x="9358" y="7921"/>
                    <a:pt x="9724" y="7259"/>
                    <a:pt x="9952" y="6551"/>
                  </a:cubicBezTo>
                  <a:cubicBezTo>
                    <a:pt x="10066" y="6186"/>
                    <a:pt x="10135" y="5821"/>
                    <a:pt x="10157" y="5433"/>
                  </a:cubicBezTo>
                  <a:cubicBezTo>
                    <a:pt x="10180" y="5068"/>
                    <a:pt x="10157" y="4702"/>
                    <a:pt x="10112" y="4337"/>
                  </a:cubicBezTo>
                  <a:cubicBezTo>
                    <a:pt x="10020" y="3630"/>
                    <a:pt x="9746" y="2945"/>
                    <a:pt x="9358" y="2351"/>
                  </a:cubicBezTo>
                  <a:cubicBezTo>
                    <a:pt x="8970" y="1735"/>
                    <a:pt x="8445" y="1210"/>
                    <a:pt x="7829" y="799"/>
                  </a:cubicBezTo>
                  <a:cubicBezTo>
                    <a:pt x="7418" y="548"/>
                    <a:pt x="6962" y="343"/>
                    <a:pt x="6482" y="206"/>
                  </a:cubicBezTo>
                  <a:cubicBezTo>
                    <a:pt x="6482" y="206"/>
                    <a:pt x="6460" y="183"/>
                    <a:pt x="6460" y="183"/>
                  </a:cubicBezTo>
                  <a:lnTo>
                    <a:pt x="6414" y="183"/>
                  </a:lnTo>
                  <a:cubicBezTo>
                    <a:pt x="5980" y="69"/>
                    <a:pt x="5524" y="0"/>
                    <a:pt x="5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 name="Google Shape;9952;p58"/>
            <p:cNvSpPr/>
            <p:nvPr/>
          </p:nvSpPr>
          <p:spPr>
            <a:xfrm>
              <a:off x="5521613" y="3364133"/>
              <a:ext cx="165612" cy="59726"/>
            </a:xfrm>
            <a:custGeom>
              <a:avLst/>
              <a:gdLst/>
              <a:ahLst/>
              <a:cxnLst/>
              <a:rect l="l" t="t" r="r" b="b"/>
              <a:pathLst>
                <a:path w="3516" h="1268" extrusionOk="0">
                  <a:moveTo>
                    <a:pt x="891" y="1"/>
                  </a:moveTo>
                  <a:cubicBezTo>
                    <a:pt x="663" y="1"/>
                    <a:pt x="434" y="24"/>
                    <a:pt x="229" y="69"/>
                  </a:cubicBezTo>
                  <a:cubicBezTo>
                    <a:pt x="92" y="115"/>
                    <a:pt x="1" y="229"/>
                    <a:pt x="24" y="343"/>
                  </a:cubicBezTo>
                  <a:cubicBezTo>
                    <a:pt x="44" y="466"/>
                    <a:pt x="138" y="552"/>
                    <a:pt x="256" y="552"/>
                  </a:cubicBezTo>
                  <a:cubicBezTo>
                    <a:pt x="269" y="552"/>
                    <a:pt x="283" y="551"/>
                    <a:pt x="298" y="549"/>
                  </a:cubicBezTo>
                  <a:cubicBezTo>
                    <a:pt x="457" y="503"/>
                    <a:pt x="617" y="503"/>
                    <a:pt x="777" y="480"/>
                  </a:cubicBezTo>
                  <a:cubicBezTo>
                    <a:pt x="1051" y="480"/>
                    <a:pt x="1347" y="503"/>
                    <a:pt x="1621" y="572"/>
                  </a:cubicBezTo>
                  <a:cubicBezTo>
                    <a:pt x="1987" y="663"/>
                    <a:pt x="2352" y="800"/>
                    <a:pt x="2694" y="960"/>
                  </a:cubicBezTo>
                  <a:cubicBezTo>
                    <a:pt x="2831" y="1051"/>
                    <a:pt x="2968" y="1142"/>
                    <a:pt x="3105" y="1211"/>
                  </a:cubicBezTo>
                  <a:cubicBezTo>
                    <a:pt x="3153" y="1249"/>
                    <a:pt x="3204" y="1267"/>
                    <a:pt x="3255" y="1267"/>
                  </a:cubicBezTo>
                  <a:cubicBezTo>
                    <a:pt x="3326" y="1267"/>
                    <a:pt x="3394" y="1232"/>
                    <a:pt x="3447" y="1165"/>
                  </a:cubicBezTo>
                  <a:cubicBezTo>
                    <a:pt x="3516" y="1074"/>
                    <a:pt x="3493" y="914"/>
                    <a:pt x="3379" y="823"/>
                  </a:cubicBezTo>
                  <a:cubicBezTo>
                    <a:pt x="2922" y="526"/>
                    <a:pt x="2420" y="275"/>
                    <a:pt x="1872" y="138"/>
                  </a:cubicBezTo>
                  <a:cubicBezTo>
                    <a:pt x="1553" y="47"/>
                    <a:pt x="1233" y="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 name="Google Shape;9953;p58"/>
            <p:cNvSpPr/>
            <p:nvPr/>
          </p:nvSpPr>
          <p:spPr>
            <a:xfrm>
              <a:off x="5449590" y="2795400"/>
              <a:ext cx="31229" cy="144087"/>
            </a:xfrm>
            <a:custGeom>
              <a:avLst/>
              <a:gdLst/>
              <a:ahLst/>
              <a:cxnLst/>
              <a:rect l="l" t="t" r="r" b="b"/>
              <a:pathLst>
                <a:path w="663" h="3059" extrusionOk="0">
                  <a:moveTo>
                    <a:pt x="571" y="0"/>
                  </a:moveTo>
                  <a:cubicBezTo>
                    <a:pt x="525" y="0"/>
                    <a:pt x="503" y="46"/>
                    <a:pt x="480" y="69"/>
                  </a:cubicBezTo>
                  <a:cubicBezTo>
                    <a:pt x="320" y="1050"/>
                    <a:pt x="160" y="2009"/>
                    <a:pt x="0" y="2968"/>
                  </a:cubicBezTo>
                  <a:cubicBezTo>
                    <a:pt x="0" y="3013"/>
                    <a:pt x="46" y="3059"/>
                    <a:pt x="69" y="3059"/>
                  </a:cubicBezTo>
                  <a:cubicBezTo>
                    <a:pt x="115" y="3059"/>
                    <a:pt x="160" y="3036"/>
                    <a:pt x="160" y="2991"/>
                  </a:cubicBezTo>
                  <a:cubicBezTo>
                    <a:pt x="320" y="2032"/>
                    <a:pt x="480" y="1050"/>
                    <a:pt x="640" y="92"/>
                  </a:cubicBezTo>
                  <a:cubicBezTo>
                    <a:pt x="662" y="46"/>
                    <a:pt x="617" y="0"/>
                    <a:pt x="5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 name="Google Shape;9954;p58"/>
            <p:cNvSpPr/>
            <p:nvPr/>
          </p:nvSpPr>
          <p:spPr>
            <a:xfrm>
              <a:off x="5961382" y="2905058"/>
              <a:ext cx="30146" cy="143333"/>
            </a:xfrm>
            <a:custGeom>
              <a:avLst/>
              <a:gdLst/>
              <a:ahLst/>
              <a:cxnLst/>
              <a:rect l="l" t="t" r="r" b="b"/>
              <a:pathLst>
                <a:path w="640" h="3043" extrusionOk="0">
                  <a:moveTo>
                    <a:pt x="548" y="1"/>
                  </a:moveTo>
                  <a:cubicBezTo>
                    <a:pt x="525" y="1"/>
                    <a:pt x="480" y="23"/>
                    <a:pt x="480" y="69"/>
                  </a:cubicBezTo>
                  <a:cubicBezTo>
                    <a:pt x="320" y="1028"/>
                    <a:pt x="160" y="1986"/>
                    <a:pt x="0" y="2968"/>
                  </a:cubicBezTo>
                  <a:cubicBezTo>
                    <a:pt x="0" y="3014"/>
                    <a:pt x="23" y="3036"/>
                    <a:pt x="69" y="3036"/>
                  </a:cubicBezTo>
                  <a:cubicBezTo>
                    <a:pt x="77" y="3041"/>
                    <a:pt x="85" y="3042"/>
                    <a:pt x="92" y="3042"/>
                  </a:cubicBezTo>
                  <a:cubicBezTo>
                    <a:pt x="123" y="3042"/>
                    <a:pt x="141" y="3005"/>
                    <a:pt x="160" y="2968"/>
                  </a:cubicBezTo>
                  <a:cubicBezTo>
                    <a:pt x="320" y="2009"/>
                    <a:pt x="480" y="1051"/>
                    <a:pt x="639" y="92"/>
                  </a:cubicBezTo>
                  <a:cubicBezTo>
                    <a:pt x="639" y="46"/>
                    <a:pt x="617"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 name="Google Shape;9955;p58"/>
            <p:cNvSpPr/>
            <p:nvPr/>
          </p:nvSpPr>
          <p:spPr>
            <a:xfrm>
              <a:off x="5449590" y="2933038"/>
              <a:ext cx="516102" cy="133865"/>
            </a:xfrm>
            <a:custGeom>
              <a:avLst/>
              <a:gdLst/>
              <a:ahLst/>
              <a:cxnLst/>
              <a:rect l="l" t="t" r="r" b="b"/>
              <a:pathLst>
                <a:path w="10957" h="2842" extrusionOk="0">
                  <a:moveTo>
                    <a:pt x="1050" y="662"/>
                  </a:moveTo>
                  <a:cubicBezTo>
                    <a:pt x="1058" y="668"/>
                    <a:pt x="1066" y="673"/>
                    <a:pt x="1073" y="679"/>
                  </a:cubicBezTo>
                  <a:lnTo>
                    <a:pt x="1073" y="679"/>
                  </a:lnTo>
                  <a:cubicBezTo>
                    <a:pt x="1073" y="662"/>
                    <a:pt x="1071" y="662"/>
                    <a:pt x="1050" y="662"/>
                  </a:cubicBezTo>
                  <a:close/>
                  <a:moveTo>
                    <a:pt x="92" y="0"/>
                  </a:moveTo>
                  <a:cubicBezTo>
                    <a:pt x="69" y="0"/>
                    <a:pt x="46" y="0"/>
                    <a:pt x="46" y="23"/>
                  </a:cubicBezTo>
                  <a:cubicBezTo>
                    <a:pt x="0" y="69"/>
                    <a:pt x="23" y="114"/>
                    <a:pt x="46" y="137"/>
                  </a:cubicBezTo>
                  <a:cubicBezTo>
                    <a:pt x="137" y="205"/>
                    <a:pt x="206" y="274"/>
                    <a:pt x="297" y="320"/>
                  </a:cubicBezTo>
                  <a:cubicBezTo>
                    <a:pt x="297" y="342"/>
                    <a:pt x="297" y="342"/>
                    <a:pt x="297" y="342"/>
                  </a:cubicBezTo>
                  <a:cubicBezTo>
                    <a:pt x="320" y="342"/>
                    <a:pt x="343" y="365"/>
                    <a:pt x="366" y="365"/>
                  </a:cubicBezTo>
                  <a:cubicBezTo>
                    <a:pt x="366" y="365"/>
                    <a:pt x="366" y="388"/>
                    <a:pt x="366" y="388"/>
                  </a:cubicBezTo>
                  <a:cubicBezTo>
                    <a:pt x="480" y="479"/>
                    <a:pt x="594" y="548"/>
                    <a:pt x="731" y="639"/>
                  </a:cubicBezTo>
                  <a:cubicBezTo>
                    <a:pt x="731" y="639"/>
                    <a:pt x="754" y="662"/>
                    <a:pt x="777" y="662"/>
                  </a:cubicBezTo>
                  <a:cubicBezTo>
                    <a:pt x="799" y="685"/>
                    <a:pt x="799" y="685"/>
                    <a:pt x="822" y="708"/>
                  </a:cubicBezTo>
                  <a:cubicBezTo>
                    <a:pt x="822" y="708"/>
                    <a:pt x="845" y="708"/>
                    <a:pt x="845" y="730"/>
                  </a:cubicBezTo>
                  <a:lnTo>
                    <a:pt x="868" y="730"/>
                  </a:lnTo>
                  <a:cubicBezTo>
                    <a:pt x="891" y="730"/>
                    <a:pt x="891" y="753"/>
                    <a:pt x="891" y="753"/>
                  </a:cubicBezTo>
                  <a:cubicBezTo>
                    <a:pt x="1028" y="845"/>
                    <a:pt x="1165" y="913"/>
                    <a:pt x="1302" y="1004"/>
                  </a:cubicBezTo>
                  <a:cubicBezTo>
                    <a:pt x="1484" y="1118"/>
                    <a:pt x="1667" y="1210"/>
                    <a:pt x="1872" y="1324"/>
                  </a:cubicBezTo>
                  <a:lnTo>
                    <a:pt x="1895" y="1324"/>
                  </a:lnTo>
                  <a:cubicBezTo>
                    <a:pt x="1918" y="1347"/>
                    <a:pt x="1963" y="1370"/>
                    <a:pt x="1986" y="1370"/>
                  </a:cubicBezTo>
                  <a:lnTo>
                    <a:pt x="2009" y="1392"/>
                  </a:lnTo>
                  <a:lnTo>
                    <a:pt x="2032" y="1392"/>
                  </a:lnTo>
                  <a:cubicBezTo>
                    <a:pt x="2169" y="1461"/>
                    <a:pt x="2306" y="1529"/>
                    <a:pt x="2443" y="1598"/>
                  </a:cubicBezTo>
                  <a:cubicBezTo>
                    <a:pt x="2625" y="1689"/>
                    <a:pt x="2808" y="1758"/>
                    <a:pt x="3013" y="1826"/>
                  </a:cubicBezTo>
                  <a:cubicBezTo>
                    <a:pt x="3013" y="1849"/>
                    <a:pt x="3013" y="1849"/>
                    <a:pt x="3013" y="1849"/>
                  </a:cubicBezTo>
                  <a:cubicBezTo>
                    <a:pt x="3264" y="1940"/>
                    <a:pt x="3493" y="2031"/>
                    <a:pt x="3744" y="2100"/>
                  </a:cubicBezTo>
                  <a:cubicBezTo>
                    <a:pt x="4178" y="2260"/>
                    <a:pt x="4611" y="2374"/>
                    <a:pt x="5045" y="2465"/>
                  </a:cubicBezTo>
                  <a:cubicBezTo>
                    <a:pt x="5775" y="2648"/>
                    <a:pt x="6529" y="2762"/>
                    <a:pt x="7282" y="2808"/>
                  </a:cubicBezTo>
                  <a:lnTo>
                    <a:pt x="7327" y="2808"/>
                  </a:lnTo>
                  <a:cubicBezTo>
                    <a:pt x="7613" y="2830"/>
                    <a:pt x="7904" y="2842"/>
                    <a:pt x="8195" y="2842"/>
                  </a:cubicBezTo>
                  <a:cubicBezTo>
                    <a:pt x="8486" y="2842"/>
                    <a:pt x="8777" y="2830"/>
                    <a:pt x="9062" y="2808"/>
                  </a:cubicBezTo>
                  <a:cubicBezTo>
                    <a:pt x="9268" y="2785"/>
                    <a:pt x="9473" y="2762"/>
                    <a:pt x="9656" y="2739"/>
                  </a:cubicBezTo>
                  <a:lnTo>
                    <a:pt x="9678" y="2739"/>
                  </a:lnTo>
                  <a:cubicBezTo>
                    <a:pt x="9678" y="2739"/>
                    <a:pt x="9701" y="2716"/>
                    <a:pt x="9724" y="2716"/>
                  </a:cubicBezTo>
                  <a:lnTo>
                    <a:pt x="9838" y="2716"/>
                  </a:lnTo>
                  <a:cubicBezTo>
                    <a:pt x="9861" y="2716"/>
                    <a:pt x="9884" y="2693"/>
                    <a:pt x="9884" y="2693"/>
                  </a:cubicBezTo>
                  <a:lnTo>
                    <a:pt x="9907" y="2693"/>
                  </a:lnTo>
                  <a:cubicBezTo>
                    <a:pt x="10021" y="2671"/>
                    <a:pt x="10135" y="2648"/>
                    <a:pt x="10249" y="2625"/>
                  </a:cubicBezTo>
                  <a:lnTo>
                    <a:pt x="10363" y="2625"/>
                  </a:lnTo>
                  <a:cubicBezTo>
                    <a:pt x="10363" y="2625"/>
                    <a:pt x="10363" y="2602"/>
                    <a:pt x="10386" y="2602"/>
                  </a:cubicBezTo>
                  <a:lnTo>
                    <a:pt x="10432" y="2602"/>
                  </a:lnTo>
                  <a:cubicBezTo>
                    <a:pt x="10454" y="2602"/>
                    <a:pt x="10454" y="2602"/>
                    <a:pt x="10477" y="2579"/>
                  </a:cubicBezTo>
                  <a:cubicBezTo>
                    <a:pt x="10591" y="2556"/>
                    <a:pt x="10728" y="2534"/>
                    <a:pt x="10843" y="2511"/>
                  </a:cubicBezTo>
                  <a:cubicBezTo>
                    <a:pt x="10843" y="2511"/>
                    <a:pt x="10843" y="2511"/>
                    <a:pt x="10865" y="2488"/>
                  </a:cubicBezTo>
                  <a:lnTo>
                    <a:pt x="10911" y="2488"/>
                  </a:lnTo>
                  <a:cubicBezTo>
                    <a:pt x="10911" y="2488"/>
                    <a:pt x="10934" y="2465"/>
                    <a:pt x="10957" y="2442"/>
                  </a:cubicBezTo>
                  <a:cubicBezTo>
                    <a:pt x="10957" y="2420"/>
                    <a:pt x="10957" y="2397"/>
                    <a:pt x="10957" y="2374"/>
                  </a:cubicBezTo>
                  <a:cubicBezTo>
                    <a:pt x="10934" y="2374"/>
                    <a:pt x="10934" y="2351"/>
                    <a:pt x="10911" y="2351"/>
                  </a:cubicBezTo>
                  <a:cubicBezTo>
                    <a:pt x="10888" y="2328"/>
                    <a:pt x="10865" y="2328"/>
                    <a:pt x="10843" y="2328"/>
                  </a:cubicBezTo>
                  <a:cubicBezTo>
                    <a:pt x="10843" y="2328"/>
                    <a:pt x="10843" y="2328"/>
                    <a:pt x="10843" y="2351"/>
                  </a:cubicBezTo>
                  <a:lnTo>
                    <a:pt x="10797" y="2351"/>
                  </a:lnTo>
                  <a:cubicBezTo>
                    <a:pt x="10728" y="2374"/>
                    <a:pt x="10660" y="2397"/>
                    <a:pt x="10591" y="2397"/>
                  </a:cubicBezTo>
                  <a:lnTo>
                    <a:pt x="10614" y="2397"/>
                  </a:lnTo>
                  <a:cubicBezTo>
                    <a:pt x="10546" y="2420"/>
                    <a:pt x="10477" y="2420"/>
                    <a:pt x="10409" y="2442"/>
                  </a:cubicBezTo>
                  <a:cubicBezTo>
                    <a:pt x="10386" y="2442"/>
                    <a:pt x="10340" y="2465"/>
                    <a:pt x="10318" y="2465"/>
                  </a:cubicBezTo>
                  <a:lnTo>
                    <a:pt x="10295" y="2465"/>
                  </a:lnTo>
                  <a:cubicBezTo>
                    <a:pt x="10158" y="2488"/>
                    <a:pt x="10021" y="2511"/>
                    <a:pt x="9884" y="2534"/>
                  </a:cubicBezTo>
                  <a:cubicBezTo>
                    <a:pt x="9838" y="2556"/>
                    <a:pt x="9815" y="2556"/>
                    <a:pt x="9770" y="2556"/>
                  </a:cubicBezTo>
                  <a:lnTo>
                    <a:pt x="9701" y="2556"/>
                  </a:lnTo>
                  <a:cubicBezTo>
                    <a:pt x="9701" y="2579"/>
                    <a:pt x="9678" y="2579"/>
                    <a:pt x="9656" y="2579"/>
                  </a:cubicBezTo>
                  <a:cubicBezTo>
                    <a:pt x="9450" y="2602"/>
                    <a:pt x="9245" y="2625"/>
                    <a:pt x="9039" y="2648"/>
                  </a:cubicBezTo>
                  <a:cubicBezTo>
                    <a:pt x="8733" y="2664"/>
                    <a:pt x="8426" y="2680"/>
                    <a:pt x="8111" y="2680"/>
                  </a:cubicBezTo>
                  <a:cubicBezTo>
                    <a:pt x="7981" y="2680"/>
                    <a:pt x="7849" y="2677"/>
                    <a:pt x="7715" y="2671"/>
                  </a:cubicBezTo>
                  <a:cubicBezTo>
                    <a:pt x="7601" y="2671"/>
                    <a:pt x="7464" y="2648"/>
                    <a:pt x="7350" y="2648"/>
                  </a:cubicBezTo>
                  <a:cubicBezTo>
                    <a:pt x="6574" y="2602"/>
                    <a:pt x="5821" y="2488"/>
                    <a:pt x="5068" y="2305"/>
                  </a:cubicBezTo>
                  <a:cubicBezTo>
                    <a:pt x="4725" y="2237"/>
                    <a:pt x="4406" y="2146"/>
                    <a:pt x="4086" y="2054"/>
                  </a:cubicBezTo>
                  <a:cubicBezTo>
                    <a:pt x="3995" y="2009"/>
                    <a:pt x="3881" y="1986"/>
                    <a:pt x="3789" y="1940"/>
                  </a:cubicBezTo>
                  <a:lnTo>
                    <a:pt x="3767" y="1940"/>
                  </a:lnTo>
                  <a:cubicBezTo>
                    <a:pt x="3538" y="1872"/>
                    <a:pt x="3310" y="1780"/>
                    <a:pt x="3082" y="1689"/>
                  </a:cubicBezTo>
                  <a:cubicBezTo>
                    <a:pt x="2876" y="1621"/>
                    <a:pt x="2671" y="1529"/>
                    <a:pt x="2488" y="1438"/>
                  </a:cubicBezTo>
                  <a:cubicBezTo>
                    <a:pt x="2351" y="1370"/>
                    <a:pt x="2215" y="1324"/>
                    <a:pt x="2100" y="1255"/>
                  </a:cubicBezTo>
                  <a:cubicBezTo>
                    <a:pt x="2078" y="1233"/>
                    <a:pt x="2078" y="1233"/>
                    <a:pt x="2055" y="1233"/>
                  </a:cubicBezTo>
                  <a:cubicBezTo>
                    <a:pt x="2009" y="1210"/>
                    <a:pt x="1986" y="1187"/>
                    <a:pt x="1941" y="1164"/>
                  </a:cubicBezTo>
                  <a:cubicBezTo>
                    <a:pt x="1735" y="1073"/>
                    <a:pt x="1530" y="959"/>
                    <a:pt x="1324" y="822"/>
                  </a:cubicBezTo>
                  <a:cubicBezTo>
                    <a:pt x="1241" y="780"/>
                    <a:pt x="1157" y="738"/>
                    <a:pt x="1073" y="679"/>
                  </a:cubicBezTo>
                  <a:lnTo>
                    <a:pt x="1073" y="679"/>
                  </a:lnTo>
                  <a:cubicBezTo>
                    <a:pt x="1073" y="680"/>
                    <a:pt x="1073" y="683"/>
                    <a:pt x="1073" y="685"/>
                  </a:cubicBezTo>
                  <a:cubicBezTo>
                    <a:pt x="1050" y="662"/>
                    <a:pt x="1005" y="639"/>
                    <a:pt x="982" y="616"/>
                  </a:cubicBezTo>
                  <a:lnTo>
                    <a:pt x="913" y="571"/>
                  </a:lnTo>
                  <a:cubicBezTo>
                    <a:pt x="891" y="571"/>
                    <a:pt x="891" y="548"/>
                    <a:pt x="868" y="548"/>
                  </a:cubicBezTo>
                  <a:cubicBezTo>
                    <a:pt x="731" y="457"/>
                    <a:pt x="594" y="365"/>
                    <a:pt x="457" y="251"/>
                  </a:cubicBezTo>
                  <a:cubicBezTo>
                    <a:pt x="457" y="251"/>
                    <a:pt x="434" y="228"/>
                    <a:pt x="434" y="228"/>
                  </a:cubicBezTo>
                  <a:cubicBezTo>
                    <a:pt x="411" y="228"/>
                    <a:pt x="411" y="205"/>
                    <a:pt x="389" y="205"/>
                  </a:cubicBezTo>
                  <a:cubicBezTo>
                    <a:pt x="320" y="137"/>
                    <a:pt x="229" y="69"/>
                    <a:pt x="137" y="23"/>
                  </a:cubicBezTo>
                  <a:cubicBezTo>
                    <a:pt x="137"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 name="Google Shape;9956;p58"/>
            <p:cNvSpPr/>
            <p:nvPr/>
          </p:nvSpPr>
          <p:spPr>
            <a:xfrm>
              <a:off x="5371113" y="2761014"/>
              <a:ext cx="547284" cy="177435"/>
            </a:xfrm>
            <a:custGeom>
              <a:avLst/>
              <a:gdLst/>
              <a:ahLst/>
              <a:cxnLst/>
              <a:rect l="l" t="t" r="r" b="b"/>
              <a:pathLst>
                <a:path w="11619" h="3767" extrusionOk="0">
                  <a:moveTo>
                    <a:pt x="23" y="0"/>
                  </a:moveTo>
                  <a:cubicBezTo>
                    <a:pt x="23" y="0"/>
                    <a:pt x="23" y="23"/>
                    <a:pt x="0" y="23"/>
                  </a:cubicBezTo>
                  <a:cubicBezTo>
                    <a:pt x="0" y="23"/>
                    <a:pt x="0" y="46"/>
                    <a:pt x="0" y="46"/>
                  </a:cubicBezTo>
                  <a:cubicBezTo>
                    <a:pt x="0" y="46"/>
                    <a:pt x="0" y="68"/>
                    <a:pt x="0" y="68"/>
                  </a:cubicBezTo>
                  <a:cubicBezTo>
                    <a:pt x="0" y="91"/>
                    <a:pt x="0" y="91"/>
                    <a:pt x="0" y="114"/>
                  </a:cubicBezTo>
                  <a:cubicBezTo>
                    <a:pt x="0" y="114"/>
                    <a:pt x="0" y="137"/>
                    <a:pt x="0" y="137"/>
                  </a:cubicBezTo>
                  <a:cubicBezTo>
                    <a:pt x="23" y="160"/>
                    <a:pt x="23" y="160"/>
                    <a:pt x="23" y="183"/>
                  </a:cubicBezTo>
                  <a:cubicBezTo>
                    <a:pt x="1575" y="662"/>
                    <a:pt x="3104" y="1141"/>
                    <a:pt x="4634" y="1621"/>
                  </a:cubicBezTo>
                  <a:cubicBezTo>
                    <a:pt x="6460" y="2191"/>
                    <a:pt x="8263" y="2762"/>
                    <a:pt x="10089" y="3332"/>
                  </a:cubicBezTo>
                  <a:cubicBezTo>
                    <a:pt x="10546" y="3469"/>
                    <a:pt x="11025" y="3606"/>
                    <a:pt x="11481" y="3766"/>
                  </a:cubicBezTo>
                  <a:cubicBezTo>
                    <a:pt x="11527" y="3743"/>
                    <a:pt x="11573" y="3743"/>
                    <a:pt x="11618" y="3721"/>
                  </a:cubicBezTo>
                  <a:cubicBezTo>
                    <a:pt x="11618" y="3675"/>
                    <a:pt x="11595" y="3629"/>
                    <a:pt x="11550" y="3629"/>
                  </a:cubicBezTo>
                  <a:lnTo>
                    <a:pt x="11550" y="3606"/>
                  </a:lnTo>
                  <a:cubicBezTo>
                    <a:pt x="10089" y="3150"/>
                    <a:pt x="8628" y="2693"/>
                    <a:pt x="7167" y="2237"/>
                  </a:cubicBezTo>
                  <a:cubicBezTo>
                    <a:pt x="5364" y="1666"/>
                    <a:pt x="3561" y="1118"/>
                    <a:pt x="1758" y="548"/>
                  </a:cubicBezTo>
                  <a:cubicBezTo>
                    <a:pt x="1187" y="365"/>
                    <a:pt x="617" y="183"/>
                    <a:pt x="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 name="Google Shape;9957;p58"/>
            <p:cNvSpPr/>
            <p:nvPr/>
          </p:nvSpPr>
          <p:spPr>
            <a:xfrm>
              <a:off x="5371113" y="2762050"/>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 name="Google Shape;9958;p58"/>
            <p:cNvSpPr/>
            <p:nvPr/>
          </p:nvSpPr>
          <p:spPr>
            <a:xfrm>
              <a:off x="5371113" y="276638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 name="Google Shape;9959;p58"/>
            <p:cNvSpPr/>
            <p:nvPr/>
          </p:nvSpPr>
          <p:spPr>
            <a:xfrm>
              <a:off x="5371113" y="2766384"/>
              <a:ext cx="47" cy="47"/>
            </a:xfrm>
            <a:custGeom>
              <a:avLst/>
              <a:gdLst/>
              <a:ahLst/>
              <a:cxnLst/>
              <a:rect l="l" t="t" r="r" b="b"/>
              <a:pathLst>
                <a:path w="1" h="1" extrusionOk="0">
                  <a:moveTo>
                    <a:pt x="0" y="0"/>
                  </a:move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 name="Google Shape;9960;p58"/>
            <p:cNvSpPr/>
            <p:nvPr/>
          </p:nvSpPr>
          <p:spPr>
            <a:xfrm>
              <a:off x="5371113" y="2766384"/>
              <a:ext cx="47" cy="47"/>
            </a:xfrm>
            <a:custGeom>
              <a:avLst/>
              <a:gdLst/>
              <a:ahLst/>
              <a:cxnLst/>
              <a:rect l="l" t="t" r="r" b="b"/>
              <a:pathLst>
                <a:path w="1" h="1" extrusionOk="0">
                  <a:moveTo>
                    <a:pt x="0" y="0"/>
                  </a:moveTo>
                  <a:lnTo>
                    <a:pt x="0" y="0"/>
                  </a:ln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 name="Google Shape;9961;p58"/>
            <p:cNvSpPr/>
            <p:nvPr/>
          </p:nvSpPr>
          <p:spPr>
            <a:xfrm>
              <a:off x="6116215" y="2845942"/>
              <a:ext cx="16156" cy="8620"/>
            </a:xfrm>
            <a:custGeom>
              <a:avLst/>
              <a:gdLst/>
              <a:ahLst/>
              <a:cxnLst/>
              <a:rect l="l" t="t" r="r" b="b"/>
              <a:pathLst>
                <a:path w="343" h="183" extrusionOk="0">
                  <a:moveTo>
                    <a:pt x="228" y="0"/>
                  </a:moveTo>
                  <a:lnTo>
                    <a:pt x="137" y="46"/>
                  </a:lnTo>
                  <a:cubicBezTo>
                    <a:pt x="91" y="69"/>
                    <a:pt x="69" y="92"/>
                    <a:pt x="23" y="92"/>
                  </a:cubicBezTo>
                  <a:cubicBezTo>
                    <a:pt x="23" y="92"/>
                    <a:pt x="23" y="114"/>
                    <a:pt x="0" y="114"/>
                  </a:cubicBezTo>
                  <a:cubicBezTo>
                    <a:pt x="69" y="137"/>
                    <a:pt x="160" y="160"/>
                    <a:pt x="228" y="183"/>
                  </a:cubicBezTo>
                  <a:lnTo>
                    <a:pt x="251" y="183"/>
                  </a:lnTo>
                  <a:cubicBezTo>
                    <a:pt x="274" y="160"/>
                    <a:pt x="297" y="160"/>
                    <a:pt x="320" y="137"/>
                  </a:cubicBezTo>
                  <a:lnTo>
                    <a:pt x="343" y="137"/>
                  </a:lnTo>
                  <a:cubicBezTo>
                    <a:pt x="343" y="92"/>
                    <a:pt x="320" y="46"/>
                    <a:pt x="274" y="23"/>
                  </a:cubicBezTo>
                  <a:cubicBezTo>
                    <a:pt x="251" y="23"/>
                    <a:pt x="251" y="23"/>
                    <a:pt x="22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 name="Google Shape;9962;p58"/>
            <p:cNvSpPr/>
            <p:nvPr/>
          </p:nvSpPr>
          <p:spPr>
            <a:xfrm>
              <a:off x="5911922" y="2848062"/>
              <a:ext cx="217237" cy="89306"/>
            </a:xfrm>
            <a:custGeom>
              <a:avLst/>
              <a:gdLst/>
              <a:ahLst/>
              <a:cxnLst/>
              <a:rect l="l" t="t" r="r" b="b"/>
              <a:pathLst>
                <a:path w="4612" h="1896" extrusionOk="0">
                  <a:moveTo>
                    <a:pt x="4497" y="1"/>
                  </a:moveTo>
                  <a:cubicBezTo>
                    <a:pt x="3264" y="480"/>
                    <a:pt x="2055" y="960"/>
                    <a:pt x="822" y="1439"/>
                  </a:cubicBezTo>
                  <a:cubicBezTo>
                    <a:pt x="754" y="1462"/>
                    <a:pt x="708" y="1484"/>
                    <a:pt x="639" y="1507"/>
                  </a:cubicBezTo>
                  <a:cubicBezTo>
                    <a:pt x="548" y="1553"/>
                    <a:pt x="457" y="1576"/>
                    <a:pt x="366" y="1621"/>
                  </a:cubicBezTo>
                  <a:cubicBezTo>
                    <a:pt x="251" y="1644"/>
                    <a:pt x="160" y="1690"/>
                    <a:pt x="46" y="1736"/>
                  </a:cubicBezTo>
                  <a:cubicBezTo>
                    <a:pt x="23" y="1736"/>
                    <a:pt x="23" y="1758"/>
                    <a:pt x="23" y="1781"/>
                  </a:cubicBezTo>
                  <a:cubicBezTo>
                    <a:pt x="0" y="1804"/>
                    <a:pt x="0" y="1827"/>
                    <a:pt x="23" y="1850"/>
                  </a:cubicBezTo>
                  <a:cubicBezTo>
                    <a:pt x="23" y="1873"/>
                    <a:pt x="46" y="1873"/>
                    <a:pt x="69" y="1873"/>
                  </a:cubicBezTo>
                  <a:cubicBezTo>
                    <a:pt x="69" y="1895"/>
                    <a:pt x="92" y="1895"/>
                    <a:pt x="92" y="1895"/>
                  </a:cubicBezTo>
                  <a:cubicBezTo>
                    <a:pt x="114" y="1873"/>
                    <a:pt x="160" y="1873"/>
                    <a:pt x="183" y="1850"/>
                  </a:cubicBezTo>
                  <a:cubicBezTo>
                    <a:pt x="480" y="1736"/>
                    <a:pt x="799" y="1621"/>
                    <a:pt x="1119" y="1484"/>
                  </a:cubicBezTo>
                  <a:cubicBezTo>
                    <a:pt x="2237" y="1051"/>
                    <a:pt x="3356" y="617"/>
                    <a:pt x="4474" y="183"/>
                  </a:cubicBezTo>
                  <a:cubicBezTo>
                    <a:pt x="4497" y="183"/>
                    <a:pt x="4520" y="161"/>
                    <a:pt x="4543" y="161"/>
                  </a:cubicBezTo>
                  <a:cubicBezTo>
                    <a:pt x="4565" y="138"/>
                    <a:pt x="4588" y="138"/>
                    <a:pt x="4588" y="138"/>
                  </a:cubicBezTo>
                  <a:cubicBezTo>
                    <a:pt x="4611" y="115"/>
                    <a:pt x="4611" y="115"/>
                    <a:pt x="4611" y="92"/>
                  </a:cubicBezTo>
                  <a:cubicBezTo>
                    <a:pt x="4611" y="69"/>
                    <a:pt x="4611" y="47"/>
                    <a:pt x="4611" y="47"/>
                  </a:cubicBezTo>
                  <a:cubicBezTo>
                    <a:pt x="4588" y="24"/>
                    <a:pt x="4588" y="1"/>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 name="Google Shape;9963;p58"/>
            <p:cNvSpPr/>
            <p:nvPr/>
          </p:nvSpPr>
          <p:spPr>
            <a:xfrm>
              <a:off x="5371113" y="2761014"/>
              <a:ext cx="12953" cy="7536"/>
            </a:xfrm>
            <a:custGeom>
              <a:avLst/>
              <a:gdLst/>
              <a:ahLst/>
              <a:cxnLst/>
              <a:rect l="l" t="t" r="r" b="b"/>
              <a:pathLst>
                <a:path w="275" h="160" extrusionOk="0">
                  <a:moveTo>
                    <a:pt x="46" y="0"/>
                  </a:moveTo>
                  <a:cubicBezTo>
                    <a:pt x="23" y="0"/>
                    <a:pt x="23" y="0"/>
                    <a:pt x="0" y="23"/>
                  </a:cubicBezTo>
                  <a:cubicBezTo>
                    <a:pt x="0" y="46"/>
                    <a:pt x="0" y="46"/>
                    <a:pt x="0" y="46"/>
                  </a:cubicBezTo>
                  <a:cubicBezTo>
                    <a:pt x="0" y="46"/>
                    <a:pt x="0" y="68"/>
                    <a:pt x="0" y="68"/>
                  </a:cubicBezTo>
                  <a:cubicBezTo>
                    <a:pt x="0" y="91"/>
                    <a:pt x="0" y="91"/>
                    <a:pt x="0" y="114"/>
                  </a:cubicBezTo>
                  <a:cubicBezTo>
                    <a:pt x="0" y="114"/>
                    <a:pt x="0" y="137"/>
                    <a:pt x="0" y="137"/>
                  </a:cubicBezTo>
                  <a:cubicBezTo>
                    <a:pt x="0" y="137"/>
                    <a:pt x="0" y="160"/>
                    <a:pt x="23" y="160"/>
                  </a:cubicBezTo>
                  <a:lnTo>
                    <a:pt x="92" y="160"/>
                  </a:lnTo>
                  <a:cubicBezTo>
                    <a:pt x="137" y="137"/>
                    <a:pt x="206" y="91"/>
                    <a:pt x="274" y="68"/>
                  </a:cubicBezTo>
                  <a:cubicBezTo>
                    <a:pt x="183" y="46"/>
                    <a:pt x="114" y="23"/>
                    <a:pt x="46"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 name="Google Shape;9964;p58"/>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 name="Google Shape;9965;p58"/>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 name="Google Shape;9966;p58"/>
            <p:cNvSpPr/>
            <p:nvPr/>
          </p:nvSpPr>
          <p:spPr>
            <a:xfrm>
              <a:off x="5371113" y="2762050"/>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 name="Google Shape;9967;p58"/>
            <p:cNvSpPr/>
            <p:nvPr/>
          </p:nvSpPr>
          <p:spPr>
            <a:xfrm>
              <a:off x="5909755" y="2913678"/>
              <a:ext cx="10786" cy="20442"/>
            </a:xfrm>
            <a:custGeom>
              <a:avLst/>
              <a:gdLst/>
              <a:ahLst/>
              <a:cxnLst/>
              <a:rect l="l" t="t" r="r" b="b"/>
              <a:pathLst>
                <a:path w="229" h="434" extrusionOk="0">
                  <a:moveTo>
                    <a:pt x="160" y="0"/>
                  </a:moveTo>
                  <a:cubicBezTo>
                    <a:pt x="115" y="0"/>
                    <a:pt x="69" y="23"/>
                    <a:pt x="69" y="69"/>
                  </a:cubicBezTo>
                  <a:cubicBezTo>
                    <a:pt x="69" y="160"/>
                    <a:pt x="46" y="251"/>
                    <a:pt x="24" y="343"/>
                  </a:cubicBezTo>
                  <a:cubicBezTo>
                    <a:pt x="1" y="365"/>
                    <a:pt x="24" y="388"/>
                    <a:pt x="24" y="411"/>
                  </a:cubicBezTo>
                  <a:cubicBezTo>
                    <a:pt x="46" y="434"/>
                    <a:pt x="69" y="434"/>
                    <a:pt x="92" y="434"/>
                  </a:cubicBezTo>
                  <a:lnTo>
                    <a:pt x="138" y="434"/>
                  </a:lnTo>
                  <a:cubicBezTo>
                    <a:pt x="160" y="411"/>
                    <a:pt x="160" y="388"/>
                    <a:pt x="183" y="365"/>
                  </a:cubicBezTo>
                  <a:cubicBezTo>
                    <a:pt x="206" y="274"/>
                    <a:pt x="206" y="183"/>
                    <a:pt x="229" y="91"/>
                  </a:cubicBezTo>
                  <a:cubicBezTo>
                    <a:pt x="229" y="46"/>
                    <a:pt x="20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 name="Google Shape;9968;p58"/>
            <p:cNvSpPr/>
            <p:nvPr/>
          </p:nvSpPr>
          <p:spPr>
            <a:xfrm>
              <a:off x="6124788" y="2829786"/>
              <a:ext cx="12953" cy="23693"/>
            </a:xfrm>
            <a:custGeom>
              <a:avLst/>
              <a:gdLst/>
              <a:ahLst/>
              <a:cxnLst/>
              <a:rect l="l" t="t" r="r" b="b"/>
              <a:pathLst>
                <a:path w="275" h="503" extrusionOk="0">
                  <a:moveTo>
                    <a:pt x="183" y="1"/>
                  </a:moveTo>
                  <a:cubicBezTo>
                    <a:pt x="161" y="1"/>
                    <a:pt x="115" y="46"/>
                    <a:pt x="115" y="69"/>
                  </a:cubicBezTo>
                  <a:cubicBezTo>
                    <a:pt x="115" y="138"/>
                    <a:pt x="92" y="183"/>
                    <a:pt x="92" y="229"/>
                  </a:cubicBezTo>
                  <a:cubicBezTo>
                    <a:pt x="69" y="298"/>
                    <a:pt x="46" y="343"/>
                    <a:pt x="24" y="389"/>
                  </a:cubicBezTo>
                  <a:cubicBezTo>
                    <a:pt x="1" y="412"/>
                    <a:pt x="1" y="435"/>
                    <a:pt x="24" y="457"/>
                  </a:cubicBezTo>
                  <a:cubicBezTo>
                    <a:pt x="24" y="480"/>
                    <a:pt x="46" y="480"/>
                    <a:pt x="69" y="503"/>
                  </a:cubicBezTo>
                  <a:lnTo>
                    <a:pt x="115" y="503"/>
                  </a:lnTo>
                  <a:cubicBezTo>
                    <a:pt x="138" y="480"/>
                    <a:pt x="161" y="480"/>
                    <a:pt x="161" y="457"/>
                  </a:cubicBezTo>
                  <a:cubicBezTo>
                    <a:pt x="229" y="343"/>
                    <a:pt x="252" y="229"/>
                    <a:pt x="275" y="92"/>
                  </a:cubicBezTo>
                  <a:cubicBezTo>
                    <a:pt x="275" y="69"/>
                    <a:pt x="252" y="24"/>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 name="Google Shape;9969;p58"/>
            <p:cNvSpPr/>
            <p:nvPr/>
          </p:nvSpPr>
          <p:spPr>
            <a:xfrm>
              <a:off x="5370030" y="2743774"/>
              <a:ext cx="12953" cy="25859"/>
            </a:xfrm>
            <a:custGeom>
              <a:avLst/>
              <a:gdLst/>
              <a:ahLst/>
              <a:cxnLst/>
              <a:rect l="l" t="t" r="r" b="b"/>
              <a:pathLst>
                <a:path w="275" h="549" extrusionOk="0">
                  <a:moveTo>
                    <a:pt x="160" y="1"/>
                  </a:moveTo>
                  <a:cubicBezTo>
                    <a:pt x="137" y="1"/>
                    <a:pt x="115" y="24"/>
                    <a:pt x="92" y="46"/>
                  </a:cubicBezTo>
                  <a:cubicBezTo>
                    <a:pt x="69" y="92"/>
                    <a:pt x="46" y="161"/>
                    <a:pt x="23" y="229"/>
                  </a:cubicBezTo>
                  <a:cubicBezTo>
                    <a:pt x="23" y="275"/>
                    <a:pt x="23" y="298"/>
                    <a:pt x="23" y="320"/>
                  </a:cubicBezTo>
                  <a:cubicBezTo>
                    <a:pt x="0" y="366"/>
                    <a:pt x="23" y="412"/>
                    <a:pt x="23" y="457"/>
                  </a:cubicBezTo>
                  <a:cubicBezTo>
                    <a:pt x="23" y="503"/>
                    <a:pt x="46" y="549"/>
                    <a:pt x="115" y="549"/>
                  </a:cubicBezTo>
                  <a:cubicBezTo>
                    <a:pt x="137" y="526"/>
                    <a:pt x="183" y="503"/>
                    <a:pt x="183" y="457"/>
                  </a:cubicBezTo>
                  <a:cubicBezTo>
                    <a:pt x="183" y="412"/>
                    <a:pt x="160" y="366"/>
                    <a:pt x="183" y="320"/>
                  </a:cubicBezTo>
                  <a:cubicBezTo>
                    <a:pt x="183" y="275"/>
                    <a:pt x="183" y="252"/>
                    <a:pt x="206" y="206"/>
                  </a:cubicBezTo>
                  <a:cubicBezTo>
                    <a:pt x="206" y="183"/>
                    <a:pt x="229" y="138"/>
                    <a:pt x="251" y="115"/>
                  </a:cubicBezTo>
                  <a:cubicBezTo>
                    <a:pt x="274" y="69"/>
                    <a:pt x="251" y="24"/>
                    <a:pt x="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 name="Google Shape;9970;p58"/>
            <p:cNvSpPr/>
            <p:nvPr/>
          </p:nvSpPr>
          <p:spPr>
            <a:xfrm>
              <a:off x="5375400" y="2743774"/>
              <a:ext cx="548367" cy="176399"/>
            </a:xfrm>
            <a:custGeom>
              <a:avLst/>
              <a:gdLst/>
              <a:ahLst/>
              <a:cxnLst/>
              <a:rect l="l" t="t" r="r" b="b"/>
              <a:pathLst>
                <a:path w="11642" h="3745" extrusionOk="0">
                  <a:moveTo>
                    <a:pt x="23" y="1"/>
                  </a:moveTo>
                  <a:cubicBezTo>
                    <a:pt x="23" y="1"/>
                    <a:pt x="23" y="1"/>
                    <a:pt x="23" y="24"/>
                  </a:cubicBezTo>
                  <a:cubicBezTo>
                    <a:pt x="23" y="24"/>
                    <a:pt x="1" y="46"/>
                    <a:pt x="1" y="46"/>
                  </a:cubicBezTo>
                  <a:cubicBezTo>
                    <a:pt x="1" y="69"/>
                    <a:pt x="1" y="69"/>
                    <a:pt x="1" y="92"/>
                  </a:cubicBezTo>
                  <a:cubicBezTo>
                    <a:pt x="1" y="115"/>
                    <a:pt x="1" y="115"/>
                    <a:pt x="23" y="138"/>
                  </a:cubicBezTo>
                  <a:cubicBezTo>
                    <a:pt x="23" y="138"/>
                    <a:pt x="23" y="138"/>
                    <a:pt x="46" y="161"/>
                  </a:cubicBezTo>
                  <a:cubicBezTo>
                    <a:pt x="1575" y="640"/>
                    <a:pt x="3105" y="1119"/>
                    <a:pt x="4657" y="1599"/>
                  </a:cubicBezTo>
                  <a:cubicBezTo>
                    <a:pt x="6460" y="2169"/>
                    <a:pt x="8286" y="2740"/>
                    <a:pt x="10089" y="3310"/>
                  </a:cubicBezTo>
                  <a:cubicBezTo>
                    <a:pt x="10569" y="3447"/>
                    <a:pt x="11025" y="3607"/>
                    <a:pt x="11504" y="3744"/>
                  </a:cubicBezTo>
                  <a:cubicBezTo>
                    <a:pt x="11527" y="3744"/>
                    <a:pt x="11573" y="3721"/>
                    <a:pt x="11619" y="3698"/>
                  </a:cubicBezTo>
                  <a:cubicBezTo>
                    <a:pt x="11641" y="3653"/>
                    <a:pt x="11596" y="3607"/>
                    <a:pt x="11573" y="3607"/>
                  </a:cubicBezTo>
                  <a:lnTo>
                    <a:pt x="11550" y="3607"/>
                  </a:lnTo>
                  <a:cubicBezTo>
                    <a:pt x="10089" y="3151"/>
                    <a:pt x="8628" y="2694"/>
                    <a:pt x="7168" y="2238"/>
                  </a:cubicBezTo>
                  <a:cubicBezTo>
                    <a:pt x="5364" y="1667"/>
                    <a:pt x="3561" y="1096"/>
                    <a:pt x="1758" y="526"/>
                  </a:cubicBezTo>
                  <a:cubicBezTo>
                    <a:pt x="1187" y="343"/>
                    <a:pt x="617" y="16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 name="Google Shape;9971;p58"/>
            <p:cNvSpPr/>
            <p:nvPr/>
          </p:nvSpPr>
          <p:spPr>
            <a:xfrm>
              <a:off x="5376483" y="2744857"/>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 name="Google Shape;9972;p58"/>
            <p:cNvSpPr/>
            <p:nvPr/>
          </p:nvSpPr>
          <p:spPr>
            <a:xfrm>
              <a:off x="5375400" y="2748107"/>
              <a:ext cx="47" cy="47"/>
            </a:xfrm>
            <a:custGeom>
              <a:avLst/>
              <a:gdLst/>
              <a:ahLst/>
              <a:cxnLst/>
              <a:rect l="l" t="t" r="r" b="b"/>
              <a:pathLst>
                <a:path w="1" h="1" extrusionOk="0">
                  <a:moveTo>
                    <a:pt x="1" y="0"/>
                  </a:move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 name="Google Shape;9973;p58"/>
            <p:cNvSpPr/>
            <p:nvPr/>
          </p:nvSpPr>
          <p:spPr>
            <a:xfrm>
              <a:off x="5375400" y="2748107"/>
              <a:ext cx="47" cy="47"/>
            </a:xfrm>
            <a:custGeom>
              <a:avLst/>
              <a:gdLst/>
              <a:ahLst/>
              <a:cxnLst/>
              <a:rect l="l" t="t" r="r" b="b"/>
              <a:pathLst>
                <a:path w="1" h="1" extrusionOk="0">
                  <a:moveTo>
                    <a:pt x="1" y="0"/>
                  </a:move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 name="Google Shape;9974;p58"/>
            <p:cNvSpPr/>
            <p:nvPr/>
          </p:nvSpPr>
          <p:spPr>
            <a:xfrm>
              <a:off x="5375400" y="2748107"/>
              <a:ext cx="47" cy="47"/>
            </a:xfrm>
            <a:custGeom>
              <a:avLst/>
              <a:gdLst/>
              <a:ahLst/>
              <a:cxnLst/>
              <a:rect l="l" t="t" r="r" b="b"/>
              <a:pathLst>
                <a:path w="1" h="1" extrusionOk="0">
                  <a:moveTo>
                    <a:pt x="1" y="0"/>
                  </a:moveTo>
                  <a:lnTo>
                    <a:pt x="1" y="0"/>
                  </a:ln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 name="Google Shape;9975;p58"/>
            <p:cNvSpPr/>
            <p:nvPr/>
          </p:nvSpPr>
          <p:spPr>
            <a:xfrm>
              <a:off x="5589349" y="2659929"/>
              <a:ext cx="548367" cy="176352"/>
            </a:xfrm>
            <a:custGeom>
              <a:avLst/>
              <a:gdLst/>
              <a:ahLst/>
              <a:cxnLst/>
              <a:rect l="l" t="t" r="r" b="b"/>
              <a:pathLst>
                <a:path w="11642" h="3744" extrusionOk="0">
                  <a:moveTo>
                    <a:pt x="92" y="0"/>
                  </a:moveTo>
                  <a:cubicBezTo>
                    <a:pt x="69" y="0"/>
                    <a:pt x="24" y="23"/>
                    <a:pt x="24" y="69"/>
                  </a:cubicBezTo>
                  <a:cubicBezTo>
                    <a:pt x="1" y="92"/>
                    <a:pt x="24" y="137"/>
                    <a:pt x="69" y="160"/>
                  </a:cubicBezTo>
                  <a:cubicBezTo>
                    <a:pt x="1872" y="731"/>
                    <a:pt x="3676" y="1279"/>
                    <a:pt x="5479" y="1849"/>
                  </a:cubicBezTo>
                  <a:cubicBezTo>
                    <a:pt x="7099" y="2351"/>
                    <a:pt x="8720" y="2876"/>
                    <a:pt x="10363" y="3379"/>
                  </a:cubicBezTo>
                  <a:lnTo>
                    <a:pt x="11528" y="3744"/>
                  </a:lnTo>
                  <a:cubicBezTo>
                    <a:pt x="11550" y="3744"/>
                    <a:pt x="11573" y="3721"/>
                    <a:pt x="11596" y="3721"/>
                  </a:cubicBezTo>
                  <a:cubicBezTo>
                    <a:pt x="11596" y="3721"/>
                    <a:pt x="11619" y="3721"/>
                    <a:pt x="11619" y="3698"/>
                  </a:cubicBezTo>
                  <a:cubicBezTo>
                    <a:pt x="11642" y="3652"/>
                    <a:pt x="11596" y="3607"/>
                    <a:pt x="11573" y="3584"/>
                  </a:cubicBezTo>
                  <a:cubicBezTo>
                    <a:pt x="10227" y="3173"/>
                    <a:pt x="8903" y="2762"/>
                    <a:pt x="7556" y="2329"/>
                  </a:cubicBezTo>
                  <a:cubicBezTo>
                    <a:pt x="5798" y="1781"/>
                    <a:pt x="4018" y="1233"/>
                    <a:pt x="2260" y="685"/>
                  </a:cubicBezTo>
                  <a:lnTo>
                    <a:pt x="1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 name="Google Shape;9976;p58"/>
            <p:cNvSpPr/>
            <p:nvPr/>
          </p:nvSpPr>
          <p:spPr>
            <a:xfrm>
              <a:off x="5917292" y="2829786"/>
              <a:ext cx="217237" cy="89306"/>
            </a:xfrm>
            <a:custGeom>
              <a:avLst/>
              <a:gdLst/>
              <a:ahLst/>
              <a:cxnLst/>
              <a:rect l="l" t="t" r="r" b="b"/>
              <a:pathLst>
                <a:path w="4612" h="1896" extrusionOk="0">
                  <a:moveTo>
                    <a:pt x="4474" y="1"/>
                  </a:moveTo>
                  <a:cubicBezTo>
                    <a:pt x="3265" y="480"/>
                    <a:pt x="2032" y="959"/>
                    <a:pt x="822" y="1439"/>
                  </a:cubicBezTo>
                  <a:cubicBezTo>
                    <a:pt x="754" y="1462"/>
                    <a:pt x="685" y="1484"/>
                    <a:pt x="617" y="1507"/>
                  </a:cubicBezTo>
                  <a:cubicBezTo>
                    <a:pt x="525" y="1553"/>
                    <a:pt x="434" y="1576"/>
                    <a:pt x="366" y="1621"/>
                  </a:cubicBezTo>
                  <a:cubicBezTo>
                    <a:pt x="252" y="1667"/>
                    <a:pt x="137" y="1690"/>
                    <a:pt x="46" y="1736"/>
                  </a:cubicBezTo>
                  <a:cubicBezTo>
                    <a:pt x="23" y="1758"/>
                    <a:pt x="0" y="1781"/>
                    <a:pt x="0" y="1781"/>
                  </a:cubicBezTo>
                  <a:cubicBezTo>
                    <a:pt x="0" y="1804"/>
                    <a:pt x="0" y="1827"/>
                    <a:pt x="0" y="1850"/>
                  </a:cubicBezTo>
                  <a:cubicBezTo>
                    <a:pt x="23" y="1872"/>
                    <a:pt x="23" y="1872"/>
                    <a:pt x="46" y="1895"/>
                  </a:cubicBezTo>
                  <a:lnTo>
                    <a:pt x="92" y="1895"/>
                  </a:lnTo>
                  <a:cubicBezTo>
                    <a:pt x="115" y="1872"/>
                    <a:pt x="137" y="1872"/>
                    <a:pt x="160" y="1872"/>
                  </a:cubicBezTo>
                  <a:cubicBezTo>
                    <a:pt x="480" y="1736"/>
                    <a:pt x="777" y="1621"/>
                    <a:pt x="1096" y="1507"/>
                  </a:cubicBezTo>
                  <a:cubicBezTo>
                    <a:pt x="2215" y="1051"/>
                    <a:pt x="3333" y="617"/>
                    <a:pt x="4451" y="183"/>
                  </a:cubicBezTo>
                  <a:cubicBezTo>
                    <a:pt x="4474" y="183"/>
                    <a:pt x="4520" y="161"/>
                    <a:pt x="4543" y="161"/>
                  </a:cubicBezTo>
                  <a:cubicBezTo>
                    <a:pt x="4543" y="161"/>
                    <a:pt x="4566" y="138"/>
                    <a:pt x="4588" y="138"/>
                  </a:cubicBezTo>
                  <a:cubicBezTo>
                    <a:pt x="4588" y="138"/>
                    <a:pt x="4588" y="115"/>
                    <a:pt x="4588" y="115"/>
                  </a:cubicBezTo>
                  <a:cubicBezTo>
                    <a:pt x="4611" y="92"/>
                    <a:pt x="4611" y="69"/>
                    <a:pt x="4588" y="46"/>
                  </a:cubicBezTo>
                  <a:cubicBezTo>
                    <a:pt x="4588" y="24"/>
                    <a:pt x="4566" y="1"/>
                    <a:pt x="4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 name="Google Shape;9977;p58"/>
            <p:cNvSpPr/>
            <p:nvPr/>
          </p:nvSpPr>
          <p:spPr>
            <a:xfrm>
              <a:off x="5375400" y="2659929"/>
              <a:ext cx="219356" cy="90343"/>
            </a:xfrm>
            <a:custGeom>
              <a:avLst/>
              <a:gdLst/>
              <a:ahLst/>
              <a:cxnLst/>
              <a:rect l="l" t="t" r="r" b="b"/>
              <a:pathLst>
                <a:path w="4657" h="1918" extrusionOk="0">
                  <a:moveTo>
                    <a:pt x="4588" y="0"/>
                  </a:moveTo>
                  <a:cubicBezTo>
                    <a:pt x="4566" y="0"/>
                    <a:pt x="4566" y="0"/>
                    <a:pt x="4543" y="23"/>
                  </a:cubicBezTo>
                  <a:cubicBezTo>
                    <a:pt x="3424" y="457"/>
                    <a:pt x="2306" y="891"/>
                    <a:pt x="1187" y="1324"/>
                  </a:cubicBezTo>
                  <a:cubicBezTo>
                    <a:pt x="822" y="1461"/>
                    <a:pt x="434" y="1598"/>
                    <a:pt x="69" y="1758"/>
                  </a:cubicBezTo>
                  <a:cubicBezTo>
                    <a:pt x="46" y="1758"/>
                    <a:pt x="46" y="1781"/>
                    <a:pt x="23" y="1781"/>
                  </a:cubicBezTo>
                  <a:cubicBezTo>
                    <a:pt x="23" y="1781"/>
                    <a:pt x="23" y="1781"/>
                    <a:pt x="23" y="1804"/>
                  </a:cubicBezTo>
                  <a:cubicBezTo>
                    <a:pt x="23" y="1804"/>
                    <a:pt x="1" y="1826"/>
                    <a:pt x="1" y="1826"/>
                  </a:cubicBezTo>
                  <a:cubicBezTo>
                    <a:pt x="1" y="1849"/>
                    <a:pt x="1" y="1849"/>
                    <a:pt x="1" y="1872"/>
                  </a:cubicBezTo>
                  <a:cubicBezTo>
                    <a:pt x="1" y="1895"/>
                    <a:pt x="1" y="1895"/>
                    <a:pt x="23" y="1918"/>
                  </a:cubicBezTo>
                  <a:lnTo>
                    <a:pt x="92" y="1918"/>
                  </a:lnTo>
                  <a:cubicBezTo>
                    <a:pt x="1553" y="1347"/>
                    <a:pt x="2991" y="776"/>
                    <a:pt x="4451" y="229"/>
                  </a:cubicBezTo>
                  <a:cubicBezTo>
                    <a:pt x="4497" y="206"/>
                    <a:pt x="4566" y="183"/>
                    <a:pt x="4611" y="160"/>
                  </a:cubicBezTo>
                  <a:cubicBezTo>
                    <a:pt x="4634" y="137"/>
                    <a:pt x="4657" y="115"/>
                    <a:pt x="4657" y="115"/>
                  </a:cubicBezTo>
                  <a:cubicBezTo>
                    <a:pt x="4657" y="92"/>
                    <a:pt x="4657" y="69"/>
                    <a:pt x="4657" y="46"/>
                  </a:cubicBezTo>
                  <a:cubicBezTo>
                    <a:pt x="4634" y="23"/>
                    <a:pt x="4634" y="23"/>
                    <a:pt x="46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 name="Google Shape;9978;p58"/>
            <p:cNvSpPr/>
            <p:nvPr/>
          </p:nvSpPr>
          <p:spPr>
            <a:xfrm>
              <a:off x="5376483" y="2744857"/>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 name="Google Shape;9979;p58"/>
            <p:cNvSpPr/>
            <p:nvPr/>
          </p:nvSpPr>
          <p:spPr>
            <a:xfrm>
              <a:off x="6093605" y="2938407"/>
              <a:ext cx="67780" cy="66697"/>
            </a:xfrm>
            <a:custGeom>
              <a:avLst/>
              <a:gdLst/>
              <a:ahLst/>
              <a:cxnLst/>
              <a:rect l="l" t="t" r="r" b="b"/>
              <a:pathLst>
                <a:path w="1439" h="1416" extrusionOk="0">
                  <a:moveTo>
                    <a:pt x="800" y="137"/>
                  </a:moveTo>
                  <a:cubicBezTo>
                    <a:pt x="845" y="160"/>
                    <a:pt x="891" y="160"/>
                    <a:pt x="937" y="183"/>
                  </a:cubicBezTo>
                  <a:cubicBezTo>
                    <a:pt x="982" y="206"/>
                    <a:pt x="1028" y="228"/>
                    <a:pt x="1074" y="251"/>
                  </a:cubicBezTo>
                  <a:cubicBezTo>
                    <a:pt x="1096" y="274"/>
                    <a:pt x="1142" y="320"/>
                    <a:pt x="1165" y="365"/>
                  </a:cubicBezTo>
                  <a:cubicBezTo>
                    <a:pt x="1211" y="388"/>
                    <a:pt x="1233" y="434"/>
                    <a:pt x="1256" y="480"/>
                  </a:cubicBezTo>
                  <a:cubicBezTo>
                    <a:pt x="1279" y="525"/>
                    <a:pt x="1279" y="571"/>
                    <a:pt x="1279" y="639"/>
                  </a:cubicBezTo>
                  <a:cubicBezTo>
                    <a:pt x="1302" y="685"/>
                    <a:pt x="1302" y="731"/>
                    <a:pt x="1279" y="799"/>
                  </a:cubicBezTo>
                  <a:cubicBezTo>
                    <a:pt x="1279" y="845"/>
                    <a:pt x="1256" y="890"/>
                    <a:pt x="1256" y="936"/>
                  </a:cubicBezTo>
                  <a:cubicBezTo>
                    <a:pt x="1233" y="982"/>
                    <a:pt x="1211" y="1027"/>
                    <a:pt x="1165" y="1050"/>
                  </a:cubicBezTo>
                  <a:cubicBezTo>
                    <a:pt x="1142" y="1096"/>
                    <a:pt x="1119" y="1119"/>
                    <a:pt x="1074" y="1164"/>
                  </a:cubicBezTo>
                  <a:cubicBezTo>
                    <a:pt x="1028" y="1187"/>
                    <a:pt x="982" y="1210"/>
                    <a:pt x="937" y="1233"/>
                  </a:cubicBezTo>
                  <a:cubicBezTo>
                    <a:pt x="891" y="1256"/>
                    <a:pt x="845" y="1256"/>
                    <a:pt x="800" y="1278"/>
                  </a:cubicBezTo>
                  <a:lnTo>
                    <a:pt x="640" y="1278"/>
                  </a:lnTo>
                  <a:cubicBezTo>
                    <a:pt x="594" y="1256"/>
                    <a:pt x="549" y="1256"/>
                    <a:pt x="503" y="1233"/>
                  </a:cubicBezTo>
                  <a:cubicBezTo>
                    <a:pt x="457" y="1210"/>
                    <a:pt x="412" y="1187"/>
                    <a:pt x="366" y="1164"/>
                  </a:cubicBezTo>
                  <a:cubicBezTo>
                    <a:pt x="343" y="1119"/>
                    <a:pt x="298" y="1096"/>
                    <a:pt x="275" y="1050"/>
                  </a:cubicBezTo>
                  <a:cubicBezTo>
                    <a:pt x="252" y="1027"/>
                    <a:pt x="206" y="982"/>
                    <a:pt x="206" y="936"/>
                  </a:cubicBezTo>
                  <a:cubicBezTo>
                    <a:pt x="183" y="890"/>
                    <a:pt x="161" y="845"/>
                    <a:pt x="161" y="776"/>
                  </a:cubicBezTo>
                  <a:cubicBezTo>
                    <a:pt x="161" y="731"/>
                    <a:pt x="161" y="685"/>
                    <a:pt x="161" y="639"/>
                  </a:cubicBezTo>
                  <a:cubicBezTo>
                    <a:pt x="161" y="594"/>
                    <a:pt x="183" y="525"/>
                    <a:pt x="206" y="480"/>
                  </a:cubicBezTo>
                  <a:cubicBezTo>
                    <a:pt x="206" y="434"/>
                    <a:pt x="229" y="411"/>
                    <a:pt x="275" y="365"/>
                  </a:cubicBezTo>
                  <a:cubicBezTo>
                    <a:pt x="298" y="320"/>
                    <a:pt x="343" y="297"/>
                    <a:pt x="366" y="251"/>
                  </a:cubicBezTo>
                  <a:cubicBezTo>
                    <a:pt x="412" y="228"/>
                    <a:pt x="457" y="206"/>
                    <a:pt x="503" y="183"/>
                  </a:cubicBezTo>
                  <a:cubicBezTo>
                    <a:pt x="526" y="183"/>
                    <a:pt x="526" y="160"/>
                    <a:pt x="549" y="160"/>
                  </a:cubicBezTo>
                  <a:cubicBezTo>
                    <a:pt x="571" y="160"/>
                    <a:pt x="617" y="137"/>
                    <a:pt x="640" y="137"/>
                  </a:cubicBezTo>
                  <a:close/>
                  <a:moveTo>
                    <a:pt x="617" y="0"/>
                  </a:moveTo>
                  <a:cubicBezTo>
                    <a:pt x="571" y="23"/>
                    <a:pt x="549" y="23"/>
                    <a:pt x="526" y="23"/>
                  </a:cubicBezTo>
                  <a:cubicBezTo>
                    <a:pt x="503" y="23"/>
                    <a:pt x="503" y="23"/>
                    <a:pt x="503" y="46"/>
                  </a:cubicBezTo>
                  <a:cubicBezTo>
                    <a:pt x="412" y="69"/>
                    <a:pt x="343" y="114"/>
                    <a:pt x="275" y="160"/>
                  </a:cubicBezTo>
                  <a:cubicBezTo>
                    <a:pt x="252" y="160"/>
                    <a:pt x="252" y="183"/>
                    <a:pt x="252" y="183"/>
                  </a:cubicBezTo>
                  <a:cubicBezTo>
                    <a:pt x="183" y="251"/>
                    <a:pt x="115" y="320"/>
                    <a:pt x="92" y="411"/>
                  </a:cubicBezTo>
                  <a:cubicBezTo>
                    <a:pt x="1" y="571"/>
                    <a:pt x="1" y="776"/>
                    <a:pt x="46" y="959"/>
                  </a:cubicBezTo>
                  <a:cubicBezTo>
                    <a:pt x="115" y="1141"/>
                    <a:pt x="275" y="1278"/>
                    <a:pt x="457" y="1370"/>
                  </a:cubicBezTo>
                  <a:cubicBezTo>
                    <a:pt x="526" y="1393"/>
                    <a:pt x="617" y="1415"/>
                    <a:pt x="686" y="1415"/>
                  </a:cubicBezTo>
                  <a:cubicBezTo>
                    <a:pt x="800" y="1415"/>
                    <a:pt x="891" y="1393"/>
                    <a:pt x="982" y="1370"/>
                  </a:cubicBezTo>
                  <a:cubicBezTo>
                    <a:pt x="1165" y="1301"/>
                    <a:pt x="1279" y="1164"/>
                    <a:pt x="1370" y="1004"/>
                  </a:cubicBezTo>
                  <a:cubicBezTo>
                    <a:pt x="1370" y="982"/>
                    <a:pt x="1393" y="936"/>
                    <a:pt x="1416" y="890"/>
                  </a:cubicBezTo>
                  <a:cubicBezTo>
                    <a:pt x="1416" y="868"/>
                    <a:pt x="1416" y="822"/>
                    <a:pt x="1416" y="776"/>
                  </a:cubicBezTo>
                  <a:cubicBezTo>
                    <a:pt x="1439" y="685"/>
                    <a:pt x="1416" y="594"/>
                    <a:pt x="1393" y="480"/>
                  </a:cubicBezTo>
                  <a:cubicBezTo>
                    <a:pt x="1370" y="411"/>
                    <a:pt x="1325" y="343"/>
                    <a:pt x="1279" y="274"/>
                  </a:cubicBezTo>
                  <a:cubicBezTo>
                    <a:pt x="1233" y="206"/>
                    <a:pt x="1142" y="137"/>
                    <a:pt x="1051" y="91"/>
                  </a:cubicBezTo>
                  <a:cubicBezTo>
                    <a:pt x="1005" y="69"/>
                    <a:pt x="960" y="46"/>
                    <a:pt x="914" y="23"/>
                  </a:cubicBezTo>
                  <a:lnTo>
                    <a:pt x="891" y="23"/>
                  </a:lnTo>
                  <a:cubicBezTo>
                    <a:pt x="868" y="23"/>
                    <a:pt x="845" y="0"/>
                    <a:pt x="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 name="Google Shape;9980;p58"/>
            <p:cNvSpPr/>
            <p:nvPr/>
          </p:nvSpPr>
          <p:spPr>
            <a:xfrm>
              <a:off x="6078578" y="2988903"/>
              <a:ext cx="93593" cy="111868"/>
            </a:xfrm>
            <a:custGeom>
              <a:avLst/>
              <a:gdLst/>
              <a:ahLst/>
              <a:cxnLst/>
              <a:rect l="l" t="t" r="r" b="b"/>
              <a:pathLst>
                <a:path w="1987" h="2375" extrusionOk="0">
                  <a:moveTo>
                    <a:pt x="1530" y="1"/>
                  </a:moveTo>
                  <a:cubicBezTo>
                    <a:pt x="1507" y="24"/>
                    <a:pt x="1507" y="24"/>
                    <a:pt x="1484" y="47"/>
                  </a:cubicBezTo>
                  <a:cubicBezTo>
                    <a:pt x="1484" y="69"/>
                    <a:pt x="1484" y="92"/>
                    <a:pt x="1507" y="115"/>
                  </a:cubicBezTo>
                  <a:cubicBezTo>
                    <a:pt x="1530" y="161"/>
                    <a:pt x="1552" y="206"/>
                    <a:pt x="1552" y="252"/>
                  </a:cubicBezTo>
                  <a:cubicBezTo>
                    <a:pt x="1552" y="229"/>
                    <a:pt x="1552" y="229"/>
                    <a:pt x="1552" y="229"/>
                  </a:cubicBezTo>
                  <a:cubicBezTo>
                    <a:pt x="1689" y="526"/>
                    <a:pt x="1781" y="823"/>
                    <a:pt x="1826" y="1119"/>
                  </a:cubicBezTo>
                  <a:cubicBezTo>
                    <a:pt x="1826" y="1279"/>
                    <a:pt x="1849" y="1416"/>
                    <a:pt x="1826" y="1576"/>
                  </a:cubicBezTo>
                  <a:cubicBezTo>
                    <a:pt x="1803" y="1667"/>
                    <a:pt x="1781" y="1736"/>
                    <a:pt x="1758" y="1827"/>
                  </a:cubicBezTo>
                  <a:cubicBezTo>
                    <a:pt x="1735" y="1873"/>
                    <a:pt x="1712" y="1918"/>
                    <a:pt x="1667" y="1964"/>
                  </a:cubicBezTo>
                  <a:cubicBezTo>
                    <a:pt x="1644" y="2010"/>
                    <a:pt x="1598" y="2055"/>
                    <a:pt x="1552" y="2078"/>
                  </a:cubicBezTo>
                  <a:cubicBezTo>
                    <a:pt x="1507" y="2124"/>
                    <a:pt x="1461" y="2147"/>
                    <a:pt x="1415" y="2169"/>
                  </a:cubicBezTo>
                  <a:cubicBezTo>
                    <a:pt x="1324" y="2192"/>
                    <a:pt x="1256" y="2215"/>
                    <a:pt x="1164" y="2238"/>
                  </a:cubicBezTo>
                  <a:lnTo>
                    <a:pt x="822" y="2238"/>
                  </a:lnTo>
                  <a:cubicBezTo>
                    <a:pt x="731" y="2215"/>
                    <a:pt x="617" y="2192"/>
                    <a:pt x="525" y="2147"/>
                  </a:cubicBezTo>
                  <a:cubicBezTo>
                    <a:pt x="457" y="2124"/>
                    <a:pt x="411" y="2078"/>
                    <a:pt x="343" y="2032"/>
                  </a:cubicBezTo>
                  <a:cubicBezTo>
                    <a:pt x="297" y="2010"/>
                    <a:pt x="274" y="1964"/>
                    <a:pt x="229" y="1941"/>
                  </a:cubicBezTo>
                  <a:cubicBezTo>
                    <a:pt x="206" y="1895"/>
                    <a:pt x="183" y="1873"/>
                    <a:pt x="183" y="1827"/>
                  </a:cubicBezTo>
                  <a:cubicBezTo>
                    <a:pt x="160" y="1781"/>
                    <a:pt x="137" y="1759"/>
                    <a:pt x="137" y="1713"/>
                  </a:cubicBezTo>
                  <a:cubicBezTo>
                    <a:pt x="137" y="1644"/>
                    <a:pt x="137" y="1553"/>
                    <a:pt x="137" y="1485"/>
                  </a:cubicBezTo>
                  <a:cubicBezTo>
                    <a:pt x="160" y="1348"/>
                    <a:pt x="206" y="1211"/>
                    <a:pt x="274" y="1074"/>
                  </a:cubicBezTo>
                  <a:cubicBezTo>
                    <a:pt x="343" y="914"/>
                    <a:pt x="411" y="754"/>
                    <a:pt x="502" y="617"/>
                  </a:cubicBezTo>
                  <a:cubicBezTo>
                    <a:pt x="571" y="457"/>
                    <a:pt x="639" y="321"/>
                    <a:pt x="685" y="184"/>
                  </a:cubicBezTo>
                  <a:cubicBezTo>
                    <a:pt x="708" y="138"/>
                    <a:pt x="685" y="115"/>
                    <a:pt x="639" y="92"/>
                  </a:cubicBezTo>
                  <a:cubicBezTo>
                    <a:pt x="594" y="92"/>
                    <a:pt x="571" y="115"/>
                    <a:pt x="548" y="138"/>
                  </a:cubicBezTo>
                  <a:cubicBezTo>
                    <a:pt x="548" y="184"/>
                    <a:pt x="525" y="206"/>
                    <a:pt x="525" y="229"/>
                  </a:cubicBezTo>
                  <a:cubicBezTo>
                    <a:pt x="457" y="389"/>
                    <a:pt x="388" y="526"/>
                    <a:pt x="320" y="663"/>
                  </a:cubicBezTo>
                  <a:cubicBezTo>
                    <a:pt x="229" y="823"/>
                    <a:pt x="160" y="960"/>
                    <a:pt x="114" y="1119"/>
                  </a:cubicBezTo>
                  <a:cubicBezTo>
                    <a:pt x="46" y="1279"/>
                    <a:pt x="0" y="1416"/>
                    <a:pt x="0" y="1576"/>
                  </a:cubicBezTo>
                  <a:cubicBezTo>
                    <a:pt x="0" y="1644"/>
                    <a:pt x="0" y="1713"/>
                    <a:pt x="23" y="1781"/>
                  </a:cubicBezTo>
                  <a:cubicBezTo>
                    <a:pt x="23" y="1827"/>
                    <a:pt x="46" y="1895"/>
                    <a:pt x="92" y="1941"/>
                  </a:cubicBezTo>
                  <a:cubicBezTo>
                    <a:pt x="137" y="2055"/>
                    <a:pt x="229" y="2147"/>
                    <a:pt x="343" y="2215"/>
                  </a:cubicBezTo>
                  <a:cubicBezTo>
                    <a:pt x="388" y="2238"/>
                    <a:pt x="434" y="2261"/>
                    <a:pt x="502" y="2283"/>
                  </a:cubicBezTo>
                  <a:cubicBezTo>
                    <a:pt x="571" y="2306"/>
                    <a:pt x="639" y="2329"/>
                    <a:pt x="685" y="2352"/>
                  </a:cubicBezTo>
                  <a:cubicBezTo>
                    <a:pt x="822" y="2375"/>
                    <a:pt x="959" y="2375"/>
                    <a:pt x="1096" y="2375"/>
                  </a:cubicBezTo>
                  <a:cubicBezTo>
                    <a:pt x="1210" y="2375"/>
                    <a:pt x="1324" y="2352"/>
                    <a:pt x="1438" y="2306"/>
                  </a:cubicBezTo>
                  <a:cubicBezTo>
                    <a:pt x="1530" y="2261"/>
                    <a:pt x="1621" y="2215"/>
                    <a:pt x="1689" y="2147"/>
                  </a:cubicBezTo>
                  <a:cubicBezTo>
                    <a:pt x="1781" y="2078"/>
                    <a:pt x="1826" y="1987"/>
                    <a:pt x="1872" y="1895"/>
                  </a:cubicBezTo>
                  <a:cubicBezTo>
                    <a:pt x="1963" y="1713"/>
                    <a:pt x="1986" y="1485"/>
                    <a:pt x="1963" y="1279"/>
                  </a:cubicBezTo>
                  <a:cubicBezTo>
                    <a:pt x="1963" y="1051"/>
                    <a:pt x="1895" y="823"/>
                    <a:pt x="1849" y="617"/>
                  </a:cubicBezTo>
                  <a:cubicBezTo>
                    <a:pt x="1781" y="412"/>
                    <a:pt x="1712" y="229"/>
                    <a:pt x="1621" y="47"/>
                  </a:cubicBezTo>
                  <a:cubicBezTo>
                    <a:pt x="1621" y="24"/>
                    <a:pt x="1575" y="1"/>
                    <a:pt x="1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 name="Google Shape;9981;p58"/>
            <p:cNvSpPr/>
            <p:nvPr/>
          </p:nvSpPr>
          <p:spPr>
            <a:xfrm>
              <a:off x="5732359" y="2786780"/>
              <a:ext cx="390338" cy="47385"/>
            </a:xfrm>
            <a:custGeom>
              <a:avLst/>
              <a:gdLst/>
              <a:ahLst/>
              <a:cxnLst/>
              <a:rect l="l" t="t" r="r" b="b"/>
              <a:pathLst>
                <a:path w="8287" h="1006" extrusionOk="0">
                  <a:moveTo>
                    <a:pt x="69" y="1"/>
                  </a:moveTo>
                  <a:cubicBezTo>
                    <a:pt x="46" y="1"/>
                    <a:pt x="1" y="46"/>
                    <a:pt x="1" y="69"/>
                  </a:cubicBezTo>
                  <a:cubicBezTo>
                    <a:pt x="1" y="115"/>
                    <a:pt x="23" y="161"/>
                    <a:pt x="69" y="161"/>
                  </a:cubicBezTo>
                  <a:cubicBezTo>
                    <a:pt x="1849" y="343"/>
                    <a:pt x="3630" y="526"/>
                    <a:pt x="5387" y="708"/>
                  </a:cubicBezTo>
                  <a:cubicBezTo>
                    <a:pt x="6323" y="800"/>
                    <a:pt x="7236" y="891"/>
                    <a:pt x="8149" y="1005"/>
                  </a:cubicBezTo>
                  <a:lnTo>
                    <a:pt x="8195" y="1005"/>
                  </a:lnTo>
                  <a:cubicBezTo>
                    <a:pt x="8240" y="1005"/>
                    <a:pt x="8263" y="959"/>
                    <a:pt x="8286" y="914"/>
                  </a:cubicBezTo>
                  <a:cubicBezTo>
                    <a:pt x="8286" y="868"/>
                    <a:pt x="8240" y="845"/>
                    <a:pt x="8195" y="845"/>
                  </a:cubicBezTo>
                  <a:cubicBezTo>
                    <a:pt x="7327" y="754"/>
                    <a:pt x="6437" y="663"/>
                    <a:pt x="5570" y="571"/>
                  </a:cubicBezTo>
                  <a:lnTo>
                    <a:pt x="252" y="24"/>
                  </a:lnTo>
                  <a:lnTo>
                    <a:pt x="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 name="Google Shape;9982;p58"/>
            <p:cNvSpPr/>
            <p:nvPr/>
          </p:nvSpPr>
          <p:spPr>
            <a:xfrm>
              <a:off x="6125871" y="2843775"/>
              <a:ext cx="10786" cy="100046"/>
            </a:xfrm>
            <a:custGeom>
              <a:avLst/>
              <a:gdLst/>
              <a:ahLst/>
              <a:cxnLst/>
              <a:rect l="l" t="t" r="r" b="b"/>
              <a:pathLst>
                <a:path w="229" h="2124" extrusionOk="0">
                  <a:moveTo>
                    <a:pt x="138" y="1"/>
                  </a:moveTo>
                  <a:cubicBezTo>
                    <a:pt x="92" y="1"/>
                    <a:pt x="69" y="23"/>
                    <a:pt x="69" y="69"/>
                  </a:cubicBezTo>
                  <a:cubicBezTo>
                    <a:pt x="46" y="731"/>
                    <a:pt x="23" y="1370"/>
                    <a:pt x="1" y="2032"/>
                  </a:cubicBezTo>
                  <a:cubicBezTo>
                    <a:pt x="1" y="2078"/>
                    <a:pt x="23" y="2123"/>
                    <a:pt x="69" y="2123"/>
                  </a:cubicBezTo>
                  <a:cubicBezTo>
                    <a:pt x="115" y="2123"/>
                    <a:pt x="160" y="2078"/>
                    <a:pt x="160" y="2032"/>
                  </a:cubicBezTo>
                  <a:cubicBezTo>
                    <a:pt x="183" y="1393"/>
                    <a:pt x="206" y="731"/>
                    <a:pt x="229" y="69"/>
                  </a:cubicBezTo>
                  <a:cubicBezTo>
                    <a:pt x="229" y="23"/>
                    <a:pt x="183" y="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 name="Google Shape;9983;p58"/>
            <p:cNvSpPr/>
            <p:nvPr/>
          </p:nvSpPr>
          <p:spPr>
            <a:xfrm>
              <a:off x="6115132" y="2826583"/>
              <a:ext cx="21526" cy="24776"/>
            </a:xfrm>
            <a:custGeom>
              <a:avLst/>
              <a:gdLst/>
              <a:ahLst/>
              <a:cxnLst/>
              <a:rect l="l" t="t" r="r" b="b"/>
              <a:pathLst>
                <a:path w="457" h="526" extrusionOk="0">
                  <a:moveTo>
                    <a:pt x="92" y="0"/>
                  </a:moveTo>
                  <a:cubicBezTo>
                    <a:pt x="46" y="0"/>
                    <a:pt x="23" y="23"/>
                    <a:pt x="23" y="69"/>
                  </a:cubicBezTo>
                  <a:cubicBezTo>
                    <a:pt x="0" y="114"/>
                    <a:pt x="23" y="160"/>
                    <a:pt x="69" y="160"/>
                  </a:cubicBezTo>
                  <a:lnTo>
                    <a:pt x="114" y="160"/>
                  </a:lnTo>
                  <a:cubicBezTo>
                    <a:pt x="137" y="183"/>
                    <a:pt x="160" y="183"/>
                    <a:pt x="183" y="206"/>
                  </a:cubicBezTo>
                  <a:cubicBezTo>
                    <a:pt x="183" y="206"/>
                    <a:pt x="206" y="229"/>
                    <a:pt x="229" y="229"/>
                  </a:cubicBezTo>
                  <a:cubicBezTo>
                    <a:pt x="229" y="251"/>
                    <a:pt x="251" y="274"/>
                    <a:pt x="274" y="297"/>
                  </a:cubicBezTo>
                  <a:cubicBezTo>
                    <a:pt x="274" y="320"/>
                    <a:pt x="274" y="343"/>
                    <a:pt x="297" y="366"/>
                  </a:cubicBezTo>
                  <a:cubicBezTo>
                    <a:pt x="297" y="388"/>
                    <a:pt x="297" y="411"/>
                    <a:pt x="297" y="434"/>
                  </a:cubicBezTo>
                  <a:cubicBezTo>
                    <a:pt x="297" y="480"/>
                    <a:pt x="343" y="525"/>
                    <a:pt x="388" y="525"/>
                  </a:cubicBezTo>
                  <a:cubicBezTo>
                    <a:pt x="434" y="503"/>
                    <a:pt x="457" y="480"/>
                    <a:pt x="457" y="434"/>
                  </a:cubicBezTo>
                  <a:cubicBezTo>
                    <a:pt x="457" y="320"/>
                    <a:pt x="411" y="229"/>
                    <a:pt x="366" y="160"/>
                  </a:cubicBezTo>
                  <a:cubicBezTo>
                    <a:pt x="320" y="114"/>
                    <a:pt x="297" y="92"/>
                    <a:pt x="251" y="69"/>
                  </a:cubicBezTo>
                  <a:cubicBezTo>
                    <a:pt x="206" y="23"/>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 name="Google Shape;9984;p58"/>
            <p:cNvSpPr/>
            <p:nvPr/>
          </p:nvSpPr>
          <p:spPr>
            <a:xfrm>
              <a:off x="5715166" y="2776935"/>
              <a:ext cx="40885" cy="27319"/>
            </a:xfrm>
            <a:custGeom>
              <a:avLst/>
              <a:gdLst/>
              <a:ahLst/>
              <a:cxnLst/>
              <a:rect l="l" t="t" r="r" b="b"/>
              <a:pathLst>
                <a:path w="868" h="580" extrusionOk="0">
                  <a:moveTo>
                    <a:pt x="340" y="0"/>
                  </a:moveTo>
                  <a:cubicBezTo>
                    <a:pt x="198" y="0"/>
                    <a:pt x="79" y="64"/>
                    <a:pt x="46" y="164"/>
                  </a:cubicBezTo>
                  <a:cubicBezTo>
                    <a:pt x="0" y="324"/>
                    <a:pt x="137" y="484"/>
                    <a:pt x="343" y="552"/>
                  </a:cubicBezTo>
                  <a:cubicBezTo>
                    <a:pt x="404" y="571"/>
                    <a:pt x="463" y="579"/>
                    <a:pt x="519" y="579"/>
                  </a:cubicBezTo>
                  <a:cubicBezTo>
                    <a:pt x="670" y="579"/>
                    <a:pt x="789" y="515"/>
                    <a:pt x="822" y="415"/>
                  </a:cubicBezTo>
                  <a:cubicBezTo>
                    <a:pt x="868" y="255"/>
                    <a:pt x="731" y="96"/>
                    <a:pt x="502" y="27"/>
                  </a:cubicBezTo>
                  <a:cubicBezTo>
                    <a:pt x="447" y="9"/>
                    <a:pt x="392" y="0"/>
                    <a:pt x="340" y="0"/>
                  </a:cubicBezTo>
                  <a:close/>
                </a:path>
              </a:pathLst>
            </a:custGeom>
            <a:solidFill>
              <a:srgbClr val="C7A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 name="Google Shape;9985;p58"/>
            <p:cNvSpPr/>
            <p:nvPr/>
          </p:nvSpPr>
          <p:spPr>
            <a:xfrm>
              <a:off x="4587291" y="3199646"/>
              <a:ext cx="380635" cy="805735"/>
            </a:xfrm>
            <a:custGeom>
              <a:avLst/>
              <a:gdLst/>
              <a:ahLst/>
              <a:cxnLst/>
              <a:rect l="l" t="t" r="r" b="b"/>
              <a:pathLst>
                <a:path w="8081" h="17106" extrusionOk="0">
                  <a:moveTo>
                    <a:pt x="69" y="1"/>
                  </a:moveTo>
                  <a:cubicBezTo>
                    <a:pt x="23" y="24"/>
                    <a:pt x="1" y="69"/>
                    <a:pt x="23" y="115"/>
                  </a:cubicBezTo>
                  <a:cubicBezTo>
                    <a:pt x="799" y="1781"/>
                    <a:pt x="1576" y="3447"/>
                    <a:pt x="2352" y="5136"/>
                  </a:cubicBezTo>
                  <a:cubicBezTo>
                    <a:pt x="3219" y="6962"/>
                    <a:pt x="4063" y="8788"/>
                    <a:pt x="4931" y="10637"/>
                  </a:cubicBezTo>
                  <a:cubicBezTo>
                    <a:pt x="5753" y="12395"/>
                    <a:pt x="6551" y="14152"/>
                    <a:pt x="7373" y="15910"/>
                  </a:cubicBezTo>
                  <a:cubicBezTo>
                    <a:pt x="7556" y="16298"/>
                    <a:pt x="7738" y="16686"/>
                    <a:pt x="7921" y="17051"/>
                  </a:cubicBezTo>
                  <a:cubicBezTo>
                    <a:pt x="7938" y="17085"/>
                    <a:pt x="7967" y="17106"/>
                    <a:pt x="7990" y="17106"/>
                  </a:cubicBezTo>
                  <a:cubicBezTo>
                    <a:pt x="7998" y="17106"/>
                    <a:pt x="8006" y="17103"/>
                    <a:pt x="8012" y="17097"/>
                  </a:cubicBezTo>
                  <a:cubicBezTo>
                    <a:pt x="8058" y="17074"/>
                    <a:pt x="8081" y="17028"/>
                    <a:pt x="8058" y="16983"/>
                  </a:cubicBezTo>
                  <a:cubicBezTo>
                    <a:pt x="7373" y="15522"/>
                    <a:pt x="6688" y="14038"/>
                    <a:pt x="6004" y="12577"/>
                  </a:cubicBezTo>
                  <a:cubicBezTo>
                    <a:pt x="5136" y="10706"/>
                    <a:pt x="4269" y="8857"/>
                    <a:pt x="3402" y="6985"/>
                  </a:cubicBezTo>
                  <a:cubicBezTo>
                    <a:pt x="2603" y="5251"/>
                    <a:pt x="1781" y="3516"/>
                    <a:pt x="982" y="1781"/>
                  </a:cubicBezTo>
                  <a:cubicBezTo>
                    <a:pt x="708" y="1188"/>
                    <a:pt x="434" y="617"/>
                    <a:pt x="160" y="24"/>
                  </a:cubicBezTo>
                  <a:cubicBezTo>
                    <a:pt x="160"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 name="Google Shape;9986;p58"/>
            <p:cNvSpPr/>
            <p:nvPr/>
          </p:nvSpPr>
          <p:spPr>
            <a:xfrm>
              <a:off x="4615271" y="3186740"/>
              <a:ext cx="402114" cy="794572"/>
            </a:xfrm>
            <a:custGeom>
              <a:avLst/>
              <a:gdLst/>
              <a:ahLst/>
              <a:cxnLst/>
              <a:rect l="l" t="t" r="r" b="b"/>
              <a:pathLst>
                <a:path w="8537" h="16869" extrusionOk="0">
                  <a:moveTo>
                    <a:pt x="46" y="1"/>
                  </a:moveTo>
                  <a:cubicBezTo>
                    <a:pt x="0" y="24"/>
                    <a:pt x="0" y="92"/>
                    <a:pt x="23" y="115"/>
                  </a:cubicBezTo>
                  <a:cubicBezTo>
                    <a:pt x="799" y="1690"/>
                    <a:pt x="1575" y="3242"/>
                    <a:pt x="2351" y="4817"/>
                  </a:cubicBezTo>
                  <a:cubicBezTo>
                    <a:pt x="3241" y="6552"/>
                    <a:pt x="4109" y="8309"/>
                    <a:pt x="4976" y="10067"/>
                  </a:cubicBezTo>
                  <a:cubicBezTo>
                    <a:pt x="5843" y="11756"/>
                    <a:pt x="6688" y="13468"/>
                    <a:pt x="7555" y="15180"/>
                  </a:cubicBezTo>
                  <a:cubicBezTo>
                    <a:pt x="7829" y="15727"/>
                    <a:pt x="8103" y="16275"/>
                    <a:pt x="8377" y="16823"/>
                  </a:cubicBezTo>
                  <a:cubicBezTo>
                    <a:pt x="8400" y="16869"/>
                    <a:pt x="8445" y="16869"/>
                    <a:pt x="8468" y="16869"/>
                  </a:cubicBezTo>
                  <a:cubicBezTo>
                    <a:pt x="8514" y="16846"/>
                    <a:pt x="8537" y="16800"/>
                    <a:pt x="8514" y="16755"/>
                  </a:cubicBezTo>
                  <a:lnTo>
                    <a:pt x="6688" y="13125"/>
                  </a:lnTo>
                  <a:cubicBezTo>
                    <a:pt x="5798" y="11345"/>
                    <a:pt x="4907" y="9565"/>
                    <a:pt x="4017" y="7761"/>
                  </a:cubicBezTo>
                  <a:cubicBezTo>
                    <a:pt x="3173" y="6072"/>
                    <a:pt x="2328" y="4383"/>
                    <a:pt x="1484" y="2671"/>
                  </a:cubicBezTo>
                  <a:cubicBezTo>
                    <a:pt x="1027" y="1804"/>
                    <a:pt x="593" y="914"/>
                    <a:pt x="160" y="46"/>
                  </a:cubicBezTo>
                  <a:cubicBezTo>
                    <a:pt x="137"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 name="Google Shape;9987;p58"/>
            <p:cNvSpPr/>
            <p:nvPr/>
          </p:nvSpPr>
          <p:spPr>
            <a:xfrm>
              <a:off x="4587291" y="3185656"/>
              <a:ext cx="34432" cy="20207"/>
            </a:xfrm>
            <a:custGeom>
              <a:avLst/>
              <a:gdLst/>
              <a:ahLst/>
              <a:cxnLst/>
              <a:rect l="l" t="t" r="r" b="b"/>
              <a:pathLst>
                <a:path w="731" h="429" extrusionOk="0">
                  <a:moveTo>
                    <a:pt x="571" y="1"/>
                  </a:moveTo>
                  <a:cubicBezTo>
                    <a:pt x="480" y="1"/>
                    <a:pt x="366" y="24"/>
                    <a:pt x="274" y="69"/>
                  </a:cubicBezTo>
                  <a:cubicBezTo>
                    <a:pt x="229" y="92"/>
                    <a:pt x="160" y="138"/>
                    <a:pt x="115" y="161"/>
                  </a:cubicBezTo>
                  <a:cubicBezTo>
                    <a:pt x="115" y="184"/>
                    <a:pt x="92" y="206"/>
                    <a:pt x="69" y="229"/>
                  </a:cubicBezTo>
                  <a:cubicBezTo>
                    <a:pt x="46" y="252"/>
                    <a:pt x="23" y="298"/>
                    <a:pt x="23" y="321"/>
                  </a:cubicBezTo>
                  <a:cubicBezTo>
                    <a:pt x="1" y="343"/>
                    <a:pt x="23" y="366"/>
                    <a:pt x="23" y="389"/>
                  </a:cubicBezTo>
                  <a:cubicBezTo>
                    <a:pt x="23" y="389"/>
                    <a:pt x="46" y="412"/>
                    <a:pt x="69" y="412"/>
                  </a:cubicBezTo>
                  <a:cubicBezTo>
                    <a:pt x="80" y="423"/>
                    <a:pt x="92" y="429"/>
                    <a:pt x="103" y="429"/>
                  </a:cubicBezTo>
                  <a:cubicBezTo>
                    <a:pt x="115" y="429"/>
                    <a:pt x="126" y="423"/>
                    <a:pt x="138" y="412"/>
                  </a:cubicBezTo>
                  <a:cubicBezTo>
                    <a:pt x="160" y="412"/>
                    <a:pt x="160" y="389"/>
                    <a:pt x="160" y="366"/>
                  </a:cubicBezTo>
                  <a:cubicBezTo>
                    <a:pt x="183" y="343"/>
                    <a:pt x="206" y="321"/>
                    <a:pt x="206" y="321"/>
                  </a:cubicBezTo>
                  <a:cubicBezTo>
                    <a:pt x="229" y="298"/>
                    <a:pt x="252" y="275"/>
                    <a:pt x="297" y="252"/>
                  </a:cubicBezTo>
                  <a:cubicBezTo>
                    <a:pt x="320" y="229"/>
                    <a:pt x="366" y="206"/>
                    <a:pt x="411" y="184"/>
                  </a:cubicBezTo>
                  <a:cubicBezTo>
                    <a:pt x="457" y="184"/>
                    <a:pt x="503" y="161"/>
                    <a:pt x="548" y="161"/>
                  </a:cubicBezTo>
                  <a:lnTo>
                    <a:pt x="640" y="161"/>
                  </a:lnTo>
                  <a:cubicBezTo>
                    <a:pt x="685" y="161"/>
                    <a:pt x="708" y="138"/>
                    <a:pt x="731" y="92"/>
                  </a:cubicBezTo>
                  <a:cubicBezTo>
                    <a:pt x="731" y="47"/>
                    <a:pt x="685" y="1"/>
                    <a:pt x="640"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 name="Google Shape;9988;p58"/>
            <p:cNvSpPr/>
            <p:nvPr/>
          </p:nvSpPr>
          <p:spPr>
            <a:xfrm>
              <a:off x="4960360" y="3974836"/>
              <a:ext cx="55958" cy="31512"/>
            </a:xfrm>
            <a:custGeom>
              <a:avLst/>
              <a:gdLst/>
              <a:ahLst/>
              <a:cxnLst/>
              <a:rect l="l" t="t" r="r" b="b"/>
              <a:pathLst>
                <a:path w="1188" h="669" extrusionOk="0">
                  <a:moveTo>
                    <a:pt x="1119" y="1"/>
                  </a:moveTo>
                  <a:cubicBezTo>
                    <a:pt x="1074" y="1"/>
                    <a:pt x="1051" y="24"/>
                    <a:pt x="1028" y="46"/>
                  </a:cubicBezTo>
                  <a:cubicBezTo>
                    <a:pt x="1028" y="69"/>
                    <a:pt x="1028" y="69"/>
                    <a:pt x="1005" y="92"/>
                  </a:cubicBezTo>
                  <a:cubicBezTo>
                    <a:pt x="982" y="138"/>
                    <a:pt x="960" y="183"/>
                    <a:pt x="914" y="206"/>
                  </a:cubicBezTo>
                  <a:cubicBezTo>
                    <a:pt x="868" y="252"/>
                    <a:pt x="823" y="297"/>
                    <a:pt x="754" y="343"/>
                  </a:cubicBezTo>
                  <a:cubicBezTo>
                    <a:pt x="686" y="389"/>
                    <a:pt x="572" y="434"/>
                    <a:pt x="480" y="457"/>
                  </a:cubicBezTo>
                  <a:cubicBezTo>
                    <a:pt x="389" y="480"/>
                    <a:pt x="321" y="503"/>
                    <a:pt x="229" y="503"/>
                  </a:cubicBezTo>
                  <a:lnTo>
                    <a:pt x="92" y="503"/>
                  </a:lnTo>
                  <a:cubicBezTo>
                    <a:pt x="47" y="503"/>
                    <a:pt x="24" y="526"/>
                    <a:pt x="1" y="571"/>
                  </a:cubicBezTo>
                  <a:cubicBezTo>
                    <a:pt x="1" y="617"/>
                    <a:pt x="47" y="640"/>
                    <a:pt x="92" y="663"/>
                  </a:cubicBezTo>
                  <a:cubicBezTo>
                    <a:pt x="128" y="667"/>
                    <a:pt x="163" y="668"/>
                    <a:pt x="200" y="668"/>
                  </a:cubicBezTo>
                  <a:cubicBezTo>
                    <a:pt x="375" y="668"/>
                    <a:pt x="557" y="624"/>
                    <a:pt x="709" y="549"/>
                  </a:cubicBezTo>
                  <a:cubicBezTo>
                    <a:pt x="800" y="503"/>
                    <a:pt x="914" y="434"/>
                    <a:pt x="982" y="366"/>
                  </a:cubicBezTo>
                  <a:cubicBezTo>
                    <a:pt x="1074" y="297"/>
                    <a:pt x="1142" y="206"/>
                    <a:pt x="1188" y="115"/>
                  </a:cubicBezTo>
                  <a:cubicBezTo>
                    <a:pt x="1188" y="69"/>
                    <a:pt x="1188" y="24"/>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 name="Google Shape;9989;p58"/>
            <p:cNvSpPr/>
            <p:nvPr/>
          </p:nvSpPr>
          <p:spPr>
            <a:xfrm>
              <a:off x="4614188" y="3237282"/>
              <a:ext cx="32265" cy="19830"/>
            </a:xfrm>
            <a:custGeom>
              <a:avLst/>
              <a:gdLst/>
              <a:ahLst/>
              <a:cxnLst/>
              <a:rect l="l" t="t" r="r" b="b"/>
              <a:pathLst>
                <a:path w="685" h="421" extrusionOk="0">
                  <a:moveTo>
                    <a:pt x="594" y="1"/>
                  </a:moveTo>
                  <a:cubicBezTo>
                    <a:pt x="480" y="23"/>
                    <a:pt x="388" y="46"/>
                    <a:pt x="297" y="92"/>
                  </a:cubicBezTo>
                  <a:cubicBezTo>
                    <a:pt x="183" y="138"/>
                    <a:pt x="92" y="206"/>
                    <a:pt x="23" y="274"/>
                  </a:cubicBezTo>
                  <a:cubicBezTo>
                    <a:pt x="0" y="297"/>
                    <a:pt x="0" y="320"/>
                    <a:pt x="0" y="343"/>
                  </a:cubicBezTo>
                  <a:cubicBezTo>
                    <a:pt x="0" y="343"/>
                    <a:pt x="0" y="366"/>
                    <a:pt x="23" y="389"/>
                  </a:cubicBezTo>
                  <a:cubicBezTo>
                    <a:pt x="39" y="405"/>
                    <a:pt x="67" y="421"/>
                    <a:pt x="90" y="421"/>
                  </a:cubicBezTo>
                  <a:cubicBezTo>
                    <a:pt x="99" y="421"/>
                    <a:pt x="108" y="418"/>
                    <a:pt x="114" y="411"/>
                  </a:cubicBezTo>
                  <a:cubicBezTo>
                    <a:pt x="160" y="366"/>
                    <a:pt x="206" y="320"/>
                    <a:pt x="251" y="297"/>
                  </a:cubicBezTo>
                  <a:cubicBezTo>
                    <a:pt x="320" y="252"/>
                    <a:pt x="411" y="206"/>
                    <a:pt x="480" y="183"/>
                  </a:cubicBezTo>
                  <a:cubicBezTo>
                    <a:pt x="525" y="183"/>
                    <a:pt x="571" y="160"/>
                    <a:pt x="616" y="160"/>
                  </a:cubicBezTo>
                  <a:cubicBezTo>
                    <a:pt x="662" y="138"/>
                    <a:pt x="685" y="115"/>
                    <a:pt x="685" y="69"/>
                  </a:cubicBezTo>
                  <a:cubicBezTo>
                    <a:pt x="685" y="23"/>
                    <a:pt x="639" y="1"/>
                    <a:pt x="616"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 name="Google Shape;9990;p58"/>
            <p:cNvSpPr/>
            <p:nvPr/>
          </p:nvSpPr>
          <p:spPr>
            <a:xfrm>
              <a:off x="4619558" y="3248022"/>
              <a:ext cx="33349" cy="20678"/>
            </a:xfrm>
            <a:custGeom>
              <a:avLst/>
              <a:gdLst/>
              <a:ahLst/>
              <a:cxnLst/>
              <a:rect l="l" t="t" r="r" b="b"/>
              <a:pathLst>
                <a:path w="708" h="439" extrusionOk="0">
                  <a:moveTo>
                    <a:pt x="617" y="1"/>
                  </a:moveTo>
                  <a:cubicBezTo>
                    <a:pt x="388" y="46"/>
                    <a:pt x="183" y="138"/>
                    <a:pt x="23" y="298"/>
                  </a:cubicBezTo>
                  <a:cubicBezTo>
                    <a:pt x="0" y="320"/>
                    <a:pt x="0" y="320"/>
                    <a:pt x="0" y="343"/>
                  </a:cubicBezTo>
                  <a:cubicBezTo>
                    <a:pt x="0" y="366"/>
                    <a:pt x="0" y="389"/>
                    <a:pt x="0" y="412"/>
                  </a:cubicBezTo>
                  <a:cubicBezTo>
                    <a:pt x="27" y="425"/>
                    <a:pt x="53" y="438"/>
                    <a:pt x="75" y="438"/>
                  </a:cubicBezTo>
                  <a:cubicBezTo>
                    <a:pt x="91" y="438"/>
                    <a:pt x="105" y="431"/>
                    <a:pt x="114" y="412"/>
                  </a:cubicBezTo>
                  <a:cubicBezTo>
                    <a:pt x="160" y="366"/>
                    <a:pt x="206" y="343"/>
                    <a:pt x="251" y="320"/>
                  </a:cubicBezTo>
                  <a:cubicBezTo>
                    <a:pt x="343" y="252"/>
                    <a:pt x="434" y="229"/>
                    <a:pt x="548" y="183"/>
                  </a:cubicBezTo>
                  <a:lnTo>
                    <a:pt x="525" y="183"/>
                  </a:lnTo>
                  <a:cubicBezTo>
                    <a:pt x="548" y="183"/>
                    <a:pt x="594" y="183"/>
                    <a:pt x="639" y="161"/>
                  </a:cubicBezTo>
                  <a:cubicBezTo>
                    <a:pt x="685" y="161"/>
                    <a:pt x="708" y="115"/>
                    <a:pt x="708" y="69"/>
                  </a:cubicBezTo>
                  <a:cubicBezTo>
                    <a:pt x="685" y="46"/>
                    <a:pt x="662" y="1"/>
                    <a:pt x="617"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 name="Google Shape;9991;p58"/>
            <p:cNvSpPr/>
            <p:nvPr/>
          </p:nvSpPr>
          <p:spPr>
            <a:xfrm>
              <a:off x="5248547" y="3747984"/>
              <a:ext cx="74234" cy="64201"/>
            </a:xfrm>
            <a:custGeom>
              <a:avLst/>
              <a:gdLst/>
              <a:ahLst/>
              <a:cxnLst/>
              <a:rect l="l" t="t" r="r" b="b"/>
              <a:pathLst>
                <a:path w="1576" h="1363" extrusionOk="0">
                  <a:moveTo>
                    <a:pt x="69" y="1"/>
                  </a:moveTo>
                  <a:cubicBezTo>
                    <a:pt x="23" y="1"/>
                    <a:pt x="0" y="46"/>
                    <a:pt x="0" y="92"/>
                  </a:cubicBezTo>
                  <a:cubicBezTo>
                    <a:pt x="23" y="366"/>
                    <a:pt x="46" y="663"/>
                    <a:pt x="137" y="936"/>
                  </a:cubicBezTo>
                  <a:cubicBezTo>
                    <a:pt x="183" y="1096"/>
                    <a:pt x="274" y="1256"/>
                    <a:pt x="434" y="1324"/>
                  </a:cubicBezTo>
                  <a:cubicBezTo>
                    <a:pt x="487" y="1351"/>
                    <a:pt x="533" y="1362"/>
                    <a:pt x="575" y="1362"/>
                  </a:cubicBezTo>
                  <a:cubicBezTo>
                    <a:pt x="605" y="1362"/>
                    <a:pt x="634" y="1357"/>
                    <a:pt x="662" y="1347"/>
                  </a:cubicBezTo>
                  <a:cubicBezTo>
                    <a:pt x="753" y="1324"/>
                    <a:pt x="845" y="1302"/>
                    <a:pt x="936" y="1233"/>
                  </a:cubicBezTo>
                  <a:cubicBezTo>
                    <a:pt x="1027" y="1165"/>
                    <a:pt x="1119" y="1096"/>
                    <a:pt x="1210" y="1005"/>
                  </a:cubicBezTo>
                  <a:cubicBezTo>
                    <a:pt x="1347" y="868"/>
                    <a:pt x="1438" y="731"/>
                    <a:pt x="1552" y="594"/>
                  </a:cubicBezTo>
                  <a:cubicBezTo>
                    <a:pt x="1575" y="548"/>
                    <a:pt x="1575" y="503"/>
                    <a:pt x="1552" y="480"/>
                  </a:cubicBezTo>
                  <a:cubicBezTo>
                    <a:pt x="1529" y="469"/>
                    <a:pt x="1507" y="463"/>
                    <a:pt x="1487" y="463"/>
                  </a:cubicBezTo>
                  <a:cubicBezTo>
                    <a:pt x="1467" y="463"/>
                    <a:pt x="1450" y="469"/>
                    <a:pt x="1438" y="480"/>
                  </a:cubicBezTo>
                  <a:cubicBezTo>
                    <a:pt x="1301" y="663"/>
                    <a:pt x="1164" y="822"/>
                    <a:pt x="1004" y="982"/>
                  </a:cubicBezTo>
                  <a:cubicBezTo>
                    <a:pt x="936" y="1051"/>
                    <a:pt x="845" y="1096"/>
                    <a:pt x="776" y="1142"/>
                  </a:cubicBezTo>
                  <a:cubicBezTo>
                    <a:pt x="731" y="1165"/>
                    <a:pt x="708" y="1188"/>
                    <a:pt x="662" y="1188"/>
                  </a:cubicBezTo>
                  <a:cubicBezTo>
                    <a:pt x="639" y="1188"/>
                    <a:pt x="616" y="1210"/>
                    <a:pt x="571" y="1210"/>
                  </a:cubicBezTo>
                  <a:cubicBezTo>
                    <a:pt x="571" y="1210"/>
                    <a:pt x="548" y="1188"/>
                    <a:pt x="525" y="1188"/>
                  </a:cubicBezTo>
                  <a:cubicBezTo>
                    <a:pt x="502" y="1188"/>
                    <a:pt x="479" y="1188"/>
                    <a:pt x="479" y="1165"/>
                  </a:cubicBezTo>
                  <a:cubicBezTo>
                    <a:pt x="457" y="1142"/>
                    <a:pt x="434" y="1142"/>
                    <a:pt x="411" y="1119"/>
                  </a:cubicBezTo>
                  <a:cubicBezTo>
                    <a:pt x="388" y="1073"/>
                    <a:pt x="365" y="1051"/>
                    <a:pt x="343" y="1005"/>
                  </a:cubicBezTo>
                  <a:cubicBezTo>
                    <a:pt x="297" y="914"/>
                    <a:pt x="251" y="822"/>
                    <a:pt x="228" y="708"/>
                  </a:cubicBezTo>
                  <a:cubicBezTo>
                    <a:pt x="183" y="503"/>
                    <a:pt x="160" y="274"/>
                    <a:pt x="160" y="69"/>
                  </a:cubicBezTo>
                  <a:cubicBezTo>
                    <a:pt x="160" y="23"/>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 name="Google Shape;9992;p58"/>
            <p:cNvSpPr/>
            <p:nvPr/>
          </p:nvSpPr>
          <p:spPr>
            <a:xfrm>
              <a:off x="5394760" y="3788823"/>
              <a:ext cx="84973" cy="63117"/>
            </a:xfrm>
            <a:custGeom>
              <a:avLst/>
              <a:gdLst/>
              <a:ahLst/>
              <a:cxnLst/>
              <a:rect l="l" t="t" r="r" b="b"/>
              <a:pathLst>
                <a:path w="1804" h="1340" extrusionOk="0">
                  <a:moveTo>
                    <a:pt x="1393" y="845"/>
                  </a:moveTo>
                  <a:cubicBezTo>
                    <a:pt x="1393" y="846"/>
                    <a:pt x="1393" y="846"/>
                    <a:pt x="1393" y="846"/>
                  </a:cubicBezTo>
                  <a:lnTo>
                    <a:pt x="1393" y="846"/>
                  </a:lnTo>
                  <a:cubicBezTo>
                    <a:pt x="1393" y="846"/>
                    <a:pt x="1393" y="846"/>
                    <a:pt x="1393" y="845"/>
                  </a:cubicBezTo>
                  <a:close/>
                  <a:moveTo>
                    <a:pt x="69" y="1"/>
                  </a:moveTo>
                  <a:cubicBezTo>
                    <a:pt x="23" y="1"/>
                    <a:pt x="0" y="47"/>
                    <a:pt x="0" y="92"/>
                  </a:cubicBezTo>
                  <a:cubicBezTo>
                    <a:pt x="23" y="252"/>
                    <a:pt x="46" y="389"/>
                    <a:pt x="69" y="549"/>
                  </a:cubicBezTo>
                  <a:cubicBezTo>
                    <a:pt x="92" y="663"/>
                    <a:pt x="137" y="800"/>
                    <a:pt x="183" y="914"/>
                  </a:cubicBezTo>
                  <a:cubicBezTo>
                    <a:pt x="274" y="1074"/>
                    <a:pt x="388" y="1234"/>
                    <a:pt x="571" y="1302"/>
                  </a:cubicBezTo>
                  <a:cubicBezTo>
                    <a:pt x="625" y="1329"/>
                    <a:pt x="678" y="1340"/>
                    <a:pt x="731" y="1340"/>
                  </a:cubicBezTo>
                  <a:cubicBezTo>
                    <a:pt x="769" y="1340"/>
                    <a:pt x="807" y="1334"/>
                    <a:pt x="845" y="1325"/>
                  </a:cubicBezTo>
                  <a:cubicBezTo>
                    <a:pt x="936" y="1325"/>
                    <a:pt x="1028" y="1279"/>
                    <a:pt x="1119" y="1234"/>
                  </a:cubicBezTo>
                  <a:cubicBezTo>
                    <a:pt x="1233" y="1188"/>
                    <a:pt x="1324" y="1097"/>
                    <a:pt x="1438" y="1028"/>
                  </a:cubicBezTo>
                  <a:cubicBezTo>
                    <a:pt x="1553" y="914"/>
                    <a:pt x="1667" y="800"/>
                    <a:pt x="1758" y="686"/>
                  </a:cubicBezTo>
                  <a:cubicBezTo>
                    <a:pt x="1804" y="640"/>
                    <a:pt x="1781" y="594"/>
                    <a:pt x="1758" y="572"/>
                  </a:cubicBezTo>
                  <a:cubicBezTo>
                    <a:pt x="1747" y="560"/>
                    <a:pt x="1724" y="554"/>
                    <a:pt x="1701" y="554"/>
                  </a:cubicBezTo>
                  <a:cubicBezTo>
                    <a:pt x="1678" y="554"/>
                    <a:pt x="1655" y="560"/>
                    <a:pt x="1644" y="572"/>
                  </a:cubicBezTo>
                  <a:cubicBezTo>
                    <a:pt x="1560" y="676"/>
                    <a:pt x="1476" y="762"/>
                    <a:pt x="1393" y="845"/>
                  </a:cubicBezTo>
                  <a:lnTo>
                    <a:pt x="1393" y="845"/>
                  </a:lnTo>
                  <a:cubicBezTo>
                    <a:pt x="1377" y="845"/>
                    <a:pt x="1372" y="856"/>
                    <a:pt x="1371" y="863"/>
                  </a:cubicBezTo>
                  <a:lnTo>
                    <a:pt x="1371" y="863"/>
                  </a:lnTo>
                  <a:cubicBezTo>
                    <a:pt x="1378" y="857"/>
                    <a:pt x="1385" y="851"/>
                    <a:pt x="1393" y="846"/>
                  </a:cubicBezTo>
                  <a:lnTo>
                    <a:pt x="1393" y="846"/>
                  </a:lnTo>
                  <a:cubicBezTo>
                    <a:pt x="1385" y="853"/>
                    <a:pt x="1377" y="861"/>
                    <a:pt x="1370" y="868"/>
                  </a:cubicBezTo>
                  <a:cubicBezTo>
                    <a:pt x="1370" y="868"/>
                    <a:pt x="1370" y="866"/>
                    <a:pt x="1371" y="863"/>
                  </a:cubicBezTo>
                  <a:lnTo>
                    <a:pt x="1371" y="863"/>
                  </a:lnTo>
                  <a:cubicBezTo>
                    <a:pt x="1264" y="949"/>
                    <a:pt x="1156" y="1033"/>
                    <a:pt x="1028" y="1097"/>
                  </a:cubicBezTo>
                  <a:cubicBezTo>
                    <a:pt x="982" y="1142"/>
                    <a:pt x="913" y="1165"/>
                    <a:pt x="868" y="1165"/>
                  </a:cubicBezTo>
                  <a:cubicBezTo>
                    <a:pt x="822" y="1188"/>
                    <a:pt x="776" y="1188"/>
                    <a:pt x="754" y="1188"/>
                  </a:cubicBezTo>
                  <a:cubicBezTo>
                    <a:pt x="708" y="1188"/>
                    <a:pt x="685" y="1165"/>
                    <a:pt x="662" y="1165"/>
                  </a:cubicBezTo>
                  <a:cubicBezTo>
                    <a:pt x="617" y="1165"/>
                    <a:pt x="594" y="1142"/>
                    <a:pt x="571" y="1119"/>
                  </a:cubicBezTo>
                  <a:cubicBezTo>
                    <a:pt x="533" y="1100"/>
                    <a:pt x="495" y="1081"/>
                    <a:pt x="470" y="1049"/>
                  </a:cubicBezTo>
                  <a:lnTo>
                    <a:pt x="470" y="1049"/>
                  </a:lnTo>
                  <a:cubicBezTo>
                    <a:pt x="473" y="1050"/>
                    <a:pt x="476" y="1051"/>
                    <a:pt x="480" y="1051"/>
                  </a:cubicBezTo>
                  <a:cubicBezTo>
                    <a:pt x="434" y="1005"/>
                    <a:pt x="388" y="937"/>
                    <a:pt x="366" y="891"/>
                  </a:cubicBezTo>
                  <a:cubicBezTo>
                    <a:pt x="297" y="777"/>
                    <a:pt x="251" y="640"/>
                    <a:pt x="229" y="503"/>
                  </a:cubicBezTo>
                  <a:cubicBezTo>
                    <a:pt x="206" y="366"/>
                    <a:pt x="183" y="229"/>
                    <a:pt x="160" y="69"/>
                  </a:cubicBezTo>
                  <a:cubicBezTo>
                    <a:pt x="160" y="47"/>
                    <a:pt x="115"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 name="Google Shape;9993;p58"/>
            <p:cNvSpPr/>
            <p:nvPr/>
          </p:nvSpPr>
          <p:spPr>
            <a:xfrm>
              <a:off x="5543139" y="3838282"/>
              <a:ext cx="77437" cy="53179"/>
            </a:xfrm>
            <a:custGeom>
              <a:avLst/>
              <a:gdLst/>
              <a:ahLst/>
              <a:cxnLst/>
              <a:rect l="l" t="t" r="r" b="b"/>
              <a:pathLst>
                <a:path w="1644" h="1129" extrusionOk="0">
                  <a:moveTo>
                    <a:pt x="222" y="435"/>
                  </a:moveTo>
                  <a:cubicBezTo>
                    <a:pt x="224" y="443"/>
                    <a:pt x="226" y="450"/>
                    <a:pt x="229" y="457"/>
                  </a:cubicBezTo>
                  <a:cubicBezTo>
                    <a:pt x="229" y="442"/>
                    <a:pt x="229" y="437"/>
                    <a:pt x="222" y="435"/>
                  </a:cubicBezTo>
                  <a:close/>
                  <a:moveTo>
                    <a:pt x="69" y="1"/>
                  </a:moveTo>
                  <a:cubicBezTo>
                    <a:pt x="23" y="1"/>
                    <a:pt x="0" y="47"/>
                    <a:pt x="0" y="69"/>
                  </a:cubicBezTo>
                  <a:cubicBezTo>
                    <a:pt x="23" y="229"/>
                    <a:pt x="46" y="389"/>
                    <a:pt x="69" y="526"/>
                  </a:cubicBezTo>
                  <a:cubicBezTo>
                    <a:pt x="92" y="640"/>
                    <a:pt x="137" y="731"/>
                    <a:pt x="183" y="845"/>
                  </a:cubicBezTo>
                  <a:cubicBezTo>
                    <a:pt x="229" y="914"/>
                    <a:pt x="274" y="982"/>
                    <a:pt x="343" y="1028"/>
                  </a:cubicBezTo>
                  <a:cubicBezTo>
                    <a:pt x="411" y="1074"/>
                    <a:pt x="480" y="1119"/>
                    <a:pt x="548" y="1119"/>
                  </a:cubicBezTo>
                  <a:cubicBezTo>
                    <a:pt x="575" y="1126"/>
                    <a:pt x="600" y="1129"/>
                    <a:pt x="623" y="1129"/>
                  </a:cubicBezTo>
                  <a:cubicBezTo>
                    <a:pt x="679" y="1129"/>
                    <a:pt x="728" y="1113"/>
                    <a:pt x="776" y="1097"/>
                  </a:cubicBezTo>
                  <a:cubicBezTo>
                    <a:pt x="868" y="1074"/>
                    <a:pt x="959" y="1028"/>
                    <a:pt x="1027" y="982"/>
                  </a:cubicBezTo>
                  <a:cubicBezTo>
                    <a:pt x="1119" y="937"/>
                    <a:pt x="1210" y="868"/>
                    <a:pt x="1301" y="800"/>
                  </a:cubicBezTo>
                  <a:cubicBezTo>
                    <a:pt x="1393" y="708"/>
                    <a:pt x="1507" y="617"/>
                    <a:pt x="1598" y="503"/>
                  </a:cubicBezTo>
                  <a:cubicBezTo>
                    <a:pt x="1644" y="480"/>
                    <a:pt x="1621" y="435"/>
                    <a:pt x="1598" y="389"/>
                  </a:cubicBezTo>
                  <a:lnTo>
                    <a:pt x="1530" y="389"/>
                  </a:lnTo>
                  <a:cubicBezTo>
                    <a:pt x="1507" y="389"/>
                    <a:pt x="1507" y="389"/>
                    <a:pt x="1484" y="412"/>
                  </a:cubicBezTo>
                  <a:cubicBezTo>
                    <a:pt x="1438" y="457"/>
                    <a:pt x="1393" y="503"/>
                    <a:pt x="1324" y="549"/>
                  </a:cubicBezTo>
                  <a:cubicBezTo>
                    <a:pt x="1187" y="686"/>
                    <a:pt x="1050" y="800"/>
                    <a:pt x="890" y="891"/>
                  </a:cubicBezTo>
                  <a:cubicBezTo>
                    <a:pt x="822" y="914"/>
                    <a:pt x="754" y="937"/>
                    <a:pt x="708" y="960"/>
                  </a:cubicBezTo>
                  <a:lnTo>
                    <a:pt x="525" y="960"/>
                  </a:lnTo>
                  <a:cubicBezTo>
                    <a:pt x="502" y="960"/>
                    <a:pt x="502" y="937"/>
                    <a:pt x="480" y="937"/>
                  </a:cubicBezTo>
                  <a:cubicBezTo>
                    <a:pt x="457" y="914"/>
                    <a:pt x="434" y="891"/>
                    <a:pt x="411" y="868"/>
                  </a:cubicBezTo>
                  <a:cubicBezTo>
                    <a:pt x="365" y="845"/>
                    <a:pt x="343" y="800"/>
                    <a:pt x="320" y="754"/>
                  </a:cubicBezTo>
                  <a:cubicBezTo>
                    <a:pt x="274" y="640"/>
                    <a:pt x="251" y="549"/>
                    <a:pt x="206" y="435"/>
                  </a:cubicBezTo>
                  <a:cubicBezTo>
                    <a:pt x="213" y="435"/>
                    <a:pt x="218" y="435"/>
                    <a:pt x="222" y="435"/>
                  </a:cubicBezTo>
                  <a:lnTo>
                    <a:pt x="222" y="435"/>
                  </a:lnTo>
                  <a:cubicBezTo>
                    <a:pt x="183" y="306"/>
                    <a:pt x="182" y="177"/>
                    <a:pt x="160" y="69"/>
                  </a:cubicBezTo>
                  <a:cubicBezTo>
                    <a:pt x="160" y="24"/>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 name="Google Shape;9994;p58"/>
            <p:cNvSpPr/>
            <p:nvPr/>
          </p:nvSpPr>
          <p:spPr>
            <a:xfrm>
              <a:off x="5663539" y="3866262"/>
              <a:ext cx="77484" cy="49222"/>
            </a:xfrm>
            <a:custGeom>
              <a:avLst/>
              <a:gdLst/>
              <a:ahLst/>
              <a:cxnLst/>
              <a:rect l="l" t="t" r="r" b="b"/>
              <a:pathLst>
                <a:path w="1645" h="1045" extrusionOk="0">
                  <a:moveTo>
                    <a:pt x="69" y="0"/>
                  </a:moveTo>
                  <a:cubicBezTo>
                    <a:pt x="69" y="0"/>
                    <a:pt x="46" y="0"/>
                    <a:pt x="24" y="23"/>
                  </a:cubicBezTo>
                  <a:cubicBezTo>
                    <a:pt x="24" y="46"/>
                    <a:pt x="1" y="69"/>
                    <a:pt x="1" y="92"/>
                  </a:cubicBezTo>
                  <a:cubicBezTo>
                    <a:pt x="46" y="320"/>
                    <a:pt x="115" y="548"/>
                    <a:pt x="252" y="731"/>
                  </a:cubicBezTo>
                  <a:cubicBezTo>
                    <a:pt x="297" y="822"/>
                    <a:pt x="366" y="868"/>
                    <a:pt x="434" y="936"/>
                  </a:cubicBezTo>
                  <a:cubicBezTo>
                    <a:pt x="503" y="982"/>
                    <a:pt x="571" y="1005"/>
                    <a:pt x="640" y="1028"/>
                  </a:cubicBezTo>
                  <a:cubicBezTo>
                    <a:pt x="674" y="1039"/>
                    <a:pt x="714" y="1045"/>
                    <a:pt x="754" y="1045"/>
                  </a:cubicBezTo>
                  <a:cubicBezTo>
                    <a:pt x="794" y="1045"/>
                    <a:pt x="834" y="1039"/>
                    <a:pt x="868" y="1028"/>
                  </a:cubicBezTo>
                  <a:cubicBezTo>
                    <a:pt x="959" y="1005"/>
                    <a:pt x="1051" y="982"/>
                    <a:pt x="1119" y="936"/>
                  </a:cubicBezTo>
                  <a:cubicBezTo>
                    <a:pt x="1210" y="868"/>
                    <a:pt x="1279" y="799"/>
                    <a:pt x="1370" y="731"/>
                  </a:cubicBezTo>
                  <a:cubicBezTo>
                    <a:pt x="1462" y="617"/>
                    <a:pt x="1530" y="525"/>
                    <a:pt x="1621" y="411"/>
                  </a:cubicBezTo>
                  <a:cubicBezTo>
                    <a:pt x="1621" y="388"/>
                    <a:pt x="1644" y="366"/>
                    <a:pt x="1621" y="343"/>
                  </a:cubicBezTo>
                  <a:cubicBezTo>
                    <a:pt x="1621" y="320"/>
                    <a:pt x="1621" y="297"/>
                    <a:pt x="1598" y="297"/>
                  </a:cubicBezTo>
                  <a:cubicBezTo>
                    <a:pt x="1598" y="274"/>
                    <a:pt x="1576" y="274"/>
                    <a:pt x="1553" y="274"/>
                  </a:cubicBezTo>
                  <a:cubicBezTo>
                    <a:pt x="1530" y="274"/>
                    <a:pt x="1507" y="297"/>
                    <a:pt x="1484" y="297"/>
                  </a:cubicBezTo>
                  <a:cubicBezTo>
                    <a:pt x="1393" y="434"/>
                    <a:pt x="1302" y="571"/>
                    <a:pt x="1165" y="685"/>
                  </a:cubicBezTo>
                  <a:cubicBezTo>
                    <a:pt x="1096" y="731"/>
                    <a:pt x="1051" y="799"/>
                    <a:pt x="982" y="822"/>
                  </a:cubicBezTo>
                  <a:cubicBezTo>
                    <a:pt x="937" y="845"/>
                    <a:pt x="891" y="868"/>
                    <a:pt x="845" y="868"/>
                  </a:cubicBezTo>
                  <a:cubicBezTo>
                    <a:pt x="800" y="891"/>
                    <a:pt x="777" y="891"/>
                    <a:pt x="731" y="891"/>
                  </a:cubicBezTo>
                  <a:cubicBezTo>
                    <a:pt x="708" y="891"/>
                    <a:pt x="685" y="891"/>
                    <a:pt x="663" y="868"/>
                  </a:cubicBezTo>
                  <a:cubicBezTo>
                    <a:pt x="617" y="868"/>
                    <a:pt x="594" y="845"/>
                    <a:pt x="549" y="822"/>
                  </a:cubicBezTo>
                  <a:cubicBezTo>
                    <a:pt x="526" y="799"/>
                    <a:pt x="480" y="776"/>
                    <a:pt x="457" y="731"/>
                  </a:cubicBezTo>
                  <a:cubicBezTo>
                    <a:pt x="412" y="685"/>
                    <a:pt x="366" y="617"/>
                    <a:pt x="320" y="548"/>
                  </a:cubicBezTo>
                  <a:cubicBezTo>
                    <a:pt x="252" y="411"/>
                    <a:pt x="206" y="274"/>
                    <a:pt x="183" y="137"/>
                  </a:cubicBezTo>
                  <a:cubicBezTo>
                    <a:pt x="183" y="114"/>
                    <a:pt x="160" y="92"/>
                    <a:pt x="160" y="69"/>
                  </a:cubicBezTo>
                  <a:cubicBezTo>
                    <a:pt x="160" y="46"/>
                    <a:pt x="160" y="23"/>
                    <a:pt x="138" y="23"/>
                  </a:cubicBezTo>
                  <a:cubicBezTo>
                    <a:pt x="115"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 name="Google Shape;9995;p58"/>
            <p:cNvSpPr/>
            <p:nvPr/>
          </p:nvSpPr>
          <p:spPr>
            <a:xfrm>
              <a:off x="5308747" y="3840449"/>
              <a:ext cx="68864" cy="47338"/>
            </a:xfrm>
            <a:custGeom>
              <a:avLst/>
              <a:gdLst/>
              <a:ahLst/>
              <a:cxnLst/>
              <a:rect l="l" t="t" r="r" b="b"/>
              <a:pathLst>
                <a:path w="1462" h="1005" extrusionOk="0">
                  <a:moveTo>
                    <a:pt x="69" y="1"/>
                  </a:moveTo>
                  <a:cubicBezTo>
                    <a:pt x="23" y="23"/>
                    <a:pt x="0" y="46"/>
                    <a:pt x="0" y="92"/>
                  </a:cubicBezTo>
                  <a:cubicBezTo>
                    <a:pt x="0" y="229"/>
                    <a:pt x="23" y="366"/>
                    <a:pt x="46" y="503"/>
                  </a:cubicBezTo>
                  <a:cubicBezTo>
                    <a:pt x="46" y="548"/>
                    <a:pt x="69" y="594"/>
                    <a:pt x="92" y="640"/>
                  </a:cubicBezTo>
                  <a:cubicBezTo>
                    <a:pt x="92" y="685"/>
                    <a:pt x="114" y="731"/>
                    <a:pt x="137" y="777"/>
                  </a:cubicBezTo>
                  <a:cubicBezTo>
                    <a:pt x="183" y="845"/>
                    <a:pt x="229" y="891"/>
                    <a:pt x="274" y="936"/>
                  </a:cubicBezTo>
                  <a:cubicBezTo>
                    <a:pt x="343" y="982"/>
                    <a:pt x="411" y="1005"/>
                    <a:pt x="503" y="1005"/>
                  </a:cubicBezTo>
                  <a:cubicBezTo>
                    <a:pt x="662" y="1005"/>
                    <a:pt x="799" y="936"/>
                    <a:pt x="936" y="845"/>
                  </a:cubicBezTo>
                  <a:cubicBezTo>
                    <a:pt x="1005" y="799"/>
                    <a:pt x="1096" y="731"/>
                    <a:pt x="1164" y="662"/>
                  </a:cubicBezTo>
                  <a:cubicBezTo>
                    <a:pt x="1256" y="594"/>
                    <a:pt x="1347" y="503"/>
                    <a:pt x="1438" y="411"/>
                  </a:cubicBezTo>
                  <a:cubicBezTo>
                    <a:pt x="1461" y="389"/>
                    <a:pt x="1461" y="320"/>
                    <a:pt x="1416" y="297"/>
                  </a:cubicBezTo>
                  <a:cubicBezTo>
                    <a:pt x="1406" y="288"/>
                    <a:pt x="1393" y="282"/>
                    <a:pt x="1377" y="282"/>
                  </a:cubicBezTo>
                  <a:cubicBezTo>
                    <a:pt x="1355" y="282"/>
                    <a:pt x="1328" y="293"/>
                    <a:pt x="1301" y="320"/>
                  </a:cubicBezTo>
                  <a:cubicBezTo>
                    <a:pt x="1256" y="366"/>
                    <a:pt x="1210" y="411"/>
                    <a:pt x="1142" y="480"/>
                  </a:cubicBezTo>
                  <a:cubicBezTo>
                    <a:pt x="1028" y="594"/>
                    <a:pt x="891" y="685"/>
                    <a:pt x="731" y="777"/>
                  </a:cubicBezTo>
                  <a:cubicBezTo>
                    <a:pt x="685" y="799"/>
                    <a:pt x="639" y="822"/>
                    <a:pt x="571" y="822"/>
                  </a:cubicBezTo>
                  <a:cubicBezTo>
                    <a:pt x="548" y="845"/>
                    <a:pt x="525" y="845"/>
                    <a:pt x="480" y="845"/>
                  </a:cubicBezTo>
                  <a:cubicBezTo>
                    <a:pt x="480" y="845"/>
                    <a:pt x="457" y="845"/>
                    <a:pt x="434" y="822"/>
                  </a:cubicBezTo>
                  <a:cubicBezTo>
                    <a:pt x="411" y="822"/>
                    <a:pt x="388" y="822"/>
                    <a:pt x="366" y="799"/>
                  </a:cubicBezTo>
                  <a:cubicBezTo>
                    <a:pt x="366" y="799"/>
                    <a:pt x="343" y="777"/>
                    <a:pt x="320" y="777"/>
                  </a:cubicBezTo>
                  <a:cubicBezTo>
                    <a:pt x="297" y="731"/>
                    <a:pt x="297" y="708"/>
                    <a:pt x="274" y="685"/>
                  </a:cubicBezTo>
                  <a:cubicBezTo>
                    <a:pt x="229" y="617"/>
                    <a:pt x="206" y="548"/>
                    <a:pt x="206" y="480"/>
                  </a:cubicBezTo>
                  <a:cubicBezTo>
                    <a:pt x="160" y="343"/>
                    <a:pt x="160" y="206"/>
                    <a:pt x="160" y="92"/>
                  </a:cubicBezTo>
                  <a:cubicBezTo>
                    <a:pt x="160" y="46"/>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 name="Google Shape;9996;p58"/>
            <p:cNvSpPr/>
            <p:nvPr/>
          </p:nvSpPr>
          <p:spPr>
            <a:xfrm>
              <a:off x="5461413" y="3879168"/>
              <a:ext cx="69947" cy="51624"/>
            </a:xfrm>
            <a:custGeom>
              <a:avLst/>
              <a:gdLst/>
              <a:ahLst/>
              <a:cxnLst/>
              <a:rect l="l" t="t" r="r" b="b"/>
              <a:pathLst>
                <a:path w="1485" h="1096" extrusionOk="0">
                  <a:moveTo>
                    <a:pt x="69" y="0"/>
                  </a:moveTo>
                  <a:cubicBezTo>
                    <a:pt x="23" y="0"/>
                    <a:pt x="1" y="46"/>
                    <a:pt x="1" y="92"/>
                  </a:cubicBezTo>
                  <a:cubicBezTo>
                    <a:pt x="23" y="229"/>
                    <a:pt x="23" y="365"/>
                    <a:pt x="69" y="502"/>
                  </a:cubicBezTo>
                  <a:cubicBezTo>
                    <a:pt x="92" y="617"/>
                    <a:pt x="115" y="708"/>
                    <a:pt x="183" y="822"/>
                  </a:cubicBezTo>
                  <a:cubicBezTo>
                    <a:pt x="206" y="890"/>
                    <a:pt x="252" y="959"/>
                    <a:pt x="320" y="1005"/>
                  </a:cubicBezTo>
                  <a:cubicBezTo>
                    <a:pt x="366" y="1050"/>
                    <a:pt x="434" y="1073"/>
                    <a:pt x="526" y="1096"/>
                  </a:cubicBezTo>
                  <a:cubicBezTo>
                    <a:pt x="685" y="1096"/>
                    <a:pt x="845" y="1027"/>
                    <a:pt x="959" y="936"/>
                  </a:cubicBezTo>
                  <a:cubicBezTo>
                    <a:pt x="1051" y="868"/>
                    <a:pt x="1119" y="799"/>
                    <a:pt x="1187" y="708"/>
                  </a:cubicBezTo>
                  <a:cubicBezTo>
                    <a:pt x="1279" y="617"/>
                    <a:pt x="1370" y="502"/>
                    <a:pt x="1461" y="388"/>
                  </a:cubicBezTo>
                  <a:cubicBezTo>
                    <a:pt x="1484" y="365"/>
                    <a:pt x="1484" y="320"/>
                    <a:pt x="1439" y="297"/>
                  </a:cubicBezTo>
                  <a:cubicBezTo>
                    <a:pt x="1427" y="274"/>
                    <a:pt x="1404" y="263"/>
                    <a:pt x="1381" y="263"/>
                  </a:cubicBezTo>
                  <a:cubicBezTo>
                    <a:pt x="1359" y="263"/>
                    <a:pt x="1336" y="274"/>
                    <a:pt x="1324" y="297"/>
                  </a:cubicBezTo>
                  <a:cubicBezTo>
                    <a:pt x="1210" y="457"/>
                    <a:pt x="1096" y="594"/>
                    <a:pt x="959" y="708"/>
                  </a:cubicBezTo>
                  <a:cubicBezTo>
                    <a:pt x="891" y="776"/>
                    <a:pt x="822" y="822"/>
                    <a:pt x="754" y="868"/>
                  </a:cubicBezTo>
                  <a:cubicBezTo>
                    <a:pt x="708" y="890"/>
                    <a:pt x="685" y="913"/>
                    <a:pt x="640" y="913"/>
                  </a:cubicBezTo>
                  <a:cubicBezTo>
                    <a:pt x="617" y="936"/>
                    <a:pt x="594" y="936"/>
                    <a:pt x="548" y="936"/>
                  </a:cubicBezTo>
                  <a:cubicBezTo>
                    <a:pt x="526" y="936"/>
                    <a:pt x="526" y="913"/>
                    <a:pt x="503" y="913"/>
                  </a:cubicBezTo>
                  <a:cubicBezTo>
                    <a:pt x="480" y="913"/>
                    <a:pt x="457" y="913"/>
                    <a:pt x="434" y="890"/>
                  </a:cubicBezTo>
                  <a:cubicBezTo>
                    <a:pt x="411" y="868"/>
                    <a:pt x="411" y="868"/>
                    <a:pt x="389" y="845"/>
                  </a:cubicBezTo>
                  <a:cubicBezTo>
                    <a:pt x="343" y="799"/>
                    <a:pt x="320" y="776"/>
                    <a:pt x="320" y="731"/>
                  </a:cubicBezTo>
                  <a:cubicBezTo>
                    <a:pt x="274" y="639"/>
                    <a:pt x="229" y="548"/>
                    <a:pt x="206" y="457"/>
                  </a:cubicBezTo>
                  <a:cubicBezTo>
                    <a:pt x="183" y="320"/>
                    <a:pt x="160" y="206"/>
                    <a:pt x="160" y="69"/>
                  </a:cubicBezTo>
                  <a:cubicBezTo>
                    <a:pt x="160"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 name="Google Shape;9997;p58"/>
            <p:cNvSpPr/>
            <p:nvPr/>
          </p:nvSpPr>
          <p:spPr>
            <a:xfrm>
              <a:off x="5605506" y="3916804"/>
              <a:ext cx="72067" cy="46490"/>
            </a:xfrm>
            <a:custGeom>
              <a:avLst/>
              <a:gdLst/>
              <a:ahLst/>
              <a:cxnLst/>
              <a:rect l="l" t="t" r="r" b="b"/>
              <a:pathLst>
                <a:path w="1530" h="987" extrusionOk="0">
                  <a:moveTo>
                    <a:pt x="69" y="0"/>
                  </a:moveTo>
                  <a:cubicBezTo>
                    <a:pt x="23" y="0"/>
                    <a:pt x="0" y="46"/>
                    <a:pt x="0" y="91"/>
                  </a:cubicBezTo>
                  <a:cubicBezTo>
                    <a:pt x="0" y="320"/>
                    <a:pt x="46" y="548"/>
                    <a:pt x="160" y="753"/>
                  </a:cubicBezTo>
                  <a:cubicBezTo>
                    <a:pt x="206" y="822"/>
                    <a:pt x="274" y="890"/>
                    <a:pt x="343" y="936"/>
                  </a:cubicBezTo>
                  <a:cubicBezTo>
                    <a:pt x="388" y="959"/>
                    <a:pt x="457" y="982"/>
                    <a:pt x="548" y="982"/>
                  </a:cubicBezTo>
                  <a:cubicBezTo>
                    <a:pt x="569" y="985"/>
                    <a:pt x="590" y="986"/>
                    <a:pt x="611" y="986"/>
                  </a:cubicBezTo>
                  <a:cubicBezTo>
                    <a:pt x="749" y="986"/>
                    <a:pt x="886" y="924"/>
                    <a:pt x="1004" y="845"/>
                  </a:cubicBezTo>
                  <a:cubicBezTo>
                    <a:pt x="1187" y="753"/>
                    <a:pt x="1370" y="594"/>
                    <a:pt x="1507" y="434"/>
                  </a:cubicBezTo>
                  <a:cubicBezTo>
                    <a:pt x="1529" y="411"/>
                    <a:pt x="1529" y="365"/>
                    <a:pt x="1507" y="320"/>
                  </a:cubicBezTo>
                  <a:cubicBezTo>
                    <a:pt x="1493" y="313"/>
                    <a:pt x="1480" y="310"/>
                    <a:pt x="1467" y="310"/>
                  </a:cubicBezTo>
                  <a:cubicBezTo>
                    <a:pt x="1436" y="310"/>
                    <a:pt x="1409" y="326"/>
                    <a:pt x="1392" y="343"/>
                  </a:cubicBezTo>
                  <a:cubicBezTo>
                    <a:pt x="1347" y="388"/>
                    <a:pt x="1301" y="434"/>
                    <a:pt x="1256" y="457"/>
                  </a:cubicBezTo>
                  <a:cubicBezTo>
                    <a:pt x="1141" y="571"/>
                    <a:pt x="1004" y="662"/>
                    <a:pt x="868" y="753"/>
                  </a:cubicBezTo>
                  <a:cubicBezTo>
                    <a:pt x="799" y="776"/>
                    <a:pt x="753" y="799"/>
                    <a:pt x="685" y="822"/>
                  </a:cubicBezTo>
                  <a:lnTo>
                    <a:pt x="479" y="822"/>
                  </a:lnTo>
                  <a:cubicBezTo>
                    <a:pt x="457" y="799"/>
                    <a:pt x="434" y="799"/>
                    <a:pt x="411" y="799"/>
                  </a:cubicBezTo>
                  <a:cubicBezTo>
                    <a:pt x="388" y="776"/>
                    <a:pt x="365" y="753"/>
                    <a:pt x="343" y="731"/>
                  </a:cubicBezTo>
                  <a:cubicBezTo>
                    <a:pt x="320" y="708"/>
                    <a:pt x="297" y="685"/>
                    <a:pt x="274" y="639"/>
                  </a:cubicBezTo>
                  <a:cubicBezTo>
                    <a:pt x="251" y="571"/>
                    <a:pt x="228" y="479"/>
                    <a:pt x="206" y="411"/>
                  </a:cubicBezTo>
                  <a:cubicBezTo>
                    <a:pt x="183" y="297"/>
                    <a:pt x="160" y="183"/>
                    <a:pt x="160" y="69"/>
                  </a:cubicBezTo>
                  <a:cubicBezTo>
                    <a:pt x="160" y="46"/>
                    <a:pt x="114" y="0"/>
                    <a:pt x="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 name="Google Shape;9998;p58"/>
            <p:cNvSpPr/>
            <p:nvPr/>
          </p:nvSpPr>
          <p:spPr>
            <a:xfrm>
              <a:off x="5363576" y="3917840"/>
              <a:ext cx="73150" cy="47385"/>
            </a:xfrm>
            <a:custGeom>
              <a:avLst/>
              <a:gdLst/>
              <a:ahLst/>
              <a:cxnLst/>
              <a:rect l="l" t="t" r="r" b="b"/>
              <a:pathLst>
                <a:path w="1553" h="1006" extrusionOk="0">
                  <a:moveTo>
                    <a:pt x="201" y="238"/>
                  </a:moveTo>
                  <a:lnTo>
                    <a:pt x="201" y="238"/>
                  </a:lnTo>
                  <a:cubicBezTo>
                    <a:pt x="203" y="242"/>
                    <a:pt x="204" y="247"/>
                    <a:pt x="206" y="252"/>
                  </a:cubicBezTo>
                  <a:cubicBezTo>
                    <a:pt x="206" y="252"/>
                    <a:pt x="206" y="244"/>
                    <a:pt x="201" y="238"/>
                  </a:cubicBezTo>
                  <a:close/>
                  <a:moveTo>
                    <a:pt x="334" y="644"/>
                  </a:moveTo>
                  <a:cubicBezTo>
                    <a:pt x="337" y="651"/>
                    <a:pt x="340" y="657"/>
                    <a:pt x="343" y="663"/>
                  </a:cubicBezTo>
                  <a:cubicBezTo>
                    <a:pt x="343" y="653"/>
                    <a:pt x="339" y="647"/>
                    <a:pt x="334" y="644"/>
                  </a:cubicBezTo>
                  <a:close/>
                  <a:moveTo>
                    <a:pt x="69" y="1"/>
                  </a:moveTo>
                  <a:cubicBezTo>
                    <a:pt x="23" y="1"/>
                    <a:pt x="0" y="47"/>
                    <a:pt x="0" y="92"/>
                  </a:cubicBezTo>
                  <a:cubicBezTo>
                    <a:pt x="23" y="229"/>
                    <a:pt x="69" y="366"/>
                    <a:pt x="92" y="503"/>
                  </a:cubicBezTo>
                  <a:cubicBezTo>
                    <a:pt x="137" y="594"/>
                    <a:pt x="160" y="686"/>
                    <a:pt x="229" y="777"/>
                  </a:cubicBezTo>
                  <a:cubicBezTo>
                    <a:pt x="297" y="891"/>
                    <a:pt x="411" y="1005"/>
                    <a:pt x="548" y="1005"/>
                  </a:cubicBezTo>
                  <a:cubicBezTo>
                    <a:pt x="708" y="1005"/>
                    <a:pt x="868" y="937"/>
                    <a:pt x="982" y="846"/>
                  </a:cubicBezTo>
                  <a:cubicBezTo>
                    <a:pt x="1073" y="777"/>
                    <a:pt x="1165" y="731"/>
                    <a:pt x="1233" y="663"/>
                  </a:cubicBezTo>
                  <a:cubicBezTo>
                    <a:pt x="1324" y="572"/>
                    <a:pt x="1416" y="503"/>
                    <a:pt x="1507" y="412"/>
                  </a:cubicBezTo>
                  <a:cubicBezTo>
                    <a:pt x="1530" y="412"/>
                    <a:pt x="1553" y="389"/>
                    <a:pt x="1553" y="366"/>
                  </a:cubicBezTo>
                  <a:cubicBezTo>
                    <a:pt x="1553" y="343"/>
                    <a:pt x="1553" y="321"/>
                    <a:pt x="1530" y="321"/>
                  </a:cubicBezTo>
                  <a:cubicBezTo>
                    <a:pt x="1530" y="298"/>
                    <a:pt x="1507" y="275"/>
                    <a:pt x="1484" y="275"/>
                  </a:cubicBezTo>
                  <a:cubicBezTo>
                    <a:pt x="1461" y="275"/>
                    <a:pt x="1438" y="275"/>
                    <a:pt x="1416" y="298"/>
                  </a:cubicBezTo>
                  <a:cubicBezTo>
                    <a:pt x="1301" y="389"/>
                    <a:pt x="1187" y="480"/>
                    <a:pt x="1073" y="594"/>
                  </a:cubicBezTo>
                  <a:cubicBezTo>
                    <a:pt x="982" y="663"/>
                    <a:pt x="891" y="731"/>
                    <a:pt x="777" y="777"/>
                  </a:cubicBezTo>
                  <a:cubicBezTo>
                    <a:pt x="731" y="800"/>
                    <a:pt x="685" y="823"/>
                    <a:pt x="640" y="846"/>
                  </a:cubicBezTo>
                  <a:lnTo>
                    <a:pt x="571" y="846"/>
                  </a:lnTo>
                  <a:cubicBezTo>
                    <a:pt x="548" y="846"/>
                    <a:pt x="525" y="846"/>
                    <a:pt x="503" y="823"/>
                  </a:cubicBezTo>
                  <a:lnTo>
                    <a:pt x="480" y="823"/>
                  </a:lnTo>
                  <a:cubicBezTo>
                    <a:pt x="457" y="800"/>
                    <a:pt x="434" y="777"/>
                    <a:pt x="411" y="754"/>
                  </a:cubicBezTo>
                  <a:cubicBezTo>
                    <a:pt x="366" y="731"/>
                    <a:pt x="343" y="686"/>
                    <a:pt x="320" y="640"/>
                  </a:cubicBezTo>
                  <a:lnTo>
                    <a:pt x="320" y="640"/>
                  </a:lnTo>
                  <a:cubicBezTo>
                    <a:pt x="320" y="640"/>
                    <a:pt x="327" y="640"/>
                    <a:pt x="334" y="644"/>
                  </a:cubicBezTo>
                  <a:lnTo>
                    <a:pt x="334" y="644"/>
                  </a:lnTo>
                  <a:cubicBezTo>
                    <a:pt x="270" y="512"/>
                    <a:pt x="227" y="360"/>
                    <a:pt x="183" y="229"/>
                  </a:cubicBezTo>
                  <a:cubicBezTo>
                    <a:pt x="193" y="229"/>
                    <a:pt x="198" y="233"/>
                    <a:pt x="201" y="238"/>
                  </a:cubicBezTo>
                  <a:lnTo>
                    <a:pt x="201" y="238"/>
                  </a:lnTo>
                  <a:cubicBezTo>
                    <a:pt x="183" y="177"/>
                    <a:pt x="181" y="133"/>
                    <a:pt x="160" y="69"/>
                  </a:cubicBezTo>
                  <a:cubicBezTo>
                    <a:pt x="160" y="47"/>
                    <a:pt x="160" y="24"/>
                    <a:pt x="137" y="24"/>
                  </a:cubicBezTo>
                  <a:cubicBezTo>
                    <a:pt x="115" y="1"/>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 name="Google Shape;9999;p58"/>
            <p:cNvSpPr/>
            <p:nvPr/>
          </p:nvSpPr>
          <p:spPr>
            <a:xfrm>
              <a:off x="5519493" y="3958727"/>
              <a:ext cx="66697" cy="39802"/>
            </a:xfrm>
            <a:custGeom>
              <a:avLst/>
              <a:gdLst/>
              <a:ahLst/>
              <a:cxnLst/>
              <a:rect l="l" t="t" r="r" b="b"/>
              <a:pathLst>
                <a:path w="1416" h="845" extrusionOk="0">
                  <a:moveTo>
                    <a:pt x="114" y="0"/>
                  </a:moveTo>
                  <a:cubicBezTo>
                    <a:pt x="69" y="0"/>
                    <a:pt x="23" y="46"/>
                    <a:pt x="23" y="69"/>
                  </a:cubicBezTo>
                  <a:cubicBezTo>
                    <a:pt x="0" y="274"/>
                    <a:pt x="0" y="480"/>
                    <a:pt x="114" y="662"/>
                  </a:cubicBezTo>
                  <a:cubicBezTo>
                    <a:pt x="160" y="731"/>
                    <a:pt x="206" y="776"/>
                    <a:pt x="274" y="799"/>
                  </a:cubicBezTo>
                  <a:cubicBezTo>
                    <a:pt x="343" y="845"/>
                    <a:pt x="411" y="845"/>
                    <a:pt x="479" y="845"/>
                  </a:cubicBezTo>
                  <a:cubicBezTo>
                    <a:pt x="571" y="845"/>
                    <a:pt x="639" y="822"/>
                    <a:pt x="708" y="799"/>
                  </a:cubicBezTo>
                  <a:cubicBezTo>
                    <a:pt x="799" y="754"/>
                    <a:pt x="890" y="708"/>
                    <a:pt x="959" y="662"/>
                  </a:cubicBezTo>
                  <a:cubicBezTo>
                    <a:pt x="1119" y="571"/>
                    <a:pt x="1278" y="434"/>
                    <a:pt x="1392" y="297"/>
                  </a:cubicBezTo>
                  <a:cubicBezTo>
                    <a:pt x="1415" y="274"/>
                    <a:pt x="1415" y="206"/>
                    <a:pt x="1392" y="183"/>
                  </a:cubicBezTo>
                  <a:cubicBezTo>
                    <a:pt x="1374" y="173"/>
                    <a:pt x="1355" y="168"/>
                    <a:pt x="1337" y="168"/>
                  </a:cubicBezTo>
                  <a:cubicBezTo>
                    <a:pt x="1313" y="168"/>
                    <a:pt x="1292" y="179"/>
                    <a:pt x="1278" y="206"/>
                  </a:cubicBezTo>
                  <a:cubicBezTo>
                    <a:pt x="1233" y="251"/>
                    <a:pt x="1187" y="297"/>
                    <a:pt x="1141" y="343"/>
                  </a:cubicBezTo>
                  <a:cubicBezTo>
                    <a:pt x="1027" y="434"/>
                    <a:pt x="913" y="502"/>
                    <a:pt x="799" y="571"/>
                  </a:cubicBezTo>
                  <a:cubicBezTo>
                    <a:pt x="731" y="617"/>
                    <a:pt x="662" y="639"/>
                    <a:pt x="571" y="662"/>
                  </a:cubicBezTo>
                  <a:cubicBezTo>
                    <a:pt x="548" y="685"/>
                    <a:pt x="502" y="685"/>
                    <a:pt x="457" y="685"/>
                  </a:cubicBezTo>
                  <a:cubicBezTo>
                    <a:pt x="411" y="685"/>
                    <a:pt x="388" y="685"/>
                    <a:pt x="365" y="662"/>
                  </a:cubicBezTo>
                  <a:cubicBezTo>
                    <a:pt x="343" y="662"/>
                    <a:pt x="343" y="662"/>
                    <a:pt x="320" y="639"/>
                  </a:cubicBezTo>
                  <a:cubicBezTo>
                    <a:pt x="297" y="639"/>
                    <a:pt x="297" y="617"/>
                    <a:pt x="274" y="617"/>
                  </a:cubicBezTo>
                  <a:cubicBezTo>
                    <a:pt x="251" y="594"/>
                    <a:pt x="251" y="571"/>
                    <a:pt x="228" y="548"/>
                  </a:cubicBezTo>
                  <a:cubicBezTo>
                    <a:pt x="228" y="525"/>
                    <a:pt x="206" y="480"/>
                    <a:pt x="206" y="434"/>
                  </a:cubicBezTo>
                  <a:cubicBezTo>
                    <a:pt x="183" y="366"/>
                    <a:pt x="183" y="297"/>
                    <a:pt x="183" y="206"/>
                  </a:cubicBezTo>
                  <a:cubicBezTo>
                    <a:pt x="183" y="183"/>
                    <a:pt x="183" y="137"/>
                    <a:pt x="183" y="92"/>
                  </a:cubicBezTo>
                  <a:cubicBezTo>
                    <a:pt x="183" y="69"/>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 name="Google Shape;10000;p58"/>
            <p:cNvSpPr/>
            <p:nvPr/>
          </p:nvSpPr>
          <p:spPr>
            <a:xfrm>
              <a:off x="5423776" y="3993113"/>
              <a:ext cx="67780" cy="39849"/>
            </a:xfrm>
            <a:custGeom>
              <a:avLst/>
              <a:gdLst/>
              <a:ahLst/>
              <a:cxnLst/>
              <a:rect l="l" t="t" r="r" b="b"/>
              <a:pathLst>
                <a:path w="1439" h="846" extrusionOk="0">
                  <a:moveTo>
                    <a:pt x="92" y="1"/>
                  </a:moveTo>
                  <a:cubicBezTo>
                    <a:pt x="46" y="1"/>
                    <a:pt x="1" y="46"/>
                    <a:pt x="23" y="92"/>
                  </a:cubicBezTo>
                  <a:cubicBezTo>
                    <a:pt x="23" y="206"/>
                    <a:pt x="46" y="343"/>
                    <a:pt x="92" y="457"/>
                  </a:cubicBezTo>
                  <a:cubicBezTo>
                    <a:pt x="115" y="526"/>
                    <a:pt x="160" y="617"/>
                    <a:pt x="206" y="686"/>
                  </a:cubicBezTo>
                  <a:cubicBezTo>
                    <a:pt x="252" y="731"/>
                    <a:pt x="297" y="777"/>
                    <a:pt x="366" y="800"/>
                  </a:cubicBezTo>
                  <a:cubicBezTo>
                    <a:pt x="434" y="845"/>
                    <a:pt x="503" y="845"/>
                    <a:pt x="571" y="845"/>
                  </a:cubicBezTo>
                  <a:cubicBezTo>
                    <a:pt x="640" y="822"/>
                    <a:pt x="731" y="800"/>
                    <a:pt x="777" y="777"/>
                  </a:cubicBezTo>
                  <a:cubicBezTo>
                    <a:pt x="868" y="754"/>
                    <a:pt x="937" y="708"/>
                    <a:pt x="1005" y="663"/>
                  </a:cubicBezTo>
                  <a:cubicBezTo>
                    <a:pt x="1073" y="594"/>
                    <a:pt x="1142" y="526"/>
                    <a:pt x="1210" y="480"/>
                  </a:cubicBezTo>
                  <a:cubicBezTo>
                    <a:pt x="1279" y="412"/>
                    <a:pt x="1347" y="320"/>
                    <a:pt x="1416" y="252"/>
                  </a:cubicBezTo>
                  <a:cubicBezTo>
                    <a:pt x="1439" y="206"/>
                    <a:pt x="1439" y="161"/>
                    <a:pt x="1393" y="138"/>
                  </a:cubicBezTo>
                  <a:cubicBezTo>
                    <a:pt x="1382" y="126"/>
                    <a:pt x="1364" y="121"/>
                    <a:pt x="1347" y="121"/>
                  </a:cubicBezTo>
                  <a:cubicBezTo>
                    <a:pt x="1330" y="121"/>
                    <a:pt x="1313" y="126"/>
                    <a:pt x="1302" y="138"/>
                  </a:cubicBezTo>
                  <a:cubicBezTo>
                    <a:pt x="1210" y="229"/>
                    <a:pt x="1119" y="343"/>
                    <a:pt x="1028" y="412"/>
                  </a:cubicBezTo>
                  <a:lnTo>
                    <a:pt x="1051" y="412"/>
                  </a:lnTo>
                  <a:cubicBezTo>
                    <a:pt x="959" y="480"/>
                    <a:pt x="868" y="571"/>
                    <a:pt x="754" y="617"/>
                  </a:cubicBezTo>
                  <a:cubicBezTo>
                    <a:pt x="708" y="640"/>
                    <a:pt x="663" y="663"/>
                    <a:pt x="617" y="663"/>
                  </a:cubicBezTo>
                  <a:cubicBezTo>
                    <a:pt x="571" y="686"/>
                    <a:pt x="548" y="686"/>
                    <a:pt x="526" y="686"/>
                  </a:cubicBezTo>
                  <a:cubicBezTo>
                    <a:pt x="503" y="686"/>
                    <a:pt x="480" y="686"/>
                    <a:pt x="457" y="663"/>
                  </a:cubicBezTo>
                  <a:cubicBezTo>
                    <a:pt x="434" y="663"/>
                    <a:pt x="412" y="663"/>
                    <a:pt x="389" y="640"/>
                  </a:cubicBezTo>
                  <a:cubicBezTo>
                    <a:pt x="366" y="640"/>
                    <a:pt x="366" y="617"/>
                    <a:pt x="343" y="594"/>
                  </a:cubicBezTo>
                  <a:cubicBezTo>
                    <a:pt x="320" y="571"/>
                    <a:pt x="297" y="549"/>
                    <a:pt x="275" y="503"/>
                  </a:cubicBezTo>
                  <a:cubicBezTo>
                    <a:pt x="252" y="434"/>
                    <a:pt x="229" y="366"/>
                    <a:pt x="206" y="297"/>
                  </a:cubicBezTo>
                  <a:cubicBezTo>
                    <a:pt x="183" y="229"/>
                    <a:pt x="183" y="161"/>
                    <a:pt x="183" y="69"/>
                  </a:cubicBezTo>
                  <a:cubicBezTo>
                    <a:pt x="160" y="46"/>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 name="Google Shape;10001;p58"/>
            <p:cNvSpPr/>
            <p:nvPr/>
          </p:nvSpPr>
          <p:spPr>
            <a:xfrm>
              <a:off x="5349586" y="3717884"/>
              <a:ext cx="66697" cy="44559"/>
            </a:xfrm>
            <a:custGeom>
              <a:avLst/>
              <a:gdLst/>
              <a:ahLst/>
              <a:cxnLst/>
              <a:rect l="l" t="t" r="r" b="b"/>
              <a:pathLst>
                <a:path w="1416" h="946" extrusionOk="0">
                  <a:moveTo>
                    <a:pt x="115" y="0"/>
                  </a:moveTo>
                  <a:cubicBezTo>
                    <a:pt x="115" y="0"/>
                    <a:pt x="92" y="0"/>
                    <a:pt x="69" y="23"/>
                  </a:cubicBezTo>
                  <a:cubicBezTo>
                    <a:pt x="46" y="23"/>
                    <a:pt x="46" y="46"/>
                    <a:pt x="46" y="69"/>
                  </a:cubicBezTo>
                  <a:cubicBezTo>
                    <a:pt x="24" y="183"/>
                    <a:pt x="1" y="297"/>
                    <a:pt x="1" y="411"/>
                  </a:cubicBezTo>
                  <a:cubicBezTo>
                    <a:pt x="1" y="503"/>
                    <a:pt x="24" y="594"/>
                    <a:pt x="69" y="685"/>
                  </a:cubicBezTo>
                  <a:cubicBezTo>
                    <a:pt x="92" y="754"/>
                    <a:pt x="138" y="822"/>
                    <a:pt x="206" y="868"/>
                  </a:cubicBezTo>
                  <a:cubicBezTo>
                    <a:pt x="275" y="913"/>
                    <a:pt x="343" y="936"/>
                    <a:pt x="412" y="936"/>
                  </a:cubicBezTo>
                  <a:cubicBezTo>
                    <a:pt x="438" y="943"/>
                    <a:pt x="465" y="946"/>
                    <a:pt x="491" y="946"/>
                  </a:cubicBezTo>
                  <a:cubicBezTo>
                    <a:pt x="554" y="946"/>
                    <a:pt x="614" y="930"/>
                    <a:pt x="663" y="913"/>
                  </a:cubicBezTo>
                  <a:cubicBezTo>
                    <a:pt x="754" y="913"/>
                    <a:pt x="845" y="868"/>
                    <a:pt x="914" y="845"/>
                  </a:cubicBezTo>
                  <a:cubicBezTo>
                    <a:pt x="1096" y="754"/>
                    <a:pt x="1256" y="617"/>
                    <a:pt x="1416" y="480"/>
                  </a:cubicBezTo>
                  <a:cubicBezTo>
                    <a:pt x="1416" y="457"/>
                    <a:pt x="1416" y="434"/>
                    <a:pt x="1416" y="411"/>
                  </a:cubicBezTo>
                  <a:cubicBezTo>
                    <a:pt x="1416" y="389"/>
                    <a:pt x="1416" y="366"/>
                    <a:pt x="1393" y="366"/>
                  </a:cubicBezTo>
                  <a:cubicBezTo>
                    <a:pt x="1370" y="343"/>
                    <a:pt x="1347" y="343"/>
                    <a:pt x="1325" y="343"/>
                  </a:cubicBezTo>
                  <a:cubicBezTo>
                    <a:pt x="1302" y="343"/>
                    <a:pt x="1302" y="366"/>
                    <a:pt x="1279" y="389"/>
                  </a:cubicBezTo>
                  <a:cubicBezTo>
                    <a:pt x="1279" y="389"/>
                    <a:pt x="1256" y="389"/>
                    <a:pt x="1256" y="411"/>
                  </a:cubicBezTo>
                  <a:cubicBezTo>
                    <a:pt x="1165" y="480"/>
                    <a:pt x="1074" y="571"/>
                    <a:pt x="982" y="617"/>
                  </a:cubicBezTo>
                  <a:cubicBezTo>
                    <a:pt x="891" y="685"/>
                    <a:pt x="800" y="731"/>
                    <a:pt x="708" y="754"/>
                  </a:cubicBezTo>
                  <a:cubicBezTo>
                    <a:pt x="640" y="777"/>
                    <a:pt x="594" y="777"/>
                    <a:pt x="526" y="777"/>
                  </a:cubicBezTo>
                  <a:lnTo>
                    <a:pt x="412" y="777"/>
                  </a:lnTo>
                  <a:cubicBezTo>
                    <a:pt x="366" y="754"/>
                    <a:pt x="343" y="754"/>
                    <a:pt x="320" y="754"/>
                  </a:cubicBezTo>
                  <a:cubicBezTo>
                    <a:pt x="297" y="731"/>
                    <a:pt x="297" y="708"/>
                    <a:pt x="275" y="708"/>
                  </a:cubicBezTo>
                  <a:cubicBezTo>
                    <a:pt x="252" y="685"/>
                    <a:pt x="229" y="662"/>
                    <a:pt x="229" y="640"/>
                  </a:cubicBezTo>
                  <a:cubicBezTo>
                    <a:pt x="206" y="617"/>
                    <a:pt x="206" y="594"/>
                    <a:pt x="183" y="571"/>
                  </a:cubicBezTo>
                  <a:cubicBezTo>
                    <a:pt x="183" y="525"/>
                    <a:pt x="161" y="480"/>
                    <a:pt x="161" y="411"/>
                  </a:cubicBezTo>
                  <a:cubicBezTo>
                    <a:pt x="161" y="297"/>
                    <a:pt x="183" y="183"/>
                    <a:pt x="206" y="92"/>
                  </a:cubicBezTo>
                  <a:cubicBezTo>
                    <a:pt x="206" y="69"/>
                    <a:pt x="206" y="46"/>
                    <a:pt x="183" y="23"/>
                  </a:cubicBezTo>
                  <a:cubicBezTo>
                    <a:pt x="183" y="0"/>
                    <a:pt x="16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 name="Google Shape;10002;p58"/>
            <p:cNvSpPr/>
            <p:nvPr/>
          </p:nvSpPr>
          <p:spPr>
            <a:xfrm>
              <a:off x="5495799" y="3754437"/>
              <a:ext cx="71031" cy="50353"/>
            </a:xfrm>
            <a:custGeom>
              <a:avLst/>
              <a:gdLst/>
              <a:ahLst/>
              <a:cxnLst/>
              <a:rect l="l" t="t" r="r" b="b"/>
              <a:pathLst>
                <a:path w="1508" h="1069" extrusionOk="0">
                  <a:moveTo>
                    <a:pt x="115" y="1"/>
                  </a:moveTo>
                  <a:cubicBezTo>
                    <a:pt x="69" y="1"/>
                    <a:pt x="24" y="46"/>
                    <a:pt x="24" y="69"/>
                  </a:cubicBezTo>
                  <a:cubicBezTo>
                    <a:pt x="1" y="297"/>
                    <a:pt x="1" y="548"/>
                    <a:pt x="115" y="754"/>
                  </a:cubicBezTo>
                  <a:cubicBezTo>
                    <a:pt x="161" y="822"/>
                    <a:pt x="206" y="891"/>
                    <a:pt x="275" y="959"/>
                  </a:cubicBezTo>
                  <a:cubicBezTo>
                    <a:pt x="343" y="1005"/>
                    <a:pt x="412" y="1028"/>
                    <a:pt x="503" y="1051"/>
                  </a:cubicBezTo>
                  <a:cubicBezTo>
                    <a:pt x="546" y="1063"/>
                    <a:pt x="590" y="1068"/>
                    <a:pt x="636" y="1068"/>
                  </a:cubicBezTo>
                  <a:cubicBezTo>
                    <a:pt x="759" y="1068"/>
                    <a:pt x="888" y="1026"/>
                    <a:pt x="1005" y="959"/>
                  </a:cubicBezTo>
                  <a:cubicBezTo>
                    <a:pt x="1188" y="845"/>
                    <a:pt x="1348" y="685"/>
                    <a:pt x="1485" y="503"/>
                  </a:cubicBezTo>
                  <a:cubicBezTo>
                    <a:pt x="1507" y="457"/>
                    <a:pt x="1507" y="411"/>
                    <a:pt x="1462" y="389"/>
                  </a:cubicBezTo>
                  <a:cubicBezTo>
                    <a:pt x="1452" y="379"/>
                    <a:pt x="1435" y="374"/>
                    <a:pt x="1416" y="374"/>
                  </a:cubicBezTo>
                  <a:cubicBezTo>
                    <a:pt x="1390" y="374"/>
                    <a:pt x="1361" y="385"/>
                    <a:pt x="1348" y="411"/>
                  </a:cubicBezTo>
                  <a:cubicBezTo>
                    <a:pt x="1302" y="480"/>
                    <a:pt x="1256" y="548"/>
                    <a:pt x="1188" y="617"/>
                  </a:cubicBezTo>
                  <a:cubicBezTo>
                    <a:pt x="1119" y="685"/>
                    <a:pt x="1051" y="754"/>
                    <a:pt x="960" y="799"/>
                  </a:cubicBezTo>
                  <a:cubicBezTo>
                    <a:pt x="914" y="845"/>
                    <a:pt x="846" y="868"/>
                    <a:pt x="777" y="891"/>
                  </a:cubicBezTo>
                  <a:cubicBezTo>
                    <a:pt x="731" y="891"/>
                    <a:pt x="686" y="914"/>
                    <a:pt x="640" y="914"/>
                  </a:cubicBezTo>
                  <a:cubicBezTo>
                    <a:pt x="594" y="914"/>
                    <a:pt x="572" y="914"/>
                    <a:pt x="526" y="891"/>
                  </a:cubicBezTo>
                  <a:cubicBezTo>
                    <a:pt x="503" y="891"/>
                    <a:pt x="457" y="868"/>
                    <a:pt x="435" y="868"/>
                  </a:cubicBezTo>
                  <a:cubicBezTo>
                    <a:pt x="412" y="845"/>
                    <a:pt x="366" y="822"/>
                    <a:pt x="343" y="799"/>
                  </a:cubicBezTo>
                  <a:cubicBezTo>
                    <a:pt x="321" y="777"/>
                    <a:pt x="298" y="754"/>
                    <a:pt x="275" y="708"/>
                  </a:cubicBezTo>
                  <a:cubicBezTo>
                    <a:pt x="252" y="662"/>
                    <a:pt x="229" y="617"/>
                    <a:pt x="206" y="571"/>
                  </a:cubicBezTo>
                  <a:cubicBezTo>
                    <a:pt x="184" y="480"/>
                    <a:pt x="184" y="389"/>
                    <a:pt x="184" y="320"/>
                  </a:cubicBezTo>
                  <a:cubicBezTo>
                    <a:pt x="184" y="229"/>
                    <a:pt x="184" y="160"/>
                    <a:pt x="184" y="92"/>
                  </a:cubicBezTo>
                  <a:cubicBezTo>
                    <a:pt x="184" y="46"/>
                    <a:pt x="161"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 name="Google Shape;10003;p58"/>
            <p:cNvSpPr/>
            <p:nvPr/>
          </p:nvSpPr>
          <p:spPr>
            <a:xfrm>
              <a:off x="5621616" y="3795276"/>
              <a:ext cx="57041" cy="49505"/>
            </a:xfrm>
            <a:custGeom>
              <a:avLst/>
              <a:gdLst/>
              <a:ahLst/>
              <a:cxnLst/>
              <a:rect l="l" t="t" r="r" b="b"/>
              <a:pathLst>
                <a:path w="1211" h="1051" extrusionOk="0">
                  <a:moveTo>
                    <a:pt x="92" y="1"/>
                  </a:moveTo>
                  <a:cubicBezTo>
                    <a:pt x="46" y="1"/>
                    <a:pt x="1" y="47"/>
                    <a:pt x="23" y="92"/>
                  </a:cubicBezTo>
                  <a:cubicBezTo>
                    <a:pt x="46" y="252"/>
                    <a:pt x="92" y="412"/>
                    <a:pt x="137" y="572"/>
                  </a:cubicBezTo>
                  <a:cubicBezTo>
                    <a:pt x="183" y="640"/>
                    <a:pt x="206" y="708"/>
                    <a:pt x="252" y="777"/>
                  </a:cubicBezTo>
                  <a:cubicBezTo>
                    <a:pt x="297" y="845"/>
                    <a:pt x="343" y="891"/>
                    <a:pt x="389" y="937"/>
                  </a:cubicBezTo>
                  <a:cubicBezTo>
                    <a:pt x="434" y="982"/>
                    <a:pt x="503" y="1005"/>
                    <a:pt x="548" y="1028"/>
                  </a:cubicBezTo>
                  <a:cubicBezTo>
                    <a:pt x="617" y="1051"/>
                    <a:pt x="685" y="1051"/>
                    <a:pt x="754" y="1051"/>
                  </a:cubicBezTo>
                  <a:cubicBezTo>
                    <a:pt x="822" y="1028"/>
                    <a:pt x="891" y="982"/>
                    <a:pt x="959" y="937"/>
                  </a:cubicBezTo>
                  <a:cubicBezTo>
                    <a:pt x="1050" y="891"/>
                    <a:pt x="1119" y="800"/>
                    <a:pt x="1187" y="731"/>
                  </a:cubicBezTo>
                  <a:cubicBezTo>
                    <a:pt x="1210" y="686"/>
                    <a:pt x="1187" y="640"/>
                    <a:pt x="1165" y="617"/>
                  </a:cubicBezTo>
                  <a:cubicBezTo>
                    <a:pt x="1146" y="608"/>
                    <a:pt x="1127" y="602"/>
                    <a:pt x="1110" y="602"/>
                  </a:cubicBezTo>
                  <a:cubicBezTo>
                    <a:pt x="1085" y="602"/>
                    <a:pt x="1064" y="613"/>
                    <a:pt x="1050" y="640"/>
                  </a:cubicBezTo>
                  <a:cubicBezTo>
                    <a:pt x="1028" y="663"/>
                    <a:pt x="1005" y="686"/>
                    <a:pt x="982" y="708"/>
                  </a:cubicBezTo>
                  <a:cubicBezTo>
                    <a:pt x="936" y="754"/>
                    <a:pt x="891" y="800"/>
                    <a:pt x="822" y="845"/>
                  </a:cubicBezTo>
                  <a:cubicBezTo>
                    <a:pt x="799" y="845"/>
                    <a:pt x="777" y="868"/>
                    <a:pt x="754" y="891"/>
                  </a:cubicBezTo>
                  <a:lnTo>
                    <a:pt x="617" y="891"/>
                  </a:lnTo>
                  <a:cubicBezTo>
                    <a:pt x="594" y="891"/>
                    <a:pt x="571" y="868"/>
                    <a:pt x="548" y="868"/>
                  </a:cubicBezTo>
                  <a:cubicBezTo>
                    <a:pt x="526" y="845"/>
                    <a:pt x="503" y="823"/>
                    <a:pt x="480" y="800"/>
                  </a:cubicBezTo>
                  <a:cubicBezTo>
                    <a:pt x="434" y="777"/>
                    <a:pt x="411" y="731"/>
                    <a:pt x="389" y="686"/>
                  </a:cubicBezTo>
                  <a:cubicBezTo>
                    <a:pt x="320" y="572"/>
                    <a:pt x="274" y="457"/>
                    <a:pt x="229" y="343"/>
                  </a:cubicBezTo>
                  <a:cubicBezTo>
                    <a:pt x="229" y="343"/>
                    <a:pt x="229" y="366"/>
                    <a:pt x="229" y="366"/>
                  </a:cubicBezTo>
                  <a:cubicBezTo>
                    <a:pt x="206" y="275"/>
                    <a:pt x="183" y="161"/>
                    <a:pt x="183" y="69"/>
                  </a:cubicBezTo>
                  <a:cubicBezTo>
                    <a:pt x="160" y="24"/>
                    <a:pt x="137"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 name="Google Shape;10004;p58"/>
            <p:cNvSpPr/>
            <p:nvPr/>
          </p:nvSpPr>
          <p:spPr>
            <a:xfrm>
              <a:off x="5985028" y="3553067"/>
              <a:ext cx="64530" cy="42392"/>
            </a:xfrm>
            <a:custGeom>
              <a:avLst/>
              <a:gdLst/>
              <a:ahLst/>
              <a:cxnLst/>
              <a:rect l="l" t="t" r="r" b="b"/>
              <a:pathLst>
                <a:path w="1370" h="900" extrusionOk="0">
                  <a:moveTo>
                    <a:pt x="774" y="0"/>
                  </a:moveTo>
                  <a:cubicBezTo>
                    <a:pt x="738" y="0"/>
                    <a:pt x="700" y="2"/>
                    <a:pt x="662" y="7"/>
                  </a:cubicBezTo>
                  <a:cubicBezTo>
                    <a:pt x="297" y="30"/>
                    <a:pt x="0" y="235"/>
                    <a:pt x="23" y="487"/>
                  </a:cubicBezTo>
                  <a:cubicBezTo>
                    <a:pt x="45" y="723"/>
                    <a:pt x="310" y="899"/>
                    <a:pt x="666" y="899"/>
                  </a:cubicBezTo>
                  <a:cubicBezTo>
                    <a:pt x="687" y="899"/>
                    <a:pt x="709" y="899"/>
                    <a:pt x="731" y="897"/>
                  </a:cubicBezTo>
                  <a:cubicBezTo>
                    <a:pt x="1096" y="875"/>
                    <a:pt x="1370" y="646"/>
                    <a:pt x="1370" y="395"/>
                  </a:cubicBezTo>
                  <a:cubicBezTo>
                    <a:pt x="1350" y="170"/>
                    <a:pt x="1091" y="0"/>
                    <a:pt x="774"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 name="Google Shape;10005;p58"/>
            <p:cNvSpPr/>
            <p:nvPr/>
          </p:nvSpPr>
          <p:spPr>
            <a:xfrm>
              <a:off x="5111990" y="3330878"/>
              <a:ext cx="67780" cy="47432"/>
            </a:xfrm>
            <a:custGeom>
              <a:avLst/>
              <a:gdLst/>
              <a:ahLst/>
              <a:cxnLst/>
              <a:rect l="l" t="t" r="r" b="b"/>
              <a:pathLst>
                <a:path w="1439" h="1007" extrusionOk="0">
                  <a:moveTo>
                    <a:pt x="511" y="1"/>
                  </a:moveTo>
                  <a:cubicBezTo>
                    <a:pt x="333" y="1"/>
                    <a:pt x="181" y="72"/>
                    <a:pt x="114" y="205"/>
                  </a:cubicBezTo>
                  <a:cubicBezTo>
                    <a:pt x="0" y="410"/>
                    <a:pt x="183" y="730"/>
                    <a:pt x="525" y="912"/>
                  </a:cubicBezTo>
                  <a:cubicBezTo>
                    <a:pt x="652" y="976"/>
                    <a:pt x="787" y="1007"/>
                    <a:pt x="910" y="1007"/>
                  </a:cubicBezTo>
                  <a:cubicBezTo>
                    <a:pt x="1096" y="1007"/>
                    <a:pt x="1255" y="936"/>
                    <a:pt x="1324" y="798"/>
                  </a:cubicBezTo>
                  <a:cubicBezTo>
                    <a:pt x="1438" y="593"/>
                    <a:pt x="1256" y="273"/>
                    <a:pt x="913" y="114"/>
                  </a:cubicBezTo>
                  <a:cubicBezTo>
                    <a:pt x="780" y="37"/>
                    <a:pt x="639" y="1"/>
                    <a:pt x="511"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483"/>
        <p:cNvGrpSpPr/>
        <p:nvPr/>
      </p:nvGrpSpPr>
      <p:grpSpPr>
        <a:xfrm>
          <a:off x="0" y="0"/>
          <a:ext cx="0" cy="0"/>
          <a:chOff x="0" y="0"/>
          <a:chExt cx="0" cy="0"/>
        </a:xfrm>
      </p:grpSpPr>
      <p:sp>
        <p:nvSpPr>
          <p:cNvPr id="2" name="TextBox 104"/>
          <p:cNvSpPr txBox="1"/>
          <p:nvPr/>
        </p:nvSpPr>
        <p:spPr>
          <a:xfrm>
            <a:off x="2290240" y="2806540"/>
            <a:ext cx="4740572" cy="1200329"/>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algn="ctr"/>
            <a:r>
              <a:rPr lang="en-US" sz="7200" b="1" dirty="0">
                <a:solidFill>
                  <a:srgbClr val="D8181D"/>
                </a:solidFill>
                <a:latin typeface="SVN-Caprica Script" pitchFamily="2" charset="0"/>
              </a:rPr>
              <a:t>VẬN DỤNG</a:t>
            </a:r>
            <a:endParaRPr lang="en-US" sz="7200" b="1" dirty="0">
              <a:solidFill>
                <a:srgbClr val="D8181D"/>
              </a:solidFill>
              <a:latin typeface="SVN-Caprica Script" pitchFamily="2" charset="0"/>
            </a:endParaRPr>
          </a:p>
        </p:txBody>
      </p:sp>
      <p:sp>
        <p:nvSpPr>
          <p:cNvPr id="3" name="TextBox 105"/>
          <p:cNvSpPr txBox="1"/>
          <p:nvPr/>
        </p:nvSpPr>
        <p:spPr>
          <a:xfrm>
            <a:off x="2997174" y="1981378"/>
            <a:ext cx="3362255" cy="769441"/>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algn="ctr"/>
            <a:r>
              <a:rPr lang="en-US" sz="4400" dirty="0" err="1">
                <a:solidFill>
                  <a:srgbClr val="00B0F0"/>
                </a:solidFill>
                <a:latin typeface="SVN-Caprica Script" pitchFamily="2" charset="0"/>
              </a:rPr>
              <a:t>Hoạt</a:t>
            </a:r>
            <a:r>
              <a:rPr lang="en-US" sz="4400" dirty="0">
                <a:solidFill>
                  <a:srgbClr val="00B0F0"/>
                </a:solidFill>
                <a:latin typeface="SVN-Caprica Script" pitchFamily="2" charset="0"/>
              </a:rPr>
              <a:t> </a:t>
            </a:r>
            <a:r>
              <a:rPr lang="en-US" sz="4400" dirty="0" err="1">
                <a:solidFill>
                  <a:srgbClr val="00B0F0"/>
                </a:solidFill>
                <a:latin typeface="SVN-Caprica Script" pitchFamily="2" charset="0"/>
              </a:rPr>
              <a:t>động</a:t>
            </a:r>
            <a:r>
              <a:rPr lang="en-US" sz="4400" dirty="0">
                <a:solidFill>
                  <a:srgbClr val="00B0F0"/>
                </a:solidFill>
                <a:latin typeface="SVN-Caprica Script" pitchFamily="2" charset="0"/>
              </a:rPr>
              <a:t> 4</a:t>
            </a:r>
            <a:endParaRPr lang="en-US" sz="4400" dirty="0">
              <a:solidFill>
                <a:srgbClr val="00B0F0"/>
              </a:solidFill>
              <a:latin typeface="SVN-Caprica Script" pitchFamily="2" charset="0"/>
            </a:endParaRPr>
          </a:p>
        </p:txBody>
      </p:sp>
      <p:pic>
        <p:nvPicPr>
          <p:cNvPr id="4" name="Picture 3"/>
          <p:cNvPicPr>
            <a:picLocks noChangeAspect="1"/>
          </p:cNvPicPr>
          <p:nvPr/>
        </p:nvPicPr>
        <p:blipFill>
          <a:blip r:embed="rId1"/>
          <a:stretch>
            <a:fillRect/>
          </a:stretch>
        </p:blipFill>
        <p:spPr>
          <a:xfrm>
            <a:off x="4001625" y="754389"/>
            <a:ext cx="1200329" cy="1200329"/>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4000" t="-11000" r="-14000" b="-11000"/>
          </a:stretch>
        </a:blipFill>
        <a:effectLst/>
      </p:bgPr>
    </p:bg>
    <p:spTree>
      <p:nvGrpSpPr>
        <p:cNvPr id="1" name=""/>
        <p:cNvGrpSpPr/>
        <p:nvPr/>
      </p:nvGrpSpPr>
      <p:grpSpPr>
        <a:xfrm>
          <a:off x="0" y="0"/>
          <a:ext cx="0" cy="0"/>
          <a:chOff x="0" y="0"/>
          <a:chExt cx="0" cy="0"/>
        </a:xfrm>
      </p:grpSpPr>
      <p:grpSp>
        <p:nvGrpSpPr>
          <p:cNvPr id="6" name="Google Shape;7810;p34"/>
          <p:cNvGrpSpPr/>
          <p:nvPr/>
        </p:nvGrpSpPr>
        <p:grpSpPr>
          <a:xfrm>
            <a:off x="6175231" y="623904"/>
            <a:ext cx="4278761" cy="4436653"/>
            <a:chOff x="3995911" y="326724"/>
            <a:chExt cx="4278761" cy="4436653"/>
          </a:xfrm>
        </p:grpSpPr>
        <p:grpSp>
          <p:nvGrpSpPr>
            <p:cNvPr id="7" name="Google Shape;7811;p34"/>
            <p:cNvGrpSpPr/>
            <p:nvPr/>
          </p:nvGrpSpPr>
          <p:grpSpPr>
            <a:xfrm>
              <a:off x="5581590" y="326724"/>
              <a:ext cx="1319367" cy="1525781"/>
              <a:chOff x="5531300" y="3305725"/>
              <a:chExt cx="703625" cy="813750"/>
            </a:xfrm>
          </p:grpSpPr>
          <p:sp>
            <p:nvSpPr>
              <p:cNvPr id="258" name="Google Shape;7812;p34"/>
              <p:cNvSpPr/>
              <p:nvPr/>
            </p:nvSpPr>
            <p:spPr>
              <a:xfrm>
                <a:off x="5531300" y="3305725"/>
                <a:ext cx="703625" cy="813750"/>
              </a:xfrm>
              <a:custGeom>
                <a:avLst/>
                <a:gdLst/>
                <a:ahLst/>
                <a:cxnLst/>
                <a:rect l="l" t="t" r="r" b="b"/>
                <a:pathLst>
                  <a:path w="28145" h="32550" extrusionOk="0">
                    <a:moveTo>
                      <a:pt x="17645" y="0"/>
                    </a:moveTo>
                    <a:cubicBezTo>
                      <a:pt x="17485" y="0"/>
                      <a:pt x="17325" y="23"/>
                      <a:pt x="17165" y="46"/>
                    </a:cubicBezTo>
                    <a:cubicBezTo>
                      <a:pt x="16960" y="69"/>
                      <a:pt x="16777" y="137"/>
                      <a:pt x="16640" y="183"/>
                    </a:cubicBezTo>
                    <a:cubicBezTo>
                      <a:pt x="16298" y="297"/>
                      <a:pt x="15978" y="480"/>
                      <a:pt x="15682" y="708"/>
                    </a:cubicBezTo>
                    <a:cubicBezTo>
                      <a:pt x="15636" y="753"/>
                      <a:pt x="15590" y="799"/>
                      <a:pt x="15545" y="845"/>
                    </a:cubicBezTo>
                    <a:cubicBezTo>
                      <a:pt x="15545" y="845"/>
                      <a:pt x="1507" y="4520"/>
                      <a:pt x="1484" y="4520"/>
                    </a:cubicBezTo>
                    <a:cubicBezTo>
                      <a:pt x="891" y="4679"/>
                      <a:pt x="411" y="5113"/>
                      <a:pt x="183" y="5661"/>
                    </a:cubicBezTo>
                    <a:cubicBezTo>
                      <a:pt x="137" y="5752"/>
                      <a:pt x="92" y="5866"/>
                      <a:pt x="69" y="5958"/>
                    </a:cubicBezTo>
                    <a:cubicBezTo>
                      <a:pt x="69" y="5958"/>
                      <a:pt x="46" y="6026"/>
                      <a:pt x="46" y="6049"/>
                    </a:cubicBezTo>
                    <a:cubicBezTo>
                      <a:pt x="23" y="6163"/>
                      <a:pt x="1" y="6277"/>
                      <a:pt x="1" y="6414"/>
                    </a:cubicBezTo>
                    <a:cubicBezTo>
                      <a:pt x="1" y="6483"/>
                      <a:pt x="1" y="6574"/>
                      <a:pt x="1" y="6642"/>
                    </a:cubicBezTo>
                    <a:cubicBezTo>
                      <a:pt x="1" y="6757"/>
                      <a:pt x="23" y="6893"/>
                      <a:pt x="69" y="7008"/>
                    </a:cubicBezTo>
                    <a:cubicBezTo>
                      <a:pt x="69" y="7030"/>
                      <a:pt x="69" y="7076"/>
                      <a:pt x="69" y="7099"/>
                    </a:cubicBezTo>
                    <a:lnTo>
                      <a:pt x="6529" y="30974"/>
                    </a:lnTo>
                    <a:lnTo>
                      <a:pt x="6529" y="31043"/>
                    </a:lnTo>
                    <a:cubicBezTo>
                      <a:pt x="6574" y="31202"/>
                      <a:pt x="6666" y="31408"/>
                      <a:pt x="6825" y="31636"/>
                    </a:cubicBezTo>
                    <a:cubicBezTo>
                      <a:pt x="6848" y="31705"/>
                      <a:pt x="6894" y="31750"/>
                      <a:pt x="6962" y="31819"/>
                    </a:cubicBezTo>
                    <a:cubicBezTo>
                      <a:pt x="6985" y="31864"/>
                      <a:pt x="7031" y="31910"/>
                      <a:pt x="7076" y="31956"/>
                    </a:cubicBezTo>
                    <a:cubicBezTo>
                      <a:pt x="7122" y="32001"/>
                      <a:pt x="7191" y="32047"/>
                      <a:pt x="7236" y="32093"/>
                    </a:cubicBezTo>
                    <a:cubicBezTo>
                      <a:pt x="7327" y="32161"/>
                      <a:pt x="7419" y="32230"/>
                      <a:pt x="7510" y="32275"/>
                    </a:cubicBezTo>
                    <a:cubicBezTo>
                      <a:pt x="7510" y="32298"/>
                      <a:pt x="7556" y="32298"/>
                      <a:pt x="7556" y="32321"/>
                    </a:cubicBezTo>
                    <a:cubicBezTo>
                      <a:pt x="7647" y="32366"/>
                      <a:pt x="7738" y="32389"/>
                      <a:pt x="7830" y="32435"/>
                    </a:cubicBezTo>
                    <a:cubicBezTo>
                      <a:pt x="7875" y="32435"/>
                      <a:pt x="7921" y="32458"/>
                      <a:pt x="7967" y="32481"/>
                    </a:cubicBezTo>
                    <a:lnTo>
                      <a:pt x="8012" y="32481"/>
                    </a:lnTo>
                    <a:cubicBezTo>
                      <a:pt x="8195" y="32526"/>
                      <a:pt x="8377" y="32549"/>
                      <a:pt x="8537" y="32549"/>
                    </a:cubicBezTo>
                    <a:cubicBezTo>
                      <a:pt x="8697" y="32549"/>
                      <a:pt x="8880" y="32526"/>
                      <a:pt x="9039" y="32503"/>
                    </a:cubicBezTo>
                    <a:lnTo>
                      <a:pt x="23031" y="28829"/>
                    </a:lnTo>
                    <a:cubicBezTo>
                      <a:pt x="23168" y="28874"/>
                      <a:pt x="23305" y="28897"/>
                      <a:pt x="23465" y="28920"/>
                    </a:cubicBezTo>
                    <a:lnTo>
                      <a:pt x="23739" y="28920"/>
                    </a:lnTo>
                    <a:cubicBezTo>
                      <a:pt x="24424" y="28920"/>
                      <a:pt x="25063" y="28714"/>
                      <a:pt x="25611" y="28281"/>
                    </a:cubicBezTo>
                    <a:cubicBezTo>
                      <a:pt x="25702" y="28212"/>
                      <a:pt x="25770" y="28144"/>
                      <a:pt x="25839" y="28075"/>
                    </a:cubicBezTo>
                    <a:cubicBezTo>
                      <a:pt x="26044" y="28007"/>
                      <a:pt x="26204" y="27916"/>
                      <a:pt x="26318" y="27847"/>
                    </a:cubicBezTo>
                    <a:cubicBezTo>
                      <a:pt x="26501" y="27733"/>
                      <a:pt x="26660" y="27619"/>
                      <a:pt x="26843" y="27459"/>
                    </a:cubicBezTo>
                    <a:cubicBezTo>
                      <a:pt x="27140" y="27185"/>
                      <a:pt x="27391" y="26866"/>
                      <a:pt x="27619" y="26500"/>
                    </a:cubicBezTo>
                    <a:cubicBezTo>
                      <a:pt x="27825" y="26158"/>
                      <a:pt x="27962" y="25770"/>
                      <a:pt x="28053" y="25359"/>
                    </a:cubicBezTo>
                    <a:cubicBezTo>
                      <a:pt x="28144" y="24880"/>
                      <a:pt x="28121" y="24400"/>
                      <a:pt x="28007" y="23944"/>
                    </a:cubicBezTo>
                    <a:cubicBezTo>
                      <a:pt x="28007" y="23921"/>
                      <a:pt x="28007" y="23898"/>
                      <a:pt x="28007" y="23875"/>
                    </a:cubicBezTo>
                    <a:lnTo>
                      <a:pt x="22164" y="2214"/>
                    </a:lnTo>
                    <a:cubicBezTo>
                      <a:pt x="22141" y="2191"/>
                      <a:pt x="22141" y="2191"/>
                      <a:pt x="22141" y="2169"/>
                    </a:cubicBezTo>
                    <a:cubicBezTo>
                      <a:pt x="22095" y="1963"/>
                      <a:pt x="22004" y="1758"/>
                      <a:pt x="21913" y="1575"/>
                    </a:cubicBezTo>
                    <a:cubicBezTo>
                      <a:pt x="21776" y="1301"/>
                      <a:pt x="21593" y="1050"/>
                      <a:pt x="21388" y="845"/>
                    </a:cubicBezTo>
                    <a:cubicBezTo>
                      <a:pt x="20977" y="457"/>
                      <a:pt x="20452" y="183"/>
                      <a:pt x="19881" y="69"/>
                    </a:cubicBezTo>
                    <a:cubicBezTo>
                      <a:pt x="19676" y="46"/>
                      <a:pt x="19493" y="23"/>
                      <a:pt x="19288" y="23"/>
                    </a:cubicBezTo>
                    <a:cubicBezTo>
                      <a:pt x="19082" y="23"/>
                      <a:pt x="18877" y="23"/>
                      <a:pt x="18672" y="69"/>
                    </a:cubicBezTo>
                    <a:cubicBezTo>
                      <a:pt x="18558" y="69"/>
                      <a:pt x="18466" y="92"/>
                      <a:pt x="18352" y="114"/>
                    </a:cubicBezTo>
                    <a:cubicBezTo>
                      <a:pt x="18169" y="46"/>
                      <a:pt x="17964" y="23"/>
                      <a:pt x="17759"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 name="Google Shape;7813;p34"/>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 name="Google Shape;7814;p34"/>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rgbClr val="51B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 name="Google Shape;7815;p34"/>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 name="Google Shape;7816;p34"/>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 name="Google Shape;7817;p34"/>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 name="Google Shape;7818;p34"/>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 name="Google Shape;7819;p34"/>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 name="Google Shape;7820;p34"/>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 name="Google Shape;7821;p34"/>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 name="Google Shape;7822;p34"/>
              <p:cNvSpPr/>
              <p:nvPr/>
            </p:nvSpPr>
            <p:spPr>
              <a:xfrm>
                <a:off x="5965550" y="3356500"/>
                <a:ext cx="170650" cy="619950"/>
              </a:xfrm>
              <a:custGeom>
                <a:avLst/>
                <a:gdLst/>
                <a:ahLst/>
                <a:cxnLst/>
                <a:rect l="l" t="t" r="r" b="b"/>
                <a:pathLst>
                  <a:path w="6826" h="24798" extrusionOk="0">
                    <a:moveTo>
                      <a:pt x="69" y="1"/>
                    </a:moveTo>
                    <a:cubicBezTo>
                      <a:pt x="46" y="24"/>
                      <a:pt x="23" y="46"/>
                      <a:pt x="1" y="69"/>
                    </a:cubicBezTo>
                    <a:cubicBezTo>
                      <a:pt x="1" y="115"/>
                      <a:pt x="1" y="138"/>
                      <a:pt x="1" y="160"/>
                    </a:cubicBezTo>
                    <a:cubicBezTo>
                      <a:pt x="92" y="480"/>
                      <a:pt x="160" y="800"/>
                      <a:pt x="252" y="1119"/>
                    </a:cubicBezTo>
                    <a:cubicBezTo>
                      <a:pt x="320" y="1439"/>
                      <a:pt x="389" y="1758"/>
                      <a:pt x="480" y="2078"/>
                    </a:cubicBezTo>
                    <a:cubicBezTo>
                      <a:pt x="640" y="2740"/>
                      <a:pt x="822" y="3402"/>
                      <a:pt x="1005" y="4064"/>
                    </a:cubicBezTo>
                    <a:cubicBezTo>
                      <a:pt x="1370" y="5365"/>
                      <a:pt x="1712" y="6666"/>
                      <a:pt x="2055" y="7990"/>
                    </a:cubicBezTo>
                    <a:cubicBezTo>
                      <a:pt x="2329" y="9040"/>
                      <a:pt x="2626" y="10089"/>
                      <a:pt x="2899" y="11139"/>
                    </a:cubicBezTo>
                    <a:cubicBezTo>
                      <a:pt x="3242" y="12372"/>
                      <a:pt x="3561" y="13605"/>
                      <a:pt x="3904" y="14860"/>
                    </a:cubicBezTo>
                    <a:cubicBezTo>
                      <a:pt x="4064" y="15476"/>
                      <a:pt x="4223" y="16115"/>
                      <a:pt x="4406" y="16754"/>
                    </a:cubicBezTo>
                    <a:cubicBezTo>
                      <a:pt x="4543" y="17302"/>
                      <a:pt x="4703" y="17850"/>
                      <a:pt x="4840" y="18421"/>
                    </a:cubicBezTo>
                    <a:cubicBezTo>
                      <a:pt x="5159" y="19562"/>
                      <a:pt x="5456" y="20703"/>
                      <a:pt x="5753" y="21867"/>
                    </a:cubicBezTo>
                    <a:cubicBezTo>
                      <a:pt x="5935" y="22552"/>
                      <a:pt x="6141" y="23260"/>
                      <a:pt x="6323" y="23967"/>
                    </a:cubicBezTo>
                    <a:cubicBezTo>
                      <a:pt x="6346" y="24059"/>
                      <a:pt x="6369" y="24150"/>
                      <a:pt x="6415" y="24264"/>
                    </a:cubicBezTo>
                    <a:cubicBezTo>
                      <a:pt x="6437" y="24332"/>
                      <a:pt x="6437" y="24401"/>
                      <a:pt x="6483" y="24492"/>
                    </a:cubicBezTo>
                    <a:cubicBezTo>
                      <a:pt x="6483" y="24538"/>
                      <a:pt x="6506" y="24561"/>
                      <a:pt x="6506" y="24606"/>
                    </a:cubicBezTo>
                    <a:cubicBezTo>
                      <a:pt x="6529" y="24652"/>
                      <a:pt x="6529" y="24675"/>
                      <a:pt x="6551" y="24720"/>
                    </a:cubicBezTo>
                    <a:cubicBezTo>
                      <a:pt x="6569" y="24772"/>
                      <a:pt x="6624" y="24797"/>
                      <a:pt x="6680" y="24797"/>
                    </a:cubicBezTo>
                    <a:cubicBezTo>
                      <a:pt x="6698" y="24797"/>
                      <a:pt x="6717" y="24795"/>
                      <a:pt x="6734" y="24789"/>
                    </a:cubicBezTo>
                    <a:cubicBezTo>
                      <a:pt x="6757" y="24789"/>
                      <a:pt x="6780" y="24766"/>
                      <a:pt x="6803" y="24720"/>
                    </a:cubicBezTo>
                    <a:cubicBezTo>
                      <a:pt x="6825" y="24675"/>
                      <a:pt x="6825" y="24652"/>
                      <a:pt x="6803" y="24606"/>
                    </a:cubicBezTo>
                    <a:cubicBezTo>
                      <a:pt x="6803" y="24584"/>
                      <a:pt x="6803" y="24561"/>
                      <a:pt x="6780" y="24538"/>
                    </a:cubicBezTo>
                    <a:cubicBezTo>
                      <a:pt x="6780" y="24515"/>
                      <a:pt x="6780" y="24515"/>
                      <a:pt x="6780" y="24515"/>
                    </a:cubicBezTo>
                    <a:cubicBezTo>
                      <a:pt x="6780" y="24492"/>
                      <a:pt x="6780" y="24469"/>
                      <a:pt x="6780" y="24447"/>
                    </a:cubicBezTo>
                    <a:cubicBezTo>
                      <a:pt x="6757" y="24424"/>
                      <a:pt x="6757" y="24378"/>
                      <a:pt x="6757" y="24355"/>
                    </a:cubicBezTo>
                    <a:cubicBezTo>
                      <a:pt x="6734" y="24287"/>
                      <a:pt x="6711" y="24218"/>
                      <a:pt x="6711" y="24173"/>
                    </a:cubicBezTo>
                    <a:cubicBezTo>
                      <a:pt x="6666" y="24013"/>
                      <a:pt x="6620" y="23853"/>
                      <a:pt x="6574" y="23693"/>
                    </a:cubicBezTo>
                    <a:cubicBezTo>
                      <a:pt x="6437" y="23191"/>
                      <a:pt x="6300" y="22666"/>
                      <a:pt x="6163" y="22141"/>
                    </a:cubicBezTo>
                    <a:cubicBezTo>
                      <a:pt x="6049" y="21639"/>
                      <a:pt x="5890" y="21137"/>
                      <a:pt x="5753" y="20635"/>
                    </a:cubicBezTo>
                    <a:cubicBezTo>
                      <a:pt x="5593" y="20018"/>
                      <a:pt x="5433" y="19379"/>
                      <a:pt x="5250" y="18763"/>
                    </a:cubicBezTo>
                    <a:cubicBezTo>
                      <a:pt x="4954" y="17599"/>
                      <a:pt x="4657" y="16458"/>
                      <a:pt x="4337" y="15316"/>
                    </a:cubicBezTo>
                    <a:cubicBezTo>
                      <a:pt x="3995" y="14038"/>
                      <a:pt x="3653" y="12760"/>
                      <a:pt x="3310" y="11482"/>
                    </a:cubicBezTo>
                    <a:cubicBezTo>
                      <a:pt x="2694" y="9131"/>
                      <a:pt x="2055" y="6780"/>
                      <a:pt x="1416" y="4429"/>
                    </a:cubicBezTo>
                    <a:cubicBezTo>
                      <a:pt x="1233" y="3676"/>
                      <a:pt x="1028" y="2945"/>
                      <a:pt x="845" y="2215"/>
                    </a:cubicBezTo>
                    <a:cubicBezTo>
                      <a:pt x="731" y="1872"/>
                      <a:pt x="640" y="1530"/>
                      <a:pt x="548" y="1188"/>
                    </a:cubicBezTo>
                    <a:cubicBezTo>
                      <a:pt x="434" y="822"/>
                      <a:pt x="320" y="457"/>
                      <a:pt x="229" y="92"/>
                    </a:cubicBezTo>
                    <a:cubicBezTo>
                      <a:pt x="206" y="24"/>
                      <a:pt x="160" y="1"/>
                      <a:pt x="115" y="1"/>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 name="Google Shape;7823;p34"/>
              <p:cNvSpPr/>
              <p:nvPr/>
            </p:nvSpPr>
            <p:spPr>
              <a:xfrm>
                <a:off x="5971825" y="3364500"/>
                <a:ext cx="166075" cy="609300"/>
              </a:xfrm>
              <a:custGeom>
                <a:avLst/>
                <a:gdLst/>
                <a:ahLst/>
                <a:cxnLst/>
                <a:rect l="l" t="t" r="r" b="b"/>
                <a:pathLst>
                  <a:path w="6643" h="24372" extrusionOk="0">
                    <a:moveTo>
                      <a:pt x="46" y="0"/>
                    </a:moveTo>
                    <a:cubicBezTo>
                      <a:pt x="24" y="0"/>
                      <a:pt x="1" y="23"/>
                      <a:pt x="24" y="69"/>
                    </a:cubicBezTo>
                    <a:cubicBezTo>
                      <a:pt x="46" y="160"/>
                      <a:pt x="69" y="229"/>
                      <a:pt x="92" y="343"/>
                    </a:cubicBezTo>
                    <a:cubicBezTo>
                      <a:pt x="115" y="411"/>
                      <a:pt x="138" y="502"/>
                      <a:pt x="160" y="594"/>
                    </a:cubicBezTo>
                    <a:cubicBezTo>
                      <a:pt x="160" y="594"/>
                      <a:pt x="160" y="594"/>
                      <a:pt x="160" y="571"/>
                    </a:cubicBezTo>
                    <a:cubicBezTo>
                      <a:pt x="183" y="708"/>
                      <a:pt x="206" y="822"/>
                      <a:pt x="229" y="936"/>
                    </a:cubicBezTo>
                    <a:cubicBezTo>
                      <a:pt x="229" y="936"/>
                      <a:pt x="229" y="936"/>
                      <a:pt x="229" y="913"/>
                    </a:cubicBezTo>
                    <a:cubicBezTo>
                      <a:pt x="275" y="1096"/>
                      <a:pt x="297" y="1278"/>
                      <a:pt x="343" y="1461"/>
                    </a:cubicBezTo>
                    <a:cubicBezTo>
                      <a:pt x="366" y="1621"/>
                      <a:pt x="412" y="1803"/>
                      <a:pt x="434" y="1963"/>
                    </a:cubicBezTo>
                    <a:cubicBezTo>
                      <a:pt x="457" y="2100"/>
                      <a:pt x="503" y="2237"/>
                      <a:pt x="526" y="2351"/>
                    </a:cubicBezTo>
                    <a:cubicBezTo>
                      <a:pt x="548" y="2488"/>
                      <a:pt x="571" y="2602"/>
                      <a:pt x="617" y="2716"/>
                    </a:cubicBezTo>
                    <a:cubicBezTo>
                      <a:pt x="617" y="2785"/>
                      <a:pt x="640" y="2831"/>
                      <a:pt x="640" y="2899"/>
                    </a:cubicBezTo>
                    <a:lnTo>
                      <a:pt x="663" y="2968"/>
                    </a:lnTo>
                    <a:cubicBezTo>
                      <a:pt x="685" y="3013"/>
                      <a:pt x="685" y="3036"/>
                      <a:pt x="685" y="3082"/>
                    </a:cubicBezTo>
                    <a:cubicBezTo>
                      <a:pt x="708" y="3104"/>
                      <a:pt x="731" y="3127"/>
                      <a:pt x="754" y="3127"/>
                    </a:cubicBezTo>
                    <a:lnTo>
                      <a:pt x="777" y="3127"/>
                    </a:lnTo>
                    <a:cubicBezTo>
                      <a:pt x="800" y="3219"/>
                      <a:pt x="800" y="3333"/>
                      <a:pt x="822" y="3424"/>
                    </a:cubicBezTo>
                    <a:cubicBezTo>
                      <a:pt x="868" y="3584"/>
                      <a:pt x="891" y="3721"/>
                      <a:pt x="937" y="3881"/>
                    </a:cubicBezTo>
                    <a:cubicBezTo>
                      <a:pt x="959" y="4017"/>
                      <a:pt x="1005" y="4177"/>
                      <a:pt x="1051" y="4337"/>
                    </a:cubicBezTo>
                    <a:lnTo>
                      <a:pt x="1096" y="4588"/>
                    </a:lnTo>
                    <a:cubicBezTo>
                      <a:pt x="1119" y="4634"/>
                      <a:pt x="1119" y="4657"/>
                      <a:pt x="1119" y="4702"/>
                    </a:cubicBezTo>
                    <a:cubicBezTo>
                      <a:pt x="1142" y="4748"/>
                      <a:pt x="1142" y="4794"/>
                      <a:pt x="1165" y="4839"/>
                    </a:cubicBezTo>
                    <a:cubicBezTo>
                      <a:pt x="1188" y="4862"/>
                      <a:pt x="1210" y="4862"/>
                      <a:pt x="1233" y="4862"/>
                    </a:cubicBezTo>
                    <a:cubicBezTo>
                      <a:pt x="1279" y="5045"/>
                      <a:pt x="1325" y="5227"/>
                      <a:pt x="1370" y="5410"/>
                    </a:cubicBezTo>
                    <a:cubicBezTo>
                      <a:pt x="1416" y="5615"/>
                      <a:pt x="1461" y="5821"/>
                      <a:pt x="1507" y="6049"/>
                    </a:cubicBezTo>
                    <a:cubicBezTo>
                      <a:pt x="1530" y="6140"/>
                      <a:pt x="1553" y="6232"/>
                      <a:pt x="1598" y="6346"/>
                    </a:cubicBezTo>
                    <a:cubicBezTo>
                      <a:pt x="1621" y="6460"/>
                      <a:pt x="1644" y="6551"/>
                      <a:pt x="1667" y="6665"/>
                    </a:cubicBezTo>
                    <a:cubicBezTo>
                      <a:pt x="1667" y="6688"/>
                      <a:pt x="1690" y="6711"/>
                      <a:pt x="1713" y="6734"/>
                    </a:cubicBezTo>
                    <a:cubicBezTo>
                      <a:pt x="1735" y="6802"/>
                      <a:pt x="1735" y="6871"/>
                      <a:pt x="1758" y="6939"/>
                    </a:cubicBezTo>
                    <a:cubicBezTo>
                      <a:pt x="1781" y="7053"/>
                      <a:pt x="1804" y="7167"/>
                      <a:pt x="1850" y="7282"/>
                    </a:cubicBezTo>
                    <a:cubicBezTo>
                      <a:pt x="1872" y="7373"/>
                      <a:pt x="1895" y="7487"/>
                      <a:pt x="1918" y="7601"/>
                    </a:cubicBezTo>
                    <a:cubicBezTo>
                      <a:pt x="1941" y="7692"/>
                      <a:pt x="1964" y="7806"/>
                      <a:pt x="1986" y="7898"/>
                    </a:cubicBezTo>
                    <a:cubicBezTo>
                      <a:pt x="2009" y="7943"/>
                      <a:pt x="2032" y="8012"/>
                      <a:pt x="2032" y="8058"/>
                    </a:cubicBezTo>
                    <a:cubicBezTo>
                      <a:pt x="2055" y="8126"/>
                      <a:pt x="2078" y="8172"/>
                      <a:pt x="2101" y="8217"/>
                    </a:cubicBezTo>
                    <a:cubicBezTo>
                      <a:pt x="2101" y="8240"/>
                      <a:pt x="2101" y="8263"/>
                      <a:pt x="2123" y="8286"/>
                    </a:cubicBezTo>
                    <a:lnTo>
                      <a:pt x="2146" y="8286"/>
                    </a:lnTo>
                    <a:cubicBezTo>
                      <a:pt x="2192" y="8491"/>
                      <a:pt x="2238" y="8697"/>
                      <a:pt x="2283" y="8902"/>
                    </a:cubicBezTo>
                    <a:cubicBezTo>
                      <a:pt x="2306" y="9016"/>
                      <a:pt x="2329" y="9153"/>
                      <a:pt x="2375" y="9290"/>
                    </a:cubicBezTo>
                    <a:cubicBezTo>
                      <a:pt x="2375" y="9359"/>
                      <a:pt x="2397" y="9427"/>
                      <a:pt x="2420" y="9496"/>
                    </a:cubicBezTo>
                    <a:lnTo>
                      <a:pt x="2443" y="9587"/>
                    </a:lnTo>
                    <a:cubicBezTo>
                      <a:pt x="2443" y="9610"/>
                      <a:pt x="2443" y="9610"/>
                      <a:pt x="2443" y="9633"/>
                    </a:cubicBezTo>
                    <a:cubicBezTo>
                      <a:pt x="2443" y="9633"/>
                      <a:pt x="2466" y="9655"/>
                      <a:pt x="2466" y="9655"/>
                    </a:cubicBezTo>
                    <a:cubicBezTo>
                      <a:pt x="2466" y="9678"/>
                      <a:pt x="2466" y="9701"/>
                      <a:pt x="2489" y="9701"/>
                    </a:cubicBezTo>
                    <a:cubicBezTo>
                      <a:pt x="2489" y="9724"/>
                      <a:pt x="2511" y="9747"/>
                      <a:pt x="2534" y="9747"/>
                    </a:cubicBezTo>
                    <a:lnTo>
                      <a:pt x="2557" y="9747"/>
                    </a:lnTo>
                    <a:cubicBezTo>
                      <a:pt x="2580" y="9884"/>
                      <a:pt x="2603" y="9998"/>
                      <a:pt x="2648" y="10112"/>
                    </a:cubicBezTo>
                    <a:cubicBezTo>
                      <a:pt x="2671" y="10226"/>
                      <a:pt x="2694" y="10340"/>
                      <a:pt x="2717" y="10454"/>
                    </a:cubicBezTo>
                    <a:cubicBezTo>
                      <a:pt x="2740" y="10568"/>
                      <a:pt x="2763" y="10682"/>
                      <a:pt x="2808" y="10774"/>
                    </a:cubicBezTo>
                    <a:cubicBezTo>
                      <a:pt x="2808" y="10797"/>
                      <a:pt x="2808" y="10819"/>
                      <a:pt x="2808" y="10819"/>
                    </a:cubicBezTo>
                    <a:cubicBezTo>
                      <a:pt x="2808" y="10842"/>
                      <a:pt x="2808" y="10865"/>
                      <a:pt x="2831" y="10865"/>
                    </a:cubicBezTo>
                    <a:cubicBezTo>
                      <a:pt x="2831" y="10934"/>
                      <a:pt x="2831" y="10979"/>
                      <a:pt x="2854" y="11025"/>
                    </a:cubicBezTo>
                    <a:cubicBezTo>
                      <a:pt x="2877" y="11116"/>
                      <a:pt x="2922" y="11230"/>
                      <a:pt x="2945" y="11344"/>
                    </a:cubicBezTo>
                    <a:cubicBezTo>
                      <a:pt x="2991" y="11527"/>
                      <a:pt x="3036" y="11732"/>
                      <a:pt x="3082" y="11915"/>
                    </a:cubicBezTo>
                    <a:cubicBezTo>
                      <a:pt x="3105" y="12006"/>
                      <a:pt x="3128" y="12098"/>
                      <a:pt x="3151" y="12189"/>
                    </a:cubicBezTo>
                    <a:cubicBezTo>
                      <a:pt x="3196" y="12280"/>
                      <a:pt x="3219" y="12372"/>
                      <a:pt x="3242" y="12463"/>
                    </a:cubicBezTo>
                    <a:cubicBezTo>
                      <a:pt x="3265" y="12554"/>
                      <a:pt x="3288" y="12668"/>
                      <a:pt x="3333" y="12760"/>
                    </a:cubicBezTo>
                    <a:cubicBezTo>
                      <a:pt x="3333" y="12805"/>
                      <a:pt x="3356" y="12851"/>
                      <a:pt x="3356" y="12897"/>
                    </a:cubicBezTo>
                    <a:lnTo>
                      <a:pt x="3379" y="12897"/>
                    </a:lnTo>
                    <a:cubicBezTo>
                      <a:pt x="3379" y="12965"/>
                      <a:pt x="3402" y="13011"/>
                      <a:pt x="3402" y="13056"/>
                    </a:cubicBezTo>
                    <a:cubicBezTo>
                      <a:pt x="3424" y="13193"/>
                      <a:pt x="3470" y="13307"/>
                      <a:pt x="3493" y="13422"/>
                    </a:cubicBezTo>
                    <a:cubicBezTo>
                      <a:pt x="3539" y="13627"/>
                      <a:pt x="3584" y="13855"/>
                      <a:pt x="3653" y="14061"/>
                    </a:cubicBezTo>
                    <a:cubicBezTo>
                      <a:pt x="3676" y="14175"/>
                      <a:pt x="3698" y="14266"/>
                      <a:pt x="3721" y="14380"/>
                    </a:cubicBezTo>
                    <a:cubicBezTo>
                      <a:pt x="3744" y="14426"/>
                      <a:pt x="3767" y="14471"/>
                      <a:pt x="3767" y="14540"/>
                    </a:cubicBezTo>
                    <a:cubicBezTo>
                      <a:pt x="3790" y="14586"/>
                      <a:pt x="3790" y="14631"/>
                      <a:pt x="3813" y="14677"/>
                    </a:cubicBezTo>
                    <a:cubicBezTo>
                      <a:pt x="3813" y="14700"/>
                      <a:pt x="3835" y="14723"/>
                      <a:pt x="3858" y="14723"/>
                    </a:cubicBezTo>
                    <a:cubicBezTo>
                      <a:pt x="3904" y="14859"/>
                      <a:pt x="3927" y="14996"/>
                      <a:pt x="3972" y="15133"/>
                    </a:cubicBezTo>
                    <a:cubicBezTo>
                      <a:pt x="4018" y="15316"/>
                      <a:pt x="4064" y="15499"/>
                      <a:pt x="4109" y="15681"/>
                    </a:cubicBezTo>
                    <a:cubicBezTo>
                      <a:pt x="4132" y="15750"/>
                      <a:pt x="4155" y="15841"/>
                      <a:pt x="4178" y="15932"/>
                    </a:cubicBezTo>
                    <a:cubicBezTo>
                      <a:pt x="4201" y="15978"/>
                      <a:pt x="4201" y="16024"/>
                      <a:pt x="4223" y="16069"/>
                    </a:cubicBezTo>
                    <a:cubicBezTo>
                      <a:pt x="4223" y="16069"/>
                      <a:pt x="4223" y="16092"/>
                      <a:pt x="4223" y="16115"/>
                    </a:cubicBezTo>
                    <a:cubicBezTo>
                      <a:pt x="4223" y="16138"/>
                      <a:pt x="4246" y="16161"/>
                      <a:pt x="4246" y="16183"/>
                    </a:cubicBezTo>
                    <a:cubicBezTo>
                      <a:pt x="4246" y="16183"/>
                      <a:pt x="4269" y="16206"/>
                      <a:pt x="4269" y="16206"/>
                    </a:cubicBezTo>
                    <a:cubicBezTo>
                      <a:pt x="4269" y="16206"/>
                      <a:pt x="4269" y="16229"/>
                      <a:pt x="4269" y="16229"/>
                    </a:cubicBezTo>
                    <a:cubicBezTo>
                      <a:pt x="4315" y="16389"/>
                      <a:pt x="4360" y="16549"/>
                      <a:pt x="4406" y="16708"/>
                    </a:cubicBezTo>
                    <a:cubicBezTo>
                      <a:pt x="4383" y="16754"/>
                      <a:pt x="4406" y="16800"/>
                      <a:pt x="4429" y="16845"/>
                    </a:cubicBezTo>
                    <a:cubicBezTo>
                      <a:pt x="4429" y="16868"/>
                      <a:pt x="4429" y="16891"/>
                      <a:pt x="4452" y="16914"/>
                    </a:cubicBezTo>
                    <a:cubicBezTo>
                      <a:pt x="4452" y="17005"/>
                      <a:pt x="4474" y="17096"/>
                      <a:pt x="4497" y="17188"/>
                    </a:cubicBezTo>
                    <a:lnTo>
                      <a:pt x="4566" y="17393"/>
                    </a:lnTo>
                    <a:cubicBezTo>
                      <a:pt x="4566" y="17439"/>
                      <a:pt x="4566" y="17462"/>
                      <a:pt x="4589" y="17507"/>
                    </a:cubicBezTo>
                    <a:cubicBezTo>
                      <a:pt x="4589" y="17530"/>
                      <a:pt x="4589" y="17576"/>
                      <a:pt x="4611" y="17621"/>
                    </a:cubicBezTo>
                    <a:cubicBezTo>
                      <a:pt x="4634" y="17644"/>
                      <a:pt x="4634" y="17644"/>
                      <a:pt x="4657" y="17667"/>
                    </a:cubicBezTo>
                    <a:cubicBezTo>
                      <a:pt x="4680" y="17713"/>
                      <a:pt x="4680" y="17758"/>
                      <a:pt x="4703" y="17781"/>
                    </a:cubicBezTo>
                    <a:cubicBezTo>
                      <a:pt x="4748" y="17964"/>
                      <a:pt x="4794" y="18169"/>
                      <a:pt x="4862" y="18352"/>
                    </a:cubicBezTo>
                    <a:cubicBezTo>
                      <a:pt x="4885" y="18443"/>
                      <a:pt x="4908" y="18534"/>
                      <a:pt x="4931" y="18626"/>
                    </a:cubicBezTo>
                    <a:cubicBezTo>
                      <a:pt x="4931" y="18648"/>
                      <a:pt x="4954" y="18694"/>
                      <a:pt x="4954" y="18717"/>
                    </a:cubicBezTo>
                    <a:cubicBezTo>
                      <a:pt x="4977" y="18763"/>
                      <a:pt x="4977" y="18785"/>
                      <a:pt x="4977" y="18808"/>
                    </a:cubicBezTo>
                    <a:cubicBezTo>
                      <a:pt x="4977" y="18831"/>
                      <a:pt x="4999" y="18854"/>
                      <a:pt x="4999" y="18854"/>
                    </a:cubicBezTo>
                    <a:lnTo>
                      <a:pt x="5045" y="19059"/>
                    </a:lnTo>
                    <a:cubicBezTo>
                      <a:pt x="5045" y="19059"/>
                      <a:pt x="5045" y="19082"/>
                      <a:pt x="5045" y="19082"/>
                    </a:cubicBezTo>
                    <a:cubicBezTo>
                      <a:pt x="5068" y="19173"/>
                      <a:pt x="5091" y="19242"/>
                      <a:pt x="5114" y="19310"/>
                    </a:cubicBezTo>
                    <a:cubicBezTo>
                      <a:pt x="5114" y="19379"/>
                      <a:pt x="5136" y="19425"/>
                      <a:pt x="5159" y="19493"/>
                    </a:cubicBezTo>
                    <a:cubicBezTo>
                      <a:pt x="5205" y="19630"/>
                      <a:pt x="5228" y="19744"/>
                      <a:pt x="5273" y="19881"/>
                    </a:cubicBezTo>
                    <a:cubicBezTo>
                      <a:pt x="5273" y="19927"/>
                      <a:pt x="5296" y="19972"/>
                      <a:pt x="5296" y="20018"/>
                    </a:cubicBezTo>
                    <a:cubicBezTo>
                      <a:pt x="5319" y="20064"/>
                      <a:pt x="5319" y="20109"/>
                      <a:pt x="5342" y="20155"/>
                    </a:cubicBezTo>
                    <a:cubicBezTo>
                      <a:pt x="5342" y="20201"/>
                      <a:pt x="5365" y="20223"/>
                      <a:pt x="5365" y="20269"/>
                    </a:cubicBezTo>
                    <a:cubicBezTo>
                      <a:pt x="5387" y="20315"/>
                      <a:pt x="5387" y="20360"/>
                      <a:pt x="5410" y="20406"/>
                    </a:cubicBezTo>
                    <a:cubicBezTo>
                      <a:pt x="5387" y="20406"/>
                      <a:pt x="5387" y="20406"/>
                      <a:pt x="5387" y="20429"/>
                    </a:cubicBezTo>
                    <a:cubicBezTo>
                      <a:pt x="5387" y="20475"/>
                      <a:pt x="5410" y="20520"/>
                      <a:pt x="5410" y="20589"/>
                    </a:cubicBezTo>
                    <a:cubicBezTo>
                      <a:pt x="5433" y="20634"/>
                      <a:pt x="5433" y="20657"/>
                      <a:pt x="5456" y="20703"/>
                    </a:cubicBezTo>
                    <a:cubicBezTo>
                      <a:pt x="5479" y="20817"/>
                      <a:pt x="5502" y="20908"/>
                      <a:pt x="5547" y="21022"/>
                    </a:cubicBezTo>
                    <a:cubicBezTo>
                      <a:pt x="5547" y="21022"/>
                      <a:pt x="5547" y="21022"/>
                      <a:pt x="5547" y="21045"/>
                    </a:cubicBezTo>
                    <a:cubicBezTo>
                      <a:pt x="5547" y="21068"/>
                      <a:pt x="5547" y="21091"/>
                      <a:pt x="5570" y="21114"/>
                    </a:cubicBezTo>
                    <a:cubicBezTo>
                      <a:pt x="5570" y="21136"/>
                      <a:pt x="5570" y="21182"/>
                      <a:pt x="5593" y="21228"/>
                    </a:cubicBezTo>
                    <a:cubicBezTo>
                      <a:pt x="5616" y="21319"/>
                      <a:pt x="5639" y="21410"/>
                      <a:pt x="5684" y="21524"/>
                    </a:cubicBezTo>
                    <a:cubicBezTo>
                      <a:pt x="5684" y="21570"/>
                      <a:pt x="5707" y="21616"/>
                      <a:pt x="5707" y="21661"/>
                    </a:cubicBezTo>
                    <a:lnTo>
                      <a:pt x="5730" y="21684"/>
                    </a:lnTo>
                    <a:cubicBezTo>
                      <a:pt x="5730" y="21707"/>
                      <a:pt x="5730" y="21730"/>
                      <a:pt x="5730" y="21753"/>
                    </a:cubicBezTo>
                    <a:cubicBezTo>
                      <a:pt x="5753" y="21844"/>
                      <a:pt x="5775" y="21913"/>
                      <a:pt x="5798" y="22004"/>
                    </a:cubicBezTo>
                    <a:cubicBezTo>
                      <a:pt x="5821" y="22072"/>
                      <a:pt x="5844" y="22164"/>
                      <a:pt x="5867" y="22232"/>
                    </a:cubicBezTo>
                    <a:cubicBezTo>
                      <a:pt x="5867" y="22255"/>
                      <a:pt x="5890" y="22301"/>
                      <a:pt x="5890" y="22323"/>
                    </a:cubicBezTo>
                    <a:cubicBezTo>
                      <a:pt x="5890" y="22369"/>
                      <a:pt x="5912" y="22415"/>
                      <a:pt x="5912" y="22460"/>
                    </a:cubicBezTo>
                    <a:cubicBezTo>
                      <a:pt x="5935" y="22506"/>
                      <a:pt x="5935" y="22552"/>
                      <a:pt x="5958" y="22574"/>
                    </a:cubicBezTo>
                    <a:cubicBezTo>
                      <a:pt x="5981" y="22597"/>
                      <a:pt x="5981" y="22620"/>
                      <a:pt x="6004" y="22620"/>
                    </a:cubicBezTo>
                    <a:cubicBezTo>
                      <a:pt x="6004" y="22666"/>
                      <a:pt x="6027" y="22734"/>
                      <a:pt x="6049" y="22780"/>
                    </a:cubicBezTo>
                    <a:cubicBezTo>
                      <a:pt x="6049" y="22826"/>
                      <a:pt x="6049" y="22871"/>
                      <a:pt x="6049" y="22894"/>
                    </a:cubicBezTo>
                    <a:cubicBezTo>
                      <a:pt x="6072" y="22940"/>
                      <a:pt x="6072" y="22962"/>
                      <a:pt x="6072" y="22985"/>
                    </a:cubicBezTo>
                    <a:cubicBezTo>
                      <a:pt x="6095" y="23054"/>
                      <a:pt x="6118" y="23122"/>
                      <a:pt x="6118" y="23191"/>
                    </a:cubicBezTo>
                    <a:cubicBezTo>
                      <a:pt x="6164" y="23305"/>
                      <a:pt x="6186" y="23419"/>
                      <a:pt x="6209" y="23533"/>
                    </a:cubicBezTo>
                    <a:cubicBezTo>
                      <a:pt x="6232" y="23602"/>
                      <a:pt x="6255" y="23693"/>
                      <a:pt x="6278" y="23761"/>
                    </a:cubicBezTo>
                    <a:cubicBezTo>
                      <a:pt x="6278" y="23784"/>
                      <a:pt x="6300" y="23807"/>
                      <a:pt x="6300" y="23830"/>
                    </a:cubicBezTo>
                    <a:cubicBezTo>
                      <a:pt x="6300" y="23898"/>
                      <a:pt x="6323" y="23967"/>
                      <a:pt x="6346" y="24012"/>
                    </a:cubicBezTo>
                    <a:cubicBezTo>
                      <a:pt x="6346" y="24081"/>
                      <a:pt x="6369" y="24127"/>
                      <a:pt x="6392" y="24195"/>
                    </a:cubicBezTo>
                    <a:cubicBezTo>
                      <a:pt x="6392" y="24195"/>
                      <a:pt x="6392" y="24218"/>
                      <a:pt x="6392" y="24218"/>
                    </a:cubicBezTo>
                    <a:cubicBezTo>
                      <a:pt x="6392" y="24264"/>
                      <a:pt x="6415" y="24332"/>
                      <a:pt x="6460" y="24355"/>
                    </a:cubicBezTo>
                    <a:cubicBezTo>
                      <a:pt x="6472" y="24366"/>
                      <a:pt x="6494" y="24372"/>
                      <a:pt x="6517" y="24372"/>
                    </a:cubicBezTo>
                    <a:cubicBezTo>
                      <a:pt x="6540" y="24372"/>
                      <a:pt x="6563" y="24366"/>
                      <a:pt x="6574" y="24355"/>
                    </a:cubicBezTo>
                    <a:cubicBezTo>
                      <a:pt x="6597" y="24332"/>
                      <a:pt x="6620" y="24309"/>
                      <a:pt x="6620" y="24286"/>
                    </a:cubicBezTo>
                    <a:cubicBezTo>
                      <a:pt x="6643" y="24264"/>
                      <a:pt x="6643" y="24264"/>
                      <a:pt x="6620" y="24241"/>
                    </a:cubicBezTo>
                    <a:cubicBezTo>
                      <a:pt x="6620" y="24218"/>
                      <a:pt x="6620" y="24218"/>
                      <a:pt x="6620" y="24195"/>
                    </a:cubicBezTo>
                    <a:cubicBezTo>
                      <a:pt x="6620" y="24195"/>
                      <a:pt x="6620" y="24172"/>
                      <a:pt x="6620" y="24172"/>
                    </a:cubicBezTo>
                    <a:cubicBezTo>
                      <a:pt x="6620" y="24149"/>
                      <a:pt x="6620" y="24149"/>
                      <a:pt x="6620" y="24127"/>
                    </a:cubicBezTo>
                    <a:cubicBezTo>
                      <a:pt x="6620" y="24104"/>
                      <a:pt x="6620" y="24058"/>
                      <a:pt x="6597" y="24035"/>
                    </a:cubicBezTo>
                    <a:cubicBezTo>
                      <a:pt x="6597" y="24012"/>
                      <a:pt x="6597" y="23990"/>
                      <a:pt x="6597" y="23967"/>
                    </a:cubicBezTo>
                    <a:cubicBezTo>
                      <a:pt x="6574" y="23921"/>
                      <a:pt x="6552" y="23875"/>
                      <a:pt x="6552" y="23830"/>
                    </a:cubicBezTo>
                    <a:cubicBezTo>
                      <a:pt x="6529" y="23784"/>
                      <a:pt x="6506" y="23739"/>
                      <a:pt x="6506" y="23716"/>
                    </a:cubicBezTo>
                    <a:cubicBezTo>
                      <a:pt x="6483" y="23670"/>
                      <a:pt x="6460" y="23624"/>
                      <a:pt x="6437" y="23579"/>
                    </a:cubicBezTo>
                    <a:cubicBezTo>
                      <a:pt x="6437" y="23556"/>
                      <a:pt x="6437" y="23533"/>
                      <a:pt x="6415" y="23510"/>
                    </a:cubicBezTo>
                    <a:lnTo>
                      <a:pt x="6415" y="23487"/>
                    </a:lnTo>
                    <a:cubicBezTo>
                      <a:pt x="6437" y="23487"/>
                      <a:pt x="6437" y="23487"/>
                      <a:pt x="6437" y="23465"/>
                    </a:cubicBezTo>
                    <a:cubicBezTo>
                      <a:pt x="6460" y="23442"/>
                      <a:pt x="6460" y="23396"/>
                      <a:pt x="6437" y="23373"/>
                    </a:cubicBezTo>
                    <a:cubicBezTo>
                      <a:pt x="6437" y="23350"/>
                      <a:pt x="6437" y="23350"/>
                      <a:pt x="6437" y="23328"/>
                    </a:cubicBezTo>
                    <a:cubicBezTo>
                      <a:pt x="6437" y="23305"/>
                      <a:pt x="6415" y="23305"/>
                      <a:pt x="6415" y="23282"/>
                    </a:cubicBezTo>
                    <a:cubicBezTo>
                      <a:pt x="6415" y="23236"/>
                      <a:pt x="6392" y="23191"/>
                      <a:pt x="6392" y="23168"/>
                    </a:cubicBezTo>
                    <a:cubicBezTo>
                      <a:pt x="6369" y="23077"/>
                      <a:pt x="6346" y="23008"/>
                      <a:pt x="6323" y="22917"/>
                    </a:cubicBezTo>
                    <a:cubicBezTo>
                      <a:pt x="6278" y="22803"/>
                      <a:pt x="6232" y="22666"/>
                      <a:pt x="6186" y="22529"/>
                    </a:cubicBezTo>
                    <a:cubicBezTo>
                      <a:pt x="6186" y="22506"/>
                      <a:pt x="6186" y="22483"/>
                      <a:pt x="6186" y="22460"/>
                    </a:cubicBezTo>
                    <a:cubicBezTo>
                      <a:pt x="6186" y="22460"/>
                      <a:pt x="6164" y="22437"/>
                      <a:pt x="6164" y="22437"/>
                    </a:cubicBezTo>
                    <a:cubicBezTo>
                      <a:pt x="6164" y="22415"/>
                      <a:pt x="6164" y="22392"/>
                      <a:pt x="6164" y="22369"/>
                    </a:cubicBezTo>
                    <a:cubicBezTo>
                      <a:pt x="6141" y="22323"/>
                      <a:pt x="6141" y="22278"/>
                      <a:pt x="6118" y="22255"/>
                    </a:cubicBezTo>
                    <a:cubicBezTo>
                      <a:pt x="6095" y="22164"/>
                      <a:pt x="6072" y="22072"/>
                      <a:pt x="6049" y="21981"/>
                    </a:cubicBezTo>
                    <a:cubicBezTo>
                      <a:pt x="6004" y="21821"/>
                      <a:pt x="5958" y="21639"/>
                      <a:pt x="5890" y="21479"/>
                    </a:cubicBezTo>
                    <a:cubicBezTo>
                      <a:pt x="5867" y="21388"/>
                      <a:pt x="5844" y="21296"/>
                      <a:pt x="5821" y="21228"/>
                    </a:cubicBezTo>
                    <a:cubicBezTo>
                      <a:pt x="5821" y="21182"/>
                      <a:pt x="5844" y="21159"/>
                      <a:pt x="5821" y="21114"/>
                    </a:cubicBezTo>
                    <a:cubicBezTo>
                      <a:pt x="5821" y="21045"/>
                      <a:pt x="5798" y="20977"/>
                      <a:pt x="5775" y="20908"/>
                    </a:cubicBezTo>
                    <a:cubicBezTo>
                      <a:pt x="5753" y="20817"/>
                      <a:pt x="5730" y="20726"/>
                      <a:pt x="5707" y="20657"/>
                    </a:cubicBezTo>
                    <a:cubicBezTo>
                      <a:pt x="5661" y="20520"/>
                      <a:pt x="5639" y="20406"/>
                      <a:pt x="5616" y="20292"/>
                    </a:cubicBezTo>
                    <a:cubicBezTo>
                      <a:pt x="5616" y="20269"/>
                      <a:pt x="5616" y="20269"/>
                      <a:pt x="5616" y="20246"/>
                    </a:cubicBezTo>
                    <a:cubicBezTo>
                      <a:pt x="5593" y="20223"/>
                      <a:pt x="5593" y="20201"/>
                      <a:pt x="5593" y="20178"/>
                    </a:cubicBezTo>
                    <a:lnTo>
                      <a:pt x="5570" y="20132"/>
                    </a:lnTo>
                    <a:cubicBezTo>
                      <a:pt x="5570" y="20086"/>
                      <a:pt x="5547" y="20064"/>
                      <a:pt x="5547" y="20018"/>
                    </a:cubicBezTo>
                    <a:cubicBezTo>
                      <a:pt x="5524" y="19995"/>
                      <a:pt x="5524" y="19972"/>
                      <a:pt x="5524" y="19972"/>
                    </a:cubicBezTo>
                    <a:cubicBezTo>
                      <a:pt x="5502" y="19858"/>
                      <a:pt x="5456" y="19767"/>
                      <a:pt x="5433" y="19676"/>
                    </a:cubicBezTo>
                    <a:cubicBezTo>
                      <a:pt x="5410" y="19561"/>
                      <a:pt x="5387" y="19470"/>
                      <a:pt x="5342" y="19379"/>
                    </a:cubicBezTo>
                    <a:cubicBezTo>
                      <a:pt x="5319" y="19288"/>
                      <a:pt x="5296" y="19196"/>
                      <a:pt x="5273" y="19105"/>
                    </a:cubicBezTo>
                    <a:lnTo>
                      <a:pt x="5205" y="18877"/>
                    </a:lnTo>
                    <a:cubicBezTo>
                      <a:pt x="5205" y="18877"/>
                      <a:pt x="5205" y="18854"/>
                      <a:pt x="5205" y="18854"/>
                    </a:cubicBezTo>
                    <a:cubicBezTo>
                      <a:pt x="5228" y="18831"/>
                      <a:pt x="5228" y="18808"/>
                      <a:pt x="5228" y="18763"/>
                    </a:cubicBezTo>
                    <a:cubicBezTo>
                      <a:pt x="5182" y="18603"/>
                      <a:pt x="5114" y="18466"/>
                      <a:pt x="5068" y="18306"/>
                    </a:cubicBezTo>
                    <a:cubicBezTo>
                      <a:pt x="5068" y="18306"/>
                      <a:pt x="5068" y="18283"/>
                      <a:pt x="5068" y="18260"/>
                    </a:cubicBezTo>
                    <a:cubicBezTo>
                      <a:pt x="4999" y="18078"/>
                      <a:pt x="4954" y="17918"/>
                      <a:pt x="4885" y="17735"/>
                    </a:cubicBezTo>
                    <a:cubicBezTo>
                      <a:pt x="4885" y="17690"/>
                      <a:pt x="4862" y="17644"/>
                      <a:pt x="4840" y="17599"/>
                    </a:cubicBezTo>
                    <a:cubicBezTo>
                      <a:pt x="4840" y="17576"/>
                      <a:pt x="4840" y="17576"/>
                      <a:pt x="4840" y="17576"/>
                    </a:cubicBezTo>
                    <a:cubicBezTo>
                      <a:pt x="4840" y="17553"/>
                      <a:pt x="4840" y="17553"/>
                      <a:pt x="4840" y="17530"/>
                    </a:cubicBezTo>
                    <a:cubicBezTo>
                      <a:pt x="4817" y="17462"/>
                      <a:pt x="4794" y="17393"/>
                      <a:pt x="4771" y="17302"/>
                    </a:cubicBezTo>
                    <a:cubicBezTo>
                      <a:pt x="4771" y="17302"/>
                      <a:pt x="4771" y="17302"/>
                      <a:pt x="4771" y="17279"/>
                    </a:cubicBezTo>
                    <a:cubicBezTo>
                      <a:pt x="4748" y="17256"/>
                      <a:pt x="4748" y="17233"/>
                      <a:pt x="4748" y="17210"/>
                    </a:cubicBezTo>
                    <a:cubicBezTo>
                      <a:pt x="4726" y="17119"/>
                      <a:pt x="4680" y="17028"/>
                      <a:pt x="4657" y="16914"/>
                    </a:cubicBezTo>
                    <a:cubicBezTo>
                      <a:pt x="4634" y="16800"/>
                      <a:pt x="4611" y="16686"/>
                      <a:pt x="4566" y="16571"/>
                    </a:cubicBezTo>
                    <a:cubicBezTo>
                      <a:pt x="4543" y="16480"/>
                      <a:pt x="4520" y="16389"/>
                      <a:pt x="4497" y="16297"/>
                    </a:cubicBezTo>
                    <a:cubicBezTo>
                      <a:pt x="4497" y="16275"/>
                      <a:pt x="4474" y="16229"/>
                      <a:pt x="4474" y="16183"/>
                    </a:cubicBezTo>
                    <a:cubicBezTo>
                      <a:pt x="4474" y="16161"/>
                      <a:pt x="4474" y="16138"/>
                      <a:pt x="4474" y="16115"/>
                    </a:cubicBezTo>
                    <a:cubicBezTo>
                      <a:pt x="4452" y="16069"/>
                      <a:pt x="4452" y="16024"/>
                      <a:pt x="4429" y="15978"/>
                    </a:cubicBezTo>
                    <a:cubicBezTo>
                      <a:pt x="4429" y="15932"/>
                      <a:pt x="4406" y="15909"/>
                      <a:pt x="4406" y="15864"/>
                    </a:cubicBezTo>
                    <a:cubicBezTo>
                      <a:pt x="4383" y="15795"/>
                      <a:pt x="4337" y="15704"/>
                      <a:pt x="4315" y="15613"/>
                    </a:cubicBezTo>
                    <a:cubicBezTo>
                      <a:pt x="4269" y="15430"/>
                      <a:pt x="4223" y="15270"/>
                      <a:pt x="4155" y="15088"/>
                    </a:cubicBezTo>
                    <a:cubicBezTo>
                      <a:pt x="4132" y="14951"/>
                      <a:pt x="4086" y="14791"/>
                      <a:pt x="4041" y="14654"/>
                    </a:cubicBezTo>
                    <a:cubicBezTo>
                      <a:pt x="4041" y="14654"/>
                      <a:pt x="4041" y="14631"/>
                      <a:pt x="4041" y="14631"/>
                    </a:cubicBezTo>
                    <a:cubicBezTo>
                      <a:pt x="4018" y="14494"/>
                      <a:pt x="3972" y="14380"/>
                      <a:pt x="3927" y="14266"/>
                    </a:cubicBezTo>
                    <a:cubicBezTo>
                      <a:pt x="3927" y="14220"/>
                      <a:pt x="3904" y="14175"/>
                      <a:pt x="3881" y="14129"/>
                    </a:cubicBezTo>
                    <a:cubicBezTo>
                      <a:pt x="3881" y="14106"/>
                      <a:pt x="3881" y="14083"/>
                      <a:pt x="3858" y="14061"/>
                    </a:cubicBezTo>
                    <a:cubicBezTo>
                      <a:pt x="3858" y="14038"/>
                      <a:pt x="3858" y="14015"/>
                      <a:pt x="3858" y="13992"/>
                    </a:cubicBezTo>
                    <a:cubicBezTo>
                      <a:pt x="3790" y="13787"/>
                      <a:pt x="3744" y="13581"/>
                      <a:pt x="3676" y="13376"/>
                    </a:cubicBezTo>
                    <a:cubicBezTo>
                      <a:pt x="3653" y="13285"/>
                      <a:pt x="3630" y="13170"/>
                      <a:pt x="3607" y="13079"/>
                    </a:cubicBezTo>
                    <a:cubicBezTo>
                      <a:pt x="3607" y="13079"/>
                      <a:pt x="3607" y="13056"/>
                      <a:pt x="3607" y="13056"/>
                    </a:cubicBezTo>
                    <a:cubicBezTo>
                      <a:pt x="3630" y="13033"/>
                      <a:pt x="3630" y="12988"/>
                      <a:pt x="3630" y="12965"/>
                    </a:cubicBezTo>
                    <a:cubicBezTo>
                      <a:pt x="3630" y="12874"/>
                      <a:pt x="3584" y="12782"/>
                      <a:pt x="3561" y="12714"/>
                    </a:cubicBezTo>
                    <a:cubicBezTo>
                      <a:pt x="3539" y="12623"/>
                      <a:pt x="3516" y="12531"/>
                      <a:pt x="3470" y="12463"/>
                    </a:cubicBezTo>
                    <a:lnTo>
                      <a:pt x="3402" y="12257"/>
                    </a:lnTo>
                    <a:cubicBezTo>
                      <a:pt x="3379" y="12166"/>
                      <a:pt x="3356" y="12098"/>
                      <a:pt x="3333" y="12029"/>
                    </a:cubicBezTo>
                    <a:cubicBezTo>
                      <a:pt x="3333" y="12029"/>
                      <a:pt x="3333" y="12029"/>
                      <a:pt x="3333" y="12006"/>
                    </a:cubicBezTo>
                    <a:cubicBezTo>
                      <a:pt x="3310" y="11961"/>
                      <a:pt x="3310" y="11915"/>
                      <a:pt x="3288" y="11869"/>
                    </a:cubicBezTo>
                    <a:cubicBezTo>
                      <a:pt x="3242" y="11732"/>
                      <a:pt x="3196" y="11573"/>
                      <a:pt x="3173" y="11436"/>
                    </a:cubicBezTo>
                    <a:cubicBezTo>
                      <a:pt x="3173" y="11413"/>
                      <a:pt x="3196" y="11367"/>
                      <a:pt x="3196" y="11344"/>
                    </a:cubicBezTo>
                    <a:cubicBezTo>
                      <a:pt x="3196" y="11344"/>
                      <a:pt x="3196" y="11322"/>
                      <a:pt x="3173" y="11322"/>
                    </a:cubicBezTo>
                    <a:cubicBezTo>
                      <a:pt x="3173" y="11230"/>
                      <a:pt x="3128" y="11139"/>
                      <a:pt x="3105" y="11048"/>
                    </a:cubicBezTo>
                    <a:cubicBezTo>
                      <a:pt x="3082" y="10934"/>
                      <a:pt x="3059" y="10819"/>
                      <a:pt x="3014" y="10728"/>
                    </a:cubicBezTo>
                    <a:cubicBezTo>
                      <a:pt x="2945" y="10500"/>
                      <a:pt x="2877" y="10272"/>
                      <a:pt x="2831" y="10043"/>
                    </a:cubicBezTo>
                    <a:cubicBezTo>
                      <a:pt x="2763" y="9815"/>
                      <a:pt x="2694" y="9587"/>
                      <a:pt x="2648" y="9336"/>
                    </a:cubicBezTo>
                    <a:cubicBezTo>
                      <a:pt x="2603" y="9222"/>
                      <a:pt x="2580" y="9108"/>
                      <a:pt x="2557" y="8971"/>
                    </a:cubicBezTo>
                    <a:cubicBezTo>
                      <a:pt x="2534" y="8925"/>
                      <a:pt x="2511" y="8879"/>
                      <a:pt x="2511" y="8811"/>
                    </a:cubicBezTo>
                    <a:cubicBezTo>
                      <a:pt x="2489" y="8742"/>
                      <a:pt x="2466" y="8697"/>
                      <a:pt x="2443" y="8628"/>
                    </a:cubicBezTo>
                    <a:cubicBezTo>
                      <a:pt x="2443" y="8605"/>
                      <a:pt x="2443" y="8605"/>
                      <a:pt x="2420" y="8605"/>
                    </a:cubicBezTo>
                    <a:cubicBezTo>
                      <a:pt x="2397" y="8468"/>
                      <a:pt x="2375" y="8309"/>
                      <a:pt x="2329" y="8172"/>
                    </a:cubicBezTo>
                    <a:cubicBezTo>
                      <a:pt x="2329" y="8035"/>
                      <a:pt x="2283" y="7898"/>
                      <a:pt x="2238" y="7784"/>
                    </a:cubicBezTo>
                    <a:cubicBezTo>
                      <a:pt x="2238" y="7715"/>
                      <a:pt x="2215" y="7670"/>
                      <a:pt x="2215" y="7624"/>
                    </a:cubicBezTo>
                    <a:cubicBezTo>
                      <a:pt x="2192" y="7601"/>
                      <a:pt x="2192" y="7578"/>
                      <a:pt x="2192" y="7555"/>
                    </a:cubicBezTo>
                    <a:cubicBezTo>
                      <a:pt x="2169" y="7533"/>
                      <a:pt x="2169" y="7533"/>
                      <a:pt x="2169" y="7510"/>
                    </a:cubicBezTo>
                    <a:cubicBezTo>
                      <a:pt x="2146" y="7487"/>
                      <a:pt x="2146" y="7487"/>
                      <a:pt x="2123" y="7464"/>
                    </a:cubicBezTo>
                    <a:cubicBezTo>
                      <a:pt x="2101" y="7396"/>
                      <a:pt x="2078" y="7304"/>
                      <a:pt x="2055" y="7213"/>
                    </a:cubicBezTo>
                    <a:cubicBezTo>
                      <a:pt x="2009" y="7099"/>
                      <a:pt x="1986" y="6985"/>
                      <a:pt x="1964" y="6871"/>
                    </a:cubicBezTo>
                    <a:cubicBezTo>
                      <a:pt x="1941" y="6802"/>
                      <a:pt x="1918" y="6711"/>
                      <a:pt x="1895" y="6642"/>
                    </a:cubicBezTo>
                    <a:cubicBezTo>
                      <a:pt x="1895" y="6642"/>
                      <a:pt x="1895" y="6620"/>
                      <a:pt x="1895" y="6620"/>
                    </a:cubicBezTo>
                    <a:cubicBezTo>
                      <a:pt x="1872" y="6528"/>
                      <a:pt x="1850" y="6414"/>
                      <a:pt x="1827" y="6323"/>
                    </a:cubicBezTo>
                    <a:cubicBezTo>
                      <a:pt x="1804" y="6232"/>
                      <a:pt x="1781" y="6140"/>
                      <a:pt x="1758" y="6072"/>
                    </a:cubicBezTo>
                    <a:cubicBezTo>
                      <a:pt x="1735" y="5980"/>
                      <a:pt x="1713" y="5889"/>
                      <a:pt x="1690" y="5821"/>
                    </a:cubicBezTo>
                    <a:lnTo>
                      <a:pt x="1644" y="5684"/>
                    </a:lnTo>
                    <a:cubicBezTo>
                      <a:pt x="1644" y="5638"/>
                      <a:pt x="1644" y="5615"/>
                      <a:pt x="1621" y="5570"/>
                    </a:cubicBezTo>
                    <a:cubicBezTo>
                      <a:pt x="1621" y="5547"/>
                      <a:pt x="1598" y="5524"/>
                      <a:pt x="1576" y="5524"/>
                    </a:cubicBezTo>
                    <a:cubicBezTo>
                      <a:pt x="1576" y="5455"/>
                      <a:pt x="1553" y="5410"/>
                      <a:pt x="1530" y="5341"/>
                    </a:cubicBezTo>
                    <a:cubicBezTo>
                      <a:pt x="1484" y="5136"/>
                      <a:pt x="1439" y="4953"/>
                      <a:pt x="1393" y="4748"/>
                    </a:cubicBezTo>
                    <a:cubicBezTo>
                      <a:pt x="1370" y="4634"/>
                      <a:pt x="1347" y="4520"/>
                      <a:pt x="1302" y="4406"/>
                    </a:cubicBezTo>
                    <a:cubicBezTo>
                      <a:pt x="1279" y="4337"/>
                      <a:pt x="1279" y="4246"/>
                      <a:pt x="1256" y="4177"/>
                    </a:cubicBezTo>
                    <a:cubicBezTo>
                      <a:pt x="1256" y="4154"/>
                      <a:pt x="1233" y="4109"/>
                      <a:pt x="1233" y="4086"/>
                    </a:cubicBezTo>
                    <a:cubicBezTo>
                      <a:pt x="1217" y="4053"/>
                      <a:pt x="1200" y="4031"/>
                      <a:pt x="1174" y="4031"/>
                    </a:cubicBezTo>
                    <a:cubicBezTo>
                      <a:pt x="1165" y="4031"/>
                      <a:pt x="1154" y="4034"/>
                      <a:pt x="1142" y="4040"/>
                    </a:cubicBezTo>
                    <a:cubicBezTo>
                      <a:pt x="1073" y="3835"/>
                      <a:pt x="1028" y="3629"/>
                      <a:pt x="982" y="3401"/>
                    </a:cubicBezTo>
                    <a:cubicBezTo>
                      <a:pt x="914" y="3173"/>
                      <a:pt x="845" y="2922"/>
                      <a:pt x="800" y="2671"/>
                    </a:cubicBezTo>
                    <a:cubicBezTo>
                      <a:pt x="777" y="2580"/>
                      <a:pt x="731" y="2488"/>
                      <a:pt x="708" y="2374"/>
                    </a:cubicBezTo>
                    <a:cubicBezTo>
                      <a:pt x="685" y="2328"/>
                      <a:pt x="685" y="2260"/>
                      <a:pt x="663" y="2214"/>
                    </a:cubicBezTo>
                    <a:cubicBezTo>
                      <a:pt x="640" y="2146"/>
                      <a:pt x="640" y="2077"/>
                      <a:pt x="617" y="2032"/>
                    </a:cubicBezTo>
                    <a:cubicBezTo>
                      <a:pt x="594" y="2009"/>
                      <a:pt x="571" y="1986"/>
                      <a:pt x="548" y="1986"/>
                    </a:cubicBezTo>
                    <a:cubicBezTo>
                      <a:pt x="526" y="1918"/>
                      <a:pt x="503" y="1849"/>
                      <a:pt x="503" y="1758"/>
                    </a:cubicBezTo>
                    <a:cubicBezTo>
                      <a:pt x="503" y="1781"/>
                      <a:pt x="503" y="1781"/>
                      <a:pt x="503" y="1781"/>
                    </a:cubicBezTo>
                    <a:cubicBezTo>
                      <a:pt x="480" y="1689"/>
                      <a:pt x="457" y="1621"/>
                      <a:pt x="434" y="1530"/>
                    </a:cubicBezTo>
                    <a:cubicBezTo>
                      <a:pt x="434" y="1438"/>
                      <a:pt x="412" y="1347"/>
                      <a:pt x="389" y="1256"/>
                    </a:cubicBezTo>
                    <a:cubicBezTo>
                      <a:pt x="366" y="1073"/>
                      <a:pt x="320" y="890"/>
                      <a:pt x="275" y="708"/>
                    </a:cubicBezTo>
                    <a:cubicBezTo>
                      <a:pt x="275" y="731"/>
                      <a:pt x="275" y="731"/>
                      <a:pt x="275" y="731"/>
                    </a:cubicBezTo>
                    <a:cubicBezTo>
                      <a:pt x="252" y="617"/>
                      <a:pt x="229" y="502"/>
                      <a:pt x="206" y="388"/>
                    </a:cubicBezTo>
                    <a:cubicBezTo>
                      <a:pt x="183" y="274"/>
                      <a:pt x="138" y="137"/>
                      <a:pt x="115" y="23"/>
                    </a:cubicBezTo>
                    <a:cubicBezTo>
                      <a:pt x="92" y="0"/>
                      <a:pt x="69" y="0"/>
                      <a:pt x="69" y="0"/>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 name="Google Shape;7824;p34"/>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 name="Google Shape;7825;p34"/>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 name="Google Shape;7826;p34"/>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 name="Google Shape;7827;p34"/>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 name="Google Shape;7828;p34"/>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 name="Google Shape;7829;p34"/>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 name="Google Shape;7830;p34"/>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 name="Google Shape;7831;p34"/>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 name="Google Shape;7832;p34"/>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 name="Google Shape;7833;p34"/>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 name="Google Shape;7834;p34"/>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 name="Google Shape;7835;p34"/>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 name="Google Shape;7836;p34"/>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 name="Google Shape;7837;p34"/>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 name="Google Shape;7838;p34"/>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 name="Google Shape;7839;p34"/>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 name="Google Shape;7840;p34"/>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 name="Google Shape;7841;p34"/>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 name="Google Shape;7842;p34"/>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 name="Google Shape;7843;p34"/>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 name="Google Shape;7844;p34"/>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 name="Google Shape;7845;p34"/>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 name="Google Shape;7846;p34"/>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 name="Google Shape;7847;p34"/>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 name="Google Shape;7848;p34"/>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 name="Google Shape;7849;p34"/>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 name="Google Shape;7850;p34"/>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 name="Google Shape;7851;p34"/>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 name="Google Shape;7852;p34"/>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 name="Google Shape;7853;p34"/>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 name="Google Shape;7854;p34"/>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 name="Google Shape;7855;p34"/>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 name="Google Shape;7856;p34"/>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 name="Google Shape;7857;p34"/>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 name="Google Shape;7858;p34"/>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 name="Google Shape;7859;p34"/>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 name="Google Shape;7860;p34"/>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 name="Google Shape;7861;p34"/>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 name="Google Shape;7862;p34"/>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 name="Google Shape;7863;p34"/>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 name="Google Shape;7864;p34"/>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 name="Google Shape;7865;p34"/>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 name="Google Shape;7866;p34"/>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 name="Google Shape;7867;p34"/>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 name="Google Shape;7868;p34"/>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 name="Google Shape;7869;p34"/>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 name="Google Shape;7870;p34"/>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 name="Google Shape;7871;p34"/>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 name="Google Shape;7872;p34"/>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 name="Google Shape;7873;p34"/>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 name="Google Shape;7874;p34"/>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 name="Google Shape;7875;p34"/>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 name="Google Shape;7876;p34"/>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 name="Google Shape;7877;p34"/>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 name="Google Shape;7878;p34"/>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 name="Google Shape;7879;p34"/>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 name="Google Shape;7880;p34"/>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 name="Google Shape;7881;p34"/>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 name="Google Shape;7882;p34"/>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 name="Google Shape;7883;p34"/>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 name="Google Shape;7884;p34"/>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 name="Google Shape;7885;p34"/>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 name="Google Shape;7886;p34"/>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 name="Google Shape;7887;p34"/>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 name="Google Shape;7888;p34"/>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 name="Google Shape;7889;p34"/>
            <p:cNvGrpSpPr/>
            <p:nvPr/>
          </p:nvGrpSpPr>
          <p:grpSpPr>
            <a:xfrm rot="5893051" flipH="1">
              <a:off x="7623562" y="2128993"/>
              <a:ext cx="643423" cy="572712"/>
              <a:chOff x="4748225" y="4600750"/>
              <a:chExt cx="332125" cy="295625"/>
            </a:xfrm>
          </p:grpSpPr>
          <p:sp>
            <p:nvSpPr>
              <p:cNvPr id="193" name="Google Shape;7890;p34"/>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 name="Google Shape;7891;p3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 name="Google Shape;7892;p3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 name="Google Shape;7893;p3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 name="Google Shape;7894;p3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 name="Google Shape;7895;p34"/>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 name="Google Shape;7896;p34"/>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 name="Google Shape;7897;p34"/>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 name="Google Shape;7898;p34"/>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 name="Google Shape;7899;p3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 name="Google Shape;7900;p3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 name="Google Shape;7901;p3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 name="Google Shape;7902;p3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 name="Google Shape;7903;p3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 name="Google Shape;7904;p3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 name="Google Shape;7905;p3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7906;p3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 name="Google Shape;7907;p3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 name="Google Shape;7908;p3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7909;p3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 name="Google Shape;7910;p3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 name="Google Shape;7911;p3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 name="Google Shape;7912;p3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 name="Google Shape;7913;p3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 name="Google Shape;7914;p3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 name="Google Shape;7915;p3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 name="Google Shape;7916;p3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 name="Google Shape;7917;p3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 name="Google Shape;7918;p3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 name="Google Shape;7919;p3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 name="Google Shape;7920;p3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 name="Google Shape;7921;p3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 name="Google Shape;7922;p3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 name="Google Shape;7923;p3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 name="Google Shape;7924;p3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 name="Google Shape;7925;p3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 name="Google Shape;7926;p3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 name="Google Shape;7927;p3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 name="Google Shape;7928;p3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 name="Google Shape;7929;p3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 name="Google Shape;7930;p3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 name="Google Shape;7931;p3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 name="Google Shape;7932;p3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 name="Google Shape;7933;p3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 name="Google Shape;7934;p3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 name="Google Shape;7935;p3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 name="Google Shape;7936;p3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 name="Google Shape;7937;p3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 name="Google Shape;7938;p3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 name="Google Shape;7939;p3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 name="Google Shape;7940;p3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 name="Google Shape;7941;p3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 name="Google Shape;7942;p3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 name="Google Shape;7943;p3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 name="Google Shape;7944;p3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 name="Google Shape;7945;p3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 name="Google Shape;7946;p3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 name="Google Shape;7947;p3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 name="Google Shape;7948;p3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 name="Google Shape;7949;p3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 name="Google Shape;7950;p3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 name="Google Shape;7951;p3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 name="Google Shape;7952;p3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 name="Google Shape;7953;p3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 name="Google Shape;7954;p3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 name="Google Shape;7955;p34"/>
            <p:cNvGrpSpPr/>
            <p:nvPr/>
          </p:nvGrpSpPr>
          <p:grpSpPr>
            <a:xfrm flipH="1">
              <a:off x="5194321" y="3335037"/>
              <a:ext cx="916782" cy="1428340"/>
              <a:chOff x="231900" y="729199"/>
              <a:chExt cx="1185086" cy="1846354"/>
            </a:xfrm>
          </p:grpSpPr>
          <p:sp>
            <p:nvSpPr>
              <p:cNvPr id="25" name="Google Shape;7956;p34"/>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 name="Google Shape;7957;p34"/>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 name="Google Shape;7958;p34"/>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 name="Google Shape;7959;p34"/>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 name="Google Shape;7960;p34"/>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 name="Google Shape;7961;p34"/>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 name="Google Shape;7962;p34"/>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 name="Google Shape;7963;p34"/>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 name="Google Shape;7964;p34"/>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 name="Google Shape;7965;p34"/>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 name="Google Shape;7966;p34"/>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 name="Google Shape;7967;p34"/>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 name="Google Shape;7968;p34"/>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 name="Google Shape;7969;p34"/>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 name="Google Shape;7970;p34"/>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 name="Google Shape;7971;p34"/>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 name="Google Shape;7972;p34"/>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 name="Google Shape;7973;p34"/>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 name="Google Shape;7974;p34"/>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 name="Google Shape;7975;p34"/>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 name="Google Shape;7976;p34"/>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 name="Google Shape;7977;p34"/>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 name="Google Shape;7978;p34"/>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 name="Google Shape;7979;p34"/>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 name="Google Shape;7980;p34"/>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 name="Google Shape;7981;p34"/>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 name="Google Shape;7982;p34"/>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 name="Google Shape;7983;p34"/>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 name="Google Shape;7984;p34"/>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 name="Google Shape;7985;p34"/>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 name="Google Shape;7986;p34"/>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 name="Google Shape;7987;p34"/>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 name="Google Shape;7988;p34"/>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 name="Google Shape;7989;p34"/>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 name="Google Shape;7990;p34"/>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 name="Google Shape;7991;p34"/>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 name="Google Shape;7992;p34"/>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 name="Google Shape;7993;p34"/>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 name="Google Shape;7994;p34"/>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 name="Google Shape;7995;p34"/>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 name="Google Shape;7996;p34"/>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 name="Google Shape;7997;p34"/>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 name="Google Shape;7998;p34"/>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 name="Google Shape;7999;p34"/>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 name="Google Shape;8000;p34"/>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 name="Google Shape;8001;p34"/>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 name="Google Shape;8002;p34"/>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 name="Google Shape;8003;p34"/>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 name="Google Shape;8004;p34"/>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 name="Google Shape;8005;p34"/>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 name="Google Shape;8006;p34"/>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 name="Google Shape;8007;p34"/>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 name="Google Shape;8008;p34"/>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 name="Google Shape;8009;p34"/>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 name="Google Shape;8010;p34"/>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 name="Google Shape;8011;p34"/>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 name="Google Shape;8012;p34"/>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 name="Google Shape;8013;p34"/>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 name="Google Shape;8014;p34"/>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 name="Google Shape;8015;p34"/>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 name="Google Shape;8016;p34"/>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 name="Google Shape;8017;p34"/>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 name="Google Shape;8018;p34"/>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 name="Google Shape;8019;p34"/>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 name="Google Shape;8020;p34"/>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 name="Google Shape;8021;p34"/>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 name="Google Shape;8022;p34"/>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 name="Google Shape;8023;p34"/>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 name="Google Shape;8024;p34"/>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 name="Google Shape;8025;p34"/>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 name="Google Shape;8026;p34"/>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 name="Google Shape;8027;p34"/>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 name="Google Shape;8028;p34"/>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 name="Google Shape;8029;p34"/>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 name="Google Shape;8030;p34"/>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 name="Google Shape;8031;p34"/>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 name="Google Shape;8032;p34"/>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 name="Google Shape;8033;p34"/>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 name="Google Shape;8034;p34"/>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 name="Google Shape;8035;p34"/>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 name="Google Shape;8036;p34"/>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 name="Google Shape;8037;p34"/>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 name="Google Shape;8038;p34"/>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 name="Google Shape;8039;p34"/>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 name="Google Shape;8040;p34"/>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 name="Google Shape;8041;p34"/>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 name="Google Shape;8042;p34"/>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 name="Google Shape;8043;p34"/>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 name="Google Shape;8044;p34"/>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 name="Google Shape;8045;p34"/>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 name="Google Shape;8046;p34"/>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 name="Google Shape;8047;p34"/>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 name="Google Shape;8048;p34"/>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 name="Google Shape;8049;p34"/>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 name="Google Shape;8050;p34"/>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 name="Google Shape;8051;p34"/>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 name="Google Shape;8052;p34"/>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 name="Google Shape;8053;p34"/>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 name="Google Shape;8054;p34"/>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 name="Google Shape;8055;p34"/>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 name="Google Shape;8056;p34"/>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 name="Google Shape;8057;p34"/>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 name="Google Shape;8058;p34"/>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 name="Google Shape;8059;p34"/>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 name="Google Shape;8060;p34"/>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 name="Google Shape;8061;p34"/>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 name="Google Shape;8062;p34"/>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 name="Google Shape;8063;p34"/>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 name="Google Shape;8064;p34"/>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 name="Google Shape;8065;p34"/>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 name="Google Shape;8066;p34"/>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 name="Google Shape;8067;p34"/>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 name="Google Shape;8068;p34"/>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 name="Google Shape;8069;p34"/>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 name="Google Shape;8070;p34"/>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 name="Google Shape;8071;p34"/>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 name="Google Shape;8072;p34"/>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 name="Google Shape;8073;p34"/>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 name="Google Shape;8074;p34"/>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 name="Google Shape;8075;p34"/>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 name="Google Shape;8076;p34"/>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 name="Google Shape;8077;p34"/>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 name="Google Shape;8078;p34"/>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 name="Google Shape;8079;p34"/>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 name="Google Shape;8080;p34"/>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 name="Google Shape;8081;p34"/>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 name="Google Shape;8082;p34"/>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 name="Google Shape;8083;p34"/>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 name="Google Shape;8084;p34"/>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 name="Google Shape;8085;p34"/>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 name="Google Shape;8086;p34"/>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 name="Google Shape;8087;p34"/>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 name="Google Shape;8088;p34"/>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 name="Google Shape;8089;p34"/>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 name="Google Shape;8090;p34"/>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 name="Google Shape;8091;p34"/>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 name="Google Shape;8092;p34"/>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 name="Google Shape;8093;p34"/>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 name="Google Shape;8094;p34"/>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 name="Google Shape;8095;p34"/>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 name="Google Shape;8096;p34"/>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 name="Google Shape;8097;p34"/>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 name="Google Shape;8098;p34"/>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 name="Google Shape;8099;p34"/>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 name="Google Shape;8100;p34"/>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 name="Google Shape;8101;p34"/>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 name="Google Shape;8102;p34"/>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 name="Google Shape;8103;p34"/>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 name="Google Shape;8104;p34"/>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8105;p34"/>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 name="Google Shape;8106;p34"/>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8107;p34"/>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 name="Google Shape;8108;p34"/>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 name="Google Shape;8109;p34"/>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 name="Google Shape;8110;p34"/>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8111;p34"/>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8112;p34"/>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8113;p34"/>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 name="Google Shape;8114;p34"/>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 name="Google Shape;8115;p34"/>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 name="Google Shape;8116;p34"/>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 name="Google Shape;8117;p34"/>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 name="Google Shape;8118;p34"/>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 name="Google Shape;8119;p34"/>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 name="Google Shape;8120;p34"/>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 name="Google Shape;8121;p34"/>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 name="Google Shape;8122;p34"/>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 name="Google Shape;8123;p34"/>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 name="Google Shape;8124;p34"/>
            <p:cNvGrpSpPr/>
            <p:nvPr/>
          </p:nvGrpSpPr>
          <p:grpSpPr>
            <a:xfrm rot="-1687898">
              <a:off x="4477127" y="2860706"/>
              <a:ext cx="342054" cy="418382"/>
              <a:chOff x="2019050" y="1133325"/>
              <a:chExt cx="153525" cy="187750"/>
            </a:xfrm>
          </p:grpSpPr>
          <p:sp>
            <p:nvSpPr>
              <p:cNvPr id="21" name="Google Shape;8125;p34"/>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 name="Google Shape;8126;p34"/>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 name="Google Shape;8127;p34"/>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 name="Google Shape;8128;p34"/>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 name="Google Shape;8129;p34"/>
            <p:cNvGrpSpPr/>
            <p:nvPr/>
          </p:nvGrpSpPr>
          <p:grpSpPr>
            <a:xfrm rot="-1127918">
              <a:off x="4955500" y="1113888"/>
              <a:ext cx="465086" cy="510640"/>
              <a:chOff x="818450" y="719950"/>
              <a:chExt cx="162075" cy="177950"/>
            </a:xfrm>
          </p:grpSpPr>
          <p:sp>
            <p:nvSpPr>
              <p:cNvPr id="18" name="Google Shape;8130;p34"/>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 name="Google Shape;8131;p34"/>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 name="Google Shape;8132;p34"/>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 name="Google Shape;8133;p34"/>
            <p:cNvGrpSpPr/>
            <p:nvPr/>
          </p:nvGrpSpPr>
          <p:grpSpPr>
            <a:xfrm rot="3844975">
              <a:off x="6292410" y="3020987"/>
              <a:ext cx="329648" cy="423846"/>
              <a:chOff x="3526675" y="707075"/>
              <a:chExt cx="187750" cy="241400"/>
            </a:xfrm>
          </p:grpSpPr>
          <p:sp>
            <p:nvSpPr>
              <p:cNvPr id="15" name="Google Shape;8134;p34"/>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 name="Google Shape;8135;p34"/>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 name="Google Shape;8136;p34"/>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3" name="Google Shape;8137;p34"/>
            <p:cNvSpPr/>
            <p:nvPr/>
          </p:nvSpPr>
          <p:spPr>
            <a:xfrm>
              <a:off x="3995911" y="138591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 name="Google Shape;8138;p34"/>
            <p:cNvSpPr/>
            <p:nvPr/>
          </p:nvSpPr>
          <p:spPr>
            <a:xfrm>
              <a:off x="7458722" y="3433048"/>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 name="TextBox 2"/>
          <p:cNvSpPr txBox="1"/>
          <p:nvPr/>
        </p:nvSpPr>
        <p:spPr>
          <a:xfrm>
            <a:off x="611719" y="828651"/>
            <a:ext cx="6499860" cy="1154675"/>
          </a:xfrm>
          <a:prstGeom prst="rect">
            <a:avLst/>
          </a:prstGeom>
          <a:noFill/>
          <a:ln w="57150">
            <a:solidFill>
              <a:schemeClr val="tx2"/>
            </a:solidFill>
            <a:prstDash val="sysDot"/>
          </a:ln>
        </p:spPr>
        <p:txBody>
          <a:bodyPr wrap="square">
            <a:spAutoFit/>
          </a:bodyPr>
          <a:lstStyle/>
          <a:p>
            <a:pPr algn="just">
              <a:lnSpc>
                <a:spcPct val="150000"/>
              </a:lnSpc>
            </a:pPr>
            <a:r>
              <a:rPr lang="vi-VN" sz="1600" b="1" dirty="0"/>
              <a:t>1. Em hãy thiết kế tờ gấp có nội dung quy định cơ bản của pháp luật về phòng ngừa  tai nạn vũ khí, cháy, nổ và các chất độc hại để tuyên truyền cho các bạn học sinh  trong trường của mình. </a:t>
            </a:r>
            <a:endParaRPr lang="vi-VN" sz="1600" b="1" dirty="0"/>
          </a:p>
        </p:txBody>
      </p:sp>
      <p:sp>
        <p:nvSpPr>
          <p:cNvPr id="5" name="TextBox 4"/>
          <p:cNvSpPr txBox="1"/>
          <p:nvPr/>
        </p:nvSpPr>
        <p:spPr>
          <a:xfrm>
            <a:off x="1181124" y="2926096"/>
            <a:ext cx="6416040" cy="1154675"/>
          </a:xfrm>
          <a:prstGeom prst="rect">
            <a:avLst/>
          </a:prstGeom>
          <a:noFill/>
          <a:ln w="57150">
            <a:solidFill>
              <a:schemeClr val="accent5">
                <a:lumMod val="50000"/>
              </a:schemeClr>
            </a:solidFill>
            <a:prstDash val="sysDot"/>
          </a:ln>
        </p:spPr>
        <p:txBody>
          <a:bodyPr wrap="square">
            <a:spAutoFit/>
          </a:bodyPr>
          <a:lstStyle/>
          <a:p>
            <a:pPr algn="just">
              <a:lnSpc>
                <a:spcPct val="150000"/>
              </a:lnSpc>
            </a:pPr>
            <a:r>
              <a:rPr lang="vi-VN" sz="1600" b="1" dirty="0"/>
              <a:t>2. Em hãy làm việc nhóm để xây dựng một tiểu phẩm và sắm vai trước lớp với nội  dung nhắc nhở người thân, bạn bè chủ động phòng ngừa tai nạn vũ khí, cháy,  nổ và các chất độc hại.</a:t>
            </a:r>
            <a:endParaRPr lang="vi-VN" sz="1600" b="1" dirty="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756"/>
        <p:cNvGrpSpPr/>
        <p:nvPr/>
      </p:nvGrpSpPr>
      <p:grpSpPr>
        <a:xfrm>
          <a:off x="0" y="0"/>
          <a:ext cx="0" cy="0"/>
          <a:chOff x="0" y="0"/>
          <a:chExt cx="0" cy="0"/>
        </a:xfrm>
      </p:grpSpPr>
      <p:grpSp>
        <p:nvGrpSpPr>
          <p:cNvPr id="8761" name="Google Shape;8761;p56"/>
          <p:cNvGrpSpPr/>
          <p:nvPr/>
        </p:nvGrpSpPr>
        <p:grpSpPr>
          <a:xfrm rot="-1687898">
            <a:off x="4631649" y="863731"/>
            <a:ext cx="342054" cy="418382"/>
            <a:chOff x="2019050" y="1133325"/>
            <a:chExt cx="153525" cy="187750"/>
          </a:xfrm>
        </p:grpSpPr>
        <p:sp>
          <p:nvSpPr>
            <p:cNvPr id="8762" name="Google Shape;8762;p56"/>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3" name="Google Shape;8763;p56"/>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4" name="Google Shape;8764;p56"/>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5" name="Google Shape;8765;p56"/>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66" name="Google Shape;8766;p56"/>
          <p:cNvGrpSpPr/>
          <p:nvPr/>
        </p:nvGrpSpPr>
        <p:grpSpPr>
          <a:xfrm>
            <a:off x="5399572" y="2677012"/>
            <a:ext cx="1579734" cy="1657613"/>
            <a:chOff x="-818813" y="1823137"/>
            <a:chExt cx="1579734" cy="1657613"/>
          </a:xfrm>
        </p:grpSpPr>
        <p:sp>
          <p:nvSpPr>
            <p:cNvPr id="8767" name="Google Shape;8767;p56"/>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8" name="Google Shape;8768;p56"/>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9" name="Google Shape;8769;p56"/>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0" name="Google Shape;8770;p56"/>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1" name="Google Shape;8771;p56"/>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2" name="Google Shape;8772;p56"/>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3" name="Google Shape;8773;p56"/>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4" name="Google Shape;8774;p56"/>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5" name="Google Shape;8775;p56"/>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6" name="Google Shape;8776;p56"/>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7" name="Google Shape;8777;p56"/>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8" name="Google Shape;8778;p56"/>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9" name="Google Shape;8779;p56"/>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0" name="Google Shape;8780;p56"/>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1" name="Google Shape;8781;p56"/>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2" name="Google Shape;8782;p56"/>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3" name="Google Shape;8783;p56"/>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4" name="Google Shape;8784;p56"/>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5" name="Google Shape;8785;p56"/>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6" name="Google Shape;8786;p56"/>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7" name="Google Shape;8787;p56"/>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8" name="Google Shape;8788;p56"/>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9" name="Google Shape;8789;p56"/>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0" name="Google Shape;8790;p56"/>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1" name="Google Shape;8791;p56"/>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2" name="Google Shape;8792;p56"/>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3" name="Google Shape;8793;p56"/>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4" name="Google Shape;8794;p56"/>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5" name="Google Shape;8795;p56"/>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6" name="Google Shape;8796;p56"/>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7" name="Google Shape;8797;p56"/>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8" name="Google Shape;8798;p56"/>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9" name="Google Shape;8799;p56"/>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0" name="Google Shape;8800;p56"/>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1" name="Google Shape;8801;p56"/>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2" name="Google Shape;8802;p56"/>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3" name="Google Shape;8803;p56"/>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4" name="Google Shape;8804;p56"/>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5" name="Google Shape;8805;p56"/>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6" name="Google Shape;8806;p56"/>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7" name="Google Shape;8807;p56"/>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8" name="Google Shape;8808;p56"/>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9" name="Google Shape;8809;p56"/>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0" name="Google Shape;8810;p56"/>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1" name="Google Shape;8811;p56"/>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2" name="Google Shape;8812;p56"/>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3" name="Google Shape;8813;p56"/>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4" name="Google Shape;8814;p56"/>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5" name="Google Shape;8815;p56"/>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6" name="Google Shape;8816;p56"/>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7" name="Google Shape;8817;p56"/>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8" name="Google Shape;8818;p56"/>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9" name="Google Shape;8819;p56"/>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0" name="Google Shape;8820;p56"/>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1" name="Google Shape;8821;p56"/>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2" name="Google Shape;8822;p56"/>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3" name="Google Shape;8823;p56"/>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4" name="Google Shape;8824;p56"/>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5" name="Google Shape;8825;p56"/>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6" name="Google Shape;8826;p56"/>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7" name="Google Shape;8827;p56"/>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8" name="Google Shape;8828;p56"/>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29" name="Google Shape;8829;p56"/>
          <p:cNvGrpSpPr/>
          <p:nvPr/>
        </p:nvGrpSpPr>
        <p:grpSpPr>
          <a:xfrm rot="5233891" flipH="1">
            <a:off x="7571587" y="3339689"/>
            <a:ext cx="465082" cy="510636"/>
            <a:chOff x="818450" y="719950"/>
            <a:chExt cx="162075" cy="177950"/>
          </a:xfrm>
        </p:grpSpPr>
        <p:sp>
          <p:nvSpPr>
            <p:cNvPr id="8830" name="Google Shape;8830;p56"/>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1" name="Google Shape;8831;p56"/>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2" name="Google Shape;8832;p56"/>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33" name="Google Shape;8833;p56"/>
          <p:cNvGrpSpPr/>
          <p:nvPr/>
        </p:nvGrpSpPr>
        <p:grpSpPr>
          <a:xfrm rot="-672145" flipH="1">
            <a:off x="5031893" y="2225179"/>
            <a:ext cx="329643" cy="423839"/>
            <a:chOff x="3526675" y="707075"/>
            <a:chExt cx="187750" cy="241400"/>
          </a:xfrm>
        </p:grpSpPr>
        <p:sp>
          <p:nvSpPr>
            <p:cNvPr id="8834" name="Google Shape;8834;p56"/>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5" name="Google Shape;8835;p56"/>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6" name="Google Shape;8836;p56"/>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837" name="Google Shape;8837;p56"/>
          <p:cNvSpPr/>
          <p:nvPr/>
        </p:nvSpPr>
        <p:spPr>
          <a:xfrm rot="1378370" flipH="1">
            <a:off x="6115713" y="1972711"/>
            <a:ext cx="339524" cy="110639"/>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8" name="Google Shape;8838;p56"/>
          <p:cNvSpPr/>
          <p:nvPr/>
        </p:nvSpPr>
        <p:spPr>
          <a:xfrm flipH="1">
            <a:off x="6295466" y="724073"/>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9" name="Google Shape;8839;p56"/>
          <p:cNvSpPr/>
          <p:nvPr/>
        </p:nvSpPr>
        <p:spPr>
          <a:xfrm rot="-6020455" flipH="1">
            <a:off x="4249875" y="2394889"/>
            <a:ext cx="219334" cy="353727"/>
          </a:xfrm>
          <a:custGeom>
            <a:avLst/>
            <a:gdLst/>
            <a:ahLst/>
            <a:cxnLst/>
            <a:rect l="l" t="t" r="r" b="b"/>
            <a:pathLst>
              <a:path w="2450" h="3951" extrusionOk="0">
                <a:moveTo>
                  <a:pt x="1707" y="1170"/>
                </a:moveTo>
                <a:lnTo>
                  <a:pt x="1703" y="1179"/>
                </a:lnTo>
                <a:lnTo>
                  <a:pt x="1699" y="1179"/>
                </a:lnTo>
                <a:lnTo>
                  <a:pt x="1707" y="1170"/>
                </a:lnTo>
                <a:close/>
                <a:moveTo>
                  <a:pt x="2288" y="1"/>
                </a:moveTo>
                <a:cubicBezTo>
                  <a:pt x="2254" y="1"/>
                  <a:pt x="2219" y="12"/>
                  <a:pt x="2188" y="32"/>
                </a:cubicBezTo>
                <a:cubicBezTo>
                  <a:pt x="2171" y="42"/>
                  <a:pt x="2151" y="55"/>
                  <a:pt x="2131" y="69"/>
                </a:cubicBezTo>
                <a:cubicBezTo>
                  <a:pt x="2085" y="96"/>
                  <a:pt x="2031" y="116"/>
                  <a:pt x="1977" y="133"/>
                </a:cubicBezTo>
                <a:cubicBezTo>
                  <a:pt x="1951" y="139"/>
                  <a:pt x="1924" y="146"/>
                  <a:pt x="1894" y="149"/>
                </a:cubicBezTo>
                <a:cubicBezTo>
                  <a:pt x="1850" y="146"/>
                  <a:pt x="1807" y="142"/>
                  <a:pt x="1764" y="136"/>
                </a:cubicBezTo>
                <a:cubicBezTo>
                  <a:pt x="1710" y="129"/>
                  <a:pt x="1656" y="126"/>
                  <a:pt x="1599" y="122"/>
                </a:cubicBezTo>
                <a:lnTo>
                  <a:pt x="1526" y="122"/>
                </a:lnTo>
                <a:cubicBezTo>
                  <a:pt x="1516" y="119"/>
                  <a:pt x="1503" y="119"/>
                  <a:pt x="1489" y="119"/>
                </a:cubicBezTo>
                <a:cubicBezTo>
                  <a:pt x="1472" y="122"/>
                  <a:pt x="1452" y="122"/>
                  <a:pt x="1435" y="122"/>
                </a:cubicBezTo>
                <a:cubicBezTo>
                  <a:pt x="1406" y="126"/>
                  <a:pt x="1378" y="133"/>
                  <a:pt x="1349" y="142"/>
                </a:cubicBezTo>
                <a:cubicBezTo>
                  <a:pt x="1325" y="149"/>
                  <a:pt x="1302" y="159"/>
                  <a:pt x="1278" y="173"/>
                </a:cubicBezTo>
                <a:cubicBezTo>
                  <a:pt x="1255" y="186"/>
                  <a:pt x="1235" y="202"/>
                  <a:pt x="1211" y="219"/>
                </a:cubicBezTo>
                <a:cubicBezTo>
                  <a:pt x="1188" y="236"/>
                  <a:pt x="1171" y="259"/>
                  <a:pt x="1154" y="279"/>
                </a:cubicBezTo>
                <a:lnTo>
                  <a:pt x="1142" y="296"/>
                </a:lnTo>
                <a:cubicBezTo>
                  <a:pt x="1131" y="316"/>
                  <a:pt x="1121" y="336"/>
                  <a:pt x="1111" y="353"/>
                </a:cubicBezTo>
                <a:cubicBezTo>
                  <a:pt x="1101" y="380"/>
                  <a:pt x="1094" y="410"/>
                  <a:pt x="1091" y="437"/>
                </a:cubicBezTo>
                <a:cubicBezTo>
                  <a:pt x="1085" y="483"/>
                  <a:pt x="1088" y="531"/>
                  <a:pt x="1097" y="577"/>
                </a:cubicBezTo>
                <a:cubicBezTo>
                  <a:pt x="1108" y="624"/>
                  <a:pt x="1125" y="671"/>
                  <a:pt x="1151" y="714"/>
                </a:cubicBezTo>
                <a:cubicBezTo>
                  <a:pt x="1171" y="748"/>
                  <a:pt x="1191" y="784"/>
                  <a:pt x="1218" y="815"/>
                </a:cubicBezTo>
                <a:cubicBezTo>
                  <a:pt x="1251" y="861"/>
                  <a:pt x="1292" y="901"/>
                  <a:pt x="1335" y="942"/>
                </a:cubicBezTo>
                <a:cubicBezTo>
                  <a:pt x="1382" y="989"/>
                  <a:pt x="1435" y="1036"/>
                  <a:pt x="1492" y="1076"/>
                </a:cubicBezTo>
                <a:cubicBezTo>
                  <a:pt x="1539" y="1113"/>
                  <a:pt x="1593" y="1149"/>
                  <a:pt x="1639" y="1190"/>
                </a:cubicBezTo>
                <a:lnTo>
                  <a:pt x="1656" y="1206"/>
                </a:lnTo>
                <a:cubicBezTo>
                  <a:pt x="1643" y="1216"/>
                  <a:pt x="1626" y="1223"/>
                  <a:pt x="1606" y="1230"/>
                </a:cubicBezTo>
                <a:cubicBezTo>
                  <a:pt x="1566" y="1239"/>
                  <a:pt x="1523" y="1243"/>
                  <a:pt x="1483" y="1246"/>
                </a:cubicBezTo>
                <a:cubicBezTo>
                  <a:pt x="1429" y="1246"/>
                  <a:pt x="1382" y="1239"/>
                  <a:pt x="1329" y="1233"/>
                </a:cubicBezTo>
                <a:cubicBezTo>
                  <a:pt x="1278" y="1226"/>
                  <a:pt x="1228" y="1219"/>
                  <a:pt x="1174" y="1213"/>
                </a:cubicBezTo>
                <a:cubicBezTo>
                  <a:pt x="1125" y="1202"/>
                  <a:pt x="1071" y="1190"/>
                  <a:pt x="1021" y="1190"/>
                </a:cubicBezTo>
                <a:cubicBezTo>
                  <a:pt x="1009" y="1188"/>
                  <a:pt x="997" y="1188"/>
                  <a:pt x="985" y="1188"/>
                </a:cubicBezTo>
                <a:cubicBezTo>
                  <a:pt x="957" y="1188"/>
                  <a:pt x="929" y="1191"/>
                  <a:pt x="901" y="1193"/>
                </a:cubicBezTo>
                <a:lnTo>
                  <a:pt x="881" y="1196"/>
                </a:lnTo>
                <a:cubicBezTo>
                  <a:pt x="853" y="1199"/>
                  <a:pt x="820" y="1206"/>
                  <a:pt x="796" y="1216"/>
                </a:cubicBezTo>
                <a:cubicBezTo>
                  <a:pt x="753" y="1236"/>
                  <a:pt x="710" y="1263"/>
                  <a:pt x="673" y="1293"/>
                </a:cubicBezTo>
                <a:cubicBezTo>
                  <a:pt x="623" y="1337"/>
                  <a:pt x="583" y="1394"/>
                  <a:pt x="560" y="1454"/>
                </a:cubicBezTo>
                <a:lnTo>
                  <a:pt x="549" y="1477"/>
                </a:lnTo>
                <a:cubicBezTo>
                  <a:pt x="526" y="1544"/>
                  <a:pt x="523" y="1624"/>
                  <a:pt x="532" y="1694"/>
                </a:cubicBezTo>
                <a:cubicBezTo>
                  <a:pt x="546" y="1764"/>
                  <a:pt x="569" y="1835"/>
                  <a:pt x="600" y="1902"/>
                </a:cubicBezTo>
                <a:cubicBezTo>
                  <a:pt x="626" y="1962"/>
                  <a:pt x="663" y="2019"/>
                  <a:pt x="710" y="2065"/>
                </a:cubicBezTo>
                <a:cubicBezTo>
                  <a:pt x="730" y="2089"/>
                  <a:pt x="750" y="2113"/>
                  <a:pt x="773" y="2133"/>
                </a:cubicBezTo>
                <a:cubicBezTo>
                  <a:pt x="827" y="2179"/>
                  <a:pt x="881" y="2226"/>
                  <a:pt x="934" y="2269"/>
                </a:cubicBezTo>
                <a:cubicBezTo>
                  <a:pt x="1017" y="2333"/>
                  <a:pt x="1101" y="2397"/>
                  <a:pt x="1182" y="2467"/>
                </a:cubicBezTo>
                <a:cubicBezTo>
                  <a:pt x="1198" y="2484"/>
                  <a:pt x="1218" y="2504"/>
                  <a:pt x="1235" y="2524"/>
                </a:cubicBezTo>
                <a:cubicBezTo>
                  <a:pt x="1198" y="2557"/>
                  <a:pt x="1162" y="2587"/>
                  <a:pt x="1121" y="2618"/>
                </a:cubicBezTo>
                <a:cubicBezTo>
                  <a:pt x="1108" y="2624"/>
                  <a:pt x="1094" y="2627"/>
                  <a:pt x="1085" y="2634"/>
                </a:cubicBezTo>
                <a:cubicBezTo>
                  <a:pt x="1014" y="2650"/>
                  <a:pt x="947" y="2661"/>
                  <a:pt x="877" y="2667"/>
                </a:cubicBezTo>
                <a:cubicBezTo>
                  <a:pt x="827" y="2667"/>
                  <a:pt x="780" y="2661"/>
                  <a:pt x="730" y="2654"/>
                </a:cubicBezTo>
                <a:cubicBezTo>
                  <a:pt x="676" y="2647"/>
                  <a:pt x="623" y="2644"/>
                  <a:pt x="566" y="2641"/>
                </a:cubicBezTo>
                <a:cubicBezTo>
                  <a:pt x="521" y="2639"/>
                  <a:pt x="476" y="2636"/>
                  <a:pt x="431" y="2636"/>
                </a:cubicBezTo>
                <a:cubicBezTo>
                  <a:pt x="413" y="2636"/>
                  <a:pt x="394" y="2637"/>
                  <a:pt x="375" y="2638"/>
                </a:cubicBezTo>
                <a:cubicBezTo>
                  <a:pt x="245" y="2650"/>
                  <a:pt x="128" y="2718"/>
                  <a:pt x="64" y="2831"/>
                </a:cubicBezTo>
                <a:cubicBezTo>
                  <a:pt x="24" y="2902"/>
                  <a:pt x="1" y="2985"/>
                  <a:pt x="1" y="3065"/>
                </a:cubicBezTo>
                <a:cubicBezTo>
                  <a:pt x="1" y="3132"/>
                  <a:pt x="4" y="3196"/>
                  <a:pt x="21" y="3260"/>
                </a:cubicBezTo>
                <a:cubicBezTo>
                  <a:pt x="31" y="3293"/>
                  <a:pt x="41" y="3326"/>
                  <a:pt x="54" y="3363"/>
                </a:cubicBezTo>
                <a:cubicBezTo>
                  <a:pt x="71" y="3400"/>
                  <a:pt x="91" y="3433"/>
                  <a:pt x="114" y="3467"/>
                </a:cubicBezTo>
                <a:cubicBezTo>
                  <a:pt x="151" y="3521"/>
                  <a:pt x="205" y="3567"/>
                  <a:pt x="255" y="3610"/>
                </a:cubicBezTo>
                <a:cubicBezTo>
                  <a:pt x="319" y="3664"/>
                  <a:pt x="392" y="3708"/>
                  <a:pt x="462" y="3751"/>
                </a:cubicBezTo>
                <a:cubicBezTo>
                  <a:pt x="552" y="3811"/>
                  <a:pt x="646" y="3868"/>
                  <a:pt x="736" y="3928"/>
                </a:cubicBezTo>
                <a:cubicBezTo>
                  <a:pt x="760" y="3942"/>
                  <a:pt x="786" y="3950"/>
                  <a:pt x="814" y="3950"/>
                </a:cubicBezTo>
                <a:cubicBezTo>
                  <a:pt x="821" y="3950"/>
                  <a:pt x="829" y="3950"/>
                  <a:pt x="836" y="3948"/>
                </a:cubicBezTo>
                <a:cubicBezTo>
                  <a:pt x="870" y="3945"/>
                  <a:pt x="901" y="3925"/>
                  <a:pt x="921" y="3895"/>
                </a:cubicBezTo>
                <a:cubicBezTo>
                  <a:pt x="961" y="3838"/>
                  <a:pt x="950" y="3748"/>
                  <a:pt x="890" y="3711"/>
                </a:cubicBezTo>
                <a:cubicBezTo>
                  <a:pt x="793" y="3651"/>
                  <a:pt x="696" y="3590"/>
                  <a:pt x="603" y="3527"/>
                </a:cubicBezTo>
                <a:cubicBezTo>
                  <a:pt x="529" y="3480"/>
                  <a:pt x="459" y="3430"/>
                  <a:pt x="392" y="3377"/>
                </a:cubicBezTo>
                <a:cubicBezTo>
                  <a:pt x="365" y="3350"/>
                  <a:pt x="342" y="3323"/>
                  <a:pt x="322" y="3293"/>
                </a:cubicBezTo>
                <a:cubicBezTo>
                  <a:pt x="308" y="3266"/>
                  <a:pt x="299" y="3240"/>
                  <a:pt x="288" y="3212"/>
                </a:cubicBezTo>
                <a:cubicBezTo>
                  <a:pt x="279" y="3176"/>
                  <a:pt x="271" y="3143"/>
                  <a:pt x="268" y="3109"/>
                </a:cubicBezTo>
                <a:cubicBezTo>
                  <a:pt x="268" y="3082"/>
                  <a:pt x="271" y="3052"/>
                  <a:pt x="275" y="3025"/>
                </a:cubicBezTo>
                <a:cubicBezTo>
                  <a:pt x="279" y="3012"/>
                  <a:pt x="282" y="2999"/>
                  <a:pt x="288" y="2985"/>
                </a:cubicBezTo>
                <a:cubicBezTo>
                  <a:pt x="295" y="2976"/>
                  <a:pt x="302" y="2965"/>
                  <a:pt x="308" y="2955"/>
                </a:cubicBezTo>
                <a:lnTo>
                  <a:pt x="328" y="2939"/>
                </a:lnTo>
                <a:lnTo>
                  <a:pt x="352" y="2928"/>
                </a:lnTo>
                <a:cubicBezTo>
                  <a:pt x="369" y="2925"/>
                  <a:pt x="385" y="2922"/>
                  <a:pt x="402" y="2922"/>
                </a:cubicBezTo>
                <a:cubicBezTo>
                  <a:pt x="449" y="2922"/>
                  <a:pt x="495" y="2925"/>
                  <a:pt x="543" y="2931"/>
                </a:cubicBezTo>
                <a:cubicBezTo>
                  <a:pt x="596" y="2935"/>
                  <a:pt x="649" y="2942"/>
                  <a:pt x="706" y="2948"/>
                </a:cubicBezTo>
                <a:cubicBezTo>
                  <a:pt x="760" y="2959"/>
                  <a:pt x="813" y="2965"/>
                  <a:pt x="870" y="2965"/>
                </a:cubicBezTo>
                <a:cubicBezTo>
                  <a:pt x="934" y="2965"/>
                  <a:pt x="1001" y="2955"/>
                  <a:pt x="1068" y="2948"/>
                </a:cubicBezTo>
                <a:cubicBezTo>
                  <a:pt x="1094" y="2945"/>
                  <a:pt x="1121" y="2942"/>
                  <a:pt x="1148" y="2935"/>
                </a:cubicBezTo>
                <a:cubicBezTo>
                  <a:pt x="1198" y="2925"/>
                  <a:pt x="1245" y="2905"/>
                  <a:pt x="1295" y="2878"/>
                </a:cubicBezTo>
                <a:cubicBezTo>
                  <a:pt x="1355" y="2845"/>
                  <a:pt x="1412" y="2805"/>
                  <a:pt x="1466" y="2758"/>
                </a:cubicBezTo>
                <a:cubicBezTo>
                  <a:pt x="1492" y="2731"/>
                  <a:pt x="1519" y="2701"/>
                  <a:pt x="1536" y="2671"/>
                </a:cubicBezTo>
                <a:cubicBezTo>
                  <a:pt x="1549" y="2650"/>
                  <a:pt x="1559" y="2627"/>
                  <a:pt x="1569" y="2607"/>
                </a:cubicBezTo>
                <a:cubicBezTo>
                  <a:pt x="1576" y="2587"/>
                  <a:pt x="1579" y="2564"/>
                  <a:pt x="1583" y="2541"/>
                </a:cubicBezTo>
                <a:cubicBezTo>
                  <a:pt x="1586" y="2520"/>
                  <a:pt x="1583" y="2487"/>
                  <a:pt x="1583" y="2474"/>
                </a:cubicBezTo>
                <a:cubicBezTo>
                  <a:pt x="1579" y="2450"/>
                  <a:pt x="1573" y="2430"/>
                  <a:pt x="1566" y="2406"/>
                </a:cubicBezTo>
                <a:cubicBezTo>
                  <a:pt x="1549" y="2363"/>
                  <a:pt x="1523" y="2323"/>
                  <a:pt x="1495" y="2286"/>
                </a:cubicBezTo>
                <a:cubicBezTo>
                  <a:pt x="1452" y="2223"/>
                  <a:pt x="1389" y="2166"/>
                  <a:pt x="1332" y="2113"/>
                </a:cubicBezTo>
                <a:cubicBezTo>
                  <a:pt x="1235" y="2022"/>
                  <a:pt x="1125" y="1945"/>
                  <a:pt x="1024" y="1858"/>
                </a:cubicBezTo>
                <a:cubicBezTo>
                  <a:pt x="997" y="1828"/>
                  <a:pt x="971" y="1801"/>
                  <a:pt x="947" y="1772"/>
                </a:cubicBezTo>
                <a:cubicBezTo>
                  <a:pt x="930" y="1735"/>
                  <a:pt x="914" y="1701"/>
                  <a:pt x="901" y="1664"/>
                </a:cubicBezTo>
                <a:cubicBezTo>
                  <a:pt x="897" y="1647"/>
                  <a:pt x="893" y="1631"/>
                  <a:pt x="890" y="1611"/>
                </a:cubicBezTo>
                <a:lnTo>
                  <a:pt x="890" y="1591"/>
                </a:lnTo>
                <a:lnTo>
                  <a:pt x="897" y="1581"/>
                </a:lnTo>
                <a:lnTo>
                  <a:pt x="907" y="1560"/>
                </a:lnTo>
                <a:lnTo>
                  <a:pt x="927" y="1547"/>
                </a:lnTo>
                <a:cubicBezTo>
                  <a:pt x="937" y="1544"/>
                  <a:pt x="947" y="1544"/>
                  <a:pt x="957" y="1540"/>
                </a:cubicBezTo>
                <a:cubicBezTo>
                  <a:pt x="1004" y="1544"/>
                  <a:pt x="1051" y="1547"/>
                  <a:pt x="1097" y="1554"/>
                </a:cubicBezTo>
                <a:cubicBezTo>
                  <a:pt x="1148" y="1560"/>
                  <a:pt x="1202" y="1567"/>
                  <a:pt x="1255" y="1574"/>
                </a:cubicBezTo>
                <a:cubicBezTo>
                  <a:pt x="1308" y="1581"/>
                  <a:pt x="1362" y="1594"/>
                  <a:pt x="1415" y="1594"/>
                </a:cubicBezTo>
                <a:cubicBezTo>
                  <a:pt x="1427" y="1595"/>
                  <a:pt x="1438" y="1595"/>
                  <a:pt x="1450" y="1595"/>
                </a:cubicBezTo>
                <a:cubicBezTo>
                  <a:pt x="1506" y="1595"/>
                  <a:pt x="1564" y="1589"/>
                  <a:pt x="1619" y="1577"/>
                </a:cubicBezTo>
                <a:cubicBezTo>
                  <a:pt x="1656" y="1571"/>
                  <a:pt x="1690" y="1557"/>
                  <a:pt x="1727" y="1544"/>
                </a:cubicBezTo>
                <a:cubicBezTo>
                  <a:pt x="1767" y="1531"/>
                  <a:pt x="1800" y="1511"/>
                  <a:pt x="1837" y="1487"/>
                </a:cubicBezTo>
                <a:cubicBezTo>
                  <a:pt x="1857" y="1474"/>
                  <a:pt x="1877" y="1460"/>
                  <a:pt x="1897" y="1443"/>
                </a:cubicBezTo>
                <a:cubicBezTo>
                  <a:pt x="1937" y="1410"/>
                  <a:pt x="1967" y="1366"/>
                  <a:pt x="1988" y="1316"/>
                </a:cubicBezTo>
                <a:cubicBezTo>
                  <a:pt x="1994" y="1296"/>
                  <a:pt x="1997" y="1263"/>
                  <a:pt x="2000" y="1243"/>
                </a:cubicBezTo>
                <a:cubicBezTo>
                  <a:pt x="2004" y="1210"/>
                  <a:pt x="2000" y="1176"/>
                  <a:pt x="1991" y="1145"/>
                </a:cubicBezTo>
                <a:cubicBezTo>
                  <a:pt x="1984" y="1122"/>
                  <a:pt x="1980" y="1105"/>
                  <a:pt x="1971" y="1085"/>
                </a:cubicBezTo>
                <a:cubicBezTo>
                  <a:pt x="1960" y="1065"/>
                  <a:pt x="1944" y="1045"/>
                  <a:pt x="1931" y="1025"/>
                </a:cubicBezTo>
                <a:cubicBezTo>
                  <a:pt x="1917" y="1009"/>
                  <a:pt x="1900" y="992"/>
                  <a:pt x="1887" y="975"/>
                </a:cubicBezTo>
                <a:cubicBezTo>
                  <a:pt x="1857" y="942"/>
                  <a:pt x="1827" y="912"/>
                  <a:pt x="1793" y="881"/>
                </a:cubicBezTo>
                <a:cubicBezTo>
                  <a:pt x="1750" y="841"/>
                  <a:pt x="1703" y="801"/>
                  <a:pt x="1656" y="761"/>
                </a:cubicBezTo>
                <a:cubicBezTo>
                  <a:pt x="1643" y="748"/>
                  <a:pt x="1626" y="735"/>
                  <a:pt x="1613" y="721"/>
                </a:cubicBezTo>
                <a:cubicBezTo>
                  <a:pt x="1556" y="668"/>
                  <a:pt x="1506" y="614"/>
                  <a:pt x="1463" y="554"/>
                </a:cubicBezTo>
                <a:cubicBezTo>
                  <a:pt x="1452" y="534"/>
                  <a:pt x="1443" y="517"/>
                  <a:pt x="1435" y="497"/>
                </a:cubicBezTo>
                <a:lnTo>
                  <a:pt x="1432" y="477"/>
                </a:lnTo>
                <a:lnTo>
                  <a:pt x="1435" y="477"/>
                </a:lnTo>
                <a:lnTo>
                  <a:pt x="1455" y="467"/>
                </a:lnTo>
                <a:lnTo>
                  <a:pt x="1459" y="467"/>
                </a:lnTo>
                <a:cubicBezTo>
                  <a:pt x="1486" y="467"/>
                  <a:pt x="1516" y="470"/>
                  <a:pt x="1543" y="474"/>
                </a:cubicBezTo>
                <a:cubicBezTo>
                  <a:pt x="1576" y="477"/>
                  <a:pt x="1613" y="477"/>
                  <a:pt x="1646" y="480"/>
                </a:cubicBezTo>
                <a:cubicBezTo>
                  <a:pt x="1719" y="487"/>
                  <a:pt x="1790" y="507"/>
                  <a:pt x="1860" y="514"/>
                </a:cubicBezTo>
                <a:cubicBezTo>
                  <a:pt x="1871" y="515"/>
                  <a:pt x="1883" y="515"/>
                  <a:pt x="1894" y="515"/>
                </a:cubicBezTo>
                <a:cubicBezTo>
                  <a:pt x="1982" y="515"/>
                  <a:pt x="2068" y="494"/>
                  <a:pt x="2151" y="467"/>
                </a:cubicBezTo>
                <a:cubicBezTo>
                  <a:pt x="2185" y="454"/>
                  <a:pt x="2221" y="440"/>
                  <a:pt x="2255" y="423"/>
                </a:cubicBezTo>
                <a:cubicBezTo>
                  <a:pt x="2289" y="410"/>
                  <a:pt x="2318" y="387"/>
                  <a:pt x="2349" y="367"/>
                </a:cubicBezTo>
                <a:cubicBezTo>
                  <a:pt x="2358" y="360"/>
                  <a:pt x="2366" y="353"/>
                  <a:pt x="2372" y="343"/>
                </a:cubicBezTo>
                <a:cubicBezTo>
                  <a:pt x="2398" y="323"/>
                  <a:pt x="2415" y="296"/>
                  <a:pt x="2429" y="263"/>
                </a:cubicBezTo>
                <a:cubicBezTo>
                  <a:pt x="2449" y="222"/>
                  <a:pt x="2449" y="179"/>
                  <a:pt x="2446" y="136"/>
                </a:cubicBezTo>
                <a:cubicBezTo>
                  <a:pt x="2439" y="79"/>
                  <a:pt x="2392" y="29"/>
                  <a:pt x="2338" y="9"/>
                </a:cubicBezTo>
                <a:cubicBezTo>
                  <a:pt x="2322" y="3"/>
                  <a:pt x="2305" y="1"/>
                  <a:pt x="2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 name="TextBox 9"/>
          <p:cNvSpPr txBox="1"/>
          <p:nvPr/>
        </p:nvSpPr>
        <p:spPr>
          <a:xfrm>
            <a:off x="-255451" y="1504601"/>
            <a:ext cx="7737566" cy="1663532"/>
          </a:xfrm>
          <a:prstGeom prst="rect">
            <a:avLst/>
          </a:prstGeom>
          <a:noFill/>
        </p:spPr>
        <p:txBody>
          <a:bodyPr wrap="square" rtlCol="0">
            <a:spAutoFit/>
          </a:bodyPr>
          <a:lstStyle/>
          <a:p>
            <a:pPr algn="ctr">
              <a:lnSpc>
                <a:spcPct val="150000"/>
              </a:lnSpc>
            </a:pPr>
            <a:r>
              <a:rPr lang="vi-VN" sz="3600" dirty="0" err="1">
                <a:solidFill>
                  <a:schemeClr val="accent3">
                    <a:lumMod val="75000"/>
                  </a:schemeClr>
                </a:solidFill>
                <a:latin typeface="SVN-Caprica Script" pitchFamily="2" charset="0"/>
              </a:rPr>
              <a:t>Tạm</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biệt</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và</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hẹn</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gặp</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lại</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các</a:t>
            </a:r>
            <a:r>
              <a:rPr lang="vi-VN" sz="3600" dirty="0">
                <a:solidFill>
                  <a:schemeClr val="accent3">
                    <a:lumMod val="75000"/>
                  </a:schemeClr>
                </a:solidFill>
                <a:latin typeface="SVN-Caprica Script" pitchFamily="2" charset="0"/>
              </a:rPr>
              <a:t> em </a:t>
            </a:r>
            <a:endParaRPr lang="vi-VN" sz="3600" dirty="0">
              <a:solidFill>
                <a:schemeClr val="accent3">
                  <a:lumMod val="75000"/>
                </a:schemeClr>
              </a:solidFill>
              <a:latin typeface="SVN-Caprica Script" pitchFamily="2" charset="0"/>
            </a:endParaRPr>
          </a:p>
          <a:p>
            <a:pPr algn="ctr">
              <a:lnSpc>
                <a:spcPct val="150000"/>
              </a:lnSpc>
            </a:pPr>
            <a:r>
              <a:rPr lang="vi-VN" sz="3600" dirty="0">
                <a:solidFill>
                  <a:schemeClr val="accent3">
                    <a:lumMod val="75000"/>
                  </a:schemeClr>
                </a:solidFill>
                <a:latin typeface="SVN-Caprica Script" pitchFamily="2" charset="0"/>
              </a:rPr>
              <a:t>ở </a:t>
            </a:r>
            <a:r>
              <a:rPr lang="vi-VN" sz="3600" dirty="0" err="1">
                <a:solidFill>
                  <a:schemeClr val="accent3">
                    <a:lumMod val="75000"/>
                  </a:schemeClr>
                </a:solidFill>
                <a:latin typeface="SVN-Caprica Script" pitchFamily="2" charset="0"/>
              </a:rPr>
              <a:t>bài</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học</a:t>
            </a:r>
            <a:r>
              <a:rPr lang="vi-VN" sz="3600" dirty="0">
                <a:solidFill>
                  <a:schemeClr val="accent3">
                    <a:lumMod val="75000"/>
                  </a:schemeClr>
                </a:solidFill>
                <a:latin typeface="SVN-Caprica Script" pitchFamily="2" charset="0"/>
              </a:rPr>
              <a:t> </a:t>
            </a:r>
            <a:r>
              <a:rPr lang="vi-VN" sz="3600" dirty="0" err="1">
                <a:solidFill>
                  <a:schemeClr val="accent3">
                    <a:lumMod val="75000"/>
                  </a:schemeClr>
                </a:solidFill>
                <a:latin typeface="SVN-Caprica Script" pitchFamily="2" charset="0"/>
              </a:rPr>
              <a:t>tiếp</a:t>
            </a:r>
            <a:r>
              <a:rPr lang="vi-VN" sz="3600" dirty="0">
                <a:solidFill>
                  <a:schemeClr val="accent3">
                    <a:lumMod val="75000"/>
                  </a:schemeClr>
                </a:solidFill>
                <a:latin typeface="SVN-Caprica Script" pitchFamily="2" charset="0"/>
              </a:rPr>
              <a:t> theo.</a:t>
            </a:r>
            <a:endParaRPr lang="en-US" sz="3600" dirty="0">
              <a:solidFill>
                <a:schemeClr val="accent3">
                  <a:lumMod val="75000"/>
                </a:schemeClr>
              </a:solidFill>
              <a:latin typeface="SVN-Caprica Script" pitchFamily="2" charset="0"/>
            </a:endParaRPr>
          </a:p>
        </p:txBody>
      </p:sp>
    </p:spTree>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483"/>
        <p:cNvGrpSpPr/>
        <p:nvPr/>
      </p:nvGrpSpPr>
      <p:grpSpPr>
        <a:xfrm>
          <a:off x="0" y="0"/>
          <a:ext cx="0" cy="0"/>
          <a:chOff x="0" y="0"/>
          <a:chExt cx="0" cy="0"/>
        </a:xfrm>
      </p:grpSpPr>
      <p:sp>
        <p:nvSpPr>
          <p:cNvPr id="17" name="TextBox 76"/>
          <p:cNvSpPr txBox="1"/>
          <p:nvPr/>
        </p:nvSpPr>
        <p:spPr>
          <a:xfrm>
            <a:off x="1332926" y="2420556"/>
            <a:ext cx="6478147" cy="1200329"/>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algn="ctr"/>
            <a:r>
              <a:rPr lang="en-US" sz="7200" b="1" dirty="0">
                <a:solidFill>
                  <a:srgbClr val="D8181D"/>
                </a:solidFill>
                <a:latin typeface="SVN-Caprica Script" pitchFamily="2" charset="0"/>
              </a:rPr>
              <a:t>KHỞI ĐỘNG</a:t>
            </a:r>
            <a:endParaRPr lang="en-US" sz="7200" b="1" dirty="0">
              <a:solidFill>
                <a:srgbClr val="D8181D"/>
              </a:solidFill>
              <a:latin typeface="SVN-Caprica Script" pitchFamily="2" charset="0"/>
            </a:endParaRPr>
          </a:p>
        </p:txBody>
      </p:sp>
      <p:sp>
        <p:nvSpPr>
          <p:cNvPr id="18" name="TextBox 77"/>
          <p:cNvSpPr txBox="1"/>
          <p:nvPr/>
        </p:nvSpPr>
        <p:spPr>
          <a:xfrm>
            <a:off x="2975198" y="1505055"/>
            <a:ext cx="3362255" cy="707886"/>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algn="ctr"/>
            <a:r>
              <a:rPr lang="en-US" sz="4000" dirty="0" err="1">
                <a:solidFill>
                  <a:srgbClr val="00B0F0"/>
                </a:solidFill>
                <a:latin typeface="SVN-Caprica Script" pitchFamily="2" charset="0"/>
              </a:rPr>
              <a:t>Hoạt</a:t>
            </a:r>
            <a:r>
              <a:rPr lang="en-US" sz="4000" dirty="0">
                <a:solidFill>
                  <a:srgbClr val="00B0F0"/>
                </a:solidFill>
                <a:latin typeface="SVN-Caprica Script" pitchFamily="2" charset="0"/>
              </a:rPr>
              <a:t> </a:t>
            </a:r>
            <a:r>
              <a:rPr lang="en-US" sz="4000" dirty="0" err="1">
                <a:solidFill>
                  <a:srgbClr val="00B0F0"/>
                </a:solidFill>
                <a:latin typeface="SVN-Caprica Script" pitchFamily="2" charset="0"/>
              </a:rPr>
              <a:t>động</a:t>
            </a:r>
            <a:r>
              <a:rPr lang="en-US" sz="4000" dirty="0">
                <a:solidFill>
                  <a:srgbClr val="00B0F0"/>
                </a:solidFill>
                <a:latin typeface="SVN-Caprica Script" pitchFamily="2" charset="0"/>
              </a:rPr>
              <a:t> 1</a:t>
            </a:r>
            <a:endParaRPr lang="en-US" sz="4000" dirty="0">
              <a:solidFill>
                <a:srgbClr val="00B0F0"/>
              </a:solidFill>
              <a:latin typeface="SVN-Caprica Script" pitchFamily="2" charset="0"/>
            </a:endParaRPr>
          </a:p>
        </p:txBody>
      </p:sp>
      <p:pic>
        <p:nvPicPr>
          <p:cNvPr id="19" name="Picture 18"/>
          <p:cNvPicPr>
            <a:picLocks noChangeAspect="1"/>
          </p:cNvPicPr>
          <p:nvPr/>
        </p:nvPicPr>
        <p:blipFill>
          <a:blip r:embed="rId1"/>
          <a:stretch>
            <a:fillRect/>
          </a:stretch>
        </p:blipFill>
        <p:spPr>
          <a:xfrm>
            <a:off x="4172007" y="746343"/>
            <a:ext cx="817233" cy="81752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1"/>
          <a:stretch>
            <a:fillRect/>
          </a:stretch>
        </p:blipFill>
        <p:spPr>
          <a:xfrm>
            <a:off x="115529" y="1288686"/>
            <a:ext cx="2893098" cy="1829268"/>
          </a:xfrm>
          <a:prstGeom prst="rect">
            <a:avLst/>
          </a:prstGeom>
          <a:ln>
            <a:noFill/>
          </a:ln>
          <a:effectLst>
            <a:softEdge rad="112500"/>
          </a:effectLst>
        </p:spPr>
      </p:pic>
      <p:pic>
        <p:nvPicPr>
          <p:cNvPr id="6" name="Picture 5"/>
          <p:cNvPicPr>
            <a:picLocks noChangeAspect="1"/>
          </p:cNvPicPr>
          <p:nvPr/>
        </p:nvPicPr>
        <p:blipFill>
          <a:blip r:embed="rId2"/>
          <a:stretch>
            <a:fillRect/>
          </a:stretch>
        </p:blipFill>
        <p:spPr>
          <a:xfrm>
            <a:off x="5808257" y="1288686"/>
            <a:ext cx="2893098" cy="1895478"/>
          </a:xfrm>
          <a:prstGeom prst="rect">
            <a:avLst/>
          </a:prstGeom>
          <a:ln>
            <a:noFill/>
          </a:ln>
          <a:effectLst>
            <a:softEdge rad="112500"/>
          </a:effectLst>
        </p:spPr>
      </p:pic>
      <p:pic>
        <p:nvPicPr>
          <p:cNvPr id="8" name="Picture 7"/>
          <p:cNvPicPr>
            <a:picLocks noChangeAspect="1"/>
          </p:cNvPicPr>
          <p:nvPr/>
        </p:nvPicPr>
        <p:blipFill>
          <a:blip r:embed="rId3"/>
          <a:stretch>
            <a:fillRect/>
          </a:stretch>
        </p:blipFill>
        <p:spPr>
          <a:xfrm>
            <a:off x="3100823" y="2749508"/>
            <a:ext cx="2615238" cy="2393992"/>
          </a:xfrm>
          <a:prstGeom prst="rect">
            <a:avLst/>
          </a:prstGeom>
          <a:ln>
            <a:noFill/>
          </a:ln>
          <a:effectLst>
            <a:softEdge rad="112500"/>
          </a:effectLst>
        </p:spPr>
      </p:pic>
      <p:sp>
        <p:nvSpPr>
          <p:cNvPr id="10" name="TextBox 9"/>
          <p:cNvSpPr txBox="1"/>
          <p:nvPr/>
        </p:nvSpPr>
        <p:spPr>
          <a:xfrm>
            <a:off x="822772" y="188982"/>
            <a:ext cx="6721027" cy="707886"/>
          </a:xfrm>
          <a:prstGeom prst="rect">
            <a:avLst/>
          </a:prstGeom>
          <a:noFill/>
        </p:spPr>
        <p:txBody>
          <a:bodyPr wrap="square">
            <a:spAutoFit/>
          </a:bodyPr>
          <a:lstStyle/>
          <a:p>
            <a:pPr algn="ctr"/>
            <a:r>
              <a:rPr lang="vi-VN" sz="2000" b="1" dirty="0">
                <a:solidFill>
                  <a:schemeClr val="accent2">
                    <a:lumMod val="50000"/>
                  </a:schemeClr>
                </a:solidFill>
              </a:rPr>
              <a:t>Em hãy quan sát các hình ảnh dưới đây và cho biết nếu cá nhân thực hiện sẽ dẫn đến  nguy cơ gì. </a:t>
            </a:r>
            <a:endParaRPr lang="en-US" sz="2000" b="1" dirty="0">
              <a:solidFill>
                <a:schemeClr val="accent2">
                  <a:lumMod val="50000"/>
                </a:schemeClr>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par>
                                <p:cTn id="11" presetID="16" presetClass="entr" presetSubtype="21"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barn(inVertical)">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483"/>
        <p:cNvGrpSpPr/>
        <p:nvPr/>
      </p:nvGrpSpPr>
      <p:grpSpPr>
        <a:xfrm>
          <a:off x="0" y="0"/>
          <a:ext cx="0" cy="0"/>
          <a:chOff x="0" y="0"/>
          <a:chExt cx="0" cy="0"/>
        </a:xfrm>
      </p:grpSpPr>
      <p:sp>
        <p:nvSpPr>
          <p:cNvPr id="2" name="TextBox 108"/>
          <p:cNvSpPr txBox="1"/>
          <p:nvPr/>
        </p:nvSpPr>
        <p:spPr>
          <a:xfrm>
            <a:off x="2201714" y="2571750"/>
            <a:ext cx="4740572" cy="1200329"/>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algn="ctr"/>
            <a:r>
              <a:rPr lang="en-US" sz="7200" b="1" dirty="0">
                <a:solidFill>
                  <a:srgbClr val="D8181D"/>
                </a:solidFill>
                <a:latin typeface="SVN-Caprica Script" pitchFamily="2" charset="0"/>
              </a:rPr>
              <a:t>KHÁM PHÁ</a:t>
            </a:r>
            <a:endParaRPr lang="en-US" sz="7200" b="1" dirty="0">
              <a:solidFill>
                <a:srgbClr val="D8181D"/>
              </a:solidFill>
              <a:latin typeface="SVN-Caprica Script" pitchFamily="2" charset="0"/>
            </a:endParaRPr>
          </a:p>
        </p:txBody>
      </p:sp>
      <p:sp>
        <p:nvSpPr>
          <p:cNvPr id="3" name="TextBox 109"/>
          <p:cNvSpPr txBox="1"/>
          <p:nvPr/>
        </p:nvSpPr>
        <p:spPr>
          <a:xfrm>
            <a:off x="2951840" y="1681226"/>
            <a:ext cx="3362255" cy="707886"/>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algn="ctr"/>
            <a:r>
              <a:rPr lang="en-US" sz="4000" dirty="0" err="1">
                <a:solidFill>
                  <a:schemeClr val="bg1">
                    <a:lumMod val="75000"/>
                  </a:schemeClr>
                </a:solidFill>
                <a:latin typeface="SVN-Caprica Script" pitchFamily="2" charset="0"/>
              </a:rPr>
              <a:t>Hoạt</a:t>
            </a:r>
            <a:r>
              <a:rPr lang="en-US" sz="4000" dirty="0">
                <a:solidFill>
                  <a:schemeClr val="bg1">
                    <a:lumMod val="75000"/>
                  </a:schemeClr>
                </a:solidFill>
                <a:latin typeface="SVN-Caprica Script" pitchFamily="2" charset="0"/>
              </a:rPr>
              <a:t> </a:t>
            </a:r>
            <a:r>
              <a:rPr lang="en-US" sz="4000" dirty="0" err="1">
                <a:solidFill>
                  <a:schemeClr val="bg1">
                    <a:lumMod val="75000"/>
                  </a:schemeClr>
                </a:solidFill>
                <a:latin typeface="SVN-Caprica Script" pitchFamily="2" charset="0"/>
              </a:rPr>
              <a:t>động</a:t>
            </a:r>
            <a:r>
              <a:rPr lang="en-US" sz="4000" dirty="0">
                <a:solidFill>
                  <a:schemeClr val="bg1">
                    <a:lumMod val="75000"/>
                  </a:schemeClr>
                </a:solidFill>
                <a:latin typeface="SVN-Caprica Script" pitchFamily="2" charset="0"/>
              </a:rPr>
              <a:t> 2</a:t>
            </a:r>
            <a:endParaRPr lang="en-US" sz="4000" dirty="0">
              <a:solidFill>
                <a:schemeClr val="bg1">
                  <a:lumMod val="75000"/>
                </a:schemeClr>
              </a:solidFill>
              <a:latin typeface="SVN-Caprica Script" pitchFamily="2" charset="0"/>
            </a:endParaRPr>
          </a:p>
        </p:txBody>
      </p:sp>
      <p:pic>
        <p:nvPicPr>
          <p:cNvPr id="4" name="Picture 3"/>
          <p:cNvPicPr>
            <a:picLocks noChangeAspect="1"/>
          </p:cNvPicPr>
          <p:nvPr/>
        </p:nvPicPr>
        <p:blipFill>
          <a:blip r:embed="rId1"/>
          <a:stretch>
            <a:fillRect/>
          </a:stretch>
        </p:blipFill>
        <p:spPr>
          <a:xfrm>
            <a:off x="4225228" y="846418"/>
            <a:ext cx="770513" cy="770513"/>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520"/>
        <p:cNvGrpSpPr/>
        <p:nvPr/>
      </p:nvGrpSpPr>
      <p:grpSpPr>
        <a:xfrm>
          <a:off x="0" y="0"/>
          <a:ext cx="0" cy="0"/>
          <a:chOff x="0" y="0"/>
          <a:chExt cx="0" cy="0"/>
        </a:xfrm>
      </p:grpSpPr>
      <p:grpSp>
        <p:nvGrpSpPr>
          <p:cNvPr id="7524" name="Google Shape;7524;p32"/>
          <p:cNvGrpSpPr/>
          <p:nvPr/>
        </p:nvGrpSpPr>
        <p:grpSpPr>
          <a:xfrm>
            <a:off x="2494044" y="264772"/>
            <a:ext cx="2552783" cy="968109"/>
            <a:chOff x="2494044" y="264772"/>
            <a:chExt cx="2552783" cy="968109"/>
          </a:xfrm>
        </p:grpSpPr>
        <p:grpSp>
          <p:nvGrpSpPr>
            <p:cNvPr id="7525" name="Google Shape;7525;p32"/>
            <p:cNvGrpSpPr/>
            <p:nvPr/>
          </p:nvGrpSpPr>
          <p:grpSpPr>
            <a:xfrm rot="-1420883">
              <a:off x="3743307" y="370871"/>
              <a:ext cx="649531" cy="578121"/>
              <a:chOff x="4748225" y="4600750"/>
              <a:chExt cx="332125" cy="295625"/>
            </a:xfrm>
          </p:grpSpPr>
          <p:sp>
            <p:nvSpPr>
              <p:cNvPr id="7526" name="Google Shape;7526;p32"/>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7" name="Google Shape;7527;p32"/>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8" name="Google Shape;7528;p32"/>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9" name="Google Shape;7529;p32"/>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0" name="Google Shape;7530;p32"/>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1" name="Google Shape;7531;p32"/>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2" name="Google Shape;7532;p32"/>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3" name="Google Shape;7533;p32"/>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4" name="Google Shape;7534;p32"/>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5" name="Google Shape;7535;p32"/>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6" name="Google Shape;7536;p32"/>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7" name="Google Shape;7537;p32"/>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8" name="Google Shape;7538;p32"/>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9" name="Google Shape;7539;p32"/>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0" name="Google Shape;7540;p32"/>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1" name="Google Shape;7541;p32"/>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2" name="Google Shape;7542;p32"/>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3" name="Google Shape;7543;p32"/>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4" name="Google Shape;7544;p32"/>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5" name="Google Shape;7545;p32"/>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6" name="Google Shape;7546;p32"/>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7" name="Google Shape;7547;p32"/>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8" name="Google Shape;7548;p32"/>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9" name="Google Shape;7549;p32"/>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0" name="Google Shape;7550;p32"/>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1" name="Google Shape;7551;p32"/>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2" name="Google Shape;7552;p32"/>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3" name="Google Shape;7553;p32"/>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4" name="Google Shape;7554;p32"/>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5" name="Google Shape;7555;p32"/>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6" name="Google Shape;7556;p32"/>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7" name="Google Shape;7557;p32"/>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8" name="Google Shape;7558;p32"/>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9" name="Google Shape;7559;p32"/>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0" name="Google Shape;7560;p32"/>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1" name="Google Shape;7561;p32"/>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2" name="Google Shape;7562;p32"/>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3" name="Google Shape;7563;p32"/>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4" name="Google Shape;7564;p32"/>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5" name="Google Shape;7565;p32"/>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6" name="Google Shape;7566;p32"/>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7" name="Google Shape;7567;p32"/>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8" name="Google Shape;7568;p32"/>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9" name="Google Shape;7569;p32"/>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0" name="Google Shape;7570;p32"/>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1" name="Google Shape;7571;p32"/>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2" name="Google Shape;7572;p32"/>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3" name="Google Shape;7573;p32"/>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4" name="Google Shape;7574;p32"/>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5" name="Google Shape;7575;p32"/>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6" name="Google Shape;7576;p32"/>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7" name="Google Shape;7577;p32"/>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8" name="Google Shape;7578;p32"/>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9" name="Google Shape;7579;p32"/>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0" name="Google Shape;7580;p32"/>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1" name="Google Shape;7581;p32"/>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2" name="Google Shape;7582;p32"/>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3" name="Google Shape;7583;p32"/>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4" name="Google Shape;7584;p32"/>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5" name="Google Shape;7585;p32"/>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6" name="Google Shape;7586;p32"/>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7" name="Google Shape;7587;p32"/>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8" name="Google Shape;7588;p32"/>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9" name="Google Shape;7589;p32"/>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0" name="Google Shape;7590;p32"/>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591" name="Google Shape;7591;p32"/>
            <p:cNvSpPr/>
            <p:nvPr/>
          </p:nvSpPr>
          <p:spPr>
            <a:xfrm rot="-2371738">
              <a:off x="2490429" y="1026846"/>
              <a:ext cx="339524" cy="110639"/>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2" name="Google Shape;7592;p32"/>
            <p:cNvSpPr/>
            <p:nvPr/>
          </p:nvSpPr>
          <p:spPr>
            <a:xfrm>
              <a:off x="4940122" y="892985"/>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93" name="Google Shape;7593;p32"/>
          <p:cNvGrpSpPr/>
          <p:nvPr/>
        </p:nvGrpSpPr>
        <p:grpSpPr>
          <a:xfrm rot="-1687940">
            <a:off x="8034050" y="4281210"/>
            <a:ext cx="445328" cy="544695"/>
            <a:chOff x="2019050" y="1133325"/>
            <a:chExt cx="153525" cy="187750"/>
          </a:xfrm>
        </p:grpSpPr>
        <p:sp>
          <p:nvSpPr>
            <p:cNvPr id="7594" name="Google Shape;7594;p32"/>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5" name="Google Shape;7595;p32"/>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6" name="Google Shape;7596;p32"/>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7" name="Google Shape;7597;p32"/>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98" name="Google Shape;7598;p32"/>
          <p:cNvGrpSpPr/>
          <p:nvPr/>
        </p:nvGrpSpPr>
        <p:grpSpPr>
          <a:xfrm flipH="1">
            <a:off x="7837845" y="273099"/>
            <a:ext cx="837737" cy="1305188"/>
            <a:chOff x="231900" y="729199"/>
            <a:chExt cx="1185086" cy="1846354"/>
          </a:xfrm>
        </p:grpSpPr>
        <p:sp>
          <p:nvSpPr>
            <p:cNvPr id="7599" name="Google Shape;7599;p32"/>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0" name="Google Shape;7600;p32"/>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1" name="Google Shape;7601;p32"/>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2" name="Google Shape;7602;p32"/>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3" name="Google Shape;7603;p32"/>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4" name="Google Shape;7604;p32"/>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5" name="Google Shape;7605;p32"/>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6" name="Google Shape;7606;p32"/>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7" name="Google Shape;7607;p32"/>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8" name="Google Shape;7608;p32"/>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9" name="Google Shape;7609;p32"/>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0" name="Google Shape;7610;p32"/>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1" name="Google Shape;7611;p32"/>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2" name="Google Shape;7612;p32"/>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3" name="Google Shape;7613;p32"/>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4" name="Google Shape;7614;p32"/>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5" name="Google Shape;7615;p32"/>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6" name="Google Shape;7616;p32"/>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7" name="Google Shape;7617;p32"/>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8" name="Google Shape;7618;p32"/>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9" name="Google Shape;7619;p32"/>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0" name="Google Shape;7620;p32"/>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1" name="Google Shape;7621;p32"/>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2" name="Google Shape;7622;p32"/>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3" name="Google Shape;7623;p32"/>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4" name="Google Shape;7624;p32"/>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5" name="Google Shape;7625;p32"/>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6" name="Google Shape;7626;p32"/>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7" name="Google Shape;7627;p32"/>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8" name="Google Shape;7628;p32"/>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9" name="Google Shape;7629;p32"/>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0" name="Google Shape;7630;p32"/>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1" name="Google Shape;7631;p32"/>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2" name="Google Shape;7632;p32"/>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3" name="Google Shape;7633;p32"/>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4" name="Google Shape;7634;p32"/>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5" name="Google Shape;7635;p32"/>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6" name="Google Shape;7636;p32"/>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7" name="Google Shape;7637;p32"/>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8" name="Google Shape;7638;p32"/>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9" name="Google Shape;7639;p32"/>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0" name="Google Shape;7640;p32"/>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1" name="Google Shape;7641;p32"/>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2" name="Google Shape;7642;p32"/>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3" name="Google Shape;7643;p32"/>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4" name="Google Shape;7644;p32"/>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5" name="Google Shape;7645;p32"/>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6" name="Google Shape;7646;p32"/>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7" name="Google Shape;7647;p3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8" name="Google Shape;7648;p3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9" name="Google Shape;7649;p32"/>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0" name="Google Shape;7650;p32"/>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1" name="Google Shape;7651;p32"/>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2" name="Google Shape;7652;p32"/>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3" name="Google Shape;7653;p32"/>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4" name="Google Shape;7654;p32"/>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5" name="Google Shape;7655;p32"/>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6" name="Google Shape;7656;p32"/>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7" name="Google Shape;7657;p32"/>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8" name="Google Shape;7658;p32"/>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9" name="Google Shape;7659;p32"/>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0" name="Google Shape;7660;p32"/>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1" name="Google Shape;7661;p32"/>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2" name="Google Shape;7662;p32"/>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3" name="Google Shape;7663;p32"/>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4" name="Google Shape;7664;p32"/>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5" name="Google Shape;7665;p32"/>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6" name="Google Shape;7666;p32"/>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7" name="Google Shape;7667;p32"/>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8" name="Google Shape;7668;p32"/>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9" name="Google Shape;7669;p32"/>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0" name="Google Shape;7670;p32"/>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1" name="Google Shape;7671;p32"/>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2" name="Google Shape;7672;p32"/>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3" name="Google Shape;7673;p32"/>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4" name="Google Shape;7674;p32"/>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5" name="Google Shape;7675;p32"/>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6" name="Google Shape;7676;p32"/>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7" name="Google Shape;7677;p32"/>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8" name="Google Shape;7678;p32"/>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9" name="Google Shape;7679;p32"/>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0" name="Google Shape;7680;p32"/>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1" name="Google Shape;7681;p32"/>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2" name="Google Shape;7682;p32"/>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3" name="Google Shape;7683;p32"/>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4" name="Google Shape;7684;p32"/>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5" name="Google Shape;7685;p32"/>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6" name="Google Shape;7686;p32"/>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7" name="Google Shape;7687;p32"/>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8" name="Google Shape;7688;p32"/>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9" name="Google Shape;7689;p32"/>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0" name="Google Shape;7690;p32"/>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1" name="Google Shape;7691;p32"/>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2" name="Google Shape;7692;p32"/>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3" name="Google Shape;7693;p32"/>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4" name="Google Shape;7694;p32"/>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5" name="Google Shape;7695;p32"/>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6" name="Google Shape;7696;p32"/>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7" name="Google Shape;7697;p32"/>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8" name="Google Shape;7698;p32"/>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9" name="Google Shape;7699;p32"/>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0" name="Google Shape;7700;p32"/>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1" name="Google Shape;7701;p32"/>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2" name="Google Shape;7702;p32"/>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3" name="Google Shape;7703;p32"/>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4" name="Google Shape;7704;p32"/>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5" name="Google Shape;7705;p32"/>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6" name="Google Shape;7706;p32"/>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7" name="Google Shape;7707;p32"/>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8" name="Google Shape;7708;p32"/>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9" name="Google Shape;7709;p32"/>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0" name="Google Shape;7710;p32"/>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1" name="Google Shape;7711;p32"/>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2" name="Google Shape;7712;p32"/>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3" name="Google Shape;7713;p32"/>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4" name="Google Shape;7714;p32"/>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5" name="Google Shape;7715;p32"/>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6" name="Google Shape;7716;p32"/>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7" name="Google Shape;7717;p32"/>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8" name="Google Shape;7718;p32"/>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9" name="Google Shape;7719;p32"/>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0" name="Google Shape;7720;p32"/>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21" name="Google Shape;7721;p32"/>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2" name="Google Shape;7722;p32"/>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3" name="Google Shape;7723;p32"/>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4" name="Google Shape;7724;p32"/>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5" name="Google Shape;7725;p3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6" name="Google Shape;7726;p32"/>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7" name="Google Shape;7727;p32"/>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8" name="Google Shape;7728;p32"/>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9" name="Google Shape;7729;p32"/>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0" name="Google Shape;7730;p32"/>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1" name="Google Shape;7731;p32"/>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2" name="Google Shape;7732;p32"/>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3" name="Google Shape;7733;p32"/>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4" name="Google Shape;7734;p32"/>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5" name="Google Shape;7735;p32"/>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6" name="Google Shape;7736;p32"/>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7" name="Google Shape;7737;p32"/>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8" name="Google Shape;7738;p32"/>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9" name="Google Shape;7739;p32"/>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0" name="Google Shape;7740;p32"/>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1" name="Google Shape;7741;p32"/>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2" name="Google Shape;7742;p32"/>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3" name="Google Shape;7743;p32"/>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4" name="Google Shape;7744;p32"/>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5" name="Google Shape;7745;p32"/>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6" name="Google Shape;7746;p32"/>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7" name="Google Shape;7747;p32"/>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8" name="Google Shape;7748;p32"/>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9" name="Google Shape;7749;p32"/>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0" name="Google Shape;7750;p32"/>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1" name="Google Shape;7751;p32"/>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2" name="Google Shape;7752;p32"/>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3" name="Google Shape;7753;p32"/>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4" name="Google Shape;7754;p32"/>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5" name="Google Shape;7755;p32"/>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6" name="Google Shape;7756;p32"/>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7" name="Google Shape;7757;p32"/>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8" name="Google Shape;7758;p32"/>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9" name="Google Shape;7759;p32"/>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0" name="Google Shape;7760;p32"/>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1" name="Google Shape;7761;p32"/>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2" name="Google Shape;7762;p32"/>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3" name="Google Shape;7763;p32"/>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4" name="Google Shape;7764;p32"/>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5" name="Google Shape;7765;p32"/>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6" name="Google Shape;7766;p32"/>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 name="TextBox 5"/>
          <p:cNvSpPr txBox="1"/>
          <p:nvPr/>
        </p:nvSpPr>
        <p:spPr>
          <a:xfrm>
            <a:off x="85697" y="73853"/>
            <a:ext cx="8791790" cy="646331"/>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1:</a:t>
            </a:r>
            <a:endParaRPr lang="en-US" sz="1800" b="1" dirty="0">
              <a:solidFill>
                <a:schemeClr val="tx2"/>
              </a:solidFill>
            </a:endParaRPr>
          </a:p>
          <a:p>
            <a:pPr algn="just"/>
            <a:r>
              <a:rPr lang="vi-VN" sz="1800" b="1" dirty="0">
                <a:solidFill>
                  <a:schemeClr val="tx2"/>
                </a:solidFill>
              </a:rPr>
              <a:t>Em hãy đọc các thông tin, trường hợp </a:t>
            </a:r>
            <a:r>
              <a:rPr lang="en-US" sz="1800" b="1" dirty="0" err="1">
                <a:solidFill>
                  <a:schemeClr val="tx2"/>
                </a:solidFill>
              </a:rPr>
              <a:t>trong</a:t>
            </a:r>
            <a:r>
              <a:rPr lang="en-US" sz="1800" b="1" dirty="0">
                <a:solidFill>
                  <a:schemeClr val="tx2"/>
                </a:solidFill>
              </a:rPr>
              <a:t> SGK tr. 55, 56</a:t>
            </a:r>
            <a:r>
              <a:rPr lang="vi-VN" sz="1800" b="1" dirty="0">
                <a:solidFill>
                  <a:schemeClr val="tx2"/>
                </a:solidFill>
              </a:rPr>
              <a:t> và trả lời câu hỏi</a:t>
            </a:r>
            <a:r>
              <a:rPr lang="en-US" sz="1800" b="1" dirty="0">
                <a:solidFill>
                  <a:schemeClr val="tx2"/>
                </a:solidFill>
              </a:rPr>
              <a:t>:</a:t>
            </a:r>
            <a:r>
              <a:rPr lang="vi-VN" sz="1800" b="1" dirty="0">
                <a:solidFill>
                  <a:schemeClr val="tx2"/>
                </a:solidFill>
              </a:rPr>
              <a:t> </a:t>
            </a:r>
            <a:endParaRPr lang="en-US" sz="1800" b="1" dirty="0">
              <a:solidFill>
                <a:schemeClr val="tx2"/>
              </a:solidFill>
            </a:endParaRPr>
          </a:p>
        </p:txBody>
      </p:sp>
      <p:sp>
        <p:nvSpPr>
          <p:cNvPr id="7" name="TextBox 6"/>
          <p:cNvSpPr txBox="1"/>
          <p:nvPr/>
        </p:nvSpPr>
        <p:spPr>
          <a:xfrm>
            <a:off x="902792" y="1247467"/>
            <a:ext cx="5774193" cy="3139321"/>
          </a:xfrm>
          <a:prstGeom prst="rect">
            <a:avLst/>
          </a:prstGeom>
          <a:noFill/>
        </p:spPr>
        <p:txBody>
          <a:bodyPr wrap="square">
            <a:spAutoFit/>
          </a:bodyPr>
          <a:lstStyle/>
          <a:p>
            <a:pPr marL="342900" indent="-342900" algn="just">
              <a:buFont typeface="Arial" panose="020B0604020202020204" pitchFamily="34" charset="0"/>
              <a:buChar char="•"/>
            </a:pPr>
            <a:r>
              <a:rPr lang="vi-VN" sz="1800" b="1" dirty="0"/>
              <a:t>Em hãy kể thêm một số một số tai nạn vũ khí, cháy, nổ và các chất độc  hại mà em biết. </a:t>
            </a:r>
            <a:endParaRPr lang="en-US" sz="1800" b="1" dirty="0"/>
          </a:p>
          <a:p>
            <a:pPr algn="just"/>
            <a:endParaRPr lang="vi-VN" sz="1800" b="1" dirty="0"/>
          </a:p>
          <a:p>
            <a:pPr marL="342900" indent="-342900" algn="just">
              <a:buFont typeface="Arial" panose="020B0604020202020204" pitchFamily="34" charset="0"/>
              <a:buChar char="•"/>
            </a:pPr>
            <a:r>
              <a:rPr lang="vi-VN" sz="1800" b="1" dirty="0"/>
              <a:t>Em có nhận xét như thế nào về tình trạng tai nạn vũ khí, cháy, nổ và các chất độc hại trong các thông tin </a:t>
            </a:r>
            <a:r>
              <a:rPr lang="en-US" sz="1800" b="1" dirty="0"/>
              <a:t>này</a:t>
            </a:r>
            <a:r>
              <a:rPr lang="vi-VN" sz="1800" b="1" dirty="0"/>
              <a:t>? Các vụ tai nạn </a:t>
            </a:r>
            <a:r>
              <a:rPr lang="en-US" sz="1800" b="1" dirty="0"/>
              <a:t>này </a:t>
            </a:r>
            <a:r>
              <a:rPr lang="vi-VN" sz="1800" b="1" dirty="0"/>
              <a:t>gây ra thiệt  hại như thế nào?</a:t>
            </a:r>
            <a:endParaRPr lang="en-US" sz="1800" b="1" dirty="0"/>
          </a:p>
          <a:p>
            <a:pPr algn="just"/>
            <a:endParaRPr lang="vi-VN" sz="1800" b="1" dirty="0"/>
          </a:p>
          <a:p>
            <a:pPr marL="342900" indent="-342900" algn="just">
              <a:buFont typeface="Arial" panose="020B0604020202020204" pitchFamily="34" charset="0"/>
              <a:buChar char="•"/>
            </a:pPr>
            <a:r>
              <a:rPr lang="vi-VN" sz="1800" b="1" dirty="0"/>
              <a:t>Theo em, hành vi, việc làm của anh A và bà B có nguy cơ dẫn đến tai nạn cháy, nổ và các chất độc hại không? </a:t>
            </a:r>
            <a:endParaRPr lang="vi-VN" sz="1800" b="1" dirty="0"/>
          </a:p>
        </p:txBody>
      </p:sp>
      <p:grpSp>
        <p:nvGrpSpPr>
          <p:cNvPr id="8" name="Google Shape;9735;p58"/>
          <p:cNvGrpSpPr/>
          <p:nvPr/>
        </p:nvGrpSpPr>
        <p:grpSpPr>
          <a:xfrm>
            <a:off x="6747262" y="1971237"/>
            <a:ext cx="2369356" cy="2162559"/>
            <a:chOff x="4498075" y="2571750"/>
            <a:chExt cx="1919144" cy="1846041"/>
          </a:xfrm>
        </p:grpSpPr>
        <p:sp>
          <p:nvSpPr>
            <p:cNvPr id="9" name="Google Shape;9736;p58"/>
            <p:cNvSpPr/>
            <p:nvPr/>
          </p:nvSpPr>
          <p:spPr>
            <a:xfrm>
              <a:off x="4498075" y="2571750"/>
              <a:ext cx="1919144" cy="1846041"/>
            </a:xfrm>
            <a:custGeom>
              <a:avLst/>
              <a:gdLst/>
              <a:ahLst/>
              <a:cxnLst/>
              <a:rect l="l" t="t" r="r" b="b"/>
              <a:pathLst>
                <a:path w="40744" h="39192" extrusionOk="0">
                  <a:moveTo>
                    <a:pt x="23145" y="1"/>
                  </a:moveTo>
                  <a:cubicBezTo>
                    <a:pt x="22917" y="1"/>
                    <a:pt x="22688" y="46"/>
                    <a:pt x="22483" y="138"/>
                  </a:cubicBezTo>
                  <a:cubicBezTo>
                    <a:pt x="22483" y="138"/>
                    <a:pt x="18397" y="1735"/>
                    <a:pt x="18032" y="1872"/>
                  </a:cubicBezTo>
                  <a:cubicBezTo>
                    <a:pt x="17964" y="1895"/>
                    <a:pt x="17895" y="1918"/>
                    <a:pt x="17849" y="1964"/>
                  </a:cubicBezTo>
                  <a:cubicBezTo>
                    <a:pt x="17735" y="2009"/>
                    <a:pt x="17621" y="2078"/>
                    <a:pt x="17530" y="2146"/>
                  </a:cubicBezTo>
                  <a:cubicBezTo>
                    <a:pt x="17302" y="1872"/>
                    <a:pt x="17005" y="1690"/>
                    <a:pt x="16685" y="1553"/>
                  </a:cubicBezTo>
                  <a:cubicBezTo>
                    <a:pt x="16663" y="1553"/>
                    <a:pt x="16663" y="1553"/>
                    <a:pt x="16640" y="1530"/>
                  </a:cubicBezTo>
                  <a:cubicBezTo>
                    <a:pt x="16457" y="1462"/>
                    <a:pt x="16275" y="1439"/>
                    <a:pt x="16160" y="1416"/>
                  </a:cubicBezTo>
                  <a:lnTo>
                    <a:pt x="15658" y="1416"/>
                  </a:lnTo>
                  <a:cubicBezTo>
                    <a:pt x="15407" y="1439"/>
                    <a:pt x="15156" y="1507"/>
                    <a:pt x="14928" y="1621"/>
                  </a:cubicBezTo>
                  <a:cubicBezTo>
                    <a:pt x="14631" y="1735"/>
                    <a:pt x="14357" y="1895"/>
                    <a:pt x="14060" y="2124"/>
                  </a:cubicBezTo>
                  <a:cubicBezTo>
                    <a:pt x="13832" y="2306"/>
                    <a:pt x="13627" y="2534"/>
                    <a:pt x="13399" y="2785"/>
                  </a:cubicBezTo>
                  <a:cubicBezTo>
                    <a:pt x="13239" y="3014"/>
                    <a:pt x="13079" y="3242"/>
                    <a:pt x="12965" y="3493"/>
                  </a:cubicBezTo>
                  <a:cubicBezTo>
                    <a:pt x="12919" y="3516"/>
                    <a:pt x="12874" y="3516"/>
                    <a:pt x="12851" y="3539"/>
                  </a:cubicBezTo>
                  <a:cubicBezTo>
                    <a:pt x="12554" y="3607"/>
                    <a:pt x="12280" y="3767"/>
                    <a:pt x="12052" y="3950"/>
                  </a:cubicBezTo>
                  <a:cubicBezTo>
                    <a:pt x="11846" y="4109"/>
                    <a:pt x="11664" y="4315"/>
                    <a:pt x="11527" y="4543"/>
                  </a:cubicBezTo>
                  <a:cubicBezTo>
                    <a:pt x="11390" y="4748"/>
                    <a:pt x="11299" y="4977"/>
                    <a:pt x="11230" y="5205"/>
                  </a:cubicBezTo>
                  <a:cubicBezTo>
                    <a:pt x="11139" y="5479"/>
                    <a:pt x="11116" y="5776"/>
                    <a:pt x="11116" y="6095"/>
                  </a:cubicBezTo>
                  <a:cubicBezTo>
                    <a:pt x="11048" y="6186"/>
                    <a:pt x="11002" y="6278"/>
                    <a:pt x="10933" y="6369"/>
                  </a:cubicBezTo>
                  <a:cubicBezTo>
                    <a:pt x="10819" y="6620"/>
                    <a:pt x="10728" y="6894"/>
                    <a:pt x="10682" y="7168"/>
                  </a:cubicBezTo>
                  <a:cubicBezTo>
                    <a:pt x="10637" y="7373"/>
                    <a:pt x="10637" y="7602"/>
                    <a:pt x="10659" y="7853"/>
                  </a:cubicBezTo>
                  <a:cubicBezTo>
                    <a:pt x="10682" y="8241"/>
                    <a:pt x="10774" y="8652"/>
                    <a:pt x="10933" y="9040"/>
                  </a:cubicBezTo>
                  <a:cubicBezTo>
                    <a:pt x="11070" y="9359"/>
                    <a:pt x="11230" y="9656"/>
                    <a:pt x="11458" y="9930"/>
                  </a:cubicBezTo>
                  <a:cubicBezTo>
                    <a:pt x="11436" y="9953"/>
                    <a:pt x="11413" y="9975"/>
                    <a:pt x="11390" y="9998"/>
                  </a:cubicBezTo>
                  <a:cubicBezTo>
                    <a:pt x="10682" y="10729"/>
                    <a:pt x="10089" y="11550"/>
                    <a:pt x="9587" y="12441"/>
                  </a:cubicBezTo>
                  <a:cubicBezTo>
                    <a:pt x="9358" y="12874"/>
                    <a:pt x="9130" y="13331"/>
                    <a:pt x="8970" y="13787"/>
                  </a:cubicBezTo>
                  <a:cubicBezTo>
                    <a:pt x="8788" y="14244"/>
                    <a:pt x="8674" y="14700"/>
                    <a:pt x="8560" y="15180"/>
                  </a:cubicBezTo>
                  <a:cubicBezTo>
                    <a:pt x="8468" y="15636"/>
                    <a:pt x="8423" y="16115"/>
                    <a:pt x="8400" y="16595"/>
                  </a:cubicBezTo>
                  <a:cubicBezTo>
                    <a:pt x="8377" y="17028"/>
                    <a:pt x="8400" y="17485"/>
                    <a:pt x="8445" y="17964"/>
                  </a:cubicBezTo>
                  <a:cubicBezTo>
                    <a:pt x="8445" y="18010"/>
                    <a:pt x="8468" y="18056"/>
                    <a:pt x="8468" y="18101"/>
                  </a:cubicBezTo>
                  <a:lnTo>
                    <a:pt x="8286" y="18101"/>
                  </a:lnTo>
                  <a:cubicBezTo>
                    <a:pt x="7966" y="18124"/>
                    <a:pt x="7647" y="18215"/>
                    <a:pt x="7373" y="18352"/>
                  </a:cubicBezTo>
                  <a:lnTo>
                    <a:pt x="4314" y="12258"/>
                  </a:lnTo>
                  <a:cubicBezTo>
                    <a:pt x="4154" y="11938"/>
                    <a:pt x="3903" y="11664"/>
                    <a:pt x="3606" y="11482"/>
                  </a:cubicBezTo>
                  <a:cubicBezTo>
                    <a:pt x="3355" y="11322"/>
                    <a:pt x="3081" y="11208"/>
                    <a:pt x="2785" y="11185"/>
                  </a:cubicBezTo>
                  <a:cubicBezTo>
                    <a:pt x="2693" y="11162"/>
                    <a:pt x="2579" y="11162"/>
                    <a:pt x="2465" y="11162"/>
                  </a:cubicBezTo>
                  <a:cubicBezTo>
                    <a:pt x="2100" y="11162"/>
                    <a:pt x="1758" y="11231"/>
                    <a:pt x="1415" y="11391"/>
                  </a:cubicBezTo>
                  <a:cubicBezTo>
                    <a:pt x="1164" y="11505"/>
                    <a:pt x="959" y="11642"/>
                    <a:pt x="753" y="11824"/>
                  </a:cubicBezTo>
                  <a:cubicBezTo>
                    <a:pt x="639" y="11938"/>
                    <a:pt x="548" y="12030"/>
                    <a:pt x="502" y="12098"/>
                  </a:cubicBezTo>
                  <a:cubicBezTo>
                    <a:pt x="365" y="12258"/>
                    <a:pt x="297" y="12418"/>
                    <a:pt x="228" y="12532"/>
                  </a:cubicBezTo>
                  <a:cubicBezTo>
                    <a:pt x="69" y="12874"/>
                    <a:pt x="0" y="13262"/>
                    <a:pt x="69" y="13650"/>
                  </a:cubicBezTo>
                  <a:cubicBezTo>
                    <a:pt x="91" y="13856"/>
                    <a:pt x="137" y="14061"/>
                    <a:pt x="228" y="14221"/>
                  </a:cubicBezTo>
                  <a:lnTo>
                    <a:pt x="3264" y="20772"/>
                  </a:lnTo>
                  <a:cubicBezTo>
                    <a:pt x="3218" y="20909"/>
                    <a:pt x="3196" y="21068"/>
                    <a:pt x="3150" y="21228"/>
                  </a:cubicBezTo>
                  <a:cubicBezTo>
                    <a:pt x="3127" y="21434"/>
                    <a:pt x="3104" y="21616"/>
                    <a:pt x="3127" y="21845"/>
                  </a:cubicBezTo>
                  <a:cubicBezTo>
                    <a:pt x="3036" y="21890"/>
                    <a:pt x="2967" y="21936"/>
                    <a:pt x="2899" y="21981"/>
                  </a:cubicBezTo>
                  <a:cubicBezTo>
                    <a:pt x="2579" y="22210"/>
                    <a:pt x="2328" y="22506"/>
                    <a:pt x="2123" y="22849"/>
                  </a:cubicBezTo>
                  <a:cubicBezTo>
                    <a:pt x="1963" y="23146"/>
                    <a:pt x="1849" y="23465"/>
                    <a:pt x="1780" y="23830"/>
                  </a:cubicBezTo>
                  <a:cubicBezTo>
                    <a:pt x="1712" y="24150"/>
                    <a:pt x="1712" y="24469"/>
                    <a:pt x="1758" y="24835"/>
                  </a:cubicBezTo>
                  <a:cubicBezTo>
                    <a:pt x="1803" y="25131"/>
                    <a:pt x="1872" y="25451"/>
                    <a:pt x="2009" y="25793"/>
                  </a:cubicBezTo>
                  <a:cubicBezTo>
                    <a:pt x="2100" y="26044"/>
                    <a:pt x="2214" y="26273"/>
                    <a:pt x="2374" y="26547"/>
                  </a:cubicBezTo>
                  <a:cubicBezTo>
                    <a:pt x="2488" y="26729"/>
                    <a:pt x="2602" y="26912"/>
                    <a:pt x="2739" y="27117"/>
                  </a:cubicBezTo>
                  <a:cubicBezTo>
                    <a:pt x="2990" y="27437"/>
                    <a:pt x="3264" y="27779"/>
                    <a:pt x="3606" y="28076"/>
                  </a:cubicBezTo>
                  <a:cubicBezTo>
                    <a:pt x="4200" y="28646"/>
                    <a:pt x="4908" y="29149"/>
                    <a:pt x="5729" y="29537"/>
                  </a:cubicBezTo>
                  <a:cubicBezTo>
                    <a:pt x="6323" y="29833"/>
                    <a:pt x="6985" y="30084"/>
                    <a:pt x="7669" y="30244"/>
                  </a:cubicBezTo>
                  <a:lnTo>
                    <a:pt x="8103" y="31180"/>
                  </a:lnTo>
                  <a:cubicBezTo>
                    <a:pt x="8308" y="31614"/>
                    <a:pt x="8674" y="31956"/>
                    <a:pt x="9107" y="32139"/>
                  </a:cubicBezTo>
                  <a:cubicBezTo>
                    <a:pt x="9267" y="32230"/>
                    <a:pt x="9450" y="32276"/>
                    <a:pt x="9632" y="32299"/>
                  </a:cubicBezTo>
                  <a:cubicBezTo>
                    <a:pt x="9746" y="32321"/>
                    <a:pt x="9883" y="32321"/>
                    <a:pt x="10020" y="32321"/>
                  </a:cubicBezTo>
                  <a:cubicBezTo>
                    <a:pt x="10454" y="32321"/>
                    <a:pt x="10865" y="32230"/>
                    <a:pt x="11299" y="32047"/>
                  </a:cubicBezTo>
                  <a:cubicBezTo>
                    <a:pt x="11618" y="32595"/>
                    <a:pt x="12029" y="33120"/>
                    <a:pt x="12486" y="33600"/>
                  </a:cubicBezTo>
                  <a:cubicBezTo>
                    <a:pt x="12645" y="33782"/>
                    <a:pt x="12828" y="33942"/>
                    <a:pt x="13033" y="34125"/>
                  </a:cubicBezTo>
                  <a:cubicBezTo>
                    <a:pt x="13216" y="34307"/>
                    <a:pt x="13421" y="34467"/>
                    <a:pt x="13627" y="34627"/>
                  </a:cubicBezTo>
                  <a:cubicBezTo>
                    <a:pt x="13718" y="34695"/>
                    <a:pt x="13809" y="34764"/>
                    <a:pt x="13901" y="34809"/>
                  </a:cubicBezTo>
                  <a:cubicBezTo>
                    <a:pt x="13878" y="34855"/>
                    <a:pt x="13878" y="34878"/>
                    <a:pt x="13878" y="34901"/>
                  </a:cubicBezTo>
                  <a:cubicBezTo>
                    <a:pt x="13855" y="35174"/>
                    <a:pt x="13855" y="35426"/>
                    <a:pt x="13878" y="35677"/>
                  </a:cubicBezTo>
                  <a:cubicBezTo>
                    <a:pt x="13901" y="36019"/>
                    <a:pt x="13969" y="36339"/>
                    <a:pt x="14083" y="36635"/>
                  </a:cubicBezTo>
                  <a:cubicBezTo>
                    <a:pt x="14197" y="36955"/>
                    <a:pt x="14357" y="37252"/>
                    <a:pt x="14540" y="37503"/>
                  </a:cubicBezTo>
                  <a:lnTo>
                    <a:pt x="14563" y="37503"/>
                  </a:lnTo>
                  <a:cubicBezTo>
                    <a:pt x="14563" y="37525"/>
                    <a:pt x="14585" y="37548"/>
                    <a:pt x="14608" y="37548"/>
                  </a:cubicBezTo>
                  <a:cubicBezTo>
                    <a:pt x="14677" y="37662"/>
                    <a:pt x="14814" y="37799"/>
                    <a:pt x="14996" y="37936"/>
                  </a:cubicBezTo>
                  <a:cubicBezTo>
                    <a:pt x="15179" y="38073"/>
                    <a:pt x="15362" y="38187"/>
                    <a:pt x="15567" y="38279"/>
                  </a:cubicBezTo>
                  <a:cubicBezTo>
                    <a:pt x="15795" y="38347"/>
                    <a:pt x="16001" y="38393"/>
                    <a:pt x="16206" y="38416"/>
                  </a:cubicBezTo>
                  <a:cubicBezTo>
                    <a:pt x="16297" y="38438"/>
                    <a:pt x="16366" y="38438"/>
                    <a:pt x="16457" y="38438"/>
                  </a:cubicBezTo>
                  <a:lnTo>
                    <a:pt x="16503" y="38438"/>
                  </a:lnTo>
                  <a:cubicBezTo>
                    <a:pt x="16548" y="38461"/>
                    <a:pt x="16571" y="38461"/>
                    <a:pt x="16617" y="38484"/>
                  </a:cubicBezTo>
                  <a:lnTo>
                    <a:pt x="16640" y="38484"/>
                  </a:lnTo>
                  <a:cubicBezTo>
                    <a:pt x="16754" y="38530"/>
                    <a:pt x="16959" y="38598"/>
                    <a:pt x="17256" y="38621"/>
                  </a:cubicBezTo>
                  <a:lnTo>
                    <a:pt x="17667" y="38621"/>
                  </a:lnTo>
                  <a:cubicBezTo>
                    <a:pt x="17872" y="38690"/>
                    <a:pt x="18101" y="38735"/>
                    <a:pt x="18329" y="38758"/>
                  </a:cubicBezTo>
                  <a:lnTo>
                    <a:pt x="18511" y="38758"/>
                  </a:lnTo>
                  <a:cubicBezTo>
                    <a:pt x="18648" y="38758"/>
                    <a:pt x="18785" y="38758"/>
                    <a:pt x="18945" y="38735"/>
                  </a:cubicBezTo>
                  <a:cubicBezTo>
                    <a:pt x="18945" y="38735"/>
                    <a:pt x="18968" y="38735"/>
                    <a:pt x="18968" y="38712"/>
                  </a:cubicBezTo>
                  <a:cubicBezTo>
                    <a:pt x="19036" y="38712"/>
                    <a:pt x="19105" y="38690"/>
                    <a:pt x="19173" y="38667"/>
                  </a:cubicBezTo>
                  <a:cubicBezTo>
                    <a:pt x="19310" y="38781"/>
                    <a:pt x="19493" y="38872"/>
                    <a:pt x="19675" y="38963"/>
                  </a:cubicBezTo>
                  <a:cubicBezTo>
                    <a:pt x="19881" y="39032"/>
                    <a:pt x="20086" y="39078"/>
                    <a:pt x="20269" y="39100"/>
                  </a:cubicBezTo>
                  <a:cubicBezTo>
                    <a:pt x="20360" y="39123"/>
                    <a:pt x="20452" y="39123"/>
                    <a:pt x="20566" y="39123"/>
                  </a:cubicBezTo>
                  <a:cubicBezTo>
                    <a:pt x="20680" y="39123"/>
                    <a:pt x="20817" y="39123"/>
                    <a:pt x="20954" y="39100"/>
                  </a:cubicBezTo>
                  <a:cubicBezTo>
                    <a:pt x="21113" y="39146"/>
                    <a:pt x="21250" y="39169"/>
                    <a:pt x="21342" y="39169"/>
                  </a:cubicBezTo>
                  <a:cubicBezTo>
                    <a:pt x="21433" y="39192"/>
                    <a:pt x="21547" y="39192"/>
                    <a:pt x="21638" y="39192"/>
                  </a:cubicBezTo>
                  <a:cubicBezTo>
                    <a:pt x="21798" y="39192"/>
                    <a:pt x="21912" y="39169"/>
                    <a:pt x="21958" y="39169"/>
                  </a:cubicBezTo>
                  <a:lnTo>
                    <a:pt x="22004" y="39169"/>
                  </a:lnTo>
                  <a:cubicBezTo>
                    <a:pt x="22049" y="39169"/>
                    <a:pt x="22072" y="39146"/>
                    <a:pt x="22118" y="39146"/>
                  </a:cubicBezTo>
                  <a:cubicBezTo>
                    <a:pt x="22209" y="39169"/>
                    <a:pt x="22323" y="39192"/>
                    <a:pt x="22415" y="39192"/>
                  </a:cubicBezTo>
                  <a:lnTo>
                    <a:pt x="22643" y="39192"/>
                  </a:lnTo>
                  <a:cubicBezTo>
                    <a:pt x="22780" y="39192"/>
                    <a:pt x="22917" y="39192"/>
                    <a:pt x="23054" y="39169"/>
                  </a:cubicBezTo>
                  <a:cubicBezTo>
                    <a:pt x="23282" y="39123"/>
                    <a:pt x="23487" y="39055"/>
                    <a:pt x="23716" y="38941"/>
                  </a:cubicBezTo>
                  <a:cubicBezTo>
                    <a:pt x="23921" y="38849"/>
                    <a:pt x="24058" y="38735"/>
                    <a:pt x="24172" y="38644"/>
                  </a:cubicBezTo>
                  <a:cubicBezTo>
                    <a:pt x="24172" y="38644"/>
                    <a:pt x="24218" y="38621"/>
                    <a:pt x="24218" y="38621"/>
                  </a:cubicBezTo>
                  <a:cubicBezTo>
                    <a:pt x="24469" y="38416"/>
                    <a:pt x="24674" y="38165"/>
                    <a:pt x="24857" y="37845"/>
                  </a:cubicBezTo>
                  <a:cubicBezTo>
                    <a:pt x="25017" y="37594"/>
                    <a:pt x="25154" y="37297"/>
                    <a:pt x="25245" y="36955"/>
                  </a:cubicBezTo>
                  <a:cubicBezTo>
                    <a:pt x="25245" y="36909"/>
                    <a:pt x="25268" y="36864"/>
                    <a:pt x="25268" y="36841"/>
                  </a:cubicBezTo>
                  <a:cubicBezTo>
                    <a:pt x="25519" y="36864"/>
                    <a:pt x="25770" y="36886"/>
                    <a:pt x="26044" y="36886"/>
                  </a:cubicBezTo>
                  <a:lnTo>
                    <a:pt x="26181" y="36886"/>
                  </a:lnTo>
                  <a:cubicBezTo>
                    <a:pt x="26569" y="36886"/>
                    <a:pt x="26957" y="36864"/>
                    <a:pt x="27368" y="36772"/>
                  </a:cubicBezTo>
                  <a:cubicBezTo>
                    <a:pt x="27801" y="36704"/>
                    <a:pt x="28235" y="36567"/>
                    <a:pt x="28646" y="36384"/>
                  </a:cubicBezTo>
                  <a:cubicBezTo>
                    <a:pt x="29262" y="36133"/>
                    <a:pt x="29787" y="35791"/>
                    <a:pt x="30244" y="35357"/>
                  </a:cubicBezTo>
                  <a:lnTo>
                    <a:pt x="30266" y="35357"/>
                  </a:lnTo>
                  <a:cubicBezTo>
                    <a:pt x="30495" y="35311"/>
                    <a:pt x="30746" y="35243"/>
                    <a:pt x="30997" y="35152"/>
                  </a:cubicBezTo>
                  <a:cubicBezTo>
                    <a:pt x="31225" y="35038"/>
                    <a:pt x="31431" y="34901"/>
                    <a:pt x="31636" y="34741"/>
                  </a:cubicBezTo>
                  <a:cubicBezTo>
                    <a:pt x="31796" y="34604"/>
                    <a:pt x="31933" y="34444"/>
                    <a:pt x="32070" y="34261"/>
                  </a:cubicBezTo>
                  <a:cubicBezTo>
                    <a:pt x="32161" y="34147"/>
                    <a:pt x="32252" y="33988"/>
                    <a:pt x="32344" y="33828"/>
                  </a:cubicBezTo>
                  <a:cubicBezTo>
                    <a:pt x="32617" y="33371"/>
                    <a:pt x="32777" y="32869"/>
                    <a:pt x="32891" y="32230"/>
                  </a:cubicBezTo>
                  <a:cubicBezTo>
                    <a:pt x="32983" y="31774"/>
                    <a:pt x="33028" y="31294"/>
                    <a:pt x="33028" y="30746"/>
                  </a:cubicBezTo>
                  <a:cubicBezTo>
                    <a:pt x="33028" y="30404"/>
                    <a:pt x="33005" y="30039"/>
                    <a:pt x="32960" y="29696"/>
                  </a:cubicBezTo>
                  <a:cubicBezTo>
                    <a:pt x="32937" y="29331"/>
                    <a:pt x="32869" y="28966"/>
                    <a:pt x="32777" y="28578"/>
                  </a:cubicBezTo>
                  <a:cubicBezTo>
                    <a:pt x="33120" y="28418"/>
                    <a:pt x="33439" y="28258"/>
                    <a:pt x="33759" y="28053"/>
                  </a:cubicBezTo>
                  <a:cubicBezTo>
                    <a:pt x="34535" y="27574"/>
                    <a:pt x="35242" y="26980"/>
                    <a:pt x="35813" y="26295"/>
                  </a:cubicBezTo>
                  <a:cubicBezTo>
                    <a:pt x="36133" y="25930"/>
                    <a:pt x="36406" y="25542"/>
                    <a:pt x="36635" y="25177"/>
                  </a:cubicBezTo>
                  <a:cubicBezTo>
                    <a:pt x="36886" y="24766"/>
                    <a:pt x="37091" y="24332"/>
                    <a:pt x="37274" y="23922"/>
                  </a:cubicBezTo>
                  <a:cubicBezTo>
                    <a:pt x="37456" y="23465"/>
                    <a:pt x="37593" y="23009"/>
                    <a:pt x="37707" y="22529"/>
                  </a:cubicBezTo>
                  <a:cubicBezTo>
                    <a:pt x="37822" y="22050"/>
                    <a:pt x="37913" y="21548"/>
                    <a:pt x="37936" y="21046"/>
                  </a:cubicBezTo>
                  <a:cubicBezTo>
                    <a:pt x="38027" y="20041"/>
                    <a:pt x="37981" y="19037"/>
                    <a:pt x="37799" y="18033"/>
                  </a:cubicBezTo>
                  <a:cubicBezTo>
                    <a:pt x="37799" y="18010"/>
                    <a:pt x="37799" y="17964"/>
                    <a:pt x="37799" y="17941"/>
                  </a:cubicBezTo>
                  <a:cubicBezTo>
                    <a:pt x="38141" y="17827"/>
                    <a:pt x="38438" y="17668"/>
                    <a:pt x="38712" y="17485"/>
                  </a:cubicBezTo>
                  <a:cubicBezTo>
                    <a:pt x="39077" y="17257"/>
                    <a:pt x="39374" y="16983"/>
                    <a:pt x="39625" y="16663"/>
                  </a:cubicBezTo>
                  <a:cubicBezTo>
                    <a:pt x="39762" y="16458"/>
                    <a:pt x="39876" y="16275"/>
                    <a:pt x="39967" y="16070"/>
                  </a:cubicBezTo>
                  <a:cubicBezTo>
                    <a:pt x="40104" y="15819"/>
                    <a:pt x="40173" y="15545"/>
                    <a:pt x="40195" y="15271"/>
                  </a:cubicBezTo>
                  <a:cubicBezTo>
                    <a:pt x="40218" y="15157"/>
                    <a:pt x="40218" y="15043"/>
                    <a:pt x="40195" y="14928"/>
                  </a:cubicBezTo>
                  <a:cubicBezTo>
                    <a:pt x="40401" y="14677"/>
                    <a:pt x="40515" y="14403"/>
                    <a:pt x="40606" y="14130"/>
                  </a:cubicBezTo>
                  <a:cubicBezTo>
                    <a:pt x="40698" y="13901"/>
                    <a:pt x="40743" y="13673"/>
                    <a:pt x="40743" y="13422"/>
                  </a:cubicBezTo>
                  <a:cubicBezTo>
                    <a:pt x="40743" y="13148"/>
                    <a:pt x="40720" y="12897"/>
                    <a:pt x="40629" y="12646"/>
                  </a:cubicBezTo>
                  <a:cubicBezTo>
                    <a:pt x="40538" y="12349"/>
                    <a:pt x="40401" y="12075"/>
                    <a:pt x="40218" y="11847"/>
                  </a:cubicBezTo>
                  <a:cubicBezTo>
                    <a:pt x="40195" y="11824"/>
                    <a:pt x="40150" y="11779"/>
                    <a:pt x="40127" y="11756"/>
                  </a:cubicBezTo>
                  <a:cubicBezTo>
                    <a:pt x="40150" y="11482"/>
                    <a:pt x="40173" y="11185"/>
                    <a:pt x="40150" y="10911"/>
                  </a:cubicBezTo>
                  <a:cubicBezTo>
                    <a:pt x="40127" y="10592"/>
                    <a:pt x="40058" y="10272"/>
                    <a:pt x="39967" y="9998"/>
                  </a:cubicBezTo>
                  <a:cubicBezTo>
                    <a:pt x="39853" y="9656"/>
                    <a:pt x="39716" y="9359"/>
                    <a:pt x="39556" y="9108"/>
                  </a:cubicBezTo>
                  <a:cubicBezTo>
                    <a:pt x="39397" y="8880"/>
                    <a:pt x="39237" y="8674"/>
                    <a:pt x="39031" y="8515"/>
                  </a:cubicBezTo>
                  <a:lnTo>
                    <a:pt x="39009" y="8515"/>
                  </a:lnTo>
                  <a:cubicBezTo>
                    <a:pt x="38963" y="8469"/>
                    <a:pt x="38917" y="8423"/>
                    <a:pt x="38849" y="8378"/>
                  </a:cubicBezTo>
                  <a:cubicBezTo>
                    <a:pt x="38780" y="8332"/>
                    <a:pt x="38712" y="8309"/>
                    <a:pt x="38643" y="8264"/>
                  </a:cubicBezTo>
                  <a:cubicBezTo>
                    <a:pt x="38643" y="8264"/>
                    <a:pt x="38621" y="8241"/>
                    <a:pt x="38598" y="8241"/>
                  </a:cubicBezTo>
                  <a:cubicBezTo>
                    <a:pt x="38506" y="8195"/>
                    <a:pt x="38347" y="8127"/>
                    <a:pt x="38141" y="8058"/>
                  </a:cubicBezTo>
                  <a:cubicBezTo>
                    <a:pt x="37981" y="8035"/>
                    <a:pt x="37799" y="8012"/>
                    <a:pt x="37639" y="8012"/>
                  </a:cubicBezTo>
                  <a:cubicBezTo>
                    <a:pt x="37479" y="8012"/>
                    <a:pt x="37297" y="8035"/>
                    <a:pt x="37137" y="8081"/>
                  </a:cubicBezTo>
                  <a:cubicBezTo>
                    <a:pt x="37114" y="7944"/>
                    <a:pt x="37091" y="7830"/>
                    <a:pt x="37046" y="7716"/>
                  </a:cubicBezTo>
                  <a:cubicBezTo>
                    <a:pt x="36977" y="7442"/>
                    <a:pt x="36840" y="7168"/>
                    <a:pt x="36658" y="6940"/>
                  </a:cubicBezTo>
                  <a:cubicBezTo>
                    <a:pt x="36635" y="6917"/>
                    <a:pt x="36635" y="6917"/>
                    <a:pt x="36612" y="6894"/>
                  </a:cubicBezTo>
                  <a:lnTo>
                    <a:pt x="36658" y="5958"/>
                  </a:lnTo>
                  <a:cubicBezTo>
                    <a:pt x="36658" y="5935"/>
                    <a:pt x="36658" y="5935"/>
                    <a:pt x="36658" y="5913"/>
                  </a:cubicBezTo>
                  <a:cubicBezTo>
                    <a:pt x="36658" y="5844"/>
                    <a:pt x="36658" y="5798"/>
                    <a:pt x="36680" y="5753"/>
                  </a:cubicBezTo>
                  <a:cubicBezTo>
                    <a:pt x="36726" y="5251"/>
                    <a:pt x="36566" y="4771"/>
                    <a:pt x="36269" y="4383"/>
                  </a:cubicBezTo>
                  <a:cubicBezTo>
                    <a:pt x="36041" y="4041"/>
                    <a:pt x="35699" y="3813"/>
                    <a:pt x="35288" y="3676"/>
                  </a:cubicBezTo>
                  <a:lnTo>
                    <a:pt x="31294" y="2420"/>
                  </a:lnTo>
                  <a:cubicBezTo>
                    <a:pt x="29513" y="1872"/>
                    <a:pt x="27756" y="1325"/>
                    <a:pt x="25975" y="754"/>
                  </a:cubicBezTo>
                  <a:lnTo>
                    <a:pt x="23853" y="92"/>
                  </a:lnTo>
                  <a:cubicBezTo>
                    <a:pt x="23670" y="24"/>
                    <a:pt x="23464" y="1"/>
                    <a:pt x="2325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 name="Google Shape;9737;p58"/>
            <p:cNvSpPr/>
            <p:nvPr/>
          </p:nvSpPr>
          <p:spPr>
            <a:xfrm>
              <a:off x="5374316" y="2662095"/>
              <a:ext cx="756937" cy="399994"/>
            </a:xfrm>
            <a:custGeom>
              <a:avLst/>
              <a:gdLst/>
              <a:ahLst/>
              <a:cxnLst/>
              <a:rect l="l" t="t" r="r" b="b"/>
              <a:pathLst>
                <a:path w="16070" h="8492" extrusionOk="0">
                  <a:moveTo>
                    <a:pt x="4611" y="0"/>
                  </a:moveTo>
                  <a:cubicBezTo>
                    <a:pt x="4566" y="0"/>
                    <a:pt x="4543" y="23"/>
                    <a:pt x="4520" y="69"/>
                  </a:cubicBezTo>
                  <a:cubicBezTo>
                    <a:pt x="4474" y="91"/>
                    <a:pt x="4452" y="91"/>
                    <a:pt x="4429" y="114"/>
                  </a:cubicBezTo>
                  <a:cubicBezTo>
                    <a:pt x="4406" y="114"/>
                    <a:pt x="4360" y="137"/>
                    <a:pt x="4338" y="137"/>
                  </a:cubicBezTo>
                  <a:lnTo>
                    <a:pt x="4315" y="160"/>
                  </a:lnTo>
                  <a:cubicBezTo>
                    <a:pt x="4246" y="183"/>
                    <a:pt x="4178" y="206"/>
                    <a:pt x="4132" y="251"/>
                  </a:cubicBezTo>
                  <a:lnTo>
                    <a:pt x="3995" y="297"/>
                  </a:lnTo>
                  <a:cubicBezTo>
                    <a:pt x="3904" y="320"/>
                    <a:pt x="3790" y="365"/>
                    <a:pt x="3698" y="411"/>
                  </a:cubicBezTo>
                  <a:lnTo>
                    <a:pt x="3607" y="434"/>
                  </a:lnTo>
                  <a:cubicBezTo>
                    <a:pt x="3493" y="479"/>
                    <a:pt x="3402" y="548"/>
                    <a:pt x="3288" y="571"/>
                  </a:cubicBezTo>
                  <a:cubicBezTo>
                    <a:pt x="3151" y="639"/>
                    <a:pt x="3014" y="685"/>
                    <a:pt x="2877" y="730"/>
                  </a:cubicBezTo>
                  <a:cubicBezTo>
                    <a:pt x="2808" y="753"/>
                    <a:pt x="2740" y="776"/>
                    <a:pt x="2671" y="799"/>
                  </a:cubicBezTo>
                  <a:lnTo>
                    <a:pt x="2626" y="822"/>
                  </a:lnTo>
                  <a:lnTo>
                    <a:pt x="2580" y="822"/>
                  </a:lnTo>
                  <a:cubicBezTo>
                    <a:pt x="2511" y="845"/>
                    <a:pt x="2420" y="867"/>
                    <a:pt x="2352" y="913"/>
                  </a:cubicBezTo>
                  <a:cubicBezTo>
                    <a:pt x="2283" y="936"/>
                    <a:pt x="2192" y="959"/>
                    <a:pt x="2123" y="982"/>
                  </a:cubicBezTo>
                  <a:cubicBezTo>
                    <a:pt x="2055" y="1004"/>
                    <a:pt x="2009" y="1027"/>
                    <a:pt x="1941" y="1027"/>
                  </a:cubicBezTo>
                  <a:lnTo>
                    <a:pt x="1895" y="1050"/>
                  </a:lnTo>
                  <a:cubicBezTo>
                    <a:pt x="1827" y="1073"/>
                    <a:pt x="1758" y="1119"/>
                    <a:pt x="1690" y="1141"/>
                  </a:cubicBezTo>
                  <a:cubicBezTo>
                    <a:pt x="1621" y="1164"/>
                    <a:pt x="1576" y="1187"/>
                    <a:pt x="1507" y="1210"/>
                  </a:cubicBezTo>
                  <a:cubicBezTo>
                    <a:pt x="1439" y="1233"/>
                    <a:pt x="1370" y="1255"/>
                    <a:pt x="1302" y="1301"/>
                  </a:cubicBezTo>
                  <a:cubicBezTo>
                    <a:pt x="1165" y="1347"/>
                    <a:pt x="1028" y="1415"/>
                    <a:pt x="891" y="1461"/>
                  </a:cubicBezTo>
                  <a:cubicBezTo>
                    <a:pt x="777" y="1507"/>
                    <a:pt x="663" y="1552"/>
                    <a:pt x="571" y="1621"/>
                  </a:cubicBezTo>
                  <a:lnTo>
                    <a:pt x="503" y="1643"/>
                  </a:lnTo>
                  <a:cubicBezTo>
                    <a:pt x="434" y="1666"/>
                    <a:pt x="343" y="1712"/>
                    <a:pt x="275" y="1735"/>
                  </a:cubicBezTo>
                  <a:cubicBezTo>
                    <a:pt x="229" y="1758"/>
                    <a:pt x="206" y="1780"/>
                    <a:pt x="183" y="1803"/>
                  </a:cubicBezTo>
                  <a:lnTo>
                    <a:pt x="138" y="1803"/>
                  </a:lnTo>
                  <a:cubicBezTo>
                    <a:pt x="92" y="1826"/>
                    <a:pt x="69" y="1849"/>
                    <a:pt x="46" y="1895"/>
                  </a:cubicBezTo>
                  <a:cubicBezTo>
                    <a:pt x="46" y="1917"/>
                    <a:pt x="24" y="1940"/>
                    <a:pt x="24" y="1963"/>
                  </a:cubicBezTo>
                  <a:cubicBezTo>
                    <a:pt x="1" y="2032"/>
                    <a:pt x="24" y="2100"/>
                    <a:pt x="69" y="2146"/>
                  </a:cubicBezTo>
                  <a:cubicBezTo>
                    <a:pt x="115" y="2191"/>
                    <a:pt x="183" y="2214"/>
                    <a:pt x="252" y="2260"/>
                  </a:cubicBezTo>
                  <a:lnTo>
                    <a:pt x="297" y="2260"/>
                  </a:lnTo>
                  <a:cubicBezTo>
                    <a:pt x="343" y="2283"/>
                    <a:pt x="389" y="2283"/>
                    <a:pt x="434" y="2305"/>
                  </a:cubicBezTo>
                  <a:cubicBezTo>
                    <a:pt x="457" y="2328"/>
                    <a:pt x="480" y="2328"/>
                    <a:pt x="503" y="2351"/>
                  </a:cubicBezTo>
                  <a:cubicBezTo>
                    <a:pt x="526" y="2351"/>
                    <a:pt x="549" y="2374"/>
                    <a:pt x="571" y="2374"/>
                  </a:cubicBezTo>
                  <a:cubicBezTo>
                    <a:pt x="617" y="2397"/>
                    <a:pt x="663" y="2420"/>
                    <a:pt x="708" y="2420"/>
                  </a:cubicBezTo>
                  <a:lnTo>
                    <a:pt x="731" y="2442"/>
                  </a:lnTo>
                  <a:cubicBezTo>
                    <a:pt x="822" y="2465"/>
                    <a:pt x="914" y="2465"/>
                    <a:pt x="1005" y="2488"/>
                  </a:cubicBezTo>
                  <a:cubicBezTo>
                    <a:pt x="1073" y="2511"/>
                    <a:pt x="1119" y="2511"/>
                    <a:pt x="1188" y="2534"/>
                  </a:cubicBezTo>
                  <a:lnTo>
                    <a:pt x="1256" y="2557"/>
                  </a:lnTo>
                  <a:cubicBezTo>
                    <a:pt x="1302" y="2579"/>
                    <a:pt x="1347" y="2579"/>
                    <a:pt x="1370" y="2579"/>
                  </a:cubicBezTo>
                  <a:cubicBezTo>
                    <a:pt x="1439" y="2602"/>
                    <a:pt x="1507" y="2625"/>
                    <a:pt x="1576" y="2648"/>
                  </a:cubicBezTo>
                  <a:cubicBezTo>
                    <a:pt x="1644" y="2671"/>
                    <a:pt x="1690" y="2671"/>
                    <a:pt x="1758" y="2693"/>
                  </a:cubicBezTo>
                  <a:cubicBezTo>
                    <a:pt x="1804" y="2716"/>
                    <a:pt x="1850" y="2739"/>
                    <a:pt x="1895" y="2739"/>
                  </a:cubicBezTo>
                  <a:lnTo>
                    <a:pt x="1918" y="2762"/>
                  </a:lnTo>
                  <a:cubicBezTo>
                    <a:pt x="1964" y="2785"/>
                    <a:pt x="2032" y="2785"/>
                    <a:pt x="2078" y="2808"/>
                  </a:cubicBezTo>
                  <a:cubicBezTo>
                    <a:pt x="2123" y="2830"/>
                    <a:pt x="2169" y="2853"/>
                    <a:pt x="2215" y="2876"/>
                  </a:cubicBezTo>
                  <a:lnTo>
                    <a:pt x="2192" y="2945"/>
                  </a:lnTo>
                  <a:lnTo>
                    <a:pt x="2192" y="2967"/>
                  </a:lnTo>
                  <a:cubicBezTo>
                    <a:pt x="2169" y="3036"/>
                    <a:pt x="2169" y="3104"/>
                    <a:pt x="2146" y="3196"/>
                  </a:cubicBezTo>
                  <a:lnTo>
                    <a:pt x="2146" y="3241"/>
                  </a:lnTo>
                  <a:cubicBezTo>
                    <a:pt x="2123" y="3264"/>
                    <a:pt x="2123" y="3287"/>
                    <a:pt x="2123" y="3333"/>
                  </a:cubicBezTo>
                  <a:cubicBezTo>
                    <a:pt x="2101" y="3378"/>
                    <a:pt x="2101" y="3447"/>
                    <a:pt x="2101" y="3515"/>
                  </a:cubicBezTo>
                  <a:cubicBezTo>
                    <a:pt x="2101" y="3606"/>
                    <a:pt x="2078" y="3675"/>
                    <a:pt x="2078" y="3743"/>
                  </a:cubicBezTo>
                  <a:cubicBezTo>
                    <a:pt x="2055" y="3789"/>
                    <a:pt x="2055" y="3835"/>
                    <a:pt x="2055" y="3880"/>
                  </a:cubicBezTo>
                  <a:cubicBezTo>
                    <a:pt x="2055" y="3926"/>
                    <a:pt x="2032" y="3972"/>
                    <a:pt x="2032" y="4017"/>
                  </a:cubicBezTo>
                  <a:lnTo>
                    <a:pt x="2032" y="4109"/>
                  </a:lnTo>
                  <a:lnTo>
                    <a:pt x="2009" y="4177"/>
                  </a:lnTo>
                  <a:cubicBezTo>
                    <a:pt x="2009" y="4223"/>
                    <a:pt x="2009" y="4268"/>
                    <a:pt x="1987" y="4314"/>
                  </a:cubicBezTo>
                  <a:cubicBezTo>
                    <a:pt x="1987" y="4360"/>
                    <a:pt x="1987" y="4405"/>
                    <a:pt x="1964" y="4428"/>
                  </a:cubicBezTo>
                  <a:lnTo>
                    <a:pt x="1964" y="4474"/>
                  </a:lnTo>
                  <a:cubicBezTo>
                    <a:pt x="1941" y="4565"/>
                    <a:pt x="1941" y="4656"/>
                    <a:pt x="1918" y="4725"/>
                  </a:cubicBezTo>
                  <a:cubicBezTo>
                    <a:pt x="1918" y="4793"/>
                    <a:pt x="1895" y="4862"/>
                    <a:pt x="1895" y="4930"/>
                  </a:cubicBezTo>
                  <a:lnTo>
                    <a:pt x="1895" y="4953"/>
                  </a:lnTo>
                  <a:cubicBezTo>
                    <a:pt x="1872" y="5022"/>
                    <a:pt x="1850" y="5090"/>
                    <a:pt x="1827" y="5159"/>
                  </a:cubicBezTo>
                  <a:lnTo>
                    <a:pt x="1827" y="5227"/>
                  </a:lnTo>
                  <a:cubicBezTo>
                    <a:pt x="1804" y="5296"/>
                    <a:pt x="1781" y="5364"/>
                    <a:pt x="1758" y="5432"/>
                  </a:cubicBezTo>
                  <a:cubicBezTo>
                    <a:pt x="1758" y="5455"/>
                    <a:pt x="1735" y="5478"/>
                    <a:pt x="1735" y="5524"/>
                  </a:cubicBezTo>
                  <a:cubicBezTo>
                    <a:pt x="1735" y="5524"/>
                    <a:pt x="1713" y="5547"/>
                    <a:pt x="1713" y="5547"/>
                  </a:cubicBezTo>
                  <a:cubicBezTo>
                    <a:pt x="1713" y="5569"/>
                    <a:pt x="1713" y="5592"/>
                    <a:pt x="1690" y="5592"/>
                  </a:cubicBezTo>
                  <a:cubicBezTo>
                    <a:pt x="1690" y="5638"/>
                    <a:pt x="1690" y="5684"/>
                    <a:pt x="1690" y="5706"/>
                  </a:cubicBezTo>
                  <a:cubicBezTo>
                    <a:pt x="1690" y="5729"/>
                    <a:pt x="1690" y="5729"/>
                    <a:pt x="1690" y="5752"/>
                  </a:cubicBezTo>
                  <a:cubicBezTo>
                    <a:pt x="1690" y="5775"/>
                    <a:pt x="1690" y="5821"/>
                    <a:pt x="1690" y="5843"/>
                  </a:cubicBezTo>
                  <a:cubicBezTo>
                    <a:pt x="1713" y="5866"/>
                    <a:pt x="1713" y="5866"/>
                    <a:pt x="1735" y="5866"/>
                  </a:cubicBezTo>
                  <a:lnTo>
                    <a:pt x="1758" y="5889"/>
                  </a:lnTo>
                  <a:lnTo>
                    <a:pt x="1781" y="5889"/>
                  </a:lnTo>
                  <a:cubicBezTo>
                    <a:pt x="1827" y="5912"/>
                    <a:pt x="1872" y="5957"/>
                    <a:pt x="1918" y="6003"/>
                  </a:cubicBezTo>
                  <a:lnTo>
                    <a:pt x="1941" y="6026"/>
                  </a:lnTo>
                  <a:cubicBezTo>
                    <a:pt x="1987" y="6049"/>
                    <a:pt x="2032" y="6072"/>
                    <a:pt x="2055" y="6094"/>
                  </a:cubicBezTo>
                  <a:lnTo>
                    <a:pt x="2123" y="6140"/>
                  </a:lnTo>
                  <a:lnTo>
                    <a:pt x="2192" y="6209"/>
                  </a:lnTo>
                  <a:cubicBezTo>
                    <a:pt x="2283" y="6277"/>
                    <a:pt x="2375" y="6323"/>
                    <a:pt x="2443" y="6391"/>
                  </a:cubicBezTo>
                  <a:cubicBezTo>
                    <a:pt x="2489" y="6414"/>
                    <a:pt x="2534" y="6437"/>
                    <a:pt x="2580" y="6460"/>
                  </a:cubicBezTo>
                  <a:cubicBezTo>
                    <a:pt x="2626" y="6505"/>
                    <a:pt x="2671" y="6528"/>
                    <a:pt x="2717" y="6574"/>
                  </a:cubicBezTo>
                  <a:cubicBezTo>
                    <a:pt x="2785" y="6597"/>
                    <a:pt x="2831" y="6642"/>
                    <a:pt x="2900" y="6665"/>
                  </a:cubicBezTo>
                  <a:cubicBezTo>
                    <a:pt x="2945" y="6711"/>
                    <a:pt x="3014" y="6734"/>
                    <a:pt x="3059" y="6779"/>
                  </a:cubicBezTo>
                  <a:cubicBezTo>
                    <a:pt x="3128" y="6802"/>
                    <a:pt x="3196" y="6848"/>
                    <a:pt x="3242" y="6893"/>
                  </a:cubicBezTo>
                  <a:lnTo>
                    <a:pt x="3379" y="6962"/>
                  </a:lnTo>
                  <a:lnTo>
                    <a:pt x="3425" y="6985"/>
                  </a:lnTo>
                  <a:cubicBezTo>
                    <a:pt x="3447" y="7007"/>
                    <a:pt x="3470" y="7007"/>
                    <a:pt x="3493" y="7030"/>
                  </a:cubicBezTo>
                  <a:cubicBezTo>
                    <a:pt x="3539" y="7053"/>
                    <a:pt x="3561" y="7076"/>
                    <a:pt x="3607" y="7076"/>
                  </a:cubicBezTo>
                  <a:lnTo>
                    <a:pt x="3630" y="7099"/>
                  </a:lnTo>
                  <a:lnTo>
                    <a:pt x="3721" y="7144"/>
                  </a:lnTo>
                  <a:cubicBezTo>
                    <a:pt x="3767" y="7167"/>
                    <a:pt x="3835" y="7190"/>
                    <a:pt x="3904" y="7236"/>
                  </a:cubicBezTo>
                  <a:cubicBezTo>
                    <a:pt x="3949" y="7236"/>
                    <a:pt x="3972" y="7259"/>
                    <a:pt x="4018" y="7281"/>
                  </a:cubicBezTo>
                  <a:cubicBezTo>
                    <a:pt x="4064" y="7281"/>
                    <a:pt x="4109" y="7304"/>
                    <a:pt x="4155" y="7327"/>
                  </a:cubicBezTo>
                  <a:lnTo>
                    <a:pt x="4201" y="7350"/>
                  </a:lnTo>
                  <a:cubicBezTo>
                    <a:pt x="4315" y="7395"/>
                    <a:pt x="4452" y="7441"/>
                    <a:pt x="4589" y="7487"/>
                  </a:cubicBezTo>
                  <a:cubicBezTo>
                    <a:pt x="4703" y="7532"/>
                    <a:pt x="4840" y="7578"/>
                    <a:pt x="4954" y="7624"/>
                  </a:cubicBezTo>
                  <a:cubicBezTo>
                    <a:pt x="5022" y="7647"/>
                    <a:pt x="5091" y="7669"/>
                    <a:pt x="5159" y="7692"/>
                  </a:cubicBezTo>
                  <a:cubicBezTo>
                    <a:pt x="5228" y="7715"/>
                    <a:pt x="5296" y="7738"/>
                    <a:pt x="5342" y="7761"/>
                  </a:cubicBezTo>
                  <a:lnTo>
                    <a:pt x="5365" y="7783"/>
                  </a:lnTo>
                  <a:cubicBezTo>
                    <a:pt x="5479" y="7806"/>
                    <a:pt x="5570" y="7829"/>
                    <a:pt x="5684" y="7875"/>
                  </a:cubicBezTo>
                  <a:cubicBezTo>
                    <a:pt x="5821" y="7898"/>
                    <a:pt x="5981" y="7943"/>
                    <a:pt x="6141" y="7989"/>
                  </a:cubicBezTo>
                  <a:cubicBezTo>
                    <a:pt x="6209" y="8012"/>
                    <a:pt x="6278" y="8035"/>
                    <a:pt x="6346" y="8057"/>
                  </a:cubicBezTo>
                  <a:cubicBezTo>
                    <a:pt x="6437" y="8057"/>
                    <a:pt x="6506" y="8080"/>
                    <a:pt x="6574" y="8103"/>
                  </a:cubicBezTo>
                  <a:cubicBezTo>
                    <a:pt x="6734" y="8149"/>
                    <a:pt x="6871" y="8172"/>
                    <a:pt x="7008" y="8217"/>
                  </a:cubicBezTo>
                  <a:lnTo>
                    <a:pt x="7031" y="8217"/>
                  </a:lnTo>
                  <a:cubicBezTo>
                    <a:pt x="7373" y="8286"/>
                    <a:pt x="7670" y="8331"/>
                    <a:pt x="7921" y="8354"/>
                  </a:cubicBezTo>
                  <a:cubicBezTo>
                    <a:pt x="7990" y="8377"/>
                    <a:pt x="8058" y="8377"/>
                    <a:pt x="8127" y="8377"/>
                  </a:cubicBezTo>
                  <a:cubicBezTo>
                    <a:pt x="8218" y="8400"/>
                    <a:pt x="8286" y="8400"/>
                    <a:pt x="8355" y="8400"/>
                  </a:cubicBezTo>
                  <a:lnTo>
                    <a:pt x="8469" y="8423"/>
                  </a:lnTo>
                  <a:cubicBezTo>
                    <a:pt x="8583" y="8445"/>
                    <a:pt x="8674" y="8445"/>
                    <a:pt x="8788" y="8468"/>
                  </a:cubicBezTo>
                  <a:lnTo>
                    <a:pt x="9154" y="8468"/>
                  </a:lnTo>
                  <a:lnTo>
                    <a:pt x="9313" y="8491"/>
                  </a:lnTo>
                  <a:lnTo>
                    <a:pt x="9884" y="8491"/>
                  </a:lnTo>
                  <a:cubicBezTo>
                    <a:pt x="10021" y="8491"/>
                    <a:pt x="10158" y="8491"/>
                    <a:pt x="10295" y="8468"/>
                  </a:cubicBezTo>
                  <a:lnTo>
                    <a:pt x="10409" y="8468"/>
                  </a:lnTo>
                  <a:cubicBezTo>
                    <a:pt x="10500" y="8468"/>
                    <a:pt x="10569" y="8445"/>
                    <a:pt x="10660" y="8445"/>
                  </a:cubicBezTo>
                  <a:lnTo>
                    <a:pt x="10774" y="8445"/>
                  </a:lnTo>
                  <a:lnTo>
                    <a:pt x="10866" y="8423"/>
                  </a:lnTo>
                  <a:lnTo>
                    <a:pt x="10911" y="8423"/>
                  </a:lnTo>
                  <a:cubicBezTo>
                    <a:pt x="11048" y="8400"/>
                    <a:pt x="11185" y="8400"/>
                    <a:pt x="11345" y="8377"/>
                  </a:cubicBezTo>
                  <a:cubicBezTo>
                    <a:pt x="11391" y="8354"/>
                    <a:pt x="11459" y="8354"/>
                    <a:pt x="11527" y="8331"/>
                  </a:cubicBezTo>
                  <a:lnTo>
                    <a:pt x="11573" y="8331"/>
                  </a:lnTo>
                  <a:cubicBezTo>
                    <a:pt x="11619" y="8308"/>
                    <a:pt x="11642" y="8308"/>
                    <a:pt x="11687" y="8308"/>
                  </a:cubicBezTo>
                  <a:lnTo>
                    <a:pt x="11779" y="8286"/>
                  </a:lnTo>
                  <a:cubicBezTo>
                    <a:pt x="11870" y="8263"/>
                    <a:pt x="11984" y="8240"/>
                    <a:pt x="12075" y="8217"/>
                  </a:cubicBezTo>
                  <a:lnTo>
                    <a:pt x="12144" y="8217"/>
                  </a:lnTo>
                  <a:lnTo>
                    <a:pt x="12189" y="8194"/>
                  </a:lnTo>
                  <a:cubicBezTo>
                    <a:pt x="12212" y="8194"/>
                    <a:pt x="12235" y="8194"/>
                    <a:pt x="12281" y="8172"/>
                  </a:cubicBezTo>
                  <a:lnTo>
                    <a:pt x="12326" y="8172"/>
                  </a:lnTo>
                  <a:cubicBezTo>
                    <a:pt x="12349" y="8172"/>
                    <a:pt x="12395" y="8172"/>
                    <a:pt x="12418" y="8149"/>
                  </a:cubicBezTo>
                  <a:cubicBezTo>
                    <a:pt x="12509" y="8103"/>
                    <a:pt x="12532" y="8035"/>
                    <a:pt x="12577" y="7966"/>
                  </a:cubicBezTo>
                  <a:cubicBezTo>
                    <a:pt x="12600" y="7875"/>
                    <a:pt x="12623" y="7806"/>
                    <a:pt x="12646" y="7715"/>
                  </a:cubicBezTo>
                  <a:cubicBezTo>
                    <a:pt x="12646" y="7647"/>
                    <a:pt x="12669" y="7578"/>
                    <a:pt x="12669" y="7487"/>
                  </a:cubicBezTo>
                  <a:cubicBezTo>
                    <a:pt x="12669" y="7441"/>
                    <a:pt x="12669" y="7395"/>
                    <a:pt x="12669" y="7350"/>
                  </a:cubicBezTo>
                  <a:lnTo>
                    <a:pt x="12669" y="7281"/>
                  </a:lnTo>
                  <a:cubicBezTo>
                    <a:pt x="12669" y="7236"/>
                    <a:pt x="12669" y="7190"/>
                    <a:pt x="12669" y="7122"/>
                  </a:cubicBezTo>
                  <a:lnTo>
                    <a:pt x="12669" y="7076"/>
                  </a:lnTo>
                  <a:cubicBezTo>
                    <a:pt x="12669" y="7053"/>
                    <a:pt x="12669" y="7030"/>
                    <a:pt x="12669" y="7007"/>
                  </a:cubicBezTo>
                  <a:cubicBezTo>
                    <a:pt x="12669" y="6962"/>
                    <a:pt x="12669" y="6916"/>
                    <a:pt x="12692" y="6870"/>
                  </a:cubicBezTo>
                  <a:cubicBezTo>
                    <a:pt x="12692" y="6779"/>
                    <a:pt x="12714" y="6665"/>
                    <a:pt x="12737" y="6528"/>
                  </a:cubicBezTo>
                  <a:cubicBezTo>
                    <a:pt x="12760" y="6460"/>
                    <a:pt x="12783" y="6368"/>
                    <a:pt x="12806" y="6277"/>
                  </a:cubicBezTo>
                  <a:lnTo>
                    <a:pt x="12806" y="6186"/>
                  </a:lnTo>
                  <a:cubicBezTo>
                    <a:pt x="12829" y="6117"/>
                    <a:pt x="12851" y="6026"/>
                    <a:pt x="12874" y="5935"/>
                  </a:cubicBezTo>
                  <a:lnTo>
                    <a:pt x="12874" y="5957"/>
                  </a:lnTo>
                  <a:cubicBezTo>
                    <a:pt x="12897" y="5866"/>
                    <a:pt x="12897" y="5798"/>
                    <a:pt x="12920" y="5729"/>
                  </a:cubicBezTo>
                  <a:cubicBezTo>
                    <a:pt x="12920" y="5706"/>
                    <a:pt x="12920" y="5661"/>
                    <a:pt x="12920" y="5638"/>
                  </a:cubicBezTo>
                  <a:cubicBezTo>
                    <a:pt x="12920" y="5592"/>
                    <a:pt x="12920" y="5547"/>
                    <a:pt x="12943" y="5501"/>
                  </a:cubicBezTo>
                  <a:cubicBezTo>
                    <a:pt x="12943" y="5478"/>
                    <a:pt x="12943" y="5432"/>
                    <a:pt x="12965" y="5410"/>
                  </a:cubicBezTo>
                  <a:lnTo>
                    <a:pt x="12965" y="5318"/>
                  </a:lnTo>
                  <a:cubicBezTo>
                    <a:pt x="12965" y="5318"/>
                    <a:pt x="12965" y="5296"/>
                    <a:pt x="12965" y="5273"/>
                  </a:cubicBezTo>
                  <a:lnTo>
                    <a:pt x="12988" y="5250"/>
                  </a:lnTo>
                  <a:lnTo>
                    <a:pt x="12988" y="5227"/>
                  </a:lnTo>
                  <a:cubicBezTo>
                    <a:pt x="13011" y="5204"/>
                    <a:pt x="13034" y="5181"/>
                    <a:pt x="13057" y="5181"/>
                  </a:cubicBezTo>
                  <a:cubicBezTo>
                    <a:pt x="13125" y="5136"/>
                    <a:pt x="13171" y="5113"/>
                    <a:pt x="13239" y="5090"/>
                  </a:cubicBezTo>
                  <a:lnTo>
                    <a:pt x="13308" y="5044"/>
                  </a:lnTo>
                  <a:cubicBezTo>
                    <a:pt x="13399" y="4999"/>
                    <a:pt x="13490" y="4953"/>
                    <a:pt x="13605" y="4930"/>
                  </a:cubicBezTo>
                  <a:cubicBezTo>
                    <a:pt x="13742" y="4885"/>
                    <a:pt x="13878" y="4839"/>
                    <a:pt x="13993" y="4816"/>
                  </a:cubicBezTo>
                  <a:cubicBezTo>
                    <a:pt x="14152" y="4771"/>
                    <a:pt x="14289" y="4702"/>
                    <a:pt x="14426" y="4656"/>
                  </a:cubicBezTo>
                  <a:cubicBezTo>
                    <a:pt x="14472" y="4634"/>
                    <a:pt x="14540" y="4611"/>
                    <a:pt x="14609" y="4588"/>
                  </a:cubicBezTo>
                  <a:lnTo>
                    <a:pt x="14632" y="4565"/>
                  </a:lnTo>
                  <a:cubicBezTo>
                    <a:pt x="14677" y="4542"/>
                    <a:pt x="14723" y="4542"/>
                    <a:pt x="14746" y="4519"/>
                  </a:cubicBezTo>
                  <a:cubicBezTo>
                    <a:pt x="14792" y="4497"/>
                    <a:pt x="14814" y="4497"/>
                    <a:pt x="14837" y="4474"/>
                  </a:cubicBezTo>
                  <a:cubicBezTo>
                    <a:pt x="14906" y="4451"/>
                    <a:pt x="14974" y="4428"/>
                    <a:pt x="15043" y="4383"/>
                  </a:cubicBezTo>
                  <a:cubicBezTo>
                    <a:pt x="15111" y="4360"/>
                    <a:pt x="15180" y="4337"/>
                    <a:pt x="15248" y="4291"/>
                  </a:cubicBezTo>
                  <a:cubicBezTo>
                    <a:pt x="15271" y="4291"/>
                    <a:pt x="15294" y="4268"/>
                    <a:pt x="15339" y="4268"/>
                  </a:cubicBezTo>
                  <a:cubicBezTo>
                    <a:pt x="15362" y="4246"/>
                    <a:pt x="15385" y="4246"/>
                    <a:pt x="15431" y="4223"/>
                  </a:cubicBezTo>
                  <a:cubicBezTo>
                    <a:pt x="15476" y="4200"/>
                    <a:pt x="15522" y="4177"/>
                    <a:pt x="15545" y="4177"/>
                  </a:cubicBezTo>
                  <a:lnTo>
                    <a:pt x="15590" y="4154"/>
                  </a:lnTo>
                  <a:cubicBezTo>
                    <a:pt x="15659" y="4109"/>
                    <a:pt x="15750" y="4086"/>
                    <a:pt x="15819" y="4063"/>
                  </a:cubicBezTo>
                  <a:cubicBezTo>
                    <a:pt x="15887" y="4040"/>
                    <a:pt x="15910" y="4017"/>
                    <a:pt x="15933" y="4017"/>
                  </a:cubicBezTo>
                  <a:cubicBezTo>
                    <a:pt x="16024" y="3949"/>
                    <a:pt x="16070" y="3880"/>
                    <a:pt x="16047" y="3789"/>
                  </a:cubicBezTo>
                  <a:cubicBezTo>
                    <a:pt x="16047" y="3743"/>
                    <a:pt x="16001" y="3698"/>
                    <a:pt x="15956" y="3675"/>
                  </a:cubicBezTo>
                  <a:cubicBezTo>
                    <a:pt x="15933" y="3652"/>
                    <a:pt x="15887" y="3629"/>
                    <a:pt x="15841" y="3606"/>
                  </a:cubicBezTo>
                  <a:cubicBezTo>
                    <a:pt x="15773" y="3584"/>
                    <a:pt x="15705" y="3561"/>
                    <a:pt x="15636" y="3515"/>
                  </a:cubicBezTo>
                  <a:cubicBezTo>
                    <a:pt x="15476" y="3470"/>
                    <a:pt x="15339" y="3424"/>
                    <a:pt x="15202" y="3378"/>
                  </a:cubicBezTo>
                  <a:cubicBezTo>
                    <a:pt x="15111" y="3355"/>
                    <a:pt x="15043" y="3310"/>
                    <a:pt x="14974" y="3287"/>
                  </a:cubicBezTo>
                  <a:cubicBezTo>
                    <a:pt x="14906" y="3241"/>
                    <a:pt x="14860" y="3218"/>
                    <a:pt x="14792" y="3196"/>
                  </a:cubicBezTo>
                  <a:cubicBezTo>
                    <a:pt x="14632" y="3150"/>
                    <a:pt x="14495" y="3104"/>
                    <a:pt x="14358" y="3059"/>
                  </a:cubicBezTo>
                  <a:cubicBezTo>
                    <a:pt x="14289" y="3036"/>
                    <a:pt x="14221" y="3013"/>
                    <a:pt x="14152" y="2990"/>
                  </a:cubicBezTo>
                  <a:cubicBezTo>
                    <a:pt x="14107" y="2990"/>
                    <a:pt x="14084" y="2990"/>
                    <a:pt x="14038" y="2967"/>
                  </a:cubicBezTo>
                  <a:cubicBezTo>
                    <a:pt x="14015" y="2967"/>
                    <a:pt x="13970" y="2967"/>
                    <a:pt x="13947" y="2945"/>
                  </a:cubicBezTo>
                  <a:cubicBezTo>
                    <a:pt x="13856" y="2922"/>
                    <a:pt x="13787" y="2922"/>
                    <a:pt x="13719" y="2899"/>
                  </a:cubicBezTo>
                  <a:cubicBezTo>
                    <a:pt x="13650" y="2876"/>
                    <a:pt x="13605" y="2853"/>
                    <a:pt x="13559" y="2830"/>
                  </a:cubicBezTo>
                  <a:lnTo>
                    <a:pt x="13490" y="2808"/>
                  </a:lnTo>
                  <a:cubicBezTo>
                    <a:pt x="13445" y="2808"/>
                    <a:pt x="13399" y="2785"/>
                    <a:pt x="13354" y="2762"/>
                  </a:cubicBezTo>
                  <a:lnTo>
                    <a:pt x="13262" y="2739"/>
                  </a:lnTo>
                  <a:cubicBezTo>
                    <a:pt x="13194" y="2693"/>
                    <a:pt x="13125" y="2671"/>
                    <a:pt x="13034" y="2648"/>
                  </a:cubicBezTo>
                  <a:cubicBezTo>
                    <a:pt x="12965" y="2625"/>
                    <a:pt x="12897" y="2602"/>
                    <a:pt x="12829" y="2579"/>
                  </a:cubicBezTo>
                  <a:cubicBezTo>
                    <a:pt x="12760" y="2557"/>
                    <a:pt x="12669" y="2511"/>
                    <a:pt x="12600" y="2488"/>
                  </a:cubicBezTo>
                  <a:cubicBezTo>
                    <a:pt x="12555" y="2465"/>
                    <a:pt x="12486" y="2465"/>
                    <a:pt x="12441" y="2442"/>
                  </a:cubicBezTo>
                  <a:lnTo>
                    <a:pt x="12395" y="2420"/>
                  </a:lnTo>
                  <a:lnTo>
                    <a:pt x="12144" y="2351"/>
                  </a:lnTo>
                  <a:lnTo>
                    <a:pt x="12007" y="2351"/>
                  </a:lnTo>
                  <a:lnTo>
                    <a:pt x="11961" y="2328"/>
                  </a:lnTo>
                  <a:cubicBezTo>
                    <a:pt x="11916" y="2328"/>
                    <a:pt x="11893" y="2305"/>
                    <a:pt x="11870" y="2305"/>
                  </a:cubicBezTo>
                  <a:cubicBezTo>
                    <a:pt x="11824" y="2283"/>
                    <a:pt x="11779" y="2283"/>
                    <a:pt x="11733" y="2260"/>
                  </a:cubicBezTo>
                  <a:lnTo>
                    <a:pt x="11550" y="2191"/>
                  </a:lnTo>
                  <a:lnTo>
                    <a:pt x="11505" y="2191"/>
                  </a:lnTo>
                  <a:cubicBezTo>
                    <a:pt x="11413" y="2168"/>
                    <a:pt x="11345" y="2123"/>
                    <a:pt x="11276" y="2100"/>
                  </a:cubicBezTo>
                  <a:lnTo>
                    <a:pt x="11185" y="2077"/>
                  </a:lnTo>
                  <a:cubicBezTo>
                    <a:pt x="11139" y="2077"/>
                    <a:pt x="11094" y="2054"/>
                    <a:pt x="11071" y="2032"/>
                  </a:cubicBezTo>
                  <a:cubicBezTo>
                    <a:pt x="10911" y="1986"/>
                    <a:pt x="10751" y="1940"/>
                    <a:pt x="10592" y="1895"/>
                  </a:cubicBezTo>
                  <a:cubicBezTo>
                    <a:pt x="10569" y="1872"/>
                    <a:pt x="10523" y="1872"/>
                    <a:pt x="10478" y="1849"/>
                  </a:cubicBezTo>
                  <a:cubicBezTo>
                    <a:pt x="10455" y="1826"/>
                    <a:pt x="10409" y="1826"/>
                    <a:pt x="10363" y="1803"/>
                  </a:cubicBezTo>
                  <a:lnTo>
                    <a:pt x="10318" y="1803"/>
                  </a:lnTo>
                  <a:cubicBezTo>
                    <a:pt x="10249" y="1780"/>
                    <a:pt x="10181" y="1758"/>
                    <a:pt x="10135" y="1735"/>
                  </a:cubicBezTo>
                  <a:cubicBezTo>
                    <a:pt x="9975" y="1689"/>
                    <a:pt x="9816" y="1621"/>
                    <a:pt x="9679" y="1575"/>
                  </a:cubicBezTo>
                  <a:lnTo>
                    <a:pt x="9565" y="1529"/>
                  </a:lnTo>
                  <a:cubicBezTo>
                    <a:pt x="9450" y="1507"/>
                    <a:pt x="9336" y="1461"/>
                    <a:pt x="9222" y="1438"/>
                  </a:cubicBezTo>
                  <a:cubicBezTo>
                    <a:pt x="9154" y="1415"/>
                    <a:pt x="9085" y="1392"/>
                    <a:pt x="9017" y="1370"/>
                  </a:cubicBezTo>
                  <a:cubicBezTo>
                    <a:pt x="8948" y="1347"/>
                    <a:pt x="8857" y="1324"/>
                    <a:pt x="8766" y="1278"/>
                  </a:cubicBezTo>
                  <a:cubicBezTo>
                    <a:pt x="8697" y="1278"/>
                    <a:pt x="8651" y="1255"/>
                    <a:pt x="8583" y="1233"/>
                  </a:cubicBezTo>
                  <a:lnTo>
                    <a:pt x="8537" y="1210"/>
                  </a:lnTo>
                  <a:cubicBezTo>
                    <a:pt x="8492" y="1210"/>
                    <a:pt x="8446" y="1187"/>
                    <a:pt x="8400" y="1187"/>
                  </a:cubicBezTo>
                  <a:cubicBezTo>
                    <a:pt x="8378" y="1164"/>
                    <a:pt x="8332" y="1164"/>
                    <a:pt x="8309" y="1141"/>
                  </a:cubicBezTo>
                  <a:cubicBezTo>
                    <a:pt x="8218" y="1119"/>
                    <a:pt x="8127" y="1096"/>
                    <a:pt x="8035" y="1073"/>
                  </a:cubicBezTo>
                  <a:cubicBezTo>
                    <a:pt x="7967" y="1050"/>
                    <a:pt x="7898" y="1027"/>
                    <a:pt x="7853" y="1004"/>
                  </a:cubicBezTo>
                  <a:cubicBezTo>
                    <a:pt x="7761" y="982"/>
                    <a:pt x="7693" y="959"/>
                    <a:pt x="7624" y="936"/>
                  </a:cubicBezTo>
                  <a:cubicBezTo>
                    <a:pt x="7579" y="936"/>
                    <a:pt x="7533" y="913"/>
                    <a:pt x="7487" y="913"/>
                  </a:cubicBezTo>
                  <a:cubicBezTo>
                    <a:pt x="7465" y="890"/>
                    <a:pt x="7419" y="890"/>
                    <a:pt x="7373" y="867"/>
                  </a:cubicBezTo>
                  <a:lnTo>
                    <a:pt x="6894" y="730"/>
                  </a:lnTo>
                  <a:cubicBezTo>
                    <a:pt x="6848" y="708"/>
                    <a:pt x="6780" y="708"/>
                    <a:pt x="6734" y="685"/>
                  </a:cubicBezTo>
                  <a:lnTo>
                    <a:pt x="6666" y="662"/>
                  </a:lnTo>
                  <a:lnTo>
                    <a:pt x="6552" y="616"/>
                  </a:lnTo>
                  <a:lnTo>
                    <a:pt x="6437" y="571"/>
                  </a:lnTo>
                  <a:cubicBezTo>
                    <a:pt x="6278" y="525"/>
                    <a:pt x="6141" y="479"/>
                    <a:pt x="5981" y="434"/>
                  </a:cubicBezTo>
                  <a:lnTo>
                    <a:pt x="5776" y="365"/>
                  </a:lnTo>
                  <a:cubicBezTo>
                    <a:pt x="5707" y="342"/>
                    <a:pt x="5616" y="320"/>
                    <a:pt x="5524" y="297"/>
                  </a:cubicBezTo>
                  <a:cubicBezTo>
                    <a:pt x="5456" y="274"/>
                    <a:pt x="5365" y="251"/>
                    <a:pt x="5296" y="228"/>
                  </a:cubicBezTo>
                  <a:cubicBezTo>
                    <a:pt x="5228" y="206"/>
                    <a:pt x="5182" y="183"/>
                    <a:pt x="5114" y="160"/>
                  </a:cubicBezTo>
                  <a:lnTo>
                    <a:pt x="5091" y="160"/>
                  </a:lnTo>
                  <a:cubicBezTo>
                    <a:pt x="4999" y="114"/>
                    <a:pt x="4908" y="91"/>
                    <a:pt x="4840" y="69"/>
                  </a:cubicBezTo>
                  <a:cubicBezTo>
                    <a:pt x="4771" y="46"/>
                    <a:pt x="4703" y="23"/>
                    <a:pt x="4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 name="Google Shape;9738;p58"/>
            <p:cNvSpPr/>
            <p:nvPr/>
          </p:nvSpPr>
          <p:spPr>
            <a:xfrm>
              <a:off x="5374316" y="2750227"/>
              <a:ext cx="547284" cy="184972"/>
            </a:xfrm>
            <a:custGeom>
              <a:avLst/>
              <a:gdLst/>
              <a:ahLst/>
              <a:cxnLst/>
              <a:rect l="l" t="t" r="r" b="b"/>
              <a:pathLst>
                <a:path w="11619" h="3927" extrusionOk="0">
                  <a:moveTo>
                    <a:pt x="8971" y="2785"/>
                  </a:moveTo>
                  <a:lnTo>
                    <a:pt x="8971" y="2785"/>
                  </a:lnTo>
                  <a:cubicBezTo>
                    <a:pt x="8977" y="2791"/>
                    <a:pt x="8984" y="2796"/>
                    <a:pt x="8992" y="2799"/>
                  </a:cubicBezTo>
                  <a:lnTo>
                    <a:pt x="8992" y="2799"/>
                  </a:lnTo>
                  <a:cubicBezTo>
                    <a:pt x="8987" y="2785"/>
                    <a:pt x="8971" y="2785"/>
                    <a:pt x="8971" y="2785"/>
                  </a:cubicBezTo>
                  <a:close/>
                  <a:moveTo>
                    <a:pt x="206" y="1"/>
                  </a:moveTo>
                  <a:cubicBezTo>
                    <a:pt x="183" y="1"/>
                    <a:pt x="160" y="1"/>
                    <a:pt x="138" y="24"/>
                  </a:cubicBezTo>
                  <a:cubicBezTo>
                    <a:pt x="115" y="24"/>
                    <a:pt x="92" y="24"/>
                    <a:pt x="69" y="46"/>
                  </a:cubicBezTo>
                  <a:cubicBezTo>
                    <a:pt x="46" y="69"/>
                    <a:pt x="1" y="115"/>
                    <a:pt x="24" y="161"/>
                  </a:cubicBezTo>
                  <a:cubicBezTo>
                    <a:pt x="24" y="206"/>
                    <a:pt x="46" y="252"/>
                    <a:pt x="92" y="275"/>
                  </a:cubicBezTo>
                  <a:cubicBezTo>
                    <a:pt x="115" y="297"/>
                    <a:pt x="138" y="320"/>
                    <a:pt x="160" y="320"/>
                  </a:cubicBezTo>
                  <a:cubicBezTo>
                    <a:pt x="183" y="343"/>
                    <a:pt x="229" y="343"/>
                    <a:pt x="252" y="366"/>
                  </a:cubicBezTo>
                  <a:cubicBezTo>
                    <a:pt x="343" y="389"/>
                    <a:pt x="434" y="412"/>
                    <a:pt x="503" y="412"/>
                  </a:cubicBezTo>
                  <a:cubicBezTo>
                    <a:pt x="526" y="434"/>
                    <a:pt x="549" y="434"/>
                    <a:pt x="571" y="434"/>
                  </a:cubicBezTo>
                  <a:cubicBezTo>
                    <a:pt x="571" y="457"/>
                    <a:pt x="594" y="457"/>
                    <a:pt x="594" y="457"/>
                  </a:cubicBezTo>
                  <a:cubicBezTo>
                    <a:pt x="640" y="480"/>
                    <a:pt x="708" y="503"/>
                    <a:pt x="754" y="503"/>
                  </a:cubicBezTo>
                  <a:cubicBezTo>
                    <a:pt x="800" y="526"/>
                    <a:pt x="822" y="549"/>
                    <a:pt x="868" y="549"/>
                  </a:cubicBezTo>
                  <a:cubicBezTo>
                    <a:pt x="959" y="594"/>
                    <a:pt x="1028" y="617"/>
                    <a:pt x="1119" y="640"/>
                  </a:cubicBezTo>
                  <a:cubicBezTo>
                    <a:pt x="1188" y="663"/>
                    <a:pt x="1279" y="708"/>
                    <a:pt x="1347" y="731"/>
                  </a:cubicBezTo>
                  <a:cubicBezTo>
                    <a:pt x="1439" y="754"/>
                    <a:pt x="1507" y="777"/>
                    <a:pt x="1598" y="800"/>
                  </a:cubicBezTo>
                  <a:cubicBezTo>
                    <a:pt x="1758" y="845"/>
                    <a:pt x="1941" y="914"/>
                    <a:pt x="2101" y="959"/>
                  </a:cubicBezTo>
                  <a:cubicBezTo>
                    <a:pt x="2192" y="982"/>
                    <a:pt x="2260" y="1005"/>
                    <a:pt x="2352" y="1028"/>
                  </a:cubicBezTo>
                  <a:cubicBezTo>
                    <a:pt x="2397" y="1051"/>
                    <a:pt x="2466" y="1074"/>
                    <a:pt x="2511" y="1096"/>
                  </a:cubicBezTo>
                  <a:cubicBezTo>
                    <a:pt x="2557" y="1096"/>
                    <a:pt x="2580" y="1119"/>
                    <a:pt x="2626" y="1119"/>
                  </a:cubicBezTo>
                  <a:cubicBezTo>
                    <a:pt x="2717" y="1165"/>
                    <a:pt x="2808" y="1188"/>
                    <a:pt x="2900" y="1210"/>
                  </a:cubicBezTo>
                  <a:cubicBezTo>
                    <a:pt x="3059" y="1279"/>
                    <a:pt x="3219" y="1325"/>
                    <a:pt x="3379" y="1370"/>
                  </a:cubicBezTo>
                  <a:cubicBezTo>
                    <a:pt x="3539" y="1416"/>
                    <a:pt x="3698" y="1462"/>
                    <a:pt x="3858" y="1507"/>
                  </a:cubicBezTo>
                  <a:cubicBezTo>
                    <a:pt x="3995" y="1553"/>
                    <a:pt x="4109" y="1599"/>
                    <a:pt x="4246" y="1644"/>
                  </a:cubicBezTo>
                  <a:cubicBezTo>
                    <a:pt x="4292" y="1644"/>
                    <a:pt x="4338" y="1667"/>
                    <a:pt x="4383" y="1690"/>
                  </a:cubicBezTo>
                  <a:cubicBezTo>
                    <a:pt x="4543" y="1735"/>
                    <a:pt x="4703" y="1781"/>
                    <a:pt x="4862" y="1850"/>
                  </a:cubicBezTo>
                  <a:cubicBezTo>
                    <a:pt x="5022" y="1895"/>
                    <a:pt x="5182" y="1941"/>
                    <a:pt x="5342" y="1987"/>
                  </a:cubicBezTo>
                  <a:cubicBezTo>
                    <a:pt x="5365" y="2009"/>
                    <a:pt x="5365" y="2009"/>
                    <a:pt x="5387" y="2009"/>
                  </a:cubicBezTo>
                  <a:cubicBezTo>
                    <a:pt x="5456" y="2032"/>
                    <a:pt x="5547" y="2055"/>
                    <a:pt x="5616" y="2101"/>
                  </a:cubicBezTo>
                  <a:cubicBezTo>
                    <a:pt x="5707" y="2124"/>
                    <a:pt x="5798" y="2146"/>
                    <a:pt x="5867" y="2169"/>
                  </a:cubicBezTo>
                  <a:cubicBezTo>
                    <a:pt x="6141" y="2238"/>
                    <a:pt x="6415" y="2306"/>
                    <a:pt x="6689" y="2397"/>
                  </a:cubicBezTo>
                  <a:lnTo>
                    <a:pt x="6734" y="2397"/>
                  </a:lnTo>
                  <a:cubicBezTo>
                    <a:pt x="6757" y="2420"/>
                    <a:pt x="6803" y="2420"/>
                    <a:pt x="6848" y="2420"/>
                  </a:cubicBezTo>
                  <a:cubicBezTo>
                    <a:pt x="6962" y="2466"/>
                    <a:pt x="7077" y="2489"/>
                    <a:pt x="7191" y="2534"/>
                  </a:cubicBezTo>
                  <a:cubicBezTo>
                    <a:pt x="7259" y="2557"/>
                    <a:pt x="7305" y="2557"/>
                    <a:pt x="7350" y="2580"/>
                  </a:cubicBezTo>
                  <a:cubicBezTo>
                    <a:pt x="7373" y="2580"/>
                    <a:pt x="7396" y="2603"/>
                    <a:pt x="7419" y="2603"/>
                  </a:cubicBezTo>
                  <a:lnTo>
                    <a:pt x="7465" y="2603"/>
                  </a:lnTo>
                  <a:cubicBezTo>
                    <a:pt x="7465" y="2603"/>
                    <a:pt x="7487" y="2626"/>
                    <a:pt x="7487" y="2626"/>
                  </a:cubicBezTo>
                  <a:cubicBezTo>
                    <a:pt x="7533" y="2671"/>
                    <a:pt x="7602" y="2694"/>
                    <a:pt x="7670" y="2717"/>
                  </a:cubicBezTo>
                  <a:cubicBezTo>
                    <a:pt x="7716" y="2717"/>
                    <a:pt x="7761" y="2740"/>
                    <a:pt x="7830" y="2763"/>
                  </a:cubicBezTo>
                  <a:cubicBezTo>
                    <a:pt x="7898" y="2785"/>
                    <a:pt x="7990" y="2808"/>
                    <a:pt x="8058" y="2831"/>
                  </a:cubicBezTo>
                  <a:cubicBezTo>
                    <a:pt x="8149" y="2854"/>
                    <a:pt x="8218" y="2900"/>
                    <a:pt x="8309" y="2922"/>
                  </a:cubicBezTo>
                  <a:cubicBezTo>
                    <a:pt x="8332" y="2922"/>
                    <a:pt x="8378" y="2945"/>
                    <a:pt x="8423" y="2945"/>
                  </a:cubicBezTo>
                  <a:cubicBezTo>
                    <a:pt x="8446" y="2968"/>
                    <a:pt x="8492" y="2968"/>
                    <a:pt x="8515" y="2991"/>
                  </a:cubicBezTo>
                  <a:cubicBezTo>
                    <a:pt x="8537" y="2991"/>
                    <a:pt x="8560" y="2991"/>
                    <a:pt x="8606" y="3014"/>
                  </a:cubicBezTo>
                  <a:cubicBezTo>
                    <a:pt x="8651" y="3014"/>
                    <a:pt x="8697" y="3037"/>
                    <a:pt x="8766" y="3059"/>
                  </a:cubicBezTo>
                  <a:lnTo>
                    <a:pt x="8811" y="3059"/>
                  </a:lnTo>
                  <a:cubicBezTo>
                    <a:pt x="8857" y="3082"/>
                    <a:pt x="8903" y="3105"/>
                    <a:pt x="8948" y="3105"/>
                  </a:cubicBezTo>
                  <a:cubicBezTo>
                    <a:pt x="9108" y="3173"/>
                    <a:pt x="9268" y="3219"/>
                    <a:pt x="9428" y="3265"/>
                  </a:cubicBezTo>
                  <a:cubicBezTo>
                    <a:pt x="9770" y="3379"/>
                    <a:pt x="10112" y="3493"/>
                    <a:pt x="10455" y="3607"/>
                  </a:cubicBezTo>
                  <a:cubicBezTo>
                    <a:pt x="10592" y="3653"/>
                    <a:pt x="10729" y="3698"/>
                    <a:pt x="10866" y="3744"/>
                  </a:cubicBezTo>
                  <a:cubicBezTo>
                    <a:pt x="10888" y="3767"/>
                    <a:pt x="10934" y="3767"/>
                    <a:pt x="10980" y="3767"/>
                  </a:cubicBezTo>
                  <a:cubicBezTo>
                    <a:pt x="11094" y="3813"/>
                    <a:pt x="11185" y="3835"/>
                    <a:pt x="11299" y="3881"/>
                  </a:cubicBezTo>
                  <a:lnTo>
                    <a:pt x="11322" y="3881"/>
                  </a:lnTo>
                  <a:cubicBezTo>
                    <a:pt x="11345" y="3904"/>
                    <a:pt x="11391" y="3904"/>
                    <a:pt x="11413" y="3927"/>
                  </a:cubicBezTo>
                  <a:cubicBezTo>
                    <a:pt x="11482" y="3927"/>
                    <a:pt x="11527" y="3904"/>
                    <a:pt x="11573" y="3835"/>
                  </a:cubicBezTo>
                  <a:cubicBezTo>
                    <a:pt x="11573" y="3835"/>
                    <a:pt x="11573" y="3813"/>
                    <a:pt x="11573" y="3813"/>
                  </a:cubicBezTo>
                  <a:cubicBezTo>
                    <a:pt x="11596" y="3790"/>
                    <a:pt x="11596" y="3767"/>
                    <a:pt x="11619" y="3744"/>
                  </a:cubicBezTo>
                  <a:cubicBezTo>
                    <a:pt x="11619" y="3721"/>
                    <a:pt x="11619" y="3698"/>
                    <a:pt x="11596" y="3676"/>
                  </a:cubicBezTo>
                  <a:cubicBezTo>
                    <a:pt x="11596" y="3630"/>
                    <a:pt x="11573" y="3607"/>
                    <a:pt x="11527" y="3584"/>
                  </a:cubicBezTo>
                  <a:cubicBezTo>
                    <a:pt x="11482" y="3561"/>
                    <a:pt x="11413" y="3539"/>
                    <a:pt x="11345" y="3516"/>
                  </a:cubicBezTo>
                  <a:cubicBezTo>
                    <a:pt x="11299" y="3493"/>
                    <a:pt x="11254" y="3493"/>
                    <a:pt x="11208" y="3470"/>
                  </a:cubicBezTo>
                  <a:cubicBezTo>
                    <a:pt x="11139" y="3447"/>
                    <a:pt x="11048" y="3402"/>
                    <a:pt x="10980" y="3379"/>
                  </a:cubicBezTo>
                  <a:cubicBezTo>
                    <a:pt x="10820" y="3333"/>
                    <a:pt x="10637" y="3265"/>
                    <a:pt x="10478" y="3219"/>
                  </a:cubicBezTo>
                  <a:cubicBezTo>
                    <a:pt x="10158" y="3105"/>
                    <a:pt x="9838" y="2968"/>
                    <a:pt x="9519" y="2877"/>
                  </a:cubicBezTo>
                  <a:cubicBezTo>
                    <a:pt x="9496" y="2877"/>
                    <a:pt x="9450" y="2854"/>
                    <a:pt x="9428" y="2854"/>
                  </a:cubicBezTo>
                  <a:lnTo>
                    <a:pt x="9382" y="2831"/>
                  </a:lnTo>
                  <a:lnTo>
                    <a:pt x="9313" y="2831"/>
                  </a:lnTo>
                  <a:cubicBezTo>
                    <a:pt x="9268" y="2831"/>
                    <a:pt x="9245" y="2854"/>
                    <a:pt x="9222" y="2877"/>
                  </a:cubicBezTo>
                  <a:cubicBezTo>
                    <a:pt x="9176" y="2877"/>
                    <a:pt x="9131" y="2854"/>
                    <a:pt x="9108" y="2854"/>
                  </a:cubicBezTo>
                  <a:cubicBezTo>
                    <a:pt x="9085" y="2831"/>
                    <a:pt x="9085" y="2831"/>
                    <a:pt x="9062" y="2831"/>
                  </a:cubicBezTo>
                  <a:cubicBezTo>
                    <a:pt x="9045" y="2814"/>
                    <a:pt x="9016" y="2810"/>
                    <a:pt x="8992" y="2799"/>
                  </a:cubicBezTo>
                  <a:lnTo>
                    <a:pt x="8992" y="2799"/>
                  </a:lnTo>
                  <a:cubicBezTo>
                    <a:pt x="8993" y="2802"/>
                    <a:pt x="8994" y="2805"/>
                    <a:pt x="8994" y="2808"/>
                  </a:cubicBezTo>
                  <a:cubicBezTo>
                    <a:pt x="8834" y="2740"/>
                    <a:pt x="8674" y="2671"/>
                    <a:pt x="8492" y="2626"/>
                  </a:cubicBezTo>
                  <a:cubicBezTo>
                    <a:pt x="8309" y="2557"/>
                    <a:pt x="8149" y="2512"/>
                    <a:pt x="7967" y="2466"/>
                  </a:cubicBezTo>
                  <a:cubicBezTo>
                    <a:pt x="7807" y="2420"/>
                    <a:pt x="7670" y="2375"/>
                    <a:pt x="7510" y="2329"/>
                  </a:cubicBezTo>
                  <a:cubicBezTo>
                    <a:pt x="7465" y="2306"/>
                    <a:pt x="7396" y="2283"/>
                    <a:pt x="7328" y="2260"/>
                  </a:cubicBezTo>
                  <a:lnTo>
                    <a:pt x="7373" y="2260"/>
                  </a:lnTo>
                  <a:cubicBezTo>
                    <a:pt x="7236" y="2215"/>
                    <a:pt x="7122" y="2169"/>
                    <a:pt x="7008" y="2124"/>
                  </a:cubicBezTo>
                  <a:cubicBezTo>
                    <a:pt x="6871" y="2078"/>
                    <a:pt x="6757" y="2032"/>
                    <a:pt x="6643" y="1987"/>
                  </a:cubicBezTo>
                  <a:lnTo>
                    <a:pt x="6529" y="1987"/>
                  </a:lnTo>
                  <a:cubicBezTo>
                    <a:pt x="6483" y="1964"/>
                    <a:pt x="6415" y="1941"/>
                    <a:pt x="6346" y="1918"/>
                  </a:cubicBezTo>
                  <a:cubicBezTo>
                    <a:pt x="6232" y="1895"/>
                    <a:pt x="6118" y="1850"/>
                    <a:pt x="6004" y="1804"/>
                  </a:cubicBezTo>
                  <a:cubicBezTo>
                    <a:pt x="5958" y="1804"/>
                    <a:pt x="5912" y="1804"/>
                    <a:pt x="5890" y="1827"/>
                  </a:cubicBezTo>
                  <a:lnTo>
                    <a:pt x="5776" y="1804"/>
                  </a:lnTo>
                  <a:cubicBezTo>
                    <a:pt x="5707" y="1781"/>
                    <a:pt x="5639" y="1758"/>
                    <a:pt x="5593" y="1735"/>
                  </a:cubicBezTo>
                  <a:cubicBezTo>
                    <a:pt x="5456" y="1690"/>
                    <a:pt x="5319" y="1644"/>
                    <a:pt x="5205" y="1599"/>
                  </a:cubicBezTo>
                  <a:cubicBezTo>
                    <a:pt x="5068" y="1553"/>
                    <a:pt x="4954" y="1507"/>
                    <a:pt x="4817" y="1462"/>
                  </a:cubicBezTo>
                  <a:cubicBezTo>
                    <a:pt x="4680" y="1439"/>
                    <a:pt x="4566" y="1393"/>
                    <a:pt x="4429" y="1347"/>
                  </a:cubicBezTo>
                  <a:lnTo>
                    <a:pt x="4406" y="1347"/>
                  </a:lnTo>
                  <a:cubicBezTo>
                    <a:pt x="4292" y="1302"/>
                    <a:pt x="4201" y="1279"/>
                    <a:pt x="4086" y="1233"/>
                  </a:cubicBezTo>
                  <a:cubicBezTo>
                    <a:pt x="4064" y="1210"/>
                    <a:pt x="4041" y="1210"/>
                    <a:pt x="4018" y="1210"/>
                  </a:cubicBezTo>
                  <a:cubicBezTo>
                    <a:pt x="3949" y="1188"/>
                    <a:pt x="3904" y="1165"/>
                    <a:pt x="3835" y="1142"/>
                  </a:cubicBezTo>
                  <a:lnTo>
                    <a:pt x="3881" y="1142"/>
                  </a:lnTo>
                  <a:cubicBezTo>
                    <a:pt x="3835" y="1142"/>
                    <a:pt x="3790" y="1119"/>
                    <a:pt x="3744" y="1096"/>
                  </a:cubicBezTo>
                  <a:lnTo>
                    <a:pt x="3767" y="1096"/>
                  </a:lnTo>
                  <a:cubicBezTo>
                    <a:pt x="3698" y="1096"/>
                    <a:pt x="3653" y="1074"/>
                    <a:pt x="3584" y="1051"/>
                  </a:cubicBezTo>
                  <a:cubicBezTo>
                    <a:pt x="3578" y="1044"/>
                    <a:pt x="3569" y="1041"/>
                    <a:pt x="3559" y="1041"/>
                  </a:cubicBezTo>
                  <a:cubicBezTo>
                    <a:pt x="3537" y="1041"/>
                    <a:pt x="3509" y="1057"/>
                    <a:pt x="3493" y="1074"/>
                  </a:cubicBezTo>
                  <a:cubicBezTo>
                    <a:pt x="3493" y="1051"/>
                    <a:pt x="3493" y="1051"/>
                    <a:pt x="3493" y="1051"/>
                  </a:cubicBezTo>
                  <a:cubicBezTo>
                    <a:pt x="3470" y="982"/>
                    <a:pt x="3379" y="959"/>
                    <a:pt x="3310" y="959"/>
                  </a:cubicBezTo>
                  <a:cubicBezTo>
                    <a:pt x="3288" y="937"/>
                    <a:pt x="3242" y="937"/>
                    <a:pt x="3196" y="914"/>
                  </a:cubicBezTo>
                  <a:lnTo>
                    <a:pt x="2991" y="868"/>
                  </a:lnTo>
                  <a:cubicBezTo>
                    <a:pt x="2991" y="868"/>
                    <a:pt x="2968" y="845"/>
                    <a:pt x="2945" y="845"/>
                  </a:cubicBezTo>
                  <a:lnTo>
                    <a:pt x="2922" y="845"/>
                  </a:lnTo>
                  <a:cubicBezTo>
                    <a:pt x="2831" y="822"/>
                    <a:pt x="2763" y="800"/>
                    <a:pt x="2671" y="777"/>
                  </a:cubicBezTo>
                  <a:cubicBezTo>
                    <a:pt x="2603" y="754"/>
                    <a:pt x="2511" y="708"/>
                    <a:pt x="2443" y="686"/>
                  </a:cubicBezTo>
                  <a:cubicBezTo>
                    <a:pt x="2283" y="640"/>
                    <a:pt x="2123" y="594"/>
                    <a:pt x="1964" y="549"/>
                  </a:cubicBezTo>
                  <a:cubicBezTo>
                    <a:pt x="1781" y="480"/>
                    <a:pt x="1621" y="434"/>
                    <a:pt x="1439" y="389"/>
                  </a:cubicBezTo>
                  <a:cubicBezTo>
                    <a:pt x="1347" y="343"/>
                    <a:pt x="1256" y="320"/>
                    <a:pt x="1165" y="297"/>
                  </a:cubicBezTo>
                  <a:cubicBezTo>
                    <a:pt x="1142" y="275"/>
                    <a:pt x="1096" y="275"/>
                    <a:pt x="1073" y="275"/>
                  </a:cubicBezTo>
                  <a:lnTo>
                    <a:pt x="982" y="252"/>
                  </a:lnTo>
                  <a:cubicBezTo>
                    <a:pt x="966" y="236"/>
                    <a:pt x="939" y="220"/>
                    <a:pt x="908" y="220"/>
                  </a:cubicBezTo>
                  <a:cubicBezTo>
                    <a:pt x="895" y="220"/>
                    <a:pt x="881" y="222"/>
                    <a:pt x="868" y="229"/>
                  </a:cubicBezTo>
                  <a:lnTo>
                    <a:pt x="845" y="229"/>
                  </a:lnTo>
                  <a:cubicBezTo>
                    <a:pt x="777" y="183"/>
                    <a:pt x="685" y="161"/>
                    <a:pt x="594" y="115"/>
                  </a:cubicBezTo>
                  <a:cubicBezTo>
                    <a:pt x="549" y="92"/>
                    <a:pt x="480" y="69"/>
                    <a:pt x="434" y="46"/>
                  </a:cubicBezTo>
                  <a:cubicBezTo>
                    <a:pt x="389" y="46"/>
                    <a:pt x="366" y="24"/>
                    <a:pt x="343" y="24"/>
                  </a:cubicBezTo>
                  <a:cubicBezTo>
                    <a:pt x="297" y="24"/>
                    <a:pt x="252"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 name="Google Shape;9739;p58"/>
            <p:cNvSpPr/>
            <p:nvPr/>
          </p:nvSpPr>
          <p:spPr>
            <a:xfrm>
              <a:off x="5910839" y="2835155"/>
              <a:ext cx="221523" cy="95759"/>
            </a:xfrm>
            <a:custGeom>
              <a:avLst/>
              <a:gdLst/>
              <a:ahLst/>
              <a:cxnLst/>
              <a:rect l="l" t="t" r="r" b="b"/>
              <a:pathLst>
                <a:path w="4703" h="2033" extrusionOk="0">
                  <a:moveTo>
                    <a:pt x="4520" y="1"/>
                  </a:moveTo>
                  <a:cubicBezTo>
                    <a:pt x="4497" y="1"/>
                    <a:pt x="4474" y="1"/>
                    <a:pt x="4451" y="24"/>
                  </a:cubicBezTo>
                  <a:cubicBezTo>
                    <a:pt x="4429" y="24"/>
                    <a:pt x="4429" y="24"/>
                    <a:pt x="4406" y="47"/>
                  </a:cubicBezTo>
                  <a:cubicBezTo>
                    <a:pt x="4360" y="47"/>
                    <a:pt x="4315" y="69"/>
                    <a:pt x="4292" y="92"/>
                  </a:cubicBezTo>
                  <a:cubicBezTo>
                    <a:pt x="4200" y="138"/>
                    <a:pt x="4109" y="161"/>
                    <a:pt x="4041" y="206"/>
                  </a:cubicBezTo>
                  <a:cubicBezTo>
                    <a:pt x="3949" y="252"/>
                    <a:pt x="3858" y="298"/>
                    <a:pt x="3767" y="343"/>
                  </a:cubicBezTo>
                  <a:cubicBezTo>
                    <a:pt x="3721" y="366"/>
                    <a:pt x="3675" y="389"/>
                    <a:pt x="3653" y="389"/>
                  </a:cubicBezTo>
                  <a:cubicBezTo>
                    <a:pt x="3630" y="412"/>
                    <a:pt x="3607" y="412"/>
                    <a:pt x="3584" y="435"/>
                  </a:cubicBezTo>
                  <a:cubicBezTo>
                    <a:pt x="3561" y="435"/>
                    <a:pt x="3516" y="457"/>
                    <a:pt x="3493" y="480"/>
                  </a:cubicBezTo>
                  <a:cubicBezTo>
                    <a:pt x="3493" y="480"/>
                    <a:pt x="3493" y="480"/>
                    <a:pt x="3493" y="503"/>
                  </a:cubicBezTo>
                  <a:lnTo>
                    <a:pt x="3424" y="503"/>
                  </a:lnTo>
                  <a:cubicBezTo>
                    <a:pt x="3402" y="526"/>
                    <a:pt x="3379" y="526"/>
                    <a:pt x="3333" y="549"/>
                  </a:cubicBezTo>
                  <a:lnTo>
                    <a:pt x="3310" y="549"/>
                  </a:lnTo>
                  <a:cubicBezTo>
                    <a:pt x="3265" y="572"/>
                    <a:pt x="3219" y="594"/>
                    <a:pt x="3173" y="617"/>
                  </a:cubicBezTo>
                  <a:cubicBezTo>
                    <a:pt x="3105" y="640"/>
                    <a:pt x="3036" y="663"/>
                    <a:pt x="2991" y="686"/>
                  </a:cubicBezTo>
                  <a:cubicBezTo>
                    <a:pt x="2922" y="709"/>
                    <a:pt x="2877" y="731"/>
                    <a:pt x="2831" y="754"/>
                  </a:cubicBezTo>
                  <a:lnTo>
                    <a:pt x="2785" y="754"/>
                  </a:lnTo>
                  <a:cubicBezTo>
                    <a:pt x="2694" y="800"/>
                    <a:pt x="2603" y="845"/>
                    <a:pt x="2488" y="868"/>
                  </a:cubicBezTo>
                  <a:cubicBezTo>
                    <a:pt x="2420" y="914"/>
                    <a:pt x="2352" y="937"/>
                    <a:pt x="2260" y="960"/>
                  </a:cubicBezTo>
                  <a:cubicBezTo>
                    <a:pt x="2215" y="982"/>
                    <a:pt x="2192" y="1005"/>
                    <a:pt x="2146" y="1028"/>
                  </a:cubicBezTo>
                  <a:lnTo>
                    <a:pt x="2100" y="1028"/>
                  </a:lnTo>
                  <a:cubicBezTo>
                    <a:pt x="2100" y="1028"/>
                    <a:pt x="2078" y="1028"/>
                    <a:pt x="2078" y="1051"/>
                  </a:cubicBezTo>
                  <a:cubicBezTo>
                    <a:pt x="2055" y="1051"/>
                    <a:pt x="2009" y="1074"/>
                    <a:pt x="1986" y="1097"/>
                  </a:cubicBezTo>
                  <a:cubicBezTo>
                    <a:pt x="1849" y="1142"/>
                    <a:pt x="1690" y="1188"/>
                    <a:pt x="1553" y="1234"/>
                  </a:cubicBezTo>
                  <a:lnTo>
                    <a:pt x="1416" y="1302"/>
                  </a:lnTo>
                  <a:cubicBezTo>
                    <a:pt x="1416" y="1279"/>
                    <a:pt x="1393" y="1279"/>
                    <a:pt x="1370" y="1256"/>
                  </a:cubicBezTo>
                  <a:cubicBezTo>
                    <a:pt x="1347" y="1256"/>
                    <a:pt x="1302" y="1256"/>
                    <a:pt x="1279" y="1279"/>
                  </a:cubicBezTo>
                  <a:cubicBezTo>
                    <a:pt x="1187" y="1325"/>
                    <a:pt x="1096" y="1348"/>
                    <a:pt x="1005" y="1393"/>
                  </a:cubicBezTo>
                  <a:cubicBezTo>
                    <a:pt x="914" y="1439"/>
                    <a:pt x="822" y="1485"/>
                    <a:pt x="731" y="1507"/>
                  </a:cubicBezTo>
                  <a:cubicBezTo>
                    <a:pt x="640" y="1553"/>
                    <a:pt x="548" y="1599"/>
                    <a:pt x="457" y="1644"/>
                  </a:cubicBezTo>
                  <a:cubicBezTo>
                    <a:pt x="389" y="1644"/>
                    <a:pt x="343" y="1667"/>
                    <a:pt x="297" y="1690"/>
                  </a:cubicBezTo>
                  <a:cubicBezTo>
                    <a:pt x="252" y="1713"/>
                    <a:pt x="206" y="1736"/>
                    <a:pt x="183" y="1758"/>
                  </a:cubicBezTo>
                  <a:cubicBezTo>
                    <a:pt x="137" y="1781"/>
                    <a:pt x="115" y="1781"/>
                    <a:pt x="92" y="1804"/>
                  </a:cubicBezTo>
                  <a:cubicBezTo>
                    <a:pt x="69" y="1827"/>
                    <a:pt x="69" y="1827"/>
                    <a:pt x="46" y="1850"/>
                  </a:cubicBezTo>
                  <a:cubicBezTo>
                    <a:pt x="46" y="1850"/>
                    <a:pt x="23" y="1850"/>
                    <a:pt x="23" y="1873"/>
                  </a:cubicBezTo>
                  <a:cubicBezTo>
                    <a:pt x="1" y="1918"/>
                    <a:pt x="23" y="1987"/>
                    <a:pt x="69" y="2010"/>
                  </a:cubicBezTo>
                  <a:cubicBezTo>
                    <a:pt x="69" y="2010"/>
                    <a:pt x="92" y="2032"/>
                    <a:pt x="115" y="2032"/>
                  </a:cubicBezTo>
                  <a:lnTo>
                    <a:pt x="183" y="2032"/>
                  </a:lnTo>
                  <a:cubicBezTo>
                    <a:pt x="183" y="2032"/>
                    <a:pt x="206" y="2010"/>
                    <a:pt x="229" y="2010"/>
                  </a:cubicBezTo>
                  <a:cubicBezTo>
                    <a:pt x="252" y="2010"/>
                    <a:pt x="297" y="1987"/>
                    <a:pt x="343" y="1964"/>
                  </a:cubicBezTo>
                  <a:cubicBezTo>
                    <a:pt x="434" y="1941"/>
                    <a:pt x="526" y="1918"/>
                    <a:pt x="617" y="1873"/>
                  </a:cubicBezTo>
                  <a:cubicBezTo>
                    <a:pt x="708" y="1850"/>
                    <a:pt x="777" y="1804"/>
                    <a:pt x="868" y="1758"/>
                  </a:cubicBezTo>
                  <a:cubicBezTo>
                    <a:pt x="936" y="1736"/>
                    <a:pt x="1028" y="1690"/>
                    <a:pt x="1096" y="1667"/>
                  </a:cubicBezTo>
                  <a:lnTo>
                    <a:pt x="1165" y="1667"/>
                  </a:lnTo>
                  <a:cubicBezTo>
                    <a:pt x="1210" y="1644"/>
                    <a:pt x="1256" y="1644"/>
                    <a:pt x="1302" y="1622"/>
                  </a:cubicBezTo>
                  <a:cubicBezTo>
                    <a:pt x="1347" y="1599"/>
                    <a:pt x="1393" y="1599"/>
                    <a:pt x="1439" y="1576"/>
                  </a:cubicBezTo>
                  <a:cubicBezTo>
                    <a:pt x="1553" y="1530"/>
                    <a:pt x="1667" y="1485"/>
                    <a:pt x="1781" y="1462"/>
                  </a:cubicBezTo>
                  <a:lnTo>
                    <a:pt x="1758" y="1462"/>
                  </a:lnTo>
                  <a:cubicBezTo>
                    <a:pt x="1781" y="1462"/>
                    <a:pt x="1781" y="1439"/>
                    <a:pt x="1804" y="1439"/>
                  </a:cubicBezTo>
                  <a:lnTo>
                    <a:pt x="1781" y="1439"/>
                  </a:lnTo>
                  <a:cubicBezTo>
                    <a:pt x="1849" y="1416"/>
                    <a:pt x="1918" y="1393"/>
                    <a:pt x="1986" y="1370"/>
                  </a:cubicBezTo>
                  <a:cubicBezTo>
                    <a:pt x="2009" y="1348"/>
                    <a:pt x="2032" y="1348"/>
                    <a:pt x="2055" y="1325"/>
                  </a:cubicBezTo>
                  <a:lnTo>
                    <a:pt x="2146" y="1325"/>
                  </a:lnTo>
                  <a:cubicBezTo>
                    <a:pt x="2169" y="1302"/>
                    <a:pt x="2215" y="1302"/>
                    <a:pt x="2237" y="1279"/>
                  </a:cubicBezTo>
                  <a:cubicBezTo>
                    <a:pt x="2306" y="1256"/>
                    <a:pt x="2374" y="1234"/>
                    <a:pt x="2466" y="1211"/>
                  </a:cubicBezTo>
                  <a:cubicBezTo>
                    <a:pt x="2534" y="1165"/>
                    <a:pt x="2603" y="1142"/>
                    <a:pt x="2671" y="1119"/>
                  </a:cubicBezTo>
                  <a:cubicBezTo>
                    <a:pt x="2671" y="1119"/>
                    <a:pt x="2694" y="1119"/>
                    <a:pt x="2694" y="1097"/>
                  </a:cubicBezTo>
                  <a:cubicBezTo>
                    <a:pt x="2740" y="1097"/>
                    <a:pt x="2785" y="1097"/>
                    <a:pt x="2808" y="1074"/>
                  </a:cubicBezTo>
                  <a:cubicBezTo>
                    <a:pt x="2899" y="1051"/>
                    <a:pt x="2991" y="1005"/>
                    <a:pt x="3082" y="960"/>
                  </a:cubicBezTo>
                  <a:cubicBezTo>
                    <a:pt x="3173" y="937"/>
                    <a:pt x="3242" y="914"/>
                    <a:pt x="3310" y="868"/>
                  </a:cubicBezTo>
                  <a:cubicBezTo>
                    <a:pt x="3333" y="868"/>
                    <a:pt x="3379" y="845"/>
                    <a:pt x="3402" y="823"/>
                  </a:cubicBezTo>
                  <a:cubicBezTo>
                    <a:pt x="3424" y="823"/>
                    <a:pt x="3447" y="800"/>
                    <a:pt x="3470" y="800"/>
                  </a:cubicBezTo>
                  <a:lnTo>
                    <a:pt x="3493" y="800"/>
                  </a:lnTo>
                  <a:cubicBezTo>
                    <a:pt x="3516" y="777"/>
                    <a:pt x="3516" y="777"/>
                    <a:pt x="3538" y="777"/>
                  </a:cubicBezTo>
                  <a:cubicBezTo>
                    <a:pt x="3607" y="754"/>
                    <a:pt x="3675" y="731"/>
                    <a:pt x="3721" y="709"/>
                  </a:cubicBezTo>
                  <a:cubicBezTo>
                    <a:pt x="3812" y="686"/>
                    <a:pt x="3904" y="640"/>
                    <a:pt x="3972" y="617"/>
                  </a:cubicBezTo>
                  <a:cubicBezTo>
                    <a:pt x="4041" y="594"/>
                    <a:pt x="4109" y="572"/>
                    <a:pt x="4200" y="549"/>
                  </a:cubicBezTo>
                  <a:cubicBezTo>
                    <a:pt x="4200" y="549"/>
                    <a:pt x="4200" y="549"/>
                    <a:pt x="4223" y="526"/>
                  </a:cubicBezTo>
                  <a:lnTo>
                    <a:pt x="4246" y="526"/>
                  </a:lnTo>
                  <a:cubicBezTo>
                    <a:pt x="4269" y="526"/>
                    <a:pt x="4292" y="503"/>
                    <a:pt x="4315" y="503"/>
                  </a:cubicBezTo>
                  <a:cubicBezTo>
                    <a:pt x="4337" y="480"/>
                    <a:pt x="4383" y="457"/>
                    <a:pt x="4406" y="457"/>
                  </a:cubicBezTo>
                  <a:cubicBezTo>
                    <a:pt x="4429" y="435"/>
                    <a:pt x="4451" y="435"/>
                    <a:pt x="4451" y="435"/>
                  </a:cubicBezTo>
                  <a:cubicBezTo>
                    <a:pt x="4474" y="412"/>
                    <a:pt x="4497" y="412"/>
                    <a:pt x="4520" y="389"/>
                  </a:cubicBezTo>
                  <a:cubicBezTo>
                    <a:pt x="4543" y="389"/>
                    <a:pt x="4566" y="366"/>
                    <a:pt x="4588" y="343"/>
                  </a:cubicBezTo>
                  <a:cubicBezTo>
                    <a:pt x="4588" y="343"/>
                    <a:pt x="4611" y="343"/>
                    <a:pt x="4611" y="321"/>
                  </a:cubicBezTo>
                  <a:cubicBezTo>
                    <a:pt x="4634" y="321"/>
                    <a:pt x="4657" y="298"/>
                    <a:pt x="4657" y="298"/>
                  </a:cubicBezTo>
                  <a:cubicBezTo>
                    <a:pt x="4680" y="275"/>
                    <a:pt x="4703" y="252"/>
                    <a:pt x="4703" y="229"/>
                  </a:cubicBezTo>
                  <a:cubicBezTo>
                    <a:pt x="4703" y="206"/>
                    <a:pt x="4703" y="161"/>
                    <a:pt x="4680" y="138"/>
                  </a:cubicBezTo>
                  <a:cubicBezTo>
                    <a:pt x="4680" y="115"/>
                    <a:pt x="4680" y="92"/>
                    <a:pt x="4657" y="92"/>
                  </a:cubicBezTo>
                  <a:cubicBezTo>
                    <a:pt x="4657" y="69"/>
                    <a:pt x="4634" y="47"/>
                    <a:pt x="4634" y="47"/>
                  </a:cubicBezTo>
                  <a:cubicBezTo>
                    <a:pt x="4611" y="24"/>
                    <a:pt x="4566" y="1"/>
                    <a:pt x="4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 name="Google Shape;9740;p58"/>
            <p:cNvSpPr/>
            <p:nvPr/>
          </p:nvSpPr>
          <p:spPr>
            <a:xfrm>
              <a:off x="6095772" y="2939444"/>
              <a:ext cx="62411" cy="61375"/>
            </a:xfrm>
            <a:custGeom>
              <a:avLst/>
              <a:gdLst/>
              <a:ahLst/>
              <a:cxnLst/>
              <a:rect l="l" t="t" r="r" b="b"/>
              <a:pathLst>
                <a:path w="1325" h="1303" extrusionOk="0">
                  <a:moveTo>
                    <a:pt x="480" y="1"/>
                  </a:moveTo>
                  <a:cubicBezTo>
                    <a:pt x="366" y="24"/>
                    <a:pt x="274" y="92"/>
                    <a:pt x="229" y="161"/>
                  </a:cubicBezTo>
                  <a:cubicBezTo>
                    <a:pt x="160" y="229"/>
                    <a:pt x="115" y="298"/>
                    <a:pt x="92" y="366"/>
                  </a:cubicBezTo>
                  <a:cubicBezTo>
                    <a:pt x="69" y="435"/>
                    <a:pt x="23" y="503"/>
                    <a:pt x="23" y="572"/>
                  </a:cubicBezTo>
                  <a:cubicBezTo>
                    <a:pt x="23" y="617"/>
                    <a:pt x="0" y="663"/>
                    <a:pt x="0" y="709"/>
                  </a:cubicBezTo>
                  <a:cubicBezTo>
                    <a:pt x="0" y="754"/>
                    <a:pt x="23" y="800"/>
                    <a:pt x="23" y="846"/>
                  </a:cubicBezTo>
                  <a:cubicBezTo>
                    <a:pt x="23" y="868"/>
                    <a:pt x="46" y="914"/>
                    <a:pt x="69" y="960"/>
                  </a:cubicBezTo>
                  <a:cubicBezTo>
                    <a:pt x="69" y="982"/>
                    <a:pt x="92" y="1005"/>
                    <a:pt x="115" y="1028"/>
                  </a:cubicBezTo>
                  <a:cubicBezTo>
                    <a:pt x="115" y="1051"/>
                    <a:pt x="137" y="1051"/>
                    <a:pt x="137" y="1074"/>
                  </a:cubicBezTo>
                  <a:cubicBezTo>
                    <a:pt x="160" y="1097"/>
                    <a:pt x="206" y="1119"/>
                    <a:pt x="229" y="1142"/>
                  </a:cubicBezTo>
                  <a:cubicBezTo>
                    <a:pt x="297" y="1188"/>
                    <a:pt x="366" y="1234"/>
                    <a:pt x="457" y="1256"/>
                  </a:cubicBezTo>
                  <a:cubicBezTo>
                    <a:pt x="525" y="1279"/>
                    <a:pt x="617" y="1302"/>
                    <a:pt x="708" y="1302"/>
                  </a:cubicBezTo>
                  <a:cubicBezTo>
                    <a:pt x="799" y="1302"/>
                    <a:pt x="868" y="1279"/>
                    <a:pt x="936" y="1256"/>
                  </a:cubicBezTo>
                  <a:cubicBezTo>
                    <a:pt x="1050" y="1211"/>
                    <a:pt x="1119" y="1142"/>
                    <a:pt x="1165" y="1074"/>
                  </a:cubicBezTo>
                  <a:cubicBezTo>
                    <a:pt x="1210" y="1005"/>
                    <a:pt x="1256" y="960"/>
                    <a:pt x="1279" y="891"/>
                  </a:cubicBezTo>
                  <a:cubicBezTo>
                    <a:pt x="1302" y="800"/>
                    <a:pt x="1324" y="731"/>
                    <a:pt x="1324" y="640"/>
                  </a:cubicBezTo>
                  <a:cubicBezTo>
                    <a:pt x="1324" y="594"/>
                    <a:pt x="1302" y="526"/>
                    <a:pt x="1279" y="480"/>
                  </a:cubicBezTo>
                  <a:cubicBezTo>
                    <a:pt x="1279" y="435"/>
                    <a:pt x="1256" y="389"/>
                    <a:pt x="1233" y="343"/>
                  </a:cubicBezTo>
                  <a:cubicBezTo>
                    <a:pt x="1210" y="298"/>
                    <a:pt x="1187" y="275"/>
                    <a:pt x="1142" y="229"/>
                  </a:cubicBezTo>
                  <a:cubicBezTo>
                    <a:pt x="1142" y="229"/>
                    <a:pt x="1142" y="206"/>
                    <a:pt x="1119" y="206"/>
                  </a:cubicBezTo>
                  <a:cubicBezTo>
                    <a:pt x="1119" y="184"/>
                    <a:pt x="1096" y="161"/>
                    <a:pt x="1096" y="161"/>
                  </a:cubicBezTo>
                  <a:cubicBezTo>
                    <a:pt x="1050" y="138"/>
                    <a:pt x="1050" y="115"/>
                    <a:pt x="1005" y="115"/>
                  </a:cubicBezTo>
                  <a:cubicBezTo>
                    <a:pt x="936" y="47"/>
                    <a:pt x="845" y="24"/>
                    <a:pt x="754" y="24"/>
                  </a:cubicBezTo>
                  <a:lnTo>
                    <a:pt x="731" y="24"/>
                  </a:lnTo>
                  <a:cubicBezTo>
                    <a:pt x="708" y="1"/>
                    <a:pt x="685"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 name="Google Shape;9741;p58"/>
            <p:cNvSpPr/>
            <p:nvPr/>
          </p:nvSpPr>
          <p:spPr>
            <a:xfrm>
              <a:off x="6082865" y="2988903"/>
              <a:ext cx="82853" cy="107582"/>
            </a:xfrm>
            <a:custGeom>
              <a:avLst/>
              <a:gdLst/>
              <a:ahLst/>
              <a:cxnLst/>
              <a:rect l="l" t="t" r="r" b="b"/>
              <a:pathLst>
                <a:path w="1759" h="2284" extrusionOk="0">
                  <a:moveTo>
                    <a:pt x="1096" y="1"/>
                  </a:moveTo>
                  <a:cubicBezTo>
                    <a:pt x="1005" y="24"/>
                    <a:pt x="936" y="47"/>
                    <a:pt x="845" y="47"/>
                  </a:cubicBezTo>
                  <a:cubicBezTo>
                    <a:pt x="799" y="69"/>
                    <a:pt x="777" y="69"/>
                    <a:pt x="731" y="92"/>
                  </a:cubicBezTo>
                  <a:cubicBezTo>
                    <a:pt x="708" y="92"/>
                    <a:pt x="663" y="92"/>
                    <a:pt x="640" y="115"/>
                  </a:cubicBezTo>
                  <a:cubicBezTo>
                    <a:pt x="623" y="109"/>
                    <a:pt x="607" y="107"/>
                    <a:pt x="593" y="107"/>
                  </a:cubicBezTo>
                  <a:cubicBezTo>
                    <a:pt x="551" y="107"/>
                    <a:pt x="526" y="132"/>
                    <a:pt x="526" y="184"/>
                  </a:cubicBezTo>
                  <a:cubicBezTo>
                    <a:pt x="503" y="206"/>
                    <a:pt x="503" y="252"/>
                    <a:pt x="480" y="275"/>
                  </a:cubicBezTo>
                  <a:cubicBezTo>
                    <a:pt x="457" y="321"/>
                    <a:pt x="457" y="343"/>
                    <a:pt x="434" y="389"/>
                  </a:cubicBezTo>
                  <a:cubicBezTo>
                    <a:pt x="411" y="435"/>
                    <a:pt x="389" y="503"/>
                    <a:pt x="366" y="572"/>
                  </a:cubicBezTo>
                  <a:cubicBezTo>
                    <a:pt x="320" y="686"/>
                    <a:pt x="252" y="800"/>
                    <a:pt x="206" y="891"/>
                  </a:cubicBezTo>
                  <a:cubicBezTo>
                    <a:pt x="183" y="960"/>
                    <a:pt x="160" y="1005"/>
                    <a:pt x="138" y="1051"/>
                  </a:cubicBezTo>
                  <a:cubicBezTo>
                    <a:pt x="115" y="1119"/>
                    <a:pt x="92" y="1188"/>
                    <a:pt x="69" y="1234"/>
                  </a:cubicBezTo>
                  <a:cubicBezTo>
                    <a:pt x="69" y="1302"/>
                    <a:pt x="46" y="1348"/>
                    <a:pt x="46" y="1416"/>
                  </a:cubicBezTo>
                  <a:cubicBezTo>
                    <a:pt x="23" y="1485"/>
                    <a:pt x="1" y="1576"/>
                    <a:pt x="1" y="1644"/>
                  </a:cubicBezTo>
                  <a:cubicBezTo>
                    <a:pt x="1" y="1713"/>
                    <a:pt x="23" y="1781"/>
                    <a:pt x="69" y="1850"/>
                  </a:cubicBezTo>
                  <a:cubicBezTo>
                    <a:pt x="69" y="1895"/>
                    <a:pt x="115" y="1941"/>
                    <a:pt x="138" y="1964"/>
                  </a:cubicBezTo>
                  <a:cubicBezTo>
                    <a:pt x="160" y="1987"/>
                    <a:pt x="183" y="2010"/>
                    <a:pt x="206" y="2032"/>
                  </a:cubicBezTo>
                  <a:cubicBezTo>
                    <a:pt x="252" y="2078"/>
                    <a:pt x="320" y="2124"/>
                    <a:pt x="366" y="2147"/>
                  </a:cubicBezTo>
                  <a:cubicBezTo>
                    <a:pt x="434" y="2169"/>
                    <a:pt x="480" y="2215"/>
                    <a:pt x="548" y="2238"/>
                  </a:cubicBezTo>
                  <a:cubicBezTo>
                    <a:pt x="617" y="2261"/>
                    <a:pt x="708" y="2261"/>
                    <a:pt x="777" y="2283"/>
                  </a:cubicBezTo>
                  <a:cubicBezTo>
                    <a:pt x="868" y="2283"/>
                    <a:pt x="936" y="2261"/>
                    <a:pt x="1028" y="2261"/>
                  </a:cubicBezTo>
                  <a:cubicBezTo>
                    <a:pt x="1096" y="2238"/>
                    <a:pt x="1165" y="2238"/>
                    <a:pt x="1233" y="2215"/>
                  </a:cubicBezTo>
                  <a:cubicBezTo>
                    <a:pt x="1302" y="2215"/>
                    <a:pt x="1347" y="2169"/>
                    <a:pt x="1416" y="2147"/>
                  </a:cubicBezTo>
                  <a:cubicBezTo>
                    <a:pt x="1484" y="2124"/>
                    <a:pt x="1553" y="2055"/>
                    <a:pt x="1598" y="1987"/>
                  </a:cubicBezTo>
                  <a:cubicBezTo>
                    <a:pt x="1667" y="1918"/>
                    <a:pt x="1735" y="1827"/>
                    <a:pt x="1735" y="1736"/>
                  </a:cubicBezTo>
                  <a:cubicBezTo>
                    <a:pt x="1758" y="1644"/>
                    <a:pt x="1758" y="1553"/>
                    <a:pt x="1758" y="1485"/>
                  </a:cubicBezTo>
                  <a:cubicBezTo>
                    <a:pt x="1758" y="1393"/>
                    <a:pt x="1758" y="1325"/>
                    <a:pt x="1758" y="1234"/>
                  </a:cubicBezTo>
                  <a:cubicBezTo>
                    <a:pt x="1758" y="1165"/>
                    <a:pt x="1735" y="1074"/>
                    <a:pt x="1735" y="982"/>
                  </a:cubicBezTo>
                  <a:cubicBezTo>
                    <a:pt x="1712" y="914"/>
                    <a:pt x="1712" y="823"/>
                    <a:pt x="1690" y="754"/>
                  </a:cubicBezTo>
                  <a:cubicBezTo>
                    <a:pt x="1667" y="617"/>
                    <a:pt x="1621" y="457"/>
                    <a:pt x="1576" y="321"/>
                  </a:cubicBezTo>
                  <a:cubicBezTo>
                    <a:pt x="1553" y="275"/>
                    <a:pt x="1553" y="252"/>
                    <a:pt x="1530" y="206"/>
                  </a:cubicBezTo>
                  <a:cubicBezTo>
                    <a:pt x="1530" y="184"/>
                    <a:pt x="1530" y="184"/>
                    <a:pt x="1530" y="161"/>
                  </a:cubicBezTo>
                  <a:cubicBezTo>
                    <a:pt x="1530" y="115"/>
                    <a:pt x="1507" y="69"/>
                    <a:pt x="1484" y="47"/>
                  </a:cubicBezTo>
                  <a:cubicBezTo>
                    <a:pt x="1439" y="24"/>
                    <a:pt x="1416"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 name="Google Shape;9742;p58"/>
            <p:cNvSpPr/>
            <p:nvPr/>
          </p:nvSpPr>
          <p:spPr>
            <a:xfrm>
              <a:off x="5476486" y="3455562"/>
              <a:ext cx="166696" cy="175268"/>
            </a:xfrm>
            <a:custGeom>
              <a:avLst/>
              <a:gdLst/>
              <a:ahLst/>
              <a:cxnLst/>
              <a:rect l="l" t="t" r="r" b="b"/>
              <a:pathLst>
                <a:path w="3539" h="3721" extrusionOk="0">
                  <a:moveTo>
                    <a:pt x="2191" y="0"/>
                  </a:moveTo>
                  <a:cubicBezTo>
                    <a:pt x="2123" y="46"/>
                    <a:pt x="2054" y="69"/>
                    <a:pt x="1963" y="114"/>
                  </a:cubicBezTo>
                  <a:cubicBezTo>
                    <a:pt x="1895" y="137"/>
                    <a:pt x="1826" y="160"/>
                    <a:pt x="1758" y="183"/>
                  </a:cubicBezTo>
                  <a:cubicBezTo>
                    <a:pt x="1689" y="206"/>
                    <a:pt x="1621" y="228"/>
                    <a:pt x="1552" y="251"/>
                  </a:cubicBezTo>
                  <a:lnTo>
                    <a:pt x="1507" y="274"/>
                  </a:lnTo>
                  <a:lnTo>
                    <a:pt x="1484" y="274"/>
                  </a:lnTo>
                  <a:cubicBezTo>
                    <a:pt x="1415" y="297"/>
                    <a:pt x="1370" y="320"/>
                    <a:pt x="1324" y="343"/>
                  </a:cubicBezTo>
                  <a:lnTo>
                    <a:pt x="1278" y="365"/>
                  </a:lnTo>
                  <a:cubicBezTo>
                    <a:pt x="1233" y="411"/>
                    <a:pt x="1210" y="434"/>
                    <a:pt x="1141" y="479"/>
                  </a:cubicBezTo>
                  <a:cubicBezTo>
                    <a:pt x="1096" y="502"/>
                    <a:pt x="1050" y="502"/>
                    <a:pt x="1004" y="502"/>
                  </a:cubicBezTo>
                  <a:cubicBezTo>
                    <a:pt x="982" y="525"/>
                    <a:pt x="959" y="525"/>
                    <a:pt x="936" y="525"/>
                  </a:cubicBezTo>
                  <a:cubicBezTo>
                    <a:pt x="913" y="548"/>
                    <a:pt x="890" y="548"/>
                    <a:pt x="867" y="571"/>
                  </a:cubicBezTo>
                  <a:lnTo>
                    <a:pt x="822" y="616"/>
                  </a:lnTo>
                  <a:lnTo>
                    <a:pt x="708" y="708"/>
                  </a:lnTo>
                  <a:cubicBezTo>
                    <a:pt x="639" y="776"/>
                    <a:pt x="571" y="822"/>
                    <a:pt x="525" y="867"/>
                  </a:cubicBezTo>
                  <a:cubicBezTo>
                    <a:pt x="502" y="867"/>
                    <a:pt x="479" y="890"/>
                    <a:pt x="457" y="913"/>
                  </a:cubicBezTo>
                  <a:lnTo>
                    <a:pt x="411" y="959"/>
                  </a:lnTo>
                  <a:lnTo>
                    <a:pt x="365" y="1004"/>
                  </a:lnTo>
                  <a:cubicBezTo>
                    <a:pt x="342" y="1004"/>
                    <a:pt x="320" y="1027"/>
                    <a:pt x="320" y="1050"/>
                  </a:cubicBezTo>
                  <a:lnTo>
                    <a:pt x="297" y="1050"/>
                  </a:lnTo>
                  <a:lnTo>
                    <a:pt x="274" y="1073"/>
                  </a:lnTo>
                  <a:cubicBezTo>
                    <a:pt x="274" y="1073"/>
                    <a:pt x="251" y="1096"/>
                    <a:pt x="251" y="1119"/>
                  </a:cubicBezTo>
                  <a:cubicBezTo>
                    <a:pt x="228" y="1119"/>
                    <a:pt x="228" y="1141"/>
                    <a:pt x="206" y="1164"/>
                  </a:cubicBezTo>
                  <a:cubicBezTo>
                    <a:pt x="183" y="1233"/>
                    <a:pt x="137" y="1301"/>
                    <a:pt x="114" y="1370"/>
                  </a:cubicBezTo>
                  <a:cubicBezTo>
                    <a:pt x="91" y="1438"/>
                    <a:pt x="69" y="1507"/>
                    <a:pt x="46" y="1552"/>
                  </a:cubicBezTo>
                  <a:cubicBezTo>
                    <a:pt x="23" y="1644"/>
                    <a:pt x="0" y="1735"/>
                    <a:pt x="0" y="1803"/>
                  </a:cubicBezTo>
                  <a:cubicBezTo>
                    <a:pt x="0" y="1872"/>
                    <a:pt x="0" y="1963"/>
                    <a:pt x="23" y="2032"/>
                  </a:cubicBezTo>
                  <a:cubicBezTo>
                    <a:pt x="23" y="2077"/>
                    <a:pt x="46" y="2100"/>
                    <a:pt x="46" y="2146"/>
                  </a:cubicBezTo>
                  <a:lnTo>
                    <a:pt x="69" y="2191"/>
                  </a:lnTo>
                  <a:cubicBezTo>
                    <a:pt x="69" y="2214"/>
                    <a:pt x="91" y="2237"/>
                    <a:pt x="91" y="2283"/>
                  </a:cubicBezTo>
                  <a:cubicBezTo>
                    <a:pt x="114" y="2328"/>
                    <a:pt x="137" y="2374"/>
                    <a:pt x="160" y="2442"/>
                  </a:cubicBezTo>
                  <a:cubicBezTo>
                    <a:pt x="183" y="2488"/>
                    <a:pt x="228" y="2511"/>
                    <a:pt x="251" y="2557"/>
                  </a:cubicBezTo>
                  <a:cubicBezTo>
                    <a:pt x="251" y="2579"/>
                    <a:pt x="274" y="2579"/>
                    <a:pt x="274" y="2602"/>
                  </a:cubicBezTo>
                  <a:lnTo>
                    <a:pt x="297" y="2625"/>
                  </a:lnTo>
                  <a:cubicBezTo>
                    <a:pt x="342" y="2694"/>
                    <a:pt x="365" y="2739"/>
                    <a:pt x="411" y="2785"/>
                  </a:cubicBezTo>
                  <a:cubicBezTo>
                    <a:pt x="434" y="2830"/>
                    <a:pt x="457" y="2853"/>
                    <a:pt x="479" y="2876"/>
                  </a:cubicBezTo>
                  <a:cubicBezTo>
                    <a:pt x="502" y="2899"/>
                    <a:pt x="525" y="2922"/>
                    <a:pt x="548" y="2967"/>
                  </a:cubicBezTo>
                  <a:cubicBezTo>
                    <a:pt x="571" y="2990"/>
                    <a:pt x="594" y="3013"/>
                    <a:pt x="616" y="3036"/>
                  </a:cubicBezTo>
                  <a:cubicBezTo>
                    <a:pt x="639" y="3059"/>
                    <a:pt x="662" y="3104"/>
                    <a:pt x="685" y="3127"/>
                  </a:cubicBezTo>
                  <a:lnTo>
                    <a:pt x="822" y="3287"/>
                  </a:lnTo>
                  <a:cubicBezTo>
                    <a:pt x="867" y="3355"/>
                    <a:pt x="913" y="3401"/>
                    <a:pt x="959" y="3447"/>
                  </a:cubicBezTo>
                  <a:cubicBezTo>
                    <a:pt x="982" y="3470"/>
                    <a:pt x="1027" y="3515"/>
                    <a:pt x="1050" y="3538"/>
                  </a:cubicBezTo>
                  <a:cubicBezTo>
                    <a:pt x="1073" y="3538"/>
                    <a:pt x="1073" y="3538"/>
                    <a:pt x="1096" y="3561"/>
                  </a:cubicBezTo>
                  <a:cubicBezTo>
                    <a:pt x="1096" y="3561"/>
                    <a:pt x="1119" y="3584"/>
                    <a:pt x="1119" y="3584"/>
                  </a:cubicBezTo>
                  <a:cubicBezTo>
                    <a:pt x="1141" y="3584"/>
                    <a:pt x="1164" y="3607"/>
                    <a:pt x="1164" y="3607"/>
                  </a:cubicBezTo>
                  <a:cubicBezTo>
                    <a:pt x="1210" y="3652"/>
                    <a:pt x="1256" y="3675"/>
                    <a:pt x="1301" y="3698"/>
                  </a:cubicBezTo>
                  <a:cubicBezTo>
                    <a:pt x="1324" y="3698"/>
                    <a:pt x="1324" y="3721"/>
                    <a:pt x="1347" y="3721"/>
                  </a:cubicBezTo>
                  <a:cubicBezTo>
                    <a:pt x="1392" y="3721"/>
                    <a:pt x="1461" y="3698"/>
                    <a:pt x="1507" y="3698"/>
                  </a:cubicBezTo>
                  <a:cubicBezTo>
                    <a:pt x="1598" y="3675"/>
                    <a:pt x="1689" y="3652"/>
                    <a:pt x="1780" y="3652"/>
                  </a:cubicBezTo>
                  <a:lnTo>
                    <a:pt x="1826" y="3652"/>
                  </a:lnTo>
                  <a:cubicBezTo>
                    <a:pt x="1849" y="3629"/>
                    <a:pt x="1895" y="3629"/>
                    <a:pt x="1917" y="3629"/>
                  </a:cubicBezTo>
                  <a:cubicBezTo>
                    <a:pt x="1963" y="3629"/>
                    <a:pt x="2009" y="3607"/>
                    <a:pt x="2054" y="3607"/>
                  </a:cubicBezTo>
                  <a:lnTo>
                    <a:pt x="2100" y="3607"/>
                  </a:lnTo>
                  <a:cubicBezTo>
                    <a:pt x="2146" y="3584"/>
                    <a:pt x="2191" y="3561"/>
                    <a:pt x="2260" y="3561"/>
                  </a:cubicBezTo>
                  <a:cubicBezTo>
                    <a:pt x="2328" y="3538"/>
                    <a:pt x="2397" y="3492"/>
                    <a:pt x="2488" y="3470"/>
                  </a:cubicBezTo>
                  <a:lnTo>
                    <a:pt x="2511" y="3470"/>
                  </a:lnTo>
                  <a:cubicBezTo>
                    <a:pt x="2579" y="3447"/>
                    <a:pt x="2648" y="3424"/>
                    <a:pt x="2693" y="3401"/>
                  </a:cubicBezTo>
                  <a:cubicBezTo>
                    <a:pt x="2762" y="3378"/>
                    <a:pt x="2808" y="3333"/>
                    <a:pt x="2876" y="3287"/>
                  </a:cubicBezTo>
                  <a:cubicBezTo>
                    <a:pt x="2945" y="3241"/>
                    <a:pt x="3013" y="3196"/>
                    <a:pt x="3059" y="3150"/>
                  </a:cubicBezTo>
                  <a:cubicBezTo>
                    <a:pt x="3104" y="3104"/>
                    <a:pt x="3150" y="3059"/>
                    <a:pt x="3196" y="3013"/>
                  </a:cubicBezTo>
                  <a:cubicBezTo>
                    <a:pt x="3241" y="2945"/>
                    <a:pt x="3287" y="2876"/>
                    <a:pt x="3333" y="2808"/>
                  </a:cubicBezTo>
                  <a:cubicBezTo>
                    <a:pt x="3378" y="2739"/>
                    <a:pt x="3424" y="2671"/>
                    <a:pt x="3447" y="2579"/>
                  </a:cubicBezTo>
                  <a:cubicBezTo>
                    <a:pt x="3470" y="2557"/>
                    <a:pt x="3470" y="2511"/>
                    <a:pt x="3470" y="2488"/>
                  </a:cubicBezTo>
                  <a:cubicBezTo>
                    <a:pt x="3470" y="2465"/>
                    <a:pt x="3492" y="2442"/>
                    <a:pt x="3492" y="2420"/>
                  </a:cubicBezTo>
                  <a:cubicBezTo>
                    <a:pt x="3515" y="2351"/>
                    <a:pt x="3538" y="2283"/>
                    <a:pt x="3538" y="2214"/>
                  </a:cubicBezTo>
                  <a:cubicBezTo>
                    <a:pt x="3538" y="2146"/>
                    <a:pt x="3515" y="2077"/>
                    <a:pt x="3515" y="2009"/>
                  </a:cubicBezTo>
                  <a:cubicBezTo>
                    <a:pt x="3492" y="1917"/>
                    <a:pt x="3492" y="1849"/>
                    <a:pt x="3470" y="1780"/>
                  </a:cubicBezTo>
                  <a:cubicBezTo>
                    <a:pt x="3447" y="1712"/>
                    <a:pt x="3401" y="1644"/>
                    <a:pt x="3355" y="1552"/>
                  </a:cubicBezTo>
                  <a:cubicBezTo>
                    <a:pt x="3310" y="1461"/>
                    <a:pt x="3241" y="1370"/>
                    <a:pt x="3196" y="1278"/>
                  </a:cubicBezTo>
                  <a:lnTo>
                    <a:pt x="3173" y="1233"/>
                  </a:lnTo>
                  <a:cubicBezTo>
                    <a:pt x="3127" y="1141"/>
                    <a:pt x="3082" y="1050"/>
                    <a:pt x="3013" y="959"/>
                  </a:cubicBezTo>
                  <a:cubicBezTo>
                    <a:pt x="2990" y="913"/>
                    <a:pt x="2967" y="867"/>
                    <a:pt x="2945" y="822"/>
                  </a:cubicBezTo>
                  <a:cubicBezTo>
                    <a:pt x="2922" y="799"/>
                    <a:pt x="2899" y="753"/>
                    <a:pt x="2876" y="708"/>
                  </a:cubicBezTo>
                  <a:lnTo>
                    <a:pt x="2830" y="662"/>
                  </a:lnTo>
                  <a:cubicBezTo>
                    <a:pt x="2808" y="594"/>
                    <a:pt x="2762" y="525"/>
                    <a:pt x="2716" y="457"/>
                  </a:cubicBezTo>
                  <a:cubicBezTo>
                    <a:pt x="2671" y="411"/>
                    <a:pt x="2625" y="365"/>
                    <a:pt x="2579" y="320"/>
                  </a:cubicBezTo>
                  <a:cubicBezTo>
                    <a:pt x="2557" y="251"/>
                    <a:pt x="2511" y="206"/>
                    <a:pt x="2465" y="160"/>
                  </a:cubicBezTo>
                  <a:lnTo>
                    <a:pt x="2465" y="137"/>
                  </a:lnTo>
                  <a:cubicBezTo>
                    <a:pt x="2442" y="114"/>
                    <a:pt x="2420" y="91"/>
                    <a:pt x="2420" y="69"/>
                  </a:cubicBezTo>
                  <a:cubicBezTo>
                    <a:pt x="2397" y="69"/>
                    <a:pt x="2397" y="46"/>
                    <a:pt x="2374" y="46"/>
                  </a:cubicBezTo>
                  <a:cubicBezTo>
                    <a:pt x="2374" y="46"/>
                    <a:pt x="2374" y="46"/>
                    <a:pt x="2374" y="23"/>
                  </a:cubicBezTo>
                  <a:cubicBezTo>
                    <a:pt x="2351" y="23"/>
                    <a:pt x="2328" y="23"/>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 name="Google Shape;9743;p58"/>
            <p:cNvSpPr/>
            <p:nvPr/>
          </p:nvSpPr>
          <p:spPr>
            <a:xfrm>
              <a:off x="5243177" y="4167303"/>
              <a:ext cx="163446" cy="137681"/>
            </a:xfrm>
            <a:custGeom>
              <a:avLst/>
              <a:gdLst/>
              <a:ahLst/>
              <a:cxnLst/>
              <a:rect l="l" t="t" r="r" b="b"/>
              <a:pathLst>
                <a:path w="3470" h="2923" extrusionOk="0">
                  <a:moveTo>
                    <a:pt x="708" y="0"/>
                  </a:moveTo>
                  <a:cubicBezTo>
                    <a:pt x="685" y="23"/>
                    <a:pt x="639" y="46"/>
                    <a:pt x="593" y="69"/>
                  </a:cubicBezTo>
                  <a:cubicBezTo>
                    <a:pt x="571" y="69"/>
                    <a:pt x="548" y="92"/>
                    <a:pt x="548" y="92"/>
                  </a:cubicBezTo>
                  <a:cubicBezTo>
                    <a:pt x="525" y="115"/>
                    <a:pt x="502" y="115"/>
                    <a:pt x="457" y="115"/>
                  </a:cubicBezTo>
                  <a:cubicBezTo>
                    <a:pt x="434" y="137"/>
                    <a:pt x="411" y="183"/>
                    <a:pt x="388" y="206"/>
                  </a:cubicBezTo>
                  <a:cubicBezTo>
                    <a:pt x="320" y="274"/>
                    <a:pt x="274" y="343"/>
                    <a:pt x="251" y="411"/>
                  </a:cubicBezTo>
                  <a:cubicBezTo>
                    <a:pt x="205" y="480"/>
                    <a:pt x="160" y="548"/>
                    <a:pt x="137" y="640"/>
                  </a:cubicBezTo>
                  <a:cubicBezTo>
                    <a:pt x="114" y="662"/>
                    <a:pt x="114" y="708"/>
                    <a:pt x="91" y="754"/>
                  </a:cubicBezTo>
                  <a:cubicBezTo>
                    <a:pt x="91" y="777"/>
                    <a:pt x="91" y="799"/>
                    <a:pt x="68" y="822"/>
                  </a:cubicBezTo>
                  <a:cubicBezTo>
                    <a:pt x="46" y="959"/>
                    <a:pt x="23" y="1073"/>
                    <a:pt x="23" y="1210"/>
                  </a:cubicBezTo>
                  <a:lnTo>
                    <a:pt x="23" y="1256"/>
                  </a:lnTo>
                  <a:cubicBezTo>
                    <a:pt x="0" y="1347"/>
                    <a:pt x="0" y="1416"/>
                    <a:pt x="0" y="1484"/>
                  </a:cubicBezTo>
                  <a:cubicBezTo>
                    <a:pt x="0" y="1553"/>
                    <a:pt x="23" y="1621"/>
                    <a:pt x="23" y="1690"/>
                  </a:cubicBezTo>
                  <a:cubicBezTo>
                    <a:pt x="23" y="1781"/>
                    <a:pt x="46" y="1849"/>
                    <a:pt x="46" y="1918"/>
                  </a:cubicBezTo>
                  <a:lnTo>
                    <a:pt x="68" y="1941"/>
                  </a:lnTo>
                  <a:cubicBezTo>
                    <a:pt x="68" y="2009"/>
                    <a:pt x="91" y="2078"/>
                    <a:pt x="114" y="2146"/>
                  </a:cubicBezTo>
                  <a:cubicBezTo>
                    <a:pt x="137" y="2192"/>
                    <a:pt x="137" y="2237"/>
                    <a:pt x="160" y="2283"/>
                  </a:cubicBezTo>
                  <a:cubicBezTo>
                    <a:pt x="183" y="2306"/>
                    <a:pt x="205" y="2329"/>
                    <a:pt x="228" y="2351"/>
                  </a:cubicBezTo>
                  <a:cubicBezTo>
                    <a:pt x="274" y="2397"/>
                    <a:pt x="320" y="2443"/>
                    <a:pt x="342" y="2466"/>
                  </a:cubicBezTo>
                  <a:cubicBezTo>
                    <a:pt x="411" y="2534"/>
                    <a:pt x="479" y="2557"/>
                    <a:pt x="548" y="2580"/>
                  </a:cubicBezTo>
                  <a:cubicBezTo>
                    <a:pt x="593" y="2580"/>
                    <a:pt x="616" y="2603"/>
                    <a:pt x="662" y="2603"/>
                  </a:cubicBezTo>
                  <a:lnTo>
                    <a:pt x="685" y="2603"/>
                  </a:lnTo>
                  <a:cubicBezTo>
                    <a:pt x="708" y="2603"/>
                    <a:pt x="753" y="2580"/>
                    <a:pt x="776" y="2580"/>
                  </a:cubicBezTo>
                  <a:cubicBezTo>
                    <a:pt x="845" y="2580"/>
                    <a:pt x="890" y="2534"/>
                    <a:pt x="936" y="2511"/>
                  </a:cubicBezTo>
                  <a:cubicBezTo>
                    <a:pt x="1004" y="2488"/>
                    <a:pt x="1050" y="2443"/>
                    <a:pt x="1073" y="2420"/>
                  </a:cubicBezTo>
                  <a:cubicBezTo>
                    <a:pt x="1096" y="2397"/>
                    <a:pt x="1118" y="2374"/>
                    <a:pt x="1164" y="2329"/>
                  </a:cubicBezTo>
                  <a:cubicBezTo>
                    <a:pt x="1164" y="2351"/>
                    <a:pt x="1164" y="2374"/>
                    <a:pt x="1164" y="2374"/>
                  </a:cubicBezTo>
                  <a:cubicBezTo>
                    <a:pt x="1210" y="2443"/>
                    <a:pt x="1233" y="2488"/>
                    <a:pt x="1255" y="2557"/>
                  </a:cubicBezTo>
                  <a:cubicBezTo>
                    <a:pt x="1278" y="2580"/>
                    <a:pt x="1301" y="2603"/>
                    <a:pt x="1324" y="2625"/>
                  </a:cubicBezTo>
                  <a:cubicBezTo>
                    <a:pt x="1347" y="2648"/>
                    <a:pt x="1370" y="2671"/>
                    <a:pt x="1392" y="2694"/>
                  </a:cubicBezTo>
                  <a:cubicBezTo>
                    <a:pt x="1438" y="2717"/>
                    <a:pt x="1461" y="2739"/>
                    <a:pt x="1484" y="2762"/>
                  </a:cubicBezTo>
                  <a:cubicBezTo>
                    <a:pt x="1529" y="2785"/>
                    <a:pt x="1575" y="2785"/>
                    <a:pt x="1621" y="2808"/>
                  </a:cubicBezTo>
                  <a:lnTo>
                    <a:pt x="1666" y="2808"/>
                  </a:lnTo>
                  <a:cubicBezTo>
                    <a:pt x="1712" y="2808"/>
                    <a:pt x="1758" y="2785"/>
                    <a:pt x="1826" y="2785"/>
                  </a:cubicBezTo>
                  <a:cubicBezTo>
                    <a:pt x="1872" y="2762"/>
                    <a:pt x="1895" y="2739"/>
                    <a:pt x="1940" y="2717"/>
                  </a:cubicBezTo>
                  <a:cubicBezTo>
                    <a:pt x="1963" y="2717"/>
                    <a:pt x="1986" y="2694"/>
                    <a:pt x="2009" y="2671"/>
                  </a:cubicBezTo>
                  <a:lnTo>
                    <a:pt x="2031" y="2648"/>
                  </a:lnTo>
                  <a:cubicBezTo>
                    <a:pt x="2031" y="2648"/>
                    <a:pt x="2054" y="2648"/>
                    <a:pt x="2054" y="2625"/>
                  </a:cubicBezTo>
                  <a:lnTo>
                    <a:pt x="2100" y="2603"/>
                  </a:lnTo>
                  <a:cubicBezTo>
                    <a:pt x="2123" y="2580"/>
                    <a:pt x="2168" y="2534"/>
                    <a:pt x="2191" y="2511"/>
                  </a:cubicBezTo>
                  <a:cubicBezTo>
                    <a:pt x="2214" y="2534"/>
                    <a:pt x="2214" y="2557"/>
                    <a:pt x="2237" y="2603"/>
                  </a:cubicBezTo>
                  <a:cubicBezTo>
                    <a:pt x="2260" y="2625"/>
                    <a:pt x="2283" y="2648"/>
                    <a:pt x="2283" y="2694"/>
                  </a:cubicBezTo>
                  <a:cubicBezTo>
                    <a:pt x="2305" y="2717"/>
                    <a:pt x="2305" y="2717"/>
                    <a:pt x="2328" y="2739"/>
                  </a:cubicBezTo>
                  <a:cubicBezTo>
                    <a:pt x="2351" y="2785"/>
                    <a:pt x="2374" y="2831"/>
                    <a:pt x="2420" y="2854"/>
                  </a:cubicBezTo>
                  <a:cubicBezTo>
                    <a:pt x="2442" y="2876"/>
                    <a:pt x="2442" y="2876"/>
                    <a:pt x="2465" y="2899"/>
                  </a:cubicBezTo>
                  <a:cubicBezTo>
                    <a:pt x="2488" y="2899"/>
                    <a:pt x="2488" y="2899"/>
                    <a:pt x="2511" y="2922"/>
                  </a:cubicBezTo>
                  <a:lnTo>
                    <a:pt x="2716" y="2922"/>
                  </a:lnTo>
                  <a:cubicBezTo>
                    <a:pt x="2762" y="2922"/>
                    <a:pt x="2785" y="2899"/>
                    <a:pt x="2808" y="2899"/>
                  </a:cubicBezTo>
                  <a:cubicBezTo>
                    <a:pt x="2853" y="2899"/>
                    <a:pt x="2876" y="2876"/>
                    <a:pt x="2899" y="2854"/>
                  </a:cubicBezTo>
                  <a:cubicBezTo>
                    <a:pt x="2944" y="2854"/>
                    <a:pt x="2967" y="2831"/>
                    <a:pt x="2990" y="2808"/>
                  </a:cubicBezTo>
                  <a:cubicBezTo>
                    <a:pt x="3036" y="2762"/>
                    <a:pt x="3081" y="2717"/>
                    <a:pt x="3127" y="2671"/>
                  </a:cubicBezTo>
                  <a:cubicBezTo>
                    <a:pt x="3196" y="2603"/>
                    <a:pt x="3241" y="2534"/>
                    <a:pt x="3287" y="2466"/>
                  </a:cubicBezTo>
                  <a:cubicBezTo>
                    <a:pt x="3355" y="2351"/>
                    <a:pt x="3401" y="2192"/>
                    <a:pt x="3424" y="2009"/>
                  </a:cubicBezTo>
                  <a:cubicBezTo>
                    <a:pt x="3447" y="1941"/>
                    <a:pt x="3447" y="1849"/>
                    <a:pt x="3447" y="1781"/>
                  </a:cubicBezTo>
                  <a:cubicBezTo>
                    <a:pt x="3469" y="1735"/>
                    <a:pt x="3447" y="1690"/>
                    <a:pt x="3447" y="1644"/>
                  </a:cubicBezTo>
                  <a:cubicBezTo>
                    <a:pt x="3447" y="1621"/>
                    <a:pt x="3447" y="1598"/>
                    <a:pt x="3447" y="1553"/>
                  </a:cubicBezTo>
                  <a:cubicBezTo>
                    <a:pt x="3447" y="1530"/>
                    <a:pt x="3447" y="1507"/>
                    <a:pt x="3447" y="1461"/>
                  </a:cubicBezTo>
                  <a:cubicBezTo>
                    <a:pt x="3447" y="1416"/>
                    <a:pt x="3447" y="1370"/>
                    <a:pt x="3447" y="1324"/>
                  </a:cubicBezTo>
                  <a:cubicBezTo>
                    <a:pt x="3447" y="1324"/>
                    <a:pt x="3447" y="1301"/>
                    <a:pt x="3447" y="1301"/>
                  </a:cubicBezTo>
                  <a:cubicBezTo>
                    <a:pt x="3447" y="1279"/>
                    <a:pt x="3447" y="1256"/>
                    <a:pt x="3447" y="1256"/>
                  </a:cubicBezTo>
                  <a:cubicBezTo>
                    <a:pt x="3447" y="1210"/>
                    <a:pt x="3447" y="1165"/>
                    <a:pt x="3447" y="1142"/>
                  </a:cubicBezTo>
                  <a:cubicBezTo>
                    <a:pt x="3447" y="1073"/>
                    <a:pt x="3424" y="982"/>
                    <a:pt x="3424" y="913"/>
                  </a:cubicBezTo>
                  <a:cubicBezTo>
                    <a:pt x="3424" y="868"/>
                    <a:pt x="3401" y="822"/>
                    <a:pt x="3401" y="777"/>
                  </a:cubicBezTo>
                  <a:cubicBezTo>
                    <a:pt x="3378" y="754"/>
                    <a:pt x="3378" y="731"/>
                    <a:pt x="3355" y="685"/>
                  </a:cubicBezTo>
                  <a:lnTo>
                    <a:pt x="3355" y="662"/>
                  </a:lnTo>
                  <a:cubicBezTo>
                    <a:pt x="3310" y="594"/>
                    <a:pt x="3241" y="525"/>
                    <a:pt x="3173" y="457"/>
                  </a:cubicBezTo>
                  <a:cubicBezTo>
                    <a:pt x="3150" y="434"/>
                    <a:pt x="3127" y="411"/>
                    <a:pt x="3081" y="388"/>
                  </a:cubicBezTo>
                  <a:lnTo>
                    <a:pt x="3059" y="366"/>
                  </a:lnTo>
                  <a:cubicBezTo>
                    <a:pt x="3036" y="343"/>
                    <a:pt x="3013" y="343"/>
                    <a:pt x="2990" y="320"/>
                  </a:cubicBezTo>
                  <a:lnTo>
                    <a:pt x="2876" y="320"/>
                  </a:lnTo>
                  <a:cubicBezTo>
                    <a:pt x="2853" y="320"/>
                    <a:pt x="2830" y="343"/>
                    <a:pt x="2808" y="343"/>
                  </a:cubicBezTo>
                  <a:lnTo>
                    <a:pt x="2762" y="366"/>
                  </a:lnTo>
                  <a:cubicBezTo>
                    <a:pt x="2716" y="366"/>
                    <a:pt x="2693" y="388"/>
                    <a:pt x="2648" y="411"/>
                  </a:cubicBezTo>
                  <a:cubicBezTo>
                    <a:pt x="2625" y="434"/>
                    <a:pt x="2579" y="457"/>
                    <a:pt x="2556" y="480"/>
                  </a:cubicBezTo>
                  <a:lnTo>
                    <a:pt x="2534" y="480"/>
                  </a:lnTo>
                  <a:cubicBezTo>
                    <a:pt x="2534" y="503"/>
                    <a:pt x="2511" y="503"/>
                    <a:pt x="2511" y="525"/>
                  </a:cubicBezTo>
                  <a:cubicBezTo>
                    <a:pt x="2488" y="525"/>
                    <a:pt x="2488" y="548"/>
                    <a:pt x="2488" y="548"/>
                  </a:cubicBezTo>
                  <a:cubicBezTo>
                    <a:pt x="2465" y="571"/>
                    <a:pt x="2420" y="594"/>
                    <a:pt x="2397" y="594"/>
                  </a:cubicBezTo>
                  <a:lnTo>
                    <a:pt x="2374" y="594"/>
                  </a:lnTo>
                  <a:cubicBezTo>
                    <a:pt x="2305" y="594"/>
                    <a:pt x="2260" y="571"/>
                    <a:pt x="2237" y="503"/>
                  </a:cubicBezTo>
                  <a:lnTo>
                    <a:pt x="2214" y="480"/>
                  </a:lnTo>
                  <a:cubicBezTo>
                    <a:pt x="2214" y="480"/>
                    <a:pt x="2214" y="457"/>
                    <a:pt x="2191" y="434"/>
                  </a:cubicBezTo>
                  <a:cubicBezTo>
                    <a:pt x="2191" y="434"/>
                    <a:pt x="2191" y="411"/>
                    <a:pt x="2168" y="411"/>
                  </a:cubicBezTo>
                  <a:cubicBezTo>
                    <a:pt x="2123" y="366"/>
                    <a:pt x="2054" y="320"/>
                    <a:pt x="1963" y="274"/>
                  </a:cubicBezTo>
                  <a:cubicBezTo>
                    <a:pt x="1940" y="252"/>
                    <a:pt x="1917" y="252"/>
                    <a:pt x="1895" y="229"/>
                  </a:cubicBezTo>
                  <a:lnTo>
                    <a:pt x="1849" y="229"/>
                  </a:lnTo>
                  <a:cubicBezTo>
                    <a:pt x="1826" y="229"/>
                    <a:pt x="1803" y="229"/>
                    <a:pt x="1758" y="252"/>
                  </a:cubicBezTo>
                  <a:lnTo>
                    <a:pt x="1621" y="252"/>
                  </a:lnTo>
                  <a:cubicBezTo>
                    <a:pt x="1598" y="274"/>
                    <a:pt x="1575" y="297"/>
                    <a:pt x="1552" y="297"/>
                  </a:cubicBezTo>
                  <a:cubicBezTo>
                    <a:pt x="1529" y="320"/>
                    <a:pt x="1506" y="320"/>
                    <a:pt x="1506" y="320"/>
                  </a:cubicBezTo>
                  <a:lnTo>
                    <a:pt x="1484" y="343"/>
                  </a:lnTo>
                  <a:cubicBezTo>
                    <a:pt x="1461" y="343"/>
                    <a:pt x="1461" y="366"/>
                    <a:pt x="1438" y="366"/>
                  </a:cubicBezTo>
                  <a:cubicBezTo>
                    <a:pt x="1415" y="366"/>
                    <a:pt x="1392" y="388"/>
                    <a:pt x="1370" y="388"/>
                  </a:cubicBezTo>
                  <a:cubicBezTo>
                    <a:pt x="1347" y="388"/>
                    <a:pt x="1324" y="388"/>
                    <a:pt x="1324" y="366"/>
                  </a:cubicBezTo>
                  <a:cubicBezTo>
                    <a:pt x="1278" y="366"/>
                    <a:pt x="1278" y="343"/>
                    <a:pt x="1255" y="320"/>
                  </a:cubicBezTo>
                  <a:cubicBezTo>
                    <a:pt x="1233" y="297"/>
                    <a:pt x="1210" y="297"/>
                    <a:pt x="1210" y="274"/>
                  </a:cubicBezTo>
                  <a:lnTo>
                    <a:pt x="1210" y="252"/>
                  </a:lnTo>
                  <a:lnTo>
                    <a:pt x="1187" y="229"/>
                  </a:lnTo>
                  <a:lnTo>
                    <a:pt x="1164" y="206"/>
                  </a:lnTo>
                  <a:cubicBezTo>
                    <a:pt x="1164" y="183"/>
                    <a:pt x="1141" y="183"/>
                    <a:pt x="1141" y="160"/>
                  </a:cubicBezTo>
                  <a:lnTo>
                    <a:pt x="1118" y="137"/>
                  </a:lnTo>
                  <a:cubicBezTo>
                    <a:pt x="1118" y="115"/>
                    <a:pt x="1096" y="92"/>
                    <a:pt x="1073" y="69"/>
                  </a:cubicBezTo>
                  <a:cubicBezTo>
                    <a:pt x="1073" y="69"/>
                    <a:pt x="1073" y="69"/>
                    <a:pt x="1050" y="46"/>
                  </a:cubicBezTo>
                  <a:cubicBezTo>
                    <a:pt x="1004" y="46"/>
                    <a:pt x="982" y="23"/>
                    <a:pt x="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 name="Google Shape;9744;p58"/>
            <p:cNvSpPr/>
            <p:nvPr/>
          </p:nvSpPr>
          <p:spPr>
            <a:xfrm>
              <a:off x="5437766" y="4201689"/>
              <a:ext cx="164529" cy="123691"/>
            </a:xfrm>
            <a:custGeom>
              <a:avLst/>
              <a:gdLst/>
              <a:ahLst/>
              <a:cxnLst/>
              <a:rect l="l" t="t" r="r" b="b"/>
              <a:pathLst>
                <a:path w="3493" h="2626" extrusionOk="0">
                  <a:moveTo>
                    <a:pt x="822" y="1"/>
                  </a:moveTo>
                  <a:cubicBezTo>
                    <a:pt x="776" y="1"/>
                    <a:pt x="731" y="1"/>
                    <a:pt x="685" y="24"/>
                  </a:cubicBezTo>
                  <a:cubicBezTo>
                    <a:pt x="640" y="47"/>
                    <a:pt x="571" y="69"/>
                    <a:pt x="503" y="115"/>
                  </a:cubicBezTo>
                  <a:cubicBezTo>
                    <a:pt x="457" y="138"/>
                    <a:pt x="434" y="161"/>
                    <a:pt x="388" y="206"/>
                  </a:cubicBezTo>
                  <a:cubicBezTo>
                    <a:pt x="366" y="229"/>
                    <a:pt x="320" y="252"/>
                    <a:pt x="297" y="275"/>
                  </a:cubicBezTo>
                  <a:lnTo>
                    <a:pt x="251" y="343"/>
                  </a:lnTo>
                  <a:cubicBezTo>
                    <a:pt x="206" y="366"/>
                    <a:pt x="183" y="412"/>
                    <a:pt x="160" y="435"/>
                  </a:cubicBezTo>
                  <a:cubicBezTo>
                    <a:pt x="160" y="457"/>
                    <a:pt x="160" y="457"/>
                    <a:pt x="160" y="480"/>
                  </a:cubicBezTo>
                  <a:lnTo>
                    <a:pt x="137" y="503"/>
                  </a:lnTo>
                  <a:cubicBezTo>
                    <a:pt x="137" y="549"/>
                    <a:pt x="115" y="594"/>
                    <a:pt x="69" y="617"/>
                  </a:cubicBezTo>
                  <a:cubicBezTo>
                    <a:pt x="46" y="686"/>
                    <a:pt x="23" y="754"/>
                    <a:pt x="23" y="800"/>
                  </a:cubicBezTo>
                  <a:cubicBezTo>
                    <a:pt x="0" y="891"/>
                    <a:pt x="0" y="982"/>
                    <a:pt x="0" y="1074"/>
                  </a:cubicBezTo>
                  <a:cubicBezTo>
                    <a:pt x="0" y="1142"/>
                    <a:pt x="0" y="1188"/>
                    <a:pt x="0" y="1233"/>
                  </a:cubicBezTo>
                  <a:lnTo>
                    <a:pt x="23" y="1302"/>
                  </a:lnTo>
                  <a:cubicBezTo>
                    <a:pt x="23" y="1416"/>
                    <a:pt x="23" y="1507"/>
                    <a:pt x="23" y="1599"/>
                  </a:cubicBezTo>
                  <a:cubicBezTo>
                    <a:pt x="46" y="1690"/>
                    <a:pt x="46" y="1781"/>
                    <a:pt x="69" y="1873"/>
                  </a:cubicBezTo>
                  <a:cubicBezTo>
                    <a:pt x="92" y="2009"/>
                    <a:pt x="137" y="2124"/>
                    <a:pt x="183" y="2215"/>
                  </a:cubicBezTo>
                  <a:cubicBezTo>
                    <a:pt x="206" y="2283"/>
                    <a:pt x="229" y="2352"/>
                    <a:pt x="251" y="2398"/>
                  </a:cubicBezTo>
                  <a:cubicBezTo>
                    <a:pt x="297" y="2489"/>
                    <a:pt x="388" y="2534"/>
                    <a:pt x="480" y="2580"/>
                  </a:cubicBezTo>
                  <a:lnTo>
                    <a:pt x="571" y="2580"/>
                  </a:lnTo>
                  <a:cubicBezTo>
                    <a:pt x="640" y="2580"/>
                    <a:pt x="731" y="2557"/>
                    <a:pt x="799" y="2534"/>
                  </a:cubicBezTo>
                  <a:cubicBezTo>
                    <a:pt x="868" y="2489"/>
                    <a:pt x="936" y="2420"/>
                    <a:pt x="1005" y="2375"/>
                  </a:cubicBezTo>
                  <a:cubicBezTo>
                    <a:pt x="1028" y="2352"/>
                    <a:pt x="1050" y="2306"/>
                    <a:pt x="1096" y="2283"/>
                  </a:cubicBezTo>
                  <a:lnTo>
                    <a:pt x="1119" y="2238"/>
                  </a:lnTo>
                  <a:cubicBezTo>
                    <a:pt x="1142" y="2283"/>
                    <a:pt x="1142" y="2306"/>
                    <a:pt x="1164" y="2329"/>
                  </a:cubicBezTo>
                  <a:cubicBezTo>
                    <a:pt x="1187" y="2375"/>
                    <a:pt x="1210" y="2420"/>
                    <a:pt x="1256" y="2466"/>
                  </a:cubicBezTo>
                  <a:cubicBezTo>
                    <a:pt x="1370" y="2557"/>
                    <a:pt x="1484" y="2603"/>
                    <a:pt x="1598" y="2626"/>
                  </a:cubicBezTo>
                  <a:lnTo>
                    <a:pt x="1689" y="2626"/>
                  </a:lnTo>
                  <a:cubicBezTo>
                    <a:pt x="1804" y="2626"/>
                    <a:pt x="1918" y="2580"/>
                    <a:pt x="2009" y="2512"/>
                  </a:cubicBezTo>
                  <a:cubicBezTo>
                    <a:pt x="2055" y="2466"/>
                    <a:pt x="2123" y="2420"/>
                    <a:pt x="2169" y="2375"/>
                  </a:cubicBezTo>
                  <a:cubicBezTo>
                    <a:pt x="2192" y="2352"/>
                    <a:pt x="2192" y="2329"/>
                    <a:pt x="2214" y="2329"/>
                  </a:cubicBezTo>
                  <a:cubicBezTo>
                    <a:pt x="2260" y="2420"/>
                    <a:pt x="2306" y="2534"/>
                    <a:pt x="2420" y="2580"/>
                  </a:cubicBezTo>
                  <a:cubicBezTo>
                    <a:pt x="2488" y="2603"/>
                    <a:pt x="2557" y="2626"/>
                    <a:pt x="2648" y="2626"/>
                  </a:cubicBezTo>
                  <a:lnTo>
                    <a:pt x="2762" y="2626"/>
                  </a:lnTo>
                  <a:cubicBezTo>
                    <a:pt x="2808" y="2603"/>
                    <a:pt x="2831" y="2580"/>
                    <a:pt x="2876" y="2580"/>
                  </a:cubicBezTo>
                  <a:cubicBezTo>
                    <a:pt x="2945" y="2534"/>
                    <a:pt x="3013" y="2489"/>
                    <a:pt x="3082" y="2420"/>
                  </a:cubicBezTo>
                  <a:cubicBezTo>
                    <a:pt x="3127" y="2375"/>
                    <a:pt x="3173" y="2306"/>
                    <a:pt x="3219" y="2238"/>
                  </a:cubicBezTo>
                  <a:lnTo>
                    <a:pt x="3219" y="2215"/>
                  </a:lnTo>
                  <a:cubicBezTo>
                    <a:pt x="3264" y="2146"/>
                    <a:pt x="3310" y="2101"/>
                    <a:pt x="3333" y="2032"/>
                  </a:cubicBezTo>
                  <a:cubicBezTo>
                    <a:pt x="3379" y="1941"/>
                    <a:pt x="3401" y="1850"/>
                    <a:pt x="3424" y="1781"/>
                  </a:cubicBezTo>
                  <a:cubicBezTo>
                    <a:pt x="3424" y="1736"/>
                    <a:pt x="3447" y="1667"/>
                    <a:pt x="3470" y="1599"/>
                  </a:cubicBezTo>
                  <a:cubicBezTo>
                    <a:pt x="3470" y="1553"/>
                    <a:pt x="3493" y="1484"/>
                    <a:pt x="3493" y="1416"/>
                  </a:cubicBezTo>
                  <a:cubicBezTo>
                    <a:pt x="3493" y="1348"/>
                    <a:pt x="3493" y="1279"/>
                    <a:pt x="3470" y="1211"/>
                  </a:cubicBezTo>
                  <a:cubicBezTo>
                    <a:pt x="3470" y="1165"/>
                    <a:pt x="3470" y="1096"/>
                    <a:pt x="3447" y="1051"/>
                  </a:cubicBezTo>
                  <a:lnTo>
                    <a:pt x="3447" y="982"/>
                  </a:lnTo>
                  <a:cubicBezTo>
                    <a:pt x="3447" y="914"/>
                    <a:pt x="3424" y="845"/>
                    <a:pt x="3401" y="800"/>
                  </a:cubicBezTo>
                  <a:cubicBezTo>
                    <a:pt x="3401" y="754"/>
                    <a:pt x="3379" y="708"/>
                    <a:pt x="3356" y="663"/>
                  </a:cubicBezTo>
                  <a:cubicBezTo>
                    <a:pt x="3356" y="640"/>
                    <a:pt x="3356" y="617"/>
                    <a:pt x="3333" y="594"/>
                  </a:cubicBezTo>
                  <a:cubicBezTo>
                    <a:pt x="3333" y="549"/>
                    <a:pt x="3310" y="526"/>
                    <a:pt x="3310" y="480"/>
                  </a:cubicBezTo>
                  <a:cubicBezTo>
                    <a:pt x="3287" y="457"/>
                    <a:pt x="3287" y="412"/>
                    <a:pt x="3287" y="389"/>
                  </a:cubicBezTo>
                  <a:cubicBezTo>
                    <a:pt x="3264" y="343"/>
                    <a:pt x="3242" y="275"/>
                    <a:pt x="3196" y="206"/>
                  </a:cubicBezTo>
                  <a:cubicBezTo>
                    <a:pt x="3173" y="161"/>
                    <a:pt x="3150" y="138"/>
                    <a:pt x="3127" y="115"/>
                  </a:cubicBezTo>
                  <a:cubicBezTo>
                    <a:pt x="3105" y="115"/>
                    <a:pt x="3105" y="115"/>
                    <a:pt x="3105" y="92"/>
                  </a:cubicBezTo>
                  <a:lnTo>
                    <a:pt x="3059" y="69"/>
                  </a:lnTo>
                  <a:lnTo>
                    <a:pt x="3036" y="69"/>
                  </a:lnTo>
                  <a:cubicBezTo>
                    <a:pt x="2991" y="47"/>
                    <a:pt x="2968" y="47"/>
                    <a:pt x="2922" y="47"/>
                  </a:cubicBezTo>
                  <a:cubicBezTo>
                    <a:pt x="2899" y="47"/>
                    <a:pt x="2854" y="47"/>
                    <a:pt x="2808" y="69"/>
                  </a:cubicBezTo>
                  <a:cubicBezTo>
                    <a:pt x="2762" y="69"/>
                    <a:pt x="2717" y="69"/>
                    <a:pt x="2671" y="92"/>
                  </a:cubicBezTo>
                  <a:cubicBezTo>
                    <a:pt x="2648" y="92"/>
                    <a:pt x="2625" y="115"/>
                    <a:pt x="2602" y="115"/>
                  </a:cubicBezTo>
                  <a:cubicBezTo>
                    <a:pt x="2580" y="115"/>
                    <a:pt x="2580" y="138"/>
                    <a:pt x="2580" y="138"/>
                  </a:cubicBezTo>
                  <a:cubicBezTo>
                    <a:pt x="2557" y="161"/>
                    <a:pt x="2557" y="161"/>
                    <a:pt x="2534" y="183"/>
                  </a:cubicBezTo>
                  <a:cubicBezTo>
                    <a:pt x="2534" y="183"/>
                    <a:pt x="2511" y="206"/>
                    <a:pt x="2511" y="206"/>
                  </a:cubicBezTo>
                  <a:cubicBezTo>
                    <a:pt x="2488" y="252"/>
                    <a:pt x="2443" y="275"/>
                    <a:pt x="2397" y="275"/>
                  </a:cubicBezTo>
                  <a:lnTo>
                    <a:pt x="2374" y="275"/>
                  </a:lnTo>
                  <a:cubicBezTo>
                    <a:pt x="2351" y="298"/>
                    <a:pt x="2329" y="343"/>
                    <a:pt x="2306" y="366"/>
                  </a:cubicBezTo>
                  <a:cubicBezTo>
                    <a:pt x="2283" y="343"/>
                    <a:pt x="2283" y="320"/>
                    <a:pt x="2283" y="320"/>
                  </a:cubicBezTo>
                  <a:lnTo>
                    <a:pt x="2260" y="298"/>
                  </a:lnTo>
                  <a:cubicBezTo>
                    <a:pt x="2260" y="252"/>
                    <a:pt x="2237" y="229"/>
                    <a:pt x="2214" y="206"/>
                  </a:cubicBezTo>
                  <a:cubicBezTo>
                    <a:pt x="2169" y="161"/>
                    <a:pt x="2146" y="115"/>
                    <a:pt x="2100" y="92"/>
                  </a:cubicBezTo>
                  <a:cubicBezTo>
                    <a:pt x="2078" y="69"/>
                    <a:pt x="2055" y="69"/>
                    <a:pt x="2032" y="69"/>
                  </a:cubicBezTo>
                  <a:cubicBezTo>
                    <a:pt x="1986" y="47"/>
                    <a:pt x="1941" y="47"/>
                    <a:pt x="1895" y="47"/>
                  </a:cubicBezTo>
                  <a:cubicBezTo>
                    <a:pt x="1849" y="47"/>
                    <a:pt x="1826" y="47"/>
                    <a:pt x="1781" y="69"/>
                  </a:cubicBezTo>
                  <a:cubicBezTo>
                    <a:pt x="1735" y="69"/>
                    <a:pt x="1689" y="92"/>
                    <a:pt x="1644" y="115"/>
                  </a:cubicBezTo>
                  <a:cubicBezTo>
                    <a:pt x="1621" y="115"/>
                    <a:pt x="1575" y="138"/>
                    <a:pt x="1553" y="161"/>
                  </a:cubicBezTo>
                  <a:cubicBezTo>
                    <a:pt x="1530" y="183"/>
                    <a:pt x="1484" y="206"/>
                    <a:pt x="1461" y="229"/>
                  </a:cubicBezTo>
                  <a:cubicBezTo>
                    <a:pt x="1438" y="275"/>
                    <a:pt x="1416" y="320"/>
                    <a:pt x="1370" y="366"/>
                  </a:cubicBezTo>
                  <a:lnTo>
                    <a:pt x="1347" y="412"/>
                  </a:lnTo>
                  <a:cubicBezTo>
                    <a:pt x="1324" y="412"/>
                    <a:pt x="1324" y="389"/>
                    <a:pt x="1301" y="366"/>
                  </a:cubicBezTo>
                  <a:cubicBezTo>
                    <a:pt x="1301" y="366"/>
                    <a:pt x="1279" y="343"/>
                    <a:pt x="1279" y="320"/>
                  </a:cubicBezTo>
                  <a:cubicBezTo>
                    <a:pt x="1279" y="320"/>
                    <a:pt x="1256" y="298"/>
                    <a:pt x="1256" y="298"/>
                  </a:cubicBezTo>
                  <a:cubicBezTo>
                    <a:pt x="1233" y="298"/>
                    <a:pt x="1210" y="275"/>
                    <a:pt x="1187" y="252"/>
                  </a:cubicBezTo>
                  <a:cubicBezTo>
                    <a:pt x="1164" y="229"/>
                    <a:pt x="1142" y="183"/>
                    <a:pt x="1142" y="161"/>
                  </a:cubicBezTo>
                  <a:lnTo>
                    <a:pt x="1119" y="138"/>
                  </a:lnTo>
                  <a:lnTo>
                    <a:pt x="1119" y="115"/>
                  </a:lnTo>
                  <a:lnTo>
                    <a:pt x="1073" y="115"/>
                  </a:lnTo>
                  <a:cubicBezTo>
                    <a:pt x="1073" y="115"/>
                    <a:pt x="1073" y="92"/>
                    <a:pt x="1073" y="92"/>
                  </a:cubicBezTo>
                  <a:cubicBezTo>
                    <a:pt x="1050" y="92"/>
                    <a:pt x="1028" y="69"/>
                    <a:pt x="1028" y="69"/>
                  </a:cubicBezTo>
                  <a:cubicBezTo>
                    <a:pt x="982" y="47"/>
                    <a:pt x="936" y="24"/>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 name="Google Shape;9745;p58"/>
            <p:cNvSpPr/>
            <p:nvPr/>
          </p:nvSpPr>
          <p:spPr>
            <a:xfrm>
              <a:off x="4670101" y="3555517"/>
              <a:ext cx="249455" cy="359157"/>
            </a:xfrm>
            <a:custGeom>
              <a:avLst/>
              <a:gdLst/>
              <a:ahLst/>
              <a:cxnLst/>
              <a:rect l="l" t="t" r="r" b="b"/>
              <a:pathLst>
                <a:path w="5296" h="7625" extrusionOk="0">
                  <a:moveTo>
                    <a:pt x="1689" y="1"/>
                  </a:moveTo>
                  <a:cubicBezTo>
                    <a:pt x="1644" y="47"/>
                    <a:pt x="1621" y="92"/>
                    <a:pt x="1598" y="138"/>
                  </a:cubicBezTo>
                  <a:cubicBezTo>
                    <a:pt x="1575" y="161"/>
                    <a:pt x="1575" y="183"/>
                    <a:pt x="1575" y="229"/>
                  </a:cubicBezTo>
                  <a:lnTo>
                    <a:pt x="1575" y="252"/>
                  </a:lnTo>
                  <a:cubicBezTo>
                    <a:pt x="1552" y="320"/>
                    <a:pt x="1529" y="366"/>
                    <a:pt x="1529" y="435"/>
                  </a:cubicBezTo>
                  <a:cubicBezTo>
                    <a:pt x="1507" y="503"/>
                    <a:pt x="1507" y="549"/>
                    <a:pt x="1484" y="594"/>
                  </a:cubicBezTo>
                  <a:cubicBezTo>
                    <a:pt x="1484" y="663"/>
                    <a:pt x="1461" y="731"/>
                    <a:pt x="1438" y="823"/>
                  </a:cubicBezTo>
                  <a:cubicBezTo>
                    <a:pt x="1438" y="891"/>
                    <a:pt x="1438" y="960"/>
                    <a:pt x="1438" y="1005"/>
                  </a:cubicBezTo>
                  <a:lnTo>
                    <a:pt x="1438" y="1051"/>
                  </a:lnTo>
                  <a:cubicBezTo>
                    <a:pt x="1438" y="1142"/>
                    <a:pt x="1438" y="1211"/>
                    <a:pt x="1438" y="1279"/>
                  </a:cubicBezTo>
                  <a:cubicBezTo>
                    <a:pt x="1438" y="1370"/>
                    <a:pt x="1461" y="1439"/>
                    <a:pt x="1461" y="1485"/>
                  </a:cubicBezTo>
                  <a:cubicBezTo>
                    <a:pt x="1484" y="1553"/>
                    <a:pt x="1507" y="1621"/>
                    <a:pt x="1529" y="1667"/>
                  </a:cubicBezTo>
                  <a:cubicBezTo>
                    <a:pt x="1552" y="1736"/>
                    <a:pt x="1575" y="1781"/>
                    <a:pt x="1575" y="1850"/>
                  </a:cubicBezTo>
                  <a:lnTo>
                    <a:pt x="1598" y="1895"/>
                  </a:lnTo>
                  <a:cubicBezTo>
                    <a:pt x="1598" y="1941"/>
                    <a:pt x="1621" y="1987"/>
                    <a:pt x="1644" y="2055"/>
                  </a:cubicBezTo>
                  <a:lnTo>
                    <a:pt x="1666" y="2078"/>
                  </a:lnTo>
                  <a:cubicBezTo>
                    <a:pt x="1689" y="2169"/>
                    <a:pt x="1735" y="2238"/>
                    <a:pt x="1758" y="2306"/>
                  </a:cubicBezTo>
                  <a:cubicBezTo>
                    <a:pt x="1781" y="2375"/>
                    <a:pt x="1826" y="2443"/>
                    <a:pt x="1849" y="2512"/>
                  </a:cubicBezTo>
                  <a:cubicBezTo>
                    <a:pt x="1872" y="2557"/>
                    <a:pt x="1895" y="2603"/>
                    <a:pt x="1917" y="2671"/>
                  </a:cubicBezTo>
                  <a:cubicBezTo>
                    <a:pt x="1917" y="2717"/>
                    <a:pt x="1940" y="2763"/>
                    <a:pt x="1963" y="2808"/>
                  </a:cubicBezTo>
                  <a:lnTo>
                    <a:pt x="1963" y="2831"/>
                  </a:lnTo>
                  <a:lnTo>
                    <a:pt x="1986" y="2854"/>
                  </a:lnTo>
                  <a:lnTo>
                    <a:pt x="1963" y="2854"/>
                  </a:lnTo>
                  <a:lnTo>
                    <a:pt x="1940" y="2831"/>
                  </a:lnTo>
                  <a:cubicBezTo>
                    <a:pt x="1895" y="2808"/>
                    <a:pt x="1826" y="2763"/>
                    <a:pt x="1758" y="2740"/>
                  </a:cubicBezTo>
                  <a:lnTo>
                    <a:pt x="1712" y="2740"/>
                  </a:lnTo>
                  <a:cubicBezTo>
                    <a:pt x="1666" y="2717"/>
                    <a:pt x="1598" y="2694"/>
                    <a:pt x="1552" y="2671"/>
                  </a:cubicBezTo>
                  <a:cubicBezTo>
                    <a:pt x="1484" y="2671"/>
                    <a:pt x="1415" y="2649"/>
                    <a:pt x="1370" y="2626"/>
                  </a:cubicBezTo>
                  <a:lnTo>
                    <a:pt x="1256" y="2603"/>
                  </a:lnTo>
                  <a:cubicBezTo>
                    <a:pt x="1141" y="2580"/>
                    <a:pt x="1050" y="2557"/>
                    <a:pt x="936" y="2534"/>
                  </a:cubicBezTo>
                  <a:lnTo>
                    <a:pt x="731" y="2534"/>
                  </a:lnTo>
                  <a:cubicBezTo>
                    <a:pt x="662" y="2534"/>
                    <a:pt x="571" y="2557"/>
                    <a:pt x="502" y="2580"/>
                  </a:cubicBezTo>
                  <a:cubicBezTo>
                    <a:pt x="411" y="2626"/>
                    <a:pt x="343" y="2671"/>
                    <a:pt x="274" y="2740"/>
                  </a:cubicBezTo>
                  <a:cubicBezTo>
                    <a:pt x="251" y="2786"/>
                    <a:pt x="206" y="2831"/>
                    <a:pt x="160" y="2877"/>
                  </a:cubicBezTo>
                  <a:cubicBezTo>
                    <a:pt x="137" y="2923"/>
                    <a:pt x="114" y="2991"/>
                    <a:pt x="114" y="3037"/>
                  </a:cubicBezTo>
                  <a:cubicBezTo>
                    <a:pt x="69" y="3059"/>
                    <a:pt x="46" y="3082"/>
                    <a:pt x="23" y="3128"/>
                  </a:cubicBezTo>
                  <a:cubicBezTo>
                    <a:pt x="0" y="3219"/>
                    <a:pt x="0" y="3311"/>
                    <a:pt x="0" y="3402"/>
                  </a:cubicBezTo>
                  <a:cubicBezTo>
                    <a:pt x="0" y="3493"/>
                    <a:pt x="0" y="3562"/>
                    <a:pt x="23" y="3653"/>
                  </a:cubicBezTo>
                  <a:cubicBezTo>
                    <a:pt x="23" y="3790"/>
                    <a:pt x="46" y="3950"/>
                    <a:pt x="114" y="4109"/>
                  </a:cubicBezTo>
                  <a:cubicBezTo>
                    <a:pt x="137" y="4224"/>
                    <a:pt x="206" y="4383"/>
                    <a:pt x="274" y="4520"/>
                  </a:cubicBezTo>
                  <a:cubicBezTo>
                    <a:pt x="343" y="4634"/>
                    <a:pt x="411" y="4749"/>
                    <a:pt x="525" y="4885"/>
                  </a:cubicBezTo>
                  <a:cubicBezTo>
                    <a:pt x="525" y="4885"/>
                    <a:pt x="525" y="4908"/>
                    <a:pt x="525" y="4908"/>
                  </a:cubicBezTo>
                  <a:cubicBezTo>
                    <a:pt x="708" y="5159"/>
                    <a:pt x="890" y="5388"/>
                    <a:pt x="1073" y="5570"/>
                  </a:cubicBezTo>
                  <a:cubicBezTo>
                    <a:pt x="1187" y="5707"/>
                    <a:pt x="1301" y="5821"/>
                    <a:pt x="1392" y="5913"/>
                  </a:cubicBezTo>
                  <a:cubicBezTo>
                    <a:pt x="1507" y="6004"/>
                    <a:pt x="1621" y="6118"/>
                    <a:pt x="1735" y="6209"/>
                  </a:cubicBezTo>
                  <a:cubicBezTo>
                    <a:pt x="1826" y="6301"/>
                    <a:pt x="1963" y="6392"/>
                    <a:pt x="2100" y="6506"/>
                  </a:cubicBezTo>
                  <a:cubicBezTo>
                    <a:pt x="2214" y="6575"/>
                    <a:pt x="2305" y="6620"/>
                    <a:pt x="2420" y="6689"/>
                  </a:cubicBezTo>
                  <a:lnTo>
                    <a:pt x="2488" y="6734"/>
                  </a:lnTo>
                  <a:cubicBezTo>
                    <a:pt x="2602" y="6780"/>
                    <a:pt x="2739" y="6871"/>
                    <a:pt x="2876" y="6940"/>
                  </a:cubicBezTo>
                  <a:lnTo>
                    <a:pt x="2922" y="6940"/>
                  </a:lnTo>
                  <a:cubicBezTo>
                    <a:pt x="3059" y="7008"/>
                    <a:pt x="3196" y="7077"/>
                    <a:pt x="3333" y="7122"/>
                  </a:cubicBezTo>
                  <a:cubicBezTo>
                    <a:pt x="3492" y="7168"/>
                    <a:pt x="3629" y="7236"/>
                    <a:pt x="3789" y="7282"/>
                  </a:cubicBezTo>
                  <a:cubicBezTo>
                    <a:pt x="3858" y="7305"/>
                    <a:pt x="3949" y="7328"/>
                    <a:pt x="4017" y="7351"/>
                  </a:cubicBezTo>
                  <a:cubicBezTo>
                    <a:pt x="4086" y="7373"/>
                    <a:pt x="4154" y="7396"/>
                    <a:pt x="4223" y="7396"/>
                  </a:cubicBezTo>
                  <a:cubicBezTo>
                    <a:pt x="4337" y="7442"/>
                    <a:pt x="4474" y="7488"/>
                    <a:pt x="4588" y="7510"/>
                  </a:cubicBezTo>
                  <a:lnTo>
                    <a:pt x="4656" y="7533"/>
                  </a:lnTo>
                  <a:cubicBezTo>
                    <a:pt x="4702" y="7533"/>
                    <a:pt x="4748" y="7556"/>
                    <a:pt x="4793" y="7556"/>
                  </a:cubicBezTo>
                  <a:cubicBezTo>
                    <a:pt x="4862" y="7579"/>
                    <a:pt x="4930" y="7602"/>
                    <a:pt x="4999" y="7602"/>
                  </a:cubicBezTo>
                  <a:cubicBezTo>
                    <a:pt x="5022" y="7625"/>
                    <a:pt x="5067" y="7625"/>
                    <a:pt x="5113" y="7625"/>
                  </a:cubicBezTo>
                  <a:lnTo>
                    <a:pt x="5136" y="7625"/>
                  </a:lnTo>
                  <a:cubicBezTo>
                    <a:pt x="5159" y="7625"/>
                    <a:pt x="5204" y="7625"/>
                    <a:pt x="5227" y="7602"/>
                  </a:cubicBezTo>
                  <a:cubicBezTo>
                    <a:pt x="5250" y="7579"/>
                    <a:pt x="5273" y="7556"/>
                    <a:pt x="5296" y="7510"/>
                  </a:cubicBezTo>
                  <a:cubicBezTo>
                    <a:pt x="5296" y="7488"/>
                    <a:pt x="5296" y="7442"/>
                    <a:pt x="5296" y="7419"/>
                  </a:cubicBezTo>
                  <a:cubicBezTo>
                    <a:pt x="5296" y="7373"/>
                    <a:pt x="5296" y="7351"/>
                    <a:pt x="5273" y="7328"/>
                  </a:cubicBezTo>
                  <a:lnTo>
                    <a:pt x="5273" y="7305"/>
                  </a:lnTo>
                  <a:cubicBezTo>
                    <a:pt x="5250" y="7282"/>
                    <a:pt x="5250" y="7259"/>
                    <a:pt x="5227" y="7236"/>
                  </a:cubicBezTo>
                  <a:cubicBezTo>
                    <a:pt x="5204" y="7191"/>
                    <a:pt x="5181" y="7145"/>
                    <a:pt x="5181" y="7122"/>
                  </a:cubicBezTo>
                  <a:lnTo>
                    <a:pt x="5136" y="7054"/>
                  </a:lnTo>
                  <a:cubicBezTo>
                    <a:pt x="5113" y="7008"/>
                    <a:pt x="5090" y="6963"/>
                    <a:pt x="5067" y="6940"/>
                  </a:cubicBezTo>
                  <a:lnTo>
                    <a:pt x="5045" y="6871"/>
                  </a:lnTo>
                  <a:cubicBezTo>
                    <a:pt x="5022" y="6826"/>
                    <a:pt x="4976" y="6757"/>
                    <a:pt x="4953" y="6711"/>
                  </a:cubicBezTo>
                  <a:cubicBezTo>
                    <a:pt x="4930" y="6643"/>
                    <a:pt x="4908" y="6575"/>
                    <a:pt x="4885" y="6506"/>
                  </a:cubicBezTo>
                  <a:cubicBezTo>
                    <a:pt x="4862" y="6483"/>
                    <a:pt x="4862" y="6460"/>
                    <a:pt x="4839" y="6438"/>
                  </a:cubicBezTo>
                  <a:cubicBezTo>
                    <a:pt x="4816" y="6415"/>
                    <a:pt x="4793" y="6369"/>
                    <a:pt x="4793" y="6323"/>
                  </a:cubicBezTo>
                  <a:lnTo>
                    <a:pt x="4771" y="6301"/>
                  </a:lnTo>
                  <a:cubicBezTo>
                    <a:pt x="4748" y="6255"/>
                    <a:pt x="4725" y="6187"/>
                    <a:pt x="4702" y="6141"/>
                  </a:cubicBezTo>
                  <a:lnTo>
                    <a:pt x="4679" y="6118"/>
                  </a:lnTo>
                  <a:cubicBezTo>
                    <a:pt x="4656" y="6050"/>
                    <a:pt x="4634" y="6004"/>
                    <a:pt x="4611" y="5935"/>
                  </a:cubicBezTo>
                  <a:cubicBezTo>
                    <a:pt x="4565" y="5890"/>
                    <a:pt x="4542" y="5821"/>
                    <a:pt x="4520" y="5776"/>
                  </a:cubicBezTo>
                  <a:cubicBezTo>
                    <a:pt x="4474" y="5707"/>
                    <a:pt x="4451" y="5616"/>
                    <a:pt x="4405" y="5547"/>
                  </a:cubicBezTo>
                  <a:cubicBezTo>
                    <a:pt x="4383" y="5479"/>
                    <a:pt x="4337" y="5410"/>
                    <a:pt x="4314" y="5342"/>
                  </a:cubicBezTo>
                  <a:cubicBezTo>
                    <a:pt x="4291" y="5296"/>
                    <a:pt x="4291" y="5274"/>
                    <a:pt x="4268" y="5251"/>
                  </a:cubicBezTo>
                  <a:cubicBezTo>
                    <a:pt x="4246" y="5205"/>
                    <a:pt x="4223" y="5159"/>
                    <a:pt x="4200" y="5114"/>
                  </a:cubicBezTo>
                  <a:cubicBezTo>
                    <a:pt x="4177" y="5045"/>
                    <a:pt x="4132" y="4977"/>
                    <a:pt x="4109" y="4908"/>
                  </a:cubicBezTo>
                  <a:cubicBezTo>
                    <a:pt x="4086" y="4863"/>
                    <a:pt x="4063" y="4794"/>
                    <a:pt x="4017" y="4749"/>
                  </a:cubicBezTo>
                  <a:lnTo>
                    <a:pt x="3995" y="4703"/>
                  </a:lnTo>
                  <a:cubicBezTo>
                    <a:pt x="3972" y="4657"/>
                    <a:pt x="3949" y="4589"/>
                    <a:pt x="3926" y="4543"/>
                  </a:cubicBezTo>
                  <a:cubicBezTo>
                    <a:pt x="3880" y="4475"/>
                    <a:pt x="3858" y="4406"/>
                    <a:pt x="3812" y="4338"/>
                  </a:cubicBezTo>
                  <a:cubicBezTo>
                    <a:pt x="3789" y="4292"/>
                    <a:pt x="3743" y="4224"/>
                    <a:pt x="3721" y="4155"/>
                  </a:cubicBezTo>
                  <a:cubicBezTo>
                    <a:pt x="3698" y="4132"/>
                    <a:pt x="3698" y="4087"/>
                    <a:pt x="3675" y="4064"/>
                  </a:cubicBezTo>
                  <a:cubicBezTo>
                    <a:pt x="3675" y="4041"/>
                    <a:pt x="3652" y="3995"/>
                    <a:pt x="3629" y="3972"/>
                  </a:cubicBezTo>
                  <a:lnTo>
                    <a:pt x="3607" y="3927"/>
                  </a:lnTo>
                  <a:cubicBezTo>
                    <a:pt x="3561" y="3836"/>
                    <a:pt x="3515" y="3721"/>
                    <a:pt x="3470" y="3630"/>
                  </a:cubicBezTo>
                  <a:cubicBezTo>
                    <a:pt x="3447" y="3584"/>
                    <a:pt x="3424" y="3562"/>
                    <a:pt x="3424" y="3516"/>
                  </a:cubicBezTo>
                  <a:cubicBezTo>
                    <a:pt x="3378" y="3447"/>
                    <a:pt x="3333" y="3356"/>
                    <a:pt x="3310" y="3288"/>
                  </a:cubicBezTo>
                  <a:cubicBezTo>
                    <a:pt x="3241" y="3128"/>
                    <a:pt x="3196" y="2991"/>
                    <a:pt x="3127" y="2854"/>
                  </a:cubicBezTo>
                  <a:cubicBezTo>
                    <a:pt x="3104" y="2808"/>
                    <a:pt x="3082" y="2740"/>
                    <a:pt x="3059" y="2694"/>
                  </a:cubicBezTo>
                  <a:cubicBezTo>
                    <a:pt x="3013" y="2649"/>
                    <a:pt x="2990" y="2603"/>
                    <a:pt x="2967" y="2557"/>
                  </a:cubicBezTo>
                  <a:cubicBezTo>
                    <a:pt x="2945" y="2489"/>
                    <a:pt x="2922" y="2420"/>
                    <a:pt x="2899" y="2352"/>
                  </a:cubicBezTo>
                  <a:cubicBezTo>
                    <a:pt x="2876" y="2283"/>
                    <a:pt x="2853" y="2215"/>
                    <a:pt x="2830" y="2146"/>
                  </a:cubicBezTo>
                  <a:cubicBezTo>
                    <a:pt x="2808" y="2078"/>
                    <a:pt x="2762" y="1987"/>
                    <a:pt x="2739" y="1918"/>
                  </a:cubicBezTo>
                  <a:cubicBezTo>
                    <a:pt x="2694" y="1850"/>
                    <a:pt x="2671" y="1781"/>
                    <a:pt x="2648" y="1713"/>
                  </a:cubicBezTo>
                  <a:cubicBezTo>
                    <a:pt x="2625" y="1667"/>
                    <a:pt x="2602" y="1621"/>
                    <a:pt x="2579" y="1576"/>
                  </a:cubicBezTo>
                  <a:lnTo>
                    <a:pt x="2557" y="1553"/>
                  </a:lnTo>
                  <a:lnTo>
                    <a:pt x="2534" y="1485"/>
                  </a:lnTo>
                  <a:cubicBezTo>
                    <a:pt x="2511" y="1439"/>
                    <a:pt x="2488" y="1393"/>
                    <a:pt x="2465" y="1370"/>
                  </a:cubicBezTo>
                  <a:cubicBezTo>
                    <a:pt x="2420" y="1256"/>
                    <a:pt x="2374" y="1142"/>
                    <a:pt x="2305" y="1028"/>
                  </a:cubicBezTo>
                  <a:cubicBezTo>
                    <a:pt x="2283" y="937"/>
                    <a:pt x="2237" y="845"/>
                    <a:pt x="2191" y="754"/>
                  </a:cubicBezTo>
                  <a:lnTo>
                    <a:pt x="2169" y="663"/>
                  </a:lnTo>
                  <a:cubicBezTo>
                    <a:pt x="2146" y="617"/>
                    <a:pt x="2123" y="594"/>
                    <a:pt x="2100" y="549"/>
                  </a:cubicBezTo>
                  <a:cubicBezTo>
                    <a:pt x="2077" y="503"/>
                    <a:pt x="2054" y="457"/>
                    <a:pt x="2054" y="412"/>
                  </a:cubicBezTo>
                  <a:cubicBezTo>
                    <a:pt x="2032" y="366"/>
                    <a:pt x="2009" y="320"/>
                    <a:pt x="2009" y="275"/>
                  </a:cubicBezTo>
                  <a:lnTo>
                    <a:pt x="1963" y="206"/>
                  </a:lnTo>
                  <a:lnTo>
                    <a:pt x="1963" y="161"/>
                  </a:lnTo>
                  <a:cubicBezTo>
                    <a:pt x="1940" y="138"/>
                    <a:pt x="1940" y="115"/>
                    <a:pt x="1917" y="69"/>
                  </a:cubicBezTo>
                  <a:cubicBezTo>
                    <a:pt x="1895" y="24"/>
                    <a:pt x="1849" y="1"/>
                    <a:pt x="17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 name="Google Shape;9746;p58"/>
            <p:cNvSpPr/>
            <p:nvPr/>
          </p:nvSpPr>
          <p:spPr>
            <a:xfrm>
              <a:off x="4803408" y="3343737"/>
              <a:ext cx="1350429" cy="888071"/>
            </a:xfrm>
            <a:custGeom>
              <a:avLst/>
              <a:gdLst/>
              <a:ahLst/>
              <a:cxnLst/>
              <a:rect l="l" t="t" r="r" b="b"/>
              <a:pathLst>
                <a:path w="28670" h="18854" extrusionOk="0">
                  <a:moveTo>
                    <a:pt x="3972" y="0"/>
                  </a:moveTo>
                  <a:cubicBezTo>
                    <a:pt x="3926" y="0"/>
                    <a:pt x="3904" y="23"/>
                    <a:pt x="3858" y="46"/>
                  </a:cubicBezTo>
                  <a:cubicBezTo>
                    <a:pt x="3835" y="92"/>
                    <a:pt x="3812" y="114"/>
                    <a:pt x="3812" y="160"/>
                  </a:cubicBezTo>
                  <a:lnTo>
                    <a:pt x="3812" y="206"/>
                  </a:lnTo>
                  <a:cubicBezTo>
                    <a:pt x="3812" y="229"/>
                    <a:pt x="3812" y="251"/>
                    <a:pt x="3835" y="274"/>
                  </a:cubicBezTo>
                  <a:cubicBezTo>
                    <a:pt x="3835" y="320"/>
                    <a:pt x="3835" y="365"/>
                    <a:pt x="3835" y="411"/>
                  </a:cubicBezTo>
                  <a:lnTo>
                    <a:pt x="3835" y="457"/>
                  </a:lnTo>
                  <a:cubicBezTo>
                    <a:pt x="3858" y="548"/>
                    <a:pt x="3858" y="639"/>
                    <a:pt x="3858" y="731"/>
                  </a:cubicBezTo>
                  <a:cubicBezTo>
                    <a:pt x="3858" y="776"/>
                    <a:pt x="3858" y="822"/>
                    <a:pt x="3858" y="868"/>
                  </a:cubicBezTo>
                  <a:cubicBezTo>
                    <a:pt x="3858" y="936"/>
                    <a:pt x="3881" y="1027"/>
                    <a:pt x="3881" y="1096"/>
                  </a:cubicBezTo>
                  <a:lnTo>
                    <a:pt x="3881" y="1164"/>
                  </a:lnTo>
                  <a:cubicBezTo>
                    <a:pt x="3904" y="1233"/>
                    <a:pt x="3904" y="1279"/>
                    <a:pt x="3904" y="1347"/>
                  </a:cubicBezTo>
                  <a:cubicBezTo>
                    <a:pt x="3904" y="1370"/>
                    <a:pt x="3926" y="1415"/>
                    <a:pt x="3926" y="1438"/>
                  </a:cubicBezTo>
                  <a:cubicBezTo>
                    <a:pt x="3926" y="1484"/>
                    <a:pt x="3926" y="1530"/>
                    <a:pt x="3949" y="1575"/>
                  </a:cubicBezTo>
                  <a:lnTo>
                    <a:pt x="3949" y="1598"/>
                  </a:lnTo>
                  <a:cubicBezTo>
                    <a:pt x="3949" y="1667"/>
                    <a:pt x="3972" y="1735"/>
                    <a:pt x="3972" y="1781"/>
                  </a:cubicBezTo>
                  <a:cubicBezTo>
                    <a:pt x="3995" y="1940"/>
                    <a:pt x="4041" y="2100"/>
                    <a:pt x="4063" y="2237"/>
                  </a:cubicBezTo>
                  <a:cubicBezTo>
                    <a:pt x="4086" y="2328"/>
                    <a:pt x="4109" y="2420"/>
                    <a:pt x="4132" y="2511"/>
                  </a:cubicBezTo>
                  <a:cubicBezTo>
                    <a:pt x="4177" y="2602"/>
                    <a:pt x="4200" y="2694"/>
                    <a:pt x="4246" y="2785"/>
                  </a:cubicBezTo>
                  <a:cubicBezTo>
                    <a:pt x="4269" y="2899"/>
                    <a:pt x="4314" y="2990"/>
                    <a:pt x="4360" y="3082"/>
                  </a:cubicBezTo>
                  <a:cubicBezTo>
                    <a:pt x="4360" y="3127"/>
                    <a:pt x="4383" y="3196"/>
                    <a:pt x="4406" y="3241"/>
                  </a:cubicBezTo>
                  <a:cubicBezTo>
                    <a:pt x="4429" y="3287"/>
                    <a:pt x="4451" y="3310"/>
                    <a:pt x="4474" y="3356"/>
                  </a:cubicBezTo>
                  <a:lnTo>
                    <a:pt x="4451" y="3333"/>
                  </a:lnTo>
                  <a:lnTo>
                    <a:pt x="4451" y="3333"/>
                  </a:lnTo>
                  <a:cubicBezTo>
                    <a:pt x="4520" y="3470"/>
                    <a:pt x="4566" y="3630"/>
                    <a:pt x="4657" y="3789"/>
                  </a:cubicBezTo>
                  <a:cubicBezTo>
                    <a:pt x="4680" y="3835"/>
                    <a:pt x="4702" y="3858"/>
                    <a:pt x="4725" y="3903"/>
                  </a:cubicBezTo>
                  <a:cubicBezTo>
                    <a:pt x="4771" y="3995"/>
                    <a:pt x="4817" y="4086"/>
                    <a:pt x="4862" y="4177"/>
                  </a:cubicBezTo>
                  <a:cubicBezTo>
                    <a:pt x="4885" y="4246"/>
                    <a:pt x="4931" y="4291"/>
                    <a:pt x="4976" y="4360"/>
                  </a:cubicBezTo>
                  <a:lnTo>
                    <a:pt x="5022" y="4406"/>
                  </a:lnTo>
                  <a:cubicBezTo>
                    <a:pt x="5045" y="4451"/>
                    <a:pt x="5068" y="4497"/>
                    <a:pt x="5091" y="4543"/>
                  </a:cubicBezTo>
                  <a:cubicBezTo>
                    <a:pt x="5159" y="4634"/>
                    <a:pt x="5227" y="4702"/>
                    <a:pt x="5296" y="4794"/>
                  </a:cubicBezTo>
                  <a:cubicBezTo>
                    <a:pt x="5342" y="4839"/>
                    <a:pt x="5364" y="4862"/>
                    <a:pt x="5387" y="4908"/>
                  </a:cubicBezTo>
                  <a:cubicBezTo>
                    <a:pt x="5410" y="4931"/>
                    <a:pt x="5433" y="4976"/>
                    <a:pt x="5456" y="4999"/>
                  </a:cubicBezTo>
                  <a:lnTo>
                    <a:pt x="5524" y="5068"/>
                  </a:lnTo>
                  <a:cubicBezTo>
                    <a:pt x="5570" y="5136"/>
                    <a:pt x="5615" y="5182"/>
                    <a:pt x="5661" y="5227"/>
                  </a:cubicBezTo>
                  <a:cubicBezTo>
                    <a:pt x="5707" y="5273"/>
                    <a:pt x="5730" y="5296"/>
                    <a:pt x="5752" y="5319"/>
                  </a:cubicBezTo>
                  <a:lnTo>
                    <a:pt x="5821" y="5364"/>
                  </a:lnTo>
                  <a:lnTo>
                    <a:pt x="5844" y="5410"/>
                  </a:lnTo>
                  <a:cubicBezTo>
                    <a:pt x="5889" y="5456"/>
                    <a:pt x="5935" y="5478"/>
                    <a:pt x="5981" y="5524"/>
                  </a:cubicBezTo>
                  <a:lnTo>
                    <a:pt x="6026" y="5570"/>
                  </a:lnTo>
                  <a:cubicBezTo>
                    <a:pt x="6072" y="5615"/>
                    <a:pt x="6095" y="5638"/>
                    <a:pt x="6140" y="5684"/>
                  </a:cubicBezTo>
                  <a:cubicBezTo>
                    <a:pt x="6163" y="5684"/>
                    <a:pt x="6186" y="5707"/>
                    <a:pt x="6209" y="5729"/>
                  </a:cubicBezTo>
                  <a:cubicBezTo>
                    <a:pt x="6232" y="5752"/>
                    <a:pt x="6277" y="5775"/>
                    <a:pt x="6300" y="5798"/>
                  </a:cubicBezTo>
                  <a:cubicBezTo>
                    <a:pt x="6414" y="5889"/>
                    <a:pt x="6529" y="5981"/>
                    <a:pt x="6643" y="6072"/>
                  </a:cubicBezTo>
                  <a:cubicBezTo>
                    <a:pt x="6665" y="6095"/>
                    <a:pt x="6688" y="6117"/>
                    <a:pt x="6711" y="6117"/>
                  </a:cubicBezTo>
                  <a:cubicBezTo>
                    <a:pt x="6734" y="6140"/>
                    <a:pt x="6757" y="6163"/>
                    <a:pt x="6780" y="6186"/>
                  </a:cubicBezTo>
                  <a:lnTo>
                    <a:pt x="6848" y="6232"/>
                  </a:lnTo>
                  <a:cubicBezTo>
                    <a:pt x="6894" y="6277"/>
                    <a:pt x="6917" y="6300"/>
                    <a:pt x="6962" y="6323"/>
                  </a:cubicBezTo>
                  <a:cubicBezTo>
                    <a:pt x="7031" y="6391"/>
                    <a:pt x="7099" y="6437"/>
                    <a:pt x="7145" y="6483"/>
                  </a:cubicBezTo>
                  <a:cubicBezTo>
                    <a:pt x="7190" y="6505"/>
                    <a:pt x="7213" y="6528"/>
                    <a:pt x="7236" y="6551"/>
                  </a:cubicBezTo>
                  <a:cubicBezTo>
                    <a:pt x="7213" y="6574"/>
                    <a:pt x="7213" y="6597"/>
                    <a:pt x="7190" y="6642"/>
                  </a:cubicBezTo>
                  <a:cubicBezTo>
                    <a:pt x="7190" y="6642"/>
                    <a:pt x="7190" y="6665"/>
                    <a:pt x="7190" y="6665"/>
                  </a:cubicBezTo>
                  <a:lnTo>
                    <a:pt x="7168" y="6711"/>
                  </a:lnTo>
                  <a:cubicBezTo>
                    <a:pt x="7168" y="6734"/>
                    <a:pt x="7145" y="6757"/>
                    <a:pt x="7145" y="6779"/>
                  </a:cubicBezTo>
                  <a:lnTo>
                    <a:pt x="7122" y="6802"/>
                  </a:lnTo>
                  <a:lnTo>
                    <a:pt x="7099" y="6802"/>
                  </a:lnTo>
                  <a:cubicBezTo>
                    <a:pt x="6985" y="6848"/>
                    <a:pt x="6871" y="6871"/>
                    <a:pt x="6780" y="6894"/>
                  </a:cubicBezTo>
                  <a:lnTo>
                    <a:pt x="6551" y="6894"/>
                  </a:lnTo>
                  <a:cubicBezTo>
                    <a:pt x="6506" y="6894"/>
                    <a:pt x="6483" y="6916"/>
                    <a:pt x="6460" y="6916"/>
                  </a:cubicBezTo>
                  <a:lnTo>
                    <a:pt x="6414" y="6894"/>
                  </a:lnTo>
                  <a:lnTo>
                    <a:pt x="6300" y="6894"/>
                  </a:lnTo>
                  <a:cubicBezTo>
                    <a:pt x="6209" y="6894"/>
                    <a:pt x="6118" y="6871"/>
                    <a:pt x="6004" y="6825"/>
                  </a:cubicBezTo>
                  <a:cubicBezTo>
                    <a:pt x="5981" y="6825"/>
                    <a:pt x="5958" y="6825"/>
                    <a:pt x="5912" y="6802"/>
                  </a:cubicBezTo>
                  <a:lnTo>
                    <a:pt x="5844" y="6779"/>
                  </a:lnTo>
                  <a:cubicBezTo>
                    <a:pt x="5821" y="6779"/>
                    <a:pt x="5775" y="6757"/>
                    <a:pt x="5730" y="6757"/>
                  </a:cubicBezTo>
                  <a:lnTo>
                    <a:pt x="5707" y="6734"/>
                  </a:lnTo>
                  <a:cubicBezTo>
                    <a:pt x="5593" y="6711"/>
                    <a:pt x="5501" y="6665"/>
                    <a:pt x="5410" y="6642"/>
                  </a:cubicBezTo>
                  <a:cubicBezTo>
                    <a:pt x="5364" y="6620"/>
                    <a:pt x="5319" y="6597"/>
                    <a:pt x="5273" y="6597"/>
                  </a:cubicBezTo>
                  <a:cubicBezTo>
                    <a:pt x="5227" y="6574"/>
                    <a:pt x="5182" y="6551"/>
                    <a:pt x="5136" y="6528"/>
                  </a:cubicBezTo>
                  <a:lnTo>
                    <a:pt x="5091" y="6528"/>
                  </a:lnTo>
                  <a:lnTo>
                    <a:pt x="5068" y="6505"/>
                  </a:lnTo>
                  <a:lnTo>
                    <a:pt x="4976" y="6460"/>
                  </a:lnTo>
                  <a:lnTo>
                    <a:pt x="4885" y="6437"/>
                  </a:lnTo>
                  <a:cubicBezTo>
                    <a:pt x="4839" y="6414"/>
                    <a:pt x="4794" y="6391"/>
                    <a:pt x="4748" y="6369"/>
                  </a:cubicBezTo>
                  <a:cubicBezTo>
                    <a:pt x="4680" y="6346"/>
                    <a:pt x="4634" y="6323"/>
                    <a:pt x="4588" y="6277"/>
                  </a:cubicBezTo>
                  <a:cubicBezTo>
                    <a:pt x="4474" y="6232"/>
                    <a:pt x="4383" y="6186"/>
                    <a:pt x="4292" y="6117"/>
                  </a:cubicBezTo>
                  <a:cubicBezTo>
                    <a:pt x="4246" y="6095"/>
                    <a:pt x="4177" y="6049"/>
                    <a:pt x="4132" y="6003"/>
                  </a:cubicBezTo>
                  <a:lnTo>
                    <a:pt x="4018" y="5935"/>
                  </a:lnTo>
                  <a:cubicBezTo>
                    <a:pt x="3995" y="5912"/>
                    <a:pt x="3972" y="5912"/>
                    <a:pt x="3949" y="5889"/>
                  </a:cubicBezTo>
                  <a:cubicBezTo>
                    <a:pt x="3904" y="5866"/>
                    <a:pt x="3858" y="5844"/>
                    <a:pt x="3812" y="5798"/>
                  </a:cubicBezTo>
                  <a:cubicBezTo>
                    <a:pt x="3789" y="5775"/>
                    <a:pt x="3744" y="5775"/>
                    <a:pt x="3721" y="5752"/>
                  </a:cubicBezTo>
                  <a:lnTo>
                    <a:pt x="3675" y="5707"/>
                  </a:lnTo>
                  <a:lnTo>
                    <a:pt x="3653" y="5684"/>
                  </a:lnTo>
                  <a:cubicBezTo>
                    <a:pt x="3607" y="5638"/>
                    <a:pt x="3561" y="5570"/>
                    <a:pt x="3493" y="5524"/>
                  </a:cubicBezTo>
                  <a:cubicBezTo>
                    <a:pt x="3447" y="5478"/>
                    <a:pt x="3401" y="5410"/>
                    <a:pt x="3379" y="5364"/>
                  </a:cubicBezTo>
                  <a:lnTo>
                    <a:pt x="3356" y="5341"/>
                  </a:lnTo>
                  <a:lnTo>
                    <a:pt x="3333" y="5319"/>
                  </a:lnTo>
                  <a:lnTo>
                    <a:pt x="3310" y="5296"/>
                  </a:lnTo>
                  <a:cubicBezTo>
                    <a:pt x="3287" y="5250"/>
                    <a:pt x="3242" y="5204"/>
                    <a:pt x="3219" y="5159"/>
                  </a:cubicBezTo>
                  <a:cubicBezTo>
                    <a:pt x="3196" y="5113"/>
                    <a:pt x="3196" y="5090"/>
                    <a:pt x="3173" y="5068"/>
                  </a:cubicBezTo>
                  <a:cubicBezTo>
                    <a:pt x="3150" y="5045"/>
                    <a:pt x="3128" y="4999"/>
                    <a:pt x="3105" y="4953"/>
                  </a:cubicBezTo>
                  <a:lnTo>
                    <a:pt x="3059" y="4908"/>
                  </a:lnTo>
                  <a:cubicBezTo>
                    <a:pt x="3036" y="4862"/>
                    <a:pt x="3013" y="4839"/>
                    <a:pt x="2991" y="4794"/>
                  </a:cubicBezTo>
                  <a:cubicBezTo>
                    <a:pt x="2945" y="4725"/>
                    <a:pt x="2899" y="4657"/>
                    <a:pt x="2876" y="4588"/>
                  </a:cubicBezTo>
                  <a:cubicBezTo>
                    <a:pt x="2854" y="4543"/>
                    <a:pt x="2831" y="4497"/>
                    <a:pt x="2808" y="4451"/>
                  </a:cubicBezTo>
                  <a:lnTo>
                    <a:pt x="2762" y="4383"/>
                  </a:lnTo>
                  <a:lnTo>
                    <a:pt x="2740" y="4291"/>
                  </a:lnTo>
                  <a:cubicBezTo>
                    <a:pt x="2717" y="4269"/>
                    <a:pt x="2694" y="4223"/>
                    <a:pt x="2671" y="4177"/>
                  </a:cubicBezTo>
                  <a:cubicBezTo>
                    <a:pt x="2625" y="4063"/>
                    <a:pt x="2557" y="3926"/>
                    <a:pt x="2466" y="3858"/>
                  </a:cubicBezTo>
                  <a:cubicBezTo>
                    <a:pt x="2397" y="3789"/>
                    <a:pt x="2306" y="3721"/>
                    <a:pt x="2192" y="3698"/>
                  </a:cubicBezTo>
                  <a:cubicBezTo>
                    <a:pt x="2146" y="3675"/>
                    <a:pt x="2100" y="3675"/>
                    <a:pt x="2078" y="3675"/>
                  </a:cubicBezTo>
                  <a:cubicBezTo>
                    <a:pt x="2032" y="3675"/>
                    <a:pt x="1963" y="3675"/>
                    <a:pt x="1918" y="3698"/>
                  </a:cubicBezTo>
                  <a:cubicBezTo>
                    <a:pt x="1872" y="3698"/>
                    <a:pt x="1826" y="3721"/>
                    <a:pt x="1804" y="3744"/>
                  </a:cubicBezTo>
                  <a:cubicBezTo>
                    <a:pt x="1735" y="3744"/>
                    <a:pt x="1667" y="3789"/>
                    <a:pt x="1621" y="3812"/>
                  </a:cubicBezTo>
                  <a:cubicBezTo>
                    <a:pt x="1575" y="3858"/>
                    <a:pt x="1507" y="3903"/>
                    <a:pt x="1461" y="3949"/>
                  </a:cubicBezTo>
                  <a:cubicBezTo>
                    <a:pt x="1438" y="3972"/>
                    <a:pt x="1416" y="4018"/>
                    <a:pt x="1393" y="4040"/>
                  </a:cubicBezTo>
                  <a:cubicBezTo>
                    <a:pt x="1370" y="4086"/>
                    <a:pt x="1347" y="4109"/>
                    <a:pt x="1324" y="4154"/>
                  </a:cubicBezTo>
                  <a:cubicBezTo>
                    <a:pt x="1256" y="4291"/>
                    <a:pt x="1210" y="4451"/>
                    <a:pt x="1142" y="4588"/>
                  </a:cubicBezTo>
                  <a:lnTo>
                    <a:pt x="1142" y="4634"/>
                  </a:lnTo>
                  <a:cubicBezTo>
                    <a:pt x="1096" y="4748"/>
                    <a:pt x="1050" y="4885"/>
                    <a:pt x="1028" y="5022"/>
                  </a:cubicBezTo>
                  <a:lnTo>
                    <a:pt x="1005" y="5045"/>
                  </a:lnTo>
                  <a:cubicBezTo>
                    <a:pt x="1005" y="5113"/>
                    <a:pt x="982" y="5204"/>
                    <a:pt x="982" y="5273"/>
                  </a:cubicBezTo>
                  <a:cubicBezTo>
                    <a:pt x="959" y="5341"/>
                    <a:pt x="959" y="5410"/>
                    <a:pt x="959" y="5478"/>
                  </a:cubicBezTo>
                  <a:lnTo>
                    <a:pt x="959" y="5524"/>
                  </a:lnTo>
                  <a:cubicBezTo>
                    <a:pt x="959" y="5592"/>
                    <a:pt x="959" y="5661"/>
                    <a:pt x="959" y="5707"/>
                  </a:cubicBezTo>
                  <a:lnTo>
                    <a:pt x="959" y="5752"/>
                  </a:lnTo>
                  <a:cubicBezTo>
                    <a:pt x="959" y="5798"/>
                    <a:pt x="959" y="5821"/>
                    <a:pt x="982" y="5866"/>
                  </a:cubicBezTo>
                  <a:cubicBezTo>
                    <a:pt x="959" y="5844"/>
                    <a:pt x="959" y="5821"/>
                    <a:pt x="936" y="5798"/>
                  </a:cubicBezTo>
                  <a:cubicBezTo>
                    <a:pt x="936" y="5775"/>
                    <a:pt x="913" y="5752"/>
                    <a:pt x="913" y="5729"/>
                  </a:cubicBezTo>
                  <a:lnTo>
                    <a:pt x="868" y="5684"/>
                  </a:lnTo>
                  <a:cubicBezTo>
                    <a:pt x="845" y="5638"/>
                    <a:pt x="822" y="5592"/>
                    <a:pt x="822" y="5547"/>
                  </a:cubicBezTo>
                  <a:lnTo>
                    <a:pt x="777" y="5478"/>
                  </a:lnTo>
                  <a:cubicBezTo>
                    <a:pt x="777" y="5456"/>
                    <a:pt x="777" y="5433"/>
                    <a:pt x="754" y="5410"/>
                  </a:cubicBezTo>
                  <a:lnTo>
                    <a:pt x="731" y="5387"/>
                  </a:lnTo>
                  <a:lnTo>
                    <a:pt x="731" y="5364"/>
                  </a:lnTo>
                  <a:cubicBezTo>
                    <a:pt x="708" y="5319"/>
                    <a:pt x="708" y="5296"/>
                    <a:pt x="685" y="5273"/>
                  </a:cubicBezTo>
                  <a:cubicBezTo>
                    <a:pt x="685" y="5250"/>
                    <a:pt x="662" y="5227"/>
                    <a:pt x="662" y="5204"/>
                  </a:cubicBezTo>
                  <a:lnTo>
                    <a:pt x="640" y="5182"/>
                  </a:lnTo>
                  <a:lnTo>
                    <a:pt x="617" y="5136"/>
                  </a:lnTo>
                  <a:cubicBezTo>
                    <a:pt x="594" y="5113"/>
                    <a:pt x="594" y="5090"/>
                    <a:pt x="571" y="5068"/>
                  </a:cubicBezTo>
                  <a:cubicBezTo>
                    <a:pt x="548" y="5022"/>
                    <a:pt x="503" y="4953"/>
                    <a:pt x="457" y="4908"/>
                  </a:cubicBezTo>
                  <a:cubicBezTo>
                    <a:pt x="434" y="4862"/>
                    <a:pt x="411" y="4839"/>
                    <a:pt x="411" y="4816"/>
                  </a:cubicBezTo>
                  <a:lnTo>
                    <a:pt x="366" y="4771"/>
                  </a:lnTo>
                  <a:cubicBezTo>
                    <a:pt x="366" y="4725"/>
                    <a:pt x="343" y="4702"/>
                    <a:pt x="320" y="4679"/>
                  </a:cubicBezTo>
                  <a:lnTo>
                    <a:pt x="297" y="4657"/>
                  </a:lnTo>
                  <a:cubicBezTo>
                    <a:pt x="274" y="4588"/>
                    <a:pt x="229" y="4543"/>
                    <a:pt x="160" y="4497"/>
                  </a:cubicBezTo>
                  <a:lnTo>
                    <a:pt x="115" y="4497"/>
                  </a:lnTo>
                  <a:cubicBezTo>
                    <a:pt x="115" y="4474"/>
                    <a:pt x="92" y="4451"/>
                    <a:pt x="69" y="4451"/>
                  </a:cubicBezTo>
                  <a:cubicBezTo>
                    <a:pt x="69" y="4451"/>
                    <a:pt x="46" y="4451"/>
                    <a:pt x="46" y="4474"/>
                  </a:cubicBezTo>
                  <a:cubicBezTo>
                    <a:pt x="23" y="4474"/>
                    <a:pt x="23" y="4520"/>
                    <a:pt x="23" y="4543"/>
                  </a:cubicBezTo>
                  <a:cubicBezTo>
                    <a:pt x="23" y="4543"/>
                    <a:pt x="23" y="4543"/>
                    <a:pt x="23" y="4565"/>
                  </a:cubicBezTo>
                  <a:cubicBezTo>
                    <a:pt x="0" y="4611"/>
                    <a:pt x="23" y="4657"/>
                    <a:pt x="46" y="4679"/>
                  </a:cubicBezTo>
                  <a:lnTo>
                    <a:pt x="69" y="4702"/>
                  </a:lnTo>
                  <a:cubicBezTo>
                    <a:pt x="69" y="4725"/>
                    <a:pt x="92" y="4748"/>
                    <a:pt x="92" y="4771"/>
                  </a:cubicBezTo>
                  <a:cubicBezTo>
                    <a:pt x="115" y="4794"/>
                    <a:pt x="137" y="4816"/>
                    <a:pt x="137" y="4839"/>
                  </a:cubicBezTo>
                  <a:cubicBezTo>
                    <a:pt x="206" y="4953"/>
                    <a:pt x="252" y="5045"/>
                    <a:pt x="320" y="5136"/>
                  </a:cubicBezTo>
                  <a:cubicBezTo>
                    <a:pt x="343" y="5182"/>
                    <a:pt x="366" y="5227"/>
                    <a:pt x="411" y="5273"/>
                  </a:cubicBezTo>
                  <a:lnTo>
                    <a:pt x="411" y="5319"/>
                  </a:lnTo>
                  <a:lnTo>
                    <a:pt x="457" y="5364"/>
                  </a:lnTo>
                  <a:lnTo>
                    <a:pt x="457" y="5387"/>
                  </a:lnTo>
                  <a:cubicBezTo>
                    <a:pt x="480" y="5478"/>
                    <a:pt x="525" y="5570"/>
                    <a:pt x="548" y="5638"/>
                  </a:cubicBezTo>
                  <a:lnTo>
                    <a:pt x="571" y="5684"/>
                  </a:lnTo>
                  <a:lnTo>
                    <a:pt x="571" y="5729"/>
                  </a:lnTo>
                  <a:lnTo>
                    <a:pt x="594" y="5729"/>
                  </a:lnTo>
                  <a:cubicBezTo>
                    <a:pt x="594" y="5752"/>
                    <a:pt x="594" y="5752"/>
                    <a:pt x="594" y="5752"/>
                  </a:cubicBezTo>
                  <a:lnTo>
                    <a:pt x="594" y="5775"/>
                  </a:lnTo>
                  <a:cubicBezTo>
                    <a:pt x="640" y="5889"/>
                    <a:pt x="685" y="6003"/>
                    <a:pt x="754" y="6117"/>
                  </a:cubicBezTo>
                  <a:lnTo>
                    <a:pt x="777" y="6163"/>
                  </a:lnTo>
                  <a:cubicBezTo>
                    <a:pt x="799" y="6186"/>
                    <a:pt x="822" y="6232"/>
                    <a:pt x="845" y="6277"/>
                  </a:cubicBezTo>
                  <a:lnTo>
                    <a:pt x="868" y="6323"/>
                  </a:lnTo>
                  <a:cubicBezTo>
                    <a:pt x="891" y="6369"/>
                    <a:pt x="913" y="6391"/>
                    <a:pt x="913" y="6414"/>
                  </a:cubicBezTo>
                  <a:lnTo>
                    <a:pt x="936" y="6483"/>
                  </a:lnTo>
                  <a:cubicBezTo>
                    <a:pt x="959" y="6528"/>
                    <a:pt x="982" y="6574"/>
                    <a:pt x="982" y="6620"/>
                  </a:cubicBezTo>
                  <a:cubicBezTo>
                    <a:pt x="1005" y="6665"/>
                    <a:pt x="1028" y="6711"/>
                    <a:pt x="1050" y="6779"/>
                  </a:cubicBezTo>
                  <a:cubicBezTo>
                    <a:pt x="1096" y="6825"/>
                    <a:pt x="1119" y="6894"/>
                    <a:pt x="1165" y="6962"/>
                  </a:cubicBezTo>
                  <a:cubicBezTo>
                    <a:pt x="1187" y="7030"/>
                    <a:pt x="1210" y="7076"/>
                    <a:pt x="1233" y="7145"/>
                  </a:cubicBezTo>
                  <a:lnTo>
                    <a:pt x="1279" y="7213"/>
                  </a:lnTo>
                  <a:cubicBezTo>
                    <a:pt x="1324" y="7304"/>
                    <a:pt x="1370" y="7419"/>
                    <a:pt x="1438" y="7533"/>
                  </a:cubicBezTo>
                  <a:lnTo>
                    <a:pt x="1507" y="7647"/>
                  </a:lnTo>
                  <a:cubicBezTo>
                    <a:pt x="1553" y="7738"/>
                    <a:pt x="1598" y="7829"/>
                    <a:pt x="1644" y="7921"/>
                  </a:cubicBezTo>
                  <a:lnTo>
                    <a:pt x="1735" y="8058"/>
                  </a:lnTo>
                  <a:cubicBezTo>
                    <a:pt x="1758" y="8149"/>
                    <a:pt x="1804" y="8217"/>
                    <a:pt x="1849" y="8309"/>
                  </a:cubicBezTo>
                  <a:lnTo>
                    <a:pt x="1895" y="8377"/>
                  </a:lnTo>
                  <a:lnTo>
                    <a:pt x="1963" y="8491"/>
                  </a:lnTo>
                  <a:lnTo>
                    <a:pt x="1986" y="8560"/>
                  </a:lnTo>
                  <a:cubicBezTo>
                    <a:pt x="2032" y="8605"/>
                    <a:pt x="2055" y="8651"/>
                    <a:pt x="2078" y="8697"/>
                  </a:cubicBezTo>
                  <a:cubicBezTo>
                    <a:pt x="2078" y="8742"/>
                    <a:pt x="2100" y="8765"/>
                    <a:pt x="2123" y="8788"/>
                  </a:cubicBezTo>
                  <a:cubicBezTo>
                    <a:pt x="2146" y="8834"/>
                    <a:pt x="2169" y="8879"/>
                    <a:pt x="2192" y="8925"/>
                  </a:cubicBezTo>
                  <a:lnTo>
                    <a:pt x="2215" y="8993"/>
                  </a:lnTo>
                  <a:cubicBezTo>
                    <a:pt x="2237" y="9039"/>
                    <a:pt x="2260" y="9085"/>
                    <a:pt x="2283" y="9130"/>
                  </a:cubicBezTo>
                  <a:cubicBezTo>
                    <a:pt x="2351" y="9267"/>
                    <a:pt x="2420" y="9404"/>
                    <a:pt x="2488" y="9541"/>
                  </a:cubicBezTo>
                  <a:cubicBezTo>
                    <a:pt x="2534" y="9610"/>
                    <a:pt x="2580" y="9701"/>
                    <a:pt x="2603" y="9770"/>
                  </a:cubicBezTo>
                  <a:cubicBezTo>
                    <a:pt x="2648" y="9838"/>
                    <a:pt x="2671" y="9906"/>
                    <a:pt x="2717" y="9998"/>
                  </a:cubicBezTo>
                  <a:cubicBezTo>
                    <a:pt x="2740" y="10089"/>
                    <a:pt x="2808" y="10180"/>
                    <a:pt x="2854" y="10272"/>
                  </a:cubicBezTo>
                  <a:lnTo>
                    <a:pt x="2899" y="10386"/>
                  </a:lnTo>
                  <a:cubicBezTo>
                    <a:pt x="2922" y="10454"/>
                    <a:pt x="2968" y="10500"/>
                    <a:pt x="2991" y="10568"/>
                  </a:cubicBezTo>
                  <a:cubicBezTo>
                    <a:pt x="3013" y="10637"/>
                    <a:pt x="3059" y="10683"/>
                    <a:pt x="3082" y="10751"/>
                  </a:cubicBezTo>
                  <a:cubicBezTo>
                    <a:pt x="3105" y="10797"/>
                    <a:pt x="3128" y="10842"/>
                    <a:pt x="3150" y="10911"/>
                  </a:cubicBezTo>
                  <a:cubicBezTo>
                    <a:pt x="3196" y="10979"/>
                    <a:pt x="3219" y="11048"/>
                    <a:pt x="3264" y="11139"/>
                  </a:cubicBezTo>
                  <a:lnTo>
                    <a:pt x="3287" y="11185"/>
                  </a:lnTo>
                  <a:cubicBezTo>
                    <a:pt x="3310" y="11230"/>
                    <a:pt x="3356" y="11299"/>
                    <a:pt x="3379" y="11367"/>
                  </a:cubicBezTo>
                  <a:cubicBezTo>
                    <a:pt x="3424" y="11436"/>
                    <a:pt x="3447" y="11504"/>
                    <a:pt x="3493" y="11573"/>
                  </a:cubicBezTo>
                  <a:cubicBezTo>
                    <a:pt x="3538" y="11641"/>
                    <a:pt x="3561" y="11710"/>
                    <a:pt x="3607" y="11755"/>
                  </a:cubicBezTo>
                  <a:cubicBezTo>
                    <a:pt x="3630" y="11824"/>
                    <a:pt x="3653" y="11869"/>
                    <a:pt x="3675" y="11915"/>
                  </a:cubicBezTo>
                  <a:lnTo>
                    <a:pt x="3675" y="11938"/>
                  </a:lnTo>
                  <a:cubicBezTo>
                    <a:pt x="3675" y="11961"/>
                    <a:pt x="3698" y="11984"/>
                    <a:pt x="3698" y="11984"/>
                  </a:cubicBezTo>
                  <a:cubicBezTo>
                    <a:pt x="3721" y="12029"/>
                    <a:pt x="3721" y="12075"/>
                    <a:pt x="3744" y="12098"/>
                  </a:cubicBezTo>
                  <a:cubicBezTo>
                    <a:pt x="3767" y="12121"/>
                    <a:pt x="3812" y="12143"/>
                    <a:pt x="3858" y="12143"/>
                  </a:cubicBezTo>
                  <a:lnTo>
                    <a:pt x="4063" y="12143"/>
                  </a:lnTo>
                  <a:cubicBezTo>
                    <a:pt x="4109" y="12121"/>
                    <a:pt x="4132" y="12121"/>
                    <a:pt x="4177" y="12121"/>
                  </a:cubicBezTo>
                  <a:cubicBezTo>
                    <a:pt x="4269" y="12098"/>
                    <a:pt x="4360" y="12098"/>
                    <a:pt x="4451" y="12075"/>
                  </a:cubicBezTo>
                  <a:cubicBezTo>
                    <a:pt x="4474" y="12075"/>
                    <a:pt x="4497" y="12075"/>
                    <a:pt x="4520" y="12052"/>
                  </a:cubicBezTo>
                  <a:lnTo>
                    <a:pt x="4588" y="12052"/>
                  </a:lnTo>
                  <a:cubicBezTo>
                    <a:pt x="4634" y="12029"/>
                    <a:pt x="4657" y="12029"/>
                    <a:pt x="4702" y="12006"/>
                  </a:cubicBezTo>
                  <a:cubicBezTo>
                    <a:pt x="4771" y="12006"/>
                    <a:pt x="4862" y="11984"/>
                    <a:pt x="4931" y="11961"/>
                  </a:cubicBezTo>
                  <a:cubicBezTo>
                    <a:pt x="4999" y="11938"/>
                    <a:pt x="5068" y="11892"/>
                    <a:pt x="5136" y="11869"/>
                  </a:cubicBezTo>
                  <a:lnTo>
                    <a:pt x="5182" y="11847"/>
                  </a:lnTo>
                  <a:lnTo>
                    <a:pt x="5227" y="11824"/>
                  </a:lnTo>
                  <a:cubicBezTo>
                    <a:pt x="5296" y="11824"/>
                    <a:pt x="5342" y="11801"/>
                    <a:pt x="5410" y="11778"/>
                  </a:cubicBezTo>
                  <a:cubicBezTo>
                    <a:pt x="5433" y="11755"/>
                    <a:pt x="5456" y="11732"/>
                    <a:pt x="5479" y="11732"/>
                  </a:cubicBezTo>
                  <a:cubicBezTo>
                    <a:pt x="5524" y="11710"/>
                    <a:pt x="5570" y="11687"/>
                    <a:pt x="5593" y="11664"/>
                  </a:cubicBezTo>
                  <a:cubicBezTo>
                    <a:pt x="5638" y="11664"/>
                    <a:pt x="5661" y="11641"/>
                    <a:pt x="5684" y="11641"/>
                  </a:cubicBezTo>
                  <a:cubicBezTo>
                    <a:pt x="5684" y="11687"/>
                    <a:pt x="5684" y="11710"/>
                    <a:pt x="5684" y="11755"/>
                  </a:cubicBezTo>
                  <a:cubicBezTo>
                    <a:pt x="5661" y="11824"/>
                    <a:pt x="5661" y="11892"/>
                    <a:pt x="5661" y="11984"/>
                  </a:cubicBezTo>
                  <a:cubicBezTo>
                    <a:pt x="5684" y="12143"/>
                    <a:pt x="5684" y="12303"/>
                    <a:pt x="5707" y="12440"/>
                  </a:cubicBezTo>
                  <a:cubicBezTo>
                    <a:pt x="5730" y="12577"/>
                    <a:pt x="5752" y="12714"/>
                    <a:pt x="5798" y="12851"/>
                  </a:cubicBezTo>
                  <a:cubicBezTo>
                    <a:pt x="5821" y="12897"/>
                    <a:pt x="5821" y="12942"/>
                    <a:pt x="5844" y="12988"/>
                  </a:cubicBezTo>
                  <a:cubicBezTo>
                    <a:pt x="5867" y="13102"/>
                    <a:pt x="5889" y="13193"/>
                    <a:pt x="5935" y="13307"/>
                  </a:cubicBezTo>
                  <a:cubicBezTo>
                    <a:pt x="6004" y="13558"/>
                    <a:pt x="6095" y="13832"/>
                    <a:pt x="6209" y="14083"/>
                  </a:cubicBezTo>
                  <a:cubicBezTo>
                    <a:pt x="6255" y="14175"/>
                    <a:pt x="6300" y="14266"/>
                    <a:pt x="6346" y="14357"/>
                  </a:cubicBezTo>
                  <a:lnTo>
                    <a:pt x="6392" y="14449"/>
                  </a:lnTo>
                  <a:cubicBezTo>
                    <a:pt x="6460" y="14563"/>
                    <a:pt x="6529" y="14700"/>
                    <a:pt x="6597" y="14837"/>
                  </a:cubicBezTo>
                  <a:lnTo>
                    <a:pt x="6597" y="14791"/>
                  </a:lnTo>
                  <a:cubicBezTo>
                    <a:pt x="6665" y="14928"/>
                    <a:pt x="6757" y="15065"/>
                    <a:pt x="6871" y="15225"/>
                  </a:cubicBezTo>
                  <a:lnTo>
                    <a:pt x="6894" y="15270"/>
                  </a:lnTo>
                  <a:cubicBezTo>
                    <a:pt x="6939" y="15316"/>
                    <a:pt x="6962" y="15362"/>
                    <a:pt x="7008" y="15430"/>
                  </a:cubicBezTo>
                  <a:cubicBezTo>
                    <a:pt x="7053" y="15476"/>
                    <a:pt x="7099" y="15544"/>
                    <a:pt x="7145" y="15590"/>
                  </a:cubicBezTo>
                  <a:cubicBezTo>
                    <a:pt x="7282" y="15727"/>
                    <a:pt x="7373" y="15841"/>
                    <a:pt x="7487" y="15955"/>
                  </a:cubicBezTo>
                  <a:lnTo>
                    <a:pt x="7510" y="15978"/>
                  </a:lnTo>
                  <a:cubicBezTo>
                    <a:pt x="7578" y="16024"/>
                    <a:pt x="7624" y="16092"/>
                    <a:pt x="7693" y="16138"/>
                  </a:cubicBezTo>
                  <a:cubicBezTo>
                    <a:pt x="7738" y="16183"/>
                    <a:pt x="7807" y="16229"/>
                    <a:pt x="7852" y="16275"/>
                  </a:cubicBezTo>
                  <a:lnTo>
                    <a:pt x="7921" y="16320"/>
                  </a:lnTo>
                  <a:cubicBezTo>
                    <a:pt x="7966" y="16366"/>
                    <a:pt x="8012" y="16389"/>
                    <a:pt x="8035" y="16434"/>
                  </a:cubicBezTo>
                  <a:cubicBezTo>
                    <a:pt x="8081" y="16457"/>
                    <a:pt x="8103" y="16480"/>
                    <a:pt x="8126" y="16503"/>
                  </a:cubicBezTo>
                  <a:cubicBezTo>
                    <a:pt x="8172" y="16526"/>
                    <a:pt x="8195" y="16549"/>
                    <a:pt x="8240" y="16571"/>
                  </a:cubicBezTo>
                  <a:cubicBezTo>
                    <a:pt x="8355" y="16663"/>
                    <a:pt x="8469" y="16754"/>
                    <a:pt x="8583" y="16868"/>
                  </a:cubicBezTo>
                  <a:cubicBezTo>
                    <a:pt x="8674" y="16914"/>
                    <a:pt x="8765" y="16982"/>
                    <a:pt x="8857" y="17051"/>
                  </a:cubicBezTo>
                  <a:lnTo>
                    <a:pt x="8948" y="17096"/>
                  </a:lnTo>
                  <a:cubicBezTo>
                    <a:pt x="8971" y="17119"/>
                    <a:pt x="9016" y="17142"/>
                    <a:pt x="9039" y="17165"/>
                  </a:cubicBezTo>
                  <a:cubicBezTo>
                    <a:pt x="9062" y="17188"/>
                    <a:pt x="9108" y="17211"/>
                    <a:pt x="9131" y="17233"/>
                  </a:cubicBezTo>
                  <a:lnTo>
                    <a:pt x="9222" y="17302"/>
                  </a:lnTo>
                  <a:lnTo>
                    <a:pt x="9290" y="17347"/>
                  </a:lnTo>
                  <a:cubicBezTo>
                    <a:pt x="9336" y="17370"/>
                    <a:pt x="9382" y="17393"/>
                    <a:pt x="9427" y="17416"/>
                  </a:cubicBezTo>
                  <a:lnTo>
                    <a:pt x="9496" y="17462"/>
                  </a:lnTo>
                  <a:lnTo>
                    <a:pt x="9541" y="17484"/>
                  </a:lnTo>
                  <a:cubicBezTo>
                    <a:pt x="9564" y="17507"/>
                    <a:pt x="9564" y="17530"/>
                    <a:pt x="9587" y="17530"/>
                  </a:cubicBezTo>
                  <a:cubicBezTo>
                    <a:pt x="9633" y="17553"/>
                    <a:pt x="9678" y="17576"/>
                    <a:pt x="9724" y="17599"/>
                  </a:cubicBezTo>
                  <a:lnTo>
                    <a:pt x="9793" y="17599"/>
                  </a:lnTo>
                  <a:cubicBezTo>
                    <a:pt x="9815" y="17599"/>
                    <a:pt x="9838" y="17599"/>
                    <a:pt x="9884" y="17576"/>
                  </a:cubicBezTo>
                  <a:cubicBezTo>
                    <a:pt x="9884" y="17576"/>
                    <a:pt x="9907" y="17553"/>
                    <a:pt x="9929" y="17553"/>
                  </a:cubicBezTo>
                  <a:cubicBezTo>
                    <a:pt x="9975" y="17530"/>
                    <a:pt x="9998" y="17507"/>
                    <a:pt x="10044" y="17484"/>
                  </a:cubicBezTo>
                  <a:lnTo>
                    <a:pt x="10272" y="17484"/>
                  </a:lnTo>
                  <a:cubicBezTo>
                    <a:pt x="10318" y="17507"/>
                    <a:pt x="10340" y="17530"/>
                    <a:pt x="10386" y="17530"/>
                  </a:cubicBezTo>
                  <a:cubicBezTo>
                    <a:pt x="10409" y="17553"/>
                    <a:pt x="10409" y="17553"/>
                    <a:pt x="10409" y="17553"/>
                  </a:cubicBezTo>
                  <a:cubicBezTo>
                    <a:pt x="10432" y="17576"/>
                    <a:pt x="10454" y="17599"/>
                    <a:pt x="10454" y="17621"/>
                  </a:cubicBezTo>
                  <a:lnTo>
                    <a:pt x="10477" y="17644"/>
                  </a:lnTo>
                  <a:cubicBezTo>
                    <a:pt x="10477" y="17667"/>
                    <a:pt x="10500" y="17667"/>
                    <a:pt x="10500" y="17690"/>
                  </a:cubicBezTo>
                  <a:lnTo>
                    <a:pt x="10523" y="17713"/>
                  </a:lnTo>
                  <a:lnTo>
                    <a:pt x="10546" y="17736"/>
                  </a:lnTo>
                  <a:lnTo>
                    <a:pt x="10546" y="17758"/>
                  </a:lnTo>
                  <a:cubicBezTo>
                    <a:pt x="10546" y="17781"/>
                    <a:pt x="10569" y="17781"/>
                    <a:pt x="10591" y="17804"/>
                  </a:cubicBezTo>
                  <a:cubicBezTo>
                    <a:pt x="10614" y="17827"/>
                    <a:pt x="10614" y="17850"/>
                    <a:pt x="10660" y="17850"/>
                  </a:cubicBezTo>
                  <a:cubicBezTo>
                    <a:pt x="10660" y="17872"/>
                    <a:pt x="10683" y="17872"/>
                    <a:pt x="10706" y="17872"/>
                  </a:cubicBezTo>
                  <a:cubicBezTo>
                    <a:pt x="10728" y="17872"/>
                    <a:pt x="10751" y="17850"/>
                    <a:pt x="10774" y="17850"/>
                  </a:cubicBezTo>
                  <a:cubicBezTo>
                    <a:pt x="10797" y="17850"/>
                    <a:pt x="10797" y="17827"/>
                    <a:pt x="10820" y="17827"/>
                  </a:cubicBezTo>
                  <a:lnTo>
                    <a:pt x="10842" y="17804"/>
                  </a:lnTo>
                  <a:cubicBezTo>
                    <a:pt x="10842" y="17804"/>
                    <a:pt x="10865" y="17804"/>
                    <a:pt x="10888" y="17781"/>
                  </a:cubicBezTo>
                  <a:cubicBezTo>
                    <a:pt x="10911" y="17781"/>
                    <a:pt x="10934" y="17758"/>
                    <a:pt x="10957" y="17736"/>
                  </a:cubicBezTo>
                  <a:lnTo>
                    <a:pt x="11094" y="17736"/>
                  </a:lnTo>
                  <a:cubicBezTo>
                    <a:pt x="11139" y="17713"/>
                    <a:pt x="11162" y="17713"/>
                    <a:pt x="11185" y="17713"/>
                  </a:cubicBezTo>
                  <a:lnTo>
                    <a:pt x="11231" y="17713"/>
                  </a:lnTo>
                  <a:cubicBezTo>
                    <a:pt x="11253" y="17736"/>
                    <a:pt x="11276" y="17736"/>
                    <a:pt x="11299" y="17758"/>
                  </a:cubicBezTo>
                  <a:cubicBezTo>
                    <a:pt x="11390" y="17804"/>
                    <a:pt x="11459" y="17850"/>
                    <a:pt x="11504" y="17895"/>
                  </a:cubicBezTo>
                  <a:cubicBezTo>
                    <a:pt x="11527" y="17895"/>
                    <a:pt x="11527" y="17918"/>
                    <a:pt x="11527" y="17918"/>
                  </a:cubicBezTo>
                  <a:cubicBezTo>
                    <a:pt x="11550" y="17941"/>
                    <a:pt x="11550" y="17964"/>
                    <a:pt x="11550" y="17964"/>
                  </a:cubicBezTo>
                  <a:lnTo>
                    <a:pt x="11573" y="17987"/>
                  </a:lnTo>
                  <a:cubicBezTo>
                    <a:pt x="11596" y="18055"/>
                    <a:pt x="11641" y="18078"/>
                    <a:pt x="11710" y="18078"/>
                  </a:cubicBezTo>
                  <a:lnTo>
                    <a:pt x="11733" y="18078"/>
                  </a:lnTo>
                  <a:cubicBezTo>
                    <a:pt x="11756" y="18078"/>
                    <a:pt x="11801" y="18055"/>
                    <a:pt x="11824" y="18032"/>
                  </a:cubicBezTo>
                  <a:cubicBezTo>
                    <a:pt x="11824" y="18032"/>
                    <a:pt x="11824" y="18009"/>
                    <a:pt x="11847" y="18009"/>
                  </a:cubicBezTo>
                  <a:cubicBezTo>
                    <a:pt x="11847" y="17987"/>
                    <a:pt x="11870" y="17987"/>
                    <a:pt x="11870" y="17964"/>
                  </a:cubicBezTo>
                  <a:lnTo>
                    <a:pt x="11892" y="17964"/>
                  </a:lnTo>
                  <a:cubicBezTo>
                    <a:pt x="11915" y="17941"/>
                    <a:pt x="11961" y="17918"/>
                    <a:pt x="11984" y="17895"/>
                  </a:cubicBezTo>
                  <a:cubicBezTo>
                    <a:pt x="12029" y="17872"/>
                    <a:pt x="12052" y="17850"/>
                    <a:pt x="12098" y="17850"/>
                  </a:cubicBezTo>
                  <a:lnTo>
                    <a:pt x="12144" y="17827"/>
                  </a:lnTo>
                  <a:cubicBezTo>
                    <a:pt x="12166" y="17827"/>
                    <a:pt x="12189" y="17804"/>
                    <a:pt x="12212" y="17804"/>
                  </a:cubicBezTo>
                  <a:lnTo>
                    <a:pt x="12326" y="17804"/>
                  </a:lnTo>
                  <a:cubicBezTo>
                    <a:pt x="12349" y="17827"/>
                    <a:pt x="12372" y="17827"/>
                    <a:pt x="12395" y="17850"/>
                  </a:cubicBezTo>
                  <a:lnTo>
                    <a:pt x="12417" y="17872"/>
                  </a:lnTo>
                  <a:cubicBezTo>
                    <a:pt x="12463" y="17895"/>
                    <a:pt x="12486" y="17918"/>
                    <a:pt x="12509" y="17941"/>
                  </a:cubicBezTo>
                  <a:cubicBezTo>
                    <a:pt x="12600" y="18032"/>
                    <a:pt x="12646" y="18101"/>
                    <a:pt x="12714" y="18169"/>
                  </a:cubicBezTo>
                  <a:cubicBezTo>
                    <a:pt x="12714" y="18215"/>
                    <a:pt x="12737" y="18261"/>
                    <a:pt x="12760" y="18283"/>
                  </a:cubicBezTo>
                  <a:lnTo>
                    <a:pt x="12783" y="18306"/>
                  </a:lnTo>
                  <a:lnTo>
                    <a:pt x="12783" y="18329"/>
                  </a:lnTo>
                  <a:cubicBezTo>
                    <a:pt x="12783" y="18352"/>
                    <a:pt x="12805" y="18397"/>
                    <a:pt x="12805" y="18420"/>
                  </a:cubicBezTo>
                  <a:cubicBezTo>
                    <a:pt x="12828" y="18466"/>
                    <a:pt x="12828" y="18512"/>
                    <a:pt x="12851" y="18580"/>
                  </a:cubicBezTo>
                  <a:cubicBezTo>
                    <a:pt x="12851" y="18626"/>
                    <a:pt x="12851" y="18649"/>
                    <a:pt x="12874" y="18671"/>
                  </a:cubicBezTo>
                  <a:cubicBezTo>
                    <a:pt x="12897" y="18717"/>
                    <a:pt x="12920" y="18763"/>
                    <a:pt x="12965" y="18763"/>
                  </a:cubicBezTo>
                  <a:cubicBezTo>
                    <a:pt x="12988" y="18785"/>
                    <a:pt x="13011" y="18785"/>
                    <a:pt x="13034" y="18785"/>
                  </a:cubicBezTo>
                  <a:lnTo>
                    <a:pt x="13239" y="18785"/>
                  </a:lnTo>
                  <a:cubicBezTo>
                    <a:pt x="13262" y="18785"/>
                    <a:pt x="13285" y="18808"/>
                    <a:pt x="13308" y="18808"/>
                  </a:cubicBezTo>
                  <a:lnTo>
                    <a:pt x="13376" y="18808"/>
                  </a:lnTo>
                  <a:cubicBezTo>
                    <a:pt x="13399" y="18831"/>
                    <a:pt x="13422" y="18831"/>
                    <a:pt x="13445" y="18854"/>
                  </a:cubicBezTo>
                  <a:lnTo>
                    <a:pt x="13467" y="18854"/>
                  </a:lnTo>
                  <a:cubicBezTo>
                    <a:pt x="13536" y="18854"/>
                    <a:pt x="13604" y="18785"/>
                    <a:pt x="13604" y="18717"/>
                  </a:cubicBezTo>
                  <a:lnTo>
                    <a:pt x="13627" y="18694"/>
                  </a:lnTo>
                  <a:cubicBezTo>
                    <a:pt x="13627" y="18671"/>
                    <a:pt x="13627" y="18671"/>
                    <a:pt x="13627" y="18649"/>
                  </a:cubicBezTo>
                  <a:cubicBezTo>
                    <a:pt x="13650" y="18626"/>
                    <a:pt x="13673" y="18580"/>
                    <a:pt x="13718" y="18557"/>
                  </a:cubicBezTo>
                  <a:lnTo>
                    <a:pt x="13764" y="18489"/>
                  </a:lnTo>
                  <a:cubicBezTo>
                    <a:pt x="13787" y="18466"/>
                    <a:pt x="13833" y="18443"/>
                    <a:pt x="13855" y="18420"/>
                  </a:cubicBezTo>
                  <a:cubicBezTo>
                    <a:pt x="13901" y="18375"/>
                    <a:pt x="13924" y="18352"/>
                    <a:pt x="13970" y="18329"/>
                  </a:cubicBezTo>
                  <a:cubicBezTo>
                    <a:pt x="14038" y="18283"/>
                    <a:pt x="14107" y="18261"/>
                    <a:pt x="14152" y="18238"/>
                  </a:cubicBezTo>
                  <a:cubicBezTo>
                    <a:pt x="14198" y="18215"/>
                    <a:pt x="14243" y="18215"/>
                    <a:pt x="14289" y="18215"/>
                  </a:cubicBezTo>
                  <a:lnTo>
                    <a:pt x="14358" y="18215"/>
                  </a:lnTo>
                  <a:cubicBezTo>
                    <a:pt x="14403" y="18238"/>
                    <a:pt x="14449" y="18261"/>
                    <a:pt x="14495" y="18283"/>
                  </a:cubicBezTo>
                  <a:cubicBezTo>
                    <a:pt x="14517" y="18283"/>
                    <a:pt x="14540" y="18306"/>
                    <a:pt x="14586" y="18329"/>
                  </a:cubicBezTo>
                  <a:lnTo>
                    <a:pt x="14586" y="18352"/>
                  </a:lnTo>
                  <a:lnTo>
                    <a:pt x="14609" y="18375"/>
                  </a:lnTo>
                  <a:cubicBezTo>
                    <a:pt x="14609" y="18397"/>
                    <a:pt x="14631" y="18443"/>
                    <a:pt x="14654" y="18466"/>
                  </a:cubicBezTo>
                  <a:cubicBezTo>
                    <a:pt x="14677" y="18489"/>
                    <a:pt x="14723" y="18512"/>
                    <a:pt x="14768" y="18534"/>
                  </a:cubicBezTo>
                  <a:cubicBezTo>
                    <a:pt x="14791" y="18534"/>
                    <a:pt x="14814" y="18512"/>
                    <a:pt x="14837" y="18512"/>
                  </a:cubicBezTo>
                  <a:cubicBezTo>
                    <a:pt x="14860" y="18512"/>
                    <a:pt x="14860" y="18489"/>
                    <a:pt x="14883" y="18466"/>
                  </a:cubicBezTo>
                  <a:cubicBezTo>
                    <a:pt x="14905" y="18466"/>
                    <a:pt x="14905" y="18443"/>
                    <a:pt x="14905" y="18443"/>
                  </a:cubicBezTo>
                  <a:cubicBezTo>
                    <a:pt x="14951" y="18397"/>
                    <a:pt x="14974" y="18375"/>
                    <a:pt x="15020" y="18352"/>
                  </a:cubicBezTo>
                  <a:cubicBezTo>
                    <a:pt x="15065" y="18329"/>
                    <a:pt x="15134" y="18306"/>
                    <a:pt x="15179" y="18283"/>
                  </a:cubicBezTo>
                  <a:cubicBezTo>
                    <a:pt x="15248" y="18283"/>
                    <a:pt x="15316" y="18261"/>
                    <a:pt x="15362" y="18261"/>
                  </a:cubicBezTo>
                  <a:cubicBezTo>
                    <a:pt x="15408" y="18261"/>
                    <a:pt x="15453" y="18261"/>
                    <a:pt x="15499" y="18283"/>
                  </a:cubicBezTo>
                  <a:cubicBezTo>
                    <a:pt x="15522" y="18283"/>
                    <a:pt x="15567" y="18306"/>
                    <a:pt x="15613" y="18329"/>
                  </a:cubicBezTo>
                  <a:cubicBezTo>
                    <a:pt x="15636" y="18352"/>
                    <a:pt x="15681" y="18375"/>
                    <a:pt x="15704" y="18420"/>
                  </a:cubicBezTo>
                  <a:cubicBezTo>
                    <a:pt x="15727" y="18420"/>
                    <a:pt x="15727" y="18443"/>
                    <a:pt x="15727" y="18443"/>
                  </a:cubicBezTo>
                  <a:cubicBezTo>
                    <a:pt x="15750" y="18466"/>
                    <a:pt x="15773" y="18466"/>
                    <a:pt x="15796" y="18489"/>
                  </a:cubicBezTo>
                  <a:lnTo>
                    <a:pt x="15864" y="18489"/>
                  </a:lnTo>
                  <a:cubicBezTo>
                    <a:pt x="15910" y="18489"/>
                    <a:pt x="15955" y="18466"/>
                    <a:pt x="15978" y="18420"/>
                  </a:cubicBezTo>
                  <a:cubicBezTo>
                    <a:pt x="15978" y="18420"/>
                    <a:pt x="16001" y="18397"/>
                    <a:pt x="16001" y="18397"/>
                  </a:cubicBezTo>
                  <a:cubicBezTo>
                    <a:pt x="16024" y="18375"/>
                    <a:pt x="16024" y="18375"/>
                    <a:pt x="16047" y="18352"/>
                  </a:cubicBezTo>
                  <a:cubicBezTo>
                    <a:pt x="16047" y="18352"/>
                    <a:pt x="16047" y="18329"/>
                    <a:pt x="16069" y="18329"/>
                  </a:cubicBezTo>
                  <a:cubicBezTo>
                    <a:pt x="16092" y="18329"/>
                    <a:pt x="16115" y="18306"/>
                    <a:pt x="16138" y="18306"/>
                  </a:cubicBezTo>
                  <a:cubicBezTo>
                    <a:pt x="16184" y="18283"/>
                    <a:pt x="16229" y="18283"/>
                    <a:pt x="16275" y="18283"/>
                  </a:cubicBezTo>
                  <a:cubicBezTo>
                    <a:pt x="16321" y="18261"/>
                    <a:pt x="16366" y="18261"/>
                    <a:pt x="16389" y="18261"/>
                  </a:cubicBezTo>
                  <a:cubicBezTo>
                    <a:pt x="16435" y="18261"/>
                    <a:pt x="16458" y="18261"/>
                    <a:pt x="16503" y="18283"/>
                  </a:cubicBezTo>
                  <a:lnTo>
                    <a:pt x="16526" y="18283"/>
                  </a:lnTo>
                  <a:lnTo>
                    <a:pt x="16663" y="18375"/>
                  </a:lnTo>
                  <a:cubicBezTo>
                    <a:pt x="16686" y="18375"/>
                    <a:pt x="16709" y="18397"/>
                    <a:pt x="16731" y="18420"/>
                  </a:cubicBezTo>
                  <a:cubicBezTo>
                    <a:pt x="16731" y="18420"/>
                    <a:pt x="16731" y="18420"/>
                    <a:pt x="16731" y="18443"/>
                  </a:cubicBezTo>
                  <a:cubicBezTo>
                    <a:pt x="16754" y="18466"/>
                    <a:pt x="16754" y="18489"/>
                    <a:pt x="16777" y="18512"/>
                  </a:cubicBezTo>
                  <a:lnTo>
                    <a:pt x="16800" y="18580"/>
                  </a:lnTo>
                  <a:cubicBezTo>
                    <a:pt x="16800" y="18603"/>
                    <a:pt x="16823" y="18626"/>
                    <a:pt x="16823" y="18649"/>
                  </a:cubicBezTo>
                  <a:cubicBezTo>
                    <a:pt x="16846" y="18694"/>
                    <a:pt x="16891" y="18694"/>
                    <a:pt x="16937" y="18694"/>
                  </a:cubicBezTo>
                  <a:lnTo>
                    <a:pt x="16960" y="18694"/>
                  </a:lnTo>
                  <a:cubicBezTo>
                    <a:pt x="16982" y="18694"/>
                    <a:pt x="17005" y="18694"/>
                    <a:pt x="17005" y="18671"/>
                  </a:cubicBezTo>
                  <a:cubicBezTo>
                    <a:pt x="17074" y="18671"/>
                    <a:pt x="17119" y="18649"/>
                    <a:pt x="17165" y="18649"/>
                  </a:cubicBezTo>
                  <a:lnTo>
                    <a:pt x="17142" y="18649"/>
                  </a:lnTo>
                  <a:lnTo>
                    <a:pt x="17211" y="18626"/>
                  </a:lnTo>
                  <a:lnTo>
                    <a:pt x="17256" y="18603"/>
                  </a:lnTo>
                  <a:cubicBezTo>
                    <a:pt x="17325" y="18603"/>
                    <a:pt x="17416" y="18580"/>
                    <a:pt x="17485" y="18557"/>
                  </a:cubicBezTo>
                  <a:cubicBezTo>
                    <a:pt x="17553" y="18557"/>
                    <a:pt x="17599" y="18534"/>
                    <a:pt x="17667" y="18512"/>
                  </a:cubicBezTo>
                  <a:lnTo>
                    <a:pt x="17736" y="18512"/>
                  </a:lnTo>
                  <a:cubicBezTo>
                    <a:pt x="17827" y="18466"/>
                    <a:pt x="17918" y="18443"/>
                    <a:pt x="18010" y="18420"/>
                  </a:cubicBezTo>
                  <a:cubicBezTo>
                    <a:pt x="18055" y="18397"/>
                    <a:pt x="18124" y="18375"/>
                    <a:pt x="18169" y="18375"/>
                  </a:cubicBezTo>
                  <a:cubicBezTo>
                    <a:pt x="18215" y="18352"/>
                    <a:pt x="18261" y="18352"/>
                    <a:pt x="18306" y="18352"/>
                  </a:cubicBezTo>
                  <a:cubicBezTo>
                    <a:pt x="18352" y="18352"/>
                    <a:pt x="18398" y="18375"/>
                    <a:pt x="18443" y="18397"/>
                  </a:cubicBezTo>
                  <a:cubicBezTo>
                    <a:pt x="18466" y="18397"/>
                    <a:pt x="18512" y="18397"/>
                    <a:pt x="18535" y="18420"/>
                  </a:cubicBezTo>
                  <a:lnTo>
                    <a:pt x="18580" y="18420"/>
                  </a:lnTo>
                  <a:cubicBezTo>
                    <a:pt x="18580" y="18420"/>
                    <a:pt x="18603" y="18420"/>
                    <a:pt x="18626" y="18443"/>
                  </a:cubicBezTo>
                  <a:cubicBezTo>
                    <a:pt x="18763" y="18466"/>
                    <a:pt x="18900" y="18489"/>
                    <a:pt x="19037" y="18512"/>
                  </a:cubicBezTo>
                  <a:lnTo>
                    <a:pt x="19060" y="18512"/>
                  </a:lnTo>
                  <a:cubicBezTo>
                    <a:pt x="19151" y="18512"/>
                    <a:pt x="19242" y="18512"/>
                    <a:pt x="19311" y="18534"/>
                  </a:cubicBezTo>
                  <a:lnTo>
                    <a:pt x="19813" y="18534"/>
                  </a:lnTo>
                  <a:cubicBezTo>
                    <a:pt x="19836" y="18512"/>
                    <a:pt x="19881" y="18512"/>
                    <a:pt x="19927" y="18512"/>
                  </a:cubicBezTo>
                  <a:lnTo>
                    <a:pt x="20018" y="18512"/>
                  </a:lnTo>
                  <a:cubicBezTo>
                    <a:pt x="20132" y="18489"/>
                    <a:pt x="20247" y="18466"/>
                    <a:pt x="20383" y="18466"/>
                  </a:cubicBezTo>
                  <a:lnTo>
                    <a:pt x="20452" y="18443"/>
                  </a:lnTo>
                  <a:lnTo>
                    <a:pt x="20543" y="18443"/>
                  </a:lnTo>
                  <a:lnTo>
                    <a:pt x="20657" y="18420"/>
                  </a:lnTo>
                  <a:cubicBezTo>
                    <a:pt x="20726" y="18420"/>
                    <a:pt x="20794" y="18397"/>
                    <a:pt x="20863" y="18375"/>
                  </a:cubicBezTo>
                  <a:cubicBezTo>
                    <a:pt x="21023" y="18329"/>
                    <a:pt x="21160" y="18283"/>
                    <a:pt x="21319" y="18215"/>
                  </a:cubicBezTo>
                  <a:cubicBezTo>
                    <a:pt x="21411" y="18192"/>
                    <a:pt x="21502" y="18146"/>
                    <a:pt x="21593" y="18101"/>
                  </a:cubicBezTo>
                  <a:cubicBezTo>
                    <a:pt x="21685" y="18055"/>
                    <a:pt x="21776" y="18009"/>
                    <a:pt x="21867" y="17964"/>
                  </a:cubicBezTo>
                  <a:cubicBezTo>
                    <a:pt x="21958" y="17918"/>
                    <a:pt x="22073" y="17850"/>
                    <a:pt x="22164" y="17781"/>
                  </a:cubicBezTo>
                  <a:cubicBezTo>
                    <a:pt x="22187" y="17758"/>
                    <a:pt x="22232" y="17736"/>
                    <a:pt x="22278" y="17690"/>
                  </a:cubicBezTo>
                  <a:cubicBezTo>
                    <a:pt x="22301" y="17667"/>
                    <a:pt x="22301" y="17667"/>
                    <a:pt x="22324" y="17667"/>
                  </a:cubicBezTo>
                  <a:cubicBezTo>
                    <a:pt x="22346" y="17621"/>
                    <a:pt x="22346" y="17621"/>
                    <a:pt x="22369" y="17576"/>
                  </a:cubicBezTo>
                  <a:cubicBezTo>
                    <a:pt x="22392" y="17553"/>
                    <a:pt x="22392" y="17553"/>
                    <a:pt x="22392" y="17530"/>
                  </a:cubicBezTo>
                  <a:lnTo>
                    <a:pt x="22415" y="17507"/>
                  </a:lnTo>
                  <a:cubicBezTo>
                    <a:pt x="22461" y="17462"/>
                    <a:pt x="22529" y="17416"/>
                    <a:pt x="22575" y="17370"/>
                  </a:cubicBezTo>
                  <a:cubicBezTo>
                    <a:pt x="22620" y="17325"/>
                    <a:pt x="22666" y="17279"/>
                    <a:pt x="22712" y="17233"/>
                  </a:cubicBezTo>
                  <a:cubicBezTo>
                    <a:pt x="22734" y="17188"/>
                    <a:pt x="22757" y="17142"/>
                    <a:pt x="22803" y="17096"/>
                  </a:cubicBezTo>
                  <a:cubicBezTo>
                    <a:pt x="22826" y="17028"/>
                    <a:pt x="22871" y="16982"/>
                    <a:pt x="22894" y="16914"/>
                  </a:cubicBezTo>
                  <a:cubicBezTo>
                    <a:pt x="22917" y="16868"/>
                    <a:pt x="22940" y="16845"/>
                    <a:pt x="22963" y="16800"/>
                  </a:cubicBezTo>
                  <a:lnTo>
                    <a:pt x="22963" y="16754"/>
                  </a:lnTo>
                  <a:cubicBezTo>
                    <a:pt x="22986" y="16731"/>
                    <a:pt x="23008" y="16686"/>
                    <a:pt x="23031" y="16640"/>
                  </a:cubicBezTo>
                  <a:lnTo>
                    <a:pt x="23031" y="16617"/>
                  </a:lnTo>
                  <a:cubicBezTo>
                    <a:pt x="23054" y="16571"/>
                    <a:pt x="23077" y="16549"/>
                    <a:pt x="23077" y="16526"/>
                  </a:cubicBezTo>
                  <a:cubicBezTo>
                    <a:pt x="23100" y="16549"/>
                    <a:pt x="23123" y="16571"/>
                    <a:pt x="23123" y="16594"/>
                  </a:cubicBezTo>
                  <a:cubicBezTo>
                    <a:pt x="23145" y="16594"/>
                    <a:pt x="23145" y="16617"/>
                    <a:pt x="23145" y="16640"/>
                  </a:cubicBezTo>
                  <a:lnTo>
                    <a:pt x="23168" y="16686"/>
                  </a:lnTo>
                  <a:lnTo>
                    <a:pt x="23168" y="16731"/>
                  </a:lnTo>
                  <a:lnTo>
                    <a:pt x="23168" y="16777"/>
                  </a:lnTo>
                  <a:cubicBezTo>
                    <a:pt x="23191" y="16800"/>
                    <a:pt x="23191" y="16845"/>
                    <a:pt x="23214" y="16868"/>
                  </a:cubicBezTo>
                  <a:cubicBezTo>
                    <a:pt x="23237" y="16914"/>
                    <a:pt x="23282" y="16937"/>
                    <a:pt x="23305" y="16959"/>
                  </a:cubicBezTo>
                  <a:cubicBezTo>
                    <a:pt x="23328" y="16982"/>
                    <a:pt x="23374" y="17005"/>
                    <a:pt x="23396" y="17005"/>
                  </a:cubicBezTo>
                  <a:cubicBezTo>
                    <a:pt x="23442" y="17028"/>
                    <a:pt x="23488" y="17028"/>
                    <a:pt x="23511" y="17028"/>
                  </a:cubicBezTo>
                  <a:cubicBezTo>
                    <a:pt x="23556" y="17028"/>
                    <a:pt x="23579" y="17028"/>
                    <a:pt x="23602" y="17005"/>
                  </a:cubicBezTo>
                  <a:lnTo>
                    <a:pt x="23625" y="17005"/>
                  </a:lnTo>
                  <a:cubicBezTo>
                    <a:pt x="23647" y="17005"/>
                    <a:pt x="23670" y="17005"/>
                    <a:pt x="23693" y="16982"/>
                  </a:cubicBezTo>
                  <a:cubicBezTo>
                    <a:pt x="23762" y="16959"/>
                    <a:pt x="23830" y="16937"/>
                    <a:pt x="23876" y="16891"/>
                  </a:cubicBezTo>
                  <a:cubicBezTo>
                    <a:pt x="23899" y="16868"/>
                    <a:pt x="23899" y="16845"/>
                    <a:pt x="23921" y="16823"/>
                  </a:cubicBezTo>
                  <a:cubicBezTo>
                    <a:pt x="23921" y="16800"/>
                    <a:pt x="23944" y="16800"/>
                    <a:pt x="23944" y="16777"/>
                  </a:cubicBezTo>
                  <a:lnTo>
                    <a:pt x="23990" y="16754"/>
                  </a:lnTo>
                  <a:cubicBezTo>
                    <a:pt x="24013" y="16731"/>
                    <a:pt x="24036" y="16708"/>
                    <a:pt x="24058" y="16663"/>
                  </a:cubicBezTo>
                  <a:lnTo>
                    <a:pt x="24104" y="16594"/>
                  </a:lnTo>
                  <a:lnTo>
                    <a:pt x="24172" y="16503"/>
                  </a:lnTo>
                  <a:cubicBezTo>
                    <a:pt x="24218" y="16434"/>
                    <a:pt x="24264" y="16366"/>
                    <a:pt x="24287" y="16298"/>
                  </a:cubicBezTo>
                  <a:cubicBezTo>
                    <a:pt x="24309" y="16252"/>
                    <a:pt x="24309" y="16183"/>
                    <a:pt x="24332" y="16138"/>
                  </a:cubicBezTo>
                  <a:cubicBezTo>
                    <a:pt x="24332" y="16115"/>
                    <a:pt x="24355" y="16092"/>
                    <a:pt x="24355" y="16069"/>
                  </a:cubicBezTo>
                  <a:lnTo>
                    <a:pt x="24378" y="16001"/>
                  </a:lnTo>
                  <a:cubicBezTo>
                    <a:pt x="24378" y="15955"/>
                    <a:pt x="24401" y="15910"/>
                    <a:pt x="24401" y="15864"/>
                  </a:cubicBezTo>
                  <a:cubicBezTo>
                    <a:pt x="24424" y="15795"/>
                    <a:pt x="24446" y="15727"/>
                    <a:pt x="24446" y="15658"/>
                  </a:cubicBezTo>
                  <a:cubicBezTo>
                    <a:pt x="24469" y="15590"/>
                    <a:pt x="24469" y="15521"/>
                    <a:pt x="24492" y="15430"/>
                  </a:cubicBezTo>
                  <a:lnTo>
                    <a:pt x="24492" y="15339"/>
                  </a:lnTo>
                  <a:lnTo>
                    <a:pt x="24515" y="15225"/>
                  </a:lnTo>
                  <a:cubicBezTo>
                    <a:pt x="24515" y="15088"/>
                    <a:pt x="24538" y="14951"/>
                    <a:pt x="24561" y="14768"/>
                  </a:cubicBezTo>
                  <a:cubicBezTo>
                    <a:pt x="24561" y="14700"/>
                    <a:pt x="24561" y="14631"/>
                    <a:pt x="24561" y="14563"/>
                  </a:cubicBezTo>
                  <a:cubicBezTo>
                    <a:pt x="24561" y="14517"/>
                    <a:pt x="24561" y="14472"/>
                    <a:pt x="24561" y="14426"/>
                  </a:cubicBezTo>
                  <a:cubicBezTo>
                    <a:pt x="24561" y="14388"/>
                    <a:pt x="24561" y="14350"/>
                    <a:pt x="24561" y="14312"/>
                  </a:cubicBezTo>
                  <a:cubicBezTo>
                    <a:pt x="24561" y="14175"/>
                    <a:pt x="24561" y="14015"/>
                    <a:pt x="24561" y="13832"/>
                  </a:cubicBezTo>
                  <a:cubicBezTo>
                    <a:pt x="24561" y="13695"/>
                    <a:pt x="24538" y="13581"/>
                    <a:pt x="24515" y="13444"/>
                  </a:cubicBezTo>
                  <a:lnTo>
                    <a:pt x="24515" y="13353"/>
                  </a:lnTo>
                  <a:cubicBezTo>
                    <a:pt x="24492" y="13193"/>
                    <a:pt x="24469" y="13056"/>
                    <a:pt x="24424" y="12919"/>
                  </a:cubicBezTo>
                  <a:cubicBezTo>
                    <a:pt x="24401" y="12760"/>
                    <a:pt x="24355" y="12600"/>
                    <a:pt x="24309" y="12417"/>
                  </a:cubicBezTo>
                  <a:lnTo>
                    <a:pt x="24287" y="12349"/>
                  </a:lnTo>
                  <a:cubicBezTo>
                    <a:pt x="24264" y="12235"/>
                    <a:pt x="24218" y="12121"/>
                    <a:pt x="24195" y="12006"/>
                  </a:cubicBezTo>
                  <a:cubicBezTo>
                    <a:pt x="24150" y="11892"/>
                    <a:pt x="24104" y="11778"/>
                    <a:pt x="24081" y="11664"/>
                  </a:cubicBezTo>
                  <a:lnTo>
                    <a:pt x="24058" y="11618"/>
                  </a:lnTo>
                  <a:cubicBezTo>
                    <a:pt x="24036" y="11527"/>
                    <a:pt x="23990" y="11436"/>
                    <a:pt x="23944" y="11367"/>
                  </a:cubicBezTo>
                  <a:cubicBezTo>
                    <a:pt x="23921" y="11322"/>
                    <a:pt x="23921" y="11276"/>
                    <a:pt x="23899" y="11230"/>
                  </a:cubicBezTo>
                  <a:cubicBezTo>
                    <a:pt x="23876" y="11207"/>
                    <a:pt x="23853" y="11162"/>
                    <a:pt x="23853" y="11116"/>
                  </a:cubicBezTo>
                  <a:lnTo>
                    <a:pt x="23830" y="11048"/>
                  </a:lnTo>
                  <a:lnTo>
                    <a:pt x="23807" y="11048"/>
                  </a:lnTo>
                  <a:cubicBezTo>
                    <a:pt x="23807" y="11025"/>
                    <a:pt x="23784" y="10979"/>
                    <a:pt x="23784" y="10956"/>
                  </a:cubicBezTo>
                  <a:cubicBezTo>
                    <a:pt x="23876" y="10956"/>
                    <a:pt x="23990" y="10934"/>
                    <a:pt x="24104" y="10911"/>
                  </a:cubicBezTo>
                  <a:lnTo>
                    <a:pt x="24150" y="10888"/>
                  </a:lnTo>
                  <a:lnTo>
                    <a:pt x="24195" y="10888"/>
                  </a:lnTo>
                  <a:cubicBezTo>
                    <a:pt x="24241" y="10865"/>
                    <a:pt x="24309" y="10865"/>
                    <a:pt x="24355" y="10842"/>
                  </a:cubicBezTo>
                  <a:cubicBezTo>
                    <a:pt x="24401" y="10819"/>
                    <a:pt x="24469" y="10819"/>
                    <a:pt x="24515" y="10797"/>
                  </a:cubicBezTo>
                  <a:lnTo>
                    <a:pt x="24561" y="10774"/>
                  </a:lnTo>
                  <a:lnTo>
                    <a:pt x="24697" y="10728"/>
                  </a:lnTo>
                  <a:cubicBezTo>
                    <a:pt x="24812" y="10705"/>
                    <a:pt x="24903" y="10660"/>
                    <a:pt x="25017" y="10614"/>
                  </a:cubicBezTo>
                  <a:cubicBezTo>
                    <a:pt x="25085" y="10591"/>
                    <a:pt x="25154" y="10568"/>
                    <a:pt x="25222" y="10546"/>
                  </a:cubicBezTo>
                  <a:lnTo>
                    <a:pt x="25314" y="10500"/>
                  </a:lnTo>
                  <a:cubicBezTo>
                    <a:pt x="25359" y="10477"/>
                    <a:pt x="25405" y="10454"/>
                    <a:pt x="25428" y="10431"/>
                  </a:cubicBezTo>
                  <a:cubicBezTo>
                    <a:pt x="25542" y="10386"/>
                    <a:pt x="25656" y="10340"/>
                    <a:pt x="25747" y="10272"/>
                  </a:cubicBezTo>
                  <a:lnTo>
                    <a:pt x="25862" y="10226"/>
                  </a:lnTo>
                  <a:cubicBezTo>
                    <a:pt x="25998" y="10158"/>
                    <a:pt x="26135" y="10066"/>
                    <a:pt x="26295" y="9975"/>
                  </a:cubicBezTo>
                  <a:cubicBezTo>
                    <a:pt x="26318" y="9952"/>
                    <a:pt x="26364" y="9929"/>
                    <a:pt x="26409" y="9906"/>
                  </a:cubicBezTo>
                  <a:cubicBezTo>
                    <a:pt x="26432" y="9906"/>
                    <a:pt x="26455" y="9884"/>
                    <a:pt x="26501" y="9861"/>
                  </a:cubicBezTo>
                  <a:cubicBezTo>
                    <a:pt x="26523" y="9838"/>
                    <a:pt x="26569" y="9792"/>
                    <a:pt x="26615" y="9770"/>
                  </a:cubicBezTo>
                  <a:lnTo>
                    <a:pt x="26683" y="9724"/>
                  </a:lnTo>
                  <a:cubicBezTo>
                    <a:pt x="26820" y="9633"/>
                    <a:pt x="26957" y="9541"/>
                    <a:pt x="27094" y="9427"/>
                  </a:cubicBezTo>
                  <a:cubicBezTo>
                    <a:pt x="27185" y="9336"/>
                    <a:pt x="27277" y="9245"/>
                    <a:pt x="27368" y="9153"/>
                  </a:cubicBezTo>
                  <a:lnTo>
                    <a:pt x="27414" y="9130"/>
                  </a:lnTo>
                  <a:cubicBezTo>
                    <a:pt x="27459" y="9085"/>
                    <a:pt x="27505" y="9039"/>
                    <a:pt x="27528" y="8993"/>
                  </a:cubicBezTo>
                  <a:lnTo>
                    <a:pt x="27573" y="8948"/>
                  </a:lnTo>
                  <a:lnTo>
                    <a:pt x="27619" y="8925"/>
                  </a:lnTo>
                  <a:cubicBezTo>
                    <a:pt x="27642" y="8879"/>
                    <a:pt x="27688" y="8834"/>
                    <a:pt x="27733" y="8788"/>
                  </a:cubicBezTo>
                  <a:lnTo>
                    <a:pt x="27779" y="8742"/>
                  </a:lnTo>
                  <a:cubicBezTo>
                    <a:pt x="27825" y="8674"/>
                    <a:pt x="27847" y="8628"/>
                    <a:pt x="27893" y="8583"/>
                  </a:cubicBezTo>
                  <a:cubicBezTo>
                    <a:pt x="27939" y="8537"/>
                    <a:pt x="27984" y="8468"/>
                    <a:pt x="28030" y="8423"/>
                  </a:cubicBezTo>
                  <a:cubicBezTo>
                    <a:pt x="28053" y="8377"/>
                    <a:pt x="28076" y="8354"/>
                    <a:pt x="28098" y="8309"/>
                  </a:cubicBezTo>
                  <a:cubicBezTo>
                    <a:pt x="28098" y="8286"/>
                    <a:pt x="28121" y="8263"/>
                    <a:pt x="28144" y="8217"/>
                  </a:cubicBezTo>
                  <a:lnTo>
                    <a:pt x="28190" y="8149"/>
                  </a:lnTo>
                  <a:cubicBezTo>
                    <a:pt x="28213" y="8126"/>
                    <a:pt x="28235" y="8103"/>
                    <a:pt x="28258" y="8058"/>
                  </a:cubicBezTo>
                  <a:cubicBezTo>
                    <a:pt x="28304" y="7989"/>
                    <a:pt x="28350" y="7921"/>
                    <a:pt x="28395" y="7875"/>
                  </a:cubicBezTo>
                  <a:cubicBezTo>
                    <a:pt x="28418" y="7807"/>
                    <a:pt x="28464" y="7738"/>
                    <a:pt x="28509" y="7692"/>
                  </a:cubicBezTo>
                  <a:lnTo>
                    <a:pt x="28532" y="7670"/>
                  </a:lnTo>
                  <a:cubicBezTo>
                    <a:pt x="28555" y="7647"/>
                    <a:pt x="28578" y="7624"/>
                    <a:pt x="28601" y="7601"/>
                  </a:cubicBezTo>
                  <a:cubicBezTo>
                    <a:pt x="28601" y="7578"/>
                    <a:pt x="28623" y="7555"/>
                    <a:pt x="28623" y="7533"/>
                  </a:cubicBezTo>
                  <a:lnTo>
                    <a:pt x="28646" y="7533"/>
                  </a:lnTo>
                  <a:cubicBezTo>
                    <a:pt x="28646" y="7510"/>
                    <a:pt x="28646" y="7510"/>
                    <a:pt x="28669" y="7510"/>
                  </a:cubicBezTo>
                  <a:cubicBezTo>
                    <a:pt x="28669" y="7487"/>
                    <a:pt x="28669" y="7464"/>
                    <a:pt x="28669" y="7441"/>
                  </a:cubicBezTo>
                  <a:cubicBezTo>
                    <a:pt x="28669" y="7396"/>
                    <a:pt x="28646" y="7373"/>
                    <a:pt x="28601" y="7373"/>
                  </a:cubicBezTo>
                  <a:cubicBezTo>
                    <a:pt x="28578" y="7396"/>
                    <a:pt x="28555" y="7396"/>
                    <a:pt x="28532" y="7419"/>
                  </a:cubicBezTo>
                  <a:lnTo>
                    <a:pt x="28509" y="7441"/>
                  </a:lnTo>
                  <a:cubicBezTo>
                    <a:pt x="28464" y="7487"/>
                    <a:pt x="28441" y="7510"/>
                    <a:pt x="28418" y="7533"/>
                  </a:cubicBezTo>
                  <a:cubicBezTo>
                    <a:pt x="28350" y="7555"/>
                    <a:pt x="28304" y="7601"/>
                    <a:pt x="28258" y="7624"/>
                  </a:cubicBezTo>
                  <a:cubicBezTo>
                    <a:pt x="28235" y="7647"/>
                    <a:pt x="28213" y="7670"/>
                    <a:pt x="28167" y="7692"/>
                  </a:cubicBezTo>
                  <a:lnTo>
                    <a:pt x="28098" y="7738"/>
                  </a:lnTo>
                  <a:cubicBezTo>
                    <a:pt x="28053" y="7784"/>
                    <a:pt x="27984" y="7807"/>
                    <a:pt x="27916" y="7852"/>
                  </a:cubicBezTo>
                  <a:cubicBezTo>
                    <a:pt x="27847" y="7898"/>
                    <a:pt x="27779" y="7943"/>
                    <a:pt x="27710" y="7966"/>
                  </a:cubicBezTo>
                  <a:lnTo>
                    <a:pt x="27688" y="7966"/>
                  </a:lnTo>
                  <a:lnTo>
                    <a:pt x="27596" y="8035"/>
                  </a:lnTo>
                  <a:cubicBezTo>
                    <a:pt x="27528" y="8058"/>
                    <a:pt x="27482" y="8103"/>
                    <a:pt x="27414" y="8126"/>
                  </a:cubicBezTo>
                  <a:cubicBezTo>
                    <a:pt x="27345" y="8172"/>
                    <a:pt x="27254" y="8217"/>
                    <a:pt x="27163" y="8263"/>
                  </a:cubicBezTo>
                  <a:cubicBezTo>
                    <a:pt x="27094" y="8309"/>
                    <a:pt x="27026" y="8354"/>
                    <a:pt x="26957" y="8377"/>
                  </a:cubicBezTo>
                  <a:cubicBezTo>
                    <a:pt x="26934" y="8377"/>
                    <a:pt x="26934" y="8400"/>
                    <a:pt x="26934" y="8400"/>
                  </a:cubicBezTo>
                  <a:cubicBezTo>
                    <a:pt x="26889" y="8423"/>
                    <a:pt x="26843" y="8446"/>
                    <a:pt x="26797" y="8468"/>
                  </a:cubicBezTo>
                  <a:cubicBezTo>
                    <a:pt x="26706" y="8491"/>
                    <a:pt x="26615" y="8537"/>
                    <a:pt x="26523" y="8560"/>
                  </a:cubicBezTo>
                  <a:cubicBezTo>
                    <a:pt x="26455" y="8605"/>
                    <a:pt x="26364" y="8628"/>
                    <a:pt x="26295" y="8651"/>
                  </a:cubicBezTo>
                  <a:cubicBezTo>
                    <a:pt x="26250" y="8674"/>
                    <a:pt x="26204" y="8697"/>
                    <a:pt x="26158" y="8720"/>
                  </a:cubicBezTo>
                  <a:cubicBezTo>
                    <a:pt x="26067" y="8742"/>
                    <a:pt x="25998" y="8765"/>
                    <a:pt x="25907" y="8788"/>
                  </a:cubicBezTo>
                  <a:cubicBezTo>
                    <a:pt x="25862" y="8788"/>
                    <a:pt x="25816" y="8811"/>
                    <a:pt x="25770" y="8834"/>
                  </a:cubicBezTo>
                  <a:lnTo>
                    <a:pt x="25679" y="8856"/>
                  </a:lnTo>
                  <a:cubicBezTo>
                    <a:pt x="25588" y="8879"/>
                    <a:pt x="25496" y="8902"/>
                    <a:pt x="25428" y="8925"/>
                  </a:cubicBezTo>
                  <a:cubicBezTo>
                    <a:pt x="25359" y="8948"/>
                    <a:pt x="25268" y="8971"/>
                    <a:pt x="25200" y="8993"/>
                  </a:cubicBezTo>
                  <a:cubicBezTo>
                    <a:pt x="25085" y="9016"/>
                    <a:pt x="24949" y="9039"/>
                    <a:pt x="24812" y="9085"/>
                  </a:cubicBezTo>
                  <a:lnTo>
                    <a:pt x="24766" y="9085"/>
                  </a:lnTo>
                  <a:lnTo>
                    <a:pt x="24652" y="9108"/>
                  </a:lnTo>
                  <a:cubicBezTo>
                    <a:pt x="24606" y="9130"/>
                    <a:pt x="24561" y="9130"/>
                    <a:pt x="24515" y="9130"/>
                  </a:cubicBezTo>
                  <a:cubicBezTo>
                    <a:pt x="24446" y="9153"/>
                    <a:pt x="24378" y="9176"/>
                    <a:pt x="24309" y="9176"/>
                  </a:cubicBezTo>
                  <a:cubicBezTo>
                    <a:pt x="24195" y="9199"/>
                    <a:pt x="24081" y="9222"/>
                    <a:pt x="23967" y="9222"/>
                  </a:cubicBezTo>
                  <a:lnTo>
                    <a:pt x="23762" y="9222"/>
                  </a:lnTo>
                  <a:cubicBezTo>
                    <a:pt x="23693" y="9245"/>
                    <a:pt x="23647" y="9245"/>
                    <a:pt x="23579" y="9245"/>
                  </a:cubicBezTo>
                  <a:lnTo>
                    <a:pt x="22871" y="9245"/>
                  </a:lnTo>
                  <a:cubicBezTo>
                    <a:pt x="22780" y="9245"/>
                    <a:pt x="22689" y="9245"/>
                    <a:pt x="22598" y="9222"/>
                  </a:cubicBezTo>
                  <a:lnTo>
                    <a:pt x="22415" y="9222"/>
                  </a:lnTo>
                  <a:cubicBezTo>
                    <a:pt x="22346" y="9222"/>
                    <a:pt x="22278" y="9199"/>
                    <a:pt x="22209" y="9199"/>
                  </a:cubicBezTo>
                  <a:lnTo>
                    <a:pt x="22141" y="9199"/>
                  </a:lnTo>
                  <a:lnTo>
                    <a:pt x="22004" y="9176"/>
                  </a:lnTo>
                  <a:cubicBezTo>
                    <a:pt x="21936" y="9176"/>
                    <a:pt x="21844" y="9153"/>
                    <a:pt x="21776" y="9153"/>
                  </a:cubicBezTo>
                  <a:lnTo>
                    <a:pt x="21753" y="9153"/>
                  </a:lnTo>
                  <a:lnTo>
                    <a:pt x="21662" y="9130"/>
                  </a:lnTo>
                  <a:lnTo>
                    <a:pt x="21593" y="9130"/>
                  </a:lnTo>
                  <a:cubicBezTo>
                    <a:pt x="21502" y="9108"/>
                    <a:pt x="21433" y="9085"/>
                    <a:pt x="21342" y="9062"/>
                  </a:cubicBezTo>
                  <a:lnTo>
                    <a:pt x="21274" y="9062"/>
                  </a:lnTo>
                  <a:cubicBezTo>
                    <a:pt x="21228" y="9039"/>
                    <a:pt x="21182" y="9039"/>
                    <a:pt x="21160" y="9039"/>
                  </a:cubicBezTo>
                  <a:lnTo>
                    <a:pt x="21137" y="9039"/>
                  </a:lnTo>
                  <a:cubicBezTo>
                    <a:pt x="21045" y="9016"/>
                    <a:pt x="20954" y="8993"/>
                    <a:pt x="20886" y="8971"/>
                  </a:cubicBezTo>
                  <a:lnTo>
                    <a:pt x="20863" y="8971"/>
                  </a:lnTo>
                  <a:lnTo>
                    <a:pt x="20863" y="8948"/>
                  </a:lnTo>
                  <a:cubicBezTo>
                    <a:pt x="20794" y="8948"/>
                    <a:pt x="20726" y="8925"/>
                    <a:pt x="20657" y="8902"/>
                  </a:cubicBezTo>
                  <a:cubicBezTo>
                    <a:pt x="20566" y="8879"/>
                    <a:pt x="20452" y="8834"/>
                    <a:pt x="20361" y="8788"/>
                  </a:cubicBezTo>
                  <a:cubicBezTo>
                    <a:pt x="20247" y="8742"/>
                    <a:pt x="20132" y="8720"/>
                    <a:pt x="20018" y="8651"/>
                  </a:cubicBezTo>
                  <a:cubicBezTo>
                    <a:pt x="19904" y="8605"/>
                    <a:pt x="19790" y="8560"/>
                    <a:pt x="19676" y="8514"/>
                  </a:cubicBezTo>
                  <a:cubicBezTo>
                    <a:pt x="19562" y="8446"/>
                    <a:pt x="19470" y="8400"/>
                    <a:pt x="19379" y="8332"/>
                  </a:cubicBezTo>
                  <a:lnTo>
                    <a:pt x="19219" y="8240"/>
                  </a:lnTo>
                  <a:lnTo>
                    <a:pt x="19242" y="8263"/>
                  </a:lnTo>
                  <a:cubicBezTo>
                    <a:pt x="19014" y="8126"/>
                    <a:pt x="18763" y="7943"/>
                    <a:pt x="18489" y="7715"/>
                  </a:cubicBezTo>
                  <a:cubicBezTo>
                    <a:pt x="18489" y="7692"/>
                    <a:pt x="18466" y="7670"/>
                    <a:pt x="18443" y="7670"/>
                  </a:cubicBezTo>
                  <a:cubicBezTo>
                    <a:pt x="18398" y="7624"/>
                    <a:pt x="18329" y="7578"/>
                    <a:pt x="18284" y="7533"/>
                  </a:cubicBezTo>
                  <a:cubicBezTo>
                    <a:pt x="18169" y="7441"/>
                    <a:pt x="18032" y="7327"/>
                    <a:pt x="17918" y="7213"/>
                  </a:cubicBezTo>
                  <a:cubicBezTo>
                    <a:pt x="17804" y="7122"/>
                    <a:pt x="17713" y="7008"/>
                    <a:pt x="17644" y="6894"/>
                  </a:cubicBezTo>
                  <a:cubicBezTo>
                    <a:pt x="17599" y="6848"/>
                    <a:pt x="17576" y="6825"/>
                    <a:pt x="17553" y="6779"/>
                  </a:cubicBezTo>
                  <a:lnTo>
                    <a:pt x="17485" y="6711"/>
                  </a:lnTo>
                  <a:cubicBezTo>
                    <a:pt x="17439" y="6665"/>
                    <a:pt x="17416" y="6620"/>
                    <a:pt x="17371" y="6574"/>
                  </a:cubicBezTo>
                  <a:cubicBezTo>
                    <a:pt x="17371" y="6574"/>
                    <a:pt x="17371" y="6574"/>
                    <a:pt x="17371" y="6551"/>
                  </a:cubicBezTo>
                  <a:lnTo>
                    <a:pt x="17325" y="6528"/>
                  </a:lnTo>
                  <a:cubicBezTo>
                    <a:pt x="17234" y="6437"/>
                    <a:pt x="17142" y="6369"/>
                    <a:pt x="17074" y="6254"/>
                  </a:cubicBezTo>
                  <a:cubicBezTo>
                    <a:pt x="17028" y="6209"/>
                    <a:pt x="16982" y="6140"/>
                    <a:pt x="16937" y="6095"/>
                  </a:cubicBezTo>
                  <a:cubicBezTo>
                    <a:pt x="16914" y="6049"/>
                    <a:pt x="16891" y="6003"/>
                    <a:pt x="16891" y="5958"/>
                  </a:cubicBezTo>
                  <a:cubicBezTo>
                    <a:pt x="16891" y="5935"/>
                    <a:pt x="16891" y="5912"/>
                    <a:pt x="16891" y="5889"/>
                  </a:cubicBezTo>
                  <a:cubicBezTo>
                    <a:pt x="16891" y="5866"/>
                    <a:pt x="16868" y="5866"/>
                    <a:pt x="16868" y="5844"/>
                  </a:cubicBezTo>
                  <a:lnTo>
                    <a:pt x="16777" y="5844"/>
                  </a:lnTo>
                  <a:cubicBezTo>
                    <a:pt x="16754" y="5866"/>
                    <a:pt x="16731" y="5889"/>
                    <a:pt x="16731" y="5912"/>
                  </a:cubicBezTo>
                  <a:cubicBezTo>
                    <a:pt x="16686" y="5912"/>
                    <a:pt x="16663" y="5935"/>
                    <a:pt x="16617" y="5935"/>
                  </a:cubicBezTo>
                  <a:lnTo>
                    <a:pt x="16594" y="5935"/>
                  </a:lnTo>
                  <a:cubicBezTo>
                    <a:pt x="16503" y="5958"/>
                    <a:pt x="16435" y="5981"/>
                    <a:pt x="16343" y="5981"/>
                  </a:cubicBezTo>
                  <a:cubicBezTo>
                    <a:pt x="16298" y="5981"/>
                    <a:pt x="16252" y="6003"/>
                    <a:pt x="16206" y="6003"/>
                  </a:cubicBezTo>
                  <a:cubicBezTo>
                    <a:pt x="16184" y="6003"/>
                    <a:pt x="16138" y="6003"/>
                    <a:pt x="16115" y="6026"/>
                  </a:cubicBezTo>
                  <a:lnTo>
                    <a:pt x="16069" y="6026"/>
                  </a:lnTo>
                  <a:cubicBezTo>
                    <a:pt x="15978" y="6026"/>
                    <a:pt x="15887" y="6049"/>
                    <a:pt x="15796" y="6072"/>
                  </a:cubicBezTo>
                  <a:cubicBezTo>
                    <a:pt x="15750" y="6072"/>
                    <a:pt x="15681" y="6095"/>
                    <a:pt x="15636" y="6095"/>
                  </a:cubicBezTo>
                  <a:cubicBezTo>
                    <a:pt x="15659" y="6095"/>
                    <a:pt x="15681" y="6095"/>
                    <a:pt x="15704" y="6117"/>
                  </a:cubicBezTo>
                  <a:lnTo>
                    <a:pt x="15796" y="6117"/>
                  </a:lnTo>
                  <a:cubicBezTo>
                    <a:pt x="15818" y="6117"/>
                    <a:pt x="15841" y="6117"/>
                    <a:pt x="15864" y="6140"/>
                  </a:cubicBezTo>
                  <a:cubicBezTo>
                    <a:pt x="15887" y="6163"/>
                    <a:pt x="15887" y="6186"/>
                    <a:pt x="15887" y="6232"/>
                  </a:cubicBezTo>
                  <a:cubicBezTo>
                    <a:pt x="15887" y="6277"/>
                    <a:pt x="15887" y="6323"/>
                    <a:pt x="15887" y="6346"/>
                  </a:cubicBezTo>
                  <a:cubicBezTo>
                    <a:pt x="15887" y="6391"/>
                    <a:pt x="15910" y="6437"/>
                    <a:pt x="15910" y="6483"/>
                  </a:cubicBezTo>
                  <a:lnTo>
                    <a:pt x="15933" y="6505"/>
                  </a:lnTo>
                  <a:cubicBezTo>
                    <a:pt x="15933" y="6551"/>
                    <a:pt x="15955" y="6597"/>
                    <a:pt x="15955" y="6665"/>
                  </a:cubicBezTo>
                  <a:lnTo>
                    <a:pt x="15955" y="6688"/>
                  </a:lnTo>
                  <a:cubicBezTo>
                    <a:pt x="15978" y="6802"/>
                    <a:pt x="16024" y="6916"/>
                    <a:pt x="16069" y="7053"/>
                  </a:cubicBezTo>
                  <a:cubicBezTo>
                    <a:pt x="16115" y="7145"/>
                    <a:pt x="16138" y="7236"/>
                    <a:pt x="16184" y="7327"/>
                  </a:cubicBezTo>
                  <a:cubicBezTo>
                    <a:pt x="16206" y="7350"/>
                    <a:pt x="16206" y="7373"/>
                    <a:pt x="16229" y="7396"/>
                  </a:cubicBezTo>
                  <a:cubicBezTo>
                    <a:pt x="16252" y="7419"/>
                    <a:pt x="16252" y="7441"/>
                    <a:pt x="16275" y="7464"/>
                  </a:cubicBezTo>
                  <a:lnTo>
                    <a:pt x="16298" y="7510"/>
                  </a:lnTo>
                  <a:cubicBezTo>
                    <a:pt x="16298" y="7533"/>
                    <a:pt x="16321" y="7578"/>
                    <a:pt x="16343" y="7601"/>
                  </a:cubicBezTo>
                  <a:cubicBezTo>
                    <a:pt x="16366" y="7670"/>
                    <a:pt x="16412" y="7715"/>
                    <a:pt x="16435" y="7784"/>
                  </a:cubicBezTo>
                  <a:lnTo>
                    <a:pt x="16503" y="7898"/>
                  </a:lnTo>
                  <a:cubicBezTo>
                    <a:pt x="16549" y="7989"/>
                    <a:pt x="16617" y="8080"/>
                    <a:pt x="16663" y="8172"/>
                  </a:cubicBezTo>
                  <a:cubicBezTo>
                    <a:pt x="16709" y="8240"/>
                    <a:pt x="16754" y="8286"/>
                    <a:pt x="16800" y="8332"/>
                  </a:cubicBezTo>
                  <a:lnTo>
                    <a:pt x="16823" y="8377"/>
                  </a:lnTo>
                  <a:cubicBezTo>
                    <a:pt x="16868" y="8400"/>
                    <a:pt x="16914" y="8468"/>
                    <a:pt x="16960" y="8514"/>
                  </a:cubicBezTo>
                  <a:cubicBezTo>
                    <a:pt x="17005" y="8560"/>
                    <a:pt x="17051" y="8628"/>
                    <a:pt x="17119" y="8674"/>
                  </a:cubicBezTo>
                  <a:cubicBezTo>
                    <a:pt x="17142" y="8720"/>
                    <a:pt x="17188" y="8765"/>
                    <a:pt x="17234" y="8811"/>
                  </a:cubicBezTo>
                  <a:lnTo>
                    <a:pt x="17256" y="8834"/>
                  </a:lnTo>
                  <a:lnTo>
                    <a:pt x="17302" y="8879"/>
                  </a:lnTo>
                  <a:cubicBezTo>
                    <a:pt x="17348" y="8902"/>
                    <a:pt x="17371" y="8948"/>
                    <a:pt x="17416" y="8993"/>
                  </a:cubicBezTo>
                  <a:cubicBezTo>
                    <a:pt x="17530" y="9085"/>
                    <a:pt x="17644" y="9176"/>
                    <a:pt x="17781" y="9290"/>
                  </a:cubicBezTo>
                  <a:lnTo>
                    <a:pt x="17850" y="9359"/>
                  </a:lnTo>
                  <a:cubicBezTo>
                    <a:pt x="17896" y="9381"/>
                    <a:pt x="17941" y="9404"/>
                    <a:pt x="17964" y="9427"/>
                  </a:cubicBezTo>
                  <a:cubicBezTo>
                    <a:pt x="18032" y="9473"/>
                    <a:pt x="18101" y="9518"/>
                    <a:pt x="18147" y="9564"/>
                  </a:cubicBezTo>
                  <a:lnTo>
                    <a:pt x="18192" y="9587"/>
                  </a:lnTo>
                  <a:cubicBezTo>
                    <a:pt x="18284" y="9655"/>
                    <a:pt x="18420" y="9747"/>
                    <a:pt x="18535" y="9815"/>
                  </a:cubicBezTo>
                  <a:lnTo>
                    <a:pt x="18649" y="9884"/>
                  </a:lnTo>
                  <a:cubicBezTo>
                    <a:pt x="18740" y="9952"/>
                    <a:pt x="18809" y="9998"/>
                    <a:pt x="18900" y="10043"/>
                  </a:cubicBezTo>
                  <a:lnTo>
                    <a:pt x="18877" y="10021"/>
                  </a:lnTo>
                  <a:lnTo>
                    <a:pt x="18877" y="10021"/>
                  </a:lnTo>
                  <a:cubicBezTo>
                    <a:pt x="18900" y="10043"/>
                    <a:pt x="18923" y="10043"/>
                    <a:pt x="18945" y="10066"/>
                  </a:cubicBezTo>
                  <a:cubicBezTo>
                    <a:pt x="18968" y="10089"/>
                    <a:pt x="19014" y="10089"/>
                    <a:pt x="19037" y="10112"/>
                  </a:cubicBezTo>
                  <a:cubicBezTo>
                    <a:pt x="19082" y="10135"/>
                    <a:pt x="19105" y="10135"/>
                    <a:pt x="19151" y="10158"/>
                  </a:cubicBezTo>
                  <a:cubicBezTo>
                    <a:pt x="19219" y="10203"/>
                    <a:pt x="19288" y="10226"/>
                    <a:pt x="19356" y="10249"/>
                  </a:cubicBezTo>
                  <a:lnTo>
                    <a:pt x="19425" y="10294"/>
                  </a:lnTo>
                  <a:cubicBezTo>
                    <a:pt x="19470" y="10317"/>
                    <a:pt x="19516" y="10317"/>
                    <a:pt x="19562" y="10340"/>
                  </a:cubicBezTo>
                  <a:cubicBezTo>
                    <a:pt x="19607" y="10386"/>
                    <a:pt x="19676" y="10409"/>
                    <a:pt x="19744" y="10431"/>
                  </a:cubicBezTo>
                  <a:lnTo>
                    <a:pt x="19813" y="10454"/>
                  </a:lnTo>
                  <a:lnTo>
                    <a:pt x="19858" y="10477"/>
                  </a:lnTo>
                  <a:cubicBezTo>
                    <a:pt x="19881" y="10477"/>
                    <a:pt x="19904" y="10500"/>
                    <a:pt x="19927" y="10500"/>
                  </a:cubicBezTo>
                  <a:lnTo>
                    <a:pt x="19950" y="10523"/>
                  </a:lnTo>
                  <a:cubicBezTo>
                    <a:pt x="19995" y="10546"/>
                    <a:pt x="20064" y="10568"/>
                    <a:pt x="20155" y="10614"/>
                  </a:cubicBezTo>
                  <a:cubicBezTo>
                    <a:pt x="20178" y="10614"/>
                    <a:pt x="20224" y="10637"/>
                    <a:pt x="20247" y="10637"/>
                  </a:cubicBezTo>
                  <a:lnTo>
                    <a:pt x="20269" y="10660"/>
                  </a:lnTo>
                  <a:cubicBezTo>
                    <a:pt x="20292" y="10660"/>
                    <a:pt x="20338" y="10683"/>
                    <a:pt x="20361" y="10683"/>
                  </a:cubicBezTo>
                  <a:cubicBezTo>
                    <a:pt x="20383" y="10705"/>
                    <a:pt x="20406" y="10705"/>
                    <a:pt x="20429" y="10728"/>
                  </a:cubicBezTo>
                  <a:cubicBezTo>
                    <a:pt x="20475" y="10728"/>
                    <a:pt x="20520" y="10751"/>
                    <a:pt x="20566" y="10774"/>
                  </a:cubicBezTo>
                  <a:cubicBezTo>
                    <a:pt x="20612" y="10797"/>
                    <a:pt x="20635" y="10842"/>
                    <a:pt x="20612" y="10888"/>
                  </a:cubicBezTo>
                  <a:cubicBezTo>
                    <a:pt x="20612" y="10888"/>
                    <a:pt x="20589" y="10911"/>
                    <a:pt x="20589" y="10911"/>
                  </a:cubicBezTo>
                  <a:cubicBezTo>
                    <a:pt x="20612" y="10956"/>
                    <a:pt x="20635" y="10979"/>
                    <a:pt x="20657" y="11025"/>
                  </a:cubicBezTo>
                  <a:cubicBezTo>
                    <a:pt x="20680" y="11116"/>
                    <a:pt x="20703" y="11185"/>
                    <a:pt x="20726" y="11253"/>
                  </a:cubicBezTo>
                  <a:cubicBezTo>
                    <a:pt x="20749" y="11344"/>
                    <a:pt x="20771" y="11413"/>
                    <a:pt x="20771" y="11481"/>
                  </a:cubicBezTo>
                  <a:cubicBezTo>
                    <a:pt x="20794" y="11550"/>
                    <a:pt x="20817" y="11641"/>
                    <a:pt x="20840" y="11732"/>
                  </a:cubicBezTo>
                  <a:cubicBezTo>
                    <a:pt x="20840" y="11801"/>
                    <a:pt x="20863" y="11869"/>
                    <a:pt x="20863" y="11938"/>
                  </a:cubicBezTo>
                  <a:cubicBezTo>
                    <a:pt x="20863" y="12029"/>
                    <a:pt x="20886" y="12098"/>
                    <a:pt x="20863" y="12189"/>
                  </a:cubicBezTo>
                  <a:cubicBezTo>
                    <a:pt x="20863" y="12280"/>
                    <a:pt x="20863" y="12349"/>
                    <a:pt x="20863" y="12440"/>
                  </a:cubicBezTo>
                  <a:lnTo>
                    <a:pt x="20863" y="12486"/>
                  </a:lnTo>
                  <a:cubicBezTo>
                    <a:pt x="20863" y="12554"/>
                    <a:pt x="20863" y="12600"/>
                    <a:pt x="20840" y="12645"/>
                  </a:cubicBezTo>
                  <a:cubicBezTo>
                    <a:pt x="20840" y="12691"/>
                    <a:pt x="20817" y="12760"/>
                    <a:pt x="20817" y="12805"/>
                  </a:cubicBezTo>
                  <a:cubicBezTo>
                    <a:pt x="20794" y="12851"/>
                    <a:pt x="20794" y="12874"/>
                    <a:pt x="20794" y="12897"/>
                  </a:cubicBezTo>
                  <a:cubicBezTo>
                    <a:pt x="20771" y="12965"/>
                    <a:pt x="20726" y="13034"/>
                    <a:pt x="20703" y="13102"/>
                  </a:cubicBezTo>
                  <a:cubicBezTo>
                    <a:pt x="20657" y="13170"/>
                    <a:pt x="20612" y="13239"/>
                    <a:pt x="20566" y="13285"/>
                  </a:cubicBezTo>
                  <a:cubicBezTo>
                    <a:pt x="20520" y="13330"/>
                    <a:pt x="20498" y="13376"/>
                    <a:pt x="20452" y="13399"/>
                  </a:cubicBezTo>
                  <a:cubicBezTo>
                    <a:pt x="20429" y="13422"/>
                    <a:pt x="20406" y="13444"/>
                    <a:pt x="20383" y="13467"/>
                  </a:cubicBezTo>
                  <a:cubicBezTo>
                    <a:pt x="20361" y="13490"/>
                    <a:pt x="20315" y="13513"/>
                    <a:pt x="20292" y="13536"/>
                  </a:cubicBezTo>
                  <a:cubicBezTo>
                    <a:pt x="20269" y="13536"/>
                    <a:pt x="20224" y="13558"/>
                    <a:pt x="20201" y="13558"/>
                  </a:cubicBezTo>
                  <a:lnTo>
                    <a:pt x="20064" y="13558"/>
                  </a:lnTo>
                  <a:cubicBezTo>
                    <a:pt x="20018" y="13558"/>
                    <a:pt x="19973" y="13536"/>
                    <a:pt x="19950" y="13536"/>
                  </a:cubicBezTo>
                  <a:cubicBezTo>
                    <a:pt x="19904" y="13513"/>
                    <a:pt x="19858" y="13490"/>
                    <a:pt x="19813" y="13444"/>
                  </a:cubicBezTo>
                  <a:cubicBezTo>
                    <a:pt x="19790" y="13444"/>
                    <a:pt x="19744" y="13422"/>
                    <a:pt x="19722" y="13399"/>
                  </a:cubicBezTo>
                  <a:cubicBezTo>
                    <a:pt x="19630" y="13330"/>
                    <a:pt x="19585" y="13285"/>
                    <a:pt x="19539" y="13216"/>
                  </a:cubicBezTo>
                  <a:cubicBezTo>
                    <a:pt x="19470" y="13148"/>
                    <a:pt x="19425" y="13079"/>
                    <a:pt x="19402" y="13011"/>
                  </a:cubicBezTo>
                  <a:lnTo>
                    <a:pt x="19379" y="12988"/>
                  </a:lnTo>
                  <a:lnTo>
                    <a:pt x="19379" y="12965"/>
                  </a:lnTo>
                  <a:lnTo>
                    <a:pt x="19356" y="12965"/>
                  </a:lnTo>
                  <a:cubicBezTo>
                    <a:pt x="19356" y="12965"/>
                    <a:pt x="19356" y="12988"/>
                    <a:pt x="19356" y="13011"/>
                  </a:cubicBezTo>
                  <a:cubicBezTo>
                    <a:pt x="19356" y="13056"/>
                    <a:pt x="19356" y="13102"/>
                    <a:pt x="19379" y="13125"/>
                  </a:cubicBezTo>
                  <a:lnTo>
                    <a:pt x="19379" y="13170"/>
                  </a:lnTo>
                  <a:cubicBezTo>
                    <a:pt x="19379" y="13216"/>
                    <a:pt x="19379" y="13285"/>
                    <a:pt x="19402" y="13330"/>
                  </a:cubicBezTo>
                  <a:cubicBezTo>
                    <a:pt x="19402" y="13376"/>
                    <a:pt x="19402" y="13422"/>
                    <a:pt x="19402" y="13444"/>
                  </a:cubicBezTo>
                  <a:lnTo>
                    <a:pt x="19425" y="13513"/>
                  </a:lnTo>
                  <a:cubicBezTo>
                    <a:pt x="19425" y="13581"/>
                    <a:pt x="19448" y="13650"/>
                    <a:pt x="19448" y="13718"/>
                  </a:cubicBezTo>
                  <a:cubicBezTo>
                    <a:pt x="19470" y="13832"/>
                    <a:pt x="19470" y="13947"/>
                    <a:pt x="19470" y="14106"/>
                  </a:cubicBezTo>
                  <a:cubicBezTo>
                    <a:pt x="19470" y="14220"/>
                    <a:pt x="19470" y="14335"/>
                    <a:pt x="19448" y="14472"/>
                  </a:cubicBezTo>
                  <a:cubicBezTo>
                    <a:pt x="19448" y="14540"/>
                    <a:pt x="19448" y="14631"/>
                    <a:pt x="19425" y="14700"/>
                  </a:cubicBezTo>
                  <a:cubicBezTo>
                    <a:pt x="19402" y="14768"/>
                    <a:pt x="19379" y="14860"/>
                    <a:pt x="19356" y="14928"/>
                  </a:cubicBezTo>
                  <a:cubicBezTo>
                    <a:pt x="19334" y="14996"/>
                    <a:pt x="19311" y="15065"/>
                    <a:pt x="19265" y="15133"/>
                  </a:cubicBezTo>
                  <a:cubicBezTo>
                    <a:pt x="19242" y="15179"/>
                    <a:pt x="19219" y="15248"/>
                    <a:pt x="19174" y="15293"/>
                  </a:cubicBezTo>
                  <a:cubicBezTo>
                    <a:pt x="19128" y="15339"/>
                    <a:pt x="19105" y="15385"/>
                    <a:pt x="19060" y="15407"/>
                  </a:cubicBezTo>
                  <a:cubicBezTo>
                    <a:pt x="19037" y="15430"/>
                    <a:pt x="18991" y="15453"/>
                    <a:pt x="18945" y="15499"/>
                  </a:cubicBezTo>
                  <a:cubicBezTo>
                    <a:pt x="18923" y="15499"/>
                    <a:pt x="18900" y="15521"/>
                    <a:pt x="18854" y="15521"/>
                  </a:cubicBezTo>
                  <a:cubicBezTo>
                    <a:pt x="18740" y="15590"/>
                    <a:pt x="18626" y="15613"/>
                    <a:pt x="18489" y="15613"/>
                  </a:cubicBezTo>
                  <a:lnTo>
                    <a:pt x="18398" y="15613"/>
                  </a:lnTo>
                  <a:cubicBezTo>
                    <a:pt x="18329" y="15590"/>
                    <a:pt x="18238" y="15590"/>
                    <a:pt x="18169" y="15544"/>
                  </a:cubicBezTo>
                  <a:cubicBezTo>
                    <a:pt x="18078" y="15521"/>
                    <a:pt x="18010" y="15499"/>
                    <a:pt x="17941" y="15453"/>
                  </a:cubicBezTo>
                  <a:cubicBezTo>
                    <a:pt x="17873" y="15407"/>
                    <a:pt x="17804" y="15362"/>
                    <a:pt x="17759" y="15316"/>
                  </a:cubicBezTo>
                  <a:cubicBezTo>
                    <a:pt x="17690" y="15270"/>
                    <a:pt x="17644" y="15202"/>
                    <a:pt x="17576" y="15133"/>
                  </a:cubicBezTo>
                  <a:cubicBezTo>
                    <a:pt x="17553" y="15088"/>
                    <a:pt x="17507" y="15042"/>
                    <a:pt x="17485" y="14996"/>
                  </a:cubicBezTo>
                  <a:lnTo>
                    <a:pt x="17462" y="14974"/>
                  </a:lnTo>
                  <a:cubicBezTo>
                    <a:pt x="17416" y="14905"/>
                    <a:pt x="17371" y="14837"/>
                    <a:pt x="17325" y="14768"/>
                  </a:cubicBezTo>
                  <a:cubicBezTo>
                    <a:pt x="17279" y="14677"/>
                    <a:pt x="17234" y="14608"/>
                    <a:pt x="17188" y="14517"/>
                  </a:cubicBezTo>
                  <a:cubicBezTo>
                    <a:pt x="17165" y="14540"/>
                    <a:pt x="17165" y="14540"/>
                    <a:pt x="17142" y="14540"/>
                  </a:cubicBezTo>
                  <a:cubicBezTo>
                    <a:pt x="17142" y="14540"/>
                    <a:pt x="17142" y="14563"/>
                    <a:pt x="17142" y="14563"/>
                  </a:cubicBezTo>
                  <a:cubicBezTo>
                    <a:pt x="17119" y="14586"/>
                    <a:pt x="17119" y="14586"/>
                    <a:pt x="17119" y="14608"/>
                  </a:cubicBezTo>
                  <a:cubicBezTo>
                    <a:pt x="17097" y="14654"/>
                    <a:pt x="17097" y="14700"/>
                    <a:pt x="17097" y="14745"/>
                  </a:cubicBezTo>
                  <a:cubicBezTo>
                    <a:pt x="17097" y="14768"/>
                    <a:pt x="17097" y="14791"/>
                    <a:pt x="17119" y="14814"/>
                  </a:cubicBezTo>
                  <a:cubicBezTo>
                    <a:pt x="17119" y="14860"/>
                    <a:pt x="17119" y="14905"/>
                    <a:pt x="17119" y="14951"/>
                  </a:cubicBezTo>
                  <a:lnTo>
                    <a:pt x="17142" y="15042"/>
                  </a:lnTo>
                  <a:cubicBezTo>
                    <a:pt x="17142" y="15133"/>
                    <a:pt x="17142" y="15225"/>
                    <a:pt x="17142" y="15316"/>
                  </a:cubicBezTo>
                  <a:cubicBezTo>
                    <a:pt x="17142" y="15453"/>
                    <a:pt x="17119" y="15590"/>
                    <a:pt x="17097" y="15773"/>
                  </a:cubicBezTo>
                  <a:cubicBezTo>
                    <a:pt x="17097" y="15932"/>
                    <a:pt x="17051" y="16069"/>
                    <a:pt x="17028" y="16206"/>
                  </a:cubicBezTo>
                  <a:cubicBezTo>
                    <a:pt x="17005" y="16298"/>
                    <a:pt x="16982" y="16366"/>
                    <a:pt x="16937" y="16457"/>
                  </a:cubicBezTo>
                  <a:cubicBezTo>
                    <a:pt x="16914" y="16526"/>
                    <a:pt x="16868" y="16594"/>
                    <a:pt x="16846" y="16663"/>
                  </a:cubicBezTo>
                  <a:cubicBezTo>
                    <a:pt x="16754" y="16823"/>
                    <a:pt x="16663" y="16959"/>
                    <a:pt x="16549" y="17074"/>
                  </a:cubicBezTo>
                  <a:cubicBezTo>
                    <a:pt x="16503" y="17119"/>
                    <a:pt x="16458" y="17165"/>
                    <a:pt x="16389" y="17211"/>
                  </a:cubicBezTo>
                  <a:cubicBezTo>
                    <a:pt x="16321" y="17256"/>
                    <a:pt x="16252" y="17302"/>
                    <a:pt x="16184" y="17347"/>
                  </a:cubicBezTo>
                  <a:cubicBezTo>
                    <a:pt x="16138" y="17393"/>
                    <a:pt x="16069" y="17416"/>
                    <a:pt x="16001" y="17439"/>
                  </a:cubicBezTo>
                  <a:cubicBezTo>
                    <a:pt x="15955" y="17484"/>
                    <a:pt x="15887" y="17507"/>
                    <a:pt x="15796" y="17530"/>
                  </a:cubicBezTo>
                  <a:cubicBezTo>
                    <a:pt x="15750" y="17530"/>
                    <a:pt x="15681" y="17553"/>
                    <a:pt x="15636" y="17553"/>
                  </a:cubicBezTo>
                  <a:cubicBezTo>
                    <a:pt x="15590" y="17553"/>
                    <a:pt x="15545" y="17553"/>
                    <a:pt x="15522" y="17576"/>
                  </a:cubicBezTo>
                  <a:lnTo>
                    <a:pt x="14905" y="17576"/>
                  </a:lnTo>
                  <a:cubicBezTo>
                    <a:pt x="14883" y="17576"/>
                    <a:pt x="14837" y="17576"/>
                    <a:pt x="14814" y="17553"/>
                  </a:cubicBezTo>
                  <a:cubicBezTo>
                    <a:pt x="14768" y="17553"/>
                    <a:pt x="14746" y="17553"/>
                    <a:pt x="14700" y="17530"/>
                  </a:cubicBezTo>
                  <a:lnTo>
                    <a:pt x="14631" y="17530"/>
                  </a:lnTo>
                  <a:lnTo>
                    <a:pt x="14609" y="17507"/>
                  </a:lnTo>
                  <a:lnTo>
                    <a:pt x="14586" y="17507"/>
                  </a:lnTo>
                  <a:cubicBezTo>
                    <a:pt x="14563" y="17507"/>
                    <a:pt x="14540" y="17507"/>
                    <a:pt x="14540" y="17484"/>
                  </a:cubicBezTo>
                  <a:cubicBezTo>
                    <a:pt x="14449" y="17462"/>
                    <a:pt x="14380" y="17416"/>
                    <a:pt x="14335" y="17393"/>
                  </a:cubicBezTo>
                  <a:cubicBezTo>
                    <a:pt x="14289" y="17370"/>
                    <a:pt x="14243" y="17325"/>
                    <a:pt x="14198" y="17302"/>
                  </a:cubicBezTo>
                  <a:cubicBezTo>
                    <a:pt x="14152" y="17279"/>
                    <a:pt x="14107" y="17233"/>
                    <a:pt x="14061" y="17211"/>
                  </a:cubicBezTo>
                  <a:cubicBezTo>
                    <a:pt x="14015" y="17188"/>
                    <a:pt x="13992" y="17165"/>
                    <a:pt x="13970" y="17119"/>
                  </a:cubicBezTo>
                  <a:cubicBezTo>
                    <a:pt x="13947" y="17142"/>
                    <a:pt x="13947" y="17142"/>
                    <a:pt x="13924" y="17142"/>
                  </a:cubicBezTo>
                  <a:lnTo>
                    <a:pt x="13901" y="17142"/>
                  </a:lnTo>
                  <a:cubicBezTo>
                    <a:pt x="13878" y="17142"/>
                    <a:pt x="13855" y="17119"/>
                    <a:pt x="13833" y="17119"/>
                  </a:cubicBezTo>
                  <a:cubicBezTo>
                    <a:pt x="13810" y="17096"/>
                    <a:pt x="13764" y="17074"/>
                    <a:pt x="13741" y="17051"/>
                  </a:cubicBezTo>
                  <a:cubicBezTo>
                    <a:pt x="13673" y="17005"/>
                    <a:pt x="13627" y="16937"/>
                    <a:pt x="13559" y="16891"/>
                  </a:cubicBezTo>
                  <a:lnTo>
                    <a:pt x="13559" y="16868"/>
                  </a:lnTo>
                  <a:cubicBezTo>
                    <a:pt x="13490" y="16823"/>
                    <a:pt x="13445" y="16777"/>
                    <a:pt x="13399" y="16708"/>
                  </a:cubicBezTo>
                  <a:cubicBezTo>
                    <a:pt x="13353" y="16640"/>
                    <a:pt x="13308" y="16571"/>
                    <a:pt x="13262" y="16480"/>
                  </a:cubicBezTo>
                  <a:cubicBezTo>
                    <a:pt x="13216" y="16434"/>
                    <a:pt x="13193" y="16366"/>
                    <a:pt x="13148" y="16275"/>
                  </a:cubicBezTo>
                  <a:cubicBezTo>
                    <a:pt x="13125" y="16206"/>
                    <a:pt x="13079" y="16115"/>
                    <a:pt x="13057" y="16046"/>
                  </a:cubicBezTo>
                  <a:cubicBezTo>
                    <a:pt x="13034" y="16001"/>
                    <a:pt x="13011" y="15955"/>
                    <a:pt x="13011" y="15932"/>
                  </a:cubicBezTo>
                  <a:lnTo>
                    <a:pt x="12988" y="15887"/>
                  </a:lnTo>
                  <a:cubicBezTo>
                    <a:pt x="12965" y="15841"/>
                    <a:pt x="12942" y="15773"/>
                    <a:pt x="12920" y="15704"/>
                  </a:cubicBezTo>
                  <a:lnTo>
                    <a:pt x="12897" y="15658"/>
                  </a:lnTo>
                  <a:lnTo>
                    <a:pt x="12851" y="15681"/>
                  </a:lnTo>
                  <a:cubicBezTo>
                    <a:pt x="12805" y="15750"/>
                    <a:pt x="12760" y="15795"/>
                    <a:pt x="12691" y="15841"/>
                  </a:cubicBezTo>
                  <a:cubicBezTo>
                    <a:pt x="12646" y="15910"/>
                    <a:pt x="12577" y="15955"/>
                    <a:pt x="12532" y="16001"/>
                  </a:cubicBezTo>
                  <a:lnTo>
                    <a:pt x="12486" y="16046"/>
                  </a:lnTo>
                  <a:cubicBezTo>
                    <a:pt x="12440" y="16092"/>
                    <a:pt x="12395" y="16138"/>
                    <a:pt x="12349" y="16161"/>
                  </a:cubicBezTo>
                  <a:cubicBezTo>
                    <a:pt x="12303" y="16206"/>
                    <a:pt x="12235" y="16275"/>
                    <a:pt x="12166" y="16320"/>
                  </a:cubicBezTo>
                  <a:cubicBezTo>
                    <a:pt x="12098" y="16366"/>
                    <a:pt x="12029" y="16412"/>
                    <a:pt x="11961" y="16434"/>
                  </a:cubicBezTo>
                  <a:lnTo>
                    <a:pt x="11938" y="16457"/>
                  </a:lnTo>
                  <a:cubicBezTo>
                    <a:pt x="11915" y="16457"/>
                    <a:pt x="11870" y="16480"/>
                    <a:pt x="11847" y="16480"/>
                  </a:cubicBezTo>
                  <a:lnTo>
                    <a:pt x="11687" y="16480"/>
                  </a:lnTo>
                  <a:cubicBezTo>
                    <a:pt x="11664" y="16480"/>
                    <a:pt x="11619" y="16480"/>
                    <a:pt x="11596" y="16503"/>
                  </a:cubicBezTo>
                  <a:lnTo>
                    <a:pt x="11527" y="16526"/>
                  </a:lnTo>
                  <a:cubicBezTo>
                    <a:pt x="11459" y="16526"/>
                    <a:pt x="11413" y="16549"/>
                    <a:pt x="11345" y="16549"/>
                  </a:cubicBezTo>
                  <a:lnTo>
                    <a:pt x="11299" y="16571"/>
                  </a:lnTo>
                  <a:cubicBezTo>
                    <a:pt x="11208" y="16571"/>
                    <a:pt x="11094" y="16594"/>
                    <a:pt x="10979" y="16594"/>
                  </a:cubicBezTo>
                  <a:lnTo>
                    <a:pt x="10774" y="16594"/>
                  </a:lnTo>
                  <a:cubicBezTo>
                    <a:pt x="10637" y="16571"/>
                    <a:pt x="10500" y="16571"/>
                    <a:pt x="10363" y="16549"/>
                  </a:cubicBezTo>
                  <a:cubicBezTo>
                    <a:pt x="10318" y="16526"/>
                    <a:pt x="10249" y="16526"/>
                    <a:pt x="10203" y="16503"/>
                  </a:cubicBezTo>
                  <a:lnTo>
                    <a:pt x="10158" y="16503"/>
                  </a:lnTo>
                  <a:cubicBezTo>
                    <a:pt x="10089" y="16480"/>
                    <a:pt x="9998" y="16434"/>
                    <a:pt x="9952" y="16412"/>
                  </a:cubicBezTo>
                  <a:cubicBezTo>
                    <a:pt x="9884" y="16389"/>
                    <a:pt x="9815" y="16366"/>
                    <a:pt x="9747" y="16320"/>
                  </a:cubicBezTo>
                  <a:cubicBezTo>
                    <a:pt x="9701" y="16298"/>
                    <a:pt x="9656" y="16252"/>
                    <a:pt x="9610" y="16229"/>
                  </a:cubicBezTo>
                  <a:lnTo>
                    <a:pt x="9587" y="16206"/>
                  </a:lnTo>
                  <a:cubicBezTo>
                    <a:pt x="9541" y="16161"/>
                    <a:pt x="9496" y="16115"/>
                    <a:pt x="9450" y="16069"/>
                  </a:cubicBezTo>
                  <a:cubicBezTo>
                    <a:pt x="9382" y="16001"/>
                    <a:pt x="9336" y="15910"/>
                    <a:pt x="9290" y="15864"/>
                  </a:cubicBezTo>
                  <a:cubicBezTo>
                    <a:pt x="9268" y="15795"/>
                    <a:pt x="9222" y="15750"/>
                    <a:pt x="9199" y="15681"/>
                  </a:cubicBezTo>
                  <a:cubicBezTo>
                    <a:pt x="9153" y="15613"/>
                    <a:pt x="9131" y="15544"/>
                    <a:pt x="9108" y="15476"/>
                  </a:cubicBezTo>
                  <a:lnTo>
                    <a:pt x="9085" y="15453"/>
                  </a:lnTo>
                  <a:cubicBezTo>
                    <a:pt x="9085" y="15430"/>
                    <a:pt x="9062" y="15385"/>
                    <a:pt x="9062" y="15362"/>
                  </a:cubicBezTo>
                  <a:cubicBezTo>
                    <a:pt x="9039" y="15339"/>
                    <a:pt x="9039" y="15316"/>
                    <a:pt x="9039" y="15293"/>
                  </a:cubicBezTo>
                  <a:lnTo>
                    <a:pt x="9039" y="15270"/>
                  </a:lnTo>
                  <a:cubicBezTo>
                    <a:pt x="9016" y="15202"/>
                    <a:pt x="8994" y="15133"/>
                    <a:pt x="8994" y="15088"/>
                  </a:cubicBezTo>
                  <a:cubicBezTo>
                    <a:pt x="8971" y="14996"/>
                    <a:pt x="8971" y="14928"/>
                    <a:pt x="8971" y="14860"/>
                  </a:cubicBezTo>
                  <a:cubicBezTo>
                    <a:pt x="8971" y="14791"/>
                    <a:pt x="8971" y="14723"/>
                    <a:pt x="8971" y="14654"/>
                  </a:cubicBezTo>
                  <a:cubicBezTo>
                    <a:pt x="8971" y="14608"/>
                    <a:pt x="8971" y="14563"/>
                    <a:pt x="8971" y="14540"/>
                  </a:cubicBezTo>
                  <a:lnTo>
                    <a:pt x="8994" y="14426"/>
                  </a:lnTo>
                  <a:cubicBezTo>
                    <a:pt x="8994" y="14357"/>
                    <a:pt x="9016" y="14266"/>
                    <a:pt x="9016" y="14198"/>
                  </a:cubicBezTo>
                  <a:cubicBezTo>
                    <a:pt x="9062" y="14038"/>
                    <a:pt x="9131" y="13878"/>
                    <a:pt x="9199" y="13718"/>
                  </a:cubicBezTo>
                  <a:cubicBezTo>
                    <a:pt x="9222" y="13650"/>
                    <a:pt x="9268" y="13581"/>
                    <a:pt x="9290" y="13536"/>
                  </a:cubicBezTo>
                  <a:cubicBezTo>
                    <a:pt x="9313" y="13513"/>
                    <a:pt x="9313" y="13490"/>
                    <a:pt x="9336" y="13467"/>
                  </a:cubicBezTo>
                  <a:cubicBezTo>
                    <a:pt x="9359" y="13422"/>
                    <a:pt x="9382" y="13399"/>
                    <a:pt x="9404" y="13353"/>
                  </a:cubicBezTo>
                  <a:cubicBezTo>
                    <a:pt x="9404" y="13330"/>
                    <a:pt x="9427" y="13285"/>
                    <a:pt x="9450" y="13262"/>
                  </a:cubicBezTo>
                  <a:cubicBezTo>
                    <a:pt x="9473" y="13239"/>
                    <a:pt x="9496" y="13193"/>
                    <a:pt x="9519" y="13170"/>
                  </a:cubicBezTo>
                  <a:cubicBezTo>
                    <a:pt x="9564" y="13102"/>
                    <a:pt x="9587" y="13034"/>
                    <a:pt x="9633" y="12965"/>
                  </a:cubicBezTo>
                  <a:cubicBezTo>
                    <a:pt x="9633" y="12942"/>
                    <a:pt x="9633" y="12919"/>
                    <a:pt x="9656" y="12897"/>
                  </a:cubicBezTo>
                  <a:lnTo>
                    <a:pt x="9656" y="12897"/>
                  </a:lnTo>
                  <a:cubicBezTo>
                    <a:pt x="9610" y="12942"/>
                    <a:pt x="9541" y="12965"/>
                    <a:pt x="9496" y="12988"/>
                  </a:cubicBezTo>
                  <a:cubicBezTo>
                    <a:pt x="9427" y="13034"/>
                    <a:pt x="9336" y="13079"/>
                    <a:pt x="9268" y="13102"/>
                  </a:cubicBezTo>
                  <a:cubicBezTo>
                    <a:pt x="9222" y="13102"/>
                    <a:pt x="9199" y="13125"/>
                    <a:pt x="9176" y="13125"/>
                  </a:cubicBezTo>
                  <a:cubicBezTo>
                    <a:pt x="9131" y="13148"/>
                    <a:pt x="9085" y="13170"/>
                    <a:pt x="9062" y="13170"/>
                  </a:cubicBezTo>
                  <a:cubicBezTo>
                    <a:pt x="8902" y="13239"/>
                    <a:pt x="8788" y="13285"/>
                    <a:pt x="8674" y="13307"/>
                  </a:cubicBezTo>
                  <a:cubicBezTo>
                    <a:pt x="8628" y="13307"/>
                    <a:pt x="8560" y="13330"/>
                    <a:pt x="8514" y="13330"/>
                  </a:cubicBezTo>
                  <a:lnTo>
                    <a:pt x="8469" y="13330"/>
                  </a:lnTo>
                  <a:cubicBezTo>
                    <a:pt x="8423" y="13353"/>
                    <a:pt x="8332" y="13376"/>
                    <a:pt x="8263" y="13376"/>
                  </a:cubicBezTo>
                  <a:cubicBezTo>
                    <a:pt x="8195" y="13376"/>
                    <a:pt x="8126" y="13353"/>
                    <a:pt x="8081" y="13353"/>
                  </a:cubicBezTo>
                  <a:cubicBezTo>
                    <a:pt x="8012" y="13330"/>
                    <a:pt x="7944" y="13307"/>
                    <a:pt x="7875" y="13285"/>
                  </a:cubicBezTo>
                  <a:cubicBezTo>
                    <a:pt x="7830" y="13262"/>
                    <a:pt x="7784" y="13239"/>
                    <a:pt x="7738" y="13216"/>
                  </a:cubicBezTo>
                  <a:cubicBezTo>
                    <a:pt x="7715" y="13193"/>
                    <a:pt x="7670" y="13170"/>
                    <a:pt x="7647" y="13148"/>
                  </a:cubicBezTo>
                  <a:cubicBezTo>
                    <a:pt x="7601" y="13102"/>
                    <a:pt x="7533" y="13056"/>
                    <a:pt x="7487" y="12965"/>
                  </a:cubicBezTo>
                  <a:cubicBezTo>
                    <a:pt x="7487" y="12942"/>
                    <a:pt x="7464" y="12919"/>
                    <a:pt x="7442" y="12897"/>
                  </a:cubicBezTo>
                  <a:cubicBezTo>
                    <a:pt x="7442" y="12851"/>
                    <a:pt x="7419" y="12805"/>
                    <a:pt x="7419" y="12782"/>
                  </a:cubicBezTo>
                  <a:cubicBezTo>
                    <a:pt x="7396" y="12714"/>
                    <a:pt x="7373" y="12623"/>
                    <a:pt x="7350" y="12531"/>
                  </a:cubicBezTo>
                  <a:cubicBezTo>
                    <a:pt x="7350" y="12486"/>
                    <a:pt x="7350" y="12417"/>
                    <a:pt x="7350" y="12349"/>
                  </a:cubicBezTo>
                  <a:cubicBezTo>
                    <a:pt x="7373" y="12257"/>
                    <a:pt x="7373" y="12166"/>
                    <a:pt x="7396" y="12075"/>
                  </a:cubicBezTo>
                  <a:cubicBezTo>
                    <a:pt x="7464" y="11824"/>
                    <a:pt x="7578" y="11550"/>
                    <a:pt x="7761" y="11253"/>
                  </a:cubicBezTo>
                  <a:lnTo>
                    <a:pt x="7784" y="11230"/>
                  </a:lnTo>
                  <a:cubicBezTo>
                    <a:pt x="7807" y="11185"/>
                    <a:pt x="7852" y="11116"/>
                    <a:pt x="7875" y="11071"/>
                  </a:cubicBezTo>
                  <a:cubicBezTo>
                    <a:pt x="7898" y="11048"/>
                    <a:pt x="7921" y="11025"/>
                    <a:pt x="7921" y="11002"/>
                  </a:cubicBezTo>
                  <a:lnTo>
                    <a:pt x="7966" y="10934"/>
                  </a:lnTo>
                  <a:cubicBezTo>
                    <a:pt x="8012" y="10865"/>
                    <a:pt x="8058" y="10819"/>
                    <a:pt x="8103" y="10774"/>
                  </a:cubicBezTo>
                  <a:cubicBezTo>
                    <a:pt x="8149" y="10728"/>
                    <a:pt x="8172" y="10705"/>
                    <a:pt x="8218" y="10660"/>
                  </a:cubicBezTo>
                  <a:cubicBezTo>
                    <a:pt x="8240" y="10637"/>
                    <a:pt x="8240" y="10614"/>
                    <a:pt x="8263" y="10568"/>
                  </a:cubicBezTo>
                  <a:cubicBezTo>
                    <a:pt x="8263" y="10568"/>
                    <a:pt x="8263" y="10568"/>
                    <a:pt x="8263" y="10546"/>
                  </a:cubicBezTo>
                  <a:lnTo>
                    <a:pt x="8240" y="10568"/>
                  </a:lnTo>
                  <a:cubicBezTo>
                    <a:pt x="8172" y="10614"/>
                    <a:pt x="8103" y="10660"/>
                    <a:pt x="8035" y="10683"/>
                  </a:cubicBezTo>
                  <a:cubicBezTo>
                    <a:pt x="7966" y="10728"/>
                    <a:pt x="7875" y="10751"/>
                    <a:pt x="7784" y="10774"/>
                  </a:cubicBezTo>
                  <a:cubicBezTo>
                    <a:pt x="7738" y="10797"/>
                    <a:pt x="7693" y="10797"/>
                    <a:pt x="7647" y="10819"/>
                  </a:cubicBezTo>
                  <a:lnTo>
                    <a:pt x="7578" y="10819"/>
                  </a:lnTo>
                  <a:cubicBezTo>
                    <a:pt x="7556" y="10819"/>
                    <a:pt x="7533" y="10819"/>
                    <a:pt x="7487" y="10797"/>
                  </a:cubicBezTo>
                  <a:cubicBezTo>
                    <a:pt x="7419" y="10797"/>
                    <a:pt x="7350" y="10751"/>
                    <a:pt x="7282" y="10728"/>
                  </a:cubicBezTo>
                  <a:cubicBezTo>
                    <a:pt x="7213" y="10705"/>
                    <a:pt x="7168" y="10660"/>
                    <a:pt x="7122" y="10614"/>
                  </a:cubicBezTo>
                  <a:cubicBezTo>
                    <a:pt x="7076" y="10546"/>
                    <a:pt x="7053" y="10500"/>
                    <a:pt x="7008" y="10409"/>
                  </a:cubicBezTo>
                  <a:cubicBezTo>
                    <a:pt x="6985" y="10363"/>
                    <a:pt x="6985" y="10294"/>
                    <a:pt x="6985" y="10249"/>
                  </a:cubicBezTo>
                  <a:cubicBezTo>
                    <a:pt x="6985" y="10249"/>
                    <a:pt x="6985" y="10226"/>
                    <a:pt x="6985" y="10226"/>
                  </a:cubicBezTo>
                  <a:lnTo>
                    <a:pt x="6962" y="10226"/>
                  </a:lnTo>
                  <a:cubicBezTo>
                    <a:pt x="6962" y="10112"/>
                    <a:pt x="6962" y="10021"/>
                    <a:pt x="6962" y="9929"/>
                  </a:cubicBezTo>
                  <a:cubicBezTo>
                    <a:pt x="6985" y="9815"/>
                    <a:pt x="7008" y="9678"/>
                    <a:pt x="7031" y="9564"/>
                  </a:cubicBezTo>
                  <a:cubicBezTo>
                    <a:pt x="7076" y="9450"/>
                    <a:pt x="7122" y="9313"/>
                    <a:pt x="7190" y="9199"/>
                  </a:cubicBezTo>
                  <a:cubicBezTo>
                    <a:pt x="7259" y="9062"/>
                    <a:pt x="7305" y="8948"/>
                    <a:pt x="7373" y="8856"/>
                  </a:cubicBezTo>
                  <a:cubicBezTo>
                    <a:pt x="7396" y="8788"/>
                    <a:pt x="7442" y="8742"/>
                    <a:pt x="7464" y="8697"/>
                  </a:cubicBezTo>
                  <a:lnTo>
                    <a:pt x="7487" y="8674"/>
                  </a:lnTo>
                  <a:lnTo>
                    <a:pt x="7510" y="8628"/>
                  </a:lnTo>
                  <a:cubicBezTo>
                    <a:pt x="7556" y="8583"/>
                    <a:pt x="7578" y="8514"/>
                    <a:pt x="7601" y="8491"/>
                  </a:cubicBezTo>
                  <a:cubicBezTo>
                    <a:pt x="7647" y="8423"/>
                    <a:pt x="7693" y="8377"/>
                    <a:pt x="7738" y="8332"/>
                  </a:cubicBezTo>
                  <a:lnTo>
                    <a:pt x="7761" y="8286"/>
                  </a:lnTo>
                  <a:cubicBezTo>
                    <a:pt x="7807" y="8263"/>
                    <a:pt x="7830" y="8217"/>
                    <a:pt x="7875" y="8172"/>
                  </a:cubicBezTo>
                  <a:lnTo>
                    <a:pt x="7898" y="8126"/>
                  </a:lnTo>
                  <a:cubicBezTo>
                    <a:pt x="7966" y="8058"/>
                    <a:pt x="8012" y="7989"/>
                    <a:pt x="8058" y="7943"/>
                  </a:cubicBezTo>
                  <a:cubicBezTo>
                    <a:pt x="8103" y="7898"/>
                    <a:pt x="8126" y="7875"/>
                    <a:pt x="8149" y="7852"/>
                  </a:cubicBezTo>
                  <a:lnTo>
                    <a:pt x="8218" y="7784"/>
                  </a:lnTo>
                  <a:cubicBezTo>
                    <a:pt x="8332" y="7670"/>
                    <a:pt x="8446" y="7578"/>
                    <a:pt x="8537" y="7510"/>
                  </a:cubicBezTo>
                  <a:cubicBezTo>
                    <a:pt x="8583" y="7464"/>
                    <a:pt x="8628" y="7441"/>
                    <a:pt x="8651" y="7419"/>
                  </a:cubicBezTo>
                  <a:cubicBezTo>
                    <a:pt x="8674" y="7396"/>
                    <a:pt x="8720" y="7373"/>
                    <a:pt x="8743" y="7327"/>
                  </a:cubicBezTo>
                  <a:cubicBezTo>
                    <a:pt x="8765" y="7282"/>
                    <a:pt x="8788" y="7259"/>
                    <a:pt x="8834" y="7236"/>
                  </a:cubicBezTo>
                  <a:cubicBezTo>
                    <a:pt x="8857" y="7236"/>
                    <a:pt x="8880" y="7213"/>
                    <a:pt x="8902" y="7213"/>
                  </a:cubicBezTo>
                  <a:cubicBezTo>
                    <a:pt x="8925" y="7213"/>
                    <a:pt x="8948" y="7213"/>
                    <a:pt x="8948" y="7236"/>
                  </a:cubicBezTo>
                  <a:cubicBezTo>
                    <a:pt x="8994" y="7236"/>
                    <a:pt x="9016" y="7259"/>
                    <a:pt x="9062" y="7259"/>
                  </a:cubicBezTo>
                  <a:cubicBezTo>
                    <a:pt x="9108" y="7282"/>
                    <a:pt x="9176" y="7282"/>
                    <a:pt x="9222" y="7304"/>
                  </a:cubicBezTo>
                  <a:cubicBezTo>
                    <a:pt x="9268" y="7304"/>
                    <a:pt x="9313" y="7327"/>
                    <a:pt x="9382" y="7327"/>
                  </a:cubicBezTo>
                  <a:cubicBezTo>
                    <a:pt x="9450" y="7350"/>
                    <a:pt x="9541" y="7373"/>
                    <a:pt x="9610" y="7373"/>
                  </a:cubicBezTo>
                  <a:cubicBezTo>
                    <a:pt x="9793" y="7419"/>
                    <a:pt x="9975" y="7441"/>
                    <a:pt x="10181" y="7464"/>
                  </a:cubicBezTo>
                  <a:cubicBezTo>
                    <a:pt x="10272" y="7487"/>
                    <a:pt x="10363" y="7487"/>
                    <a:pt x="10454" y="7510"/>
                  </a:cubicBezTo>
                  <a:cubicBezTo>
                    <a:pt x="10523" y="7510"/>
                    <a:pt x="10614" y="7533"/>
                    <a:pt x="10683" y="7533"/>
                  </a:cubicBezTo>
                  <a:lnTo>
                    <a:pt x="10957" y="7533"/>
                  </a:lnTo>
                  <a:cubicBezTo>
                    <a:pt x="11025" y="7555"/>
                    <a:pt x="11071" y="7555"/>
                    <a:pt x="11139" y="7555"/>
                  </a:cubicBezTo>
                  <a:lnTo>
                    <a:pt x="11367" y="7555"/>
                  </a:lnTo>
                  <a:cubicBezTo>
                    <a:pt x="11504" y="7555"/>
                    <a:pt x="11641" y="7533"/>
                    <a:pt x="11801" y="7533"/>
                  </a:cubicBezTo>
                  <a:cubicBezTo>
                    <a:pt x="11870" y="7533"/>
                    <a:pt x="11938" y="7510"/>
                    <a:pt x="12007" y="7510"/>
                  </a:cubicBezTo>
                  <a:lnTo>
                    <a:pt x="12212" y="7510"/>
                  </a:lnTo>
                  <a:cubicBezTo>
                    <a:pt x="12303" y="7487"/>
                    <a:pt x="12372" y="7487"/>
                    <a:pt x="12463" y="7464"/>
                  </a:cubicBezTo>
                  <a:lnTo>
                    <a:pt x="12532" y="7464"/>
                  </a:lnTo>
                  <a:lnTo>
                    <a:pt x="12600" y="7441"/>
                  </a:lnTo>
                  <a:lnTo>
                    <a:pt x="12691" y="7441"/>
                  </a:lnTo>
                  <a:cubicBezTo>
                    <a:pt x="12737" y="7419"/>
                    <a:pt x="12805" y="7419"/>
                    <a:pt x="12851" y="7419"/>
                  </a:cubicBezTo>
                  <a:cubicBezTo>
                    <a:pt x="12897" y="7396"/>
                    <a:pt x="12942" y="7396"/>
                    <a:pt x="12988" y="7373"/>
                  </a:cubicBezTo>
                  <a:lnTo>
                    <a:pt x="13034" y="7373"/>
                  </a:lnTo>
                  <a:lnTo>
                    <a:pt x="13057" y="7350"/>
                  </a:lnTo>
                  <a:cubicBezTo>
                    <a:pt x="13102" y="7327"/>
                    <a:pt x="13148" y="7327"/>
                    <a:pt x="13193" y="7304"/>
                  </a:cubicBezTo>
                  <a:cubicBezTo>
                    <a:pt x="13216" y="7304"/>
                    <a:pt x="13239" y="7304"/>
                    <a:pt x="13285" y="7282"/>
                  </a:cubicBezTo>
                  <a:cubicBezTo>
                    <a:pt x="13308" y="7282"/>
                    <a:pt x="13330" y="7259"/>
                    <a:pt x="13353" y="7259"/>
                  </a:cubicBezTo>
                  <a:cubicBezTo>
                    <a:pt x="13399" y="7236"/>
                    <a:pt x="13445" y="7213"/>
                    <a:pt x="13490" y="7213"/>
                  </a:cubicBezTo>
                  <a:cubicBezTo>
                    <a:pt x="13582" y="7167"/>
                    <a:pt x="13696" y="7122"/>
                    <a:pt x="13787" y="7076"/>
                  </a:cubicBezTo>
                  <a:lnTo>
                    <a:pt x="13833" y="7053"/>
                  </a:lnTo>
                  <a:lnTo>
                    <a:pt x="13901" y="7008"/>
                  </a:lnTo>
                  <a:cubicBezTo>
                    <a:pt x="13970" y="6985"/>
                    <a:pt x="14038" y="6939"/>
                    <a:pt x="14107" y="6894"/>
                  </a:cubicBezTo>
                  <a:cubicBezTo>
                    <a:pt x="14107" y="6894"/>
                    <a:pt x="14129" y="6871"/>
                    <a:pt x="14152" y="6871"/>
                  </a:cubicBezTo>
                  <a:cubicBezTo>
                    <a:pt x="14198" y="6825"/>
                    <a:pt x="14266" y="6802"/>
                    <a:pt x="14312" y="6757"/>
                  </a:cubicBezTo>
                  <a:lnTo>
                    <a:pt x="14380" y="6711"/>
                  </a:lnTo>
                  <a:cubicBezTo>
                    <a:pt x="14449" y="6665"/>
                    <a:pt x="14495" y="6620"/>
                    <a:pt x="14563" y="6574"/>
                  </a:cubicBezTo>
                  <a:cubicBezTo>
                    <a:pt x="14609" y="6528"/>
                    <a:pt x="14677" y="6483"/>
                    <a:pt x="14746" y="6437"/>
                  </a:cubicBezTo>
                  <a:cubicBezTo>
                    <a:pt x="14791" y="6391"/>
                    <a:pt x="14860" y="6346"/>
                    <a:pt x="14905" y="6300"/>
                  </a:cubicBezTo>
                  <a:lnTo>
                    <a:pt x="14951" y="6300"/>
                  </a:lnTo>
                  <a:cubicBezTo>
                    <a:pt x="15020" y="6232"/>
                    <a:pt x="15065" y="6186"/>
                    <a:pt x="15134" y="6117"/>
                  </a:cubicBezTo>
                  <a:cubicBezTo>
                    <a:pt x="15179" y="6072"/>
                    <a:pt x="15202" y="6003"/>
                    <a:pt x="15225" y="5958"/>
                  </a:cubicBezTo>
                  <a:cubicBezTo>
                    <a:pt x="15225" y="5958"/>
                    <a:pt x="15248" y="5935"/>
                    <a:pt x="15271" y="5935"/>
                  </a:cubicBezTo>
                  <a:cubicBezTo>
                    <a:pt x="15225" y="5889"/>
                    <a:pt x="15179" y="5844"/>
                    <a:pt x="15134" y="5798"/>
                  </a:cubicBezTo>
                  <a:cubicBezTo>
                    <a:pt x="15111" y="5752"/>
                    <a:pt x="15065" y="5729"/>
                    <a:pt x="15042" y="5684"/>
                  </a:cubicBezTo>
                  <a:cubicBezTo>
                    <a:pt x="14997" y="5638"/>
                    <a:pt x="14951" y="5592"/>
                    <a:pt x="14905" y="5547"/>
                  </a:cubicBezTo>
                  <a:cubicBezTo>
                    <a:pt x="14860" y="5501"/>
                    <a:pt x="14814" y="5456"/>
                    <a:pt x="14768" y="5410"/>
                  </a:cubicBezTo>
                  <a:cubicBezTo>
                    <a:pt x="14746" y="5387"/>
                    <a:pt x="14723" y="5364"/>
                    <a:pt x="14700" y="5341"/>
                  </a:cubicBezTo>
                  <a:cubicBezTo>
                    <a:pt x="14700" y="5296"/>
                    <a:pt x="14700" y="5250"/>
                    <a:pt x="14677" y="5204"/>
                  </a:cubicBezTo>
                  <a:cubicBezTo>
                    <a:pt x="14654" y="5182"/>
                    <a:pt x="14631" y="5159"/>
                    <a:pt x="14586" y="5159"/>
                  </a:cubicBezTo>
                  <a:cubicBezTo>
                    <a:pt x="14563" y="5159"/>
                    <a:pt x="14563" y="5159"/>
                    <a:pt x="14540" y="5182"/>
                  </a:cubicBezTo>
                  <a:lnTo>
                    <a:pt x="14517" y="5182"/>
                  </a:lnTo>
                  <a:cubicBezTo>
                    <a:pt x="14472" y="5227"/>
                    <a:pt x="14472" y="5227"/>
                    <a:pt x="14426" y="5227"/>
                  </a:cubicBezTo>
                  <a:cubicBezTo>
                    <a:pt x="14426" y="5227"/>
                    <a:pt x="14403" y="5250"/>
                    <a:pt x="14380" y="5250"/>
                  </a:cubicBezTo>
                  <a:lnTo>
                    <a:pt x="14335" y="5250"/>
                  </a:lnTo>
                  <a:lnTo>
                    <a:pt x="14335" y="5273"/>
                  </a:lnTo>
                  <a:cubicBezTo>
                    <a:pt x="14266" y="5296"/>
                    <a:pt x="14221" y="5319"/>
                    <a:pt x="14152" y="5319"/>
                  </a:cubicBezTo>
                  <a:cubicBezTo>
                    <a:pt x="14129" y="5341"/>
                    <a:pt x="14084" y="5364"/>
                    <a:pt x="14061" y="5364"/>
                  </a:cubicBezTo>
                  <a:cubicBezTo>
                    <a:pt x="14015" y="5387"/>
                    <a:pt x="13970" y="5410"/>
                    <a:pt x="13924" y="5433"/>
                  </a:cubicBezTo>
                  <a:lnTo>
                    <a:pt x="13855" y="5456"/>
                  </a:lnTo>
                  <a:cubicBezTo>
                    <a:pt x="13810" y="5478"/>
                    <a:pt x="13764" y="5501"/>
                    <a:pt x="13696" y="5524"/>
                  </a:cubicBezTo>
                  <a:lnTo>
                    <a:pt x="13650" y="5524"/>
                  </a:lnTo>
                  <a:cubicBezTo>
                    <a:pt x="13604" y="5547"/>
                    <a:pt x="13536" y="5570"/>
                    <a:pt x="13467" y="5592"/>
                  </a:cubicBezTo>
                  <a:cubicBezTo>
                    <a:pt x="13399" y="5615"/>
                    <a:pt x="13330" y="5638"/>
                    <a:pt x="13285" y="5661"/>
                  </a:cubicBezTo>
                  <a:cubicBezTo>
                    <a:pt x="13216" y="5661"/>
                    <a:pt x="13148" y="5684"/>
                    <a:pt x="13079" y="5684"/>
                  </a:cubicBezTo>
                  <a:lnTo>
                    <a:pt x="13034" y="5707"/>
                  </a:lnTo>
                  <a:cubicBezTo>
                    <a:pt x="12965" y="5707"/>
                    <a:pt x="12920" y="5729"/>
                    <a:pt x="12851" y="5729"/>
                  </a:cubicBezTo>
                  <a:cubicBezTo>
                    <a:pt x="12805" y="5729"/>
                    <a:pt x="12737" y="5752"/>
                    <a:pt x="12691" y="5752"/>
                  </a:cubicBezTo>
                  <a:lnTo>
                    <a:pt x="12554" y="5752"/>
                  </a:lnTo>
                  <a:cubicBezTo>
                    <a:pt x="12509" y="5775"/>
                    <a:pt x="12463" y="5775"/>
                    <a:pt x="12395" y="5775"/>
                  </a:cubicBezTo>
                  <a:cubicBezTo>
                    <a:pt x="12326" y="5775"/>
                    <a:pt x="12280" y="5798"/>
                    <a:pt x="12212" y="5798"/>
                  </a:cubicBezTo>
                  <a:cubicBezTo>
                    <a:pt x="12121" y="5798"/>
                    <a:pt x="12029" y="5798"/>
                    <a:pt x="11938" y="5821"/>
                  </a:cubicBezTo>
                  <a:lnTo>
                    <a:pt x="11756" y="5821"/>
                  </a:lnTo>
                  <a:cubicBezTo>
                    <a:pt x="11664" y="5821"/>
                    <a:pt x="11596" y="5821"/>
                    <a:pt x="11504" y="5844"/>
                  </a:cubicBezTo>
                  <a:lnTo>
                    <a:pt x="11208" y="5844"/>
                  </a:lnTo>
                  <a:cubicBezTo>
                    <a:pt x="11094" y="5844"/>
                    <a:pt x="10957" y="5821"/>
                    <a:pt x="10842" y="5798"/>
                  </a:cubicBezTo>
                  <a:lnTo>
                    <a:pt x="10797" y="5798"/>
                  </a:lnTo>
                  <a:cubicBezTo>
                    <a:pt x="10683" y="5775"/>
                    <a:pt x="10546" y="5775"/>
                    <a:pt x="10432" y="5752"/>
                  </a:cubicBezTo>
                  <a:cubicBezTo>
                    <a:pt x="10272" y="5729"/>
                    <a:pt x="10135" y="5684"/>
                    <a:pt x="10044" y="5661"/>
                  </a:cubicBezTo>
                  <a:cubicBezTo>
                    <a:pt x="9952" y="5661"/>
                    <a:pt x="9884" y="5638"/>
                    <a:pt x="9815" y="5615"/>
                  </a:cubicBezTo>
                  <a:lnTo>
                    <a:pt x="9770" y="5592"/>
                  </a:lnTo>
                  <a:cubicBezTo>
                    <a:pt x="9724" y="5592"/>
                    <a:pt x="9678" y="5570"/>
                    <a:pt x="9633" y="5570"/>
                  </a:cubicBezTo>
                  <a:cubicBezTo>
                    <a:pt x="9587" y="5547"/>
                    <a:pt x="9519" y="5524"/>
                    <a:pt x="9450" y="5501"/>
                  </a:cubicBezTo>
                  <a:cubicBezTo>
                    <a:pt x="9404" y="5501"/>
                    <a:pt x="9359" y="5478"/>
                    <a:pt x="9313" y="5456"/>
                  </a:cubicBezTo>
                  <a:lnTo>
                    <a:pt x="9245" y="5433"/>
                  </a:lnTo>
                  <a:cubicBezTo>
                    <a:pt x="9153" y="5410"/>
                    <a:pt x="9085" y="5387"/>
                    <a:pt x="9016" y="5341"/>
                  </a:cubicBezTo>
                  <a:cubicBezTo>
                    <a:pt x="8925" y="5319"/>
                    <a:pt x="8857" y="5296"/>
                    <a:pt x="8765" y="5250"/>
                  </a:cubicBezTo>
                  <a:lnTo>
                    <a:pt x="8720" y="5227"/>
                  </a:lnTo>
                  <a:lnTo>
                    <a:pt x="8720" y="5204"/>
                  </a:lnTo>
                  <a:cubicBezTo>
                    <a:pt x="8697" y="5159"/>
                    <a:pt x="8651" y="5136"/>
                    <a:pt x="8606" y="5113"/>
                  </a:cubicBezTo>
                  <a:lnTo>
                    <a:pt x="8560" y="5113"/>
                  </a:lnTo>
                  <a:cubicBezTo>
                    <a:pt x="8491" y="5068"/>
                    <a:pt x="8400" y="5045"/>
                    <a:pt x="8332" y="4999"/>
                  </a:cubicBezTo>
                  <a:lnTo>
                    <a:pt x="8240" y="4953"/>
                  </a:lnTo>
                  <a:cubicBezTo>
                    <a:pt x="8081" y="4885"/>
                    <a:pt x="7966" y="4816"/>
                    <a:pt x="7852" y="4771"/>
                  </a:cubicBezTo>
                  <a:cubicBezTo>
                    <a:pt x="7738" y="4702"/>
                    <a:pt x="7601" y="4611"/>
                    <a:pt x="7487" y="4543"/>
                  </a:cubicBezTo>
                  <a:cubicBezTo>
                    <a:pt x="7396" y="4474"/>
                    <a:pt x="7282" y="4406"/>
                    <a:pt x="7168" y="4314"/>
                  </a:cubicBezTo>
                  <a:lnTo>
                    <a:pt x="7076" y="4246"/>
                  </a:lnTo>
                  <a:lnTo>
                    <a:pt x="7076" y="4223"/>
                  </a:lnTo>
                  <a:cubicBezTo>
                    <a:pt x="7008" y="4177"/>
                    <a:pt x="6962" y="4154"/>
                    <a:pt x="6917" y="4109"/>
                  </a:cubicBezTo>
                  <a:lnTo>
                    <a:pt x="6825" y="4040"/>
                  </a:lnTo>
                  <a:cubicBezTo>
                    <a:pt x="6780" y="4018"/>
                    <a:pt x="6734" y="3972"/>
                    <a:pt x="6711" y="3949"/>
                  </a:cubicBezTo>
                  <a:lnTo>
                    <a:pt x="6665" y="3903"/>
                  </a:lnTo>
                  <a:lnTo>
                    <a:pt x="6643" y="3881"/>
                  </a:lnTo>
                  <a:cubicBezTo>
                    <a:pt x="6620" y="3858"/>
                    <a:pt x="6574" y="3835"/>
                    <a:pt x="6551" y="3789"/>
                  </a:cubicBezTo>
                  <a:cubicBezTo>
                    <a:pt x="6460" y="3721"/>
                    <a:pt x="6369" y="3630"/>
                    <a:pt x="6277" y="3538"/>
                  </a:cubicBezTo>
                  <a:cubicBezTo>
                    <a:pt x="6186" y="3424"/>
                    <a:pt x="6095" y="3333"/>
                    <a:pt x="6004" y="3241"/>
                  </a:cubicBezTo>
                  <a:cubicBezTo>
                    <a:pt x="5935" y="3150"/>
                    <a:pt x="5844" y="3059"/>
                    <a:pt x="5775" y="2968"/>
                  </a:cubicBezTo>
                  <a:cubicBezTo>
                    <a:pt x="5775" y="2945"/>
                    <a:pt x="5752" y="2945"/>
                    <a:pt x="5752" y="2922"/>
                  </a:cubicBezTo>
                  <a:cubicBezTo>
                    <a:pt x="5684" y="2831"/>
                    <a:pt x="5615" y="2739"/>
                    <a:pt x="5547" y="2648"/>
                  </a:cubicBezTo>
                  <a:cubicBezTo>
                    <a:pt x="5456" y="2557"/>
                    <a:pt x="5387" y="2488"/>
                    <a:pt x="5319" y="2397"/>
                  </a:cubicBezTo>
                  <a:cubicBezTo>
                    <a:pt x="5227" y="2237"/>
                    <a:pt x="5113" y="2100"/>
                    <a:pt x="4999" y="1963"/>
                  </a:cubicBezTo>
                  <a:cubicBezTo>
                    <a:pt x="4839" y="1735"/>
                    <a:pt x="4680" y="1507"/>
                    <a:pt x="4543" y="1233"/>
                  </a:cubicBezTo>
                  <a:cubicBezTo>
                    <a:pt x="4543" y="1210"/>
                    <a:pt x="4520" y="1187"/>
                    <a:pt x="4520" y="1164"/>
                  </a:cubicBezTo>
                  <a:lnTo>
                    <a:pt x="4497" y="1142"/>
                  </a:lnTo>
                  <a:lnTo>
                    <a:pt x="4451" y="1073"/>
                  </a:lnTo>
                  <a:lnTo>
                    <a:pt x="4451" y="1027"/>
                  </a:lnTo>
                  <a:cubicBezTo>
                    <a:pt x="4406" y="982"/>
                    <a:pt x="4383" y="913"/>
                    <a:pt x="4360" y="845"/>
                  </a:cubicBezTo>
                  <a:cubicBezTo>
                    <a:pt x="4337" y="799"/>
                    <a:pt x="4314" y="754"/>
                    <a:pt x="4292" y="685"/>
                  </a:cubicBezTo>
                  <a:lnTo>
                    <a:pt x="4269" y="639"/>
                  </a:lnTo>
                  <a:cubicBezTo>
                    <a:pt x="4269" y="594"/>
                    <a:pt x="4246" y="548"/>
                    <a:pt x="4223" y="502"/>
                  </a:cubicBezTo>
                  <a:lnTo>
                    <a:pt x="4200" y="480"/>
                  </a:lnTo>
                  <a:lnTo>
                    <a:pt x="4200" y="457"/>
                  </a:lnTo>
                  <a:cubicBezTo>
                    <a:pt x="4155" y="343"/>
                    <a:pt x="4109" y="206"/>
                    <a:pt x="4063" y="92"/>
                  </a:cubicBezTo>
                  <a:lnTo>
                    <a:pt x="4063" y="23"/>
                  </a:lnTo>
                  <a:cubicBezTo>
                    <a:pt x="4041" y="23"/>
                    <a:pt x="3995"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 name="Google Shape;9747;p58"/>
            <p:cNvSpPr/>
            <p:nvPr/>
          </p:nvSpPr>
          <p:spPr>
            <a:xfrm>
              <a:off x="5205540" y="2730867"/>
              <a:ext cx="999892" cy="761271"/>
            </a:xfrm>
            <a:custGeom>
              <a:avLst/>
              <a:gdLst/>
              <a:ahLst/>
              <a:cxnLst/>
              <a:rect l="l" t="t" r="r" b="b"/>
              <a:pathLst>
                <a:path w="21228" h="16162" extrusionOk="0">
                  <a:moveTo>
                    <a:pt x="867" y="1"/>
                  </a:moveTo>
                  <a:cubicBezTo>
                    <a:pt x="822" y="1"/>
                    <a:pt x="799" y="24"/>
                    <a:pt x="776" y="24"/>
                  </a:cubicBezTo>
                  <a:cubicBezTo>
                    <a:pt x="708" y="24"/>
                    <a:pt x="662" y="47"/>
                    <a:pt x="616" y="69"/>
                  </a:cubicBezTo>
                  <a:cubicBezTo>
                    <a:pt x="594" y="92"/>
                    <a:pt x="548" y="115"/>
                    <a:pt x="502" y="138"/>
                  </a:cubicBezTo>
                  <a:lnTo>
                    <a:pt x="457" y="183"/>
                  </a:lnTo>
                  <a:lnTo>
                    <a:pt x="388" y="229"/>
                  </a:lnTo>
                  <a:cubicBezTo>
                    <a:pt x="388" y="229"/>
                    <a:pt x="365" y="229"/>
                    <a:pt x="343" y="252"/>
                  </a:cubicBezTo>
                  <a:lnTo>
                    <a:pt x="320" y="275"/>
                  </a:lnTo>
                  <a:lnTo>
                    <a:pt x="297" y="298"/>
                  </a:lnTo>
                  <a:lnTo>
                    <a:pt x="228" y="343"/>
                  </a:lnTo>
                  <a:cubicBezTo>
                    <a:pt x="206" y="366"/>
                    <a:pt x="160" y="389"/>
                    <a:pt x="137" y="412"/>
                  </a:cubicBezTo>
                  <a:cubicBezTo>
                    <a:pt x="114" y="412"/>
                    <a:pt x="114" y="435"/>
                    <a:pt x="91" y="457"/>
                  </a:cubicBezTo>
                  <a:cubicBezTo>
                    <a:pt x="46" y="480"/>
                    <a:pt x="23" y="503"/>
                    <a:pt x="23" y="549"/>
                  </a:cubicBezTo>
                  <a:cubicBezTo>
                    <a:pt x="23" y="572"/>
                    <a:pt x="23" y="617"/>
                    <a:pt x="23" y="640"/>
                  </a:cubicBezTo>
                  <a:cubicBezTo>
                    <a:pt x="46" y="640"/>
                    <a:pt x="69" y="663"/>
                    <a:pt x="91" y="663"/>
                  </a:cubicBezTo>
                  <a:cubicBezTo>
                    <a:pt x="160" y="708"/>
                    <a:pt x="183" y="800"/>
                    <a:pt x="206" y="868"/>
                  </a:cubicBezTo>
                  <a:cubicBezTo>
                    <a:pt x="228" y="868"/>
                    <a:pt x="228" y="891"/>
                    <a:pt x="251" y="914"/>
                  </a:cubicBezTo>
                  <a:cubicBezTo>
                    <a:pt x="251" y="937"/>
                    <a:pt x="274" y="960"/>
                    <a:pt x="274" y="982"/>
                  </a:cubicBezTo>
                  <a:cubicBezTo>
                    <a:pt x="274" y="1005"/>
                    <a:pt x="274" y="1005"/>
                    <a:pt x="274" y="1028"/>
                  </a:cubicBezTo>
                  <a:cubicBezTo>
                    <a:pt x="297" y="1051"/>
                    <a:pt x="297" y="1074"/>
                    <a:pt x="320" y="1119"/>
                  </a:cubicBezTo>
                  <a:cubicBezTo>
                    <a:pt x="320" y="1165"/>
                    <a:pt x="320" y="1211"/>
                    <a:pt x="320" y="1256"/>
                  </a:cubicBezTo>
                  <a:cubicBezTo>
                    <a:pt x="320" y="1325"/>
                    <a:pt x="320" y="1370"/>
                    <a:pt x="320" y="1439"/>
                  </a:cubicBezTo>
                  <a:cubicBezTo>
                    <a:pt x="297" y="1576"/>
                    <a:pt x="274" y="1736"/>
                    <a:pt x="251" y="1873"/>
                  </a:cubicBezTo>
                  <a:cubicBezTo>
                    <a:pt x="228" y="1941"/>
                    <a:pt x="228" y="2010"/>
                    <a:pt x="206" y="2078"/>
                  </a:cubicBezTo>
                  <a:lnTo>
                    <a:pt x="183" y="2192"/>
                  </a:lnTo>
                  <a:cubicBezTo>
                    <a:pt x="183" y="2238"/>
                    <a:pt x="183" y="2283"/>
                    <a:pt x="160" y="2306"/>
                  </a:cubicBezTo>
                  <a:lnTo>
                    <a:pt x="160" y="2375"/>
                  </a:lnTo>
                  <a:cubicBezTo>
                    <a:pt x="137" y="2443"/>
                    <a:pt x="114" y="2512"/>
                    <a:pt x="114" y="2603"/>
                  </a:cubicBezTo>
                  <a:cubicBezTo>
                    <a:pt x="114" y="2626"/>
                    <a:pt x="91" y="2649"/>
                    <a:pt x="91" y="2671"/>
                  </a:cubicBezTo>
                  <a:cubicBezTo>
                    <a:pt x="91" y="2694"/>
                    <a:pt x="91" y="2717"/>
                    <a:pt x="91" y="2740"/>
                  </a:cubicBezTo>
                  <a:cubicBezTo>
                    <a:pt x="69" y="2808"/>
                    <a:pt x="69" y="2854"/>
                    <a:pt x="69" y="2900"/>
                  </a:cubicBezTo>
                  <a:lnTo>
                    <a:pt x="46" y="2968"/>
                  </a:lnTo>
                  <a:cubicBezTo>
                    <a:pt x="46" y="3037"/>
                    <a:pt x="23" y="3082"/>
                    <a:pt x="23" y="3128"/>
                  </a:cubicBezTo>
                  <a:lnTo>
                    <a:pt x="23" y="3196"/>
                  </a:lnTo>
                  <a:cubicBezTo>
                    <a:pt x="0" y="3311"/>
                    <a:pt x="0" y="3402"/>
                    <a:pt x="0" y="3493"/>
                  </a:cubicBezTo>
                  <a:cubicBezTo>
                    <a:pt x="0" y="3516"/>
                    <a:pt x="0" y="3516"/>
                    <a:pt x="0" y="3516"/>
                  </a:cubicBezTo>
                  <a:cubicBezTo>
                    <a:pt x="0" y="3584"/>
                    <a:pt x="0" y="3653"/>
                    <a:pt x="0" y="3721"/>
                  </a:cubicBezTo>
                  <a:cubicBezTo>
                    <a:pt x="0" y="3767"/>
                    <a:pt x="23" y="3836"/>
                    <a:pt x="23" y="3881"/>
                  </a:cubicBezTo>
                  <a:lnTo>
                    <a:pt x="46" y="3972"/>
                  </a:lnTo>
                  <a:cubicBezTo>
                    <a:pt x="46" y="4018"/>
                    <a:pt x="46" y="4041"/>
                    <a:pt x="69" y="4087"/>
                  </a:cubicBezTo>
                  <a:cubicBezTo>
                    <a:pt x="69" y="4087"/>
                    <a:pt x="69" y="4109"/>
                    <a:pt x="69" y="4109"/>
                  </a:cubicBezTo>
                  <a:cubicBezTo>
                    <a:pt x="69" y="4132"/>
                    <a:pt x="69" y="4155"/>
                    <a:pt x="69" y="4155"/>
                  </a:cubicBezTo>
                  <a:cubicBezTo>
                    <a:pt x="69" y="4246"/>
                    <a:pt x="91" y="4338"/>
                    <a:pt x="114" y="4406"/>
                  </a:cubicBezTo>
                  <a:cubicBezTo>
                    <a:pt x="137" y="4406"/>
                    <a:pt x="160" y="4429"/>
                    <a:pt x="183" y="4429"/>
                  </a:cubicBezTo>
                  <a:lnTo>
                    <a:pt x="206" y="4429"/>
                  </a:lnTo>
                  <a:cubicBezTo>
                    <a:pt x="206" y="4429"/>
                    <a:pt x="206" y="4406"/>
                    <a:pt x="206" y="4406"/>
                  </a:cubicBezTo>
                  <a:cubicBezTo>
                    <a:pt x="206" y="4361"/>
                    <a:pt x="228" y="4315"/>
                    <a:pt x="251" y="4292"/>
                  </a:cubicBezTo>
                  <a:cubicBezTo>
                    <a:pt x="274" y="4246"/>
                    <a:pt x="297" y="4224"/>
                    <a:pt x="343" y="4224"/>
                  </a:cubicBezTo>
                  <a:cubicBezTo>
                    <a:pt x="343" y="4201"/>
                    <a:pt x="343" y="4201"/>
                    <a:pt x="343" y="4201"/>
                  </a:cubicBezTo>
                  <a:cubicBezTo>
                    <a:pt x="365" y="4178"/>
                    <a:pt x="365" y="4178"/>
                    <a:pt x="365" y="4178"/>
                  </a:cubicBezTo>
                  <a:cubicBezTo>
                    <a:pt x="365" y="4155"/>
                    <a:pt x="388" y="4155"/>
                    <a:pt x="388" y="4155"/>
                  </a:cubicBezTo>
                  <a:cubicBezTo>
                    <a:pt x="388" y="4155"/>
                    <a:pt x="411" y="4178"/>
                    <a:pt x="411" y="4178"/>
                  </a:cubicBezTo>
                  <a:lnTo>
                    <a:pt x="502" y="4178"/>
                  </a:lnTo>
                  <a:cubicBezTo>
                    <a:pt x="502" y="4201"/>
                    <a:pt x="525" y="4201"/>
                    <a:pt x="525" y="4224"/>
                  </a:cubicBezTo>
                  <a:cubicBezTo>
                    <a:pt x="571" y="4269"/>
                    <a:pt x="594" y="4292"/>
                    <a:pt x="616" y="4338"/>
                  </a:cubicBezTo>
                  <a:lnTo>
                    <a:pt x="616" y="4361"/>
                  </a:lnTo>
                  <a:cubicBezTo>
                    <a:pt x="662" y="4429"/>
                    <a:pt x="685" y="4497"/>
                    <a:pt x="731" y="4543"/>
                  </a:cubicBezTo>
                  <a:lnTo>
                    <a:pt x="731" y="4589"/>
                  </a:lnTo>
                  <a:lnTo>
                    <a:pt x="753" y="4634"/>
                  </a:lnTo>
                  <a:cubicBezTo>
                    <a:pt x="776" y="4657"/>
                    <a:pt x="776" y="4680"/>
                    <a:pt x="776" y="4703"/>
                  </a:cubicBezTo>
                  <a:cubicBezTo>
                    <a:pt x="799" y="4749"/>
                    <a:pt x="799" y="4794"/>
                    <a:pt x="822" y="4817"/>
                  </a:cubicBezTo>
                  <a:lnTo>
                    <a:pt x="845" y="4908"/>
                  </a:lnTo>
                  <a:cubicBezTo>
                    <a:pt x="867" y="4954"/>
                    <a:pt x="890" y="5022"/>
                    <a:pt x="913" y="5091"/>
                  </a:cubicBezTo>
                  <a:cubicBezTo>
                    <a:pt x="913" y="5114"/>
                    <a:pt x="913" y="5137"/>
                    <a:pt x="936" y="5159"/>
                  </a:cubicBezTo>
                  <a:lnTo>
                    <a:pt x="959" y="5228"/>
                  </a:lnTo>
                  <a:cubicBezTo>
                    <a:pt x="982" y="5251"/>
                    <a:pt x="982" y="5274"/>
                    <a:pt x="1004" y="5296"/>
                  </a:cubicBezTo>
                  <a:cubicBezTo>
                    <a:pt x="1027" y="5342"/>
                    <a:pt x="1050" y="5365"/>
                    <a:pt x="1073" y="5388"/>
                  </a:cubicBezTo>
                  <a:cubicBezTo>
                    <a:pt x="1119" y="5433"/>
                    <a:pt x="1141" y="5456"/>
                    <a:pt x="1187" y="5456"/>
                  </a:cubicBezTo>
                  <a:lnTo>
                    <a:pt x="1301" y="5456"/>
                  </a:lnTo>
                  <a:cubicBezTo>
                    <a:pt x="1301" y="5456"/>
                    <a:pt x="1301" y="5456"/>
                    <a:pt x="1324" y="5433"/>
                  </a:cubicBezTo>
                  <a:cubicBezTo>
                    <a:pt x="1370" y="5433"/>
                    <a:pt x="1415" y="5410"/>
                    <a:pt x="1484" y="5410"/>
                  </a:cubicBezTo>
                  <a:cubicBezTo>
                    <a:pt x="1529" y="5388"/>
                    <a:pt x="1575" y="5388"/>
                    <a:pt x="1644" y="5388"/>
                  </a:cubicBezTo>
                  <a:lnTo>
                    <a:pt x="2009" y="5388"/>
                  </a:lnTo>
                  <a:cubicBezTo>
                    <a:pt x="2009" y="5388"/>
                    <a:pt x="2032" y="5365"/>
                    <a:pt x="2032" y="5365"/>
                  </a:cubicBezTo>
                  <a:cubicBezTo>
                    <a:pt x="2054" y="5365"/>
                    <a:pt x="2077" y="5365"/>
                    <a:pt x="2077" y="5342"/>
                  </a:cubicBezTo>
                  <a:cubicBezTo>
                    <a:pt x="2100" y="5342"/>
                    <a:pt x="2146" y="5319"/>
                    <a:pt x="2169" y="5319"/>
                  </a:cubicBezTo>
                  <a:lnTo>
                    <a:pt x="2214" y="5296"/>
                  </a:lnTo>
                  <a:lnTo>
                    <a:pt x="2305" y="5296"/>
                  </a:lnTo>
                  <a:cubicBezTo>
                    <a:pt x="2351" y="5296"/>
                    <a:pt x="2374" y="5296"/>
                    <a:pt x="2420" y="5319"/>
                  </a:cubicBezTo>
                  <a:lnTo>
                    <a:pt x="2534" y="5319"/>
                  </a:lnTo>
                  <a:lnTo>
                    <a:pt x="2648" y="5342"/>
                  </a:lnTo>
                  <a:lnTo>
                    <a:pt x="2876" y="5342"/>
                  </a:lnTo>
                  <a:cubicBezTo>
                    <a:pt x="2945" y="5342"/>
                    <a:pt x="3013" y="5365"/>
                    <a:pt x="3082" y="5365"/>
                  </a:cubicBezTo>
                  <a:lnTo>
                    <a:pt x="3150" y="5388"/>
                  </a:lnTo>
                  <a:cubicBezTo>
                    <a:pt x="3196" y="5388"/>
                    <a:pt x="3264" y="5388"/>
                    <a:pt x="3310" y="5410"/>
                  </a:cubicBezTo>
                  <a:cubicBezTo>
                    <a:pt x="3378" y="5410"/>
                    <a:pt x="3470" y="5410"/>
                    <a:pt x="3538" y="5433"/>
                  </a:cubicBezTo>
                  <a:cubicBezTo>
                    <a:pt x="3675" y="5433"/>
                    <a:pt x="3812" y="5479"/>
                    <a:pt x="3949" y="5502"/>
                  </a:cubicBezTo>
                  <a:cubicBezTo>
                    <a:pt x="4017" y="5502"/>
                    <a:pt x="4063" y="5525"/>
                    <a:pt x="4132" y="5525"/>
                  </a:cubicBezTo>
                  <a:cubicBezTo>
                    <a:pt x="4223" y="5570"/>
                    <a:pt x="4337" y="5593"/>
                    <a:pt x="4451" y="5639"/>
                  </a:cubicBezTo>
                  <a:cubicBezTo>
                    <a:pt x="4520" y="5662"/>
                    <a:pt x="4588" y="5684"/>
                    <a:pt x="4656" y="5707"/>
                  </a:cubicBezTo>
                  <a:cubicBezTo>
                    <a:pt x="4702" y="5730"/>
                    <a:pt x="4748" y="5753"/>
                    <a:pt x="4793" y="5753"/>
                  </a:cubicBezTo>
                  <a:cubicBezTo>
                    <a:pt x="4885" y="5799"/>
                    <a:pt x="4976" y="5844"/>
                    <a:pt x="5090" y="5890"/>
                  </a:cubicBezTo>
                  <a:cubicBezTo>
                    <a:pt x="5113" y="5913"/>
                    <a:pt x="5159" y="5935"/>
                    <a:pt x="5204" y="5958"/>
                  </a:cubicBezTo>
                  <a:cubicBezTo>
                    <a:pt x="5273" y="6004"/>
                    <a:pt x="5318" y="6027"/>
                    <a:pt x="5364" y="6050"/>
                  </a:cubicBezTo>
                  <a:cubicBezTo>
                    <a:pt x="5455" y="6095"/>
                    <a:pt x="5524" y="6141"/>
                    <a:pt x="5592" y="6187"/>
                  </a:cubicBezTo>
                  <a:lnTo>
                    <a:pt x="5706" y="6255"/>
                  </a:lnTo>
                  <a:cubicBezTo>
                    <a:pt x="5821" y="6323"/>
                    <a:pt x="5912" y="6392"/>
                    <a:pt x="6003" y="6460"/>
                  </a:cubicBezTo>
                  <a:cubicBezTo>
                    <a:pt x="6117" y="6552"/>
                    <a:pt x="6231" y="6643"/>
                    <a:pt x="6323" y="6734"/>
                  </a:cubicBezTo>
                  <a:cubicBezTo>
                    <a:pt x="6368" y="6780"/>
                    <a:pt x="6414" y="6826"/>
                    <a:pt x="6460" y="6871"/>
                  </a:cubicBezTo>
                  <a:cubicBezTo>
                    <a:pt x="6505" y="6917"/>
                    <a:pt x="6551" y="6940"/>
                    <a:pt x="6597" y="6985"/>
                  </a:cubicBezTo>
                  <a:cubicBezTo>
                    <a:pt x="6642" y="7031"/>
                    <a:pt x="6688" y="7077"/>
                    <a:pt x="6711" y="7122"/>
                  </a:cubicBezTo>
                  <a:lnTo>
                    <a:pt x="6734" y="7145"/>
                  </a:lnTo>
                  <a:cubicBezTo>
                    <a:pt x="6779" y="7214"/>
                    <a:pt x="6848" y="7259"/>
                    <a:pt x="6893" y="7305"/>
                  </a:cubicBezTo>
                  <a:lnTo>
                    <a:pt x="6916" y="7328"/>
                  </a:lnTo>
                  <a:cubicBezTo>
                    <a:pt x="6985" y="7396"/>
                    <a:pt x="7053" y="7465"/>
                    <a:pt x="7099" y="7556"/>
                  </a:cubicBezTo>
                  <a:lnTo>
                    <a:pt x="7167" y="7625"/>
                  </a:lnTo>
                  <a:cubicBezTo>
                    <a:pt x="7190" y="7647"/>
                    <a:pt x="7213" y="7670"/>
                    <a:pt x="7236" y="7693"/>
                  </a:cubicBezTo>
                  <a:cubicBezTo>
                    <a:pt x="7281" y="7761"/>
                    <a:pt x="7327" y="7807"/>
                    <a:pt x="7373" y="7876"/>
                  </a:cubicBezTo>
                  <a:cubicBezTo>
                    <a:pt x="7418" y="7967"/>
                    <a:pt x="7464" y="8081"/>
                    <a:pt x="7510" y="8172"/>
                  </a:cubicBezTo>
                  <a:lnTo>
                    <a:pt x="7578" y="8309"/>
                  </a:lnTo>
                  <a:lnTo>
                    <a:pt x="7601" y="8378"/>
                  </a:lnTo>
                  <a:lnTo>
                    <a:pt x="7624" y="8401"/>
                  </a:lnTo>
                  <a:cubicBezTo>
                    <a:pt x="7624" y="8446"/>
                    <a:pt x="7647" y="8515"/>
                    <a:pt x="7669" y="8560"/>
                  </a:cubicBezTo>
                  <a:cubicBezTo>
                    <a:pt x="7692" y="8606"/>
                    <a:pt x="7692" y="8652"/>
                    <a:pt x="7715" y="8697"/>
                  </a:cubicBezTo>
                  <a:cubicBezTo>
                    <a:pt x="7738" y="8743"/>
                    <a:pt x="7761" y="8789"/>
                    <a:pt x="7761" y="8811"/>
                  </a:cubicBezTo>
                  <a:lnTo>
                    <a:pt x="7829" y="9017"/>
                  </a:lnTo>
                  <a:lnTo>
                    <a:pt x="7852" y="9063"/>
                  </a:lnTo>
                  <a:cubicBezTo>
                    <a:pt x="7852" y="9085"/>
                    <a:pt x="7875" y="9108"/>
                    <a:pt x="7875" y="9131"/>
                  </a:cubicBezTo>
                  <a:lnTo>
                    <a:pt x="7898" y="9245"/>
                  </a:lnTo>
                  <a:cubicBezTo>
                    <a:pt x="7921" y="9291"/>
                    <a:pt x="7921" y="9314"/>
                    <a:pt x="7943" y="9359"/>
                  </a:cubicBezTo>
                  <a:cubicBezTo>
                    <a:pt x="7943" y="9405"/>
                    <a:pt x="7943" y="9428"/>
                    <a:pt x="7966" y="9473"/>
                  </a:cubicBezTo>
                  <a:lnTo>
                    <a:pt x="7966" y="9496"/>
                  </a:lnTo>
                  <a:cubicBezTo>
                    <a:pt x="7989" y="9565"/>
                    <a:pt x="7989" y="9610"/>
                    <a:pt x="8012" y="9656"/>
                  </a:cubicBezTo>
                  <a:cubicBezTo>
                    <a:pt x="8035" y="9656"/>
                    <a:pt x="8035" y="9679"/>
                    <a:pt x="8035" y="9702"/>
                  </a:cubicBezTo>
                  <a:cubicBezTo>
                    <a:pt x="8035" y="9724"/>
                    <a:pt x="8057" y="9770"/>
                    <a:pt x="8057" y="9793"/>
                  </a:cubicBezTo>
                  <a:cubicBezTo>
                    <a:pt x="8057" y="9816"/>
                    <a:pt x="8057" y="9839"/>
                    <a:pt x="8057" y="9839"/>
                  </a:cubicBezTo>
                  <a:lnTo>
                    <a:pt x="8057" y="9884"/>
                  </a:lnTo>
                  <a:cubicBezTo>
                    <a:pt x="8057" y="9907"/>
                    <a:pt x="8057" y="9953"/>
                    <a:pt x="8057" y="9976"/>
                  </a:cubicBezTo>
                  <a:cubicBezTo>
                    <a:pt x="8057" y="9998"/>
                    <a:pt x="8057" y="10021"/>
                    <a:pt x="8080" y="10067"/>
                  </a:cubicBezTo>
                  <a:cubicBezTo>
                    <a:pt x="8080" y="10135"/>
                    <a:pt x="8080" y="10204"/>
                    <a:pt x="8080" y="10272"/>
                  </a:cubicBezTo>
                  <a:cubicBezTo>
                    <a:pt x="8080" y="10341"/>
                    <a:pt x="8080" y="10432"/>
                    <a:pt x="8080" y="10523"/>
                  </a:cubicBezTo>
                  <a:cubicBezTo>
                    <a:pt x="8080" y="10546"/>
                    <a:pt x="8103" y="10569"/>
                    <a:pt x="8103" y="10592"/>
                  </a:cubicBezTo>
                  <a:lnTo>
                    <a:pt x="8103" y="10660"/>
                  </a:lnTo>
                  <a:cubicBezTo>
                    <a:pt x="8103" y="10683"/>
                    <a:pt x="8103" y="10706"/>
                    <a:pt x="8103" y="10752"/>
                  </a:cubicBezTo>
                  <a:lnTo>
                    <a:pt x="8103" y="10774"/>
                  </a:lnTo>
                  <a:cubicBezTo>
                    <a:pt x="8103" y="10820"/>
                    <a:pt x="8103" y="10866"/>
                    <a:pt x="8103" y="10889"/>
                  </a:cubicBezTo>
                  <a:cubicBezTo>
                    <a:pt x="8126" y="10934"/>
                    <a:pt x="8126" y="10980"/>
                    <a:pt x="8126" y="11025"/>
                  </a:cubicBezTo>
                  <a:lnTo>
                    <a:pt x="8126" y="11071"/>
                  </a:lnTo>
                  <a:cubicBezTo>
                    <a:pt x="8126" y="11140"/>
                    <a:pt x="8126" y="11208"/>
                    <a:pt x="8126" y="11254"/>
                  </a:cubicBezTo>
                  <a:lnTo>
                    <a:pt x="8126" y="11299"/>
                  </a:lnTo>
                  <a:cubicBezTo>
                    <a:pt x="8126" y="11345"/>
                    <a:pt x="8126" y="11391"/>
                    <a:pt x="8126" y="11436"/>
                  </a:cubicBezTo>
                  <a:lnTo>
                    <a:pt x="8126" y="11459"/>
                  </a:lnTo>
                  <a:cubicBezTo>
                    <a:pt x="8126" y="11482"/>
                    <a:pt x="8126" y="11505"/>
                    <a:pt x="8126" y="11550"/>
                  </a:cubicBezTo>
                  <a:cubicBezTo>
                    <a:pt x="8126" y="11573"/>
                    <a:pt x="8126" y="11596"/>
                    <a:pt x="8126" y="11619"/>
                  </a:cubicBezTo>
                  <a:lnTo>
                    <a:pt x="8126" y="11733"/>
                  </a:lnTo>
                  <a:lnTo>
                    <a:pt x="8126" y="11779"/>
                  </a:lnTo>
                  <a:lnTo>
                    <a:pt x="8126" y="11802"/>
                  </a:lnTo>
                  <a:lnTo>
                    <a:pt x="8126" y="11824"/>
                  </a:lnTo>
                  <a:cubicBezTo>
                    <a:pt x="8103" y="11847"/>
                    <a:pt x="8103" y="11847"/>
                    <a:pt x="8103" y="11847"/>
                  </a:cubicBezTo>
                  <a:cubicBezTo>
                    <a:pt x="8080" y="11870"/>
                    <a:pt x="8080" y="11893"/>
                    <a:pt x="8080" y="11893"/>
                  </a:cubicBezTo>
                  <a:cubicBezTo>
                    <a:pt x="8080" y="11939"/>
                    <a:pt x="8057" y="11984"/>
                    <a:pt x="8057" y="12030"/>
                  </a:cubicBezTo>
                  <a:lnTo>
                    <a:pt x="8057" y="12053"/>
                  </a:lnTo>
                  <a:lnTo>
                    <a:pt x="8057" y="12098"/>
                  </a:lnTo>
                  <a:cubicBezTo>
                    <a:pt x="8035" y="12167"/>
                    <a:pt x="8035" y="12235"/>
                    <a:pt x="8012" y="12304"/>
                  </a:cubicBezTo>
                  <a:cubicBezTo>
                    <a:pt x="8012" y="12327"/>
                    <a:pt x="8012" y="12327"/>
                    <a:pt x="8012" y="12349"/>
                  </a:cubicBezTo>
                  <a:lnTo>
                    <a:pt x="8012" y="12395"/>
                  </a:lnTo>
                  <a:cubicBezTo>
                    <a:pt x="7989" y="12441"/>
                    <a:pt x="7989" y="12486"/>
                    <a:pt x="7989" y="12555"/>
                  </a:cubicBezTo>
                  <a:lnTo>
                    <a:pt x="7966" y="12623"/>
                  </a:lnTo>
                  <a:lnTo>
                    <a:pt x="7943" y="12715"/>
                  </a:lnTo>
                  <a:cubicBezTo>
                    <a:pt x="7921" y="12783"/>
                    <a:pt x="7921" y="12852"/>
                    <a:pt x="7898" y="12920"/>
                  </a:cubicBezTo>
                  <a:lnTo>
                    <a:pt x="7898" y="12943"/>
                  </a:lnTo>
                  <a:lnTo>
                    <a:pt x="7921" y="12943"/>
                  </a:lnTo>
                  <a:cubicBezTo>
                    <a:pt x="7943" y="12943"/>
                    <a:pt x="7966" y="12943"/>
                    <a:pt x="7966" y="12920"/>
                  </a:cubicBezTo>
                  <a:cubicBezTo>
                    <a:pt x="7966" y="12874"/>
                    <a:pt x="7989" y="12829"/>
                    <a:pt x="7989" y="12806"/>
                  </a:cubicBezTo>
                  <a:cubicBezTo>
                    <a:pt x="7989" y="12806"/>
                    <a:pt x="8004" y="12806"/>
                    <a:pt x="8010" y="12794"/>
                  </a:cubicBezTo>
                  <a:lnTo>
                    <a:pt x="8010" y="12794"/>
                  </a:lnTo>
                  <a:cubicBezTo>
                    <a:pt x="7986" y="12903"/>
                    <a:pt x="7943" y="12991"/>
                    <a:pt x="7921" y="13080"/>
                  </a:cubicBezTo>
                  <a:lnTo>
                    <a:pt x="7921" y="13103"/>
                  </a:lnTo>
                  <a:lnTo>
                    <a:pt x="7921" y="13125"/>
                  </a:lnTo>
                  <a:cubicBezTo>
                    <a:pt x="7898" y="13194"/>
                    <a:pt x="7875" y="13262"/>
                    <a:pt x="7875" y="13354"/>
                  </a:cubicBezTo>
                  <a:lnTo>
                    <a:pt x="7852" y="13445"/>
                  </a:lnTo>
                  <a:cubicBezTo>
                    <a:pt x="7829" y="13491"/>
                    <a:pt x="7829" y="13536"/>
                    <a:pt x="7829" y="13582"/>
                  </a:cubicBezTo>
                  <a:cubicBezTo>
                    <a:pt x="7806" y="13650"/>
                    <a:pt x="7806" y="13719"/>
                    <a:pt x="7784" y="13787"/>
                  </a:cubicBezTo>
                  <a:cubicBezTo>
                    <a:pt x="7784" y="13810"/>
                    <a:pt x="7761" y="13856"/>
                    <a:pt x="7761" y="13879"/>
                  </a:cubicBezTo>
                  <a:lnTo>
                    <a:pt x="7738" y="13924"/>
                  </a:lnTo>
                  <a:lnTo>
                    <a:pt x="7715" y="14016"/>
                  </a:lnTo>
                  <a:lnTo>
                    <a:pt x="7692" y="14084"/>
                  </a:lnTo>
                  <a:cubicBezTo>
                    <a:pt x="7669" y="14130"/>
                    <a:pt x="7647" y="14175"/>
                    <a:pt x="7647" y="14221"/>
                  </a:cubicBezTo>
                  <a:lnTo>
                    <a:pt x="7624" y="14244"/>
                  </a:lnTo>
                  <a:lnTo>
                    <a:pt x="7601" y="14312"/>
                  </a:lnTo>
                  <a:lnTo>
                    <a:pt x="7555" y="14426"/>
                  </a:lnTo>
                  <a:cubicBezTo>
                    <a:pt x="7555" y="14449"/>
                    <a:pt x="7532" y="14495"/>
                    <a:pt x="7532" y="14518"/>
                  </a:cubicBezTo>
                  <a:cubicBezTo>
                    <a:pt x="7510" y="14541"/>
                    <a:pt x="7510" y="14563"/>
                    <a:pt x="7487" y="14586"/>
                  </a:cubicBezTo>
                  <a:cubicBezTo>
                    <a:pt x="7464" y="14655"/>
                    <a:pt x="7441" y="14723"/>
                    <a:pt x="7418" y="14792"/>
                  </a:cubicBezTo>
                  <a:lnTo>
                    <a:pt x="7418" y="14814"/>
                  </a:lnTo>
                  <a:cubicBezTo>
                    <a:pt x="7418" y="14860"/>
                    <a:pt x="7396" y="14906"/>
                    <a:pt x="7396" y="14951"/>
                  </a:cubicBezTo>
                  <a:lnTo>
                    <a:pt x="7373" y="15020"/>
                  </a:lnTo>
                  <a:cubicBezTo>
                    <a:pt x="7373" y="15043"/>
                    <a:pt x="7350" y="15066"/>
                    <a:pt x="7350" y="15088"/>
                  </a:cubicBezTo>
                  <a:cubicBezTo>
                    <a:pt x="7327" y="15111"/>
                    <a:pt x="7327" y="15134"/>
                    <a:pt x="7304" y="15157"/>
                  </a:cubicBezTo>
                  <a:cubicBezTo>
                    <a:pt x="7281" y="15180"/>
                    <a:pt x="7259" y="15225"/>
                    <a:pt x="7236" y="15248"/>
                  </a:cubicBezTo>
                  <a:cubicBezTo>
                    <a:pt x="7236" y="15271"/>
                    <a:pt x="7213" y="15317"/>
                    <a:pt x="7190" y="15339"/>
                  </a:cubicBezTo>
                  <a:lnTo>
                    <a:pt x="7190" y="15362"/>
                  </a:lnTo>
                  <a:cubicBezTo>
                    <a:pt x="7190" y="15385"/>
                    <a:pt x="7167" y="15408"/>
                    <a:pt x="7167" y="15408"/>
                  </a:cubicBezTo>
                  <a:lnTo>
                    <a:pt x="7167" y="15431"/>
                  </a:lnTo>
                  <a:cubicBezTo>
                    <a:pt x="7167" y="15454"/>
                    <a:pt x="7144" y="15476"/>
                    <a:pt x="7144" y="15499"/>
                  </a:cubicBezTo>
                  <a:cubicBezTo>
                    <a:pt x="7144" y="15499"/>
                    <a:pt x="7144" y="15522"/>
                    <a:pt x="7144" y="15522"/>
                  </a:cubicBezTo>
                  <a:cubicBezTo>
                    <a:pt x="7144" y="15545"/>
                    <a:pt x="7167" y="15568"/>
                    <a:pt x="7167" y="15591"/>
                  </a:cubicBezTo>
                  <a:cubicBezTo>
                    <a:pt x="7190" y="15613"/>
                    <a:pt x="7236" y="15636"/>
                    <a:pt x="7259" y="15636"/>
                  </a:cubicBezTo>
                  <a:cubicBezTo>
                    <a:pt x="7281" y="15636"/>
                    <a:pt x="7304" y="15613"/>
                    <a:pt x="7327" y="15613"/>
                  </a:cubicBezTo>
                  <a:cubicBezTo>
                    <a:pt x="7350" y="15591"/>
                    <a:pt x="7350" y="15591"/>
                    <a:pt x="7350" y="15591"/>
                  </a:cubicBezTo>
                  <a:cubicBezTo>
                    <a:pt x="7418" y="15545"/>
                    <a:pt x="7487" y="15522"/>
                    <a:pt x="7578" y="15499"/>
                  </a:cubicBezTo>
                  <a:cubicBezTo>
                    <a:pt x="7624" y="15476"/>
                    <a:pt x="7692" y="15454"/>
                    <a:pt x="7784" y="15431"/>
                  </a:cubicBezTo>
                  <a:lnTo>
                    <a:pt x="7829" y="15408"/>
                  </a:lnTo>
                  <a:cubicBezTo>
                    <a:pt x="7875" y="15408"/>
                    <a:pt x="7943" y="15385"/>
                    <a:pt x="8012" y="15385"/>
                  </a:cubicBezTo>
                  <a:lnTo>
                    <a:pt x="8057" y="15385"/>
                  </a:lnTo>
                  <a:cubicBezTo>
                    <a:pt x="8080" y="15408"/>
                    <a:pt x="8103" y="15408"/>
                    <a:pt x="8126" y="15408"/>
                  </a:cubicBezTo>
                  <a:cubicBezTo>
                    <a:pt x="8194" y="15454"/>
                    <a:pt x="8240" y="15499"/>
                    <a:pt x="8286" y="15545"/>
                  </a:cubicBezTo>
                  <a:cubicBezTo>
                    <a:pt x="8331" y="15613"/>
                    <a:pt x="8377" y="15682"/>
                    <a:pt x="8423" y="15750"/>
                  </a:cubicBezTo>
                  <a:cubicBezTo>
                    <a:pt x="8468" y="15796"/>
                    <a:pt x="8491" y="15842"/>
                    <a:pt x="8514" y="15887"/>
                  </a:cubicBezTo>
                  <a:lnTo>
                    <a:pt x="8560" y="15933"/>
                  </a:lnTo>
                  <a:lnTo>
                    <a:pt x="8582" y="15979"/>
                  </a:lnTo>
                  <a:cubicBezTo>
                    <a:pt x="8605" y="16001"/>
                    <a:pt x="8628" y="16024"/>
                    <a:pt x="8628" y="16047"/>
                  </a:cubicBezTo>
                  <a:lnTo>
                    <a:pt x="8651" y="16070"/>
                  </a:lnTo>
                  <a:cubicBezTo>
                    <a:pt x="8674" y="16093"/>
                    <a:pt x="8674" y="16116"/>
                    <a:pt x="8697" y="16138"/>
                  </a:cubicBezTo>
                  <a:cubicBezTo>
                    <a:pt x="8719" y="16161"/>
                    <a:pt x="8765" y="16161"/>
                    <a:pt x="8788" y="16161"/>
                  </a:cubicBezTo>
                  <a:lnTo>
                    <a:pt x="8834" y="16161"/>
                  </a:lnTo>
                  <a:cubicBezTo>
                    <a:pt x="8879" y="16138"/>
                    <a:pt x="8902" y="16116"/>
                    <a:pt x="8902" y="16093"/>
                  </a:cubicBezTo>
                  <a:cubicBezTo>
                    <a:pt x="8902" y="16070"/>
                    <a:pt x="8925" y="16047"/>
                    <a:pt x="8925" y="16024"/>
                  </a:cubicBezTo>
                  <a:lnTo>
                    <a:pt x="8925" y="16001"/>
                  </a:lnTo>
                  <a:cubicBezTo>
                    <a:pt x="8948" y="15956"/>
                    <a:pt x="8948" y="15933"/>
                    <a:pt x="8948" y="15887"/>
                  </a:cubicBezTo>
                  <a:lnTo>
                    <a:pt x="8948" y="15842"/>
                  </a:lnTo>
                  <a:cubicBezTo>
                    <a:pt x="8970" y="15773"/>
                    <a:pt x="8970" y="15705"/>
                    <a:pt x="8993" y="15613"/>
                  </a:cubicBezTo>
                  <a:cubicBezTo>
                    <a:pt x="8993" y="15545"/>
                    <a:pt x="9016" y="15476"/>
                    <a:pt x="9016" y="15408"/>
                  </a:cubicBezTo>
                  <a:cubicBezTo>
                    <a:pt x="9039" y="15362"/>
                    <a:pt x="9039" y="15317"/>
                    <a:pt x="9062" y="15271"/>
                  </a:cubicBezTo>
                  <a:cubicBezTo>
                    <a:pt x="9062" y="15225"/>
                    <a:pt x="9062" y="15180"/>
                    <a:pt x="9062" y="15134"/>
                  </a:cubicBezTo>
                  <a:cubicBezTo>
                    <a:pt x="9062" y="15111"/>
                    <a:pt x="9085" y="15066"/>
                    <a:pt x="9085" y="15043"/>
                  </a:cubicBezTo>
                  <a:cubicBezTo>
                    <a:pt x="9130" y="15043"/>
                    <a:pt x="9153" y="15020"/>
                    <a:pt x="9176" y="14997"/>
                  </a:cubicBezTo>
                  <a:cubicBezTo>
                    <a:pt x="9176" y="14974"/>
                    <a:pt x="9199" y="14951"/>
                    <a:pt x="9199" y="14929"/>
                  </a:cubicBezTo>
                  <a:cubicBezTo>
                    <a:pt x="9222" y="14883"/>
                    <a:pt x="9222" y="14860"/>
                    <a:pt x="9244" y="14837"/>
                  </a:cubicBezTo>
                  <a:lnTo>
                    <a:pt x="9290" y="14700"/>
                  </a:lnTo>
                  <a:lnTo>
                    <a:pt x="9313" y="14586"/>
                  </a:lnTo>
                  <a:lnTo>
                    <a:pt x="9336" y="14541"/>
                  </a:lnTo>
                  <a:lnTo>
                    <a:pt x="9336" y="14518"/>
                  </a:lnTo>
                  <a:lnTo>
                    <a:pt x="9336" y="14472"/>
                  </a:lnTo>
                  <a:cubicBezTo>
                    <a:pt x="9336" y="14472"/>
                    <a:pt x="9359" y="14449"/>
                    <a:pt x="9359" y="14449"/>
                  </a:cubicBezTo>
                  <a:cubicBezTo>
                    <a:pt x="9359" y="14426"/>
                    <a:pt x="9359" y="14404"/>
                    <a:pt x="9359" y="14381"/>
                  </a:cubicBezTo>
                  <a:cubicBezTo>
                    <a:pt x="9381" y="14358"/>
                    <a:pt x="9381" y="14312"/>
                    <a:pt x="9381" y="14290"/>
                  </a:cubicBezTo>
                  <a:lnTo>
                    <a:pt x="9404" y="14267"/>
                  </a:lnTo>
                  <a:cubicBezTo>
                    <a:pt x="9404" y="14221"/>
                    <a:pt x="9427" y="14198"/>
                    <a:pt x="9404" y="14153"/>
                  </a:cubicBezTo>
                  <a:lnTo>
                    <a:pt x="9427" y="14130"/>
                  </a:lnTo>
                  <a:cubicBezTo>
                    <a:pt x="9450" y="14061"/>
                    <a:pt x="9473" y="13993"/>
                    <a:pt x="9495" y="13947"/>
                  </a:cubicBezTo>
                  <a:cubicBezTo>
                    <a:pt x="9495" y="13924"/>
                    <a:pt x="9518" y="13879"/>
                    <a:pt x="9518" y="13856"/>
                  </a:cubicBezTo>
                  <a:cubicBezTo>
                    <a:pt x="9541" y="13787"/>
                    <a:pt x="9564" y="13742"/>
                    <a:pt x="9587" y="13673"/>
                  </a:cubicBezTo>
                  <a:cubicBezTo>
                    <a:pt x="9587" y="13628"/>
                    <a:pt x="9610" y="13605"/>
                    <a:pt x="9610" y="13582"/>
                  </a:cubicBezTo>
                  <a:lnTo>
                    <a:pt x="9632" y="13536"/>
                  </a:lnTo>
                  <a:lnTo>
                    <a:pt x="9655" y="13513"/>
                  </a:lnTo>
                  <a:lnTo>
                    <a:pt x="9655" y="13468"/>
                  </a:lnTo>
                  <a:cubicBezTo>
                    <a:pt x="9701" y="13354"/>
                    <a:pt x="9769" y="13194"/>
                    <a:pt x="9838" y="13057"/>
                  </a:cubicBezTo>
                  <a:lnTo>
                    <a:pt x="9929" y="12920"/>
                  </a:lnTo>
                  <a:cubicBezTo>
                    <a:pt x="9975" y="12829"/>
                    <a:pt x="10020" y="12737"/>
                    <a:pt x="10066" y="12646"/>
                  </a:cubicBezTo>
                  <a:cubicBezTo>
                    <a:pt x="10089" y="12578"/>
                    <a:pt x="10135" y="12509"/>
                    <a:pt x="10180" y="12441"/>
                  </a:cubicBezTo>
                  <a:lnTo>
                    <a:pt x="10203" y="12395"/>
                  </a:lnTo>
                  <a:cubicBezTo>
                    <a:pt x="10226" y="12349"/>
                    <a:pt x="10249" y="12304"/>
                    <a:pt x="10294" y="12258"/>
                  </a:cubicBezTo>
                  <a:lnTo>
                    <a:pt x="10294" y="12235"/>
                  </a:lnTo>
                  <a:cubicBezTo>
                    <a:pt x="10317" y="12167"/>
                    <a:pt x="10363" y="12075"/>
                    <a:pt x="10386" y="12007"/>
                  </a:cubicBezTo>
                  <a:cubicBezTo>
                    <a:pt x="10431" y="11961"/>
                    <a:pt x="10454" y="11916"/>
                    <a:pt x="10500" y="11870"/>
                  </a:cubicBezTo>
                  <a:cubicBezTo>
                    <a:pt x="10523" y="11847"/>
                    <a:pt x="10545" y="11824"/>
                    <a:pt x="10568" y="11779"/>
                  </a:cubicBezTo>
                  <a:cubicBezTo>
                    <a:pt x="10591" y="11779"/>
                    <a:pt x="10591" y="11779"/>
                    <a:pt x="10591" y="11756"/>
                  </a:cubicBezTo>
                  <a:cubicBezTo>
                    <a:pt x="10637" y="11710"/>
                    <a:pt x="10660" y="11665"/>
                    <a:pt x="10705" y="11619"/>
                  </a:cubicBezTo>
                  <a:lnTo>
                    <a:pt x="10705" y="11596"/>
                  </a:lnTo>
                  <a:cubicBezTo>
                    <a:pt x="10728" y="11550"/>
                    <a:pt x="10774" y="11505"/>
                    <a:pt x="10797" y="11459"/>
                  </a:cubicBezTo>
                  <a:cubicBezTo>
                    <a:pt x="10797" y="11436"/>
                    <a:pt x="10819" y="11414"/>
                    <a:pt x="10819" y="11391"/>
                  </a:cubicBezTo>
                  <a:cubicBezTo>
                    <a:pt x="10842" y="11368"/>
                    <a:pt x="10865" y="11345"/>
                    <a:pt x="10911" y="11345"/>
                  </a:cubicBezTo>
                  <a:cubicBezTo>
                    <a:pt x="10933" y="11299"/>
                    <a:pt x="10933" y="11277"/>
                    <a:pt x="10956" y="11254"/>
                  </a:cubicBezTo>
                  <a:cubicBezTo>
                    <a:pt x="10979" y="11231"/>
                    <a:pt x="10979" y="11208"/>
                    <a:pt x="11002" y="11185"/>
                  </a:cubicBezTo>
                  <a:cubicBezTo>
                    <a:pt x="11048" y="11140"/>
                    <a:pt x="11070" y="11071"/>
                    <a:pt x="11093" y="11025"/>
                  </a:cubicBezTo>
                  <a:lnTo>
                    <a:pt x="11116" y="11003"/>
                  </a:lnTo>
                  <a:cubicBezTo>
                    <a:pt x="11185" y="10889"/>
                    <a:pt x="11253" y="10797"/>
                    <a:pt x="11390" y="10683"/>
                  </a:cubicBezTo>
                  <a:cubicBezTo>
                    <a:pt x="11436" y="10637"/>
                    <a:pt x="11481" y="10592"/>
                    <a:pt x="11527" y="10569"/>
                  </a:cubicBezTo>
                  <a:cubicBezTo>
                    <a:pt x="11550" y="10523"/>
                    <a:pt x="11595" y="10501"/>
                    <a:pt x="11641" y="10478"/>
                  </a:cubicBezTo>
                  <a:lnTo>
                    <a:pt x="11687" y="10409"/>
                  </a:lnTo>
                  <a:cubicBezTo>
                    <a:pt x="11732" y="10364"/>
                    <a:pt x="11801" y="10318"/>
                    <a:pt x="11869" y="10272"/>
                  </a:cubicBezTo>
                  <a:cubicBezTo>
                    <a:pt x="11892" y="10249"/>
                    <a:pt x="11915" y="10227"/>
                    <a:pt x="11915" y="10227"/>
                  </a:cubicBezTo>
                  <a:cubicBezTo>
                    <a:pt x="11961" y="10204"/>
                    <a:pt x="11983" y="10181"/>
                    <a:pt x="12006" y="10158"/>
                  </a:cubicBezTo>
                  <a:cubicBezTo>
                    <a:pt x="12052" y="10112"/>
                    <a:pt x="12120" y="10067"/>
                    <a:pt x="12166" y="10044"/>
                  </a:cubicBezTo>
                  <a:lnTo>
                    <a:pt x="12234" y="9998"/>
                  </a:lnTo>
                  <a:cubicBezTo>
                    <a:pt x="12257" y="9976"/>
                    <a:pt x="12303" y="9953"/>
                    <a:pt x="12326" y="9930"/>
                  </a:cubicBezTo>
                  <a:cubicBezTo>
                    <a:pt x="12371" y="9907"/>
                    <a:pt x="12417" y="9861"/>
                    <a:pt x="12486" y="9839"/>
                  </a:cubicBezTo>
                  <a:cubicBezTo>
                    <a:pt x="12531" y="9816"/>
                    <a:pt x="12577" y="9793"/>
                    <a:pt x="12623" y="9770"/>
                  </a:cubicBezTo>
                  <a:lnTo>
                    <a:pt x="12714" y="9724"/>
                  </a:lnTo>
                  <a:lnTo>
                    <a:pt x="12737" y="9702"/>
                  </a:lnTo>
                  <a:cubicBezTo>
                    <a:pt x="12805" y="9679"/>
                    <a:pt x="12896" y="9633"/>
                    <a:pt x="12965" y="9610"/>
                  </a:cubicBezTo>
                  <a:cubicBezTo>
                    <a:pt x="13033" y="9565"/>
                    <a:pt x="13125" y="9542"/>
                    <a:pt x="13216" y="9519"/>
                  </a:cubicBezTo>
                  <a:lnTo>
                    <a:pt x="13307" y="9496"/>
                  </a:lnTo>
                  <a:cubicBezTo>
                    <a:pt x="13353" y="9473"/>
                    <a:pt x="13399" y="9451"/>
                    <a:pt x="13444" y="9428"/>
                  </a:cubicBezTo>
                  <a:cubicBezTo>
                    <a:pt x="13467" y="9428"/>
                    <a:pt x="13490" y="9405"/>
                    <a:pt x="13536" y="9405"/>
                  </a:cubicBezTo>
                  <a:cubicBezTo>
                    <a:pt x="13558" y="9382"/>
                    <a:pt x="13558" y="9359"/>
                    <a:pt x="13581" y="9314"/>
                  </a:cubicBezTo>
                  <a:cubicBezTo>
                    <a:pt x="13650" y="9314"/>
                    <a:pt x="13718" y="9291"/>
                    <a:pt x="13787" y="9268"/>
                  </a:cubicBezTo>
                  <a:cubicBezTo>
                    <a:pt x="13855" y="9268"/>
                    <a:pt x="13924" y="9268"/>
                    <a:pt x="13992" y="9245"/>
                  </a:cubicBezTo>
                  <a:cubicBezTo>
                    <a:pt x="14061" y="9245"/>
                    <a:pt x="14106" y="9245"/>
                    <a:pt x="14175" y="9222"/>
                  </a:cubicBezTo>
                  <a:lnTo>
                    <a:pt x="14197" y="9222"/>
                  </a:lnTo>
                  <a:cubicBezTo>
                    <a:pt x="14220" y="9222"/>
                    <a:pt x="14266" y="9199"/>
                    <a:pt x="14312" y="9199"/>
                  </a:cubicBezTo>
                  <a:lnTo>
                    <a:pt x="14403" y="9199"/>
                  </a:lnTo>
                  <a:lnTo>
                    <a:pt x="14449" y="9177"/>
                  </a:lnTo>
                  <a:cubicBezTo>
                    <a:pt x="14540" y="9177"/>
                    <a:pt x="14631" y="9154"/>
                    <a:pt x="14722" y="9154"/>
                  </a:cubicBezTo>
                  <a:cubicBezTo>
                    <a:pt x="14768" y="9131"/>
                    <a:pt x="14837" y="9131"/>
                    <a:pt x="14905" y="9131"/>
                  </a:cubicBezTo>
                  <a:lnTo>
                    <a:pt x="15019" y="9131"/>
                  </a:lnTo>
                  <a:cubicBezTo>
                    <a:pt x="15088" y="9154"/>
                    <a:pt x="15156" y="9154"/>
                    <a:pt x="15225" y="9154"/>
                  </a:cubicBezTo>
                  <a:lnTo>
                    <a:pt x="15316" y="9154"/>
                  </a:lnTo>
                  <a:cubicBezTo>
                    <a:pt x="15430" y="9177"/>
                    <a:pt x="15544" y="9177"/>
                    <a:pt x="15635" y="9177"/>
                  </a:cubicBezTo>
                  <a:lnTo>
                    <a:pt x="15681" y="9177"/>
                  </a:lnTo>
                  <a:cubicBezTo>
                    <a:pt x="15818" y="9199"/>
                    <a:pt x="15955" y="9222"/>
                    <a:pt x="16069" y="9245"/>
                  </a:cubicBezTo>
                  <a:lnTo>
                    <a:pt x="16115" y="9268"/>
                  </a:lnTo>
                  <a:cubicBezTo>
                    <a:pt x="16160" y="9268"/>
                    <a:pt x="16206" y="9268"/>
                    <a:pt x="16252" y="9291"/>
                  </a:cubicBezTo>
                  <a:cubicBezTo>
                    <a:pt x="16343" y="9291"/>
                    <a:pt x="16412" y="9314"/>
                    <a:pt x="16503" y="9336"/>
                  </a:cubicBezTo>
                  <a:cubicBezTo>
                    <a:pt x="16594" y="9359"/>
                    <a:pt x="16685" y="9382"/>
                    <a:pt x="16800" y="9405"/>
                  </a:cubicBezTo>
                  <a:lnTo>
                    <a:pt x="16868" y="9428"/>
                  </a:lnTo>
                  <a:cubicBezTo>
                    <a:pt x="16982" y="9451"/>
                    <a:pt x="17119" y="9496"/>
                    <a:pt x="17233" y="9542"/>
                  </a:cubicBezTo>
                  <a:lnTo>
                    <a:pt x="17325" y="9588"/>
                  </a:lnTo>
                  <a:lnTo>
                    <a:pt x="17416" y="9610"/>
                  </a:lnTo>
                  <a:lnTo>
                    <a:pt x="17484" y="9633"/>
                  </a:lnTo>
                  <a:lnTo>
                    <a:pt x="17507" y="9656"/>
                  </a:lnTo>
                  <a:cubicBezTo>
                    <a:pt x="17530" y="9656"/>
                    <a:pt x="17576" y="9679"/>
                    <a:pt x="17598" y="9679"/>
                  </a:cubicBezTo>
                  <a:cubicBezTo>
                    <a:pt x="17690" y="9724"/>
                    <a:pt x="17758" y="9747"/>
                    <a:pt x="17827" y="9793"/>
                  </a:cubicBezTo>
                  <a:lnTo>
                    <a:pt x="17872" y="9816"/>
                  </a:lnTo>
                  <a:cubicBezTo>
                    <a:pt x="17918" y="9839"/>
                    <a:pt x="17986" y="9861"/>
                    <a:pt x="18032" y="9907"/>
                  </a:cubicBezTo>
                  <a:cubicBezTo>
                    <a:pt x="18078" y="9930"/>
                    <a:pt x="18146" y="9976"/>
                    <a:pt x="18215" y="10021"/>
                  </a:cubicBezTo>
                  <a:cubicBezTo>
                    <a:pt x="18238" y="10044"/>
                    <a:pt x="18260" y="10067"/>
                    <a:pt x="18283" y="10090"/>
                  </a:cubicBezTo>
                  <a:cubicBezTo>
                    <a:pt x="18375" y="10135"/>
                    <a:pt x="18443" y="10181"/>
                    <a:pt x="18534" y="10227"/>
                  </a:cubicBezTo>
                  <a:lnTo>
                    <a:pt x="18534" y="10249"/>
                  </a:lnTo>
                  <a:lnTo>
                    <a:pt x="18580" y="10249"/>
                  </a:lnTo>
                  <a:cubicBezTo>
                    <a:pt x="18603" y="10295"/>
                    <a:pt x="18648" y="10318"/>
                    <a:pt x="18671" y="10341"/>
                  </a:cubicBezTo>
                  <a:lnTo>
                    <a:pt x="18717" y="10364"/>
                  </a:lnTo>
                  <a:cubicBezTo>
                    <a:pt x="18740" y="10386"/>
                    <a:pt x="18763" y="10409"/>
                    <a:pt x="18808" y="10432"/>
                  </a:cubicBezTo>
                  <a:cubicBezTo>
                    <a:pt x="18831" y="10455"/>
                    <a:pt x="18854" y="10478"/>
                    <a:pt x="18899" y="10501"/>
                  </a:cubicBezTo>
                  <a:cubicBezTo>
                    <a:pt x="18991" y="10592"/>
                    <a:pt x="19105" y="10683"/>
                    <a:pt x="19196" y="10774"/>
                  </a:cubicBezTo>
                  <a:cubicBezTo>
                    <a:pt x="19219" y="10820"/>
                    <a:pt x="19242" y="10843"/>
                    <a:pt x="19265" y="10889"/>
                  </a:cubicBezTo>
                  <a:cubicBezTo>
                    <a:pt x="19288" y="10911"/>
                    <a:pt x="19310" y="10934"/>
                    <a:pt x="19310" y="10957"/>
                  </a:cubicBezTo>
                  <a:lnTo>
                    <a:pt x="19356" y="10957"/>
                  </a:lnTo>
                  <a:cubicBezTo>
                    <a:pt x="19402" y="10980"/>
                    <a:pt x="19424" y="11003"/>
                    <a:pt x="19424" y="11025"/>
                  </a:cubicBezTo>
                  <a:cubicBezTo>
                    <a:pt x="19470" y="11094"/>
                    <a:pt x="19516" y="11162"/>
                    <a:pt x="19561" y="11254"/>
                  </a:cubicBezTo>
                  <a:cubicBezTo>
                    <a:pt x="19584" y="11299"/>
                    <a:pt x="19607" y="11345"/>
                    <a:pt x="19630" y="11391"/>
                  </a:cubicBezTo>
                  <a:cubicBezTo>
                    <a:pt x="19653" y="11414"/>
                    <a:pt x="19676" y="11414"/>
                    <a:pt x="19698" y="11414"/>
                  </a:cubicBezTo>
                  <a:cubicBezTo>
                    <a:pt x="19744" y="11436"/>
                    <a:pt x="19767" y="11436"/>
                    <a:pt x="19813" y="11436"/>
                  </a:cubicBezTo>
                  <a:cubicBezTo>
                    <a:pt x="19835" y="11459"/>
                    <a:pt x="19858" y="11459"/>
                    <a:pt x="19904" y="11459"/>
                  </a:cubicBezTo>
                  <a:cubicBezTo>
                    <a:pt x="19927" y="11436"/>
                    <a:pt x="19949" y="11436"/>
                    <a:pt x="19972" y="11436"/>
                  </a:cubicBezTo>
                  <a:cubicBezTo>
                    <a:pt x="20018" y="11436"/>
                    <a:pt x="20041" y="11414"/>
                    <a:pt x="20064" y="11414"/>
                  </a:cubicBezTo>
                  <a:cubicBezTo>
                    <a:pt x="20132" y="11414"/>
                    <a:pt x="20201" y="11391"/>
                    <a:pt x="20269" y="11368"/>
                  </a:cubicBezTo>
                  <a:cubicBezTo>
                    <a:pt x="20360" y="11322"/>
                    <a:pt x="20429" y="11299"/>
                    <a:pt x="20497" y="11254"/>
                  </a:cubicBezTo>
                  <a:cubicBezTo>
                    <a:pt x="20566" y="11231"/>
                    <a:pt x="20611" y="11208"/>
                    <a:pt x="20657" y="11162"/>
                  </a:cubicBezTo>
                  <a:lnTo>
                    <a:pt x="20703" y="11162"/>
                  </a:lnTo>
                  <a:cubicBezTo>
                    <a:pt x="20748" y="11117"/>
                    <a:pt x="20794" y="11094"/>
                    <a:pt x="20862" y="11025"/>
                  </a:cubicBezTo>
                  <a:cubicBezTo>
                    <a:pt x="20931" y="10980"/>
                    <a:pt x="20999" y="10934"/>
                    <a:pt x="21045" y="10866"/>
                  </a:cubicBezTo>
                  <a:cubicBezTo>
                    <a:pt x="21068" y="10820"/>
                    <a:pt x="21114" y="10774"/>
                    <a:pt x="21136" y="10729"/>
                  </a:cubicBezTo>
                  <a:lnTo>
                    <a:pt x="21136" y="10706"/>
                  </a:lnTo>
                  <a:cubicBezTo>
                    <a:pt x="21182" y="10637"/>
                    <a:pt x="21228" y="10546"/>
                    <a:pt x="21205" y="10455"/>
                  </a:cubicBezTo>
                  <a:cubicBezTo>
                    <a:pt x="21182" y="10409"/>
                    <a:pt x="21159" y="10386"/>
                    <a:pt x="21136" y="10364"/>
                  </a:cubicBezTo>
                  <a:cubicBezTo>
                    <a:pt x="21114" y="10341"/>
                    <a:pt x="21068" y="10318"/>
                    <a:pt x="20999" y="10318"/>
                  </a:cubicBezTo>
                  <a:cubicBezTo>
                    <a:pt x="20954" y="10318"/>
                    <a:pt x="20931" y="10318"/>
                    <a:pt x="20885" y="10341"/>
                  </a:cubicBezTo>
                  <a:cubicBezTo>
                    <a:pt x="20840" y="10341"/>
                    <a:pt x="20817" y="10364"/>
                    <a:pt x="20771" y="10386"/>
                  </a:cubicBezTo>
                  <a:cubicBezTo>
                    <a:pt x="20703" y="10432"/>
                    <a:pt x="20634" y="10478"/>
                    <a:pt x="20589" y="10523"/>
                  </a:cubicBezTo>
                  <a:cubicBezTo>
                    <a:pt x="20474" y="10592"/>
                    <a:pt x="20383" y="10683"/>
                    <a:pt x="20269" y="10752"/>
                  </a:cubicBezTo>
                  <a:lnTo>
                    <a:pt x="20201" y="10797"/>
                  </a:lnTo>
                  <a:lnTo>
                    <a:pt x="20155" y="10820"/>
                  </a:lnTo>
                  <a:lnTo>
                    <a:pt x="20086" y="10843"/>
                  </a:lnTo>
                  <a:lnTo>
                    <a:pt x="20041" y="10866"/>
                  </a:lnTo>
                  <a:cubicBezTo>
                    <a:pt x="20041" y="10889"/>
                    <a:pt x="20018" y="10889"/>
                    <a:pt x="20018" y="10889"/>
                  </a:cubicBezTo>
                  <a:lnTo>
                    <a:pt x="19972" y="10911"/>
                  </a:lnTo>
                  <a:cubicBezTo>
                    <a:pt x="19927" y="10934"/>
                    <a:pt x="19881" y="10957"/>
                    <a:pt x="19835" y="10980"/>
                  </a:cubicBezTo>
                  <a:cubicBezTo>
                    <a:pt x="19790" y="11003"/>
                    <a:pt x="19767" y="11025"/>
                    <a:pt x="19767" y="11071"/>
                  </a:cubicBezTo>
                  <a:cubicBezTo>
                    <a:pt x="19767" y="11071"/>
                    <a:pt x="19767" y="11094"/>
                    <a:pt x="19767" y="11117"/>
                  </a:cubicBezTo>
                  <a:cubicBezTo>
                    <a:pt x="19721" y="11048"/>
                    <a:pt x="19676" y="11003"/>
                    <a:pt x="19653" y="10934"/>
                  </a:cubicBezTo>
                  <a:cubicBezTo>
                    <a:pt x="19630" y="10889"/>
                    <a:pt x="19607" y="10843"/>
                    <a:pt x="19584" y="10797"/>
                  </a:cubicBezTo>
                  <a:lnTo>
                    <a:pt x="19561" y="10774"/>
                  </a:lnTo>
                  <a:cubicBezTo>
                    <a:pt x="19539" y="10729"/>
                    <a:pt x="19516" y="10706"/>
                    <a:pt x="19493" y="10660"/>
                  </a:cubicBezTo>
                  <a:cubicBezTo>
                    <a:pt x="19424" y="10569"/>
                    <a:pt x="19356" y="10501"/>
                    <a:pt x="19288" y="10409"/>
                  </a:cubicBezTo>
                  <a:lnTo>
                    <a:pt x="19242" y="10386"/>
                  </a:lnTo>
                  <a:cubicBezTo>
                    <a:pt x="19196" y="10341"/>
                    <a:pt x="19151" y="10295"/>
                    <a:pt x="19105" y="10272"/>
                  </a:cubicBezTo>
                  <a:lnTo>
                    <a:pt x="19082" y="10249"/>
                  </a:lnTo>
                  <a:lnTo>
                    <a:pt x="19036" y="10204"/>
                  </a:lnTo>
                  <a:cubicBezTo>
                    <a:pt x="18991" y="10181"/>
                    <a:pt x="18945" y="10158"/>
                    <a:pt x="18922" y="10112"/>
                  </a:cubicBezTo>
                  <a:lnTo>
                    <a:pt x="18877" y="10090"/>
                  </a:lnTo>
                  <a:lnTo>
                    <a:pt x="18854" y="10067"/>
                  </a:lnTo>
                  <a:lnTo>
                    <a:pt x="18831" y="10044"/>
                  </a:lnTo>
                  <a:cubicBezTo>
                    <a:pt x="18831" y="10021"/>
                    <a:pt x="18831" y="9998"/>
                    <a:pt x="18808" y="9976"/>
                  </a:cubicBezTo>
                  <a:cubicBezTo>
                    <a:pt x="18785" y="9953"/>
                    <a:pt x="18763" y="9907"/>
                    <a:pt x="18740" y="9884"/>
                  </a:cubicBezTo>
                  <a:cubicBezTo>
                    <a:pt x="18671" y="9793"/>
                    <a:pt x="18603" y="9702"/>
                    <a:pt x="18557" y="9610"/>
                  </a:cubicBezTo>
                  <a:cubicBezTo>
                    <a:pt x="18489" y="9542"/>
                    <a:pt x="18443" y="9451"/>
                    <a:pt x="18375" y="9382"/>
                  </a:cubicBezTo>
                  <a:cubicBezTo>
                    <a:pt x="18352" y="9336"/>
                    <a:pt x="18306" y="9291"/>
                    <a:pt x="18283" y="9245"/>
                  </a:cubicBezTo>
                  <a:lnTo>
                    <a:pt x="18215" y="9177"/>
                  </a:lnTo>
                  <a:cubicBezTo>
                    <a:pt x="18192" y="9131"/>
                    <a:pt x="18169" y="9085"/>
                    <a:pt x="18146" y="9063"/>
                  </a:cubicBezTo>
                  <a:cubicBezTo>
                    <a:pt x="18101" y="8994"/>
                    <a:pt x="18055" y="8926"/>
                    <a:pt x="17986" y="8857"/>
                  </a:cubicBezTo>
                  <a:lnTo>
                    <a:pt x="17964" y="8811"/>
                  </a:lnTo>
                  <a:cubicBezTo>
                    <a:pt x="17918" y="8766"/>
                    <a:pt x="17895" y="8720"/>
                    <a:pt x="17850" y="8674"/>
                  </a:cubicBezTo>
                  <a:lnTo>
                    <a:pt x="17827" y="8629"/>
                  </a:lnTo>
                  <a:cubicBezTo>
                    <a:pt x="17781" y="8583"/>
                    <a:pt x="17758" y="8538"/>
                    <a:pt x="17713" y="8492"/>
                  </a:cubicBezTo>
                  <a:cubicBezTo>
                    <a:pt x="17690" y="8446"/>
                    <a:pt x="17667" y="8423"/>
                    <a:pt x="17644" y="8401"/>
                  </a:cubicBezTo>
                  <a:cubicBezTo>
                    <a:pt x="17598" y="8332"/>
                    <a:pt x="17553" y="8286"/>
                    <a:pt x="17507" y="8241"/>
                  </a:cubicBezTo>
                  <a:lnTo>
                    <a:pt x="17484" y="8218"/>
                  </a:lnTo>
                  <a:cubicBezTo>
                    <a:pt x="17461" y="8195"/>
                    <a:pt x="17439" y="8150"/>
                    <a:pt x="17416" y="8127"/>
                  </a:cubicBezTo>
                  <a:lnTo>
                    <a:pt x="17393" y="8081"/>
                  </a:lnTo>
                  <a:cubicBezTo>
                    <a:pt x="17370" y="8035"/>
                    <a:pt x="17347" y="8013"/>
                    <a:pt x="17325" y="7967"/>
                  </a:cubicBezTo>
                  <a:cubicBezTo>
                    <a:pt x="17302" y="7921"/>
                    <a:pt x="17256" y="7853"/>
                    <a:pt x="17210" y="7784"/>
                  </a:cubicBezTo>
                  <a:cubicBezTo>
                    <a:pt x="17188" y="7761"/>
                    <a:pt x="17165" y="7716"/>
                    <a:pt x="17142" y="7670"/>
                  </a:cubicBezTo>
                  <a:lnTo>
                    <a:pt x="17096" y="7625"/>
                  </a:lnTo>
                  <a:cubicBezTo>
                    <a:pt x="17073" y="7579"/>
                    <a:pt x="17028" y="7533"/>
                    <a:pt x="17005" y="7488"/>
                  </a:cubicBezTo>
                  <a:lnTo>
                    <a:pt x="16982" y="7465"/>
                  </a:lnTo>
                  <a:lnTo>
                    <a:pt x="16959" y="7442"/>
                  </a:lnTo>
                  <a:cubicBezTo>
                    <a:pt x="16914" y="7396"/>
                    <a:pt x="16868" y="7351"/>
                    <a:pt x="16822" y="7305"/>
                  </a:cubicBezTo>
                  <a:cubicBezTo>
                    <a:pt x="16800" y="7259"/>
                    <a:pt x="16777" y="7237"/>
                    <a:pt x="16754" y="7214"/>
                  </a:cubicBezTo>
                  <a:cubicBezTo>
                    <a:pt x="16731" y="7214"/>
                    <a:pt x="16731" y="7191"/>
                    <a:pt x="16708" y="7191"/>
                  </a:cubicBezTo>
                  <a:lnTo>
                    <a:pt x="16685" y="7145"/>
                  </a:lnTo>
                  <a:lnTo>
                    <a:pt x="16663" y="7145"/>
                  </a:lnTo>
                  <a:cubicBezTo>
                    <a:pt x="16640" y="7100"/>
                    <a:pt x="16617" y="7077"/>
                    <a:pt x="16571" y="7031"/>
                  </a:cubicBezTo>
                  <a:lnTo>
                    <a:pt x="16503" y="6940"/>
                  </a:lnTo>
                  <a:lnTo>
                    <a:pt x="16457" y="6871"/>
                  </a:lnTo>
                  <a:cubicBezTo>
                    <a:pt x="16434" y="6848"/>
                    <a:pt x="16412" y="6803"/>
                    <a:pt x="16389" y="6780"/>
                  </a:cubicBezTo>
                  <a:cubicBezTo>
                    <a:pt x="16389" y="6757"/>
                    <a:pt x="16366" y="6734"/>
                    <a:pt x="16343" y="6712"/>
                  </a:cubicBezTo>
                  <a:cubicBezTo>
                    <a:pt x="16343" y="6712"/>
                    <a:pt x="16320" y="6689"/>
                    <a:pt x="16297" y="6689"/>
                  </a:cubicBezTo>
                  <a:cubicBezTo>
                    <a:pt x="16297" y="6666"/>
                    <a:pt x="16275" y="6666"/>
                    <a:pt x="16252" y="6643"/>
                  </a:cubicBezTo>
                  <a:lnTo>
                    <a:pt x="16160" y="6643"/>
                  </a:lnTo>
                  <a:cubicBezTo>
                    <a:pt x="16138" y="6643"/>
                    <a:pt x="16138" y="6666"/>
                    <a:pt x="16115" y="6666"/>
                  </a:cubicBezTo>
                  <a:cubicBezTo>
                    <a:pt x="16092" y="6666"/>
                    <a:pt x="16069" y="6666"/>
                    <a:pt x="16046" y="6689"/>
                  </a:cubicBezTo>
                  <a:cubicBezTo>
                    <a:pt x="16001" y="6712"/>
                    <a:pt x="15932" y="6734"/>
                    <a:pt x="15887" y="6757"/>
                  </a:cubicBezTo>
                  <a:cubicBezTo>
                    <a:pt x="15818" y="6757"/>
                    <a:pt x="15772" y="6780"/>
                    <a:pt x="15704" y="6803"/>
                  </a:cubicBezTo>
                  <a:lnTo>
                    <a:pt x="15681" y="6803"/>
                  </a:lnTo>
                  <a:cubicBezTo>
                    <a:pt x="15613" y="6826"/>
                    <a:pt x="15544" y="6848"/>
                    <a:pt x="15476" y="6848"/>
                  </a:cubicBezTo>
                  <a:cubicBezTo>
                    <a:pt x="15339" y="6871"/>
                    <a:pt x="15202" y="6894"/>
                    <a:pt x="15065" y="6917"/>
                  </a:cubicBezTo>
                  <a:lnTo>
                    <a:pt x="15019" y="6917"/>
                  </a:lnTo>
                  <a:cubicBezTo>
                    <a:pt x="14951" y="6940"/>
                    <a:pt x="14905" y="6940"/>
                    <a:pt x="14859" y="6940"/>
                  </a:cubicBezTo>
                  <a:lnTo>
                    <a:pt x="14745" y="6963"/>
                  </a:lnTo>
                  <a:lnTo>
                    <a:pt x="14631" y="6963"/>
                  </a:lnTo>
                  <a:cubicBezTo>
                    <a:pt x="14517" y="6985"/>
                    <a:pt x="14403" y="6985"/>
                    <a:pt x="14289" y="6985"/>
                  </a:cubicBezTo>
                  <a:cubicBezTo>
                    <a:pt x="14106" y="7008"/>
                    <a:pt x="13924" y="7031"/>
                    <a:pt x="13741" y="7054"/>
                  </a:cubicBezTo>
                  <a:cubicBezTo>
                    <a:pt x="13513" y="7077"/>
                    <a:pt x="13284" y="7077"/>
                    <a:pt x="13079" y="7100"/>
                  </a:cubicBezTo>
                  <a:lnTo>
                    <a:pt x="12737" y="7100"/>
                  </a:lnTo>
                  <a:lnTo>
                    <a:pt x="12714" y="7077"/>
                  </a:lnTo>
                  <a:lnTo>
                    <a:pt x="12417" y="7077"/>
                  </a:lnTo>
                  <a:cubicBezTo>
                    <a:pt x="12349" y="7077"/>
                    <a:pt x="12257" y="7054"/>
                    <a:pt x="12166" y="7054"/>
                  </a:cubicBezTo>
                  <a:cubicBezTo>
                    <a:pt x="12166" y="7031"/>
                    <a:pt x="12143" y="7031"/>
                    <a:pt x="12143" y="7008"/>
                  </a:cubicBezTo>
                  <a:lnTo>
                    <a:pt x="12098" y="6985"/>
                  </a:lnTo>
                  <a:lnTo>
                    <a:pt x="12029" y="6985"/>
                  </a:lnTo>
                  <a:cubicBezTo>
                    <a:pt x="12006" y="6985"/>
                    <a:pt x="11983" y="6985"/>
                    <a:pt x="11961" y="6963"/>
                  </a:cubicBezTo>
                  <a:lnTo>
                    <a:pt x="11641" y="6963"/>
                  </a:lnTo>
                  <a:cubicBezTo>
                    <a:pt x="11573" y="6940"/>
                    <a:pt x="11504" y="6940"/>
                    <a:pt x="11436" y="6940"/>
                  </a:cubicBezTo>
                  <a:cubicBezTo>
                    <a:pt x="11390" y="6940"/>
                    <a:pt x="11344" y="6917"/>
                    <a:pt x="11299" y="6917"/>
                  </a:cubicBezTo>
                  <a:lnTo>
                    <a:pt x="11230" y="6917"/>
                  </a:lnTo>
                  <a:cubicBezTo>
                    <a:pt x="11185" y="6894"/>
                    <a:pt x="11116" y="6894"/>
                    <a:pt x="11048" y="6894"/>
                  </a:cubicBezTo>
                  <a:cubicBezTo>
                    <a:pt x="11025" y="6894"/>
                    <a:pt x="10979" y="6871"/>
                    <a:pt x="10956" y="6871"/>
                  </a:cubicBezTo>
                  <a:cubicBezTo>
                    <a:pt x="10911" y="6871"/>
                    <a:pt x="10888" y="6871"/>
                    <a:pt x="10842" y="6848"/>
                  </a:cubicBezTo>
                  <a:cubicBezTo>
                    <a:pt x="10705" y="6826"/>
                    <a:pt x="10568" y="6803"/>
                    <a:pt x="10454" y="6780"/>
                  </a:cubicBezTo>
                  <a:lnTo>
                    <a:pt x="10317" y="6734"/>
                  </a:lnTo>
                  <a:lnTo>
                    <a:pt x="10135" y="6689"/>
                  </a:lnTo>
                  <a:cubicBezTo>
                    <a:pt x="10020" y="6666"/>
                    <a:pt x="9883" y="6620"/>
                    <a:pt x="9747" y="6597"/>
                  </a:cubicBezTo>
                  <a:cubicBezTo>
                    <a:pt x="9610" y="6552"/>
                    <a:pt x="9473" y="6506"/>
                    <a:pt x="9336" y="6460"/>
                  </a:cubicBezTo>
                  <a:cubicBezTo>
                    <a:pt x="9267" y="6438"/>
                    <a:pt x="9199" y="6415"/>
                    <a:pt x="9130" y="6392"/>
                  </a:cubicBezTo>
                  <a:cubicBezTo>
                    <a:pt x="9085" y="6369"/>
                    <a:pt x="9016" y="6346"/>
                    <a:pt x="8948" y="6323"/>
                  </a:cubicBezTo>
                  <a:lnTo>
                    <a:pt x="8925" y="6301"/>
                  </a:lnTo>
                  <a:cubicBezTo>
                    <a:pt x="8879" y="6278"/>
                    <a:pt x="8811" y="6255"/>
                    <a:pt x="8742" y="6232"/>
                  </a:cubicBezTo>
                  <a:cubicBezTo>
                    <a:pt x="8674" y="6209"/>
                    <a:pt x="8605" y="6187"/>
                    <a:pt x="8537" y="6164"/>
                  </a:cubicBezTo>
                  <a:cubicBezTo>
                    <a:pt x="8423" y="6118"/>
                    <a:pt x="8286" y="6072"/>
                    <a:pt x="8172" y="6027"/>
                  </a:cubicBezTo>
                  <a:cubicBezTo>
                    <a:pt x="8035" y="5981"/>
                    <a:pt x="7898" y="5935"/>
                    <a:pt x="7784" y="5890"/>
                  </a:cubicBezTo>
                  <a:lnTo>
                    <a:pt x="7738" y="5867"/>
                  </a:lnTo>
                  <a:cubicBezTo>
                    <a:pt x="7692" y="5844"/>
                    <a:pt x="7647" y="5821"/>
                    <a:pt x="7601" y="5821"/>
                  </a:cubicBezTo>
                  <a:cubicBezTo>
                    <a:pt x="7532" y="5799"/>
                    <a:pt x="7464" y="5753"/>
                    <a:pt x="7396" y="5730"/>
                  </a:cubicBezTo>
                  <a:cubicBezTo>
                    <a:pt x="7350" y="5707"/>
                    <a:pt x="7281" y="5684"/>
                    <a:pt x="7213" y="5662"/>
                  </a:cubicBezTo>
                  <a:cubicBezTo>
                    <a:pt x="7213" y="5639"/>
                    <a:pt x="7213" y="5639"/>
                    <a:pt x="7190" y="5639"/>
                  </a:cubicBezTo>
                  <a:cubicBezTo>
                    <a:pt x="7167" y="5616"/>
                    <a:pt x="7144" y="5616"/>
                    <a:pt x="7122" y="5593"/>
                  </a:cubicBezTo>
                  <a:lnTo>
                    <a:pt x="7099" y="5570"/>
                  </a:lnTo>
                  <a:cubicBezTo>
                    <a:pt x="7053" y="5547"/>
                    <a:pt x="7030" y="5547"/>
                    <a:pt x="7008" y="5525"/>
                  </a:cubicBezTo>
                  <a:lnTo>
                    <a:pt x="6962" y="5502"/>
                  </a:lnTo>
                  <a:lnTo>
                    <a:pt x="6825" y="5433"/>
                  </a:lnTo>
                  <a:cubicBezTo>
                    <a:pt x="6779" y="5388"/>
                    <a:pt x="6711" y="5342"/>
                    <a:pt x="6642" y="5296"/>
                  </a:cubicBezTo>
                  <a:cubicBezTo>
                    <a:pt x="6597" y="5274"/>
                    <a:pt x="6528" y="5251"/>
                    <a:pt x="6483" y="5205"/>
                  </a:cubicBezTo>
                  <a:cubicBezTo>
                    <a:pt x="6414" y="5182"/>
                    <a:pt x="6368" y="5137"/>
                    <a:pt x="6300" y="5114"/>
                  </a:cubicBezTo>
                  <a:cubicBezTo>
                    <a:pt x="6254" y="5068"/>
                    <a:pt x="6209" y="5045"/>
                    <a:pt x="6163" y="5000"/>
                  </a:cubicBezTo>
                  <a:cubicBezTo>
                    <a:pt x="6117" y="4977"/>
                    <a:pt x="6072" y="4954"/>
                    <a:pt x="6003" y="4931"/>
                  </a:cubicBezTo>
                  <a:lnTo>
                    <a:pt x="5980" y="4908"/>
                  </a:lnTo>
                  <a:cubicBezTo>
                    <a:pt x="5958" y="4908"/>
                    <a:pt x="5912" y="4886"/>
                    <a:pt x="5889" y="4886"/>
                  </a:cubicBezTo>
                  <a:lnTo>
                    <a:pt x="5843" y="4886"/>
                  </a:lnTo>
                  <a:cubicBezTo>
                    <a:pt x="5821" y="4863"/>
                    <a:pt x="5775" y="4840"/>
                    <a:pt x="5752" y="4817"/>
                  </a:cubicBezTo>
                  <a:cubicBezTo>
                    <a:pt x="5661" y="4749"/>
                    <a:pt x="5592" y="4680"/>
                    <a:pt x="5478" y="4612"/>
                  </a:cubicBezTo>
                  <a:cubicBezTo>
                    <a:pt x="5410" y="4543"/>
                    <a:pt x="5341" y="4497"/>
                    <a:pt x="5273" y="4429"/>
                  </a:cubicBezTo>
                  <a:cubicBezTo>
                    <a:pt x="5273" y="4406"/>
                    <a:pt x="5273" y="4406"/>
                    <a:pt x="5273" y="4383"/>
                  </a:cubicBezTo>
                  <a:cubicBezTo>
                    <a:pt x="5273" y="4361"/>
                    <a:pt x="5273" y="4315"/>
                    <a:pt x="5273" y="4292"/>
                  </a:cubicBezTo>
                  <a:cubicBezTo>
                    <a:pt x="5250" y="4269"/>
                    <a:pt x="5250" y="4224"/>
                    <a:pt x="5250" y="4178"/>
                  </a:cubicBezTo>
                  <a:cubicBezTo>
                    <a:pt x="5250" y="4132"/>
                    <a:pt x="5250" y="4087"/>
                    <a:pt x="5273" y="4041"/>
                  </a:cubicBezTo>
                  <a:cubicBezTo>
                    <a:pt x="5273" y="4018"/>
                    <a:pt x="5273" y="4018"/>
                    <a:pt x="5273" y="3972"/>
                  </a:cubicBezTo>
                  <a:cubicBezTo>
                    <a:pt x="5273" y="3950"/>
                    <a:pt x="5250" y="3904"/>
                    <a:pt x="5204" y="3881"/>
                  </a:cubicBezTo>
                  <a:lnTo>
                    <a:pt x="5181" y="3881"/>
                  </a:lnTo>
                  <a:cubicBezTo>
                    <a:pt x="5159" y="3881"/>
                    <a:pt x="5136" y="3881"/>
                    <a:pt x="5136" y="3904"/>
                  </a:cubicBezTo>
                  <a:lnTo>
                    <a:pt x="5090" y="3904"/>
                  </a:lnTo>
                  <a:cubicBezTo>
                    <a:pt x="5067" y="3904"/>
                    <a:pt x="5045" y="3904"/>
                    <a:pt x="5045" y="3927"/>
                  </a:cubicBezTo>
                  <a:cubicBezTo>
                    <a:pt x="4999" y="3927"/>
                    <a:pt x="4953" y="3927"/>
                    <a:pt x="4908" y="3950"/>
                  </a:cubicBezTo>
                  <a:lnTo>
                    <a:pt x="4885" y="3950"/>
                  </a:lnTo>
                  <a:cubicBezTo>
                    <a:pt x="4816" y="3972"/>
                    <a:pt x="4702" y="4018"/>
                    <a:pt x="4611" y="4041"/>
                  </a:cubicBezTo>
                  <a:cubicBezTo>
                    <a:pt x="4497" y="4087"/>
                    <a:pt x="4360" y="4132"/>
                    <a:pt x="4246" y="4178"/>
                  </a:cubicBezTo>
                  <a:cubicBezTo>
                    <a:pt x="4132" y="4224"/>
                    <a:pt x="4017" y="4269"/>
                    <a:pt x="3903" y="4315"/>
                  </a:cubicBezTo>
                  <a:lnTo>
                    <a:pt x="3812" y="4361"/>
                  </a:lnTo>
                  <a:lnTo>
                    <a:pt x="3766" y="4383"/>
                  </a:lnTo>
                  <a:cubicBezTo>
                    <a:pt x="3721" y="4406"/>
                    <a:pt x="3652" y="4429"/>
                    <a:pt x="3584" y="4452"/>
                  </a:cubicBezTo>
                  <a:cubicBezTo>
                    <a:pt x="3561" y="4475"/>
                    <a:pt x="3538" y="4475"/>
                    <a:pt x="3492" y="4497"/>
                  </a:cubicBezTo>
                  <a:cubicBezTo>
                    <a:pt x="3470" y="4497"/>
                    <a:pt x="3424" y="4520"/>
                    <a:pt x="3378" y="4543"/>
                  </a:cubicBezTo>
                  <a:cubicBezTo>
                    <a:pt x="3333" y="4543"/>
                    <a:pt x="3287" y="4566"/>
                    <a:pt x="3241" y="4589"/>
                  </a:cubicBezTo>
                  <a:cubicBezTo>
                    <a:pt x="3150" y="4634"/>
                    <a:pt x="3082" y="4680"/>
                    <a:pt x="2990" y="4703"/>
                  </a:cubicBezTo>
                  <a:lnTo>
                    <a:pt x="2945" y="4703"/>
                  </a:lnTo>
                  <a:cubicBezTo>
                    <a:pt x="2899" y="4726"/>
                    <a:pt x="2830" y="4749"/>
                    <a:pt x="2785" y="4794"/>
                  </a:cubicBezTo>
                  <a:cubicBezTo>
                    <a:pt x="2739" y="4794"/>
                    <a:pt x="2716" y="4817"/>
                    <a:pt x="2694" y="4817"/>
                  </a:cubicBezTo>
                  <a:lnTo>
                    <a:pt x="2671" y="4817"/>
                  </a:lnTo>
                  <a:cubicBezTo>
                    <a:pt x="2648" y="4794"/>
                    <a:pt x="2625" y="4771"/>
                    <a:pt x="2602" y="4771"/>
                  </a:cubicBezTo>
                  <a:cubicBezTo>
                    <a:pt x="2534" y="4726"/>
                    <a:pt x="2442" y="4703"/>
                    <a:pt x="2351" y="4657"/>
                  </a:cubicBezTo>
                  <a:cubicBezTo>
                    <a:pt x="2305" y="4657"/>
                    <a:pt x="2260" y="4634"/>
                    <a:pt x="2237" y="4612"/>
                  </a:cubicBezTo>
                  <a:cubicBezTo>
                    <a:pt x="2191" y="4589"/>
                    <a:pt x="2146" y="4566"/>
                    <a:pt x="2123" y="4543"/>
                  </a:cubicBezTo>
                  <a:cubicBezTo>
                    <a:pt x="1963" y="4406"/>
                    <a:pt x="1826" y="4292"/>
                    <a:pt x="1735" y="4178"/>
                  </a:cubicBezTo>
                  <a:cubicBezTo>
                    <a:pt x="1689" y="4109"/>
                    <a:pt x="1644" y="4064"/>
                    <a:pt x="1598" y="3995"/>
                  </a:cubicBezTo>
                  <a:lnTo>
                    <a:pt x="1575" y="3950"/>
                  </a:lnTo>
                  <a:cubicBezTo>
                    <a:pt x="1552" y="3904"/>
                    <a:pt x="1507" y="3858"/>
                    <a:pt x="1484" y="3836"/>
                  </a:cubicBezTo>
                  <a:lnTo>
                    <a:pt x="1484" y="3813"/>
                  </a:lnTo>
                  <a:cubicBezTo>
                    <a:pt x="1438" y="3744"/>
                    <a:pt x="1392" y="3676"/>
                    <a:pt x="1370" y="3607"/>
                  </a:cubicBezTo>
                  <a:cubicBezTo>
                    <a:pt x="1324" y="3562"/>
                    <a:pt x="1301" y="3493"/>
                    <a:pt x="1256" y="3425"/>
                  </a:cubicBezTo>
                  <a:cubicBezTo>
                    <a:pt x="1233" y="3333"/>
                    <a:pt x="1210" y="3265"/>
                    <a:pt x="1187" y="3196"/>
                  </a:cubicBezTo>
                  <a:cubicBezTo>
                    <a:pt x="1164" y="3128"/>
                    <a:pt x="1141" y="3037"/>
                    <a:pt x="1119" y="2968"/>
                  </a:cubicBezTo>
                  <a:lnTo>
                    <a:pt x="1096" y="2900"/>
                  </a:lnTo>
                  <a:cubicBezTo>
                    <a:pt x="1073" y="2831"/>
                    <a:pt x="1050" y="2786"/>
                    <a:pt x="1050" y="2717"/>
                  </a:cubicBezTo>
                  <a:cubicBezTo>
                    <a:pt x="1027" y="2649"/>
                    <a:pt x="1004" y="2557"/>
                    <a:pt x="982" y="2489"/>
                  </a:cubicBezTo>
                  <a:cubicBezTo>
                    <a:pt x="982" y="2352"/>
                    <a:pt x="959" y="2192"/>
                    <a:pt x="959" y="2032"/>
                  </a:cubicBezTo>
                  <a:cubicBezTo>
                    <a:pt x="959" y="1987"/>
                    <a:pt x="959" y="1918"/>
                    <a:pt x="959" y="1873"/>
                  </a:cubicBezTo>
                  <a:lnTo>
                    <a:pt x="959" y="1804"/>
                  </a:lnTo>
                  <a:cubicBezTo>
                    <a:pt x="959" y="1713"/>
                    <a:pt x="959" y="1644"/>
                    <a:pt x="959" y="1553"/>
                  </a:cubicBezTo>
                  <a:cubicBezTo>
                    <a:pt x="936" y="1485"/>
                    <a:pt x="936" y="1416"/>
                    <a:pt x="936" y="1348"/>
                  </a:cubicBezTo>
                  <a:lnTo>
                    <a:pt x="913" y="1302"/>
                  </a:lnTo>
                  <a:lnTo>
                    <a:pt x="913" y="1256"/>
                  </a:lnTo>
                  <a:lnTo>
                    <a:pt x="936" y="1211"/>
                  </a:lnTo>
                  <a:lnTo>
                    <a:pt x="936" y="1165"/>
                  </a:lnTo>
                  <a:lnTo>
                    <a:pt x="959" y="1051"/>
                  </a:lnTo>
                  <a:lnTo>
                    <a:pt x="982" y="937"/>
                  </a:lnTo>
                  <a:cubicBezTo>
                    <a:pt x="1004" y="823"/>
                    <a:pt x="1027" y="708"/>
                    <a:pt x="1050" y="594"/>
                  </a:cubicBezTo>
                  <a:lnTo>
                    <a:pt x="1096" y="457"/>
                  </a:lnTo>
                  <a:cubicBezTo>
                    <a:pt x="1096" y="366"/>
                    <a:pt x="1119" y="298"/>
                    <a:pt x="1119" y="229"/>
                  </a:cubicBezTo>
                  <a:lnTo>
                    <a:pt x="1119" y="206"/>
                  </a:lnTo>
                  <a:cubicBezTo>
                    <a:pt x="1096" y="206"/>
                    <a:pt x="1096" y="183"/>
                    <a:pt x="1096" y="161"/>
                  </a:cubicBezTo>
                  <a:cubicBezTo>
                    <a:pt x="1073" y="115"/>
                    <a:pt x="1073" y="92"/>
                    <a:pt x="1027" y="69"/>
                  </a:cubicBezTo>
                  <a:cubicBezTo>
                    <a:pt x="1004" y="47"/>
                    <a:pt x="982" y="24"/>
                    <a:pt x="936" y="24"/>
                  </a:cubicBezTo>
                  <a:cubicBezTo>
                    <a:pt x="936" y="1"/>
                    <a:pt x="913" y="1"/>
                    <a:pt x="8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 name="Google Shape;9748;p58"/>
            <p:cNvSpPr/>
            <p:nvPr/>
          </p:nvSpPr>
          <p:spPr>
            <a:xfrm>
              <a:off x="6076411" y="3041612"/>
              <a:ext cx="220440" cy="215070"/>
            </a:xfrm>
            <a:custGeom>
              <a:avLst/>
              <a:gdLst/>
              <a:ahLst/>
              <a:cxnLst/>
              <a:rect l="l" t="t" r="r" b="b"/>
              <a:pathLst>
                <a:path w="4680" h="4566" extrusionOk="0">
                  <a:moveTo>
                    <a:pt x="4109" y="0"/>
                  </a:moveTo>
                  <a:cubicBezTo>
                    <a:pt x="4086" y="0"/>
                    <a:pt x="4064" y="23"/>
                    <a:pt x="4041" y="23"/>
                  </a:cubicBezTo>
                  <a:cubicBezTo>
                    <a:pt x="3972" y="46"/>
                    <a:pt x="3949" y="115"/>
                    <a:pt x="3927" y="183"/>
                  </a:cubicBezTo>
                  <a:cubicBezTo>
                    <a:pt x="3904" y="183"/>
                    <a:pt x="3904" y="206"/>
                    <a:pt x="3904" y="206"/>
                  </a:cubicBezTo>
                  <a:cubicBezTo>
                    <a:pt x="3881" y="251"/>
                    <a:pt x="3881" y="274"/>
                    <a:pt x="3858" y="297"/>
                  </a:cubicBezTo>
                  <a:cubicBezTo>
                    <a:pt x="3812" y="366"/>
                    <a:pt x="3790" y="434"/>
                    <a:pt x="3744" y="525"/>
                  </a:cubicBezTo>
                  <a:cubicBezTo>
                    <a:pt x="3698" y="594"/>
                    <a:pt x="3676" y="662"/>
                    <a:pt x="3630" y="731"/>
                  </a:cubicBezTo>
                  <a:cubicBezTo>
                    <a:pt x="3607" y="799"/>
                    <a:pt x="3561" y="868"/>
                    <a:pt x="3516" y="936"/>
                  </a:cubicBezTo>
                  <a:cubicBezTo>
                    <a:pt x="3447" y="1073"/>
                    <a:pt x="3356" y="1210"/>
                    <a:pt x="3287" y="1347"/>
                  </a:cubicBezTo>
                  <a:cubicBezTo>
                    <a:pt x="3196" y="1507"/>
                    <a:pt x="3105" y="1621"/>
                    <a:pt x="3014" y="1758"/>
                  </a:cubicBezTo>
                  <a:cubicBezTo>
                    <a:pt x="2991" y="1781"/>
                    <a:pt x="2968" y="1826"/>
                    <a:pt x="2968" y="1849"/>
                  </a:cubicBezTo>
                  <a:lnTo>
                    <a:pt x="2945" y="1849"/>
                  </a:lnTo>
                  <a:cubicBezTo>
                    <a:pt x="2922" y="1872"/>
                    <a:pt x="2899" y="1895"/>
                    <a:pt x="2877" y="1895"/>
                  </a:cubicBezTo>
                  <a:cubicBezTo>
                    <a:pt x="2854" y="1941"/>
                    <a:pt x="2831" y="1963"/>
                    <a:pt x="2785" y="2009"/>
                  </a:cubicBezTo>
                  <a:cubicBezTo>
                    <a:pt x="2762" y="2032"/>
                    <a:pt x="2740" y="2055"/>
                    <a:pt x="2694" y="2100"/>
                  </a:cubicBezTo>
                  <a:cubicBezTo>
                    <a:pt x="2648" y="2146"/>
                    <a:pt x="2603" y="2192"/>
                    <a:pt x="2557" y="2237"/>
                  </a:cubicBezTo>
                  <a:cubicBezTo>
                    <a:pt x="2534" y="2260"/>
                    <a:pt x="2511" y="2283"/>
                    <a:pt x="2489" y="2306"/>
                  </a:cubicBezTo>
                  <a:lnTo>
                    <a:pt x="2466" y="2329"/>
                  </a:lnTo>
                  <a:cubicBezTo>
                    <a:pt x="2306" y="2443"/>
                    <a:pt x="2146" y="2557"/>
                    <a:pt x="1986" y="2648"/>
                  </a:cubicBezTo>
                  <a:cubicBezTo>
                    <a:pt x="1895" y="2717"/>
                    <a:pt x="1804" y="2785"/>
                    <a:pt x="1735" y="2831"/>
                  </a:cubicBezTo>
                  <a:cubicBezTo>
                    <a:pt x="1690" y="2854"/>
                    <a:pt x="1644" y="2876"/>
                    <a:pt x="1598" y="2899"/>
                  </a:cubicBezTo>
                  <a:lnTo>
                    <a:pt x="1507" y="2945"/>
                  </a:lnTo>
                  <a:cubicBezTo>
                    <a:pt x="1439" y="2991"/>
                    <a:pt x="1347" y="3013"/>
                    <a:pt x="1279" y="3059"/>
                  </a:cubicBezTo>
                  <a:lnTo>
                    <a:pt x="1233" y="3059"/>
                  </a:lnTo>
                  <a:cubicBezTo>
                    <a:pt x="1210" y="3059"/>
                    <a:pt x="1165" y="3082"/>
                    <a:pt x="1142" y="3082"/>
                  </a:cubicBezTo>
                  <a:lnTo>
                    <a:pt x="160" y="3082"/>
                  </a:lnTo>
                  <a:cubicBezTo>
                    <a:pt x="115" y="3105"/>
                    <a:pt x="69" y="3127"/>
                    <a:pt x="46" y="3173"/>
                  </a:cubicBezTo>
                  <a:cubicBezTo>
                    <a:pt x="46" y="3196"/>
                    <a:pt x="23" y="3196"/>
                    <a:pt x="23" y="3219"/>
                  </a:cubicBezTo>
                  <a:cubicBezTo>
                    <a:pt x="1" y="3264"/>
                    <a:pt x="23" y="3310"/>
                    <a:pt x="46" y="3356"/>
                  </a:cubicBezTo>
                  <a:cubicBezTo>
                    <a:pt x="69" y="3424"/>
                    <a:pt x="138" y="3447"/>
                    <a:pt x="206" y="3470"/>
                  </a:cubicBezTo>
                  <a:cubicBezTo>
                    <a:pt x="206" y="3470"/>
                    <a:pt x="229" y="3470"/>
                    <a:pt x="229" y="3493"/>
                  </a:cubicBezTo>
                  <a:cubicBezTo>
                    <a:pt x="229" y="3515"/>
                    <a:pt x="252" y="3561"/>
                    <a:pt x="297" y="3584"/>
                  </a:cubicBezTo>
                  <a:cubicBezTo>
                    <a:pt x="320" y="3584"/>
                    <a:pt x="320" y="3607"/>
                    <a:pt x="343" y="3607"/>
                  </a:cubicBezTo>
                  <a:lnTo>
                    <a:pt x="366" y="3607"/>
                  </a:lnTo>
                  <a:cubicBezTo>
                    <a:pt x="434" y="3607"/>
                    <a:pt x="480" y="3607"/>
                    <a:pt x="548" y="3630"/>
                  </a:cubicBezTo>
                  <a:cubicBezTo>
                    <a:pt x="526" y="3630"/>
                    <a:pt x="503" y="3652"/>
                    <a:pt x="503" y="3675"/>
                  </a:cubicBezTo>
                  <a:cubicBezTo>
                    <a:pt x="480" y="3698"/>
                    <a:pt x="480" y="3744"/>
                    <a:pt x="480" y="3789"/>
                  </a:cubicBezTo>
                  <a:cubicBezTo>
                    <a:pt x="480" y="3812"/>
                    <a:pt x="503" y="3858"/>
                    <a:pt x="526" y="3858"/>
                  </a:cubicBezTo>
                  <a:cubicBezTo>
                    <a:pt x="526" y="3881"/>
                    <a:pt x="548" y="3881"/>
                    <a:pt x="548" y="3904"/>
                  </a:cubicBezTo>
                  <a:cubicBezTo>
                    <a:pt x="571" y="3904"/>
                    <a:pt x="594" y="3904"/>
                    <a:pt x="617" y="3926"/>
                  </a:cubicBezTo>
                  <a:cubicBezTo>
                    <a:pt x="640" y="3926"/>
                    <a:pt x="640" y="3926"/>
                    <a:pt x="663" y="3949"/>
                  </a:cubicBezTo>
                  <a:lnTo>
                    <a:pt x="754" y="3949"/>
                  </a:lnTo>
                  <a:cubicBezTo>
                    <a:pt x="754" y="3972"/>
                    <a:pt x="754" y="3995"/>
                    <a:pt x="777" y="4018"/>
                  </a:cubicBezTo>
                  <a:cubicBezTo>
                    <a:pt x="777" y="4040"/>
                    <a:pt x="800" y="4063"/>
                    <a:pt x="800" y="4063"/>
                  </a:cubicBezTo>
                  <a:cubicBezTo>
                    <a:pt x="822" y="4086"/>
                    <a:pt x="822" y="4086"/>
                    <a:pt x="845" y="4109"/>
                  </a:cubicBezTo>
                  <a:cubicBezTo>
                    <a:pt x="868" y="4109"/>
                    <a:pt x="868" y="4109"/>
                    <a:pt x="891" y="4132"/>
                  </a:cubicBezTo>
                  <a:lnTo>
                    <a:pt x="1028" y="4132"/>
                  </a:lnTo>
                  <a:cubicBezTo>
                    <a:pt x="1028" y="4155"/>
                    <a:pt x="1005" y="4177"/>
                    <a:pt x="1005" y="4200"/>
                  </a:cubicBezTo>
                  <a:cubicBezTo>
                    <a:pt x="1005" y="4200"/>
                    <a:pt x="1005" y="4223"/>
                    <a:pt x="1005" y="4223"/>
                  </a:cubicBezTo>
                  <a:cubicBezTo>
                    <a:pt x="1005" y="4223"/>
                    <a:pt x="1005" y="4223"/>
                    <a:pt x="982" y="4246"/>
                  </a:cubicBezTo>
                  <a:cubicBezTo>
                    <a:pt x="959" y="4314"/>
                    <a:pt x="1005" y="4383"/>
                    <a:pt x="1073" y="4428"/>
                  </a:cubicBezTo>
                  <a:cubicBezTo>
                    <a:pt x="1073" y="4474"/>
                    <a:pt x="1073" y="4497"/>
                    <a:pt x="1096" y="4520"/>
                  </a:cubicBezTo>
                  <a:cubicBezTo>
                    <a:pt x="1142" y="4565"/>
                    <a:pt x="1165" y="4565"/>
                    <a:pt x="1210" y="4565"/>
                  </a:cubicBezTo>
                  <a:lnTo>
                    <a:pt x="1279" y="4565"/>
                  </a:lnTo>
                  <a:cubicBezTo>
                    <a:pt x="1302" y="4565"/>
                    <a:pt x="1325" y="4543"/>
                    <a:pt x="1347" y="4543"/>
                  </a:cubicBezTo>
                  <a:cubicBezTo>
                    <a:pt x="1370" y="4543"/>
                    <a:pt x="1370" y="4520"/>
                    <a:pt x="1393" y="4520"/>
                  </a:cubicBezTo>
                  <a:cubicBezTo>
                    <a:pt x="1439" y="4497"/>
                    <a:pt x="1461" y="4497"/>
                    <a:pt x="1484" y="4474"/>
                  </a:cubicBezTo>
                  <a:cubicBezTo>
                    <a:pt x="1530" y="4451"/>
                    <a:pt x="1598" y="4428"/>
                    <a:pt x="1644" y="4383"/>
                  </a:cubicBezTo>
                  <a:cubicBezTo>
                    <a:pt x="1690" y="4360"/>
                    <a:pt x="1713" y="4337"/>
                    <a:pt x="1758" y="4314"/>
                  </a:cubicBezTo>
                  <a:cubicBezTo>
                    <a:pt x="1804" y="4269"/>
                    <a:pt x="1872" y="4246"/>
                    <a:pt x="1918" y="4200"/>
                  </a:cubicBezTo>
                  <a:cubicBezTo>
                    <a:pt x="1918" y="4177"/>
                    <a:pt x="1918" y="4177"/>
                    <a:pt x="1941" y="4177"/>
                  </a:cubicBezTo>
                  <a:cubicBezTo>
                    <a:pt x="1964" y="4155"/>
                    <a:pt x="1986" y="4132"/>
                    <a:pt x="1986" y="4109"/>
                  </a:cubicBezTo>
                  <a:cubicBezTo>
                    <a:pt x="2009" y="4086"/>
                    <a:pt x="2009" y="4040"/>
                    <a:pt x="2009" y="4018"/>
                  </a:cubicBezTo>
                  <a:lnTo>
                    <a:pt x="2032" y="4018"/>
                  </a:lnTo>
                  <a:cubicBezTo>
                    <a:pt x="2078" y="4018"/>
                    <a:pt x="2123" y="3995"/>
                    <a:pt x="2169" y="3972"/>
                  </a:cubicBezTo>
                  <a:cubicBezTo>
                    <a:pt x="2238" y="3949"/>
                    <a:pt x="2283" y="3926"/>
                    <a:pt x="2329" y="3904"/>
                  </a:cubicBezTo>
                  <a:cubicBezTo>
                    <a:pt x="2352" y="3881"/>
                    <a:pt x="2374" y="3858"/>
                    <a:pt x="2352" y="3835"/>
                  </a:cubicBezTo>
                  <a:cubicBezTo>
                    <a:pt x="2338" y="3808"/>
                    <a:pt x="2325" y="3797"/>
                    <a:pt x="2312" y="3797"/>
                  </a:cubicBezTo>
                  <a:cubicBezTo>
                    <a:pt x="2302" y="3797"/>
                    <a:pt x="2293" y="3803"/>
                    <a:pt x="2283" y="3812"/>
                  </a:cubicBezTo>
                  <a:cubicBezTo>
                    <a:pt x="2260" y="3812"/>
                    <a:pt x="2238" y="3812"/>
                    <a:pt x="2238" y="3835"/>
                  </a:cubicBezTo>
                  <a:lnTo>
                    <a:pt x="2123" y="3835"/>
                  </a:lnTo>
                  <a:cubicBezTo>
                    <a:pt x="2123" y="3835"/>
                    <a:pt x="2146" y="3812"/>
                    <a:pt x="2146" y="3812"/>
                  </a:cubicBezTo>
                  <a:cubicBezTo>
                    <a:pt x="2238" y="3698"/>
                    <a:pt x="2352" y="3584"/>
                    <a:pt x="2443" y="3493"/>
                  </a:cubicBezTo>
                  <a:cubicBezTo>
                    <a:pt x="2489" y="3447"/>
                    <a:pt x="2557" y="3401"/>
                    <a:pt x="2603" y="3356"/>
                  </a:cubicBezTo>
                  <a:cubicBezTo>
                    <a:pt x="2603" y="3333"/>
                    <a:pt x="2626" y="3310"/>
                    <a:pt x="2648" y="3310"/>
                  </a:cubicBezTo>
                  <a:cubicBezTo>
                    <a:pt x="2694" y="3264"/>
                    <a:pt x="2740" y="3219"/>
                    <a:pt x="2762" y="3173"/>
                  </a:cubicBezTo>
                  <a:cubicBezTo>
                    <a:pt x="2785" y="3173"/>
                    <a:pt x="2785" y="3150"/>
                    <a:pt x="2808" y="3150"/>
                  </a:cubicBezTo>
                  <a:lnTo>
                    <a:pt x="2808" y="3127"/>
                  </a:lnTo>
                  <a:cubicBezTo>
                    <a:pt x="2831" y="3105"/>
                    <a:pt x="2854" y="3082"/>
                    <a:pt x="2877" y="3036"/>
                  </a:cubicBezTo>
                  <a:cubicBezTo>
                    <a:pt x="2922" y="2991"/>
                    <a:pt x="2945" y="2945"/>
                    <a:pt x="2991" y="2899"/>
                  </a:cubicBezTo>
                  <a:cubicBezTo>
                    <a:pt x="3014" y="2854"/>
                    <a:pt x="3036" y="2831"/>
                    <a:pt x="3059" y="2785"/>
                  </a:cubicBezTo>
                  <a:cubicBezTo>
                    <a:pt x="3128" y="2694"/>
                    <a:pt x="3196" y="2625"/>
                    <a:pt x="3242" y="2534"/>
                  </a:cubicBezTo>
                  <a:cubicBezTo>
                    <a:pt x="3242" y="2488"/>
                    <a:pt x="3265" y="2466"/>
                    <a:pt x="3287" y="2443"/>
                  </a:cubicBezTo>
                  <a:cubicBezTo>
                    <a:pt x="3310" y="2420"/>
                    <a:pt x="3333" y="2374"/>
                    <a:pt x="3333" y="2351"/>
                  </a:cubicBezTo>
                  <a:cubicBezTo>
                    <a:pt x="3356" y="2329"/>
                    <a:pt x="3379" y="2283"/>
                    <a:pt x="3379" y="2260"/>
                  </a:cubicBezTo>
                  <a:cubicBezTo>
                    <a:pt x="3402" y="2237"/>
                    <a:pt x="3424" y="2192"/>
                    <a:pt x="3447" y="2146"/>
                  </a:cubicBezTo>
                  <a:cubicBezTo>
                    <a:pt x="3447" y="2146"/>
                    <a:pt x="3447" y="2123"/>
                    <a:pt x="3470" y="2123"/>
                  </a:cubicBezTo>
                  <a:cubicBezTo>
                    <a:pt x="3493" y="2077"/>
                    <a:pt x="3493" y="2032"/>
                    <a:pt x="3516" y="1986"/>
                  </a:cubicBezTo>
                  <a:cubicBezTo>
                    <a:pt x="3516" y="1986"/>
                    <a:pt x="3516" y="2009"/>
                    <a:pt x="3516" y="2032"/>
                  </a:cubicBezTo>
                  <a:cubicBezTo>
                    <a:pt x="3539" y="1918"/>
                    <a:pt x="3584" y="1826"/>
                    <a:pt x="3653" y="1758"/>
                  </a:cubicBezTo>
                  <a:cubicBezTo>
                    <a:pt x="3698" y="1644"/>
                    <a:pt x="3767" y="1575"/>
                    <a:pt x="3835" y="1484"/>
                  </a:cubicBezTo>
                  <a:cubicBezTo>
                    <a:pt x="3881" y="1416"/>
                    <a:pt x="3927" y="1370"/>
                    <a:pt x="3972" y="1301"/>
                  </a:cubicBezTo>
                  <a:cubicBezTo>
                    <a:pt x="4041" y="1233"/>
                    <a:pt x="4109" y="1187"/>
                    <a:pt x="4178" y="1119"/>
                  </a:cubicBezTo>
                  <a:cubicBezTo>
                    <a:pt x="4200" y="1096"/>
                    <a:pt x="4246" y="1073"/>
                    <a:pt x="4292" y="1050"/>
                  </a:cubicBezTo>
                  <a:cubicBezTo>
                    <a:pt x="4315" y="1050"/>
                    <a:pt x="4337" y="1050"/>
                    <a:pt x="4360" y="1028"/>
                  </a:cubicBezTo>
                  <a:cubicBezTo>
                    <a:pt x="4383" y="1028"/>
                    <a:pt x="4406" y="1005"/>
                    <a:pt x="4429" y="1005"/>
                  </a:cubicBezTo>
                  <a:lnTo>
                    <a:pt x="4474" y="1005"/>
                  </a:lnTo>
                  <a:cubicBezTo>
                    <a:pt x="4497" y="982"/>
                    <a:pt x="4497" y="982"/>
                    <a:pt x="4497" y="982"/>
                  </a:cubicBezTo>
                  <a:cubicBezTo>
                    <a:pt x="4520" y="982"/>
                    <a:pt x="4543" y="982"/>
                    <a:pt x="4543" y="959"/>
                  </a:cubicBezTo>
                  <a:cubicBezTo>
                    <a:pt x="4680" y="891"/>
                    <a:pt x="4657" y="731"/>
                    <a:pt x="4611" y="617"/>
                  </a:cubicBezTo>
                  <a:cubicBezTo>
                    <a:pt x="4589" y="548"/>
                    <a:pt x="4543" y="480"/>
                    <a:pt x="4520" y="411"/>
                  </a:cubicBezTo>
                  <a:cubicBezTo>
                    <a:pt x="4497" y="366"/>
                    <a:pt x="4474" y="297"/>
                    <a:pt x="4429" y="251"/>
                  </a:cubicBezTo>
                  <a:cubicBezTo>
                    <a:pt x="4406" y="229"/>
                    <a:pt x="4383" y="183"/>
                    <a:pt x="4360" y="160"/>
                  </a:cubicBezTo>
                  <a:cubicBezTo>
                    <a:pt x="4337" y="137"/>
                    <a:pt x="4337" y="137"/>
                    <a:pt x="4315" y="115"/>
                  </a:cubicBezTo>
                  <a:cubicBezTo>
                    <a:pt x="4292" y="92"/>
                    <a:pt x="4269" y="92"/>
                    <a:pt x="4246" y="69"/>
                  </a:cubicBezTo>
                  <a:cubicBezTo>
                    <a:pt x="4246" y="69"/>
                    <a:pt x="4223" y="46"/>
                    <a:pt x="4200" y="46"/>
                  </a:cubicBezTo>
                  <a:cubicBezTo>
                    <a:pt x="4178" y="23"/>
                    <a:pt x="4132" y="0"/>
                    <a:pt x="4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 name="Google Shape;9749;p58"/>
            <p:cNvSpPr/>
            <p:nvPr/>
          </p:nvSpPr>
          <p:spPr>
            <a:xfrm>
              <a:off x="5599053" y="3163093"/>
              <a:ext cx="594575" cy="616101"/>
            </a:xfrm>
            <a:custGeom>
              <a:avLst/>
              <a:gdLst/>
              <a:ahLst/>
              <a:cxnLst/>
              <a:rect l="l" t="t" r="r" b="b"/>
              <a:pathLst>
                <a:path w="12623" h="13080" extrusionOk="0">
                  <a:moveTo>
                    <a:pt x="6779" y="1"/>
                  </a:moveTo>
                  <a:cubicBezTo>
                    <a:pt x="6551" y="1"/>
                    <a:pt x="6300" y="23"/>
                    <a:pt x="6095" y="46"/>
                  </a:cubicBezTo>
                  <a:lnTo>
                    <a:pt x="5958" y="46"/>
                  </a:lnTo>
                  <a:cubicBezTo>
                    <a:pt x="5661" y="69"/>
                    <a:pt x="5364" y="138"/>
                    <a:pt x="5090" y="252"/>
                  </a:cubicBezTo>
                  <a:cubicBezTo>
                    <a:pt x="4953" y="320"/>
                    <a:pt x="4816" y="366"/>
                    <a:pt x="4679" y="434"/>
                  </a:cubicBezTo>
                  <a:cubicBezTo>
                    <a:pt x="4520" y="503"/>
                    <a:pt x="4383" y="571"/>
                    <a:pt x="4269" y="640"/>
                  </a:cubicBezTo>
                  <a:cubicBezTo>
                    <a:pt x="4109" y="731"/>
                    <a:pt x="3972" y="822"/>
                    <a:pt x="3858" y="891"/>
                  </a:cubicBezTo>
                  <a:cubicBezTo>
                    <a:pt x="3812" y="936"/>
                    <a:pt x="3766" y="959"/>
                    <a:pt x="3721" y="1005"/>
                  </a:cubicBezTo>
                  <a:lnTo>
                    <a:pt x="3675" y="1028"/>
                  </a:lnTo>
                  <a:lnTo>
                    <a:pt x="3675" y="1051"/>
                  </a:lnTo>
                  <a:cubicBezTo>
                    <a:pt x="3607" y="1073"/>
                    <a:pt x="3561" y="1119"/>
                    <a:pt x="3515" y="1165"/>
                  </a:cubicBezTo>
                  <a:cubicBezTo>
                    <a:pt x="3310" y="1347"/>
                    <a:pt x="3104" y="1553"/>
                    <a:pt x="2876" y="1804"/>
                  </a:cubicBezTo>
                  <a:lnTo>
                    <a:pt x="2831" y="1849"/>
                  </a:lnTo>
                  <a:cubicBezTo>
                    <a:pt x="2785" y="1895"/>
                    <a:pt x="2739" y="1941"/>
                    <a:pt x="2694" y="1986"/>
                  </a:cubicBezTo>
                  <a:cubicBezTo>
                    <a:pt x="2671" y="2032"/>
                    <a:pt x="2648" y="2078"/>
                    <a:pt x="2602" y="2101"/>
                  </a:cubicBezTo>
                  <a:lnTo>
                    <a:pt x="2602" y="2123"/>
                  </a:lnTo>
                  <a:lnTo>
                    <a:pt x="2557" y="2169"/>
                  </a:lnTo>
                  <a:cubicBezTo>
                    <a:pt x="2511" y="2169"/>
                    <a:pt x="2488" y="2192"/>
                    <a:pt x="2465" y="2215"/>
                  </a:cubicBezTo>
                  <a:cubicBezTo>
                    <a:pt x="2465" y="2238"/>
                    <a:pt x="2443" y="2260"/>
                    <a:pt x="2443" y="2283"/>
                  </a:cubicBezTo>
                  <a:cubicBezTo>
                    <a:pt x="2420" y="2329"/>
                    <a:pt x="2374" y="2374"/>
                    <a:pt x="2351" y="2420"/>
                  </a:cubicBezTo>
                  <a:lnTo>
                    <a:pt x="2351" y="2443"/>
                  </a:lnTo>
                  <a:cubicBezTo>
                    <a:pt x="2306" y="2489"/>
                    <a:pt x="2260" y="2557"/>
                    <a:pt x="2237" y="2603"/>
                  </a:cubicBezTo>
                  <a:lnTo>
                    <a:pt x="2214" y="2648"/>
                  </a:lnTo>
                  <a:lnTo>
                    <a:pt x="2191" y="2671"/>
                  </a:lnTo>
                  <a:cubicBezTo>
                    <a:pt x="2146" y="2763"/>
                    <a:pt x="2077" y="2854"/>
                    <a:pt x="2009" y="2968"/>
                  </a:cubicBezTo>
                  <a:lnTo>
                    <a:pt x="1940" y="3082"/>
                  </a:lnTo>
                  <a:cubicBezTo>
                    <a:pt x="1895" y="3128"/>
                    <a:pt x="1872" y="3173"/>
                    <a:pt x="1849" y="3219"/>
                  </a:cubicBezTo>
                  <a:lnTo>
                    <a:pt x="1826" y="3265"/>
                  </a:lnTo>
                  <a:cubicBezTo>
                    <a:pt x="1781" y="3333"/>
                    <a:pt x="1735" y="3402"/>
                    <a:pt x="1712" y="3470"/>
                  </a:cubicBezTo>
                  <a:cubicBezTo>
                    <a:pt x="1666" y="3561"/>
                    <a:pt x="1621" y="3653"/>
                    <a:pt x="1575" y="3744"/>
                  </a:cubicBezTo>
                  <a:lnTo>
                    <a:pt x="1484" y="3881"/>
                  </a:lnTo>
                  <a:cubicBezTo>
                    <a:pt x="1415" y="4018"/>
                    <a:pt x="1347" y="4178"/>
                    <a:pt x="1301" y="4292"/>
                  </a:cubicBezTo>
                  <a:lnTo>
                    <a:pt x="1301" y="4337"/>
                  </a:lnTo>
                  <a:lnTo>
                    <a:pt x="1278" y="4360"/>
                  </a:lnTo>
                  <a:lnTo>
                    <a:pt x="1256" y="4406"/>
                  </a:lnTo>
                  <a:cubicBezTo>
                    <a:pt x="1256" y="4429"/>
                    <a:pt x="1233" y="4452"/>
                    <a:pt x="1233" y="4497"/>
                  </a:cubicBezTo>
                  <a:cubicBezTo>
                    <a:pt x="1210" y="4566"/>
                    <a:pt x="1187" y="4611"/>
                    <a:pt x="1164" y="4680"/>
                  </a:cubicBezTo>
                  <a:cubicBezTo>
                    <a:pt x="1141" y="4748"/>
                    <a:pt x="1119" y="4840"/>
                    <a:pt x="1096" y="4908"/>
                  </a:cubicBezTo>
                  <a:cubicBezTo>
                    <a:pt x="1073" y="4977"/>
                    <a:pt x="1073" y="5045"/>
                    <a:pt x="1050" y="5114"/>
                  </a:cubicBezTo>
                  <a:cubicBezTo>
                    <a:pt x="1027" y="5159"/>
                    <a:pt x="1005" y="5228"/>
                    <a:pt x="982" y="5296"/>
                  </a:cubicBezTo>
                  <a:lnTo>
                    <a:pt x="982" y="5342"/>
                  </a:lnTo>
                  <a:lnTo>
                    <a:pt x="982" y="5365"/>
                  </a:lnTo>
                  <a:lnTo>
                    <a:pt x="959" y="5410"/>
                  </a:lnTo>
                  <a:lnTo>
                    <a:pt x="936" y="5524"/>
                  </a:lnTo>
                  <a:lnTo>
                    <a:pt x="890" y="5661"/>
                  </a:lnTo>
                  <a:lnTo>
                    <a:pt x="868" y="5707"/>
                  </a:lnTo>
                  <a:lnTo>
                    <a:pt x="868" y="5753"/>
                  </a:lnTo>
                  <a:cubicBezTo>
                    <a:pt x="845" y="5821"/>
                    <a:pt x="822" y="5867"/>
                    <a:pt x="822" y="5935"/>
                  </a:cubicBezTo>
                  <a:cubicBezTo>
                    <a:pt x="776" y="6049"/>
                    <a:pt x="753" y="6163"/>
                    <a:pt x="731" y="6255"/>
                  </a:cubicBezTo>
                  <a:lnTo>
                    <a:pt x="731" y="6278"/>
                  </a:lnTo>
                  <a:lnTo>
                    <a:pt x="708" y="6300"/>
                  </a:lnTo>
                  <a:lnTo>
                    <a:pt x="708" y="6323"/>
                  </a:lnTo>
                  <a:lnTo>
                    <a:pt x="708" y="6369"/>
                  </a:lnTo>
                  <a:lnTo>
                    <a:pt x="662" y="6506"/>
                  </a:lnTo>
                  <a:lnTo>
                    <a:pt x="662" y="6529"/>
                  </a:lnTo>
                  <a:cubicBezTo>
                    <a:pt x="639" y="6574"/>
                    <a:pt x="639" y="6620"/>
                    <a:pt x="616" y="6666"/>
                  </a:cubicBezTo>
                  <a:cubicBezTo>
                    <a:pt x="616" y="6711"/>
                    <a:pt x="594" y="6734"/>
                    <a:pt x="594" y="6780"/>
                  </a:cubicBezTo>
                  <a:lnTo>
                    <a:pt x="571" y="6848"/>
                  </a:lnTo>
                  <a:cubicBezTo>
                    <a:pt x="548" y="6894"/>
                    <a:pt x="548" y="6962"/>
                    <a:pt x="525" y="7008"/>
                  </a:cubicBezTo>
                  <a:cubicBezTo>
                    <a:pt x="525" y="7076"/>
                    <a:pt x="502" y="7122"/>
                    <a:pt x="525" y="7145"/>
                  </a:cubicBezTo>
                  <a:cubicBezTo>
                    <a:pt x="525" y="7191"/>
                    <a:pt x="525" y="7236"/>
                    <a:pt x="548" y="7259"/>
                  </a:cubicBezTo>
                  <a:cubicBezTo>
                    <a:pt x="594" y="7328"/>
                    <a:pt x="639" y="7373"/>
                    <a:pt x="662" y="7442"/>
                  </a:cubicBezTo>
                  <a:cubicBezTo>
                    <a:pt x="662" y="7465"/>
                    <a:pt x="685" y="7465"/>
                    <a:pt x="685" y="7487"/>
                  </a:cubicBezTo>
                  <a:cubicBezTo>
                    <a:pt x="685" y="7510"/>
                    <a:pt x="708" y="7510"/>
                    <a:pt x="708" y="7533"/>
                  </a:cubicBezTo>
                  <a:cubicBezTo>
                    <a:pt x="708" y="7556"/>
                    <a:pt x="731" y="7579"/>
                    <a:pt x="753" y="7601"/>
                  </a:cubicBezTo>
                  <a:lnTo>
                    <a:pt x="753" y="7624"/>
                  </a:lnTo>
                  <a:cubicBezTo>
                    <a:pt x="799" y="7670"/>
                    <a:pt x="822" y="7738"/>
                    <a:pt x="845" y="7830"/>
                  </a:cubicBezTo>
                  <a:cubicBezTo>
                    <a:pt x="868" y="7898"/>
                    <a:pt x="890" y="7989"/>
                    <a:pt x="913" y="8058"/>
                  </a:cubicBezTo>
                  <a:lnTo>
                    <a:pt x="913" y="8126"/>
                  </a:lnTo>
                  <a:cubicBezTo>
                    <a:pt x="936" y="8218"/>
                    <a:pt x="959" y="8309"/>
                    <a:pt x="959" y="8400"/>
                  </a:cubicBezTo>
                  <a:cubicBezTo>
                    <a:pt x="959" y="8469"/>
                    <a:pt x="959" y="8537"/>
                    <a:pt x="959" y="8606"/>
                  </a:cubicBezTo>
                  <a:cubicBezTo>
                    <a:pt x="936" y="8697"/>
                    <a:pt x="936" y="8743"/>
                    <a:pt x="936" y="8811"/>
                  </a:cubicBezTo>
                  <a:cubicBezTo>
                    <a:pt x="913" y="8834"/>
                    <a:pt x="890" y="8880"/>
                    <a:pt x="868" y="8925"/>
                  </a:cubicBezTo>
                  <a:cubicBezTo>
                    <a:pt x="845" y="8994"/>
                    <a:pt x="799" y="9039"/>
                    <a:pt x="753" y="9085"/>
                  </a:cubicBezTo>
                  <a:lnTo>
                    <a:pt x="708" y="9154"/>
                  </a:lnTo>
                  <a:lnTo>
                    <a:pt x="685" y="9176"/>
                  </a:lnTo>
                  <a:cubicBezTo>
                    <a:pt x="639" y="9245"/>
                    <a:pt x="571" y="9313"/>
                    <a:pt x="525" y="9382"/>
                  </a:cubicBezTo>
                  <a:cubicBezTo>
                    <a:pt x="480" y="9405"/>
                    <a:pt x="457" y="9450"/>
                    <a:pt x="388" y="9496"/>
                  </a:cubicBezTo>
                  <a:cubicBezTo>
                    <a:pt x="388" y="9496"/>
                    <a:pt x="365" y="9496"/>
                    <a:pt x="343" y="9519"/>
                  </a:cubicBezTo>
                  <a:lnTo>
                    <a:pt x="297" y="9519"/>
                  </a:lnTo>
                  <a:cubicBezTo>
                    <a:pt x="297" y="9542"/>
                    <a:pt x="274" y="9542"/>
                    <a:pt x="251" y="9564"/>
                  </a:cubicBezTo>
                  <a:lnTo>
                    <a:pt x="228" y="9564"/>
                  </a:lnTo>
                  <a:cubicBezTo>
                    <a:pt x="206" y="9564"/>
                    <a:pt x="206" y="9564"/>
                    <a:pt x="183" y="9587"/>
                  </a:cubicBezTo>
                  <a:cubicBezTo>
                    <a:pt x="160" y="9587"/>
                    <a:pt x="137" y="9587"/>
                    <a:pt x="137" y="9610"/>
                  </a:cubicBezTo>
                  <a:cubicBezTo>
                    <a:pt x="114" y="9610"/>
                    <a:pt x="91" y="9633"/>
                    <a:pt x="69" y="9656"/>
                  </a:cubicBezTo>
                  <a:cubicBezTo>
                    <a:pt x="23" y="9679"/>
                    <a:pt x="0" y="9747"/>
                    <a:pt x="0" y="9793"/>
                  </a:cubicBezTo>
                  <a:cubicBezTo>
                    <a:pt x="0" y="9838"/>
                    <a:pt x="23" y="9884"/>
                    <a:pt x="46" y="9930"/>
                  </a:cubicBezTo>
                  <a:cubicBezTo>
                    <a:pt x="91" y="9975"/>
                    <a:pt x="137" y="10044"/>
                    <a:pt x="183" y="10089"/>
                  </a:cubicBezTo>
                  <a:cubicBezTo>
                    <a:pt x="251" y="10204"/>
                    <a:pt x="343" y="10272"/>
                    <a:pt x="434" y="10363"/>
                  </a:cubicBezTo>
                  <a:lnTo>
                    <a:pt x="480" y="10386"/>
                  </a:lnTo>
                  <a:cubicBezTo>
                    <a:pt x="502" y="10409"/>
                    <a:pt x="502" y="10432"/>
                    <a:pt x="525" y="10455"/>
                  </a:cubicBezTo>
                  <a:cubicBezTo>
                    <a:pt x="548" y="10477"/>
                    <a:pt x="571" y="10500"/>
                    <a:pt x="594" y="10523"/>
                  </a:cubicBezTo>
                  <a:lnTo>
                    <a:pt x="616" y="10546"/>
                  </a:lnTo>
                  <a:cubicBezTo>
                    <a:pt x="662" y="10614"/>
                    <a:pt x="708" y="10660"/>
                    <a:pt x="753" y="10729"/>
                  </a:cubicBezTo>
                  <a:cubicBezTo>
                    <a:pt x="822" y="10843"/>
                    <a:pt x="913" y="10957"/>
                    <a:pt x="1027" y="11048"/>
                  </a:cubicBezTo>
                  <a:cubicBezTo>
                    <a:pt x="1141" y="11162"/>
                    <a:pt x="1278" y="11276"/>
                    <a:pt x="1393" y="11368"/>
                  </a:cubicBezTo>
                  <a:cubicBezTo>
                    <a:pt x="1484" y="11436"/>
                    <a:pt x="1575" y="11505"/>
                    <a:pt x="1644" y="11550"/>
                  </a:cubicBezTo>
                  <a:lnTo>
                    <a:pt x="1689" y="11573"/>
                  </a:lnTo>
                  <a:lnTo>
                    <a:pt x="1758" y="11619"/>
                  </a:lnTo>
                  <a:cubicBezTo>
                    <a:pt x="1895" y="11733"/>
                    <a:pt x="2032" y="11824"/>
                    <a:pt x="2169" y="11893"/>
                  </a:cubicBezTo>
                  <a:cubicBezTo>
                    <a:pt x="2237" y="11938"/>
                    <a:pt x="2283" y="11961"/>
                    <a:pt x="2328" y="11984"/>
                  </a:cubicBezTo>
                  <a:lnTo>
                    <a:pt x="2374" y="12007"/>
                  </a:lnTo>
                  <a:lnTo>
                    <a:pt x="2420" y="12052"/>
                  </a:lnTo>
                  <a:cubicBezTo>
                    <a:pt x="2465" y="12075"/>
                    <a:pt x="2511" y="12098"/>
                    <a:pt x="2557" y="12121"/>
                  </a:cubicBezTo>
                  <a:cubicBezTo>
                    <a:pt x="2579" y="12144"/>
                    <a:pt x="2625" y="12167"/>
                    <a:pt x="2648" y="12189"/>
                  </a:cubicBezTo>
                  <a:cubicBezTo>
                    <a:pt x="2694" y="12212"/>
                    <a:pt x="2716" y="12235"/>
                    <a:pt x="2739" y="12258"/>
                  </a:cubicBezTo>
                  <a:cubicBezTo>
                    <a:pt x="2785" y="12303"/>
                    <a:pt x="2853" y="12326"/>
                    <a:pt x="2899" y="12349"/>
                  </a:cubicBezTo>
                  <a:lnTo>
                    <a:pt x="2967" y="12372"/>
                  </a:lnTo>
                  <a:cubicBezTo>
                    <a:pt x="2990" y="12395"/>
                    <a:pt x="3036" y="12418"/>
                    <a:pt x="3059" y="12418"/>
                  </a:cubicBezTo>
                  <a:cubicBezTo>
                    <a:pt x="3104" y="12440"/>
                    <a:pt x="3127" y="12463"/>
                    <a:pt x="3173" y="12486"/>
                  </a:cubicBezTo>
                  <a:cubicBezTo>
                    <a:pt x="3219" y="12509"/>
                    <a:pt x="3264" y="12532"/>
                    <a:pt x="3333" y="12555"/>
                  </a:cubicBezTo>
                  <a:lnTo>
                    <a:pt x="3378" y="12577"/>
                  </a:lnTo>
                  <a:cubicBezTo>
                    <a:pt x="3401" y="12577"/>
                    <a:pt x="3447" y="12600"/>
                    <a:pt x="3492" y="12623"/>
                  </a:cubicBezTo>
                  <a:cubicBezTo>
                    <a:pt x="3515" y="12623"/>
                    <a:pt x="3538" y="12646"/>
                    <a:pt x="3584" y="12646"/>
                  </a:cubicBezTo>
                  <a:cubicBezTo>
                    <a:pt x="3629" y="12669"/>
                    <a:pt x="3675" y="12691"/>
                    <a:pt x="3721" y="12714"/>
                  </a:cubicBezTo>
                  <a:lnTo>
                    <a:pt x="3766" y="12737"/>
                  </a:lnTo>
                  <a:cubicBezTo>
                    <a:pt x="3835" y="12737"/>
                    <a:pt x="3880" y="12760"/>
                    <a:pt x="3926" y="12783"/>
                  </a:cubicBezTo>
                  <a:lnTo>
                    <a:pt x="3995" y="12806"/>
                  </a:lnTo>
                  <a:cubicBezTo>
                    <a:pt x="4063" y="12828"/>
                    <a:pt x="4154" y="12851"/>
                    <a:pt x="4246" y="12874"/>
                  </a:cubicBezTo>
                  <a:lnTo>
                    <a:pt x="4451" y="12897"/>
                  </a:lnTo>
                  <a:cubicBezTo>
                    <a:pt x="4497" y="12897"/>
                    <a:pt x="4542" y="12920"/>
                    <a:pt x="4588" y="12920"/>
                  </a:cubicBezTo>
                  <a:cubicBezTo>
                    <a:pt x="4611" y="12920"/>
                    <a:pt x="4634" y="12943"/>
                    <a:pt x="4679" y="12943"/>
                  </a:cubicBezTo>
                  <a:cubicBezTo>
                    <a:pt x="4748" y="12943"/>
                    <a:pt x="4816" y="12965"/>
                    <a:pt x="4908" y="12965"/>
                  </a:cubicBezTo>
                  <a:cubicBezTo>
                    <a:pt x="4953" y="12988"/>
                    <a:pt x="4999" y="12988"/>
                    <a:pt x="5067" y="12988"/>
                  </a:cubicBezTo>
                  <a:lnTo>
                    <a:pt x="5136" y="13011"/>
                  </a:lnTo>
                  <a:cubicBezTo>
                    <a:pt x="5273" y="13034"/>
                    <a:pt x="5410" y="13057"/>
                    <a:pt x="5547" y="13057"/>
                  </a:cubicBezTo>
                  <a:lnTo>
                    <a:pt x="5798" y="13057"/>
                  </a:lnTo>
                  <a:cubicBezTo>
                    <a:pt x="5866" y="13057"/>
                    <a:pt x="5935" y="13080"/>
                    <a:pt x="6003" y="13080"/>
                  </a:cubicBezTo>
                  <a:cubicBezTo>
                    <a:pt x="6140" y="13080"/>
                    <a:pt x="6254" y="13057"/>
                    <a:pt x="6368" y="13034"/>
                  </a:cubicBezTo>
                  <a:lnTo>
                    <a:pt x="6483" y="13011"/>
                  </a:lnTo>
                  <a:lnTo>
                    <a:pt x="6688" y="13011"/>
                  </a:lnTo>
                  <a:lnTo>
                    <a:pt x="6734" y="12988"/>
                  </a:lnTo>
                  <a:lnTo>
                    <a:pt x="6825" y="12988"/>
                  </a:lnTo>
                  <a:cubicBezTo>
                    <a:pt x="6893" y="12988"/>
                    <a:pt x="6916" y="12965"/>
                    <a:pt x="6962" y="12965"/>
                  </a:cubicBezTo>
                  <a:lnTo>
                    <a:pt x="7030" y="12965"/>
                  </a:lnTo>
                  <a:cubicBezTo>
                    <a:pt x="7099" y="12965"/>
                    <a:pt x="7145" y="12943"/>
                    <a:pt x="7190" y="12943"/>
                  </a:cubicBezTo>
                  <a:cubicBezTo>
                    <a:pt x="7236" y="12943"/>
                    <a:pt x="7281" y="12943"/>
                    <a:pt x="7304" y="12920"/>
                  </a:cubicBezTo>
                  <a:lnTo>
                    <a:pt x="7418" y="12920"/>
                  </a:lnTo>
                  <a:cubicBezTo>
                    <a:pt x="7533" y="12920"/>
                    <a:pt x="7647" y="12897"/>
                    <a:pt x="7761" y="12874"/>
                  </a:cubicBezTo>
                  <a:lnTo>
                    <a:pt x="7989" y="12874"/>
                  </a:lnTo>
                  <a:cubicBezTo>
                    <a:pt x="8035" y="12874"/>
                    <a:pt x="8080" y="12851"/>
                    <a:pt x="8126" y="12828"/>
                  </a:cubicBezTo>
                  <a:cubicBezTo>
                    <a:pt x="8172" y="12828"/>
                    <a:pt x="8194" y="12806"/>
                    <a:pt x="8217" y="12806"/>
                  </a:cubicBezTo>
                  <a:cubicBezTo>
                    <a:pt x="8240" y="12806"/>
                    <a:pt x="8286" y="12783"/>
                    <a:pt x="8331" y="12783"/>
                  </a:cubicBezTo>
                  <a:lnTo>
                    <a:pt x="8400" y="12783"/>
                  </a:lnTo>
                  <a:cubicBezTo>
                    <a:pt x="8446" y="12760"/>
                    <a:pt x="8491" y="12737"/>
                    <a:pt x="8514" y="12737"/>
                  </a:cubicBezTo>
                  <a:lnTo>
                    <a:pt x="8560" y="12714"/>
                  </a:lnTo>
                  <a:lnTo>
                    <a:pt x="8605" y="12691"/>
                  </a:lnTo>
                  <a:lnTo>
                    <a:pt x="8697" y="12691"/>
                  </a:lnTo>
                  <a:lnTo>
                    <a:pt x="8742" y="12669"/>
                  </a:lnTo>
                  <a:cubicBezTo>
                    <a:pt x="8811" y="12669"/>
                    <a:pt x="8856" y="12646"/>
                    <a:pt x="8925" y="12623"/>
                  </a:cubicBezTo>
                  <a:lnTo>
                    <a:pt x="8993" y="12600"/>
                  </a:lnTo>
                  <a:cubicBezTo>
                    <a:pt x="9016" y="12600"/>
                    <a:pt x="9062" y="12577"/>
                    <a:pt x="9085" y="12577"/>
                  </a:cubicBezTo>
                  <a:lnTo>
                    <a:pt x="9130" y="12555"/>
                  </a:lnTo>
                  <a:cubicBezTo>
                    <a:pt x="9153" y="12555"/>
                    <a:pt x="9176" y="12532"/>
                    <a:pt x="9222" y="12532"/>
                  </a:cubicBezTo>
                  <a:lnTo>
                    <a:pt x="9290" y="12509"/>
                  </a:lnTo>
                  <a:lnTo>
                    <a:pt x="9313" y="12509"/>
                  </a:lnTo>
                  <a:cubicBezTo>
                    <a:pt x="9381" y="12486"/>
                    <a:pt x="9450" y="12463"/>
                    <a:pt x="9518" y="12440"/>
                  </a:cubicBezTo>
                  <a:cubicBezTo>
                    <a:pt x="9610" y="12418"/>
                    <a:pt x="9769" y="12372"/>
                    <a:pt x="9906" y="12303"/>
                  </a:cubicBezTo>
                  <a:cubicBezTo>
                    <a:pt x="9975" y="12281"/>
                    <a:pt x="10021" y="12235"/>
                    <a:pt x="10066" y="12212"/>
                  </a:cubicBezTo>
                  <a:lnTo>
                    <a:pt x="10112" y="12189"/>
                  </a:lnTo>
                  <a:cubicBezTo>
                    <a:pt x="10180" y="12144"/>
                    <a:pt x="10249" y="12098"/>
                    <a:pt x="10317" y="12075"/>
                  </a:cubicBezTo>
                  <a:cubicBezTo>
                    <a:pt x="10386" y="12030"/>
                    <a:pt x="10454" y="11984"/>
                    <a:pt x="10523" y="11961"/>
                  </a:cubicBezTo>
                  <a:lnTo>
                    <a:pt x="10545" y="11938"/>
                  </a:lnTo>
                  <a:lnTo>
                    <a:pt x="10591" y="11938"/>
                  </a:lnTo>
                  <a:lnTo>
                    <a:pt x="10682" y="11870"/>
                  </a:lnTo>
                  <a:lnTo>
                    <a:pt x="10797" y="11824"/>
                  </a:lnTo>
                  <a:cubicBezTo>
                    <a:pt x="10865" y="11778"/>
                    <a:pt x="10956" y="11733"/>
                    <a:pt x="11025" y="11687"/>
                  </a:cubicBezTo>
                  <a:cubicBezTo>
                    <a:pt x="11093" y="11642"/>
                    <a:pt x="11162" y="11619"/>
                    <a:pt x="11230" y="11573"/>
                  </a:cubicBezTo>
                  <a:lnTo>
                    <a:pt x="11276" y="11527"/>
                  </a:lnTo>
                  <a:cubicBezTo>
                    <a:pt x="11322" y="11505"/>
                    <a:pt x="11344" y="11482"/>
                    <a:pt x="11367" y="11459"/>
                  </a:cubicBezTo>
                  <a:cubicBezTo>
                    <a:pt x="11413" y="11436"/>
                    <a:pt x="11459" y="11390"/>
                    <a:pt x="11527" y="11368"/>
                  </a:cubicBezTo>
                  <a:cubicBezTo>
                    <a:pt x="11550" y="11345"/>
                    <a:pt x="11573" y="11322"/>
                    <a:pt x="11618" y="11276"/>
                  </a:cubicBezTo>
                  <a:lnTo>
                    <a:pt x="11641" y="11254"/>
                  </a:lnTo>
                  <a:cubicBezTo>
                    <a:pt x="11687" y="11208"/>
                    <a:pt x="11732" y="11162"/>
                    <a:pt x="11778" y="11139"/>
                  </a:cubicBezTo>
                  <a:cubicBezTo>
                    <a:pt x="11847" y="11094"/>
                    <a:pt x="11892" y="11025"/>
                    <a:pt x="11938" y="10980"/>
                  </a:cubicBezTo>
                  <a:cubicBezTo>
                    <a:pt x="12029" y="10888"/>
                    <a:pt x="12098" y="10774"/>
                    <a:pt x="12143" y="10660"/>
                  </a:cubicBezTo>
                  <a:cubicBezTo>
                    <a:pt x="12166" y="10614"/>
                    <a:pt x="12166" y="10546"/>
                    <a:pt x="12189" y="10500"/>
                  </a:cubicBezTo>
                  <a:cubicBezTo>
                    <a:pt x="12212" y="10432"/>
                    <a:pt x="12235" y="10363"/>
                    <a:pt x="12235" y="10295"/>
                  </a:cubicBezTo>
                  <a:lnTo>
                    <a:pt x="12257" y="10249"/>
                  </a:lnTo>
                  <a:cubicBezTo>
                    <a:pt x="12257" y="10226"/>
                    <a:pt x="12257" y="10204"/>
                    <a:pt x="12235" y="10181"/>
                  </a:cubicBezTo>
                  <a:lnTo>
                    <a:pt x="12257" y="10158"/>
                  </a:lnTo>
                  <a:lnTo>
                    <a:pt x="12257" y="10112"/>
                  </a:lnTo>
                  <a:cubicBezTo>
                    <a:pt x="12303" y="9952"/>
                    <a:pt x="12372" y="9793"/>
                    <a:pt x="12394" y="9633"/>
                  </a:cubicBezTo>
                  <a:lnTo>
                    <a:pt x="12394" y="9587"/>
                  </a:lnTo>
                  <a:lnTo>
                    <a:pt x="12440" y="9427"/>
                  </a:lnTo>
                  <a:cubicBezTo>
                    <a:pt x="12440" y="9336"/>
                    <a:pt x="12463" y="9245"/>
                    <a:pt x="12486" y="9176"/>
                  </a:cubicBezTo>
                  <a:cubicBezTo>
                    <a:pt x="12508" y="9017"/>
                    <a:pt x="12531" y="8857"/>
                    <a:pt x="12554" y="8720"/>
                  </a:cubicBezTo>
                  <a:cubicBezTo>
                    <a:pt x="12554" y="8651"/>
                    <a:pt x="12577" y="8606"/>
                    <a:pt x="12577" y="8537"/>
                  </a:cubicBezTo>
                  <a:cubicBezTo>
                    <a:pt x="12577" y="8469"/>
                    <a:pt x="12577" y="8423"/>
                    <a:pt x="12577" y="8378"/>
                  </a:cubicBezTo>
                  <a:cubicBezTo>
                    <a:pt x="12600" y="8241"/>
                    <a:pt x="12600" y="8126"/>
                    <a:pt x="12600" y="8012"/>
                  </a:cubicBezTo>
                  <a:cubicBezTo>
                    <a:pt x="12623" y="7853"/>
                    <a:pt x="12623" y="7738"/>
                    <a:pt x="12623" y="7647"/>
                  </a:cubicBezTo>
                  <a:cubicBezTo>
                    <a:pt x="12623" y="7624"/>
                    <a:pt x="12623" y="7601"/>
                    <a:pt x="12623" y="7601"/>
                  </a:cubicBezTo>
                  <a:lnTo>
                    <a:pt x="12623" y="7487"/>
                  </a:lnTo>
                  <a:cubicBezTo>
                    <a:pt x="12623" y="7465"/>
                    <a:pt x="12623" y="7442"/>
                    <a:pt x="12623" y="7419"/>
                  </a:cubicBezTo>
                  <a:lnTo>
                    <a:pt x="12600" y="7396"/>
                  </a:lnTo>
                  <a:cubicBezTo>
                    <a:pt x="12600" y="7282"/>
                    <a:pt x="12600" y="7168"/>
                    <a:pt x="12600" y="7054"/>
                  </a:cubicBezTo>
                  <a:lnTo>
                    <a:pt x="12600" y="6940"/>
                  </a:lnTo>
                  <a:cubicBezTo>
                    <a:pt x="12577" y="6803"/>
                    <a:pt x="12577" y="6643"/>
                    <a:pt x="12577" y="6483"/>
                  </a:cubicBezTo>
                  <a:cubicBezTo>
                    <a:pt x="12554" y="6415"/>
                    <a:pt x="12554" y="6369"/>
                    <a:pt x="12554" y="6300"/>
                  </a:cubicBezTo>
                  <a:lnTo>
                    <a:pt x="12531" y="6255"/>
                  </a:lnTo>
                  <a:cubicBezTo>
                    <a:pt x="12531" y="6186"/>
                    <a:pt x="12531" y="6095"/>
                    <a:pt x="12508" y="6027"/>
                  </a:cubicBezTo>
                  <a:cubicBezTo>
                    <a:pt x="12508" y="6004"/>
                    <a:pt x="12508" y="5981"/>
                    <a:pt x="12508" y="5958"/>
                  </a:cubicBezTo>
                  <a:lnTo>
                    <a:pt x="12486" y="5935"/>
                  </a:lnTo>
                  <a:lnTo>
                    <a:pt x="12486" y="5912"/>
                  </a:lnTo>
                  <a:cubicBezTo>
                    <a:pt x="12486" y="5867"/>
                    <a:pt x="12486" y="5844"/>
                    <a:pt x="12486" y="5798"/>
                  </a:cubicBezTo>
                  <a:cubicBezTo>
                    <a:pt x="12463" y="5775"/>
                    <a:pt x="12463" y="5730"/>
                    <a:pt x="12440" y="5707"/>
                  </a:cubicBezTo>
                  <a:lnTo>
                    <a:pt x="12440" y="5616"/>
                  </a:lnTo>
                  <a:lnTo>
                    <a:pt x="12417" y="5547"/>
                  </a:lnTo>
                  <a:lnTo>
                    <a:pt x="12417" y="5524"/>
                  </a:lnTo>
                  <a:lnTo>
                    <a:pt x="12417" y="5502"/>
                  </a:lnTo>
                  <a:lnTo>
                    <a:pt x="12394" y="5456"/>
                  </a:lnTo>
                  <a:cubicBezTo>
                    <a:pt x="12394" y="5433"/>
                    <a:pt x="12394" y="5410"/>
                    <a:pt x="12394" y="5365"/>
                  </a:cubicBezTo>
                  <a:lnTo>
                    <a:pt x="12372" y="5342"/>
                  </a:lnTo>
                  <a:lnTo>
                    <a:pt x="12372" y="5296"/>
                  </a:lnTo>
                  <a:cubicBezTo>
                    <a:pt x="12349" y="5182"/>
                    <a:pt x="12326" y="5091"/>
                    <a:pt x="12303" y="4977"/>
                  </a:cubicBezTo>
                  <a:cubicBezTo>
                    <a:pt x="12280" y="4954"/>
                    <a:pt x="12280" y="4908"/>
                    <a:pt x="12280" y="4885"/>
                  </a:cubicBezTo>
                  <a:lnTo>
                    <a:pt x="12257" y="4862"/>
                  </a:lnTo>
                  <a:lnTo>
                    <a:pt x="12257" y="4840"/>
                  </a:lnTo>
                  <a:lnTo>
                    <a:pt x="12257" y="4794"/>
                  </a:lnTo>
                  <a:lnTo>
                    <a:pt x="12235" y="4748"/>
                  </a:lnTo>
                  <a:cubicBezTo>
                    <a:pt x="12235" y="4725"/>
                    <a:pt x="12235" y="4680"/>
                    <a:pt x="12212" y="4657"/>
                  </a:cubicBezTo>
                  <a:cubicBezTo>
                    <a:pt x="12189" y="4543"/>
                    <a:pt x="12166" y="4429"/>
                    <a:pt x="12120" y="4315"/>
                  </a:cubicBezTo>
                  <a:lnTo>
                    <a:pt x="12120" y="4292"/>
                  </a:lnTo>
                  <a:lnTo>
                    <a:pt x="12120" y="4269"/>
                  </a:lnTo>
                  <a:cubicBezTo>
                    <a:pt x="12075" y="4155"/>
                    <a:pt x="12029" y="4041"/>
                    <a:pt x="11983" y="3881"/>
                  </a:cubicBezTo>
                  <a:cubicBezTo>
                    <a:pt x="11961" y="3835"/>
                    <a:pt x="11961" y="3790"/>
                    <a:pt x="11938" y="3767"/>
                  </a:cubicBezTo>
                  <a:lnTo>
                    <a:pt x="11915" y="3698"/>
                  </a:lnTo>
                  <a:cubicBezTo>
                    <a:pt x="11892" y="3653"/>
                    <a:pt x="11892" y="3630"/>
                    <a:pt x="11869" y="3584"/>
                  </a:cubicBezTo>
                  <a:lnTo>
                    <a:pt x="11869" y="3561"/>
                  </a:lnTo>
                  <a:cubicBezTo>
                    <a:pt x="11847" y="3539"/>
                    <a:pt x="11847" y="3516"/>
                    <a:pt x="11824" y="3493"/>
                  </a:cubicBezTo>
                  <a:cubicBezTo>
                    <a:pt x="11824" y="3447"/>
                    <a:pt x="11801" y="3424"/>
                    <a:pt x="11801" y="3379"/>
                  </a:cubicBezTo>
                  <a:cubicBezTo>
                    <a:pt x="11778" y="3379"/>
                    <a:pt x="11755" y="3356"/>
                    <a:pt x="11755" y="3333"/>
                  </a:cubicBezTo>
                  <a:cubicBezTo>
                    <a:pt x="11755" y="3310"/>
                    <a:pt x="11755" y="3310"/>
                    <a:pt x="11755" y="3310"/>
                  </a:cubicBezTo>
                  <a:cubicBezTo>
                    <a:pt x="11732" y="3287"/>
                    <a:pt x="11710" y="3265"/>
                    <a:pt x="11710" y="3242"/>
                  </a:cubicBezTo>
                  <a:cubicBezTo>
                    <a:pt x="11687" y="3196"/>
                    <a:pt x="11664" y="3173"/>
                    <a:pt x="11664" y="3151"/>
                  </a:cubicBezTo>
                  <a:lnTo>
                    <a:pt x="11641" y="3128"/>
                  </a:lnTo>
                  <a:cubicBezTo>
                    <a:pt x="11618" y="3082"/>
                    <a:pt x="11595" y="3036"/>
                    <a:pt x="11595" y="2991"/>
                  </a:cubicBezTo>
                  <a:cubicBezTo>
                    <a:pt x="11573" y="2945"/>
                    <a:pt x="11550" y="2922"/>
                    <a:pt x="11550" y="2877"/>
                  </a:cubicBezTo>
                  <a:cubicBezTo>
                    <a:pt x="11527" y="2831"/>
                    <a:pt x="11504" y="2808"/>
                    <a:pt x="11504" y="2763"/>
                  </a:cubicBezTo>
                  <a:lnTo>
                    <a:pt x="11481" y="2740"/>
                  </a:lnTo>
                  <a:cubicBezTo>
                    <a:pt x="11481" y="2717"/>
                    <a:pt x="11459" y="2694"/>
                    <a:pt x="11459" y="2671"/>
                  </a:cubicBezTo>
                  <a:cubicBezTo>
                    <a:pt x="11436" y="2648"/>
                    <a:pt x="11436" y="2603"/>
                    <a:pt x="11413" y="2580"/>
                  </a:cubicBezTo>
                  <a:cubicBezTo>
                    <a:pt x="11390" y="2557"/>
                    <a:pt x="11390" y="2534"/>
                    <a:pt x="11390" y="2511"/>
                  </a:cubicBezTo>
                  <a:cubicBezTo>
                    <a:pt x="11367" y="2489"/>
                    <a:pt x="11367" y="2466"/>
                    <a:pt x="11367" y="2443"/>
                  </a:cubicBezTo>
                  <a:cubicBezTo>
                    <a:pt x="11344" y="2397"/>
                    <a:pt x="11322" y="2352"/>
                    <a:pt x="11299" y="2283"/>
                  </a:cubicBezTo>
                  <a:cubicBezTo>
                    <a:pt x="11276" y="2215"/>
                    <a:pt x="11230" y="2146"/>
                    <a:pt x="11207" y="2078"/>
                  </a:cubicBezTo>
                  <a:cubicBezTo>
                    <a:pt x="11162" y="1986"/>
                    <a:pt x="11116" y="1918"/>
                    <a:pt x="11070" y="1849"/>
                  </a:cubicBezTo>
                  <a:cubicBezTo>
                    <a:pt x="11070" y="1827"/>
                    <a:pt x="11048" y="1804"/>
                    <a:pt x="11002" y="1781"/>
                  </a:cubicBezTo>
                  <a:lnTo>
                    <a:pt x="10956" y="1781"/>
                  </a:lnTo>
                  <a:cubicBezTo>
                    <a:pt x="10934" y="1735"/>
                    <a:pt x="10911" y="1713"/>
                    <a:pt x="10888" y="1690"/>
                  </a:cubicBezTo>
                  <a:cubicBezTo>
                    <a:pt x="10865" y="1667"/>
                    <a:pt x="10842" y="1644"/>
                    <a:pt x="10819" y="1644"/>
                  </a:cubicBezTo>
                  <a:lnTo>
                    <a:pt x="10819" y="1621"/>
                  </a:lnTo>
                  <a:cubicBezTo>
                    <a:pt x="10797" y="1598"/>
                    <a:pt x="10774" y="1598"/>
                    <a:pt x="10774" y="1576"/>
                  </a:cubicBezTo>
                  <a:cubicBezTo>
                    <a:pt x="10728" y="1530"/>
                    <a:pt x="10660" y="1484"/>
                    <a:pt x="10614" y="1461"/>
                  </a:cubicBezTo>
                  <a:lnTo>
                    <a:pt x="10568" y="1416"/>
                  </a:lnTo>
                  <a:cubicBezTo>
                    <a:pt x="10545" y="1370"/>
                    <a:pt x="10523" y="1370"/>
                    <a:pt x="10523" y="1347"/>
                  </a:cubicBezTo>
                  <a:cubicBezTo>
                    <a:pt x="10477" y="1302"/>
                    <a:pt x="10431" y="1279"/>
                    <a:pt x="10386" y="1233"/>
                  </a:cubicBezTo>
                  <a:lnTo>
                    <a:pt x="10363" y="1233"/>
                  </a:lnTo>
                  <a:lnTo>
                    <a:pt x="10340" y="1210"/>
                  </a:lnTo>
                  <a:cubicBezTo>
                    <a:pt x="10226" y="1119"/>
                    <a:pt x="10112" y="1051"/>
                    <a:pt x="10021" y="959"/>
                  </a:cubicBezTo>
                  <a:cubicBezTo>
                    <a:pt x="9975" y="936"/>
                    <a:pt x="9906" y="891"/>
                    <a:pt x="9861" y="845"/>
                  </a:cubicBezTo>
                  <a:cubicBezTo>
                    <a:pt x="9792" y="800"/>
                    <a:pt x="9724" y="754"/>
                    <a:pt x="9678" y="731"/>
                  </a:cubicBezTo>
                  <a:cubicBezTo>
                    <a:pt x="9632" y="685"/>
                    <a:pt x="9564" y="663"/>
                    <a:pt x="9518" y="640"/>
                  </a:cubicBezTo>
                  <a:lnTo>
                    <a:pt x="9473" y="617"/>
                  </a:lnTo>
                  <a:cubicBezTo>
                    <a:pt x="9404" y="571"/>
                    <a:pt x="9336" y="548"/>
                    <a:pt x="9244" y="503"/>
                  </a:cubicBezTo>
                  <a:cubicBezTo>
                    <a:pt x="9222" y="503"/>
                    <a:pt x="9176" y="480"/>
                    <a:pt x="9153" y="480"/>
                  </a:cubicBezTo>
                  <a:lnTo>
                    <a:pt x="9130" y="457"/>
                  </a:lnTo>
                  <a:lnTo>
                    <a:pt x="9062" y="434"/>
                  </a:lnTo>
                  <a:lnTo>
                    <a:pt x="8971" y="412"/>
                  </a:lnTo>
                  <a:lnTo>
                    <a:pt x="8879" y="366"/>
                  </a:lnTo>
                  <a:cubicBezTo>
                    <a:pt x="8765" y="320"/>
                    <a:pt x="8628" y="275"/>
                    <a:pt x="8514" y="252"/>
                  </a:cubicBezTo>
                  <a:lnTo>
                    <a:pt x="8446" y="229"/>
                  </a:lnTo>
                  <a:cubicBezTo>
                    <a:pt x="8331" y="206"/>
                    <a:pt x="8240" y="183"/>
                    <a:pt x="8149" y="160"/>
                  </a:cubicBezTo>
                  <a:cubicBezTo>
                    <a:pt x="8058" y="138"/>
                    <a:pt x="7989" y="115"/>
                    <a:pt x="7898" y="115"/>
                  </a:cubicBezTo>
                  <a:cubicBezTo>
                    <a:pt x="7852" y="92"/>
                    <a:pt x="7806" y="92"/>
                    <a:pt x="7761" y="92"/>
                  </a:cubicBezTo>
                  <a:lnTo>
                    <a:pt x="7715" y="69"/>
                  </a:lnTo>
                  <a:cubicBezTo>
                    <a:pt x="7578" y="46"/>
                    <a:pt x="7464" y="23"/>
                    <a:pt x="7327" y="23"/>
                  </a:cubicBezTo>
                  <a:cubicBezTo>
                    <a:pt x="7236" y="1"/>
                    <a:pt x="7167" y="1"/>
                    <a:pt x="70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 name="Google Shape;9750;p58"/>
            <p:cNvSpPr/>
            <p:nvPr/>
          </p:nvSpPr>
          <p:spPr>
            <a:xfrm>
              <a:off x="4988341" y="2983533"/>
              <a:ext cx="599945" cy="634376"/>
            </a:xfrm>
            <a:custGeom>
              <a:avLst/>
              <a:gdLst/>
              <a:ahLst/>
              <a:cxnLst/>
              <a:rect l="l" t="t" r="r" b="b"/>
              <a:pathLst>
                <a:path w="12737" h="13468" extrusionOk="0">
                  <a:moveTo>
                    <a:pt x="6962" y="1"/>
                  </a:moveTo>
                  <a:cubicBezTo>
                    <a:pt x="6802" y="1"/>
                    <a:pt x="6620" y="24"/>
                    <a:pt x="6506" y="24"/>
                  </a:cubicBezTo>
                  <a:cubicBezTo>
                    <a:pt x="6414" y="24"/>
                    <a:pt x="6346" y="46"/>
                    <a:pt x="6277" y="46"/>
                  </a:cubicBezTo>
                  <a:cubicBezTo>
                    <a:pt x="6209" y="46"/>
                    <a:pt x="6118" y="69"/>
                    <a:pt x="6072" y="92"/>
                  </a:cubicBezTo>
                  <a:cubicBezTo>
                    <a:pt x="5981" y="92"/>
                    <a:pt x="5867" y="138"/>
                    <a:pt x="5752" y="183"/>
                  </a:cubicBezTo>
                  <a:cubicBezTo>
                    <a:pt x="5730" y="183"/>
                    <a:pt x="5707" y="206"/>
                    <a:pt x="5661" y="206"/>
                  </a:cubicBezTo>
                  <a:cubicBezTo>
                    <a:pt x="5638" y="275"/>
                    <a:pt x="5593" y="298"/>
                    <a:pt x="5524" y="320"/>
                  </a:cubicBezTo>
                  <a:cubicBezTo>
                    <a:pt x="5501" y="320"/>
                    <a:pt x="5501" y="320"/>
                    <a:pt x="5478" y="343"/>
                  </a:cubicBezTo>
                  <a:cubicBezTo>
                    <a:pt x="5410" y="389"/>
                    <a:pt x="5342" y="435"/>
                    <a:pt x="5250" y="480"/>
                  </a:cubicBezTo>
                  <a:lnTo>
                    <a:pt x="5227" y="480"/>
                  </a:lnTo>
                  <a:cubicBezTo>
                    <a:pt x="5182" y="503"/>
                    <a:pt x="5159" y="526"/>
                    <a:pt x="5113" y="571"/>
                  </a:cubicBezTo>
                  <a:cubicBezTo>
                    <a:pt x="4999" y="640"/>
                    <a:pt x="4862" y="708"/>
                    <a:pt x="4748" y="800"/>
                  </a:cubicBezTo>
                  <a:cubicBezTo>
                    <a:pt x="4702" y="823"/>
                    <a:pt x="4657" y="845"/>
                    <a:pt x="4634" y="868"/>
                  </a:cubicBezTo>
                  <a:lnTo>
                    <a:pt x="4565" y="914"/>
                  </a:lnTo>
                  <a:lnTo>
                    <a:pt x="4543" y="914"/>
                  </a:lnTo>
                  <a:lnTo>
                    <a:pt x="4520" y="937"/>
                  </a:lnTo>
                  <a:cubicBezTo>
                    <a:pt x="4474" y="982"/>
                    <a:pt x="4429" y="1005"/>
                    <a:pt x="4383" y="1028"/>
                  </a:cubicBezTo>
                  <a:lnTo>
                    <a:pt x="4269" y="1119"/>
                  </a:lnTo>
                  <a:lnTo>
                    <a:pt x="4018" y="1302"/>
                  </a:lnTo>
                  <a:cubicBezTo>
                    <a:pt x="3949" y="1348"/>
                    <a:pt x="3881" y="1416"/>
                    <a:pt x="3789" y="1462"/>
                  </a:cubicBezTo>
                  <a:lnTo>
                    <a:pt x="3767" y="1507"/>
                  </a:lnTo>
                  <a:cubicBezTo>
                    <a:pt x="3721" y="1530"/>
                    <a:pt x="3675" y="1553"/>
                    <a:pt x="3630" y="1599"/>
                  </a:cubicBezTo>
                  <a:lnTo>
                    <a:pt x="3607" y="1621"/>
                  </a:lnTo>
                  <a:cubicBezTo>
                    <a:pt x="3561" y="1644"/>
                    <a:pt x="3516" y="1690"/>
                    <a:pt x="3447" y="1736"/>
                  </a:cubicBezTo>
                  <a:cubicBezTo>
                    <a:pt x="3424" y="1758"/>
                    <a:pt x="3379" y="1804"/>
                    <a:pt x="3333" y="1827"/>
                  </a:cubicBezTo>
                  <a:lnTo>
                    <a:pt x="3310" y="1850"/>
                  </a:lnTo>
                  <a:lnTo>
                    <a:pt x="3287" y="1873"/>
                  </a:lnTo>
                  <a:lnTo>
                    <a:pt x="3219" y="1941"/>
                  </a:lnTo>
                  <a:cubicBezTo>
                    <a:pt x="3127" y="2009"/>
                    <a:pt x="3036" y="2101"/>
                    <a:pt x="2945" y="2169"/>
                  </a:cubicBezTo>
                  <a:lnTo>
                    <a:pt x="2922" y="2192"/>
                  </a:lnTo>
                  <a:cubicBezTo>
                    <a:pt x="2876" y="2215"/>
                    <a:pt x="2854" y="2215"/>
                    <a:pt x="2831" y="2238"/>
                  </a:cubicBezTo>
                  <a:cubicBezTo>
                    <a:pt x="2739" y="2306"/>
                    <a:pt x="2648" y="2397"/>
                    <a:pt x="2580" y="2489"/>
                  </a:cubicBezTo>
                  <a:lnTo>
                    <a:pt x="2488" y="2557"/>
                  </a:lnTo>
                  <a:cubicBezTo>
                    <a:pt x="2443" y="2603"/>
                    <a:pt x="2397" y="2649"/>
                    <a:pt x="2351" y="2694"/>
                  </a:cubicBezTo>
                  <a:cubicBezTo>
                    <a:pt x="2329" y="2740"/>
                    <a:pt x="2283" y="2763"/>
                    <a:pt x="2260" y="2786"/>
                  </a:cubicBezTo>
                  <a:cubicBezTo>
                    <a:pt x="2192" y="2854"/>
                    <a:pt x="2123" y="2922"/>
                    <a:pt x="2078" y="2968"/>
                  </a:cubicBezTo>
                  <a:cubicBezTo>
                    <a:pt x="1941" y="3128"/>
                    <a:pt x="1849" y="3265"/>
                    <a:pt x="1758" y="3402"/>
                  </a:cubicBezTo>
                  <a:cubicBezTo>
                    <a:pt x="1735" y="3425"/>
                    <a:pt x="1712" y="3470"/>
                    <a:pt x="1689" y="3493"/>
                  </a:cubicBezTo>
                  <a:lnTo>
                    <a:pt x="1667" y="3516"/>
                  </a:lnTo>
                  <a:lnTo>
                    <a:pt x="1644" y="3539"/>
                  </a:lnTo>
                  <a:cubicBezTo>
                    <a:pt x="1621" y="3562"/>
                    <a:pt x="1621" y="3607"/>
                    <a:pt x="1598" y="3630"/>
                  </a:cubicBezTo>
                  <a:lnTo>
                    <a:pt x="1575" y="3653"/>
                  </a:lnTo>
                  <a:cubicBezTo>
                    <a:pt x="1484" y="3767"/>
                    <a:pt x="1393" y="3881"/>
                    <a:pt x="1301" y="3995"/>
                  </a:cubicBezTo>
                  <a:cubicBezTo>
                    <a:pt x="1256" y="4064"/>
                    <a:pt x="1210" y="4132"/>
                    <a:pt x="1165" y="4201"/>
                  </a:cubicBezTo>
                  <a:cubicBezTo>
                    <a:pt x="1142" y="4246"/>
                    <a:pt x="1119" y="4292"/>
                    <a:pt x="1073" y="4338"/>
                  </a:cubicBezTo>
                  <a:lnTo>
                    <a:pt x="1050" y="4383"/>
                  </a:lnTo>
                  <a:cubicBezTo>
                    <a:pt x="982" y="4520"/>
                    <a:pt x="891" y="4657"/>
                    <a:pt x="822" y="4794"/>
                  </a:cubicBezTo>
                  <a:cubicBezTo>
                    <a:pt x="754" y="4908"/>
                    <a:pt x="685" y="5045"/>
                    <a:pt x="617" y="5205"/>
                  </a:cubicBezTo>
                  <a:cubicBezTo>
                    <a:pt x="548" y="5342"/>
                    <a:pt x="503" y="5479"/>
                    <a:pt x="434" y="5616"/>
                  </a:cubicBezTo>
                  <a:lnTo>
                    <a:pt x="434" y="5639"/>
                  </a:lnTo>
                  <a:cubicBezTo>
                    <a:pt x="388" y="5776"/>
                    <a:pt x="343" y="5890"/>
                    <a:pt x="320" y="6027"/>
                  </a:cubicBezTo>
                  <a:cubicBezTo>
                    <a:pt x="297" y="6072"/>
                    <a:pt x="274" y="6141"/>
                    <a:pt x="251" y="6209"/>
                  </a:cubicBezTo>
                  <a:cubicBezTo>
                    <a:pt x="229" y="6278"/>
                    <a:pt x="206" y="6346"/>
                    <a:pt x="206" y="6415"/>
                  </a:cubicBezTo>
                  <a:cubicBezTo>
                    <a:pt x="160" y="6529"/>
                    <a:pt x="160" y="6643"/>
                    <a:pt x="137" y="6780"/>
                  </a:cubicBezTo>
                  <a:lnTo>
                    <a:pt x="137" y="6848"/>
                  </a:lnTo>
                  <a:lnTo>
                    <a:pt x="115" y="6871"/>
                  </a:lnTo>
                  <a:cubicBezTo>
                    <a:pt x="115" y="6917"/>
                    <a:pt x="115" y="6963"/>
                    <a:pt x="115" y="6985"/>
                  </a:cubicBezTo>
                  <a:cubicBezTo>
                    <a:pt x="92" y="7031"/>
                    <a:pt x="92" y="7077"/>
                    <a:pt x="92" y="7099"/>
                  </a:cubicBezTo>
                  <a:cubicBezTo>
                    <a:pt x="23" y="7122"/>
                    <a:pt x="0" y="7191"/>
                    <a:pt x="0" y="7236"/>
                  </a:cubicBezTo>
                  <a:lnTo>
                    <a:pt x="23" y="7282"/>
                  </a:lnTo>
                  <a:cubicBezTo>
                    <a:pt x="23" y="7351"/>
                    <a:pt x="46" y="7396"/>
                    <a:pt x="69" y="7442"/>
                  </a:cubicBezTo>
                  <a:cubicBezTo>
                    <a:pt x="69" y="7510"/>
                    <a:pt x="92" y="7579"/>
                    <a:pt x="115" y="7647"/>
                  </a:cubicBezTo>
                  <a:lnTo>
                    <a:pt x="137" y="7739"/>
                  </a:lnTo>
                  <a:cubicBezTo>
                    <a:pt x="183" y="7853"/>
                    <a:pt x="229" y="7990"/>
                    <a:pt x="274" y="8104"/>
                  </a:cubicBezTo>
                  <a:lnTo>
                    <a:pt x="274" y="8127"/>
                  </a:lnTo>
                  <a:lnTo>
                    <a:pt x="297" y="8149"/>
                  </a:lnTo>
                  <a:cubicBezTo>
                    <a:pt x="320" y="8195"/>
                    <a:pt x="343" y="8241"/>
                    <a:pt x="343" y="8286"/>
                  </a:cubicBezTo>
                  <a:lnTo>
                    <a:pt x="366" y="8332"/>
                  </a:lnTo>
                  <a:cubicBezTo>
                    <a:pt x="388" y="8401"/>
                    <a:pt x="411" y="8446"/>
                    <a:pt x="434" y="8492"/>
                  </a:cubicBezTo>
                  <a:cubicBezTo>
                    <a:pt x="457" y="8560"/>
                    <a:pt x="480" y="8629"/>
                    <a:pt x="525" y="8674"/>
                  </a:cubicBezTo>
                  <a:lnTo>
                    <a:pt x="525" y="8720"/>
                  </a:lnTo>
                  <a:lnTo>
                    <a:pt x="571" y="8789"/>
                  </a:lnTo>
                  <a:lnTo>
                    <a:pt x="594" y="8811"/>
                  </a:lnTo>
                  <a:cubicBezTo>
                    <a:pt x="594" y="8834"/>
                    <a:pt x="617" y="8857"/>
                    <a:pt x="617" y="8880"/>
                  </a:cubicBezTo>
                  <a:cubicBezTo>
                    <a:pt x="754" y="9154"/>
                    <a:pt x="913" y="9382"/>
                    <a:pt x="1073" y="9610"/>
                  </a:cubicBezTo>
                  <a:cubicBezTo>
                    <a:pt x="1187" y="9747"/>
                    <a:pt x="1301" y="9884"/>
                    <a:pt x="1393" y="10044"/>
                  </a:cubicBezTo>
                  <a:cubicBezTo>
                    <a:pt x="1461" y="10112"/>
                    <a:pt x="1530" y="10204"/>
                    <a:pt x="1621" y="10295"/>
                  </a:cubicBezTo>
                  <a:cubicBezTo>
                    <a:pt x="1689" y="10386"/>
                    <a:pt x="1758" y="10478"/>
                    <a:pt x="1826" y="10569"/>
                  </a:cubicBezTo>
                  <a:cubicBezTo>
                    <a:pt x="1918" y="10660"/>
                    <a:pt x="1986" y="10752"/>
                    <a:pt x="2078" y="10843"/>
                  </a:cubicBezTo>
                  <a:cubicBezTo>
                    <a:pt x="2237" y="11025"/>
                    <a:pt x="2420" y="11231"/>
                    <a:pt x="2648" y="11413"/>
                  </a:cubicBezTo>
                  <a:cubicBezTo>
                    <a:pt x="2671" y="11436"/>
                    <a:pt x="2717" y="11482"/>
                    <a:pt x="2762" y="11505"/>
                  </a:cubicBezTo>
                  <a:lnTo>
                    <a:pt x="2808" y="11550"/>
                  </a:lnTo>
                  <a:cubicBezTo>
                    <a:pt x="2831" y="11573"/>
                    <a:pt x="2876" y="11596"/>
                    <a:pt x="2899" y="11619"/>
                  </a:cubicBezTo>
                  <a:lnTo>
                    <a:pt x="2968" y="11665"/>
                  </a:lnTo>
                  <a:cubicBezTo>
                    <a:pt x="3105" y="11779"/>
                    <a:pt x="3219" y="11870"/>
                    <a:pt x="3333" y="11938"/>
                  </a:cubicBezTo>
                  <a:cubicBezTo>
                    <a:pt x="3401" y="11984"/>
                    <a:pt x="3470" y="12030"/>
                    <a:pt x="3561" y="12075"/>
                  </a:cubicBezTo>
                  <a:lnTo>
                    <a:pt x="3607" y="12121"/>
                  </a:lnTo>
                  <a:lnTo>
                    <a:pt x="3744" y="12190"/>
                  </a:lnTo>
                  <a:lnTo>
                    <a:pt x="3812" y="12258"/>
                  </a:lnTo>
                  <a:cubicBezTo>
                    <a:pt x="3904" y="12304"/>
                    <a:pt x="4018" y="12395"/>
                    <a:pt x="4132" y="12463"/>
                  </a:cubicBezTo>
                  <a:cubicBezTo>
                    <a:pt x="4360" y="12578"/>
                    <a:pt x="4588" y="12692"/>
                    <a:pt x="4839" y="12829"/>
                  </a:cubicBezTo>
                  <a:lnTo>
                    <a:pt x="4839" y="12806"/>
                  </a:lnTo>
                  <a:cubicBezTo>
                    <a:pt x="4954" y="12874"/>
                    <a:pt x="5090" y="12943"/>
                    <a:pt x="5227" y="12988"/>
                  </a:cubicBezTo>
                  <a:cubicBezTo>
                    <a:pt x="5319" y="13011"/>
                    <a:pt x="5410" y="13057"/>
                    <a:pt x="5501" y="13080"/>
                  </a:cubicBezTo>
                  <a:lnTo>
                    <a:pt x="5638" y="13125"/>
                  </a:lnTo>
                  <a:cubicBezTo>
                    <a:pt x="5798" y="13194"/>
                    <a:pt x="5935" y="13217"/>
                    <a:pt x="6049" y="13239"/>
                  </a:cubicBezTo>
                  <a:cubicBezTo>
                    <a:pt x="6163" y="13262"/>
                    <a:pt x="6255" y="13285"/>
                    <a:pt x="6346" y="13285"/>
                  </a:cubicBezTo>
                  <a:lnTo>
                    <a:pt x="6369" y="13308"/>
                  </a:lnTo>
                  <a:lnTo>
                    <a:pt x="6506" y="13308"/>
                  </a:lnTo>
                  <a:lnTo>
                    <a:pt x="6528" y="13331"/>
                  </a:lnTo>
                  <a:lnTo>
                    <a:pt x="6597" y="13331"/>
                  </a:lnTo>
                  <a:lnTo>
                    <a:pt x="6620" y="13354"/>
                  </a:lnTo>
                  <a:lnTo>
                    <a:pt x="6665" y="13354"/>
                  </a:lnTo>
                  <a:cubicBezTo>
                    <a:pt x="6802" y="13376"/>
                    <a:pt x="6939" y="13399"/>
                    <a:pt x="7076" y="13422"/>
                  </a:cubicBezTo>
                  <a:cubicBezTo>
                    <a:pt x="7168" y="13422"/>
                    <a:pt x="7282" y="13422"/>
                    <a:pt x="7396" y="13445"/>
                  </a:cubicBezTo>
                  <a:lnTo>
                    <a:pt x="7487" y="13445"/>
                  </a:lnTo>
                  <a:cubicBezTo>
                    <a:pt x="7601" y="13445"/>
                    <a:pt x="7715" y="13468"/>
                    <a:pt x="7784" y="13468"/>
                  </a:cubicBezTo>
                  <a:lnTo>
                    <a:pt x="7898" y="13468"/>
                  </a:lnTo>
                  <a:cubicBezTo>
                    <a:pt x="7966" y="13445"/>
                    <a:pt x="8035" y="13445"/>
                    <a:pt x="8103" y="13445"/>
                  </a:cubicBezTo>
                  <a:lnTo>
                    <a:pt x="8126" y="13445"/>
                  </a:lnTo>
                  <a:cubicBezTo>
                    <a:pt x="8172" y="13445"/>
                    <a:pt x="8195" y="13422"/>
                    <a:pt x="8240" y="13422"/>
                  </a:cubicBezTo>
                  <a:lnTo>
                    <a:pt x="8446" y="13422"/>
                  </a:lnTo>
                  <a:cubicBezTo>
                    <a:pt x="8469" y="13399"/>
                    <a:pt x="8469" y="13399"/>
                    <a:pt x="8491" y="13399"/>
                  </a:cubicBezTo>
                  <a:lnTo>
                    <a:pt x="8537" y="13399"/>
                  </a:lnTo>
                  <a:cubicBezTo>
                    <a:pt x="8628" y="13399"/>
                    <a:pt x="8697" y="13376"/>
                    <a:pt x="8765" y="13376"/>
                  </a:cubicBezTo>
                  <a:lnTo>
                    <a:pt x="8811" y="13354"/>
                  </a:lnTo>
                  <a:cubicBezTo>
                    <a:pt x="8879" y="13354"/>
                    <a:pt x="8925" y="13354"/>
                    <a:pt x="8994" y="13331"/>
                  </a:cubicBezTo>
                  <a:lnTo>
                    <a:pt x="9016" y="13331"/>
                  </a:lnTo>
                  <a:cubicBezTo>
                    <a:pt x="9085" y="13308"/>
                    <a:pt x="9153" y="13285"/>
                    <a:pt x="9222" y="13285"/>
                  </a:cubicBezTo>
                  <a:lnTo>
                    <a:pt x="9267" y="13262"/>
                  </a:lnTo>
                  <a:lnTo>
                    <a:pt x="9290" y="13262"/>
                  </a:lnTo>
                  <a:cubicBezTo>
                    <a:pt x="9336" y="13239"/>
                    <a:pt x="9382" y="13239"/>
                    <a:pt x="9427" y="13217"/>
                  </a:cubicBezTo>
                  <a:lnTo>
                    <a:pt x="9610" y="13171"/>
                  </a:lnTo>
                  <a:cubicBezTo>
                    <a:pt x="9701" y="13125"/>
                    <a:pt x="9792" y="13103"/>
                    <a:pt x="9884" y="13080"/>
                  </a:cubicBezTo>
                  <a:cubicBezTo>
                    <a:pt x="9929" y="13057"/>
                    <a:pt x="9975" y="13034"/>
                    <a:pt x="10021" y="13011"/>
                  </a:cubicBezTo>
                  <a:cubicBezTo>
                    <a:pt x="10089" y="12988"/>
                    <a:pt x="10135" y="12966"/>
                    <a:pt x="10181" y="12966"/>
                  </a:cubicBezTo>
                  <a:cubicBezTo>
                    <a:pt x="10226" y="12943"/>
                    <a:pt x="10295" y="12920"/>
                    <a:pt x="10363" y="12920"/>
                  </a:cubicBezTo>
                  <a:cubicBezTo>
                    <a:pt x="10386" y="12920"/>
                    <a:pt x="10409" y="12897"/>
                    <a:pt x="10454" y="12897"/>
                  </a:cubicBezTo>
                  <a:cubicBezTo>
                    <a:pt x="10477" y="12897"/>
                    <a:pt x="10500" y="12874"/>
                    <a:pt x="10500" y="12874"/>
                  </a:cubicBezTo>
                  <a:cubicBezTo>
                    <a:pt x="10546" y="12874"/>
                    <a:pt x="10546" y="12874"/>
                    <a:pt x="10591" y="12829"/>
                  </a:cubicBezTo>
                  <a:cubicBezTo>
                    <a:pt x="10614" y="12829"/>
                    <a:pt x="10637" y="12783"/>
                    <a:pt x="10660" y="12737"/>
                  </a:cubicBezTo>
                  <a:cubicBezTo>
                    <a:pt x="10683" y="12669"/>
                    <a:pt x="10637" y="12600"/>
                    <a:pt x="10591" y="12555"/>
                  </a:cubicBezTo>
                  <a:cubicBezTo>
                    <a:pt x="10569" y="12555"/>
                    <a:pt x="10546" y="12555"/>
                    <a:pt x="10546" y="12532"/>
                  </a:cubicBezTo>
                  <a:lnTo>
                    <a:pt x="10523" y="12486"/>
                  </a:lnTo>
                  <a:lnTo>
                    <a:pt x="10500" y="12463"/>
                  </a:lnTo>
                  <a:lnTo>
                    <a:pt x="10477" y="12395"/>
                  </a:lnTo>
                  <a:lnTo>
                    <a:pt x="10477" y="12349"/>
                  </a:lnTo>
                  <a:lnTo>
                    <a:pt x="10454" y="12304"/>
                  </a:lnTo>
                  <a:cubicBezTo>
                    <a:pt x="10432" y="12258"/>
                    <a:pt x="10432" y="12212"/>
                    <a:pt x="10409" y="12167"/>
                  </a:cubicBezTo>
                  <a:lnTo>
                    <a:pt x="10409" y="12144"/>
                  </a:lnTo>
                  <a:cubicBezTo>
                    <a:pt x="10386" y="12053"/>
                    <a:pt x="10363" y="11984"/>
                    <a:pt x="10363" y="11916"/>
                  </a:cubicBezTo>
                  <a:cubicBezTo>
                    <a:pt x="10340" y="11847"/>
                    <a:pt x="10340" y="11779"/>
                    <a:pt x="10340" y="11710"/>
                  </a:cubicBezTo>
                  <a:cubicBezTo>
                    <a:pt x="10340" y="11665"/>
                    <a:pt x="10340" y="11619"/>
                    <a:pt x="10363" y="11573"/>
                  </a:cubicBezTo>
                  <a:cubicBezTo>
                    <a:pt x="10386" y="11459"/>
                    <a:pt x="10409" y="11345"/>
                    <a:pt x="10454" y="11231"/>
                  </a:cubicBezTo>
                  <a:lnTo>
                    <a:pt x="10477" y="11208"/>
                  </a:lnTo>
                  <a:cubicBezTo>
                    <a:pt x="10500" y="11208"/>
                    <a:pt x="10546" y="11185"/>
                    <a:pt x="10569" y="11185"/>
                  </a:cubicBezTo>
                  <a:cubicBezTo>
                    <a:pt x="10591" y="11140"/>
                    <a:pt x="10614" y="11117"/>
                    <a:pt x="10637" y="11094"/>
                  </a:cubicBezTo>
                  <a:lnTo>
                    <a:pt x="10660" y="11071"/>
                  </a:lnTo>
                  <a:lnTo>
                    <a:pt x="10683" y="11071"/>
                  </a:lnTo>
                  <a:cubicBezTo>
                    <a:pt x="10683" y="11048"/>
                    <a:pt x="10705" y="11025"/>
                    <a:pt x="10728" y="11025"/>
                  </a:cubicBezTo>
                  <a:lnTo>
                    <a:pt x="10774" y="10980"/>
                  </a:lnTo>
                  <a:lnTo>
                    <a:pt x="10820" y="10934"/>
                  </a:lnTo>
                  <a:cubicBezTo>
                    <a:pt x="10842" y="10911"/>
                    <a:pt x="10865" y="10888"/>
                    <a:pt x="10888" y="10888"/>
                  </a:cubicBezTo>
                  <a:cubicBezTo>
                    <a:pt x="10934" y="10843"/>
                    <a:pt x="11002" y="10797"/>
                    <a:pt x="11071" y="10729"/>
                  </a:cubicBezTo>
                  <a:lnTo>
                    <a:pt x="11185" y="10637"/>
                  </a:lnTo>
                  <a:lnTo>
                    <a:pt x="11230" y="10592"/>
                  </a:lnTo>
                  <a:cubicBezTo>
                    <a:pt x="11253" y="10569"/>
                    <a:pt x="11276" y="10569"/>
                    <a:pt x="11299" y="10546"/>
                  </a:cubicBezTo>
                  <a:cubicBezTo>
                    <a:pt x="11322" y="10546"/>
                    <a:pt x="11345" y="10546"/>
                    <a:pt x="11367" y="10523"/>
                  </a:cubicBezTo>
                  <a:cubicBezTo>
                    <a:pt x="11413" y="10523"/>
                    <a:pt x="11459" y="10523"/>
                    <a:pt x="11504" y="10500"/>
                  </a:cubicBezTo>
                  <a:cubicBezTo>
                    <a:pt x="11619" y="10432"/>
                    <a:pt x="11687" y="10318"/>
                    <a:pt x="11710" y="10204"/>
                  </a:cubicBezTo>
                  <a:lnTo>
                    <a:pt x="11755" y="10135"/>
                  </a:lnTo>
                  <a:cubicBezTo>
                    <a:pt x="11755" y="10090"/>
                    <a:pt x="11778" y="10044"/>
                    <a:pt x="11801" y="9998"/>
                  </a:cubicBezTo>
                  <a:lnTo>
                    <a:pt x="11824" y="9953"/>
                  </a:lnTo>
                  <a:lnTo>
                    <a:pt x="11824" y="9930"/>
                  </a:lnTo>
                  <a:lnTo>
                    <a:pt x="11824" y="9884"/>
                  </a:lnTo>
                  <a:lnTo>
                    <a:pt x="11847" y="9861"/>
                  </a:lnTo>
                  <a:lnTo>
                    <a:pt x="11870" y="9793"/>
                  </a:lnTo>
                  <a:cubicBezTo>
                    <a:pt x="11892" y="9724"/>
                    <a:pt x="11915" y="9656"/>
                    <a:pt x="11938" y="9587"/>
                  </a:cubicBezTo>
                  <a:lnTo>
                    <a:pt x="11938" y="9565"/>
                  </a:lnTo>
                  <a:cubicBezTo>
                    <a:pt x="11961" y="9519"/>
                    <a:pt x="11984" y="9450"/>
                    <a:pt x="12007" y="9405"/>
                  </a:cubicBezTo>
                  <a:cubicBezTo>
                    <a:pt x="12029" y="9336"/>
                    <a:pt x="12052" y="9245"/>
                    <a:pt x="12075" y="9177"/>
                  </a:cubicBezTo>
                  <a:cubicBezTo>
                    <a:pt x="12098" y="9108"/>
                    <a:pt x="12121" y="9040"/>
                    <a:pt x="12143" y="8971"/>
                  </a:cubicBezTo>
                  <a:cubicBezTo>
                    <a:pt x="12189" y="8811"/>
                    <a:pt x="12212" y="8674"/>
                    <a:pt x="12258" y="8537"/>
                  </a:cubicBezTo>
                  <a:cubicBezTo>
                    <a:pt x="12280" y="8492"/>
                    <a:pt x="12280" y="8423"/>
                    <a:pt x="12303" y="8378"/>
                  </a:cubicBezTo>
                  <a:lnTo>
                    <a:pt x="12326" y="8332"/>
                  </a:lnTo>
                  <a:cubicBezTo>
                    <a:pt x="12326" y="8286"/>
                    <a:pt x="12326" y="8264"/>
                    <a:pt x="12349" y="8241"/>
                  </a:cubicBezTo>
                  <a:lnTo>
                    <a:pt x="12349" y="8195"/>
                  </a:lnTo>
                  <a:lnTo>
                    <a:pt x="12372" y="8104"/>
                  </a:lnTo>
                  <a:cubicBezTo>
                    <a:pt x="12395" y="7990"/>
                    <a:pt x="12440" y="7853"/>
                    <a:pt x="12463" y="7739"/>
                  </a:cubicBezTo>
                  <a:lnTo>
                    <a:pt x="12486" y="7647"/>
                  </a:lnTo>
                  <a:lnTo>
                    <a:pt x="12486" y="7624"/>
                  </a:lnTo>
                  <a:lnTo>
                    <a:pt x="12509" y="7556"/>
                  </a:lnTo>
                  <a:cubicBezTo>
                    <a:pt x="12532" y="7488"/>
                    <a:pt x="12532" y="7419"/>
                    <a:pt x="12554" y="7351"/>
                  </a:cubicBezTo>
                  <a:lnTo>
                    <a:pt x="12577" y="7259"/>
                  </a:lnTo>
                  <a:lnTo>
                    <a:pt x="12577" y="7191"/>
                  </a:lnTo>
                  <a:cubicBezTo>
                    <a:pt x="12600" y="7122"/>
                    <a:pt x="12600" y="7077"/>
                    <a:pt x="12623" y="7031"/>
                  </a:cubicBezTo>
                  <a:lnTo>
                    <a:pt x="12623" y="6963"/>
                  </a:lnTo>
                  <a:lnTo>
                    <a:pt x="12600" y="6985"/>
                  </a:lnTo>
                  <a:cubicBezTo>
                    <a:pt x="12646" y="6917"/>
                    <a:pt x="12646" y="6803"/>
                    <a:pt x="12668" y="6734"/>
                  </a:cubicBezTo>
                  <a:lnTo>
                    <a:pt x="12668" y="6689"/>
                  </a:lnTo>
                  <a:lnTo>
                    <a:pt x="12668" y="6666"/>
                  </a:lnTo>
                  <a:cubicBezTo>
                    <a:pt x="12668" y="6597"/>
                    <a:pt x="12691" y="6529"/>
                    <a:pt x="12714" y="6438"/>
                  </a:cubicBezTo>
                  <a:lnTo>
                    <a:pt x="12714" y="6415"/>
                  </a:lnTo>
                  <a:cubicBezTo>
                    <a:pt x="12737" y="6323"/>
                    <a:pt x="12737" y="6255"/>
                    <a:pt x="12737" y="6186"/>
                  </a:cubicBezTo>
                  <a:cubicBezTo>
                    <a:pt x="12737" y="6118"/>
                    <a:pt x="12737" y="6050"/>
                    <a:pt x="12737" y="5981"/>
                  </a:cubicBezTo>
                  <a:lnTo>
                    <a:pt x="12714" y="5913"/>
                  </a:lnTo>
                  <a:lnTo>
                    <a:pt x="12714" y="5867"/>
                  </a:lnTo>
                  <a:lnTo>
                    <a:pt x="12714" y="5844"/>
                  </a:lnTo>
                  <a:cubicBezTo>
                    <a:pt x="12714" y="5798"/>
                    <a:pt x="12714" y="5730"/>
                    <a:pt x="12691" y="5684"/>
                  </a:cubicBezTo>
                  <a:cubicBezTo>
                    <a:pt x="12691" y="5593"/>
                    <a:pt x="12691" y="5502"/>
                    <a:pt x="12668" y="5433"/>
                  </a:cubicBezTo>
                  <a:cubicBezTo>
                    <a:pt x="12668" y="5365"/>
                    <a:pt x="12668" y="5296"/>
                    <a:pt x="12668" y="5228"/>
                  </a:cubicBezTo>
                  <a:cubicBezTo>
                    <a:pt x="12668" y="5137"/>
                    <a:pt x="12668" y="5068"/>
                    <a:pt x="12646" y="4977"/>
                  </a:cubicBezTo>
                  <a:lnTo>
                    <a:pt x="12646" y="4931"/>
                  </a:lnTo>
                  <a:cubicBezTo>
                    <a:pt x="12646" y="4794"/>
                    <a:pt x="12623" y="4634"/>
                    <a:pt x="12600" y="4520"/>
                  </a:cubicBezTo>
                  <a:cubicBezTo>
                    <a:pt x="12577" y="4406"/>
                    <a:pt x="12554" y="4315"/>
                    <a:pt x="12532" y="4224"/>
                  </a:cubicBezTo>
                  <a:lnTo>
                    <a:pt x="12509" y="4178"/>
                  </a:lnTo>
                  <a:lnTo>
                    <a:pt x="12486" y="4041"/>
                  </a:lnTo>
                  <a:cubicBezTo>
                    <a:pt x="12463" y="4018"/>
                    <a:pt x="12463" y="3972"/>
                    <a:pt x="12440" y="3927"/>
                  </a:cubicBezTo>
                  <a:lnTo>
                    <a:pt x="12440" y="3881"/>
                  </a:lnTo>
                  <a:lnTo>
                    <a:pt x="12417" y="3835"/>
                  </a:lnTo>
                  <a:lnTo>
                    <a:pt x="12417" y="3813"/>
                  </a:lnTo>
                  <a:cubicBezTo>
                    <a:pt x="12395" y="3744"/>
                    <a:pt x="12372" y="3676"/>
                    <a:pt x="12372" y="3630"/>
                  </a:cubicBezTo>
                  <a:cubicBezTo>
                    <a:pt x="12303" y="3470"/>
                    <a:pt x="12258" y="3310"/>
                    <a:pt x="12189" y="3174"/>
                  </a:cubicBezTo>
                  <a:cubicBezTo>
                    <a:pt x="12166" y="3082"/>
                    <a:pt x="12121" y="3014"/>
                    <a:pt x="12075" y="2945"/>
                  </a:cubicBezTo>
                  <a:cubicBezTo>
                    <a:pt x="12052" y="2877"/>
                    <a:pt x="12007" y="2808"/>
                    <a:pt x="11961" y="2740"/>
                  </a:cubicBezTo>
                  <a:cubicBezTo>
                    <a:pt x="11938" y="2671"/>
                    <a:pt x="11892" y="2580"/>
                    <a:pt x="11824" y="2512"/>
                  </a:cubicBezTo>
                  <a:lnTo>
                    <a:pt x="11824" y="2489"/>
                  </a:lnTo>
                  <a:cubicBezTo>
                    <a:pt x="11801" y="2466"/>
                    <a:pt x="11801" y="2466"/>
                    <a:pt x="11801" y="2466"/>
                  </a:cubicBezTo>
                  <a:cubicBezTo>
                    <a:pt x="11755" y="2352"/>
                    <a:pt x="11664" y="2215"/>
                    <a:pt x="11573" y="2101"/>
                  </a:cubicBezTo>
                  <a:cubicBezTo>
                    <a:pt x="11550" y="2055"/>
                    <a:pt x="11504" y="2009"/>
                    <a:pt x="11459" y="1964"/>
                  </a:cubicBezTo>
                  <a:lnTo>
                    <a:pt x="11413" y="1918"/>
                  </a:lnTo>
                  <a:lnTo>
                    <a:pt x="11390" y="1918"/>
                  </a:lnTo>
                  <a:cubicBezTo>
                    <a:pt x="11367" y="1895"/>
                    <a:pt x="11345" y="1850"/>
                    <a:pt x="11322" y="1827"/>
                  </a:cubicBezTo>
                  <a:lnTo>
                    <a:pt x="11253" y="1781"/>
                  </a:lnTo>
                  <a:lnTo>
                    <a:pt x="11185" y="1690"/>
                  </a:lnTo>
                  <a:lnTo>
                    <a:pt x="11139" y="1644"/>
                  </a:lnTo>
                  <a:lnTo>
                    <a:pt x="11071" y="1576"/>
                  </a:lnTo>
                  <a:cubicBezTo>
                    <a:pt x="11048" y="1530"/>
                    <a:pt x="11002" y="1484"/>
                    <a:pt x="10957" y="1439"/>
                  </a:cubicBezTo>
                  <a:lnTo>
                    <a:pt x="10934" y="1416"/>
                  </a:lnTo>
                  <a:cubicBezTo>
                    <a:pt x="10865" y="1370"/>
                    <a:pt x="10820" y="1325"/>
                    <a:pt x="10774" y="1279"/>
                  </a:cubicBezTo>
                  <a:lnTo>
                    <a:pt x="10728" y="1256"/>
                  </a:lnTo>
                  <a:cubicBezTo>
                    <a:pt x="10683" y="1233"/>
                    <a:pt x="10660" y="1211"/>
                    <a:pt x="10637" y="1188"/>
                  </a:cubicBezTo>
                  <a:cubicBezTo>
                    <a:pt x="10591" y="1142"/>
                    <a:pt x="10523" y="1096"/>
                    <a:pt x="10477" y="1074"/>
                  </a:cubicBezTo>
                  <a:cubicBezTo>
                    <a:pt x="10477" y="1051"/>
                    <a:pt x="10454" y="1028"/>
                    <a:pt x="10432" y="1005"/>
                  </a:cubicBezTo>
                  <a:cubicBezTo>
                    <a:pt x="10409" y="959"/>
                    <a:pt x="10363" y="937"/>
                    <a:pt x="10317" y="914"/>
                  </a:cubicBezTo>
                  <a:lnTo>
                    <a:pt x="10272" y="891"/>
                  </a:lnTo>
                  <a:lnTo>
                    <a:pt x="10249" y="868"/>
                  </a:lnTo>
                  <a:cubicBezTo>
                    <a:pt x="10226" y="845"/>
                    <a:pt x="10181" y="845"/>
                    <a:pt x="10158" y="823"/>
                  </a:cubicBezTo>
                  <a:lnTo>
                    <a:pt x="10112" y="800"/>
                  </a:lnTo>
                  <a:lnTo>
                    <a:pt x="10112" y="777"/>
                  </a:lnTo>
                  <a:lnTo>
                    <a:pt x="10089" y="777"/>
                  </a:lnTo>
                  <a:cubicBezTo>
                    <a:pt x="10066" y="754"/>
                    <a:pt x="10044" y="731"/>
                    <a:pt x="9998" y="731"/>
                  </a:cubicBezTo>
                  <a:cubicBezTo>
                    <a:pt x="9975" y="708"/>
                    <a:pt x="9929" y="686"/>
                    <a:pt x="9907" y="686"/>
                  </a:cubicBezTo>
                  <a:lnTo>
                    <a:pt x="9861" y="663"/>
                  </a:lnTo>
                  <a:lnTo>
                    <a:pt x="9838" y="640"/>
                  </a:lnTo>
                  <a:cubicBezTo>
                    <a:pt x="9724" y="594"/>
                    <a:pt x="9610" y="549"/>
                    <a:pt x="9496" y="503"/>
                  </a:cubicBezTo>
                  <a:lnTo>
                    <a:pt x="9382" y="457"/>
                  </a:lnTo>
                  <a:lnTo>
                    <a:pt x="9359" y="435"/>
                  </a:lnTo>
                  <a:cubicBezTo>
                    <a:pt x="9267" y="412"/>
                    <a:pt x="9199" y="366"/>
                    <a:pt x="9131" y="343"/>
                  </a:cubicBezTo>
                  <a:cubicBezTo>
                    <a:pt x="9016" y="298"/>
                    <a:pt x="8879" y="252"/>
                    <a:pt x="8765" y="229"/>
                  </a:cubicBezTo>
                  <a:cubicBezTo>
                    <a:pt x="8697" y="206"/>
                    <a:pt x="8606" y="161"/>
                    <a:pt x="8514" y="161"/>
                  </a:cubicBezTo>
                  <a:lnTo>
                    <a:pt x="8446" y="138"/>
                  </a:lnTo>
                  <a:lnTo>
                    <a:pt x="8400" y="138"/>
                  </a:lnTo>
                  <a:lnTo>
                    <a:pt x="8377" y="115"/>
                  </a:lnTo>
                  <a:lnTo>
                    <a:pt x="8354" y="115"/>
                  </a:lnTo>
                  <a:cubicBezTo>
                    <a:pt x="8286" y="92"/>
                    <a:pt x="8218" y="92"/>
                    <a:pt x="8149" y="92"/>
                  </a:cubicBezTo>
                  <a:cubicBezTo>
                    <a:pt x="8058" y="69"/>
                    <a:pt x="7989" y="69"/>
                    <a:pt x="7898" y="69"/>
                  </a:cubicBezTo>
                  <a:lnTo>
                    <a:pt x="7807" y="46"/>
                  </a:lnTo>
                  <a:cubicBezTo>
                    <a:pt x="7693" y="24"/>
                    <a:pt x="7578" y="24"/>
                    <a:pt x="7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 name="Google Shape;9751;p58"/>
            <p:cNvSpPr/>
            <p:nvPr/>
          </p:nvSpPr>
          <p:spPr>
            <a:xfrm>
              <a:off x="5131350" y="3622216"/>
              <a:ext cx="655855" cy="549404"/>
            </a:xfrm>
            <a:custGeom>
              <a:avLst/>
              <a:gdLst/>
              <a:ahLst/>
              <a:cxnLst/>
              <a:rect l="l" t="t" r="r" b="b"/>
              <a:pathLst>
                <a:path w="13924" h="11664" extrusionOk="0">
                  <a:moveTo>
                    <a:pt x="8354" y="0"/>
                  </a:moveTo>
                  <a:cubicBezTo>
                    <a:pt x="8309" y="0"/>
                    <a:pt x="8286" y="23"/>
                    <a:pt x="8263" y="46"/>
                  </a:cubicBezTo>
                  <a:cubicBezTo>
                    <a:pt x="8240" y="91"/>
                    <a:pt x="8217" y="160"/>
                    <a:pt x="8172" y="205"/>
                  </a:cubicBezTo>
                  <a:cubicBezTo>
                    <a:pt x="8103" y="274"/>
                    <a:pt x="8058" y="320"/>
                    <a:pt x="7989" y="388"/>
                  </a:cubicBezTo>
                  <a:lnTo>
                    <a:pt x="7943" y="388"/>
                  </a:lnTo>
                  <a:cubicBezTo>
                    <a:pt x="7898" y="434"/>
                    <a:pt x="7829" y="479"/>
                    <a:pt x="7784" y="525"/>
                  </a:cubicBezTo>
                  <a:cubicBezTo>
                    <a:pt x="7715" y="571"/>
                    <a:pt x="7647" y="616"/>
                    <a:pt x="7601" y="662"/>
                  </a:cubicBezTo>
                  <a:cubicBezTo>
                    <a:pt x="7533" y="708"/>
                    <a:pt x="7487" y="753"/>
                    <a:pt x="7418" y="776"/>
                  </a:cubicBezTo>
                  <a:lnTo>
                    <a:pt x="7350" y="845"/>
                  </a:lnTo>
                  <a:cubicBezTo>
                    <a:pt x="7304" y="890"/>
                    <a:pt x="7236" y="913"/>
                    <a:pt x="7190" y="959"/>
                  </a:cubicBezTo>
                  <a:cubicBezTo>
                    <a:pt x="7167" y="959"/>
                    <a:pt x="7145" y="982"/>
                    <a:pt x="7145" y="982"/>
                  </a:cubicBezTo>
                  <a:cubicBezTo>
                    <a:pt x="7076" y="1027"/>
                    <a:pt x="7008" y="1073"/>
                    <a:pt x="6939" y="1096"/>
                  </a:cubicBezTo>
                  <a:lnTo>
                    <a:pt x="6871" y="1141"/>
                  </a:lnTo>
                  <a:lnTo>
                    <a:pt x="6825" y="1164"/>
                  </a:lnTo>
                  <a:cubicBezTo>
                    <a:pt x="6734" y="1210"/>
                    <a:pt x="6620" y="1255"/>
                    <a:pt x="6528" y="1301"/>
                  </a:cubicBezTo>
                  <a:cubicBezTo>
                    <a:pt x="6483" y="1301"/>
                    <a:pt x="6437" y="1324"/>
                    <a:pt x="6391" y="1347"/>
                  </a:cubicBezTo>
                  <a:cubicBezTo>
                    <a:pt x="6368" y="1347"/>
                    <a:pt x="6346" y="1370"/>
                    <a:pt x="6323" y="1370"/>
                  </a:cubicBezTo>
                  <a:cubicBezTo>
                    <a:pt x="6277" y="1370"/>
                    <a:pt x="6254" y="1392"/>
                    <a:pt x="6231" y="1392"/>
                  </a:cubicBezTo>
                  <a:cubicBezTo>
                    <a:pt x="6186" y="1415"/>
                    <a:pt x="6140" y="1415"/>
                    <a:pt x="6095" y="1438"/>
                  </a:cubicBezTo>
                  <a:lnTo>
                    <a:pt x="6072" y="1438"/>
                  </a:lnTo>
                  <a:lnTo>
                    <a:pt x="6026" y="1461"/>
                  </a:lnTo>
                  <a:cubicBezTo>
                    <a:pt x="5980" y="1484"/>
                    <a:pt x="5935" y="1484"/>
                    <a:pt x="5889" y="1507"/>
                  </a:cubicBezTo>
                  <a:cubicBezTo>
                    <a:pt x="5843" y="1507"/>
                    <a:pt x="5775" y="1507"/>
                    <a:pt x="5729" y="1529"/>
                  </a:cubicBezTo>
                  <a:lnTo>
                    <a:pt x="5638" y="1529"/>
                  </a:lnTo>
                  <a:lnTo>
                    <a:pt x="5570" y="1552"/>
                  </a:lnTo>
                  <a:lnTo>
                    <a:pt x="5501" y="1552"/>
                  </a:lnTo>
                  <a:cubicBezTo>
                    <a:pt x="5410" y="1575"/>
                    <a:pt x="5341" y="1575"/>
                    <a:pt x="5250" y="1598"/>
                  </a:cubicBezTo>
                  <a:lnTo>
                    <a:pt x="5045" y="1598"/>
                  </a:lnTo>
                  <a:cubicBezTo>
                    <a:pt x="4976" y="1598"/>
                    <a:pt x="4908" y="1621"/>
                    <a:pt x="4839" y="1621"/>
                  </a:cubicBezTo>
                  <a:cubicBezTo>
                    <a:pt x="4679" y="1621"/>
                    <a:pt x="4542" y="1643"/>
                    <a:pt x="4405" y="1643"/>
                  </a:cubicBezTo>
                  <a:lnTo>
                    <a:pt x="4177" y="1643"/>
                  </a:lnTo>
                  <a:cubicBezTo>
                    <a:pt x="4109" y="1643"/>
                    <a:pt x="4063" y="1643"/>
                    <a:pt x="3995" y="1621"/>
                  </a:cubicBezTo>
                  <a:lnTo>
                    <a:pt x="3721" y="1621"/>
                  </a:lnTo>
                  <a:cubicBezTo>
                    <a:pt x="3652" y="1621"/>
                    <a:pt x="3561" y="1598"/>
                    <a:pt x="3492" y="1598"/>
                  </a:cubicBezTo>
                  <a:cubicBezTo>
                    <a:pt x="3401" y="1575"/>
                    <a:pt x="3310" y="1575"/>
                    <a:pt x="3219" y="1552"/>
                  </a:cubicBezTo>
                  <a:cubicBezTo>
                    <a:pt x="3013" y="1529"/>
                    <a:pt x="2831" y="1507"/>
                    <a:pt x="2648" y="1461"/>
                  </a:cubicBezTo>
                  <a:cubicBezTo>
                    <a:pt x="2579" y="1461"/>
                    <a:pt x="2488" y="1438"/>
                    <a:pt x="2420" y="1415"/>
                  </a:cubicBezTo>
                  <a:cubicBezTo>
                    <a:pt x="2351" y="1415"/>
                    <a:pt x="2306" y="1392"/>
                    <a:pt x="2260" y="1392"/>
                  </a:cubicBezTo>
                  <a:cubicBezTo>
                    <a:pt x="2214" y="1370"/>
                    <a:pt x="2146" y="1370"/>
                    <a:pt x="2100" y="1347"/>
                  </a:cubicBezTo>
                  <a:cubicBezTo>
                    <a:pt x="2054" y="1347"/>
                    <a:pt x="2032" y="1324"/>
                    <a:pt x="1986" y="1324"/>
                  </a:cubicBezTo>
                  <a:cubicBezTo>
                    <a:pt x="1986" y="1301"/>
                    <a:pt x="1963" y="1301"/>
                    <a:pt x="1940" y="1301"/>
                  </a:cubicBezTo>
                  <a:cubicBezTo>
                    <a:pt x="1918" y="1301"/>
                    <a:pt x="1895" y="1324"/>
                    <a:pt x="1872" y="1324"/>
                  </a:cubicBezTo>
                  <a:cubicBezTo>
                    <a:pt x="1826" y="1347"/>
                    <a:pt x="1803" y="1370"/>
                    <a:pt x="1781" y="1415"/>
                  </a:cubicBezTo>
                  <a:cubicBezTo>
                    <a:pt x="1758" y="1461"/>
                    <a:pt x="1735" y="1484"/>
                    <a:pt x="1689" y="1507"/>
                  </a:cubicBezTo>
                  <a:cubicBezTo>
                    <a:pt x="1666" y="1529"/>
                    <a:pt x="1621" y="1552"/>
                    <a:pt x="1575" y="1598"/>
                  </a:cubicBezTo>
                  <a:cubicBezTo>
                    <a:pt x="1484" y="1666"/>
                    <a:pt x="1370" y="1758"/>
                    <a:pt x="1256" y="1872"/>
                  </a:cubicBezTo>
                  <a:lnTo>
                    <a:pt x="1187" y="1940"/>
                  </a:lnTo>
                  <a:cubicBezTo>
                    <a:pt x="1164" y="1963"/>
                    <a:pt x="1141" y="1986"/>
                    <a:pt x="1096" y="2031"/>
                  </a:cubicBezTo>
                  <a:cubicBezTo>
                    <a:pt x="1050" y="2077"/>
                    <a:pt x="1004" y="2146"/>
                    <a:pt x="936" y="2214"/>
                  </a:cubicBezTo>
                  <a:lnTo>
                    <a:pt x="890" y="2260"/>
                  </a:lnTo>
                  <a:cubicBezTo>
                    <a:pt x="868" y="2305"/>
                    <a:pt x="845" y="2351"/>
                    <a:pt x="799" y="2374"/>
                  </a:cubicBezTo>
                  <a:lnTo>
                    <a:pt x="776" y="2420"/>
                  </a:lnTo>
                  <a:cubicBezTo>
                    <a:pt x="731" y="2465"/>
                    <a:pt x="685" y="2511"/>
                    <a:pt x="639" y="2579"/>
                  </a:cubicBezTo>
                  <a:cubicBezTo>
                    <a:pt x="616" y="2602"/>
                    <a:pt x="594" y="2671"/>
                    <a:pt x="548" y="2716"/>
                  </a:cubicBezTo>
                  <a:lnTo>
                    <a:pt x="525" y="2762"/>
                  </a:lnTo>
                  <a:lnTo>
                    <a:pt x="502" y="2785"/>
                  </a:lnTo>
                  <a:cubicBezTo>
                    <a:pt x="480" y="2830"/>
                    <a:pt x="434" y="2876"/>
                    <a:pt x="411" y="2944"/>
                  </a:cubicBezTo>
                  <a:cubicBezTo>
                    <a:pt x="343" y="3036"/>
                    <a:pt x="297" y="3150"/>
                    <a:pt x="228" y="3287"/>
                  </a:cubicBezTo>
                  <a:cubicBezTo>
                    <a:pt x="160" y="3401"/>
                    <a:pt x="114" y="3538"/>
                    <a:pt x="69" y="3652"/>
                  </a:cubicBezTo>
                  <a:cubicBezTo>
                    <a:pt x="46" y="3766"/>
                    <a:pt x="23" y="3903"/>
                    <a:pt x="0" y="4017"/>
                  </a:cubicBezTo>
                  <a:cubicBezTo>
                    <a:pt x="0" y="4109"/>
                    <a:pt x="0" y="4200"/>
                    <a:pt x="0" y="4314"/>
                  </a:cubicBezTo>
                  <a:lnTo>
                    <a:pt x="23" y="4314"/>
                  </a:lnTo>
                  <a:cubicBezTo>
                    <a:pt x="23" y="4314"/>
                    <a:pt x="23" y="4337"/>
                    <a:pt x="23" y="4337"/>
                  </a:cubicBezTo>
                  <a:cubicBezTo>
                    <a:pt x="23" y="4382"/>
                    <a:pt x="23" y="4451"/>
                    <a:pt x="46" y="4497"/>
                  </a:cubicBezTo>
                  <a:cubicBezTo>
                    <a:pt x="69" y="4588"/>
                    <a:pt x="114" y="4634"/>
                    <a:pt x="160" y="4702"/>
                  </a:cubicBezTo>
                  <a:cubicBezTo>
                    <a:pt x="206" y="4748"/>
                    <a:pt x="251" y="4793"/>
                    <a:pt x="320" y="4816"/>
                  </a:cubicBezTo>
                  <a:cubicBezTo>
                    <a:pt x="388" y="4839"/>
                    <a:pt x="457" y="4885"/>
                    <a:pt x="525" y="4885"/>
                  </a:cubicBezTo>
                  <a:cubicBezTo>
                    <a:pt x="571" y="4907"/>
                    <a:pt x="594" y="4907"/>
                    <a:pt x="616" y="4907"/>
                  </a:cubicBezTo>
                  <a:cubicBezTo>
                    <a:pt x="639" y="4907"/>
                    <a:pt x="662" y="4907"/>
                    <a:pt x="685" y="4885"/>
                  </a:cubicBezTo>
                  <a:cubicBezTo>
                    <a:pt x="731" y="4885"/>
                    <a:pt x="776" y="4885"/>
                    <a:pt x="822" y="4862"/>
                  </a:cubicBezTo>
                  <a:cubicBezTo>
                    <a:pt x="913" y="4839"/>
                    <a:pt x="1004" y="4816"/>
                    <a:pt x="1073" y="4771"/>
                  </a:cubicBezTo>
                  <a:cubicBezTo>
                    <a:pt x="1141" y="4748"/>
                    <a:pt x="1210" y="4702"/>
                    <a:pt x="1278" y="4656"/>
                  </a:cubicBezTo>
                  <a:lnTo>
                    <a:pt x="1301" y="4634"/>
                  </a:lnTo>
                  <a:cubicBezTo>
                    <a:pt x="1301" y="4656"/>
                    <a:pt x="1301" y="4656"/>
                    <a:pt x="1301" y="4656"/>
                  </a:cubicBezTo>
                  <a:cubicBezTo>
                    <a:pt x="1278" y="4702"/>
                    <a:pt x="1278" y="4725"/>
                    <a:pt x="1256" y="4748"/>
                  </a:cubicBezTo>
                  <a:cubicBezTo>
                    <a:pt x="1210" y="4793"/>
                    <a:pt x="1187" y="4816"/>
                    <a:pt x="1141" y="4862"/>
                  </a:cubicBezTo>
                  <a:cubicBezTo>
                    <a:pt x="1096" y="4907"/>
                    <a:pt x="1050" y="4953"/>
                    <a:pt x="1004" y="5022"/>
                  </a:cubicBezTo>
                  <a:lnTo>
                    <a:pt x="959" y="5090"/>
                  </a:lnTo>
                  <a:cubicBezTo>
                    <a:pt x="959" y="5113"/>
                    <a:pt x="936" y="5136"/>
                    <a:pt x="913" y="5159"/>
                  </a:cubicBezTo>
                  <a:cubicBezTo>
                    <a:pt x="890" y="5204"/>
                    <a:pt x="845" y="5273"/>
                    <a:pt x="822" y="5318"/>
                  </a:cubicBezTo>
                  <a:lnTo>
                    <a:pt x="799" y="5341"/>
                  </a:lnTo>
                  <a:cubicBezTo>
                    <a:pt x="616" y="5615"/>
                    <a:pt x="502" y="5912"/>
                    <a:pt x="434" y="6163"/>
                  </a:cubicBezTo>
                  <a:cubicBezTo>
                    <a:pt x="411" y="6254"/>
                    <a:pt x="411" y="6345"/>
                    <a:pt x="388" y="6437"/>
                  </a:cubicBezTo>
                  <a:cubicBezTo>
                    <a:pt x="388" y="6505"/>
                    <a:pt x="388" y="6574"/>
                    <a:pt x="388" y="6619"/>
                  </a:cubicBezTo>
                  <a:cubicBezTo>
                    <a:pt x="411" y="6711"/>
                    <a:pt x="434" y="6802"/>
                    <a:pt x="457" y="6870"/>
                  </a:cubicBezTo>
                  <a:cubicBezTo>
                    <a:pt x="457" y="6893"/>
                    <a:pt x="480" y="6939"/>
                    <a:pt x="480" y="6985"/>
                  </a:cubicBezTo>
                  <a:cubicBezTo>
                    <a:pt x="502" y="7007"/>
                    <a:pt x="525" y="7030"/>
                    <a:pt x="525" y="7053"/>
                  </a:cubicBezTo>
                  <a:cubicBezTo>
                    <a:pt x="571" y="7144"/>
                    <a:pt x="639" y="7190"/>
                    <a:pt x="685" y="7236"/>
                  </a:cubicBezTo>
                  <a:cubicBezTo>
                    <a:pt x="708" y="7258"/>
                    <a:pt x="753" y="7281"/>
                    <a:pt x="776" y="7304"/>
                  </a:cubicBezTo>
                  <a:cubicBezTo>
                    <a:pt x="822" y="7327"/>
                    <a:pt x="868" y="7350"/>
                    <a:pt x="913" y="7373"/>
                  </a:cubicBezTo>
                  <a:cubicBezTo>
                    <a:pt x="982" y="7395"/>
                    <a:pt x="1050" y="7418"/>
                    <a:pt x="1119" y="7441"/>
                  </a:cubicBezTo>
                  <a:cubicBezTo>
                    <a:pt x="1164" y="7441"/>
                    <a:pt x="1233" y="7464"/>
                    <a:pt x="1301" y="7464"/>
                  </a:cubicBezTo>
                  <a:cubicBezTo>
                    <a:pt x="1370" y="7464"/>
                    <a:pt x="1461" y="7441"/>
                    <a:pt x="1507" y="7418"/>
                  </a:cubicBezTo>
                  <a:lnTo>
                    <a:pt x="1552" y="7418"/>
                  </a:lnTo>
                  <a:cubicBezTo>
                    <a:pt x="1598" y="7418"/>
                    <a:pt x="1666" y="7395"/>
                    <a:pt x="1712" y="7395"/>
                  </a:cubicBezTo>
                  <a:cubicBezTo>
                    <a:pt x="1826" y="7373"/>
                    <a:pt x="1940" y="7327"/>
                    <a:pt x="2100" y="7258"/>
                  </a:cubicBezTo>
                  <a:cubicBezTo>
                    <a:pt x="2123" y="7258"/>
                    <a:pt x="2169" y="7236"/>
                    <a:pt x="2214" y="7213"/>
                  </a:cubicBezTo>
                  <a:cubicBezTo>
                    <a:pt x="2237" y="7213"/>
                    <a:pt x="2260" y="7190"/>
                    <a:pt x="2306" y="7190"/>
                  </a:cubicBezTo>
                  <a:cubicBezTo>
                    <a:pt x="2374" y="7167"/>
                    <a:pt x="2465" y="7122"/>
                    <a:pt x="2534" y="7076"/>
                  </a:cubicBezTo>
                  <a:cubicBezTo>
                    <a:pt x="2579" y="7053"/>
                    <a:pt x="2648" y="7030"/>
                    <a:pt x="2694" y="6985"/>
                  </a:cubicBezTo>
                  <a:lnTo>
                    <a:pt x="2694" y="6985"/>
                  </a:lnTo>
                  <a:cubicBezTo>
                    <a:pt x="2671" y="7007"/>
                    <a:pt x="2671" y="7030"/>
                    <a:pt x="2671" y="7053"/>
                  </a:cubicBezTo>
                  <a:cubicBezTo>
                    <a:pt x="2625" y="7122"/>
                    <a:pt x="2602" y="7190"/>
                    <a:pt x="2557" y="7236"/>
                  </a:cubicBezTo>
                  <a:cubicBezTo>
                    <a:pt x="2534" y="7281"/>
                    <a:pt x="2511" y="7327"/>
                    <a:pt x="2488" y="7350"/>
                  </a:cubicBezTo>
                  <a:cubicBezTo>
                    <a:pt x="2465" y="7373"/>
                    <a:pt x="2442" y="7418"/>
                    <a:pt x="2442" y="7441"/>
                  </a:cubicBezTo>
                  <a:cubicBezTo>
                    <a:pt x="2420" y="7487"/>
                    <a:pt x="2397" y="7510"/>
                    <a:pt x="2374" y="7555"/>
                  </a:cubicBezTo>
                  <a:cubicBezTo>
                    <a:pt x="2351" y="7578"/>
                    <a:pt x="2351" y="7601"/>
                    <a:pt x="2328" y="7624"/>
                  </a:cubicBezTo>
                  <a:cubicBezTo>
                    <a:pt x="2306" y="7669"/>
                    <a:pt x="2260" y="7738"/>
                    <a:pt x="2237" y="7806"/>
                  </a:cubicBezTo>
                  <a:cubicBezTo>
                    <a:pt x="2169" y="7966"/>
                    <a:pt x="2100" y="8126"/>
                    <a:pt x="2054" y="8286"/>
                  </a:cubicBezTo>
                  <a:cubicBezTo>
                    <a:pt x="2054" y="8354"/>
                    <a:pt x="2032" y="8445"/>
                    <a:pt x="2032" y="8514"/>
                  </a:cubicBezTo>
                  <a:lnTo>
                    <a:pt x="2009" y="8628"/>
                  </a:lnTo>
                  <a:cubicBezTo>
                    <a:pt x="2009" y="8651"/>
                    <a:pt x="2009" y="8696"/>
                    <a:pt x="2009" y="8742"/>
                  </a:cubicBezTo>
                  <a:cubicBezTo>
                    <a:pt x="2009" y="8811"/>
                    <a:pt x="2009" y="8879"/>
                    <a:pt x="2009" y="8948"/>
                  </a:cubicBezTo>
                  <a:cubicBezTo>
                    <a:pt x="2009" y="9016"/>
                    <a:pt x="2009" y="9084"/>
                    <a:pt x="2032" y="9176"/>
                  </a:cubicBezTo>
                  <a:cubicBezTo>
                    <a:pt x="2032" y="9221"/>
                    <a:pt x="2054" y="9290"/>
                    <a:pt x="2077" y="9358"/>
                  </a:cubicBezTo>
                  <a:lnTo>
                    <a:pt x="2077" y="9381"/>
                  </a:lnTo>
                  <a:cubicBezTo>
                    <a:pt x="2077" y="9404"/>
                    <a:pt x="2077" y="9427"/>
                    <a:pt x="2100" y="9450"/>
                  </a:cubicBezTo>
                  <a:cubicBezTo>
                    <a:pt x="2100" y="9473"/>
                    <a:pt x="2123" y="9518"/>
                    <a:pt x="2123" y="9541"/>
                  </a:cubicBezTo>
                  <a:lnTo>
                    <a:pt x="2146" y="9564"/>
                  </a:lnTo>
                  <a:cubicBezTo>
                    <a:pt x="2169" y="9632"/>
                    <a:pt x="2191" y="9701"/>
                    <a:pt x="2237" y="9769"/>
                  </a:cubicBezTo>
                  <a:cubicBezTo>
                    <a:pt x="2260" y="9838"/>
                    <a:pt x="2306" y="9883"/>
                    <a:pt x="2328" y="9952"/>
                  </a:cubicBezTo>
                  <a:cubicBezTo>
                    <a:pt x="2374" y="9998"/>
                    <a:pt x="2420" y="10089"/>
                    <a:pt x="2488" y="10157"/>
                  </a:cubicBezTo>
                  <a:cubicBezTo>
                    <a:pt x="2534" y="10203"/>
                    <a:pt x="2579" y="10249"/>
                    <a:pt x="2625" y="10294"/>
                  </a:cubicBezTo>
                  <a:lnTo>
                    <a:pt x="2648" y="10317"/>
                  </a:lnTo>
                  <a:cubicBezTo>
                    <a:pt x="2694" y="10340"/>
                    <a:pt x="2739" y="10386"/>
                    <a:pt x="2785" y="10408"/>
                  </a:cubicBezTo>
                  <a:cubicBezTo>
                    <a:pt x="2853" y="10454"/>
                    <a:pt x="2922" y="10477"/>
                    <a:pt x="2990" y="10500"/>
                  </a:cubicBezTo>
                  <a:cubicBezTo>
                    <a:pt x="3036" y="10522"/>
                    <a:pt x="3127" y="10568"/>
                    <a:pt x="3196" y="10591"/>
                  </a:cubicBezTo>
                  <a:lnTo>
                    <a:pt x="3241" y="10591"/>
                  </a:lnTo>
                  <a:cubicBezTo>
                    <a:pt x="3287" y="10614"/>
                    <a:pt x="3356" y="10614"/>
                    <a:pt x="3401" y="10637"/>
                  </a:cubicBezTo>
                  <a:cubicBezTo>
                    <a:pt x="3538" y="10659"/>
                    <a:pt x="3675" y="10659"/>
                    <a:pt x="3812" y="10682"/>
                  </a:cubicBezTo>
                  <a:lnTo>
                    <a:pt x="4017" y="10682"/>
                  </a:lnTo>
                  <a:cubicBezTo>
                    <a:pt x="4132" y="10682"/>
                    <a:pt x="4246" y="10659"/>
                    <a:pt x="4337" y="10659"/>
                  </a:cubicBezTo>
                  <a:lnTo>
                    <a:pt x="4383" y="10637"/>
                  </a:lnTo>
                  <a:cubicBezTo>
                    <a:pt x="4451" y="10637"/>
                    <a:pt x="4497" y="10614"/>
                    <a:pt x="4565" y="10614"/>
                  </a:cubicBezTo>
                  <a:lnTo>
                    <a:pt x="4634" y="10591"/>
                  </a:lnTo>
                  <a:cubicBezTo>
                    <a:pt x="4657" y="10568"/>
                    <a:pt x="4702" y="10568"/>
                    <a:pt x="4725" y="10568"/>
                  </a:cubicBezTo>
                  <a:lnTo>
                    <a:pt x="4885" y="10568"/>
                  </a:lnTo>
                  <a:cubicBezTo>
                    <a:pt x="4908" y="10568"/>
                    <a:pt x="4953" y="10545"/>
                    <a:pt x="4976" y="10545"/>
                  </a:cubicBezTo>
                  <a:lnTo>
                    <a:pt x="4999" y="10522"/>
                  </a:lnTo>
                  <a:cubicBezTo>
                    <a:pt x="5067" y="10500"/>
                    <a:pt x="5136" y="10454"/>
                    <a:pt x="5204" y="10408"/>
                  </a:cubicBezTo>
                  <a:cubicBezTo>
                    <a:pt x="5273" y="10363"/>
                    <a:pt x="5341" y="10294"/>
                    <a:pt x="5387" y="10249"/>
                  </a:cubicBezTo>
                  <a:cubicBezTo>
                    <a:pt x="5433" y="10226"/>
                    <a:pt x="5478" y="10180"/>
                    <a:pt x="5524" y="10134"/>
                  </a:cubicBezTo>
                  <a:lnTo>
                    <a:pt x="5570" y="10089"/>
                  </a:lnTo>
                  <a:cubicBezTo>
                    <a:pt x="5615" y="10043"/>
                    <a:pt x="5684" y="9998"/>
                    <a:pt x="5729" y="9929"/>
                  </a:cubicBezTo>
                  <a:cubicBezTo>
                    <a:pt x="5798" y="9883"/>
                    <a:pt x="5843" y="9838"/>
                    <a:pt x="5889" y="9769"/>
                  </a:cubicBezTo>
                  <a:lnTo>
                    <a:pt x="5935" y="9746"/>
                  </a:lnTo>
                  <a:lnTo>
                    <a:pt x="5958" y="9792"/>
                  </a:lnTo>
                  <a:cubicBezTo>
                    <a:pt x="5980" y="9861"/>
                    <a:pt x="6003" y="9906"/>
                    <a:pt x="6026" y="9975"/>
                  </a:cubicBezTo>
                  <a:lnTo>
                    <a:pt x="6049" y="10020"/>
                  </a:lnTo>
                  <a:cubicBezTo>
                    <a:pt x="6049" y="10043"/>
                    <a:pt x="6072" y="10089"/>
                    <a:pt x="6095" y="10134"/>
                  </a:cubicBezTo>
                  <a:cubicBezTo>
                    <a:pt x="6117" y="10203"/>
                    <a:pt x="6163" y="10294"/>
                    <a:pt x="6186" y="10363"/>
                  </a:cubicBezTo>
                  <a:cubicBezTo>
                    <a:pt x="6231" y="10454"/>
                    <a:pt x="6254" y="10522"/>
                    <a:pt x="6300" y="10568"/>
                  </a:cubicBezTo>
                  <a:cubicBezTo>
                    <a:pt x="6346" y="10659"/>
                    <a:pt x="6391" y="10728"/>
                    <a:pt x="6437" y="10796"/>
                  </a:cubicBezTo>
                  <a:cubicBezTo>
                    <a:pt x="6483" y="10865"/>
                    <a:pt x="6528" y="10911"/>
                    <a:pt x="6597" y="10956"/>
                  </a:cubicBezTo>
                  <a:lnTo>
                    <a:pt x="6597" y="10979"/>
                  </a:lnTo>
                  <a:cubicBezTo>
                    <a:pt x="6665" y="11025"/>
                    <a:pt x="6711" y="11093"/>
                    <a:pt x="6779" y="11139"/>
                  </a:cubicBezTo>
                  <a:cubicBezTo>
                    <a:pt x="6802" y="11162"/>
                    <a:pt x="6848" y="11184"/>
                    <a:pt x="6871" y="11207"/>
                  </a:cubicBezTo>
                  <a:cubicBezTo>
                    <a:pt x="6893" y="11207"/>
                    <a:pt x="6916" y="11230"/>
                    <a:pt x="6939" y="11230"/>
                  </a:cubicBezTo>
                  <a:lnTo>
                    <a:pt x="6962" y="11230"/>
                  </a:lnTo>
                  <a:cubicBezTo>
                    <a:pt x="6985" y="11230"/>
                    <a:pt x="6985" y="11230"/>
                    <a:pt x="7008" y="11207"/>
                  </a:cubicBezTo>
                  <a:cubicBezTo>
                    <a:pt x="7030" y="11253"/>
                    <a:pt x="7053" y="11276"/>
                    <a:pt x="7099" y="11299"/>
                  </a:cubicBezTo>
                  <a:cubicBezTo>
                    <a:pt x="7145" y="11321"/>
                    <a:pt x="7190" y="11367"/>
                    <a:pt x="7236" y="11390"/>
                  </a:cubicBezTo>
                  <a:cubicBezTo>
                    <a:pt x="7281" y="11413"/>
                    <a:pt x="7327" y="11458"/>
                    <a:pt x="7373" y="11481"/>
                  </a:cubicBezTo>
                  <a:cubicBezTo>
                    <a:pt x="7418" y="11504"/>
                    <a:pt x="7487" y="11550"/>
                    <a:pt x="7578" y="11572"/>
                  </a:cubicBezTo>
                  <a:cubicBezTo>
                    <a:pt x="7578" y="11595"/>
                    <a:pt x="7601" y="11595"/>
                    <a:pt x="7624" y="11595"/>
                  </a:cubicBezTo>
                  <a:lnTo>
                    <a:pt x="7647" y="11595"/>
                  </a:lnTo>
                  <a:lnTo>
                    <a:pt x="7669" y="11618"/>
                  </a:lnTo>
                  <a:lnTo>
                    <a:pt x="7738" y="11618"/>
                  </a:lnTo>
                  <a:cubicBezTo>
                    <a:pt x="7784" y="11641"/>
                    <a:pt x="7806" y="11641"/>
                    <a:pt x="7852" y="11641"/>
                  </a:cubicBezTo>
                  <a:cubicBezTo>
                    <a:pt x="7875" y="11664"/>
                    <a:pt x="7921" y="11664"/>
                    <a:pt x="7943" y="11664"/>
                  </a:cubicBezTo>
                  <a:lnTo>
                    <a:pt x="8560" y="11664"/>
                  </a:lnTo>
                  <a:cubicBezTo>
                    <a:pt x="8583" y="11641"/>
                    <a:pt x="8628" y="11641"/>
                    <a:pt x="8674" y="11641"/>
                  </a:cubicBezTo>
                  <a:cubicBezTo>
                    <a:pt x="8719" y="11641"/>
                    <a:pt x="8788" y="11618"/>
                    <a:pt x="8834" y="11618"/>
                  </a:cubicBezTo>
                  <a:cubicBezTo>
                    <a:pt x="8925" y="11595"/>
                    <a:pt x="8993" y="11572"/>
                    <a:pt x="9039" y="11527"/>
                  </a:cubicBezTo>
                  <a:cubicBezTo>
                    <a:pt x="9107" y="11504"/>
                    <a:pt x="9176" y="11481"/>
                    <a:pt x="9222" y="11435"/>
                  </a:cubicBezTo>
                  <a:cubicBezTo>
                    <a:pt x="9290" y="11390"/>
                    <a:pt x="9359" y="11344"/>
                    <a:pt x="9427" y="11299"/>
                  </a:cubicBezTo>
                  <a:cubicBezTo>
                    <a:pt x="9496" y="11253"/>
                    <a:pt x="9541" y="11207"/>
                    <a:pt x="9587" y="11162"/>
                  </a:cubicBezTo>
                  <a:cubicBezTo>
                    <a:pt x="9701" y="11047"/>
                    <a:pt x="9792" y="10911"/>
                    <a:pt x="9884" y="10751"/>
                  </a:cubicBezTo>
                  <a:cubicBezTo>
                    <a:pt x="9906" y="10682"/>
                    <a:pt x="9952" y="10614"/>
                    <a:pt x="9975" y="10545"/>
                  </a:cubicBezTo>
                  <a:cubicBezTo>
                    <a:pt x="10020" y="10454"/>
                    <a:pt x="10043" y="10386"/>
                    <a:pt x="10066" y="10294"/>
                  </a:cubicBezTo>
                  <a:cubicBezTo>
                    <a:pt x="10089" y="10157"/>
                    <a:pt x="10135" y="10020"/>
                    <a:pt x="10135" y="9861"/>
                  </a:cubicBezTo>
                  <a:cubicBezTo>
                    <a:pt x="10157" y="9678"/>
                    <a:pt x="10180" y="9541"/>
                    <a:pt x="10180" y="9404"/>
                  </a:cubicBezTo>
                  <a:cubicBezTo>
                    <a:pt x="10180" y="9313"/>
                    <a:pt x="10180" y="9221"/>
                    <a:pt x="10180" y="9130"/>
                  </a:cubicBezTo>
                  <a:lnTo>
                    <a:pt x="10157" y="9039"/>
                  </a:lnTo>
                  <a:cubicBezTo>
                    <a:pt x="10157" y="8993"/>
                    <a:pt x="10157" y="8948"/>
                    <a:pt x="10157" y="8902"/>
                  </a:cubicBezTo>
                  <a:cubicBezTo>
                    <a:pt x="10135" y="8879"/>
                    <a:pt x="10135" y="8856"/>
                    <a:pt x="10135" y="8833"/>
                  </a:cubicBezTo>
                  <a:cubicBezTo>
                    <a:pt x="10135" y="8788"/>
                    <a:pt x="10135" y="8742"/>
                    <a:pt x="10157" y="8696"/>
                  </a:cubicBezTo>
                  <a:cubicBezTo>
                    <a:pt x="10157" y="8674"/>
                    <a:pt x="10157" y="8674"/>
                    <a:pt x="10180" y="8651"/>
                  </a:cubicBezTo>
                  <a:cubicBezTo>
                    <a:pt x="10180" y="8651"/>
                    <a:pt x="10180" y="8628"/>
                    <a:pt x="10180" y="8628"/>
                  </a:cubicBezTo>
                  <a:cubicBezTo>
                    <a:pt x="10203" y="8628"/>
                    <a:pt x="10203" y="8628"/>
                    <a:pt x="10226" y="8605"/>
                  </a:cubicBezTo>
                  <a:cubicBezTo>
                    <a:pt x="10272" y="8696"/>
                    <a:pt x="10317" y="8765"/>
                    <a:pt x="10363" y="8856"/>
                  </a:cubicBezTo>
                  <a:cubicBezTo>
                    <a:pt x="10409" y="8925"/>
                    <a:pt x="10454" y="8993"/>
                    <a:pt x="10500" y="9062"/>
                  </a:cubicBezTo>
                  <a:lnTo>
                    <a:pt x="10523" y="9084"/>
                  </a:lnTo>
                  <a:cubicBezTo>
                    <a:pt x="10545" y="9130"/>
                    <a:pt x="10591" y="9176"/>
                    <a:pt x="10614" y="9221"/>
                  </a:cubicBezTo>
                  <a:cubicBezTo>
                    <a:pt x="10682" y="9290"/>
                    <a:pt x="10728" y="9358"/>
                    <a:pt x="10797" y="9404"/>
                  </a:cubicBezTo>
                  <a:cubicBezTo>
                    <a:pt x="10842" y="9450"/>
                    <a:pt x="10911" y="9495"/>
                    <a:pt x="10979" y="9541"/>
                  </a:cubicBezTo>
                  <a:cubicBezTo>
                    <a:pt x="11048" y="9587"/>
                    <a:pt x="11116" y="9609"/>
                    <a:pt x="11207" y="9632"/>
                  </a:cubicBezTo>
                  <a:cubicBezTo>
                    <a:pt x="11276" y="9678"/>
                    <a:pt x="11367" y="9678"/>
                    <a:pt x="11436" y="9701"/>
                  </a:cubicBezTo>
                  <a:lnTo>
                    <a:pt x="11527" y="9701"/>
                  </a:lnTo>
                  <a:cubicBezTo>
                    <a:pt x="11641" y="9701"/>
                    <a:pt x="11778" y="9678"/>
                    <a:pt x="11892" y="9609"/>
                  </a:cubicBezTo>
                  <a:cubicBezTo>
                    <a:pt x="11938" y="9609"/>
                    <a:pt x="11961" y="9587"/>
                    <a:pt x="11983" y="9587"/>
                  </a:cubicBezTo>
                  <a:cubicBezTo>
                    <a:pt x="12029" y="9541"/>
                    <a:pt x="12075" y="9518"/>
                    <a:pt x="12098" y="9495"/>
                  </a:cubicBezTo>
                  <a:cubicBezTo>
                    <a:pt x="12143" y="9473"/>
                    <a:pt x="12166" y="9427"/>
                    <a:pt x="12212" y="9381"/>
                  </a:cubicBezTo>
                  <a:cubicBezTo>
                    <a:pt x="12257" y="9336"/>
                    <a:pt x="12280" y="9267"/>
                    <a:pt x="12303" y="9221"/>
                  </a:cubicBezTo>
                  <a:cubicBezTo>
                    <a:pt x="12349" y="9153"/>
                    <a:pt x="12372" y="9084"/>
                    <a:pt x="12394" y="9016"/>
                  </a:cubicBezTo>
                  <a:cubicBezTo>
                    <a:pt x="12417" y="8948"/>
                    <a:pt x="12440" y="8856"/>
                    <a:pt x="12463" y="8788"/>
                  </a:cubicBezTo>
                  <a:cubicBezTo>
                    <a:pt x="12486" y="8719"/>
                    <a:pt x="12486" y="8628"/>
                    <a:pt x="12486" y="8560"/>
                  </a:cubicBezTo>
                  <a:cubicBezTo>
                    <a:pt x="12508" y="8423"/>
                    <a:pt x="12508" y="8308"/>
                    <a:pt x="12508" y="8194"/>
                  </a:cubicBezTo>
                  <a:cubicBezTo>
                    <a:pt x="12508" y="8035"/>
                    <a:pt x="12508" y="7920"/>
                    <a:pt x="12486" y="7806"/>
                  </a:cubicBezTo>
                  <a:cubicBezTo>
                    <a:pt x="12486" y="7738"/>
                    <a:pt x="12463" y="7669"/>
                    <a:pt x="12463" y="7601"/>
                  </a:cubicBezTo>
                  <a:lnTo>
                    <a:pt x="12440" y="7532"/>
                  </a:lnTo>
                  <a:cubicBezTo>
                    <a:pt x="12440" y="7510"/>
                    <a:pt x="12440" y="7464"/>
                    <a:pt x="12440" y="7418"/>
                  </a:cubicBezTo>
                  <a:cubicBezTo>
                    <a:pt x="12417" y="7373"/>
                    <a:pt x="12417" y="7304"/>
                    <a:pt x="12417" y="7258"/>
                  </a:cubicBezTo>
                  <a:lnTo>
                    <a:pt x="12417" y="7213"/>
                  </a:lnTo>
                  <a:cubicBezTo>
                    <a:pt x="12394" y="7190"/>
                    <a:pt x="12394" y="7144"/>
                    <a:pt x="12394" y="7099"/>
                  </a:cubicBezTo>
                  <a:cubicBezTo>
                    <a:pt x="12394" y="7076"/>
                    <a:pt x="12394" y="7053"/>
                    <a:pt x="12394" y="7053"/>
                  </a:cubicBezTo>
                  <a:lnTo>
                    <a:pt x="12417" y="7053"/>
                  </a:lnTo>
                  <a:lnTo>
                    <a:pt x="12417" y="7076"/>
                  </a:lnTo>
                  <a:lnTo>
                    <a:pt x="12440" y="7099"/>
                  </a:lnTo>
                  <a:cubicBezTo>
                    <a:pt x="12463" y="7167"/>
                    <a:pt x="12508" y="7236"/>
                    <a:pt x="12577" y="7304"/>
                  </a:cubicBezTo>
                  <a:cubicBezTo>
                    <a:pt x="12623" y="7373"/>
                    <a:pt x="12668" y="7418"/>
                    <a:pt x="12760" y="7487"/>
                  </a:cubicBezTo>
                  <a:cubicBezTo>
                    <a:pt x="12782" y="7510"/>
                    <a:pt x="12805" y="7532"/>
                    <a:pt x="12851" y="7532"/>
                  </a:cubicBezTo>
                  <a:cubicBezTo>
                    <a:pt x="12896" y="7578"/>
                    <a:pt x="12942" y="7601"/>
                    <a:pt x="12988" y="7624"/>
                  </a:cubicBezTo>
                  <a:cubicBezTo>
                    <a:pt x="13011" y="7624"/>
                    <a:pt x="13056" y="7646"/>
                    <a:pt x="13102" y="7646"/>
                  </a:cubicBezTo>
                  <a:lnTo>
                    <a:pt x="13239" y="7646"/>
                  </a:lnTo>
                  <a:cubicBezTo>
                    <a:pt x="13262" y="7646"/>
                    <a:pt x="13307" y="7624"/>
                    <a:pt x="13330" y="7624"/>
                  </a:cubicBezTo>
                  <a:cubicBezTo>
                    <a:pt x="13353" y="7601"/>
                    <a:pt x="13399" y="7578"/>
                    <a:pt x="13421" y="7555"/>
                  </a:cubicBezTo>
                  <a:cubicBezTo>
                    <a:pt x="13444" y="7532"/>
                    <a:pt x="13467" y="7510"/>
                    <a:pt x="13490" y="7487"/>
                  </a:cubicBezTo>
                  <a:cubicBezTo>
                    <a:pt x="13536" y="7464"/>
                    <a:pt x="13558" y="7418"/>
                    <a:pt x="13604" y="7373"/>
                  </a:cubicBezTo>
                  <a:cubicBezTo>
                    <a:pt x="13650" y="7327"/>
                    <a:pt x="13695" y="7258"/>
                    <a:pt x="13741" y="7190"/>
                  </a:cubicBezTo>
                  <a:cubicBezTo>
                    <a:pt x="13764" y="7122"/>
                    <a:pt x="13809" y="7053"/>
                    <a:pt x="13832" y="6985"/>
                  </a:cubicBezTo>
                  <a:cubicBezTo>
                    <a:pt x="13832" y="6962"/>
                    <a:pt x="13832" y="6939"/>
                    <a:pt x="13855" y="6893"/>
                  </a:cubicBezTo>
                  <a:cubicBezTo>
                    <a:pt x="13855" y="6848"/>
                    <a:pt x="13878" y="6779"/>
                    <a:pt x="13878" y="6733"/>
                  </a:cubicBezTo>
                  <a:cubicBezTo>
                    <a:pt x="13901" y="6688"/>
                    <a:pt x="13901" y="6642"/>
                    <a:pt x="13901" y="6574"/>
                  </a:cubicBezTo>
                  <a:lnTo>
                    <a:pt x="13901" y="6528"/>
                  </a:lnTo>
                  <a:cubicBezTo>
                    <a:pt x="13901" y="6437"/>
                    <a:pt x="13901" y="6368"/>
                    <a:pt x="13901" y="6277"/>
                  </a:cubicBezTo>
                  <a:cubicBezTo>
                    <a:pt x="13924" y="6186"/>
                    <a:pt x="13901" y="6117"/>
                    <a:pt x="13901" y="6026"/>
                  </a:cubicBezTo>
                  <a:cubicBezTo>
                    <a:pt x="13901" y="5957"/>
                    <a:pt x="13878" y="5889"/>
                    <a:pt x="13878" y="5820"/>
                  </a:cubicBezTo>
                  <a:cubicBezTo>
                    <a:pt x="13855" y="5729"/>
                    <a:pt x="13832" y="5638"/>
                    <a:pt x="13809" y="5569"/>
                  </a:cubicBezTo>
                  <a:cubicBezTo>
                    <a:pt x="13809" y="5501"/>
                    <a:pt x="13787" y="5432"/>
                    <a:pt x="13764" y="5341"/>
                  </a:cubicBezTo>
                  <a:cubicBezTo>
                    <a:pt x="13741" y="5273"/>
                    <a:pt x="13718" y="5204"/>
                    <a:pt x="13695" y="5113"/>
                  </a:cubicBezTo>
                  <a:cubicBezTo>
                    <a:pt x="13673" y="5067"/>
                    <a:pt x="13650" y="5044"/>
                    <a:pt x="13627" y="4999"/>
                  </a:cubicBezTo>
                  <a:cubicBezTo>
                    <a:pt x="13650" y="4999"/>
                    <a:pt x="13650" y="4976"/>
                    <a:pt x="13650" y="4976"/>
                  </a:cubicBezTo>
                  <a:cubicBezTo>
                    <a:pt x="13673" y="4930"/>
                    <a:pt x="13650" y="4885"/>
                    <a:pt x="13604" y="4862"/>
                  </a:cubicBezTo>
                  <a:cubicBezTo>
                    <a:pt x="13558" y="4839"/>
                    <a:pt x="13513" y="4816"/>
                    <a:pt x="13467" y="4816"/>
                  </a:cubicBezTo>
                  <a:cubicBezTo>
                    <a:pt x="13444" y="4793"/>
                    <a:pt x="13421" y="4793"/>
                    <a:pt x="13399" y="4771"/>
                  </a:cubicBezTo>
                  <a:cubicBezTo>
                    <a:pt x="13376" y="4771"/>
                    <a:pt x="13330" y="4748"/>
                    <a:pt x="13307" y="4748"/>
                  </a:cubicBezTo>
                  <a:lnTo>
                    <a:pt x="13285" y="4725"/>
                  </a:lnTo>
                  <a:cubicBezTo>
                    <a:pt x="13262" y="4725"/>
                    <a:pt x="13216" y="4702"/>
                    <a:pt x="13193" y="4702"/>
                  </a:cubicBezTo>
                  <a:cubicBezTo>
                    <a:pt x="13102" y="4656"/>
                    <a:pt x="13033" y="4634"/>
                    <a:pt x="12988" y="4611"/>
                  </a:cubicBezTo>
                  <a:lnTo>
                    <a:pt x="12965" y="4588"/>
                  </a:lnTo>
                  <a:cubicBezTo>
                    <a:pt x="12942" y="4588"/>
                    <a:pt x="12919" y="4565"/>
                    <a:pt x="12896" y="4565"/>
                  </a:cubicBezTo>
                  <a:lnTo>
                    <a:pt x="12851" y="4542"/>
                  </a:lnTo>
                  <a:lnTo>
                    <a:pt x="12782" y="4519"/>
                  </a:lnTo>
                  <a:cubicBezTo>
                    <a:pt x="12714" y="4497"/>
                    <a:pt x="12645" y="4474"/>
                    <a:pt x="12600" y="4428"/>
                  </a:cubicBezTo>
                  <a:cubicBezTo>
                    <a:pt x="12554" y="4405"/>
                    <a:pt x="12508" y="4405"/>
                    <a:pt x="12463" y="4382"/>
                  </a:cubicBezTo>
                  <a:cubicBezTo>
                    <a:pt x="12440" y="4382"/>
                    <a:pt x="12417" y="4360"/>
                    <a:pt x="12394" y="4337"/>
                  </a:cubicBezTo>
                  <a:cubicBezTo>
                    <a:pt x="12326" y="4314"/>
                    <a:pt x="12257" y="4291"/>
                    <a:pt x="12189" y="4246"/>
                  </a:cubicBezTo>
                  <a:cubicBezTo>
                    <a:pt x="12143" y="4223"/>
                    <a:pt x="12120" y="4223"/>
                    <a:pt x="12075" y="4200"/>
                  </a:cubicBezTo>
                  <a:cubicBezTo>
                    <a:pt x="12052" y="4177"/>
                    <a:pt x="12006" y="4177"/>
                    <a:pt x="11983" y="4154"/>
                  </a:cubicBezTo>
                  <a:cubicBezTo>
                    <a:pt x="11961" y="4131"/>
                    <a:pt x="11938" y="4131"/>
                    <a:pt x="11915" y="4109"/>
                  </a:cubicBezTo>
                  <a:lnTo>
                    <a:pt x="11915" y="4109"/>
                  </a:lnTo>
                  <a:lnTo>
                    <a:pt x="11938" y="4131"/>
                  </a:lnTo>
                  <a:cubicBezTo>
                    <a:pt x="11847" y="4086"/>
                    <a:pt x="11778" y="4040"/>
                    <a:pt x="11687" y="3972"/>
                  </a:cubicBezTo>
                  <a:lnTo>
                    <a:pt x="11573" y="3903"/>
                  </a:lnTo>
                  <a:cubicBezTo>
                    <a:pt x="11458" y="3835"/>
                    <a:pt x="11322" y="3743"/>
                    <a:pt x="11230" y="3675"/>
                  </a:cubicBezTo>
                  <a:lnTo>
                    <a:pt x="11185" y="3652"/>
                  </a:lnTo>
                  <a:cubicBezTo>
                    <a:pt x="11139" y="3606"/>
                    <a:pt x="11070" y="3561"/>
                    <a:pt x="11002" y="3515"/>
                  </a:cubicBezTo>
                  <a:cubicBezTo>
                    <a:pt x="10979" y="3492"/>
                    <a:pt x="10934" y="3469"/>
                    <a:pt x="10888" y="3447"/>
                  </a:cubicBezTo>
                  <a:lnTo>
                    <a:pt x="10819" y="3378"/>
                  </a:lnTo>
                  <a:cubicBezTo>
                    <a:pt x="10682" y="3264"/>
                    <a:pt x="10568" y="3173"/>
                    <a:pt x="10454" y="3081"/>
                  </a:cubicBezTo>
                  <a:cubicBezTo>
                    <a:pt x="10409" y="3036"/>
                    <a:pt x="10386" y="2990"/>
                    <a:pt x="10340" y="2967"/>
                  </a:cubicBezTo>
                  <a:lnTo>
                    <a:pt x="10294" y="2922"/>
                  </a:lnTo>
                  <a:lnTo>
                    <a:pt x="10272" y="2899"/>
                  </a:lnTo>
                  <a:cubicBezTo>
                    <a:pt x="10226" y="2853"/>
                    <a:pt x="10180" y="2808"/>
                    <a:pt x="10157" y="2762"/>
                  </a:cubicBezTo>
                  <a:cubicBezTo>
                    <a:pt x="10089" y="2716"/>
                    <a:pt x="10043" y="2648"/>
                    <a:pt x="9998" y="2602"/>
                  </a:cubicBezTo>
                  <a:cubicBezTo>
                    <a:pt x="9952" y="2556"/>
                    <a:pt x="9906" y="2488"/>
                    <a:pt x="9861" y="2465"/>
                  </a:cubicBezTo>
                  <a:lnTo>
                    <a:pt x="9838" y="2420"/>
                  </a:lnTo>
                  <a:cubicBezTo>
                    <a:pt x="9792" y="2374"/>
                    <a:pt x="9747" y="2328"/>
                    <a:pt x="9701" y="2260"/>
                  </a:cubicBezTo>
                  <a:cubicBezTo>
                    <a:pt x="9655" y="2168"/>
                    <a:pt x="9587" y="2077"/>
                    <a:pt x="9541" y="1986"/>
                  </a:cubicBezTo>
                  <a:lnTo>
                    <a:pt x="9473" y="1872"/>
                  </a:lnTo>
                  <a:cubicBezTo>
                    <a:pt x="9450" y="1803"/>
                    <a:pt x="9404" y="1758"/>
                    <a:pt x="9381" y="1689"/>
                  </a:cubicBezTo>
                  <a:cubicBezTo>
                    <a:pt x="9359" y="1666"/>
                    <a:pt x="9336" y="1621"/>
                    <a:pt x="9336" y="1598"/>
                  </a:cubicBezTo>
                  <a:lnTo>
                    <a:pt x="9313" y="1552"/>
                  </a:lnTo>
                  <a:cubicBezTo>
                    <a:pt x="9290" y="1529"/>
                    <a:pt x="9290" y="1507"/>
                    <a:pt x="9267" y="1484"/>
                  </a:cubicBezTo>
                  <a:cubicBezTo>
                    <a:pt x="9244" y="1461"/>
                    <a:pt x="9244" y="1438"/>
                    <a:pt x="9222" y="1415"/>
                  </a:cubicBezTo>
                  <a:cubicBezTo>
                    <a:pt x="9176" y="1324"/>
                    <a:pt x="9153" y="1233"/>
                    <a:pt x="9107" y="1141"/>
                  </a:cubicBezTo>
                  <a:cubicBezTo>
                    <a:pt x="9062" y="1004"/>
                    <a:pt x="9016" y="890"/>
                    <a:pt x="8993" y="776"/>
                  </a:cubicBezTo>
                  <a:lnTo>
                    <a:pt x="8993" y="753"/>
                  </a:lnTo>
                  <a:cubicBezTo>
                    <a:pt x="8993" y="685"/>
                    <a:pt x="8971" y="639"/>
                    <a:pt x="8971" y="593"/>
                  </a:cubicBezTo>
                  <a:lnTo>
                    <a:pt x="8948" y="571"/>
                  </a:lnTo>
                  <a:cubicBezTo>
                    <a:pt x="8948" y="525"/>
                    <a:pt x="8925" y="479"/>
                    <a:pt x="8925" y="434"/>
                  </a:cubicBezTo>
                  <a:cubicBezTo>
                    <a:pt x="8925" y="411"/>
                    <a:pt x="8925" y="365"/>
                    <a:pt x="8925" y="320"/>
                  </a:cubicBezTo>
                  <a:cubicBezTo>
                    <a:pt x="8925" y="274"/>
                    <a:pt x="8925" y="251"/>
                    <a:pt x="8902" y="228"/>
                  </a:cubicBezTo>
                  <a:cubicBezTo>
                    <a:pt x="8879" y="205"/>
                    <a:pt x="8856" y="205"/>
                    <a:pt x="8834" y="205"/>
                  </a:cubicBezTo>
                  <a:lnTo>
                    <a:pt x="8742" y="205"/>
                  </a:lnTo>
                  <a:cubicBezTo>
                    <a:pt x="8697" y="183"/>
                    <a:pt x="8674" y="183"/>
                    <a:pt x="8628" y="160"/>
                  </a:cubicBezTo>
                  <a:cubicBezTo>
                    <a:pt x="8583" y="137"/>
                    <a:pt x="8537" y="114"/>
                    <a:pt x="8491" y="69"/>
                  </a:cubicBezTo>
                  <a:cubicBezTo>
                    <a:pt x="8491" y="69"/>
                    <a:pt x="8468" y="46"/>
                    <a:pt x="8446" y="46"/>
                  </a:cubicBezTo>
                  <a:cubicBezTo>
                    <a:pt x="8446" y="46"/>
                    <a:pt x="8423" y="23"/>
                    <a:pt x="8423" y="23"/>
                  </a:cubicBezTo>
                  <a:cubicBezTo>
                    <a:pt x="8400" y="0"/>
                    <a:pt x="8377" y="0"/>
                    <a:pt x="8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 name="Google Shape;9752;p58"/>
            <p:cNvSpPr/>
            <p:nvPr/>
          </p:nvSpPr>
          <p:spPr>
            <a:xfrm>
              <a:off x="5088344" y="2761014"/>
              <a:ext cx="167732" cy="269897"/>
            </a:xfrm>
            <a:custGeom>
              <a:avLst/>
              <a:gdLst/>
              <a:ahLst/>
              <a:cxnLst/>
              <a:rect l="l" t="t" r="r" b="b"/>
              <a:pathLst>
                <a:path w="3561" h="5730" extrusionOk="0">
                  <a:moveTo>
                    <a:pt x="2420" y="0"/>
                  </a:moveTo>
                  <a:cubicBezTo>
                    <a:pt x="2374" y="0"/>
                    <a:pt x="2328" y="46"/>
                    <a:pt x="2283" y="68"/>
                  </a:cubicBezTo>
                  <a:cubicBezTo>
                    <a:pt x="2260" y="91"/>
                    <a:pt x="2237" y="91"/>
                    <a:pt x="2237" y="114"/>
                  </a:cubicBezTo>
                  <a:lnTo>
                    <a:pt x="2214" y="137"/>
                  </a:lnTo>
                  <a:cubicBezTo>
                    <a:pt x="2214" y="137"/>
                    <a:pt x="2191" y="160"/>
                    <a:pt x="2191" y="183"/>
                  </a:cubicBezTo>
                  <a:cubicBezTo>
                    <a:pt x="2169" y="228"/>
                    <a:pt x="2146" y="251"/>
                    <a:pt x="2123" y="297"/>
                  </a:cubicBezTo>
                  <a:cubicBezTo>
                    <a:pt x="2077" y="388"/>
                    <a:pt x="2054" y="457"/>
                    <a:pt x="2032" y="525"/>
                  </a:cubicBezTo>
                  <a:cubicBezTo>
                    <a:pt x="2009" y="593"/>
                    <a:pt x="1986" y="662"/>
                    <a:pt x="1963" y="730"/>
                  </a:cubicBezTo>
                  <a:cubicBezTo>
                    <a:pt x="1940" y="799"/>
                    <a:pt x="1917" y="867"/>
                    <a:pt x="1895" y="936"/>
                  </a:cubicBezTo>
                  <a:lnTo>
                    <a:pt x="1895" y="959"/>
                  </a:lnTo>
                  <a:cubicBezTo>
                    <a:pt x="1872" y="1050"/>
                    <a:pt x="1849" y="1141"/>
                    <a:pt x="1826" y="1233"/>
                  </a:cubicBezTo>
                  <a:cubicBezTo>
                    <a:pt x="1803" y="1370"/>
                    <a:pt x="1781" y="1552"/>
                    <a:pt x="1803" y="1735"/>
                  </a:cubicBezTo>
                  <a:cubicBezTo>
                    <a:pt x="1803" y="1826"/>
                    <a:pt x="1803" y="1917"/>
                    <a:pt x="1826" y="1986"/>
                  </a:cubicBezTo>
                  <a:cubicBezTo>
                    <a:pt x="1849" y="2054"/>
                    <a:pt x="1849" y="2123"/>
                    <a:pt x="1849" y="2168"/>
                  </a:cubicBezTo>
                  <a:cubicBezTo>
                    <a:pt x="1849" y="2146"/>
                    <a:pt x="1826" y="2123"/>
                    <a:pt x="1803" y="2123"/>
                  </a:cubicBezTo>
                  <a:cubicBezTo>
                    <a:pt x="1781" y="2100"/>
                    <a:pt x="1758" y="2054"/>
                    <a:pt x="1735" y="2031"/>
                  </a:cubicBezTo>
                  <a:lnTo>
                    <a:pt x="1689" y="2009"/>
                  </a:lnTo>
                  <a:cubicBezTo>
                    <a:pt x="1689" y="1986"/>
                    <a:pt x="1666" y="1963"/>
                    <a:pt x="1644" y="1940"/>
                  </a:cubicBezTo>
                  <a:lnTo>
                    <a:pt x="1598" y="1895"/>
                  </a:lnTo>
                  <a:cubicBezTo>
                    <a:pt x="1552" y="1872"/>
                    <a:pt x="1529" y="1826"/>
                    <a:pt x="1507" y="1780"/>
                  </a:cubicBezTo>
                  <a:cubicBezTo>
                    <a:pt x="1461" y="1735"/>
                    <a:pt x="1438" y="1689"/>
                    <a:pt x="1393" y="1666"/>
                  </a:cubicBezTo>
                  <a:lnTo>
                    <a:pt x="1324" y="1598"/>
                  </a:lnTo>
                  <a:lnTo>
                    <a:pt x="1278" y="1552"/>
                  </a:lnTo>
                  <a:cubicBezTo>
                    <a:pt x="1210" y="1484"/>
                    <a:pt x="1141" y="1392"/>
                    <a:pt x="1027" y="1370"/>
                  </a:cubicBezTo>
                  <a:cubicBezTo>
                    <a:pt x="982" y="1347"/>
                    <a:pt x="936" y="1347"/>
                    <a:pt x="890" y="1347"/>
                  </a:cubicBezTo>
                  <a:cubicBezTo>
                    <a:pt x="845" y="1347"/>
                    <a:pt x="799" y="1347"/>
                    <a:pt x="753" y="1370"/>
                  </a:cubicBezTo>
                  <a:cubicBezTo>
                    <a:pt x="685" y="1392"/>
                    <a:pt x="639" y="1484"/>
                    <a:pt x="594" y="1552"/>
                  </a:cubicBezTo>
                  <a:cubicBezTo>
                    <a:pt x="548" y="1621"/>
                    <a:pt x="525" y="1712"/>
                    <a:pt x="502" y="1803"/>
                  </a:cubicBezTo>
                  <a:cubicBezTo>
                    <a:pt x="480" y="1872"/>
                    <a:pt x="480" y="1963"/>
                    <a:pt x="480" y="2031"/>
                  </a:cubicBezTo>
                  <a:cubicBezTo>
                    <a:pt x="480" y="2100"/>
                    <a:pt x="502" y="2168"/>
                    <a:pt x="525" y="2260"/>
                  </a:cubicBezTo>
                  <a:cubicBezTo>
                    <a:pt x="548" y="2351"/>
                    <a:pt x="594" y="2465"/>
                    <a:pt x="616" y="2556"/>
                  </a:cubicBezTo>
                  <a:lnTo>
                    <a:pt x="639" y="2579"/>
                  </a:lnTo>
                  <a:cubicBezTo>
                    <a:pt x="685" y="2671"/>
                    <a:pt x="708" y="2739"/>
                    <a:pt x="753" y="2808"/>
                  </a:cubicBezTo>
                  <a:lnTo>
                    <a:pt x="776" y="2853"/>
                  </a:lnTo>
                  <a:cubicBezTo>
                    <a:pt x="822" y="2922"/>
                    <a:pt x="845" y="2990"/>
                    <a:pt x="890" y="3059"/>
                  </a:cubicBezTo>
                  <a:cubicBezTo>
                    <a:pt x="936" y="3127"/>
                    <a:pt x="959" y="3196"/>
                    <a:pt x="982" y="3264"/>
                  </a:cubicBezTo>
                  <a:cubicBezTo>
                    <a:pt x="959" y="3241"/>
                    <a:pt x="959" y="3241"/>
                    <a:pt x="936" y="3241"/>
                  </a:cubicBezTo>
                  <a:cubicBezTo>
                    <a:pt x="913" y="3218"/>
                    <a:pt x="890" y="3218"/>
                    <a:pt x="845" y="3196"/>
                  </a:cubicBezTo>
                  <a:cubicBezTo>
                    <a:pt x="799" y="3173"/>
                    <a:pt x="731" y="3173"/>
                    <a:pt x="662" y="3150"/>
                  </a:cubicBezTo>
                  <a:lnTo>
                    <a:pt x="639" y="3150"/>
                  </a:lnTo>
                  <a:cubicBezTo>
                    <a:pt x="594" y="3150"/>
                    <a:pt x="548" y="3127"/>
                    <a:pt x="502" y="3127"/>
                  </a:cubicBezTo>
                  <a:lnTo>
                    <a:pt x="411" y="3127"/>
                  </a:lnTo>
                  <a:cubicBezTo>
                    <a:pt x="411" y="3127"/>
                    <a:pt x="388" y="3127"/>
                    <a:pt x="365" y="3150"/>
                  </a:cubicBezTo>
                  <a:cubicBezTo>
                    <a:pt x="320" y="3150"/>
                    <a:pt x="274" y="3173"/>
                    <a:pt x="251" y="3218"/>
                  </a:cubicBezTo>
                  <a:lnTo>
                    <a:pt x="206" y="3218"/>
                  </a:lnTo>
                  <a:cubicBezTo>
                    <a:pt x="160" y="3241"/>
                    <a:pt x="114" y="3264"/>
                    <a:pt x="91" y="3310"/>
                  </a:cubicBezTo>
                  <a:cubicBezTo>
                    <a:pt x="69" y="3355"/>
                    <a:pt x="46" y="3378"/>
                    <a:pt x="46" y="3424"/>
                  </a:cubicBezTo>
                  <a:cubicBezTo>
                    <a:pt x="23" y="3492"/>
                    <a:pt x="0" y="3538"/>
                    <a:pt x="0" y="3606"/>
                  </a:cubicBezTo>
                  <a:cubicBezTo>
                    <a:pt x="0" y="3698"/>
                    <a:pt x="0" y="3789"/>
                    <a:pt x="0" y="3857"/>
                  </a:cubicBezTo>
                  <a:cubicBezTo>
                    <a:pt x="23" y="3926"/>
                    <a:pt x="46" y="4017"/>
                    <a:pt x="69" y="4109"/>
                  </a:cubicBezTo>
                  <a:cubicBezTo>
                    <a:pt x="114" y="4246"/>
                    <a:pt x="183" y="4360"/>
                    <a:pt x="274" y="4497"/>
                  </a:cubicBezTo>
                  <a:cubicBezTo>
                    <a:pt x="320" y="4542"/>
                    <a:pt x="343" y="4565"/>
                    <a:pt x="365" y="4611"/>
                  </a:cubicBezTo>
                  <a:lnTo>
                    <a:pt x="411" y="4679"/>
                  </a:lnTo>
                  <a:lnTo>
                    <a:pt x="434" y="4702"/>
                  </a:lnTo>
                  <a:cubicBezTo>
                    <a:pt x="480" y="4748"/>
                    <a:pt x="502" y="4793"/>
                    <a:pt x="548" y="4839"/>
                  </a:cubicBezTo>
                  <a:cubicBezTo>
                    <a:pt x="662" y="4953"/>
                    <a:pt x="776" y="5067"/>
                    <a:pt x="890" y="5159"/>
                  </a:cubicBezTo>
                  <a:cubicBezTo>
                    <a:pt x="959" y="5204"/>
                    <a:pt x="1004" y="5250"/>
                    <a:pt x="1073" y="5295"/>
                  </a:cubicBezTo>
                  <a:cubicBezTo>
                    <a:pt x="1119" y="5318"/>
                    <a:pt x="1164" y="5364"/>
                    <a:pt x="1210" y="5387"/>
                  </a:cubicBezTo>
                  <a:lnTo>
                    <a:pt x="1256" y="5410"/>
                  </a:lnTo>
                  <a:cubicBezTo>
                    <a:pt x="1393" y="5478"/>
                    <a:pt x="1529" y="5547"/>
                    <a:pt x="1666" y="5615"/>
                  </a:cubicBezTo>
                  <a:cubicBezTo>
                    <a:pt x="1758" y="5661"/>
                    <a:pt x="1895" y="5706"/>
                    <a:pt x="2032" y="5729"/>
                  </a:cubicBezTo>
                  <a:lnTo>
                    <a:pt x="2123" y="5729"/>
                  </a:lnTo>
                  <a:cubicBezTo>
                    <a:pt x="2169" y="5729"/>
                    <a:pt x="2214" y="5729"/>
                    <a:pt x="2260" y="5706"/>
                  </a:cubicBezTo>
                  <a:cubicBezTo>
                    <a:pt x="2283" y="5706"/>
                    <a:pt x="2328" y="5683"/>
                    <a:pt x="2351" y="5661"/>
                  </a:cubicBezTo>
                  <a:cubicBezTo>
                    <a:pt x="2374" y="5638"/>
                    <a:pt x="2420" y="5615"/>
                    <a:pt x="2442" y="5592"/>
                  </a:cubicBezTo>
                  <a:cubicBezTo>
                    <a:pt x="2488" y="5569"/>
                    <a:pt x="2511" y="5547"/>
                    <a:pt x="2557" y="5524"/>
                  </a:cubicBezTo>
                  <a:lnTo>
                    <a:pt x="2579" y="5501"/>
                  </a:lnTo>
                  <a:lnTo>
                    <a:pt x="2625" y="5455"/>
                  </a:lnTo>
                  <a:lnTo>
                    <a:pt x="2648" y="5455"/>
                  </a:lnTo>
                  <a:lnTo>
                    <a:pt x="2716" y="5410"/>
                  </a:lnTo>
                  <a:cubicBezTo>
                    <a:pt x="2785" y="5387"/>
                    <a:pt x="2831" y="5341"/>
                    <a:pt x="2899" y="5295"/>
                  </a:cubicBezTo>
                  <a:cubicBezTo>
                    <a:pt x="2922" y="5273"/>
                    <a:pt x="2967" y="5250"/>
                    <a:pt x="3013" y="5227"/>
                  </a:cubicBezTo>
                  <a:cubicBezTo>
                    <a:pt x="3036" y="5204"/>
                    <a:pt x="3082" y="5159"/>
                    <a:pt x="3127" y="5136"/>
                  </a:cubicBezTo>
                  <a:cubicBezTo>
                    <a:pt x="3150" y="5113"/>
                    <a:pt x="3196" y="5090"/>
                    <a:pt x="3241" y="5090"/>
                  </a:cubicBezTo>
                  <a:lnTo>
                    <a:pt x="3241" y="5067"/>
                  </a:lnTo>
                  <a:cubicBezTo>
                    <a:pt x="3264" y="5067"/>
                    <a:pt x="3287" y="5044"/>
                    <a:pt x="3310" y="5044"/>
                  </a:cubicBezTo>
                  <a:lnTo>
                    <a:pt x="3378" y="5044"/>
                  </a:lnTo>
                  <a:cubicBezTo>
                    <a:pt x="3470" y="5022"/>
                    <a:pt x="3561" y="4976"/>
                    <a:pt x="3561" y="4885"/>
                  </a:cubicBezTo>
                  <a:cubicBezTo>
                    <a:pt x="3561" y="4839"/>
                    <a:pt x="3561" y="4816"/>
                    <a:pt x="3538" y="4793"/>
                  </a:cubicBezTo>
                  <a:lnTo>
                    <a:pt x="3538" y="4770"/>
                  </a:lnTo>
                  <a:cubicBezTo>
                    <a:pt x="3538" y="4725"/>
                    <a:pt x="3515" y="4702"/>
                    <a:pt x="3492" y="4679"/>
                  </a:cubicBezTo>
                  <a:cubicBezTo>
                    <a:pt x="3492" y="4656"/>
                    <a:pt x="3470" y="4611"/>
                    <a:pt x="3447" y="4588"/>
                  </a:cubicBezTo>
                  <a:lnTo>
                    <a:pt x="3424" y="4519"/>
                  </a:lnTo>
                  <a:cubicBezTo>
                    <a:pt x="3401" y="4474"/>
                    <a:pt x="3401" y="4451"/>
                    <a:pt x="3378" y="4428"/>
                  </a:cubicBezTo>
                  <a:cubicBezTo>
                    <a:pt x="3355" y="4405"/>
                    <a:pt x="3355" y="4360"/>
                    <a:pt x="3333" y="4337"/>
                  </a:cubicBezTo>
                  <a:cubicBezTo>
                    <a:pt x="3310" y="4268"/>
                    <a:pt x="3287" y="4223"/>
                    <a:pt x="3264" y="4154"/>
                  </a:cubicBezTo>
                  <a:lnTo>
                    <a:pt x="3219" y="4109"/>
                  </a:lnTo>
                  <a:cubicBezTo>
                    <a:pt x="3219" y="4063"/>
                    <a:pt x="3196" y="4017"/>
                    <a:pt x="3173" y="3972"/>
                  </a:cubicBezTo>
                  <a:cubicBezTo>
                    <a:pt x="3150" y="3903"/>
                    <a:pt x="3127" y="3857"/>
                    <a:pt x="3082" y="3789"/>
                  </a:cubicBezTo>
                  <a:cubicBezTo>
                    <a:pt x="3082" y="3766"/>
                    <a:pt x="3059" y="3721"/>
                    <a:pt x="3036" y="3698"/>
                  </a:cubicBezTo>
                  <a:lnTo>
                    <a:pt x="3013" y="3652"/>
                  </a:lnTo>
                  <a:cubicBezTo>
                    <a:pt x="2967" y="3606"/>
                    <a:pt x="2922" y="3584"/>
                    <a:pt x="2876" y="3584"/>
                  </a:cubicBezTo>
                  <a:cubicBezTo>
                    <a:pt x="2808" y="3584"/>
                    <a:pt x="2762" y="3606"/>
                    <a:pt x="2739" y="3652"/>
                  </a:cubicBezTo>
                  <a:cubicBezTo>
                    <a:pt x="2716" y="3675"/>
                    <a:pt x="2694" y="3721"/>
                    <a:pt x="2694" y="3766"/>
                  </a:cubicBezTo>
                  <a:cubicBezTo>
                    <a:pt x="2694" y="3833"/>
                    <a:pt x="2694" y="3900"/>
                    <a:pt x="2694" y="3967"/>
                  </a:cubicBezTo>
                  <a:lnTo>
                    <a:pt x="2694" y="3967"/>
                  </a:lnTo>
                  <a:cubicBezTo>
                    <a:pt x="2662" y="3923"/>
                    <a:pt x="2644" y="3864"/>
                    <a:pt x="2625" y="3789"/>
                  </a:cubicBezTo>
                  <a:cubicBezTo>
                    <a:pt x="2579" y="3652"/>
                    <a:pt x="2534" y="3492"/>
                    <a:pt x="2534" y="3332"/>
                  </a:cubicBezTo>
                  <a:lnTo>
                    <a:pt x="2511" y="3241"/>
                  </a:lnTo>
                  <a:cubicBezTo>
                    <a:pt x="2511" y="3196"/>
                    <a:pt x="2488" y="3127"/>
                    <a:pt x="2488" y="3081"/>
                  </a:cubicBezTo>
                  <a:cubicBezTo>
                    <a:pt x="2488" y="3013"/>
                    <a:pt x="2488" y="2944"/>
                    <a:pt x="2488" y="2876"/>
                  </a:cubicBezTo>
                  <a:cubicBezTo>
                    <a:pt x="2488" y="2830"/>
                    <a:pt x="2488" y="2785"/>
                    <a:pt x="2488" y="2716"/>
                  </a:cubicBezTo>
                  <a:lnTo>
                    <a:pt x="2488" y="2693"/>
                  </a:lnTo>
                  <a:cubicBezTo>
                    <a:pt x="2488" y="2625"/>
                    <a:pt x="2488" y="2579"/>
                    <a:pt x="2488" y="2511"/>
                  </a:cubicBezTo>
                  <a:cubicBezTo>
                    <a:pt x="2511" y="2397"/>
                    <a:pt x="2534" y="2260"/>
                    <a:pt x="2557" y="2146"/>
                  </a:cubicBezTo>
                  <a:lnTo>
                    <a:pt x="2557" y="2146"/>
                  </a:lnTo>
                  <a:lnTo>
                    <a:pt x="2534" y="2191"/>
                  </a:lnTo>
                  <a:cubicBezTo>
                    <a:pt x="2579" y="2031"/>
                    <a:pt x="2602" y="1872"/>
                    <a:pt x="2648" y="1735"/>
                  </a:cubicBezTo>
                  <a:lnTo>
                    <a:pt x="2648" y="1666"/>
                  </a:lnTo>
                  <a:cubicBezTo>
                    <a:pt x="2671" y="1621"/>
                    <a:pt x="2671" y="1575"/>
                    <a:pt x="2694" y="1506"/>
                  </a:cubicBezTo>
                  <a:cubicBezTo>
                    <a:pt x="2694" y="1484"/>
                    <a:pt x="2694" y="1438"/>
                    <a:pt x="2694" y="1392"/>
                  </a:cubicBezTo>
                  <a:cubicBezTo>
                    <a:pt x="2694" y="1370"/>
                    <a:pt x="2694" y="1347"/>
                    <a:pt x="2716" y="1301"/>
                  </a:cubicBezTo>
                  <a:cubicBezTo>
                    <a:pt x="2716" y="1233"/>
                    <a:pt x="2716" y="1164"/>
                    <a:pt x="2739" y="1096"/>
                  </a:cubicBezTo>
                  <a:cubicBezTo>
                    <a:pt x="2739" y="1050"/>
                    <a:pt x="2739" y="981"/>
                    <a:pt x="2739" y="890"/>
                  </a:cubicBezTo>
                  <a:cubicBezTo>
                    <a:pt x="2739" y="776"/>
                    <a:pt x="2739" y="662"/>
                    <a:pt x="2739" y="525"/>
                  </a:cubicBezTo>
                  <a:cubicBezTo>
                    <a:pt x="2739" y="457"/>
                    <a:pt x="2739" y="365"/>
                    <a:pt x="2716" y="274"/>
                  </a:cubicBezTo>
                  <a:cubicBezTo>
                    <a:pt x="2694" y="205"/>
                    <a:pt x="2671" y="68"/>
                    <a:pt x="2579" y="23"/>
                  </a:cubicBezTo>
                  <a:cubicBezTo>
                    <a:pt x="2534" y="0"/>
                    <a:pt x="2511" y="0"/>
                    <a:pt x="2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 name="Google Shape;9753;p58"/>
            <p:cNvSpPr/>
            <p:nvPr/>
          </p:nvSpPr>
          <p:spPr>
            <a:xfrm>
              <a:off x="6134492" y="3087821"/>
              <a:ext cx="189258" cy="248419"/>
            </a:xfrm>
            <a:custGeom>
              <a:avLst/>
              <a:gdLst/>
              <a:ahLst/>
              <a:cxnLst/>
              <a:rect l="l" t="t" r="r" b="b"/>
              <a:pathLst>
                <a:path w="4018" h="5274" extrusionOk="0">
                  <a:moveTo>
                    <a:pt x="3287" y="1"/>
                  </a:moveTo>
                  <a:cubicBezTo>
                    <a:pt x="3287" y="1"/>
                    <a:pt x="3264" y="1"/>
                    <a:pt x="3241" y="24"/>
                  </a:cubicBezTo>
                  <a:cubicBezTo>
                    <a:pt x="3219" y="24"/>
                    <a:pt x="3173" y="47"/>
                    <a:pt x="3127" y="47"/>
                  </a:cubicBezTo>
                  <a:cubicBezTo>
                    <a:pt x="3104" y="69"/>
                    <a:pt x="3082" y="92"/>
                    <a:pt x="3036" y="92"/>
                  </a:cubicBezTo>
                  <a:lnTo>
                    <a:pt x="3036" y="115"/>
                  </a:lnTo>
                  <a:cubicBezTo>
                    <a:pt x="2990" y="138"/>
                    <a:pt x="2967" y="161"/>
                    <a:pt x="2945" y="183"/>
                  </a:cubicBezTo>
                  <a:cubicBezTo>
                    <a:pt x="2899" y="206"/>
                    <a:pt x="2876" y="252"/>
                    <a:pt x="2831" y="298"/>
                  </a:cubicBezTo>
                  <a:cubicBezTo>
                    <a:pt x="2808" y="320"/>
                    <a:pt x="2785" y="343"/>
                    <a:pt x="2762" y="366"/>
                  </a:cubicBezTo>
                  <a:cubicBezTo>
                    <a:pt x="2739" y="412"/>
                    <a:pt x="2694" y="435"/>
                    <a:pt x="2648" y="480"/>
                  </a:cubicBezTo>
                  <a:cubicBezTo>
                    <a:pt x="2648" y="503"/>
                    <a:pt x="2625" y="526"/>
                    <a:pt x="2625" y="526"/>
                  </a:cubicBezTo>
                  <a:lnTo>
                    <a:pt x="2602" y="572"/>
                  </a:lnTo>
                  <a:lnTo>
                    <a:pt x="2557" y="617"/>
                  </a:lnTo>
                  <a:lnTo>
                    <a:pt x="2534" y="663"/>
                  </a:lnTo>
                  <a:cubicBezTo>
                    <a:pt x="2511" y="708"/>
                    <a:pt x="2465" y="754"/>
                    <a:pt x="2443" y="800"/>
                  </a:cubicBezTo>
                  <a:lnTo>
                    <a:pt x="2420" y="845"/>
                  </a:lnTo>
                  <a:cubicBezTo>
                    <a:pt x="2374" y="891"/>
                    <a:pt x="2351" y="937"/>
                    <a:pt x="2306" y="1005"/>
                  </a:cubicBezTo>
                  <a:cubicBezTo>
                    <a:pt x="2306" y="1028"/>
                    <a:pt x="2283" y="1051"/>
                    <a:pt x="2260" y="1074"/>
                  </a:cubicBezTo>
                  <a:cubicBezTo>
                    <a:pt x="2237" y="1119"/>
                    <a:pt x="2214" y="1142"/>
                    <a:pt x="2214" y="1165"/>
                  </a:cubicBezTo>
                  <a:cubicBezTo>
                    <a:pt x="2191" y="1211"/>
                    <a:pt x="2169" y="1256"/>
                    <a:pt x="2146" y="1279"/>
                  </a:cubicBezTo>
                  <a:cubicBezTo>
                    <a:pt x="2146" y="1302"/>
                    <a:pt x="2123" y="1348"/>
                    <a:pt x="2100" y="1370"/>
                  </a:cubicBezTo>
                  <a:cubicBezTo>
                    <a:pt x="2100" y="1393"/>
                    <a:pt x="2077" y="1439"/>
                    <a:pt x="2054" y="1462"/>
                  </a:cubicBezTo>
                  <a:cubicBezTo>
                    <a:pt x="2032" y="1485"/>
                    <a:pt x="2032" y="1507"/>
                    <a:pt x="2009" y="1553"/>
                  </a:cubicBezTo>
                  <a:cubicBezTo>
                    <a:pt x="1963" y="1644"/>
                    <a:pt x="1895" y="1713"/>
                    <a:pt x="1826" y="1804"/>
                  </a:cubicBezTo>
                  <a:cubicBezTo>
                    <a:pt x="1803" y="1850"/>
                    <a:pt x="1781" y="1873"/>
                    <a:pt x="1758" y="1918"/>
                  </a:cubicBezTo>
                  <a:cubicBezTo>
                    <a:pt x="1712" y="1964"/>
                    <a:pt x="1689" y="2010"/>
                    <a:pt x="1644" y="2055"/>
                  </a:cubicBezTo>
                  <a:cubicBezTo>
                    <a:pt x="1621" y="2101"/>
                    <a:pt x="1598" y="2124"/>
                    <a:pt x="1575" y="2146"/>
                  </a:cubicBezTo>
                  <a:lnTo>
                    <a:pt x="1552" y="2192"/>
                  </a:lnTo>
                  <a:cubicBezTo>
                    <a:pt x="1507" y="2238"/>
                    <a:pt x="1461" y="2283"/>
                    <a:pt x="1415" y="2306"/>
                  </a:cubicBezTo>
                  <a:cubicBezTo>
                    <a:pt x="1370" y="2352"/>
                    <a:pt x="1324" y="2420"/>
                    <a:pt x="1278" y="2466"/>
                  </a:cubicBezTo>
                  <a:cubicBezTo>
                    <a:pt x="1256" y="2489"/>
                    <a:pt x="1256" y="2512"/>
                    <a:pt x="1256" y="2512"/>
                  </a:cubicBezTo>
                  <a:cubicBezTo>
                    <a:pt x="1233" y="2557"/>
                    <a:pt x="1233" y="2626"/>
                    <a:pt x="1278" y="2649"/>
                  </a:cubicBezTo>
                  <a:cubicBezTo>
                    <a:pt x="1301" y="2671"/>
                    <a:pt x="1347" y="2694"/>
                    <a:pt x="1370" y="2694"/>
                  </a:cubicBezTo>
                  <a:lnTo>
                    <a:pt x="1415" y="2694"/>
                  </a:lnTo>
                  <a:cubicBezTo>
                    <a:pt x="1415" y="2694"/>
                    <a:pt x="1438" y="2694"/>
                    <a:pt x="1438" y="2717"/>
                  </a:cubicBezTo>
                  <a:cubicBezTo>
                    <a:pt x="1438" y="2717"/>
                    <a:pt x="1461" y="2717"/>
                    <a:pt x="1461" y="2740"/>
                  </a:cubicBezTo>
                  <a:cubicBezTo>
                    <a:pt x="1461" y="2740"/>
                    <a:pt x="1484" y="2763"/>
                    <a:pt x="1484" y="2786"/>
                  </a:cubicBezTo>
                  <a:cubicBezTo>
                    <a:pt x="1507" y="2808"/>
                    <a:pt x="1507" y="2831"/>
                    <a:pt x="1507" y="2877"/>
                  </a:cubicBezTo>
                  <a:cubicBezTo>
                    <a:pt x="1507" y="2945"/>
                    <a:pt x="1507" y="2991"/>
                    <a:pt x="1484" y="3059"/>
                  </a:cubicBezTo>
                  <a:cubicBezTo>
                    <a:pt x="1484" y="3105"/>
                    <a:pt x="1461" y="3151"/>
                    <a:pt x="1438" y="3196"/>
                  </a:cubicBezTo>
                  <a:cubicBezTo>
                    <a:pt x="1415" y="3242"/>
                    <a:pt x="1393" y="3288"/>
                    <a:pt x="1347" y="3333"/>
                  </a:cubicBezTo>
                  <a:cubicBezTo>
                    <a:pt x="1278" y="3402"/>
                    <a:pt x="1233" y="3470"/>
                    <a:pt x="1164" y="3516"/>
                  </a:cubicBezTo>
                  <a:cubicBezTo>
                    <a:pt x="1050" y="3584"/>
                    <a:pt x="959" y="3630"/>
                    <a:pt x="868" y="3653"/>
                  </a:cubicBezTo>
                  <a:cubicBezTo>
                    <a:pt x="776" y="3699"/>
                    <a:pt x="685" y="3744"/>
                    <a:pt x="571" y="3767"/>
                  </a:cubicBezTo>
                  <a:lnTo>
                    <a:pt x="548" y="3790"/>
                  </a:lnTo>
                  <a:cubicBezTo>
                    <a:pt x="480" y="3813"/>
                    <a:pt x="411" y="3813"/>
                    <a:pt x="343" y="3836"/>
                  </a:cubicBezTo>
                  <a:cubicBezTo>
                    <a:pt x="320" y="3836"/>
                    <a:pt x="297" y="3858"/>
                    <a:pt x="274" y="3858"/>
                  </a:cubicBezTo>
                  <a:cubicBezTo>
                    <a:pt x="228" y="3858"/>
                    <a:pt x="206" y="3858"/>
                    <a:pt x="183" y="3881"/>
                  </a:cubicBezTo>
                  <a:lnTo>
                    <a:pt x="160" y="3881"/>
                  </a:lnTo>
                  <a:cubicBezTo>
                    <a:pt x="114" y="3881"/>
                    <a:pt x="69" y="3904"/>
                    <a:pt x="46" y="3927"/>
                  </a:cubicBezTo>
                  <a:cubicBezTo>
                    <a:pt x="23" y="3950"/>
                    <a:pt x="0" y="3995"/>
                    <a:pt x="0" y="4041"/>
                  </a:cubicBezTo>
                  <a:cubicBezTo>
                    <a:pt x="0" y="4064"/>
                    <a:pt x="0" y="4087"/>
                    <a:pt x="23" y="4109"/>
                  </a:cubicBezTo>
                  <a:cubicBezTo>
                    <a:pt x="23" y="4132"/>
                    <a:pt x="23" y="4155"/>
                    <a:pt x="46" y="4178"/>
                  </a:cubicBezTo>
                  <a:cubicBezTo>
                    <a:pt x="69" y="4201"/>
                    <a:pt x="69" y="4246"/>
                    <a:pt x="92" y="4269"/>
                  </a:cubicBezTo>
                  <a:cubicBezTo>
                    <a:pt x="92" y="4292"/>
                    <a:pt x="114" y="4315"/>
                    <a:pt x="114" y="4338"/>
                  </a:cubicBezTo>
                  <a:lnTo>
                    <a:pt x="137" y="4361"/>
                  </a:lnTo>
                  <a:cubicBezTo>
                    <a:pt x="137" y="4406"/>
                    <a:pt x="160" y="4429"/>
                    <a:pt x="183" y="4475"/>
                  </a:cubicBezTo>
                  <a:cubicBezTo>
                    <a:pt x="183" y="4520"/>
                    <a:pt x="206" y="4543"/>
                    <a:pt x="228" y="4589"/>
                  </a:cubicBezTo>
                  <a:cubicBezTo>
                    <a:pt x="228" y="4634"/>
                    <a:pt x="251" y="4680"/>
                    <a:pt x="274" y="4726"/>
                  </a:cubicBezTo>
                  <a:lnTo>
                    <a:pt x="297" y="4749"/>
                  </a:lnTo>
                  <a:cubicBezTo>
                    <a:pt x="297" y="4771"/>
                    <a:pt x="320" y="4794"/>
                    <a:pt x="343" y="4840"/>
                  </a:cubicBezTo>
                  <a:cubicBezTo>
                    <a:pt x="343" y="4863"/>
                    <a:pt x="365" y="4885"/>
                    <a:pt x="388" y="4908"/>
                  </a:cubicBezTo>
                  <a:cubicBezTo>
                    <a:pt x="388" y="4954"/>
                    <a:pt x="411" y="4977"/>
                    <a:pt x="434" y="5000"/>
                  </a:cubicBezTo>
                  <a:cubicBezTo>
                    <a:pt x="457" y="5000"/>
                    <a:pt x="480" y="5022"/>
                    <a:pt x="502" y="5045"/>
                  </a:cubicBezTo>
                  <a:cubicBezTo>
                    <a:pt x="548" y="5045"/>
                    <a:pt x="571" y="5068"/>
                    <a:pt x="616" y="5091"/>
                  </a:cubicBezTo>
                  <a:cubicBezTo>
                    <a:pt x="685" y="5114"/>
                    <a:pt x="753" y="5137"/>
                    <a:pt x="822" y="5182"/>
                  </a:cubicBezTo>
                  <a:cubicBezTo>
                    <a:pt x="868" y="5182"/>
                    <a:pt x="913" y="5205"/>
                    <a:pt x="936" y="5205"/>
                  </a:cubicBezTo>
                  <a:cubicBezTo>
                    <a:pt x="982" y="5228"/>
                    <a:pt x="1005" y="5228"/>
                    <a:pt x="1050" y="5228"/>
                  </a:cubicBezTo>
                  <a:cubicBezTo>
                    <a:pt x="1141" y="5251"/>
                    <a:pt x="1210" y="5274"/>
                    <a:pt x="1301" y="5274"/>
                  </a:cubicBezTo>
                  <a:lnTo>
                    <a:pt x="1507" y="5274"/>
                  </a:lnTo>
                  <a:lnTo>
                    <a:pt x="1621" y="5251"/>
                  </a:lnTo>
                  <a:lnTo>
                    <a:pt x="1735" y="5251"/>
                  </a:lnTo>
                  <a:cubicBezTo>
                    <a:pt x="1918" y="5251"/>
                    <a:pt x="2054" y="5228"/>
                    <a:pt x="2191" y="5205"/>
                  </a:cubicBezTo>
                  <a:cubicBezTo>
                    <a:pt x="2283" y="5159"/>
                    <a:pt x="2374" y="5137"/>
                    <a:pt x="2443" y="5114"/>
                  </a:cubicBezTo>
                  <a:cubicBezTo>
                    <a:pt x="2534" y="5091"/>
                    <a:pt x="2602" y="5045"/>
                    <a:pt x="2671" y="5022"/>
                  </a:cubicBezTo>
                  <a:cubicBezTo>
                    <a:pt x="2716" y="5000"/>
                    <a:pt x="2762" y="4954"/>
                    <a:pt x="2808" y="4931"/>
                  </a:cubicBezTo>
                  <a:lnTo>
                    <a:pt x="2853" y="4908"/>
                  </a:lnTo>
                  <a:cubicBezTo>
                    <a:pt x="2922" y="4863"/>
                    <a:pt x="2990" y="4817"/>
                    <a:pt x="3059" y="4749"/>
                  </a:cubicBezTo>
                  <a:cubicBezTo>
                    <a:pt x="3173" y="4657"/>
                    <a:pt x="3287" y="4543"/>
                    <a:pt x="3356" y="4452"/>
                  </a:cubicBezTo>
                  <a:lnTo>
                    <a:pt x="3356" y="4429"/>
                  </a:lnTo>
                  <a:cubicBezTo>
                    <a:pt x="3378" y="4406"/>
                    <a:pt x="3401" y="4361"/>
                    <a:pt x="3424" y="4338"/>
                  </a:cubicBezTo>
                  <a:cubicBezTo>
                    <a:pt x="3447" y="4292"/>
                    <a:pt x="3470" y="4224"/>
                    <a:pt x="3470" y="4155"/>
                  </a:cubicBezTo>
                  <a:cubicBezTo>
                    <a:pt x="3492" y="4109"/>
                    <a:pt x="3470" y="4041"/>
                    <a:pt x="3447" y="3995"/>
                  </a:cubicBezTo>
                  <a:cubicBezTo>
                    <a:pt x="3424" y="3927"/>
                    <a:pt x="3378" y="3904"/>
                    <a:pt x="3333" y="3858"/>
                  </a:cubicBezTo>
                  <a:cubicBezTo>
                    <a:pt x="3310" y="3836"/>
                    <a:pt x="3287" y="3836"/>
                    <a:pt x="3264" y="3813"/>
                  </a:cubicBezTo>
                  <a:cubicBezTo>
                    <a:pt x="3219" y="3790"/>
                    <a:pt x="3150" y="3767"/>
                    <a:pt x="3082" y="3744"/>
                  </a:cubicBezTo>
                  <a:cubicBezTo>
                    <a:pt x="3036" y="3744"/>
                    <a:pt x="2990" y="3744"/>
                    <a:pt x="2945" y="3721"/>
                  </a:cubicBezTo>
                  <a:lnTo>
                    <a:pt x="2876" y="3721"/>
                  </a:lnTo>
                  <a:cubicBezTo>
                    <a:pt x="2853" y="3699"/>
                    <a:pt x="2808" y="3699"/>
                    <a:pt x="2785" y="3676"/>
                  </a:cubicBezTo>
                  <a:cubicBezTo>
                    <a:pt x="2808" y="3676"/>
                    <a:pt x="2808" y="3653"/>
                    <a:pt x="2831" y="3630"/>
                  </a:cubicBezTo>
                  <a:cubicBezTo>
                    <a:pt x="2945" y="3562"/>
                    <a:pt x="3059" y="3493"/>
                    <a:pt x="3173" y="3425"/>
                  </a:cubicBezTo>
                  <a:cubicBezTo>
                    <a:pt x="3264" y="3379"/>
                    <a:pt x="3333" y="3333"/>
                    <a:pt x="3401" y="3288"/>
                  </a:cubicBezTo>
                  <a:cubicBezTo>
                    <a:pt x="3470" y="3242"/>
                    <a:pt x="3515" y="3219"/>
                    <a:pt x="3561" y="3174"/>
                  </a:cubicBezTo>
                  <a:cubicBezTo>
                    <a:pt x="3607" y="3128"/>
                    <a:pt x="3675" y="3059"/>
                    <a:pt x="3698" y="3014"/>
                  </a:cubicBezTo>
                  <a:cubicBezTo>
                    <a:pt x="3766" y="2945"/>
                    <a:pt x="3812" y="2877"/>
                    <a:pt x="3858" y="2808"/>
                  </a:cubicBezTo>
                  <a:cubicBezTo>
                    <a:pt x="3903" y="2740"/>
                    <a:pt x="3926" y="2671"/>
                    <a:pt x="3972" y="2603"/>
                  </a:cubicBezTo>
                  <a:cubicBezTo>
                    <a:pt x="3995" y="2534"/>
                    <a:pt x="3995" y="2466"/>
                    <a:pt x="3995" y="2420"/>
                  </a:cubicBezTo>
                  <a:cubicBezTo>
                    <a:pt x="4017" y="2398"/>
                    <a:pt x="4017" y="2352"/>
                    <a:pt x="3995" y="2329"/>
                  </a:cubicBezTo>
                  <a:cubicBezTo>
                    <a:pt x="3995" y="2306"/>
                    <a:pt x="3995" y="2283"/>
                    <a:pt x="3995" y="2261"/>
                  </a:cubicBezTo>
                  <a:cubicBezTo>
                    <a:pt x="3972" y="2192"/>
                    <a:pt x="3926" y="2146"/>
                    <a:pt x="3881" y="2101"/>
                  </a:cubicBezTo>
                  <a:cubicBezTo>
                    <a:pt x="3858" y="2101"/>
                    <a:pt x="3835" y="2078"/>
                    <a:pt x="3812" y="2078"/>
                  </a:cubicBezTo>
                  <a:cubicBezTo>
                    <a:pt x="3766" y="2055"/>
                    <a:pt x="3721" y="2055"/>
                    <a:pt x="3675" y="2055"/>
                  </a:cubicBezTo>
                  <a:lnTo>
                    <a:pt x="3607" y="2055"/>
                  </a:lnTo>
                  <a:cubicBezTo>
                    <a:pt x="3538" y="2055"/>
                    <a:pt x="3492" y="2078"/>
                    <a:pt x="3424" y="2101"/>
                  </a:cubicBezTo>
                  <a:cubicBezTo>
                    <a:pt x="3401" y="2078"/>
                    <a:pt x="3401" y="2078"/>
                    <a:pt x="3378" y="2078"/>
                  </a:cubicBezTo>
                  <a:cubicBezTo>
                    <a:pt x="3378" y="2078"/>
                    <a:pt x="3356" y="2078"/>
                    <a:pt x="3333" y="2101"/>
                  </a:cubicBezTo>
                  <a:cubicBezTo>
                    <a:pt x="3310" y="2101"/>
                    <a:pt x="3264" y="2124"/>
                    <a:pt x="3219" y="2146"/>
                  </a:cubicBezTo>
                  <a:lnTo>
                    <a:pt x="3196" y="2146"/>
                  </a:lnTo>
                  <a:lnTo>
                    <a:pt x="3150" y="2169"/>
                  </a:lnTo>
                  <a:lnTo>
                    <a:pt x="3104" y="2192"/>
                  </a:lnTo>
                  <a:cubicBezTo>
                    <a:pt x="3036" y="2215"/>
                    <a:pt x="2945" y="2238"/>
                    <a:pt x="2876" y="2261"/>
                  </a:cubicBezTo>
                  <a:cubicBezTo>
                    <a:pt x="2831" y="2283"/>
                    <a:pt x="2785" y="2306"/>
                    <a:pt x="2739" y="2329"/>
                  </a:cubicBezTo>
                  <a:cubicBezTo>
                    <a:pt x="2671" y="2329"/>
                    <a:pt x="2602" y="2352"/>
                    <a:pt x="2534" y="2352"/>
                  </a:cubicBezTo>
                  <a:cubicBezTo>
                    <a:pt x="2579" y="2283"/>
                    <a:pt x="2625" y="2238"/>
                    <a:pt x="2671" y="2192"/>
                  </a:cubicBezTo>
                  <a:cubicBezTo>
                    <a:pt x="2716" y="2124"/>
                    <a:pt x="2785" y="2078"/>
                    <a:pt x="2831" y="2010"/>
                  </a:cubicBezTo>
                  <a:cubicBezTo>
                    <a:pt x="2876" y="1987"/>
                    <a:pt x="2899" y="1941"/>
                    <a:pt x="2922" y="1918"/>
                  </a:cubicBezTo>
                  <a:cubicBezTo>
                    <a:pt x="2990" y="1850"/>
                    <a:pt x="3036" y="1804"/>
                    <a:pt x="3104" y="1713"/>
                  </a:cubicBezTo>
                  <a:cubicBezTo>
                    <a:pt x="3104" y="1690"/>
                    <a:pt x="3127" y="1667"/>
                    <a:pt x="3150" y="1644"/>
                  </a:cubicBezTo>
                  <a:cubicBezTo>
                    <a:pt x="3173" y="1621"/>
                    <a:pt x="3173" y="1576"/>
                    <a:pt x="3196" y="1553"/>
                  </a:cubicBezTo>
                  <a:cubicBezTo>
                    <a:pt x="3241" y="1485"/>
                    <a:pt x="3264" y="1416"/>
                    <a:pt x="3287" y="1370"/>
                  </a:cubicBezTo>
                  <a:cubicBezTo>
                    <a:pt x="3310" y="1302"/>
                    <a:pt x="3333" y="1233"/>
                    <a:pt x="3356" y="1165"/>
                  </a:cubicBezTo>
                  <a:cubicBezTo>
                    <a:pt x="3378" y="1096"/>
                    <a:pt x="3378" y="1005"/>
                    <a:pt x="3401" y="937"/>
                  </a:cubicBezTo>
                  <a:cubicBezTo>
                    <a:pt x="3401" y="891"/>
                    <a:pt x="3401" y="868"/>
                    <a:pt x="3424" y="823"/>
                  </a:cubicBezTo>
                  <a:cubicBezTo>
                    <a:pt x="3424" y="800"/>
                    <a:pt x="3424" y="754"/>
                    <a:pt x="3424" y="731"/>
                  </a:cubicBezTo>
                  <a:cubicBezTo>
                    <a:pt x="3447" y="686"/>
                    <a:pt x="3447" y="663"/>
                    <a:pt x="3447" y="617"/>
                  </a:cubicBezTo>
                  <a:cubicBezTo>
                    <a:pt x="3447" y="594"/>
                    <a:pt x="3447" y="549"/>
                    <a:pt x="3470" y="526"/>
                  </a:cubicBezTo>
                  <a:lnTo>
                    <a:pt x="3470" y="503"/>
                  </a:lnTo>
                  <a:cubicBezTo>
                    <a:pt x="3470" y="435"/>
                    <a:pt x="3470" y="389"/>
                    <a:pt x="3492" y="320"/>
                  </a:cubicBezTo>
                  <a:lnTo>
                    <a:pt x="3492" y="298"/>
                  </a:lnTo>
                  <a:cubicBezTo>
                    <a:pt x="3492" y="275"/>
                    <a:pt x="3492" y="229"/>
                    <a:pt x="3492" y="206"/>
                  </a:cubicBezTo>
                  <a:cubicBezTo>
                    <a:pt x="3492" y="206"/>
                    <a:pt x="3492" y="206"/>
                    <a:pt x="3492" y="183"/>
                  </a:cubicBezTo>
                  <a:cubicBezTo>
                    <a:pt x="3492" y="183"/>
                    <a:pt x="3492" y="161"/>
                    <a:pt x="3492" y="138"/>
                  </a:cubicBezTo>
                  <a:cubicBezTo>
                    <a:pt x="3492" y="115"/>
                    <a:pt x="3470" y="69"/>
                    <a:pt x="3447" y="47"/>
                  </a:cubicBezTo>
                  <a:cubicBezTo>
                    <a:pt x="3424" y="24"/>
                    <a:pt x="3378" y="1"/>
                    <a:pt x="3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 name="Google Shape;9754;p58"/>
            <p:cNvSpPr/>
            <p:nvPr/>
          </p:nvSpPr>
          <p:spPr>
            <a:xfrm>
              <a:off x="4593745" y="3189990"/>
              <a:ext cx="49505" cy="65614"/>
            </a:xfrm>
            <a:custGeom>
              <a:avLst/>
              <a:gdLst/>
              <a:ahLst/>
              <a:cxnLst/>
              <a:rect l="l" t="t" r="r" b="b"/>
              <a:pathLst>
                <a:path w="1051" h="1393" extrusionOk="0">
                  <a:moveTo>
                    <a:pt x="366" y="0"/>
                  </a:moveTo>
                  <a:cubicBezTo>
                    <a:pt x="320" y="0"/>
                    <a:pt x="297" y="23"/>
                    <a:pt x="274" y="46"/>
                  </a:cubicBezTo>
                  <a:lnTo>
                    <a:pt x="160" y="46"/>
                  </a:lnTo>
                  <a:cubicBezTo>
                    <a:pt x="115" y="46"/>
                    <a:pt x="69" y="69"/>
                    <a:pt x="23" y="114"/>
                  </a:cubicBezTo>
                  <a:cubicBezTo>
                    <a:pt x="1" y="137"/>
                    <a:pt x="1" y="183"/>
                    <a:pt x="1" y="229"/>
                  </a:cubicBezTo>
                  <a:cubicBezTo>
                    <a:pt x="1" y="251"/>
                    <a:pt x="1" y="251"/>
                    <a:pt x="23" y="274"/>
                  </a:cubicBezTo>
                  <a:cubicBezTo>
                    <a:pt x="23" y="297"/>
                    <a:pt x="23" y="297"/>
                    <a:pt x="46" y="320"/>
                  </a:cubicBezTo>
                  <a:cubicBezTo>
                    <a:pt x="69" y="388"/>
                    <a:pt x="69" y="457"/>
                    <a:pt x="115" y="525"/>
                  </a:cubicBezTo>
                  <a:cubicBezTo>
                    <a:pt x="137" y="594"/>
                    <a:pt x="160" y="662"/>
                    <a:pt x="206" y="731"/>
                  </a:cubicBezTo>
                  <a:cubicBezTo>
                    <a:pt x="252" y="822"/>
                    <a:pt x="274" y="890"/>
                    <a:pt x="320" y="959"/>
                  </a:cubicBezTo>
                  <a:cubicBezTo>
                    <a:pt x="343" y="982"/>
                    <a:pt x="343" y="1027"/>
                    <a:pt x="366" y="1050"/>
                  </a:cubicBezTo>
                  <a:cubicBezTo>
                    <a:pt x="389" y="1073"/>
                    <a:pt x="389" y="1119"/>
                    <a:pt x="389" y="1142"/>
                  </a:cubicBezTo>
                  <a:cubicBezTo>
                    <a:pt x="411" y="1164"/>
                    <a:pt x="411" y="1164"/>
                    <a:pt x="411" y="1187"/>
                  </a:cubicBezTo>
                  <a:cubicBezTo>
                    <a:pt x="434" y="1210"/>
                    <a:pt x="434" y="1233"/>
                    <a:pt x="434" y="1233"/>
                  </a:cubicBezTo>
                  <a:cubicBezTo>
                    <a:pt x="434" y="1256"/>
                    <a:pt x="434" y="1256"/>
                    <a:pt x="434" y="1256"/>
                  </a:cubicBezTo>
                  <a:cubicBezTo>
                    <a:pt x="457" y="1301"/>
                    <a:pt x="457" y="1324"/>
                    <a:pt x="480" y="1347"/>
                  </a:cubicBezTo>
                  <a:cubicBezTo>
                    <a:pt x="480" y="1370"/>
                    <a:pt x="503" y="1370"/>
                    <a:pt x="503" y="1393"/>
                  </a:cubicBezTo>
                  <a:cubicBezTo>
                    <a:pt x="526" y="1370"/>
                    <a:pt x="548" y="1347"/>
                    <a:pt x="571" y="1301"/>
                  </a:cubicBezTo>
                  <a:cubicBezTo>
                    <a:pt x="617" y="1256"/>
                    <a:pt x="685" y="1233"/>
                    <a:pt x="731" y="1210"/>
                  </a:cubicBezTo>
                  <a:cubicBezTo>
                    <a:pt x="799" y="1164"/>
                    <a:pt x="868" y="1142"/>
                    <a:pt x="914" y="1142"/>
                  </a:cubicBezTo>
                  <a:lnTo>
                    <a:pt x="1050" y="1142"/>
                  </a:lnTo>
                  <a:cubicBezTo>
                    <a:pt x="959" y="959"/>
                    <a:pt x="891" y="799"/>
                    <a:pt x="799" y="617"/>
                  </a:cubicBezTo>
                  <a:cubicBezTo>
                    <a:pt x="777" y="571"/>
                    <a:pt x="754" y="548"/>
                    <a:pt x="731" y="502"/>
                  </a:cubicBezTo>
                  <a:cubicBezTo>
                    <a:pt x="708" y="434"/>
                    <a:pt x="685" y="365"/>
                    <a:pt x="640" y="297"/>
                  </a:cubicBezTo>
                  <a:cubicBezTo>
                    <a:pt x="640" y="274"/>
                    <a:pt x="617" y="251"/>
                    <a:pt x="617" y="229"/>
                  </a:cubicBezTo>
                  <a:cubicBezTo>
                    <a:pt x="594" y="206"/>
                    <a:pt x="594" y="160"/>
                    <a:pt x="571" y="137"/>
                  </a:cubicBezTo>
                  <a:cubicBezTo>
                    <a:pt x="571" y="137"/>
                    <a:pt x="548" y="114"/>
                    <a:pt x="526" y="114"/>
                  </a:cubicBezTo>
                  <a:cubicBezTo>
                    <a:pt x="503" y="69"/>
                    <a:pt x="457" y="23"/>
                    <a:pt x="411" y="0"/>
                  </a:cubicBezTo>
                  <a:close/>
                </a:path>
              </a:pathLst>
            </a:custGeom>
            <a:solidFill>
              <a:srgbClr val="D4A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 name="Google Shape;9755;p58"/>
            <p:cNvSpPr/>
            <p:nvPr/>
          </p:nvSpPr>
          <p:spPr>
            <a:xfrm>
              <a:off x="4621678" y="3253392"/>
              <a:ext cx="278517" cy="529008"/>
            </a:xfrm>
            <a:custGeom>
              <a:avLst/>
              <a:gdLst/>
              <a:ahLst/>
              <a:cxnLst/>
              <a:rect l="l" t="t" r="r" b="b"/>
              <a:pathLst>
                <a:path w="5913" h="11231" extrusionOk="0">
                  <a:moveTo>
                    <a:pt x="549" y="1"/>
                  </a:moveTo>
                  <a:cubicBezTo>
                    <a:pt x="549" y="1"/>
                    <a:pt x="526" y="24"/>
                    <a:pt x="503" y="24"/>
                  </a:cubicBezTo>
                  <a:cubicBezTo>
                    <a:pt x="480" y="47"/>
                    <a:pt x="457" y="47"/>
                    <a:pt x="435" y="47"/>
                  </a:cubicBezTo>
                  <a:lnTo>
                    <a:pt x="343" y="47"/>
                  </a:lnTo>
                  <a:cubicBezTo>
                    <a:pt x="321" y="69"/>
                    <a:pt x="321" y="69"/>
                    <a:pt x="275" y="69"/>
                  </a:cubicBezTo>
                  <a:cubicBezTo>
                    <a:pt x="252" y="92"/>
                    <a:pt x="206" y="115"/>
                    <a:pt x="184" y="138"/>
                  </a:cubicBezTo>
                  <a:cubicBezTo>
                    <a:pt x="161" y="138"/>
                    <a:pt x="138" y="161"/>
                    <a:pt x="115" y="161"/>
                  </a:cubicBezTo>
                  <a:lnTo>
                    <a:pt x="92" y="184"/>
                  </a:lnTo>
                  <a:cubicBezTo>
                    <a:pt x="92" y="184"/>
                    <a:pt x="69" y="206"/>
                    <a:pt x="47" y="206"/>
                  </a:cubicBezTo>
                  <a:lnTo>
                    <a:pt x="1" y="206"/>
                  </a:lnTo>
                  <a:cubicBezTo>
                    <a:pt x="24" y="275"/>
                    <a:pt x="47" y="343"/>
                    <a:pt x="69" y="412"/>
                  </a:cubicBezTo>
                  <a:cubicBezTo>
                    <a:pt x="138" y="549"/>
                    <a:pt x="229" y="709"/>
                    <a:pt x="298" y="846"/>
                  </a:cubicBezTo>
                  <a:cubicBezTo>
                    <a:pt x="321" y="914"/>
                    <a:pt x="343" y="960"/>
                    <a:pt x="366" y="1005"/>
                  </a:cubicBezTo>
                  <a:cubicBezTo>
                    <a:pt x="412" y="1097"/>
                    <a:pt x="435" y="1211"/>
                    <a:pt x="480" y="1302"/>
                  </a:cubicBezTo>
                  <a:cubicBezTo>
                    <a:pt x="572" y="1462"/>
                    <a:pt x="640" y="1644"/>
                    <a:pt x="709" y="1804"/>
                  </a:cubicBezTo>
                  <a:cubicBezTo>
                    <a:pt x="777" y="1964"/>
                    <a:pt x="868" y="2101"/>
                    <a:pt x="937" y="2261"/>
                  </a:cubicBezTo>
                  <a:cubicBezTo>
                    <a:pt x="982" y="2352"/>
                    <a:pt x="1028" y="2443"/>
                    <a:pt x="1074" y="2535"/>
                  </a:cubicBezTo>
                  <a:cubicBezTo>
                    <a:pt x="1119" y="2557"/>
                    <a:pt x="1142" y="2603"/>
                    <a:pt x="1165" y="2649"/>
                  </a:cubicBezTo>
                  <a:cubicBezTo>
                    <a:pt x="1165" y="2672"/>
                    <a:pt x="1188" y="2694"/>
                    <a:pt x="1188" y="2717"/>
                  </a:cubicBezTo>
                  <a:cubicBezTo>
                    <a:pt x="1211" y="2717"/>
                    <a:pt x="1211" y="2740"/>
                    <a:pt x="1211" y="2740"/>
                  </a:cubicBezTo>
                  <a:cubicBezTo>
                    <a:pt x="1211" y="2763"/>
                    <a:pt x="1234" y="2763"/>
                    <a:pt x="1234" y="2786"/>
                  </a:cubicBezTo>
                  <a:cubicBezTo>
                    <a:pt x="1256" y="2786"/>
                    <a:pt x="1256" y="2808"/>
                    <a:pt x="1256" y="2808"/>
                  </a:cubicBezTo>
                  <a:cubicBezTo>
                    <a:pt x="1279" y="2854"/>
                    <a:pt x="1302" y="2900"/>
                    <a:pt x="1325" y="2945"/>
                  </a:cubicBezTo>
                  <a:cubicBezTo>
                    <a:pt x="1325" y="2968"/>
                    <a:pt x="1348" y="2968"/>
                    <a:pt x="1348" y="2991"/>
                  </a:cubicBezTo>
                  <a:cubicBezTo>
                    <a:pt x="1348" y="3014"/>
                    <a:pt x="1371" y="3037"/>
                    <a:pt x="1371" y="3060"/>
                  </a:cubicBezTo>
                  <a:cubicBezTo>
                    <a:pt x="1393" y="3128"/>
                    <a:pt x="1439" y="3219"/>
                    <a:pt x="1462" y="3288"/>
                  </a:cubicBezTo>
                  <a:cubicBezTo>
                    <a:pt x="1530" y="3470"/>
                    <a:pt x="1599" y="3630"/>
                    <a:pt x="1667" y="3790"/>
                  </a:cubicBezTo>
                  <a:cubicBezTo>
                    <a:pt x="1736" y="3950"/>
                    <a:pt x="1781" y="4110"/>
                    <a:pt x="1850" y="4269"/>
                  </a:cubicBezTo>
                  <a:cubicBezTo>
                    <a:pt x="1918" y="4406"/>
                    <a:pt x="1987" y="4566"/>
                    <a:pt x="2055" y="4703"/>
                  </a:cubicBezTo>
                  <a:cubicBezTo>
                    <a:pt x="2101" y="4817"/>
                    <a:pt x="2169" y="4931"/>
                    <a:pt x="2215" y="5045"/>
                  </a:cubicBezTo>
                  <a:cubicBezTo>
                    <a:pt x="2238" y="5091"/>
                    <a:pt x="2261" y="5137"/>
                    <a:pt x="2306" y="5182"/>
                  </a:cubicBezTo>
                  <a:cubicBezTo>
                    <a:pt x="2329" y="5228"/>
                    <a:pt x="2329" y="5251"/>
                    <a:pt x="2352" y="5274"/>
                  </a:cubicBezTo>
                  <a:cubicBezTo>
                    <a:pt x="2375" y="5319"/>
                    <a:pt x="2398" y="5365"/>
                    <a:pt x="2420" y="5388"/>
                  </a:cubicBezTo>
                  <a:cubicBezTo>
                    <a:pt x="2443" y="5411"/>
                    <a:pt x="2443" y="5411"/>
                    <a:pt x="2443" y="5411"/>
                  </a:cubicBezTo>
                  <a:cubicBezTo>
                    <a:pt x="2466" y="5456"/>
                    <a:pt x="2466" y="5479"/>
                    <a:pt x="2489" y="5525"/>
                  </a:cubicBezTo>
                  <a:cubicBezTo>
                    <a:pt x="2512" y="5570"/>
                    <a:pt x="2535" y="5639"/>
                    <a:pt x="2557" y="5684"/>
                  </a:cubicBezTo>
                  <a:cubicBezTo>
                    <a:pt x="2580" y="5753"/>
                    <a:pt x="2626" y="5844"/>
                    <a:pt x="2649" y="5913"/>
                  </a:cubicBezTo>
                  <a:cubicBezTo>
                    <a:pt x="2717" y="6072"/>
                    <a:pt x="2786" y="6209"/>
                    <a:pt x="2854" y="6369"/>
                  </a:cubicBezTo>
                  <a:cubicBezTo>
                    <a:pt x="2945" y="6529"/>
                    <a:pt x="3014" y="6712"/>
                    <a:pt x="3105" y="6894"/>
                  </a:cubicBezTo>
                  <a:cubicBezTo>
                    <a:pt x="3174" y="7031"/>
                    <a:pt x="3265" y="7191"/>
                    <a:pt x="3333" y="7351"/>
                  </a:cubicBezTo>
                  <a:cubicBezTo>
                    <a:pt x="3333" y="7351"/>
                    <a:pt x="3356" y="7374"/>
                    <a:pt x="3356" y="7374"/>
                  </a:cubicBezTo>
                  <a:cubicBezTo>
                    <a:pt x="3425" y="7533"/>
                    <a:pt x="3516" y="7670"/>
                    <a:pt x="3585" y="7830"/>
                  </a:cubicBezTo>
                  <a:cubicBezTo>
                    <a:pt x="3585" y="7853"/>
                    <a:pt x="3607" y="7853"/>
                    <a:pt x="3607" y="7876"/>
                  </a:cubicBezTo>
                  <a:cubicBezTo>
                    <a:pt x="3607" y="7899"/>
                    <a:pt x="3607" y="7899"/>
                    <a:pt x="3630" y="7921"/>
                  </a:cubicBezTo>
                  <a:cubicBezTo>
                    <a:pt x="3630" y="7944"/>
                    <a:pt x="3653" y="7967"/>
                    <a:pt x="3653" y="7990"/>
                  </a:cubicBezTo>
                  <a:cubicBezTo>
                    <a:pt x="3676" y="8058"/>
                    <a:pt x="3699" y="8104"/>
                    <a:pt x="3722" y="8150"/>
                  </a:cubicBezTo>
                  <a:cubicBezTo>
                    <a:pt x="3744" y="8241"/>
                    <a:pt x="3790" y="8309"/>
                    <a:pt x="3813" y="8378"/>
                  </a:cubicBezTo>
                  <a:cubicBezTo>
                    <a:pt x="3881" y="8538"/>
                    <a:pt x="3950" y="8720"/>
                    <a:pt x="4018" y="8880"/>
                  </a:cubicBezTo>
                  <a:cubicBezTo>
                    <a:pt x="4064" y="8948"/>
                    <a:pt x="4087" y="9040"/>
                    <a:pt x="4132" y="9131"/>
                  </a:cubicBezTo>
                  <a:cubicBezTo>
                    <a:pt x="4178" y="9200"/>
                    <a:pt x="4201" y="9268"/>
                    <a:pt x="4246" y="9337"/>
                  </a:cubicBezTo>
                  <a:cubicBezTo>
                    <a:pt x="4292" y="9428"/>
                    <a:pt x="4338" y="9519"/>
                    <a:pt x="4383" y="9610"/>
                  </a:cubicBezTo>
                  <a:cubicBezTo>
                    <a:pt x="4429" y="9725"/>
                    <a:pt x="4475" y="9816"/>
                    <a:pt x="4520" y="9930"/>
                  </a:cubicBezTo>
                  <a:cubicBezTo>
                    <a:pt x="4612" y="10090"/>
                    <a:pt x="4703" y="10250"/>
                    <a:pt x="4771" y="10409"/>
                  </a:cubicBezTo>
                  <a:cubicBezTo>
                    <a:pt x="4817" y="10478"/>
                    <a:pt x="4863" y="10546"/>
                    <a:pt x="4908" y="10638"/>
                  </a:cubicBezTo>
                  <a:cubicBezTo>
                    <a:pt x="4931" y="10683"/>
                    <a:pt x="4977" y="10752"/>
                    <a:pt x="5023" y="10820"/>
                  </a:cubicBezTo>
                  <a:cubicBezTo>
                    <a:pt x="5023" y="10820"/>
                    <a:pt x="5023" y="10843"/>
                    <a:pt x="5045" y="10866"/>
                  </a:cubicBezTo>
                  <a:cubicBezTo>
                    <a:pt x="5068" y="10911"/>
                    <a:pt x="5091" y="10957"/>
                    <a:pt x="5137" y="11026"/>
                  </a:cubicBezTo>
                  <a:cubicBezTo>
                    <a:pt x="5137" y="11048"/>
                    <a:pt x="5160" y="11071"/>
                    <a:pt x="5182" y="11094"/>
                  </a:cubicBezTo>
                  <a:cubicBezTo>
                    <a:pt x="5205" y="11140"/>
                    <a:pt x="5228" y="11208"/>
                    <a:pt x="5296" y="11208"/>
                  </a:cubicBezTo>
                  <a:lnTo>
                    <a:pt x="5319" y="11231"/>
                  </a:lnTo>
                  <a:cubicBezTo>
                    <a:pt x="5342" y="11231"/>
                    <a:pt x="5365" y="11208"/>
                    <a:pt x="5388" y="11208"/>
                  </a:cubicBezTo>
                  <a:cubicBezTo>
                    <a:pt x="5433" y="11185"/>
                    <a:pt x="5479" y="11140"/>
                    <a:pt x="5479" y="11094"/>
                  </a:cubicBezTo>
                  <a:cubicBezTo>
                    <a:pt x="5490" y="11105"/>
                    <a:pt x="5508" y="11111"/>
                    <a:pt x="5528" y="11111"/>
                  </a:cubicBezTo>
                  <a:cubicBezTo>
                    <a:pt x="5548" y="11111"/>
                    <a:pt x="5570" y="11105"/>
                    <a:pt x="5593" y="11094"/>
                  </a:cubicBezTo>
                  <a:cubicBezTo>
                    <a:pt x="5639" y="11071"/>
                    <a:pt x="5662" y="11026"/>
                    <a:pt x="5662" y="10980"/>
                  </a:cubicBezTo>
                  <a:cubicBezTo>
                    <a:pt x="5662" y="10957"/>
                    <a:pt x="5662" y="10934"/>
                    <a:pt x="5662" y="10911"/>
                  </a:cubicBezTo>
                  <a:cubicBezTo>
                    <a:pt x="5684" y="10911"/>
                    <a:pt x="5707" y="10911"/>
                    <a:pt x="5730" y="10889"/>
                  </a:cubicBezTo>
                  <a:lnTo>
                    <a:pt x="5753" y="10889"/>
                  </a:lnTo>
                  <a:cubicBezTo>
                    <a:pt x="5753" y="10866"/>
                    <a:pt x="5776" y="10866"/>
                    <a:pt x="5776" y="10843"/>
                  </a:cubicBezTo>
                  <a:cubicBezTo>
                    <a:pt x="5799" y="10843"/>
                    <a:pt x="5799" y="10843"/>
                    <a:pt x="5821" y="10820"/>
                  </a:cubicBezTo>
                  <a:cubicBezTo>
                    <a:pt x="5844" y="10820"/>
                    <a:pt x="5867" y="10797"/>
                    <a:pt x="5890" y="10774"/>
                  </a:cubicBezTo>
                  <a:lnTo>
                    <a:pt x="5890" y="10752"/>
                  </a:lnTo>
                  <a:cubicBezTo>
                    <a:pt x="5913" y="10729"/>
                    <a:pt x="5913" y="10706"/>
                    <a:pt x="5913" y="10660"/>
                  </a:cubicBezTo>
                  <a:cubicBezTo>
                    <a:pt x="5913" y="10638"/>
                    <a:pt x="5890" y="10592"/>
                    <a:pt x="5867" y="10546"/>
                  </a:cubicBezTo>
                  <a:cubicBezTo>
                    <a:pt x="5867" y="10523"/>
                    <a:pt x="5844" y="10523"/>
                    <a:pt x="5844" y="10501"/>
                  </a:cubicBezTo>
                  <a:cubicBezTo>
                    <a:pt x="5844" y="10501"/>
                    <a:pt x="5844" y="10501"/>
                    <a:pt x="5844" y="10478"/>
                  </a:cubicBezTo>
                  <a:cubicBezTo>
                    <a:pt x="5799" y="10409"/>
                    <a:pt x="5776" y="10341"/>
                    <a:pt x="5730" y="10272"/>
                  </a:cubicBezTo>
                  <a:cubicBezTo>
                    <a:pt x="5707" y="10204"/>
                    <a:pt x="5662" y="10135"/>
                    <a:pt x="5639" y="10067"/>
                  </a:cubicBezTo>
                  <a:cubicBezTo>
                    <a:pt x="5570" y="9930"/>
                    <a:pt x="5502" y="9793"/>
                    <a:pt x="5456" y="9679"/>
                  </a:cubicBezTo>
                  <a:cubicBezTo>
                    <a:pt x="5365" y="9519"/>
                    <a:pt x="5296" y="9382"/>
                    <a:pt x="5228" y="9222"/>
                  </a:cubicBezTo>
                  <a:cubicBezTo>
                    <a:pt x="5205" y="9154"/>
                    <a:pt x="5160" y="9063"/>
                    <a:pt x="5114" y="8994"/>
                  </a:cubicBezTo>
                  <a:cubicBezTo>
                    <a:pt x="5091" y="8926"/>
                    <a:pt x="5045" y="8834"/>
                    <a:pt x="5000" y="8766"/>
                  </a:cubicBezTo>
                  <a:cubicBezTo>
                    <a:pt x="5000" y="8743"/>
                    <a:pt x="4977" y="8720"/>
                    <a:pt x="4954" y="8720"/>
                  </a:cubicBezTo>
                  <a:cubicBezTo>
                    <a:pt x="4954" y="8720"/>
                    <a:pt x="4931" y="8697"/>
                    <a:pt x="4931" y="8697"/>
                  </a:cubicBezTo>
                  <a:cubicBezTo>
                    <a:pt x="4931" y="8697"/>
                    <a:pt x="4931" y="8697"/>
                    <a:pt x="4908" y="8675"/>
                  </a:cubicBezTo>
                  <a:cubicBezTo>
                    <a:pt x="4908" y="8629"/>
                    <a:pt x="4886" y="8583"/>
                    <a:pt x="4863" y="8560"/>
                  </a:cubicBezTo>
                  <a:cubicBezTo>
                    <a:pt x="4840" y="8515"/>
                    <a:pt x="4817" y="8469"/>
                    <a:pt x="4794" y="8423"/>
                  </a:cubicBezTo>
                  <a:cubicBezTo>
                    <a:pt x="4749" y="8355"/>
                    <a:pt x="4726" y="8287"/>
                    <a:pt x="4680" y="8218"/>
                  </a:cubicBezTo>
                  <a:cubicBezTo>
                    <a:pt x="4589" y="8058"/>
                    <a:pt x="4520" y="7899"/>
                    <a:pt x="4429" y="7739"/>
                  </a:cubicBezTo>
                  <a:cubicBezTo>
                    <a:pt x="4292" y="7442"/>
                    <a:pt x="4155" y="7122"/>
                    <a:pt x="4018" y="6826"/>
                  </a:cubicBezTo>
                  <a:cubicBezTo>
                    <a:pt x="3927" y="6643"/>
                    <a:pt x="3836" y="6438"/>
                    <a:pt x="3722" y="6255"/>
                  </a:cubicBezTo>
                  <a:cubicBezTo>
                    <a:pt x="3722" y="6232"/>
                    <a:pt x="3699" y="6209"/>
                    <a:pt x="3676" y="6209"/>
                  </a:cubicBezTo>
                  <a:cubicBezTo>
                    <a:pt x="3676" y="6187"/>
                    <a:pt x="3653" y="6187"/>
                    <a:pt x="3630" y="6187"/>
                  </a:cubicBezTo>
                  <a:cubicBezTo>
                    <a:pt x="3630" y="6164"/>
                    <a:pt x="3607" y="6118"/>
                    <a:pt x="3585" y="6095"/>
                  </a:cubicBezTo>
                  <a:cubicBezTo>
                    <a:pt x="3539" y="6004"/>
                    <a:pt x="3516" y="5936"/>
                    <a:pt x="3470" y="5844"/>
                  </a:cubicBezTo>
                  <a:cubicBezTo>
                    <a:pt x="3425" y="5776"/>
                    <a:pt x="3379" y="5707"/>
                    <a:pt x="3356" y="5639"/>
                  </a:cubicBezTo>
                  <a:cubicBezTo>
                    <a:pt x="3311" y="5548"/>
                    <a:pt x="3265" y="5479"/>
                    <a:pt x="3242" y="5411"/>
                  </a:cubicBezTo>
                  <a:cubicBezTo>
                    <a:pt x="3219" y="5342"/>
                    <a:pt x="3197" y="5296"/>
                    <a:pt x="3174" y="5251"/>
                  </a:cubicBezTo>
                  <a:cubicBezTo>
                    <a:pt x="3174" y="5228"/>
                    <a:pt x="3174" y="5205"/>
                    <a:pt x="3174" y="5159"/>
                  </a:cubicBezTo>
                  <a:cubicBezTo>
                    <a:pt x="3174" y="5114"/>
                    <a:pt x="3128" y="5045"/>
                    <a:pt x="3105" y="5000"/>
                  </a:cubicBezTo>
                  <a:cubicBezTo>
                    <a:pt x="3082" y="4954"/>
                    <a:pt x="3060" y="4908"/>
                    <a:pt x="3037" y="4863"/>
                  </a:cubicBezTo>
                  <a:cubicBezTo>
                    <a:pt x="3014" y="4794"/>
                    <a:pt x="2968" y="4749"/>
                    <a:pt x="2945" y="4680"/>
                  </a:cubicBezTo>
                  <a:cubicBezTo>
                    <a:pt x="2877" y="4543"/>
                    <a:pt x="2809" y="4406"/>
                    <a:pt x="2740" y="4269"/>
                  </a:cubicBezTo>
                  <a:cubicBezTo>
                    <a:pt x="2672" y="4132"/>
                    <a:pt x="2626" y="3995"/>
                    <a:pt x="2557" y="3858"/>
                  </a:cubicBezTo>
                  <a:cubicBezTo>
                    <a:pt x="2512" y="3767"/>
                    <a:pt x="2489" y="3676"/>
                    <a:pt x="2443" y="3607"/>
                  </a:cubicBezTo>
                  <a:cubicBezTo>
                    <a:pt x="2420" y="3539"/>
                    <a:pt x="2420" y="3493"/>
                    <a:pt x="2375" y="3448"/>
                  </a:cubicBezTo>
                  <a:cubicBezTo>
                    <a:pt x="2375" y="3425"/>
                    <a:pt x="2329" y="3379"/>
                    <a:pt x="2306" y="3379"/>
                  </a:cubicBezTo>
                  <a:cubicBezTo>
                    <a:pt x="2284" y="3356"/>
                    <a:pt x="2261" y="3333"/>
                    <a:pt x="2238" y="3311"/>
                  </a:cubicBezTo>
                  <a:cubicBezTo>
                    <a:pt x="2238" y="3288"/>
                    <a:pt x="2215" y="3265"/>
                    <a:pt x="2169" y="3265"/>
                  </a:cubicBezTo>
                  <a:cubicBezTo>
                    <a:pt x="2192" y="3219"/>
                    <a:pt x="2192" y="3197"/>
                    <a:pt x="2169" y="3151"/>
                  </a:cubicBezTo>
                  <a:cubicBezTo>
                    <a:pt x="2078" y="3014"/>
                    <a:pt x="2010" y="2854"/>
                    <a:pt x="1941" y="2694"/>
                  </a:cubicBezTo>
                  <a:cubicBezTo>
                    <a:pt x="1850" y="2557"/>
                    <a:pt x="1781" y="2420"/>
                    <a:pt x="1713" y="2261"/>
                  </a:cubicBezTo>
                  <a:cubicBezTo>
                    <a:pt x="1622" y="2101"/>
                    <a:pt x="1553" y="1941"/>
                    <a:pt x="1462" y="1781"/>
                  </a:cubicBezTo>
                  <a:cubicBezTo>
                    <a:pt x="1393" y="1622"/>
                    <a:pt x="1302" y="1462"/>
                    <a:pt x="1234" y="1302"/>
                  </a:cubicBezTo>
                  <a:cubicBezTo>
                    <a:pt x="1188" y="1188"/>
                    <a:pt x="1119" y="1051"/>
                    <a:pt x="1074" y="937"/>
                  </a:cubicBezTo>
                  <a:cubicBezTo>
                    <a:pt x="1051" y="914"/>
                    <a:pt x="1028" y="891"/>
                    <a:pt x="982" y="868"/>
                  </a:cubicBezTo>
                  <a:lnTo>
                    <a:pt x="960" y="868"/>
                  </a:lnTo>
                  <a:cubicBezTo>
                    <a:pt x="914" y="754"/>
                    <a:pt x="846" y="640"/>
                    <a:pt x="800" y="526"/>
                  </a:cubicBezTo>
                  <a:cubicBezTo>
                    <a:pt x="731" y="389"/>
                    <a:pt x="663" y="229"/>
                    <a:pt x="594" y="69"/>
                  </a:cubicBezTo>
                  <a:cubicBezTo>
                    <a:pt x="572" y="47"/>
                    <a:pt x="572" y="24"/>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 name="Google Shape;9756;p58"/>
            <p:cNvSpPr/>
            <p:nvPr/>
          </p:nvSpPr>
          <p:spPr>
            <a:xfrm>
              <a:off x="4846414" y="3732957"/>
              <a:ext cx="164529" cy="268814"/>
            </a:xfrm>
            <a:custGeom>
              <a:avLst/>
              <a:gdLst/>
              <a:ahLst/>
              <a:cxnLst/>
              <a:rect l="l" t="t" r="r" b="b"/>
              <a:pathLst>
                <a:path w="3493" h="5707" extrusionOk="0">
                  <a:moveTo>
                    <a:pt x="69" y="0"/>
                  </a:moveTo>
                  <a:cubicBezTo>
                    <a:pt x="46" y="0"/>
                    <a:pt x="23" y="23"/>
                    <a:pt x="23" y="46"/>
                  </a:cubicBezTo>
                  <a:cubicBezTo>
                    <a:pt x="0" y="69"/>
                    <a:pt x="0" y="91"/>
                    <a:pt x="0" y="114"/>
                  </a:cubicBezTo>
                  <a:cubicBezTo>
                    <a:pt x="0" y="137"/>
                    <a:pt x="0" y="160"/>
                    <a:pt x="23" y="183"/>
                  </a:cubicBezTo>
                  <a:cubicBezTo>
                    <a:pt x="0" y="183"/>
                    <a:pt x="0" y="205"/>
                    <a:pt x="0" y="228"/>
                  </a:cubicBezTo>
                  <a:cubicBezTo>
                    <a:pt x="0" y="251"/>
                    <a:pt x="0" y="251"/>
                    <a:pt x="23" y="274"/>
                  </a:cubicBezTo>
                  <a:cubicBezTo>
                    <a:pt x="23" y="320"/>
                    <a:pt x="23" y="342"/>
                    <a:pt x="46" y="365"/>
                  </a:cubicBezTo>
                  <a:cubicBezTo>
                    <a:pt x="46" y="388"/>
                    <a:pt x="69" y="411"/>
                    <a:pt x="69" y="434"/>
                  </a:cubicBezTo>
                  <a:cubicBezTo>
                    <a:pt x="92" y="479"/>
                    <a:pt x="115" y="548"/>
                    <a:pt x="137" y="593"/>
                  </a:cubicBezTo>
                  <a:cubicBezTo>
                    <a:pt x="183" y="662"/>
                    <a:pt x="206" y="753"/>
                    <a:pt x="252" y="822"/>
                  </a:cubicBezTo>
                  <a:cubicBezTo>
                    <a:pt x="252" y="822"/>
                    <a:pt x="252" y="845"/>
                    <a:pt x="252" y="845"/>
                  </a:cubicBezTo>
                  <a:cubicBezTo>
                    <a:pt x="320" y="982"/>
                    <a:pt x="366" y="1118"/>
                    <a:pt x="434" y="1233"/>
                  </a:cubicBezTo>
                  <a:cubicBezTo>
                    <a:pt x="480" y="1392"/>
                    <a:pt x="548" y="1529"/>
                    <a:pt x="617" y="1666"/>
                  </a:cubicBezTo>
                  <a:cubicBezTo>
                    <a:pt x="640" y="1758"/>
                    <a:pt x="685" y="1849"/>
                    <a:pt x="731" y="1917"/>
                  </a:cubicBezTo>
                  <a:cubicBezTo>
                    <a:pt x="731" y="1963"/>
                    <a:pt x="754" y="1986"/>
                    <a:pt x="777" y="2031"/>
                  </a:cubicBezTo>
                  <a:cubicBezTo>
                    <a:pt x="799" y="2077"/>
                    <a:pt x="822" y="2123"/>
                    <a:pt x="845" y="2168"/>
                  </a:cubicBezTo>
                  <a:cubicBezTo>
                    <a:pt x="845" y="2168"/>
                    <a:pt x="868" y="2191"/>
                    <a:pt x="891" y="2214"/>
                  </a:cubicBezTo>
                  <a:cubicBezTo>
                    <a:pt x="891" y="2260"/>
                    <a:pt x="913" y="2305"/>
                    <a:pt x="936" y="2351"/>
                  </a:cubicBezTo>
                  <a:cubicBezTo>
                    <a:pt x="982" y="2420"/>
                    <a:pt x="1005" y="2488"/>
                    <a:pt x="1028" y="2579"/>
                  </a:cubicBezTo>
                  <a:cubicBezTo>
                    <a:pt x="1096" y="2716"/>
                    <a:pt x="1187" y="2876"/>
                    <a:pt x="1256" y="3036"/>
                  </a:cubicBezTo>
                  <a:cubicBezTo>
                    <a:pt x="1324" y="3196"/>
                    <a:pt x="1416" y="3333"/>
                    <a:pt x="1484" y="3492"/>
                  </a:cubicBezTo>
                  <a:cubicBezTo>
                    <a:pt x="1530" y="3561"/>
                    <a:pt x="1553" y="3629"/>
                    <a:pt x="1598" y="3721"/>
                  </a:cubicBezTo>
                  <a:cubicBezTo>
                    <a:pt x="1621" y="3766"/>
                    <a:pt x="1644" y="3789"/>
                    <a:pt x="1667" y="3835"/>
                  </a:cubicBezTo>
                  <a:cubicBezTo>
                    <a:pt x="1667" y="3858"/>
                    <a:pt x="1667" y="3858"/>
                    <a:pt x="1690" y="3880"/>
                  </a:cubicBezTo>
                  <a:cubicBezTo>
                    <a:pt x="1690" y="3903"/>
                    <a:pt x="1712" y="3949"/>
                    <a:pt x="1735" y="3972"/>
                  </a:cubicBezTo>
                  <a:cubicBezTo>
                    <a:pt x="1804" y="4109"/>
                    <a:pt x="1849" y="4246"/>
                    <a:pt x="1918" y="4382"/>
                  </a:cubicBezTo>
                  <a:cubicBezTo>
                    <a:pt x="1963" y="4497"/>
                    <a:pt x="2032" y="4611"/>
                    <a:pt x="2078" y="4725"/>
                  </a:cubicBezTo>
                  <a:cubicBezTo>
                    <a:pt x="2100" y="4793"/>
                    <a:pt x="2123" y="4839"/>
                    <a:pt x="2146" y="4885"/>
                  </a:cubicBezTo>
                  <a:cubicBezTo>
                    <a:pt x="2169" y="4907"/>
                    <a:pt x="2169" y="4907"/>
                    <a:pt x="2169" y="4907"/>
                  </a:cubicBezTo>
                  <a:cubicBezTo>
                    <a:pt x="2169" y="4953"/>
                    <a:pt x="2169" y="4976"/>
                    <a:pt x="2169" y="5022"/>
                  </a:cubicBezTo>
                  <a:cubicBezTo>
                    <a:pt x="2169" y="5044"/>
                    <a:pt x="2169" y="5067"/>
                    <a:pt x="2169" y="5090"/>
                  </a:cubicBezTo>
                  <a:cubicBezTo>
                    <a:pt x="2192" y="5159"/>
                    <a:pt x="2215" y="5204"/>
                    <a:pt x="2215" y="5273"/>
                  </a:cubicBezTo>
                  <a:cubicBezTo>
                    <a:pt x="2237" y="5318"/>
                    <a:pt x="2260" y="5364"/>
                    <a:pt x="2283" y="5432"/>
                  </a:cubicBezTo>
                  <a:cubicBezTo>
                    <a:pt x="2306" y="5455"/>
                    <a:pt x="2329" y="5501"/>
                    <a:pt x="2351" y="5524"/>
                  </a:cubicBezTo>
                  <a:cubicBezTo>
                    <a:pt x="2397" y="5569"/>
                    <a:pt x="2420" y="5592"/>
                    <a:pt x="2466" y="5638"/>
                  </a:cubicBezTo>
                  <a:cubicBezTo>
                    <a:pt x="2488" y="5638"/>
                    <a:pt x="2511" y="5661"/>
                    <a:pt x="2557" y="5684"/>
                  </a:cubicBezTo>
                  <a:cubicBezTo>
                    <a:pt x="2580" y="5684"/>
                    <a:pt x="2625" y="5706"/>
                    <a:pt x="2648" y="5706"/>
                  </a:cubicBezTo>
                  <a:lnTo>
                    <a:pt x="2740" y="5706"/>
                  </a:lnTo>
                  <a:cubicBezTo>
                    <a:pt x="2785" y="5706"/>
                    <a:pt x="2831" y="5684"/>
                    <a:pt x="2876" y="5661"/>
                  </a:cubicBezTo>
                  <a:cubicBezTo>
                    <a:pt x="2899" y="5661"/>
                    <a:pt x="2922" y="5638"/>
                    <a:pt x="2968" y="5615"/>
                  </a:cubicBezTo>
                  <a:cubicBezTo>
                    <a:pt x="3013" y="5615"/>
                    <a:pt x="3036" y="5592"/>
                    <a:pt x="3082" y="5569"/>
                  </a:cubicBezTo>
                  <a:cubicBezTo>
                    <a:pt x="3105" y="5547"/>
                    <a:pt x="3150" y="5547"/>
                    <a:pt x="3173" y="5524"/>
                  </a:cubicBezTo>
                  <a:cubicBezTo>
                    <a:pt x="3196" y="5524"/>
                    <a:pt x="3242" y="5524"/>
                    <a:pt x="3264" y="5501"/>
                  </a:cubicBezTo>
                  <a:cubicBezTo>
                    <a:pt x="3310" y="5478"/>
                    <a:pt x="3333" y="5455"/>
                    <a:pt x="3356" y="5432"/>
                  </a:cubicBezTo>
                  <a:cubicBezTo>
                    <a:pt x="3379" y="5410"/>
                    <a:pt x="3401" y="5387"/>
                    <a:pt x="3424" y="5364"/>
                  </a:cubicBezTo>
                  <a:cubicBezTo>
                    <a:pt x="3470" y="5318"/>
                    <a:pt x="3470" y="5273"/>
                    <a:pt x="3493" y="5227"/>
                  </a:cubicBezTo>
                  <a:cubicBezTo>
                    <a:pt x="3493" y="5181"/>
                    <a:pt x="3470" y="5136"/>
                    <a:pt x="3470" y="5113"/>
                  </a:cubicBezTo>
                  <a:cubicBezTo>
                    <a:pt x="3470" y="5090"/>
                    <a:pt x="3447" y="5067"/>
                    <a:pt x="3447" y="5067"/>
                  </a:cubicBezTo>
                  <a:cubicBezTo>
                    <a:pt x="3424" y="5044"/>
                    <a:pt x="3401" y="4999"/>
                    <a:pt x="3379" y="4976"/>
                  </a:cubicBezTo>
                  <a:cubicBezTo>
                    <a:pt x="3356" y="4907"/>
                    <a:pt x="3333" y="4862"/>
                    <a:pt x="3310" y="4816"/>
                  </a:cubicBezTo>
                  <a:cubicBezTo>
                    <a:pt x="3264" y="4748"/>
                    <a:pt x="3219" y="4679"/>
                    <a:pt x="3173" y="4611"/>
                  </a:cubicBezTo>
                  <a:cubicBezTo>
                    <a:pt x="3150" y="4542"/>
                    <a:pt x="3105" y="4474"/>
                    <a:pt x="3082" y="4405"/>
                  </a:cubicBezTo>
                  <a:cubicBezTo>
                    <a:pt x="3036" y="4314"/>
                    <a:pt x="2991" y="4246"/>
                    <a:pt x="2968" y="4177"/>
                  </a:cubicBezTo>
                  <a:cubicBezTo>
                    <a:pt x="2899" y="4063"/>
                    <a:pt x="2854" y="3949"/>
                    <a:pt x="2785" y="3835"/>
                  </a:cubicBezTo>
                  <a:cubicBezTo>
                    <a:pt x="2762" y="3766"/>
                    <a:pt x="2740" y="3721"/>
                    <a:pt x="2717" y="3652"/>
                  </a:cubicBezTo>
                  <a:cubicBezTo>
                    <a:pt x="2694" y="3584"/>
                    <a:pt x="2648" y="3538"/>
                    <a:pt x="2625" y="3469"/>
                  </a:cubicBezTo>
                  <a:cubicBezTo>
                    <a:pt x="2603" y="3401"/>
                    <a:pt x="2580" y="3333"/>
                    <a:pt x="2534" y="3264"/>
                  </a:cubicBezTo>
                  <a:cubicBezTo>
                    <a:pt x="2511" y="3241"/>
                    <a:pt x="2488" y="3218"/>
                    <a:pt x="2466" y="3196"/>
                  </a:cubicBezTo>
                  <a:lnTo>
                    <a:pt x="2443" y="3196"/>
                  </a:lnTo>
                  <a:cubicBezTo>
                    <a:pt x="2443" y="3173"/>
                    <a:pt x="2443" y="3173"/>
                    <a:pt x="2443" y="3150"/>
                  </a:cubicBezTo>
                  <a:cubicBezTo>
                    <a:pt x="2443" y="3150"/>
                    <a:pt x="2443" y="3127"/>
                    <a:pt x="2443" y="3127"/>
                  </a:cubicBezTo>
                  <a:cubicBezTo>
                    <a:pt x="2420" y="3104"/>
                    <a:pt x="2420" y="3081"/>
                    <a:pt x="2420" y="3059"/>
                  </a:cubicBezTo>
                  <a:cubicBezTo>
                    <a:pt x="2397" y="3036"/>
                    <a:pt x="2397" y="3036"/>
                    <a:pt x="2397" y="3013"/>
                  </a:cubicBezTo>
                  <a:cubicBezTo>
                    <a:pt x="2374" y="2990"/>
                    <a:pt x="2374" y="2990"/>
                    <a:pt x="2374" y="2967"/>
                  </a:cubicBezTo>
                  <a:cubicBezTo>
                    <a:pt x="2351" y="2922"/>
                    <a:pt x="2329" y="2876"/>
                    <a:pt x="2306" y="2830"/>
                  </a:cubicBezTo>
                  <a:cubicBezTo>
                    <a:pt x="2260" y="2762"/>
                    <a:pt x="2237" y="2693"/>
                    <a:pt x="2192" y="2625"/>
                  </a:cubicBezTo>
                  <a:cubicBezTo>
                    <a:pt x="2123" y="2465"/>
                    <a:pt x="2032" y="2328"/>
                    <a:pt x="1963" y="2168"/>
                  </a:cubicBezTo>
                  <a:cubicBezTo>
                    <a:pt x="1895" y="2031"/>
                    <a:pt x="1804" y="1872"/>
                    <a:pt x="1735" y="1712"/>
                  </a:cubicBezTo>
                  <a:cubicBezTo>
                    <a:pt x="1667" y="1552"/>
                    <a:pt x="1598" y="1392"/>
                    <a:pt x="1530" y="1233"/>
                  </a:cubicBezTo>
                  <a:cubicBezTo>
                    <a:pt x="1461" y="1073"/>
                    <a:pt x="1393" y="913"/>
                    <a:pt x="1324" y="730"/>
                  </a:cubicBezTo>
                  <a:cubicBezTo>
                    <a:pt x="1302" y="708"/>
                    <a:pt x="1279" y="662"/>
                    <a:pt x="1256" y="639"/>
                  </a:cubicBezTo>
                  <a:cubicBezTo>
                    <a:pt x="1256" y="593"/>
                    <a:pt x="1233" y="571"/>
                    <a:pt x="1187" y="571"/>
                  </a:cubicBezTo>
                  <a:cubicBezTo>
                    <a:pt x="1187" y="548"/>
                    <a:pt x="1187" y="548"/>
                    <a:pt x="1187" y="525"/>
                  </a:cubicBezTo>
                  <a:cubicBezTo>
                    <a:pt x="1169" y="488"/>
                    <a:pt x="1120" y="450"/>
                    <a:pt x="1065" y="450"/>
                  </a:cubicBezTo>
                  <a:cubicBezTo>
                    <a:pt x="1053" y="450"/>
                    <a:pt x="1040" y="452"/>
                    <a:pt x="1028" y="457"/>
                  </a:cubicBezTo>
                  <a:cubicBezTo>
                    <a:pt x="1005" y="457"/>
                    <a:pt x="982" y="457"/>
                    <a:pt x="959" y="479"/>
                  </a:cubicBezTo>
                  <a:cubicBezTo>
                    <a:pt x="959" y="479"/>
                    <a:pt x="959" y="479"/>
                    <a:pt x="959" y="457"/>
                  </a:cubicBezTo>
                  <a:cubicBezTo>
                    <a:pt x="936" y="434"/>
                    <a:pt x="936" y="411"/>
                    <a:pt x="891" y="388"/>
                  </a:cubicBezTo>
                  <a:cubicBezTo>
                    <a:pt x="868" y="388"/>
                    <a:pt x="845" y="388"/>
                    <a:pt x="822" y="365"/>
                  </a:cubicBezTo>
                  <a:cubicBezTo>
                    <a:pt x="799" y="365"/>
                    <a:pt x="754" y="388"/>
                    <a:pt x="731" y="411"/>
                  </a:cubicBezTo>
                  <a:cubicBezTo>
                    <a:pt x="708" y="388"/>
                    <a:pt x="708" y="365"/>
                    <a:pt x="708" y="342"/>
                  </a:cubicBezTo>
                  <a:cubicBezTo>
                    <a:pt x="691" y="291"/>
                    <a:pt x="648" y="265"/>
                    <a:pt x="609" y="265"/>
                  </a:cubicBezTo>
                  <a:cubicBezTo>
                    <a:pt x="595" y="265"/>
                    <a:pt x="583" y="268"/>
                    <a:pt x="571" y="274"/>
                  </a:cubicBezTo>
                  <a:cubicBezTo>
                    <a:pt x="525" y="274"/>
                    <a:pt x="503" y="297"/>
                    <a:pt x="480" y="320"/>
                  </a:cubicBezTo>
                  <a:cubicBezTo>
                    <a:pt x="480" y="320"/>
                    <a:pt x="480" y="342"/>
                    <a:pt x="480" y="342"/>
                  </a:cubicBezTo>
                  <a:cubicBezTo>
                    <a:pt x="457" y="365"/>
                    <a:pt x="457" y="388"/>
                    <a:pt x="457" y="411"/>
                  </a:cubicBezTo>
                  <a:cubicBezTo>
                    <a:pt x="480" y="479"/>
                    <a:pt x="480" y="548"/>
                    <a:pt x="503" y="593"/>
                  </a:cubicBezTo>
                  <a:cubicBezTo>
                    <a:pt x="503" y="639"/>
                    <a:pt x="525" y="685"/>
                    <a:pt x="525" y="730"/>
                  </a:cubicBezTo>
                  <a:cubicBezTo>
                    <a:pt x="548" y="776"/>
                    <a:pt x="548" y="845"/>
                    <a:pt x="571" y="890"/>
                  </a:cubicBezTo>
                  <a:cubicBezTo>
                    <a:pt x="503" y="753"/>
                    <a:pt x="457" y="616"/>
                    <a:pt x="389" y="479"/>
                  </a:cubicBezTo>
                  <a:cubicBezTo>
                    <a:pt x="343" y="411"/>
                    <a:pt x="320" y="342"/>
                    <a:pt x="274" y="274"/>
                  </a:cubicBezTo>
                  <a:cubicBezTo>
                    <a:pt x="252" y="183"/>
                    <a:pt x="206" y="114"/>
                    <a:pt x="137" y="23"/>
                  </a:cubicBezTo>
                  <a:cubicBezTo>
                    <a:pt x="137" y="0"/>
                    <a:pt x="115"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 name="Google Shape;9757;p58"/>
            <p:cNvSpPr/>
            <p:nvPr/>
          </p:nvSpPr>
          <p:spPr>
            <a:xfrm>
              <a:off x="4616308" y="3243735"/>
              <a:ext cx="33396" cy="19406"/>
            </a:xfrm>
            <a:custGeom>
              <a:avLst/>
              <a:gdLst/>
              <a:ahLst/>
              <a:cxnLst/>
              <a:rect l="l" t="t" r="r" b="b"/>
              <a:pathLst>
                <a:path w="709" h="412" extrusionOk="0">
                  <a:moveTo>
                    <a:pt x="435" y="1"/>
                  </a:moveTo>
                  <a:cubicBezTo>
                    <a:pt x="389" y="1"/>
                    <a:pt x="320" y="23"/>
                    <a:pt x="252" y="69"/>
                  </a:cubicBezTo>
                  <a:cubicBezTo>
                    <a:pt x="206" y="92"/>
                    <a:pt x="138" y="115"/>
                    <a:pt x="92" y="160"/>
                  </a:cubicBezTo>
                  <a:cubicBezTo>
                    <a:pt x="47" y="229"/>
                    <a:pt x="1" y="274"/>
                    <a:pt x="24" y="320"/>
                  </a:cubicBezTo>
                  <a:cubicBezTo>
                    <a:pt x="24" y="343"/>
                    <a:pt x="24" y="343"/>
                    <a:pt x="24" y="366"/>
                  </a:cubicBezTo>
                  <a:cubicBezTo>
                    <a:pt x="24" y="366"/>
                    <a:pt x="47" y="366"/>
                    <a:pt x="47" y="389"/>
                  </a:cubicBezTo>
                  <a:cubicBezTo>
                    <a:pt x="69" y="411"/>
                    <a:pt x="92" y="411"/>
                    <a:pt x="138" y="411"/>
                  </a:cubicBezTo>
                  <a:lnTo>
                    <a:pt x="161" y="411"/>
                  </a:lnTo>
                  <a:cubicBezTo>
                    <a:pt x="183" y="411"/>
                    <a:pt x="206" y="389"/>
                    <a:pt x="206" y="389"/>
                  </a:cubicBezTo>
                  <a:lnTo>
                    <a:pt x="229" y="366"/>
                  </a:lnTo>
                  <a:cubicBezTo>
                    <a:pt x="252" y="366"/>
                    <a:pt x="275" y="343"/>
                    <a:pt x="298" y="343"/>
                  </a:cubicBezTo>
                  <a:cubicBezTo>
                    <a:pt x="320" y="320"/>
                    <a:pt x="366" y="297"/>
                    <a:pt x="389" y="274"/>
                  </a:cubicBezTo>
                  <a:cubicBezTo>
                    <a:pt x="435" y="274"/>
                    <a:pt x="435" y="274"/>
                    <a:pt x="457" y="252"/>
                  </a:cubicBezTo>
                  <a:lnTo>
                    <a:pt x="549" y="252"/>
                  </a:lnTo>
                  <a:cubicBezTo>
                    <a:pt x="571" y="252"/>
                    <a:pt x="594" y="252"/>
                    <a:pt x="617" y="229"/>
                  </a:cubicBezTo>
                  <a:cubicBezTo>
                    <a:pt x="663" y="206"/>
                    <a:pt x="708" y="160"/>
                    <a:pt x="708" y="115"/>
                  </a:cubicBezTo>
                  <a:cubicBezTo>
                    <a:pt x="708" y="69"/>
                    <a:pt x="640" y="1"/>
                    <a:pt x="571"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 name="Google Shape;9758;p58"/>
            <p:cNvSpPr/>
            <p:nvPr/>
          </p:nvSpPr>
          <p:spPr>
            <a:xfrm>
              <a:off x="4591578" y="3189990"/>
              <a:ext cx="49505" cy="62128"/>
            </a:xfrm>
            <a:custGeom>
              <a:avLst/>
              <a:gdLst/>
              <a:ahLst/>
              <a:cxnLst/>
              <a:rect l="l" t="t" r="r" b="b"/>
              <a:pathLst>
                <a:path w="1051" h="1319" extrusionOk="0">
                  <a:moveTo>
                    <a:pt x="229" y="0"/>
                  </a:moveTo>
                  <a:cubicBezTo>
                    <a:pt x="161" y="0"/>
                    <a:pt x="92" y="46"/>
                    <a:pt x="69" y="137"/>
                  </a:cubicBezTo>
                  <a:cubicBezTo>
                    <a:pt x="69" y="137"/>
                    <a:pt x="69" y="160"/>
                    <a:pt x="69" y="160"/>
                  </a:cubicBezTo>
                  <a:lnTo>
                    <a:pt x="47" y="160"/>
                  </a:lnTo>
                  <a:cubicBezTo>
                    <a:pt x="24" y="183"/>
                    <a:pt x="1" y="229"/>
                    <a:pt x="24" y="274"/>
                  </a:cubicBezTo>
                  <a:cubicBezTo>
                    <a:pt x="69" y="343"/>
                    <a:pt x="92" y="411"/>
                    <a:pt x="138" y="480"/>
                  </a:cubicBezTo>
                  <a:cubicBezTo>
                    <a:pt x="138" y="491"/>
                    <a:pt x="138" y="497"/>
                    <a:pt x="138" y="502"/>
                  </a:cubicBezTo>
                  <a:cubicBezTo>
                    <a:pt x="161" y="548"/>
                    <a:pt x="183" y="617"/>
                    <a:pt x="206" y="662"/>
                  </a:cubicBezTo>
                  <a:cubicBezTo>
                    <a:pt x="206" y="708"/>
                    <a:pt x="229" y="754"/>
                    <a:pt x="252" y="799"/>
                  </a:cubicBezTo>
                  <a:cubicBezTo>
                    <a:pt x="275" y="845"/>
                    <a:pt x="275" y="890"/>
                    <a:pt x="298" y="936"/>
                  </a:cubicBezTo>
                  <a:cubicBezTo>
                    <a:pt x="320" y="982"/>
                    <a:pt x="343" y="1027"/>
                    <a:pt x="343" y="1073"/>
                  </a:cubicBezTo>
                  <a:cubicBezTo>
                    <a:pt x="366" y="1096"/>
                    <a:pt x="389" y="1142"/>
                    <a:pt x="389" y="1164"/>
                  </a:cubicBezTo>
                  <a:cubicBezTo>
                    <a:pt x="412" y="1187"/>
                    <a:pt x="412" y="1210"/>
                    <a:pt x="435" y="1233"/>
                  </a:cubicBezTo>
                  <a:cubicBezTo>
                    <a:pt x="457" y="1278"/>
                    <a:pt x="480" y="1301"/>
                    <a:pt x="526" y="1301"/>
                  </a:cubicBezTo>
                  <a:cubicBezTo>
                    <a:pt x="537" y="1313"/>
                    <a:pt x="549" y="1318"/>
                    <a:pt x="560" y="1318"/>
                  </a:cubicBezTo>
                  <a:cubicBezTo>
                    <a:pt x="572" y="1318"/>
                    <a:pt x="583" y="1313"/>
                    <a:pt x="594" y="1301"/>
                  </a:cubicBezTo>
                  <a:cubicBezTo>
                    <a:pt x="640" y="1301"/>
                    <a:pt x="663" y="1278"/>
                    <a:pt x="686" y="1256"/>
                  </a:cubicBezTo>
                  <a:cubicBezTo>
                    <a:pt x="731" y="1233"/>
                    <a:pt x="754" y="1210"/>
                    <a:pt x="777" y="1164"/>
                  </a:cubicBezTo>
                  <a:cubicBezTo>
                    <a:pt x="800" y="1164"/>
                    <a:pt x="823" y="1142"/>
                    <a:pt x="845" y="1119"/>
                  </a:cubicBezTo>
                  <a:lnTo>
                    <a:pt x="914" y="1119"/>
                  </a:lnTo>
                  <a:cubicBezTo>
                    <a:pt x="937" y="1119"/>
                    <a:pt x="982" y="1096"/>
                    <a:pt x="1005" y="1073"/>
                  </a:cubicBezTo>
                  <a:cubicBezTo>
                    <a:pt x="1028" y="1050"/>
                    <a:pt x="1051" y="1005"/>
                    <a:pt x="1051" y="982"/>
                  </a:cubicBezTo>
                  <a:cubicBezTo>
                    <a:pt x="1051" y="936"/>
                    <a:pt x="1028" y="890"/>
                    <a:pt x="1005" y="845"/>
                  </a:cubicBezTo>
                  <a:cubicBezTo>
                    <a:pt x="1005" y="822"/>
                    <a:pt x="982" y="776"/>
                    <a:pt x="960" y="754"/>
                  </a:cubicBezTo>
                  <a:cubicBezTo>
                    <a:pt x="937" y="708"/>
                    <a:pt x="937" y="685"/>
                    <a:pt x="914" y="639"/>
                  </a:cubicBezTo>
                  <a:cubicBezTo>
                    <a:pt x="845" y="502"/>
                    <a:pt x="800" y="365"/>
                    <a:pt x="731" y="251"/>
                  </a:cubicBezTo>
                  <a:cubicBezTo>
                    <a:pt x="686" y="160"/>
                    <a:pt x="617" y="92"/>
                    <a:pt x="549" y="46"/>
                  </a:cubicBezTo>
                  <a:cubicBezTo>
                    <a:pt x="526" y="23"/>
                    <a:pt x="480" y="23"/>
                    <a:pt x="457" y="23"/>
                  </a:cubicBezTo>
                  <a:cubicBezTo>
                    <a:pt x="435" y="0"/>
                    <a:pt x="412" y="0"/>
                    <a:pt x="366" y="0"/>
                  </a:cubicBezTo>
                  <a:close/>
                </a:path>
              </a:pathLst>
            </a:custGeom>
            <a:solidFill>
              <a:srgbClr val="454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0" name="Google Shape;9759;p58"/>
            <p:cNvSpPr/>
            <p:nvPr/>
          </p:nvSpPr>
          <p:spPr>
            <a:xfrm>
              <a:off x="4671138" y="3686701"/>
              <a:ext cx="249502" cy="226280"/>
            </a:xfrm>
            <a:custGeom>
              <a:avLst/>
              <a:gdLst/>
              <a:ahLst/>
              <a:cxnLst/>
              <a:rect l="l" t="t" r="r" b="b"/>
              <a:pathLst>
                <a:path w="5297" h="4804" extrusionOk="0">
                  <a:moveTo>
                    <a:pt x="4931" y="4497"/>
                  </a:moveTo>
                  <a:cubicBezTo>
                    <a:pt x="4954" y="4520"/>
                    <a:pt x="4954" y="4520"/>
                    <a:pt x="4954" y="4520"/>
                  </a:cubicBezTo>
                  <a:lnTo>
                    <a:pt x="4931" y="4520"/>
                  </a:lnTo>
                  <a:cubicBezTo>
                    <a:pt x="4931" y="4520"/>
                    <a:pt x="4931" y="4497"/>
                    <a:pt x="4931" y="4497"/>
                  </a:cubicBezTo>
                  <a:close/>
                  <a:moveTo>
                    <a:pt x="184" y="1"/>
                  </a:moveTo>
                  <a:cubicBezTo>
                    <a:pt x="138" y="23"/>
                    <a:pt x="115" y="69"/>
                    <a:pt x="115" y="115"/>
                  </a:cubicBezTo>
                  <a:cubicBezTo>
                    <a:pt x="115" y="206"/>
                    <a:pt x="115" y="274"/>
                    <a:pt x="115" y="366"/>
                  </a:cubicBezTo>
                  <a:cubicBezTo>
                    <a:pt x="115" y="366"/>
                    <a:pt x="115" y="389"/>
                    <a:pt x="115" y="389"/>
                  </a:cubicBezTo>
                  <a:lnTo>
                    <a:pt x="69" y="389"/>
                  </a:lnTo>
                  <a:cubicBezTo>
                    <a:pt x="24" y="411"/>
                    <a:pt x="1" y="434"/>
                    <a:pt x="1" y="480"/>
                  </a:cubicBezTo>
                  <a:cubicBezTo>
                    <a:pt x="1" y="526"/>
                    <a:pt x="24" y="594"/>
                    <a:pt x="24" y="640"/>
                  </a:cubicBezTo>
                  <a:cubicBezTo>
                    <a:pt x="47" y="708"/>
                    <a:pt x="69" y="777"/>
                    <a:pt x="69" y="845"/>
                  </a:cubicBezTo>
                  <a:cubicBezTo>
                    <a:pt x="69" y="868"/>
                    <a:pt x="92" y="891"/>
                    <a:pt x="92" y="891"/>
                  </a:cubicBezTo>
                  <a:cubicBezTo>
                    <a:pt x="69" y="914"/>
                    <a:pt x="69" y="936"/>
                    <a:pt x="69" y="936"/>
                  </a:cubicBezTo>
                  <a:cubicBezTo>
                    <a:pt x="69" y="959"/>
                    <a:pt x="92" y="959"/>
                    <a:pt x="92" y="959"/>
                  </a:cubicBezTo>
                  <a:cubicBezTo>
                    <a:pt x="92" y="1073"/>
                    <a:pt x="138" y="1187"/>
                    <a:pt x="161" y="1302"/>
                  </a:cubicBezTo>
                  <a:cubicBezTo>
                    <a:pt x="184" y="1416"/>
                    <a:pt x="229" y="1530"/>
                    <a:pt x="252" y="1644"/>
                  </a:cubicBezTo>
                  <a:cubicBezTo>
                    <a:pt x="298" y="1758"/>
                    <a:pt x="343" y="1849"/>
                    <a:pt x="389" y="1964"/>
                  </a:cubicBezTo>
                  <a:cubicBezTo>
                    <a:pt x="435" y="2009"/>
                    <a:pt x="457" y="2078"/>
                    <a:pt x="503" y="2123"/>
                  </a:cubicBezTo>
                  <a:cubicBezTo>
                    <a:pt x="503" y="2146"/>
                    <a:pt x="526" y="2169"/>
                    <a:pt x="526" y="2192"/>
                  </a:cubicBezTo>
                  <a:cubicBezTo>
                    <a:pt x="549" y="2192"/>
                    <a:pt x="572" y="2215"/>
                    <a:pt x="594" y="2237"/>
                  </a:cubicBezTo>
                  <a:cubicBezTo>
                    <a:pt x="606" y="2249"/>
                    <a:pt x="617" y="2255"/>
                    <a:pt x="632" y="2255"/>
                  </a:cubicBezTo>
                  <a:cubicBezTo>
                    <a:pt x="646" y="2255"/>
                    <a:pt x="663" y="2249"/>
                    <a:pt x="686" y="2237"/>
                  </a:cubicBezTo>
                  <a:cubicBezTo>
                    <a:pt x="686" y="2260"/>
                    <a:pt x="709" y="2283"/>
                    <a:pt x="731" y="2306"/>
                  </a:cubicBezTo>
                  <a:cubicBezTo>
                    <a:pt x="754" y="2329"/>
                    <a:pt x="777" y="2374"/>
                    <a:pt x="800" y="2397"/>
                  </a:cubicBezTo>
                  <a:cubicBezTo>
                    <a:pt x="845" y="2466"/>
                    <a:pt x="891" y="2511"/>
                    <a:pt x="937" y="2557"/>
                  </a:cubicBezTo>
                  <a:cubicBezTo>
                    <a:pt x="1051" y="2694"/>
                    <a:pt x="1142" y="2831"/>
                    <a:pt x="1279" y="2945"/>
                  </a:cubicBezTo>
                  <a:cubicBezTo>
                    <a:pt x="1393" y="3082"/>
                    <a:pt x="1507" y="3196"/>
                    <a:pt x="1622" y="3287"/>
                  </a:cubicBezTo>
                  <a:cubicBezTo>
                    <a:pt x="1667" y="3333"/>
                    <a:pt x="1736" y="3379"/>
                    <a:pt x="1781" y="3424"/>
                  </a:cubicBezTo>
                  <a:cubicBezTo>
                    <a:pt x="1850" y="3470"/>
                    <a:pt x="1941" y="3538"/>
                    <a:pt x="2032" y="3584"/>
                  </a:cubicBezTo>
                  <a:lnTo>
                    <a:pt x="2101" y="3584"/>
                  </a:lnTo>
                  <a:cubicBezTo>
                    <a:pt x="2101" y="3584"/>
                    <a:pt x="2124" y="3607"/>
                    <a:pt x="2147" y="3607"/>
                  </a:cubicBezTo>
                  <a:lnTo>
                    <a:pt x="2192" y="3607"/>
                  </a:lnTo>
                  <a:cubicBezTo>
                    <a:pt x="2238" y="3630"/>
                    <a:pt x="2261" y="3653"/>
                    <a:pt x="2306" y="3698"/>
                  </a:cubicBezTo>
                  <a:cubicBezTo>
                    <a:pt x="2329" y="3721"/>
                    <a:pt x="2352" y="3721"/>
                    <a:pt x="2398" y="3744"/>
                  </a:cubicBezTo>
                  <a:cubicBezTo>
                    <a:pt x="2420" y="3767"/>
                    <a:pt x="2443" y="3790"/>
                    <a:pt x="2466" y="3812"/>
                  </a:cubicBezTo>
                  <a:cubicBezTo>
                    <a:pt x="2603" y="3881"/>
                    <a:pt x="2740" y="3949"/>
                    <a:pt x="2877" y="4041"/>
                  </a:cubicBezTo>
                  <a:cubicBezTo>
                    <a:pt x="2945" y="4063"/>
                    <a:pt x="3014" y="4109"/>
                    <a:pt x="3082" y="4132"/>
                  </a:cubicBezTo>
                  <a:cubicBezTo>
                    <a:pt x="3105" y="4155"/>
                    <a:pt x="3151" y="4155"/>
                    <a:pt x="3174" y="4178"/>
                  </a:cubicBezTo>
                  <a:cubicBezTo>
                    <a:pt x="3196" y="4178"/>
                    <a:pt x="3196" y="4200"/>
                    <a:pt x="3219" y="4200"/>
                  </a:cubicBezTo>
                  <a:cubicBezTo>
                    <a:pt x="3242" y="4200"/>
                    <a:pt x="3265" y="4223"/>
                    <a:pt x="3288" y="4223"/>
                  </a:cubicBezTo>
                  <a:cubicBezTo>
                    <a:pt x="3311" y="4246"/>
                    <a:pt x="3356" y="4269"/>
                    <a:pt x="3402" y="4292"/>
                  </a:cubicBezTo>
                  <a:cubicBezTo>
                    <a:pt x="3470" y="4337"/>
                    <a:pt x="3562" y="4383"/>
                    <a:pt x="3630" y="4406"/>
                  </a:cubicBezTo>
                  <a:cubicBezTo>
                    <a:pt x="3721" y="4451"/>
                    <a:pt x="3790" y="4474"/>
                    <a:pt x="3881" y="4497"/>
                  </a:cubicBezTo>
                  <a:cubicBezTo>
                    <a:pt x="3950" y="4520"/>
                    <a:pt x="4041" y="4543"/>
                    <a:pt x="4110" y="4566"/>
                  </a:cubicBezTo>
                  <a:cubicBezTo>
                    <a:pt x="4292" y="4611"/>
                    <a:pt x="4452" y="4680"/>
                    <a:pt x="4634" y="4703"/>
                  </a:cubicBezTo>
                  <a:cubicBezTo>
                    <a:pt x="4703" y="4725"/>
                    <a:pt x="4794" y="4748"/>
                    <a:pt x="4863" y="4771"/>
                  </a:cubicBezTo>
                  <a:cubicBezTo>
                    <a:pt x="4908" y="4771"/>
                    <a:pt x="4931" y="4771"/>
                    <a:pt x="4977" y="4794"/>
                  </a:cubicBezTo>
                  <a:cubicBezTo>
                    <a:pt x="5023" y="4794"/>
                    <a:pt x="5058" y="4804"/>
                    <a:pt x="5097" y="4804"/>
                  </a:cubicBezTo>
                  <a:cubicBezTo>
                    <a:pt x="5116" y="4804"/>
                    <a:pt x="5137" y="4801"/>
                    <a:pt x="5159" y="4794"/>
                  </a:cubicBezTo>
                  <a:cubicBezTo>
                    <a:pt x="5251" y="4794"/>
                    <a:pt x="5296" y="4703"/>
                    <a:pt x="5296" y="4634"/>
                  </a:cubicBezTo>
                  <a:cubicBezTo>
                    <a:pt x="5274" y="4588"/>
                    <a:pt x="5274" y="4566"/>
                    <a:pt x="5251" y="4543"/>
                  </a:cubicBezTo>
                  <a:cubicBezTo>
                    <a:pt x="5251" y="4497"/>
                    <a:pt x="5228" y="4451"/>
                    <a:pt x="5205" y="4406"/>
                  </a:cubicBezTo>
                  <a:cubicBezTo>
                    <a:pt x="5182" y="4337"/>
                    <a:pt x="5137" y="4292"/>
                    <a:pt x="5114" y="4246"/>
                  </a:cubicBezTo>
                  <a:cubicBezTo>
                    <a:pt x="5091" y="4200"/>
                    <a:pt x="5045" y="4155"/>
                    <a:pt x="5023" y="4109"/>
                  </a:cubicBezTo>
                  <a:cubicBezTo>
                    <a:pt x="4977" y="4086"/>
                    <a:pt x="4931" y="4063"/>
                    <a:pt x="4863" y="4063"/>
                  </a:cubicBezTo>
                  <a:cubicBezTo>
                    <a:pt x="4840" y="4063"/>
                    <a:pt x="4817" y="4063"/>
                    <a:pt x="4794" y="4041"/>
                  </a:cubicBezTo>
                  <a:cubicBezTo>
                    <a:pt x="4726" y="4041"/>
                    <a:pt x="4657" y="4018"/>
                    <a:pt x="4589" y="4018"/>
                  </a:cubicBezTo>
                  <a:cubicBezTo>
                    <a:pt x="4498" y="3972"/>
                    <a:pt x="4383" y="3949"/>
                    <a:pt x="4292" y="3904"/>
                  </a:cubicBezTo>
                  <a:cubicBezTo>
                    <a:pt x="4178" y="3858"/>
                    <a:pt x="4041" y="3835"/>
                    <a:pt x="3927" y="3767"/>
                  </a:cubicBezTo>
                  <a:cubicBezTo>
                    <a:pt x="3790" y="3721"/>
                    <a:pt x="3676" y="3653"/>
                    <a:pt x="3539" y="3607"/>
                  </a:cubicBezTo>
                  <a:cubicBezTo>
                    <a:pt x="3425" y="3561"/>
                    <a:pt x="3288" y="3493"/>
                    <a:pt x="3174" y="3424"/>
                  </a:cubicBezTo>
                  <a:cubicBezTo>
                    <a:pt x="3037" y="3356"/>
                    <a:pt x="2900" y="3265"/>
                    <a:pt x="2763" y="3173"/>
                  </a:cubicBezTo>
                  <a:cubicBezTo>
                    <a:pt x="2626" y="3082"/>
                    <a:pt x="2489" y="2991"/>
                    <a:pt x="2352" y="2899"/>
                  </a:cubicBezTo>
                  <a:cubicBezTo>
                    <a:pt x="2306" y="2854"/>
                    <a:pt x="2238" y="2808"/>
                    <a:pt x="2169" y="2762"/>
                  </a:cubicBezTo>
                  <a:cubicBezTo>
                    <a:pt x="2101" y="2717"/>
                    <a:pt x="2032" y="2671"/>
                    <a:pt x="1987" y="2603"/>
                  </a:cubicBezTo>
                  <a:cubicBezTo>
                    <a:pt x="1850" y="2511"/>
                    <a:pt x="1736" y="2420"/>
                    <a:pt x="1622" y="2306"/>
                  </a:cubicBezTo>
                  <a:cubicBezTo>
                    <a:pt x="1576" y="2260"/>
                    <a:pt x="1530" y="2215"/>
                    <a:pt x="1485" y="2169"/>
                  </a:cubicBezTo>
                  <a:cubicBezTo>
                    <a:pt x="1439" y="2146"/>
                    <a:pt x="1416" y="2100"/>
                    <a:pt x="1393" y="2078"/>
                  </a:cubicBezTo>
                  <a:cubicBezTo>
                    <a:pt x="1234" y="1918"/>
                    <a:pt x="1097" y="1758"/>
                    <a:pt x="960" y="1575"/>
                  </a:cubicBezTo>
                  <a:cubicBezTo>
                    <a:pt x="891" y="1484"/>
                    <a:pt x="823" y="1393"/>
                    <a:pt x="754" y="1302"/>
                  </a:cubicBezTo>
                  <a:cubicBezTo>
                    <a:pt x="709" y="1233"/>
                    <a:pt x="640" y="1142"/>
                    <a:pt x="594" y="1073"/>
                  </a:cubicBezTo>
                  <a:cubicBezTo>
                    <a:pt x="549" y="959"/>
                    <a:pt x="480" y="845"/>
                    <a:pt x="435" y="754"/>
                  </a:cubicBezTo>
                  <a:cubicBezTo>
                    <a:pt x="389" y="640"/>
                    <a:pt x="343" y="526"/>
                    <a:pt x="321" y="411"/>
                  </a:cubicBezTo>
                  <a:cubicBezTo>
                    <a:pt x="298" y="366"/>
                    <a:pt x="298" y="320"/>
                    <a:pt x="298" y="274"/>
                  </a:cubicBezTo>
                  <a:cubicBezTo>
                    <a:pt x="298" y="229"/>
                    <a:pt x="298" y="160"/>
                    <a:pt x="298" y="92"/>
                  </a:cubicBezTo>
                  <a:cubicBezTo>
                    <a:pt x="275" y="46"/>
                    <a:pt x="229"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7" name="Google Shape;9760;p58"/>
            <p:cNvSpPr/>
            <p:nvPr/>
          </p:nvSpPr>
          <p:spPr>
            <a:xfrm>
              <a:off x="4744291" y="3563053"/>
              <a:ext cx="173102" cy="339138"/>
            </a:xfrm>
            <a:custGeom>
              <a:avLst/>
              <a:gdLst/>
              <a:ahLst/>
              <a:cxnLst/>
              <a:rect l="l" t="t" r="r" b="b"/>
              <a:pathLst>
                <a:path w="3675" h="7200" extrusionOk="0">
                  <a:moveTo>
                    <a:pt x="834" y="1190"/>
                  </a:moveTo>
                  <a:cubicBezTo>
                    <a:pt x="837" y="1197"/>
                    <a:pt x="841" y="1203"/>
                    <a:pt x="845" y="1210"/>
                  </a:cubicBezTo>
                  <a:cubicBezTo>
                    <a:pt x="845" y="1210"/>
                    <a:pt x="845" y="1197"/>
                    <a:pt x="834" y="1190"/>
                  </a:cubicBezTo>
                  <a:close/>
                  <a:moveTo>
                    <a:pt x="91" y="1"/>
                  </a:moveTo>
                  <a:cubicBezTo>
                    <a:pt x="69" y="1"/>
                    <a:pt x="46" y="1"/>
                    <a:pt x="46" y="23"/>
                  </a:cubicBezTo>
                  <a:cubicBezTo>
                    <a:pt x="0" y="46"/>
                    <a:pt x="0" y="92"/>
                    <a:pt x="23" y="138"/>
                  </a:cubicBezTo>
                  <a:cubicBezTo>
                    <a:pt x="91" y="275"/>
                    <a:pt x="160" y="412"/>
                    <a:pt x="228" y="548"/>
                  </a:cubicBezTo>
                  <a:cubicBezTo>
                    <a:pt x="251" y="617"/>
                    <a:pt x="274" y="685"/>
                    <a:pt x="297" y="754"/>
                  </a:cubicBezTo>
                  <a:cubicBezTo>
                    <a:pt x="342" y="822"/>
                    <a:pt x="365" y="891"/>
                    <a:pt x="388" y="936"/>
                  </a:cubicBezTo>
                  <a:cubicBezTo>
                    <a:pt x="502" y="1210"/>
                    <a:pt x="639" y="1461"/>
                    <a:pt x="776" y="1713"/>
                  </a:cubicBezTo>
                  <a:cubicBezTo>
                    <a:pt x="822" y="1849"/>
                    <a:pt x="890" y="1986"/>
                    <a:pt x="936" y="2123"/>
                  </a:cubicBezTo>
                  <a:cubicBezTo>
                    <a:pt x="1004" y="2260"/>
                    <a:pt x="1050" y="2397"/>
                    <a:pt x="1119" y="2534"/>
                  </a:cubicBezTo>
                  <a:cubicBezTo>
                    <a:pt x="1187" y="2648"/>
                    <a:pt x="1233" y="2785"/>
                    <a:pt x="1301" y="2922"/>
                  </a:cubicBezTo>
                  <a:cubicBezTo>
                    <a:pt x="1370" y="3059"/>
                    <a:pt x="1415" y="3196"/>
                    <a:pt x="1484" y="3333"/>
                  </a:cubicBezTo>
                  <a:cubicBezTo>
                    <a:pt x="1552" y="3470"/>
                    <a:pt x="1621" y="3607"/>
                    <a:pt x="1666" y="3721"/>
                  </a:cubicBezTo>
                  <a:cubicBezTo>
                    <a:pt x="1735" y="3881"/>
                    <a:pt x="1803" y="4018"/>
                    <a:pt x="1872" y="4155"/>
                  </a:cubicBezTo>
                  <a:cubicBezTo>
                    <a:pt x="1940" y="4292"/>
                    <a:pt x="2009" y="4429"/>
                    <a:pt x="2054" y="4566"/>
                  </a:cubicBezTo>
                  <a:cubicBezTo>
                    <a:pt x="2123" y="4703"/>
                    <a:pt x="2214" y="4840"/>
                    <a:pt x="2260" y="4999"/>
                  </a:cubicBezTo>
                  <a:cubicBezTo>
                    <a:pt x="2397" y="5250"/>
                    <a:pt x="2511" y="5502"/>
                    <a:pt x="2648" y="5753"/>
                  </a:cubicBezTo>
                  <a:cubicBezTo>
                    <a:pt x="2671" y="5798"/>
                    <a:pt x="2716" y="5867"/>
                    <a:pt x="2739" y="5935"/>
                  </a:cubicBezTo>
                  <a:cubicBezTo>
                    <a:pt x="2762" y="5981"/>
                    <a:pt x="2808" y="6049"/>
                    <a:pt x="2830" y="6118"/>
                  </a:cubicBezTo>
                  <a:cubicBezTo>
                    <a:pt x="2853" y="6141"/>
                    <a:pt x="2876" y="6186"/>
                    <a:pt x="2876" y="6209"/>
                  </a:cubicBezTo>
                  <a:cubicBezTo>
                    <a:pt x="2899" y="6232"/>
                    <a:pt x="2899" y="6232"/>
                    <a:pt x="2899" y="6255"/>
                  </a:cubicBezTo>
                  <a:cubicBezTo>
                    <a:pt x="2922" y="6255"/>
                    <a:pt x="2922" y="6278"/>
                    <a:pt x="2922" y="6278"/>
                  </a:cubicBezTo>
                  <a:cubicBezTo>
                    <a:pt x="2922" y="6278"/>
                    <a:pt x="2922" y="6278"/>
                    <a:pt x="2922" y="6300"/>
                  </a:cubicBezTo>
                  <a:cubicBezTo>
                    <a:pt x="2945" y="6300"/>
                    <a:pt x="2945" y="6323"/>
                    <a:pt x="2945" y="6323"/>
                  </a:cubicBezTo>
                  <a:cubicBezTo>
                    <a:pt x="2990" y="6392"/>
                    <a:pt x="3013" y="6460"/>
                    <a:pt x="3036" y="6506"/>
                  </a:cubicBezTo>
                  <a:cubicBezTo>
                    <a:pt x="3081" y="6597"/>
                    <a:pt x="3127" y="6688"/>
                    <a:pt x="3173" y="6780"/>
                  </a:cubicBezTo>
                  <a:cubicBezTo>
                    <a:pt x="3218" y="6848"/>
                    <a:pt x="3264" y="6917"/>
                    <a:pt x="3310" y="6985"/>
                  </a:cubicBezTo>
                  <a:cubicBezTo>
                    <a:pt x="3310" y="7008"/>
                    <a:pt x="3333" y="7008"/>
                    <a:pt x="3333" y="7031"/>
                  </a:cubicBezTo>
                  <a:cubicBezTo>
                    <a:pt x="3355" y="7054"/>
                    <a:pt x="3378" y="7099"/>
                    <a:pt x="3401" y="7145"/>
                  </a:cubicBezTo>
                  <a:cubicBezTo>
                    <a:pt x="3434" y="7178"/>
                    <a:pt x="3480" y="7200"/>
                    <a:pt x="3529" y="7200"/>
                  </a:cubicBezTo>
                  <a:cubicBezTo>
                    <a:pt x="3547" y="7200"/>
                    <a:pt x="3565" y="7197"/>
                    <a:pt x="3584" y="7191"/>
                  </a:cubicBezTo>
                  <a:cubicBezTo>
                    <a:pt x="3606" y="7168"/>
                    <a:pt x="3652" y="7145"/>
                    <a:pt x="3675" y="7122"/>
                  </a:cubicBezTo>
                  <a:cubicBezTo>
                    <a:pt x="3675" y="7076"/>
                    <a:pt x="3675" y="7031"/>
                    <a:pt x="3675" y="6985"/>
                  </a:cubicBezTo>
                  <a:cubicBezTo>
                    <a:pt x="3652" y="6962"/>
                    <a:pt x="3652" y="6940"/>
                    <a:pt x="3629" y="6917"/>
                  </a:cubicBezTo>
                  <a:cubicBezTo>
                    <a:pt x="3629" y="6894"/>
                    <a:pt x="3606" y="6871"/>
                    <a:pt x="3606" y="6871"/>
                  </a:cubicBezTo>
                  <a:cubicBezTo>
                    <a:pt x="3584" y="6825"/>
                    <a:pt x="3561" y="6803"/>
                    <a:pt x="3561" y="6780"/>
                  </a:cubicBezTo>
                  <a:cubicBezTo>
                    <a:pt x="3538" y="6757"/>
                    <a:pt x="3515" y="6734"/>
                    <a:pt x="3515" y="6688"/>
                  </a:cubicBezTo>
                  <a:cubicBezTo>
                    <a:pt x="3470" y="6643"/>
                    <a:pt x="3447" y="6597"/>
                    <a:pt x="3401" y="6529"/>
                  </a:cubicBezTo>
                  <a:cubicBezTo>
                    <a:pt x="3378" y="6483"/>
                    <a:pt x="3355" y="6415"/>
                    <a:pt x="3310" y="6346"/>
                  </a:cubicBezTo>
                  <a:cubicBezTo>
                    <a:pt x="3310" y="6323"/>
                    <a:pt x="3287" y="6278"/>
                    <a:pt x="3264" y="6255"/>
                  </a:cubicBezTo>
                  <a:cubicBezTo>
                    <a:pt x="3264" y="6232"/>
                    <a:pt x="3264" y="6232"/>
                    <a:pt x="3241" y="6209"/>
                  </a:cubicBezTo>
                  <a:cubicBezTo>
                    <a:pt x="3241" y="6186"/>
                    <a:pt x="3218" y="6163"/>
                    <a:pt x="3218" y="6141"/>
                  </a:cubicBezTo>
                  <a:lnTo>
                    <a:pt x="3196" y="6141"/>
                  </a:lnTo>
                  <a:cubicBezTo>
                    <a:pt x="3127" y="6004"/>
                    <a:pt x="3059" y="5867"/>
                    <a:pt x="2990" y="5730"/>
                  </a:cubicBezTo>
                  <a:cubicBezTo>
                    <a:pt x="2945" y="5661"/>
                    <a:pt x="2922" y="5593"/>
                    <a:pt x="2876" y="5524"/>
                  </a:cubicBezTo>
                  <a:cubicBezTo>
                    <a:pt x="2853" y="5456"/>
                    <a:pt x="2808" y="5387"/>
                    <a:pt x="2785" y="5319"/>
                  </a:cubicBezTo>
                  <a:cubicBezTo>
                    <a:pt x="2739" y="5250"/>
                    <a:pt x="2716" y="5182"/>
                    <a:pt x="2671" y="5091"/>
                  </a:cubicBezTo>
                  <a:cubicBezTo>
                    <a:pt x="2648" y="5022"/>
                    <a:pt x="2602" y="4954"/>
                    <a:pt x="2579" y="4885"/>
                  </a:cubicBezTo>
                  <a:cubicBezTo>
                    <a:pt x="2511" y="4748"/>
                    <a:pt x="2442" y="4611"/>
                    <a:pt x="2374" y="4452"/>
                  </a:cubicBezTo>
                  <a:cubicBezTo>
                    <a:pt x="2305" y="4315"/>
                    <a:pt x="2237" y="4178"/>
                    <a:pt x="2168" y="4041"/>
                  </a:cubicBezTo>
                  <a:cubicBezTo>
                    <a:pt x="2146" y="3972"/>
                    <a:pt x="2100" y="3904"/>
                    <a:pt x="2077" y="3835"/>
                  </a:cubicBezTo>
                  <a:cubicBezTo>
                    <a:pt x="2054" y="3767"/>
                    <a:pt x="2009" y="3698"/>
                    <a:pt x="1986" y="3630"/>
                  </a:cubicBezTo>
                  <a:cubicBezTo>
                    <a:pt x="1917" y="3493"/>
                    <a:pt x="1849" y="3356"/>
                    <a:pt x="1780" y="3219"/>
                  </a:cubicBezTo>
                  <a:cubicBezTo>
                    <a:pt x="1735" y="3082"/>
                    <a:pt x="1666" y="2945"/>
                    <a:pt x="1598" y="2808"/>
                  </a:cubicBezTo>
                  <a:cubicBezTo>
                    <a:pt x="1529" y="2671"/>
                    <a:pt x="1484" y="2557"/>
                    <a:pt x="1415" y="2420"/>
                  </a:cubicBezTo>
                  <a:cubicBezTo>
                    <a:pt x="1347" y="2283"/>
                    <a:pt x="1301" y="2146"/>
                    <a:pt x="1233" y="2009"/>
                  </a:cubicBezTo>
                  <a:cubicBezTo>
                    <a:pt x="1141" y="1758"/>
                    <a:pt x="1027" y="1530"/>
                    <a:pt x="890" y="1279"/>
                  </a:cubicBezTo>
                  <a:cubicBezTo>
                    <a:pt x="867" y="1256"/>
                    <a:pt x="845" y="1210"/>
                    <a:pt x="822" y="1188"/>
                  </a:cubicBezTo>
                  <a:cubicBezTo>
                    <a:pt x="827" y="1188"/>
                    <a:pt x="831" y="1189"/>
                    <a:pt x="834" y="1190"/>
                  </a:cubicBezTo>
                  <a:lnTo>
                    <a:pt x="834" y="1190"/>
                  </a:lnTo>
                  <a:cubicBezTo>
                    <a:pt x="815" y="1157"/>
                    <a:pt x="795" y="1135"/>
                    <a:pt x="776" y="1096"/>
                  </a:cubicBezTo>
                  <a:lnTo>
                    <a:pt x="776" y="1096"/>
                  </a:lnTo>
                  <a:cubicBezTo>
                    <a:pt x="776" y="1096"/>
                    <a:pt x="799" y="1119"/>
                    <a:pt x="799" y="1119"/>
                  </a:cubicBezTo>
                  <a:cubicBezTo>
                    <a:pt x="776" y="1096"/>
                    <a:pt x="753" y="1073"/>
                    <a:pt x="753" y="1028"/>
                  </a:cubicBezTo>
                  <a:lnTo>
                    <a:pt x="753" y="1051"/>
                  </a:lnTo>
                  <a:cubicBezTo>
                    <a:pt x="708" y="959"/>
                    <a:pt x="685" y="891"/>
                    <a:pt x="639" y="822"/>
                  </a:cubicBezTo>
                  <a:cubicBezTo>
                    <a:pt x="594" y="754"/>
                    <a:pt x="548" y="663"/>
                    <a:pt x="502" y="594"/>
                  </a:cubicBezTo>
                  <a:cubicBezTo>
                    <a:pt x="479" y="548"/>
                    <a:pt x="434" y="526"/>
                    <a:pt x="411" y="480"/>
                  </a:cubicBezTo>
                  <a:cubicBezTo>
                    <a:pt x="388" y="434"/>
                    <a:pt x="365" y="412"/>
                    <a:pt x="342" y="366"/>
                  </a:cubicBezTo>
                  <a:cubicBezTo>
                    <a:pt x="297" y="275"/>
                    <a:pt x="251" y="206"/>
                    <a:pt x="206" y="138"/>
                  </a:cubicBezTo>
                  <a:lnTo>
                    <a:pt x="228" y="138"/>
                  </a:lnTo>
                  <a:cubicBezTo>
                    <a:pt x="206" y="138"/>
                    <a:pt x="206" y="115"/>
                    <a:pt x="183" y="92"/>
                  </a:cubicBezTo>
                  <a:lnTo>
                    <a:pt x="206" y="92"/>
                  </a:lnTo>
                  <a:lnTo>
                    <a:pt x="160" y="23"/>
                  </a:lnTo>
                  <a:cubicBezTo>
                    <a:pt x="137" y="1"/>
                    <a:pt x="114" y="1"/>
                    <a:pt x="9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8" name="Google Shape;9761;p58"/>
            <p:cNvSpPr/>
            <p:nvPr/>
          </p:nvSpPr>
          <p:spPr>
            <a:xfrm>
              <a:off x="4747494" y="3558767"/>
              <a:ext cx="25859" cy="45595"/>
            </a:xfrm>
            <a:custGeom>
              <a:avLst/>
              <a:gdLst/>
              <a:ahLst/>
              <a:cxnLst/>
              <a:rect l="l" t="t" r="r" b="b"/>
              <a:pathLst>
                <a:path w="549" h="968" extrusionOk="0">
                  <a:moveTo>
                    <a:pt x="92" y="0"/>
                  </a:moveTo>
                  <a:cubicBezTo>
                    <a:pt x="92" y="0"/>
                    <a:pt x="69" y="23"/>
                    <a:pt x="46" y="23"/>
                  </a:cubicBezTo>
                  <a:cubicBezTo>
                    <a:pt x="46" y="23"/>
                    <a:pt x="46" y="46"/>
                    <a:pt x="23" y="46"/>
                  </a:cubicBezTo>
                  <a:cubicBezTo>
                    <a:pt x="1" y="69"/>
                    <a:pt x="1" y="92"/>
                    <a:pt x="1" y="114"/>
                  </a:cubicBezTo>
                  <a:cubicBezTo>
                    <a:pt x="23" y="160"/>
                    <a:pt x="46" y="206"/>
                    <a:pt x="92" y="251"/>
                  </a:cubicBezTo>
                  <a:cubicBezTo>
                    <a:pt x="92" y="297"/>
                    <a:pt x="115" y="320"/>
                    <a:pt x="115" y="343"/>
                  </a:cubicBezTo>
                  <a:cubicBezTo>
                    <a:pt x="138" y="388"/>
                    <a:pt x="160" y="434"/>
                    <a:pt x="183" y="480"/>
                  </a:cubicBezTo>
                  <a:lnTo>
                    <a:pt x="206" y="525"/>
                  </a:lnTo>
                  <a:cubicBezTo>
                    <a:pt x="206" y="548"/>
                    <a:pt x="206" y="571"/>
                    <a:pt x="229" y="594"/>
                  </a:cubicBezTo>
                  <a:cubicBezTo>
                    <a:pt x="229" y="594"/>
                    <a:pt x="229" y="594"/>
                    <a:pt x="252" y="617"/>
                  </a:cubicBezTo>
                  <a:cubicBezTo>
                    <a:pt x="252" y="639"/>
                    <a:pt x="252" y="639"/>
                    <a:pt x="274" y="662"/>
                  </a:cubicBezTo>
                  <a:cubicBezTo>
                    <a:pt x="297" y="754"/>
                    <a:pt x="320" y="822"/>
                    <a:pt x="366" y="913"/>
                  </a:cubicBezTo>
                  <a:cubicBezTo>
                    <a:pt x="382" y="947"/>
                    <a:pt x="411" y="968"/>
                    <a:pt x="444" y="968"/>
                  </a:cubicBezTo>
                  <a:cubicBezTo>
                    <a:pt x="455" y="968"/>
                    <a:pt x="468" y="965"/>
                    <a:pt x="480" y="959"/>
                  </a:cubicBezTo>
                  <a:cubicBezTo>
                    <a:pt x="526" y="936"/>
                    <a:pt x="548" y="891"/>
                    <a:pt x="526" y="845"/>
                  </a:cubicBezTo>
                  <a:cubicBezTo>
                    <a:pt x="480" y="708"/>
                    <a:pt x="434" y="571"/>
                    <a:pt x="389" y="434"/>
                  </a:cubicBezTo>
                  <a:cubicBezTo>
                    <a:pt x="366" y="366"/>
                    <a:pt x="320" y="297"/>
                    <a:pt x="297" y="251"/>
                  </a:cubicBezTo>
                  <a:cubicBezTo>
                    <a:pt x="274" y="183"/>
                    <a:pt x="252" y="114"/>
                    <a:pt x="206" y="46"/>
                  </a:cubicBezTo>
                  <a:cubicBezTo>
                    <a:pt x="206" y="23"/>
                    <a:pt x="183" y="23"/>
                    <a:pt x="160" y="0"/>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9" name="Google Shape;9762;p58"/>
            <p:cNvSpPr/>
            <p:nvPr/>
          </p:nvSpPr>
          <p:spPr>
            <a:xfrm>
              <a:off x="4961444" y="3845818"/>
              <a:ext cx="115119" cy="68864"/>
            </a:xfrm>
            <a:custGeom>
              <a:avLst/>
              <a:gdLst/>
              <a:ahLst/>
              <a:cxnLst/>
              <a:rect l="l" t="t" r="r" b="b"/>
              <a:pathLst>
                <a:path w="2444" h="1462" extrusionOk="0">
                  <a:moveTo>
                    <a:pt x="2260" y="1"/>
                  </a:moveTo>
                  <a:cubicBezTo>
                    <a:pt x="2238" y="24"/>
                    <a:pt x="2238" y="24"/>
                    <a:pt x="2215" y="24"/>
                  </a:cubicBezTo>
                  <a:cubicBezTo>
                    <a:pt x="2192" y="24"/>
                    <a:pt x="2169" y="24"/>
                    <a:pt x="2146" y="46"/>
                  </a:cubicBezTo>
                  <a:cubicBezTo>
                    <a:pt x="2124" y="46"/>
                    <a:pt x="2101" y="69"/>
                    <a:pt x="2078" y="69"/>
                  </a:cubicBezTo>
                  <a:cubicBezTo>
                    <a:pt x="1987" y="115"/>
                    <a:pt x="1872" y="138"/>
                    <a:pt x="1758" y="183"/>
                  </a:cubicBezTo>
                  <a:cubicBezTo>
                    <a:pt x="1621" y="229"/>
                    <a:pt x="1484" y="275"/>
                    <a:pt x="1347" y="297"/>
                  </a:cubicBezTo>
                  <a:cubicBezTo>
                    <a:pt x="1211" y="343"/>
                    <a:pt x="1051" y="389"/>
                    <a:pt x="891" y="412"/>
                  </a:cubicBezTo>
                  <a:cubicBezTo>
                    <a:pt x="754" y="434"/>
                    <a:pt x="617" y="480"/>
                    <a:pt x="457" y="503"/>
                  </a:cubicBezTo>
                  <a:cubicBezTo>
                    <a:pt x="412" y="503"/>
                    <a:pt x="366" y="503"/>
                    <a:pt x="298" y="526"/>
                  </a:cubicBezTo>
                  <a:cubicBezTo>
                    <a:pt x="229" y="526"/>
                    <a:pt x="161" y="526"/>
                    <a:pt x="92" y="548"/>
                  </a:cubicBezTo>
                  <a:cubicBezTo>
                    <a:pt x="46" y="548"/>
                    <a:pt x="1" y="594"/>
                    <a:pt x="1" y="640"/>
                  </a:cubicBezTo>
                  <a:cubicBezTo>
                    <a:pt x="1" y="685"/>
                    <a:pt x="46" y="731"/>
                    <a:pt x="92" y="731"/>
                  </a:cubicBezTo>
                  <a:lnTo>
                    <a:pt x="183" y="731"/>
                  </a:lnTo>
                  <a:cubicBezTo>
                    <a:pt x="138" y="777"/>
                    <a:pt x="138" y="845"/>
                    <a:pt x="161" y="914"/>
                  </a:cubicBezTo>
                  <a:cubicBezTo>
                    <a:pt x="161" y="914"/>
                    <a:pt x="161" y="937"/>
                    <a:pt x="183" y="959"/>
                  </a:cubicBezTo>
                  <a:cubicBezTo>
                    <a:pt x="183" y="1005"/>
                    <a:pt x="206" y="1051"/>
                    <a:pt x="229" y="1096"/>
                  </a:cubicBezTo>
                  <a:lnTo>
                    <a:pt x="206" y="1051"/>
                  </a:lnTo>
                  <a:lnTo>
                    <a:pt x="206" y="1051"/>
                  </a:lnTo>
                  <a:cubicBezTo>
                    <a:pt x="252" y="1142"/>
                    <a:pt x="275" y="1233"/>
                    <a:pt x="343" y="1302"/>
                  </a:cubicBezTo>
                  <a:cubicBezTo>
                    <a:pt x="366" y="1370"/>
                    <a:pt x="434" y="1416"/>
                    <a:pt x="503" y="1439"/>
                  </a:cubicBezTo>
                  <a:cubicBezTo>
                    <a:pt x="549" y="1462"/>
                    <a:pt x="571" y="1462"/>
                    <a:pt x="617" y="1462"/>
                  </a:cubicBezTo>
                  <a:lnTo>
                    <a:pt x="686" y="1462"/>
                  </a:lnTo>
                  <a:cubicBezTo>
                    <a:pt x="708" y="1462"/>
                    <a:pt x="754" y="1462"/>
                    <a:pt x="777" y="1439"/>
                  </a:cubicBezTo>
                  <a:lnTo>
                    <a:pt x="868" y="1439"/>
                  </a:lnTo>
                  <a:cubicBezTo>
                    <a:pt x="891" y="1416"/>
                    <a:pt x="914" y="1416"/>
                    <a:pt x="959" y="1416"/>
                  </a:cubicBezTo>
                  <a:cubicBezTo>
                    <a:pt x="1028" y="1416"/>
                    <a:pt x="1096" y="1393"/>
                    <a:pt x="1165" y="1393"/>
                  </a:cubicBezTo>
                  <a:cubicBezTo>
                    <a:pt x="1233" y="1370"/>
                    <a:pt x="1302" y="1370"/>
                    <a:pt x="1370" y="1347"/>
                  </a:cubicBezTo>
                  <a:cubicBezTo>
                    <a:pt x="1530" y="1325"/>
                    <a:pt x="1667" y="1279"/>
                    <a:pt x="1827" y="1233"/>
                  </a:cubicBezTo>
                  <a:cubicBezTo>
                    <a:pt x="1918" y="1210"/>
                    <a:pt x="1987" y="1188"/>
                    <a:pt x="2078" y="1142"/>
                  </a:cubicBezTo>
                  <a:cubicBezTo>
                    <a:pt x="2146" y="1119"/>
                    <a:pt x="2238" y="1073"/>
                    <a:pt x="2306" y="1028"/>
                  </a:cubicBezTo>
                  <a:cubicBezTo>
                    <a:pt x="2375" y="982"/>
                    <a:pt x="2397" y="891"/>
                    <a:pt x="2375" y="822"/>
                  </a:cubicBezTo>
                  <a:cubicBezTo>
                    <a:pt x="2375" y="800"/>
                    <a:pt x="2375" y="777"/>
                    <a:pt x="2375" y="754"/>
                  </a:cubicBezTo>
                  <a:cubicBezTo>
                    <a:pt x="2352" y="731"/>
                    <a:pt x="2329" y="685"/>
                    <a:pt x="2329" y="640"/>
                  </a:cubicBezTo>
                  <a:cubicBezTo>
                    <a:pt x="2329" y="594"/>
                    <a:pt x="2329" y="571"/>
                    <a:pt x="2329" y="548"/>
                  </a:cubicBezTo>
                  <a:cubicBezTo>
                    <a:pt x="2352" y="457"/>
                    <a:pt x="2375" y="366"/>
                    <a:pt x="2397" y="275"/>
                  </a:cubicBezTo>
                  <a:cubicBezTo>
                    <a:pt x="2397" y="275"/>
                    <a:pt x="2420" y="252"/>
                    <a:pt x="2420" y="229"/>
                  </a:cubicBezTo>
                  <a:cubicBezTo>
                    <a:pt x="2443" y="183"/>
                    <a:pt x="2443" y="160"/>
                    <a:pt x="2420" y="115"/>
                  </a:cubicBezTo>
                  <a:cubicBezTo>
                    <a:pt x="2420" y="92"/>
                    <a:pt x="2397" y="69"/>
                    <a:pt x="2397" y="46"/>
                  </a:cubicBezTo>
                  <a:cubicBezTo>
                    <a:pt x="2352" y="24"/>
                    <a:pt x="2329" y="1"/>
                    <a:pt x="228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0" name="Google Shape;9763;p58"/>
            <p:cNvSpPr/>
            <p:nvPr/>
          </p:nvSpPr>
          <p:spPr>
            <a:xfrm>
              <a:off x="5046373" y="3665222"/>
              <a:ext cx="83937" cy="211396"/>
            </a:xfrm>
            <a:custGeom>
              <a:avLst/>
              <a:gdLst/>
              <a:ahLst/>
              <a:cxnLst/>
              <a:rect l="l" t="t" r="r" b="b"/>
              <a:pathLst>
                <a:path w="1782" h="4488" extrusionOk="0">
                  <a:moveTo>
                    <a:pt x="1393" y="274"/>
                  </a:moveTo>
                  <a:cubicBezTo>
                    <a:pt x="1393" y="297"/>
                    <a:pt x="1371" y="297"/>
                    <a:pt x="1371" y="297"/>
                  </a:cubicBezTo>
                  <a:lnTo>
                    <a:pt x="1393" y="297"/>
                  </a:lnTo>
                  <a:lnTo>
                    <a:pt x="1393" y="274"/>
                  </a:lnTo>
                  <a:close/>
                  <a:moveTo>
                    <a:pt x="1667" y="0"/>
                  </a:moveTo>
                  <a:cubicBezTo>
                    <a:pt x="1622" y="0"/>
                    <a:pt x="1599" y="0"/>
                    <a:pt x="1576" y="23"/>
                  </a:cubicBezTo>
                  <a:cubicBezTo>
                    <a:pt x="1507" y="114"/>
                    <a:pt x="1439" y="205"/>
                    <a:pt x="1393" y="297"/>
                  </a:cubicBezTo>
                  <a:cubicBezTo>
                    <a:pt x="1188" y="548"/>
                    <a:pt x="1028" y="799"/>
                    <a:pt x="868" y="1096"/>
                  </a:cubicBezTo>
                  <a:cubicBezTo>
                    <a:pt x="823" y="1164"/>
                    <a:pt x="800" y="1233"/>
                    <a:pt x="754" y="1301"/>
                  </a:cubicBezTo>
                  <a:cubicBezTo>
                    <a:pt x="731" y="1370"/>
                    <a:pt x="686" y="1438"/>
                    <a:pt x="663" y="1507"/>
                  </a:cubicBezTo>
                  <a:cubicBezTo>
                    <a:pt x="594" y="1666"/>
                    <a:pt x="526" y="1826"/>
                    <a:pt x="457" y="2009"/>
                  </a:cubicBezTo>
                  <a:cubicBezTo>
                    <a:pt x="412" y="2146"/>
                    <a:pt x="366" y="2305"/>
                    <a:pt x="321" y="2465"/>
                  </a:cubicBezTo>
                  <a:cubicBezTo>
                    <a:pt x="275" y="2625"/>
                    <a:pt x="229" y="2785"/>
                    <a:pt x="184" y="2945"/>
                  </a:cubicBezTo>
                  <a:cubicBezTo>
                    <a:pt x="138" y="3127"/>
                    <a:pt x="92" y="3287"/>
                    <a:pt x="69" y="3447"/>
                  </a:cubicBezTo>
                  <a:cubicBezTo>
                    <a:pt x="47" y="3629"/>
                    <a:pt x="24" y="3812"/>
                    <a:pt x="24" y="3972"/>
                  </a:cubicBezTo>
                  <a:cubicBezTo>
                    <a:pt x="24" y="4040"/>
                    <a:pt x="24" y="4109"/>
                    <a:pt x="24" y="4154"/>
                  </a:cubicBezTo>
                  <a:cubicBezTo>
                    <a:pt x="24" y="4177"/>
                    <a:pt x="24" y="4223"/>
                    <a:pt x="24" y="4246"/>
                  </a:cubicBezTo>
                  <a:cubicBezTo>
                    <a:pt x="24" y="4268"/>
                    <a:pt x="1" y="4314"/>
                    <a:pt x="24" y="4337"/>
                  </a:cubicBezTo>
                  <a:cubicBezTo>
                    <a:pt x="24" y="4360"/>
                    <a:pt x="24" y="4382"/>
                    <a:pt x="47" y="4405"/>
                  </a:cubicBezTo>
                  <a:cubicBezTo>
                    <a:pt x="47" y="4428"/>
                    <a:pt x="69" y="4451"/>
                    <a:pt x="92" y="4474"/>
                  </a:cubicBezTo>
                  <a:cubicBezTo>
                    <a:pt x="117" y="4482"/>
                    <a:pt x="145" y="4487"/>
                    <a:pt x="173" y="4487"/>
                  </a:cubicBezTo>
                  <a:cubicBezTo>
                    <a:pt x="221" y="4487"/>
                    <a:pt x="269" y="4472"/>
                    <a:pt x="298" y="4428"/>
                  </a:cubicBezTo>
                  <a:cubicBezTo>
                    <a:pt x="298" y="4428"/>
                    <a:pt x="321" y="4405"/>
                    <a:pt x="321" y="4405"/>
                  </a:cubicBezTo>
                  <a:cubicBezTo>
                    <a:pt x="321" y="4382"/>
                    <a:pt x="343" y="4360"/>
                    <a:pt x="343" y="4337"/>
                  </a:cubicBezTo>
                  <a:cubicBezTo>
                    <a:pt x="343" y="4314"/>
                    <a:pt x="343" y="4291"/>
                    <a:pt x="343" y="4291"/>
                  </a:cubicBezTo>
                  <a:cubicBezTo>
                    <a:pt x="389" y="4268"/>
                    <a:pt x="412" y="4246"/>
                    <a:pt x="412" y="4223"/>
                  </a:cubicBezTo>
                  <a:cubicBezTo>
                    <a:pt x="457" y="4177"/>
                    <a:pt x="457" y="4131"/>
                    <a:pt x="457" y="4086"/>
                  </a:cubicBezTo>
                  <a:cubicBezTo>
                    <a:pt x="457" y="4063"/>
                    <a:pt x="480" y="4040"/>
                    <a:pt x="480" y="4017"/>
                  </a:cubicBezTo>
                  <a:cubicBezTo>
                    <a:pt x="480" y="3994"/>
                    <a:pt x="480" y="3949"/>
                    <a:pt x="503" y="3903"/>
                  </a:cubicBezTo>
                  <a:cubicBezTo>
                    <a:pt x="503" y="3812"/>
                    <a:pt x="526" y="3721"/>
                    <a:pt x="526" y="3652"/>
                  </a:cubicBezTo>
                  <a:cubicBezTo>
                    <a:pt x="572" y="3492"/>
                    <a:pt x="594" y="3333"/>
                    <a:pt x="640" y="3173"/>
                  </a:cubicBezTo>
                  <a:cubicBezTo>
                    <a:pt x="663" y="3013"/>
                    <a:pt x="709" y="2830"/>
                    <a:pt x="731" y="2671"/>
                  </a:cubicBezTo>
                  <a:cubicBezTo>
                    <a:pt x="777" y="2511"/>
                    <a:pt x="823" y="2374"/>
                    <a:pt x="868" y="2214"/>
                  </a:cubicBezTo>
                  <a:cubicBezTo>
                    <a:pt x="937" y="1963"/>
                    <a:pt x="1028" y="1712"/>
                    <a:pt x="1119" y="1484"/>
                  </a:cubicBezTo>
                  <a:cubicBezTo>
                    <a:pt x="1142" y="1392"/>
                    <a:pt x="1188" y="1301"/>
                    <a:pt x="1234" y="1210"/>
                  </a:cubicBezTo>
                  <a:cubicBezTo>
                    <a:pt x="1279" y="1118"/>
                    <a:pt x="1325" y="1027"/>
                    <a:pt x="1371" y="936"/>
                  </a:cubicBezTo>
                  <a:cubicBezTo>
                    <a:pt x="1416" y="845"/>
                    <a:pt x="1485" y="753"/>
                    <a:pt x="1530" y="662"/>
                  </a:cubicBezTo>
                  <a:cubicBezTo>
                    <a:pt x="1553" y="616"/>
                    <a:pt x="1576" y="571"/>
                    <a:pt x="1599" y="525"/>
                  </a:cubicBezTo>
                  <a:cubicBezTo>
                    <a:pt x="1622" y="479"/>
                    <a:pt x="1644" y="434"/>
                    <a:pt x="1667" y="388"/>
                  </a:cubicBezTo>
                  <a:cubicBezTo>
                    <a:pt x="1690" y="365"/>
                    <a:pt x="1690" y="320"/>
                    <a:pt x="1667" y="274"/>
                  </a:cubicBezTo>
                  <a:cubicBezTo>
                    <a:pt x="1690" y="251"/>
                    <a:pt x="1713" y="228"/>
                    <a:pt x="1736" y="183"/>
                  </a:cubicBezTo>
                  <a:cubicBezTo>
                    <a:pt x="1759" y="160"/>
                    <a:pt x="1781" y="137"/>
                    <a:pt x="1781" y="114"/>
                  </a:cubicBezTo>
                  <a:cubicBezTo>
                    <a:pt x="1781" y="69"/>
                    <a:pt x="1759" y="46"/>
                    <a:pt x="1736" y="23"/>
                  </a:cubicBezTo>
                  <a:cubicBezTo>
                    <a:pt x="1713" y="0"/>
                    <a:pt x="1690" y="0"/>
                    <a:pt x="166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1" name="Google Shape;9764;p58"/>
            <p:cNvSpPr/>
            <p:nvPr/>
          </p:nvSpPr>
          <p:spPr>
            <a:xfrm>
              <a:off x="5675362" y="3860892"/>
              <a:ext cx="283887" cy="355906"/>
            </a:xfrm>
            <a:custGeom>
              <a:avLst/>
              <a:gdLst/>
              <a:ahLst/>
              <a:cxnLst/>
              <a:rect l="l" t="t" r="r" b="b"/>
              <a:pathLst>
                <a:path w="6027" h="7556" extrusionOk="0">
                  <a:moveTo>
                    <a:pt x="5091" y="0"/>
                  </a:moveTo>
                  <a:cubicBezTo>
                    <a:pt x="5068" y="23"/>
                    <a:pt x="5022" y="23"/>
                    <a:pt x="5000" y="46"/>
                  </a:cubicBezTo>
                  <a:lnTo>
                    <a:pt x="4954" y="46"/>
                  </a:lnTo>
                  <a:cubicBezTo>
                    <a:pt x="4931" y="46"/>
                    <a:pt x="4908" y="46"/>
                    <a:pt x="4863" y="69"/>
                  </a:cubicBezTo>
                  <a:cubicBezTo>
                    <a:pt x="4863" y="69"/>
                    <a:pt x="4840" y="92"/>
                    <a:pt x="4840" y="92"/>
                  </a:cubicBezTo>
                  <a:lnTo>
                    <a:pt x="4817" y="46"/>
                  </a:lnTo>
                  <a:cubicBezTo>
                    <a:pt x="4794" y="23"/>
                    <a:pt x="4771" y="23"/>
                    <a:pt x="4748" y="23"/>
                  </a:cubicBezTo>
                  <a:lnTo>
                    <a:pt x="4680" y="23"/>
                  </a:lnTo>
                  <a:cubicBezTo>
                    <a:pt x="4657" y="69"/>
                    <a:pt x="4634" y="114"/>
                    <a:pt x="4657" y="160"/>
                  </a:cubicBezTo>
                  <a:cubicBezTo>
                    <a:pt x="4680" y="183"/>
                    <a:pt x="4703" y="206"/>
                    <a:pt x="4703" y="228"/>
                  </a:cubicBezTo>
                  <a:cubicBezTo>
                    <a:pt x="4748" y="320"/>
                    <a:pt x="4771" y="388"/>
                    <a:pt x="4794" y="480"/>
                  </a:cubicBezTo>
                  <a:cubicBezTo>
                    <a:pt x="4817" y="571"/>
                    <a:pt x="4863" y="662"/>
                    <a:pt x="4885" y="753"/>
                  </a:cubicBezTo>
                  <a:cubicBezTo>
                    <a:pt x="4954" y="936"/>
                    <a:pt x="5022" y="1119"/>
                    <a:pt x="5068" y="1301"/>
                  </a:cubicBezTo>
                  <a:cubicBezTo>
                    <a:pt x="5091" y="1438"/>
                    <a:pt x="5114" y="1552"/>
                    <a:pt x="5136" y="1666"/>
                  </a:cubicBezTo>
                  <a:cubicBezTo>
                    <a:pt x="5136" y="1781"/>
                    <a:pt x="5159" y="1895"/>
                    <a:pt x="5159" y="2055"/>
                  </a:cubicBezTo>
                  <a:cubicBezTo>
                    <a:pt x="5159" y="2123"/>
                    <a:pt x="5182" y="2169"/>
                    <a:pt x="5182" y="2237"/>
                  </a:cubicBezTo>
                  <a:cubicBezTo>
                    <a:pt x="5182" y="2306"/>
                    <a:pt x="5182" y="2374"/>
                    <a:pt x="5182" y="2443"/>
                  </a:cubicBezTo>
                  <a:lnTo>
                    <a:pt x="5205" y="2465"/>
                  </a:lnTo>
                  <a:cubicBezTo>
                    <a:pt x="5205" y="2534"/>
                    <a:pt x="5205" y="2579"/>
                    <a:pt x="5205" y="2625"/>
                  </a:cubicBezTo>
                  <a:cubicBezTo>
                    <a:pt x="5205" y="2694"/>
                    <a:pt x="5205" y="2762"/>
                    <a:pt x="5205" y="2831"/>
                  </a:cubicBezTo>
                  <a:cubicBezTo>
                    <a:pt x="5205" y="2853"/>
                    <a:pt x="5205" y="2876"/>
                    <a:pt x="5205" y="2922"/>
                  </a:cubicBezTo>
                  <a:lnTo>
                    <a:pt x="5205" y="2968"/>
                  </a:lnTo>
                  <a:lnTo>
                    <a:pt x="5182" y="3013"/>
                  </a:lnTo>
                  <a:cubicBezTo>
                    <a:pt x="5182" y="3059"/>
                    <a:pt x="5182" y="3082"/>
                    <a:pt x="5182" y="3127"/>
                  </a:cubicBezTo>
                  <a:cubicBezTo>
                    <a:pt x="5182" y="3287"/>
                    <a:pt x="5182" y="3401"/>
                    <a:pt x="5159" y="3515"/>
                  </a:cubicBezTo>
                  <a:lnTo>
                    <a:pt x="5159" y="3607"/>
                  </a:lnTo>
                  <a:cubicBezTo>
                    <a:pt x="5136" y="3652"/>
                    <a:pt x="5136" y="3698"/>
                    <a:pt x="5136" y="3766"/>
                  </a:cubicBezTo>
                  <a:cubicBezTo>
                    <a:pt x="5114" y="3721"/>
                    <a:pt x="5068" y="3698"/>
                    <a:pt x="5022" y="3652"/>
                  </a:cubicBezTo>
                  <a:cubicBezTo>
                    <a:pt x="5000" y="3629"/>
                    <a:pt x="4977" y="3629"/>
                    <a:pt x="4931" y="3607"/>
                  </a:cubicBezTo>
                  <a:cubicBezTo>
                    <a:pt x="4885" y="3584"/>
                    <a:pt x="4863" y="3584"/>
                    <a:pt x="4817" y="3584"/>
                  </a:cubicBezTo>
                  <a:cubicBezTo>
                    <a:pt x="4794" y="3584"/>
                    <a:pt x="4771" y="3584"/>
                    <a:pt x="4748" y="3607"/>
                  </a:cubicBezTo>
                  <a:cubicBezTo>
                    <a:pt x="4680" y="3607"/>
                    <a:pt x="4634" y="3652"/>
                    <a:pt x="4566" y="3698"/>
                  </a:cubicBezTo>
                  <a:cubicBezTo>
                    <a:pt x="4543" y="3721"/>
                    <a:pt x="4520" y="3744"/>
                    <a:pt x="4475" y="3789"/>
                  </a:cubicBezTo>
                  <a:cubicBezTo>
                    <a:pt x="4452" y="3812"/>
                    <a:pt x="4429" y="3858"/>
                    <a:pt x="4406" y="3903"/>
                  </a:cubicBezTo>
                  <a:cubicBezTo>
                    <a:pt x="4338" y="4017"/>
                    <a:pt x="4292" y="4109"/>
                    <a:pt x="4246" y="4223"/>
                  </a:cubicBezTo>
                  <a:lnTo>
                    <a:pt x="4201" y="4406"/>
                  </a:lnTo>
                  <a:lnTo>
                    <a:pt x="4132" y="4565"/>
                  </a:lnTo>
                  <a:cubicBezTo>
                    <a:pt x="4087" y="4679"/>
                    <a:pt x="4041" y="4816"/>
                    <a:pt x="3972" y="4931"/>
                  </a:cubicBezTo>
                  <a:cubicBezTo>
                    <a:pt x="3950" y="4999"/>
                    <a:pt x="3927" y="5045"/>
                    <a:pt x="3881" y="5113"/>
                  </a:cubicBezTo>
                  <a:cubicBezTo>
                    <a:pt x="3858" y="5159"/>
                    <a:pt x="3835" y="5204"/>
                    <a:pt x="3813" y="5250"/>
                  </a:cubicBezTo>
                  <a:lnTo>
                    <a:pt x="3813" y="5273"/>
                  </a:lnTo>
                  <a:lnTo>
                    <a:pt x="3790" y="5273"/>
                  </a:lnTo>
                  <a:lnTo>
                    <a:pt x="3790" y="5296"/>
                  </a:lnTo>
                  <a:cubicBezTo>
                    <a:pt x="3698" y="5410"/>
                    <a:pt x="3607" y="5547"/>
                    <a:pt x="3516" y="5661"/>
                  </a:cubicBezTo>
                  <a:cubicBezTo>
                    <a:pt x="3447" y="5729"/>
                    <a:pt x="3402" y="5775"/>
                    <a:pt x="3356" y="5821"/>
                  </a:cubicBezTo>
                  <a:lnTo>
                    <a:pt x="3333" y="5866"/>
                  </a:lnTo>
                  <a:cubicBezTo>
                    <a:pt x="3265" y="5912"/>
                    <a:pt x="3219" y="5980"/>
                    <a:pt x="3151" y="6026"/>
                  </a:cubicBezTo>
                  <a:cubicBezTo>
                    <a:pt x="3037" y="6140"/>
                    <a:pt x="2922" y="6232"/>
                    <a:pt x="2831" y="6300"/>
                  </a:cubicBezTo>
                  <a:cubicBezTo>
                    <a:pt x="2785" y="6300"/>
                    <a:pt x="2763" y="6323"/>
                    <a:pt x="2717" y="6346"/>
                  </a:cubicBezTo>
                  <a:lnTo>
                    <a:pt x="2649" y="6414"/>
                  </a:lnTo>
                  <a:cubicBezTo>
                    <a:pt x="2580" y="6437"/>
                    <a:pt x="2512" y="6483"/>
                    <a:pt x="2443" y="6505"/>
                  </a:cubicBezTo>
                  <a:cubicBezTo>
                    <a:pt x="2397" y="6528"/>
                    <a:pt x="2352" y="6551"/>
                    <a:pt x="2306" y="6574"/>
                  </a:cubicBezTo>
                  <a:lnTo>
                    <a:pt x="2260" y="6597"/>
                  </a:lnTo>
                  <a:cubicBezTo>
                    <a:pt x="2215" y="6620"/>
                    <a:pt x="2169" y="6642"/>
                    <a:pt x="2101" y="6665"/>
                  </a:cubicBezTo>
                  <a:cubicBezTo>
                    <a:pt x="2055" y="6688"/>
                    <a:pt x="1987" y="6688"/>
                    <a:pt x="1918" y="6711"/>
                  </a:cubicBezTo>
                  <a:cubicBezTo>
                    <a:pt x="1827" y="6734"/>
                    <a:pt x="1758" y="6757"/>
                    <a:pt x="1690" y="6779"/>
                  </a:cubicBezTo>
                  <a:cubicBezTo>
                    <a:pt x="1621" y="6779"/>
                    <a:pt x="1553" y="6779"/>
                    <a:pt x="1484" y="6802"/>
                  </a:cubicBezTo>
                  <a:lnTo>
                    <a:pt x="1439" y="6802"/>
                  </a:lnTo>
                  <a:cubicBezTo>
                    <a:pt x="1347" y="6825"/>
                    <a:pt x="1256" y="6825"/>
                    <a:pt x="1165" y="6848"/>
                  </a:cubicBezTo>
                  <a:lnTo>
                    <a:pt x="1096" y="6848"/>
                  </a:lnTo>
                  <a:cubicBezTo>
                    <a:pt x="1028" y="6871"/>
                    <a:pt x="937" y="6893"/>
                    <a:pt x="868" y="6893"/>
                  </a:cubicBezTo>
                  <a:lnTo>
                    <a:pt x="823" y="6871"/>
                  </a:lnTo>
                  <a:lnTo>
                    <a:pt x="617" y="6871"/>
                  </a:lnTo>
                  <a:lnTo>
                    <a:pt x="594" y="6893"/>
                  </a:lnTo>
                  <a:cubicBezTo>
                    <a:pt x="571" y="6893"/>
                    <a:pt x="549" y="6893"/>
                    <a:pt x="503" y="6916"/>
                  </a:cubicBezTo>
                  <a:cubicBezTo>
                    <a:pt x="503" y="6916"/>
                    <a:pt x="503" y="6939"/>
                    <a:pt x="480" y="6939"/>
                  </a:cubicBezTo>
                  <a:lnTo>
                    <a:pt x="457" y="6962"/>
                  </a:lnTo>
                  <a:cubicBezTo>
                    <a:pt x="434" y="6962"/>
                    <a:pt x="412" y="6985"/>
                    <a:pt x="389" y="7008"/>
                  </a:cubicBezTo>
                  <a:cubicBezTo>
                    <a:pt x="343" y="7053"/>
                    <a:pt x="275" y="7099"/>
                    <a:pt x="206" y="7122"/>
                  </a:cubicBezTo>
                  <a:cubicBezTo>
                    <a:pt x="183" y="7145"/>
                    <a:pt x="183" y="7145"/>
                    <a:pt x="161" y="7145"/>
                  </a:cubicBezTo>
                  <a:lnTo>
                    <a:pt x="138" y="7145"/>
                  </a:lnTo>
                  <a:lnTo>
                    <a:pt x="115" y="7167"/>
                  </a:lnTo>
                  <a:cubicBezTo>
                    <a:pt x="69" y="7167"/>
                    <a:pt x="69" y="7190"/>
                    <a:pt x="46" y="7213"/>
                  </a:cubicBezTo>
                  <a:cubicBezTo>
                    <a:pt x="24" y="7236"/>
                    <a:pt x="1" y="7259"/>
                    <a:pt x="1" y="7282"/>
                  </a:cubicBezTo>
                  <a:cubicBezTo>
                    <a:pt x="1" y="7304"/>
                    <a:pt x="1" y="7327"/>
                    <a:pt x="1" y="7350"/>
                  </a:cubicBezTo>
                  <a:cubicBezTo>
                    <a:pt x="24" y="7418"/>
                    <a:pt x="69" y="7464"/>
                    <a:pt x="115" y="7464"/>
                  </a:cubicBezTo>
                  <a:lnTo>
                    <a:pt x="571" y="7464"/>
                  </a:lnTo>
                  <a:cubicBezTo>
                    <a:pt x="594" y="7487"/>
                    <a:pt x="640" y="7487"/>
                    <a:pt x="663" y="7487"/>
                  </a:cubicBezTo>
                  <a:lnTo>
                    <a:pt x="731" y="7487"/>
                  </a:lnTo>
                  <a:cubicBezTo>
                    <a:pt x="800" y="7487"/>
                    <a:pt x="868" y="7487"/>
                    <a:pt x="914" y="7464"/>
                  </a:cubicBezTo>
                  <a:cubicBezTo>
                    <a:pt x="959" y="7487"/>
                    <a:pt x="1005" y="7510"/>
                    <a:pt x="1028" y="7510"/>
                  </a:cubicBezTo>
                  <a:cubicBezTo>
                    <a:pt x="1074" y="7533"/>
                    <a:pt x="1119" y="7533"/>
                    <a:pt x="1165" y="7533"/>
                  </a:cubicBezTo>
                  <a:lnTo>
                    <a:pt x="1188" y="7533"/>
                  </a:lnTo>
                  <a:cubicBezTo>
                    <a:pt x="1233" y="7533"/>
                    <a:pt x="1279" y="7555"/>
                    <a:pt x="1325" y="7555"/>
                  </a:cubicBezTo>
                  <a:lnTo>
                    <a:pt x="1530" y="7555"/>
                  </a:lnTo>
                  <a:cubicBezTo>
                    <a:pt x="1576" y="7533"/>
                    <a:pt x="1621" y="7533"/>
                    <a:pt x="1667" y="7510"/>
                  </a:cubicBezTo>
                  <a:lnTo>
                    <a:pt x="1758" y="7487"/>
                  </a:lnTo>
                  <a:lnTo>
                    <a:pt x="1850" y="7487"/>
                  </a:lnTo>
                  <a:cubicBezTo>
                    <a:pt x="1895" y="7464"/>
                    <a:pt x="1964" y="7464"/>
                    <a:pt x="2009" y="7441"/>
                  </a:cubicBezTo>
                  <a:lnTo>
                    <a:pt x="2055" y="7441"/>
                  </a:lnTo>
                  <a:cubicBezTo>
                    <a:pt x="2101" y="7418"/>
                    <a:pt x="2124" y="7418"/>
                    <a:pt x="2169" y="7418"/>
                  </a:cubicBezTo>
                  <a:lnTo>
                    <a:pt x="2192" y="7396"/>
                  </a:lnTo>
                  <a:lnTo>
                    <a:pt x="2238" y="7396"/>
                  </a:lnTo>
                  <a:cubicBezTo>
                    <a:pt x="2260" y="7396"/>
                    <a:pt x="2283" y="7418"/>
                    <a:pt x="2306" y="7418"/>
                  </a:cubicBezTo>
                  <a:lnTo>
                    <a:pt x="2375" y="7418"/>
                  </a:lnTo>
                  <a:cubicBezTo>
                    <a:pt x="2420" y="7396"/>
                    <a:pt x="2443" y="7396"/>
                    <a:pt x="2466" y="7396"/>
                  </a:cubicBezTo>
                  <a:lnTo>
                    <a:pt x="2489" y="7373"/>
                  </a:lnTo>
                  <a:lnTo>
                    <a:pt x="2512" y="7373"/>
                  </a:lnTo>
                  <a:lnTo>
                    <a:pt x="2580" y="7350"/>
                  </a:lnTo>
                  <a:lnTo>
                    <a:pt x="2649" y="7327"/>
                  </a:lnTo>
                  <a:cubicBezTo>
                    <a:pt x="2717" y="7282"/>
                    <a:pt x="2808" y="7259"/>
                    <a:pt x="2877" y="7213"/>
                  </a:cubicBezTo>
                  <a:lnTo>
                    <a:pt x="2991" y="7167"/>
                  </a:lnTo>
                  <a:lnTo>
                    <a:pt x="3105" y="7122"/>
                  </a:lnTo>
                  <a:lnTo>
                    <a:pt x="3128" y="7099"/>
                  </a:lnTo>
                  <a:cubicBezTo>
                    <a:pt x="3196" y="7076"/>
                    <a:pt x="3265" y="7053"/>
                    <a:pt x="3333" y="7008"/>
                  </a:cubicBezTo>
                  <a:cubicBezTo>
                    <a:pt x="3447" y="6939"/>
                    <a:pt x="3562" y="6848"/>
                    <a:pt x="3653" y="6757"/>
                  </a:cubicBezTo>
                  <a:lnTo>
                    <a:pt x="3744" y="6711"/>
                  </a:lnTo>
                  <a:cubicBezTo>
                    <a:pt x="3790" y="6642"/>
                    <a:pt x="3858" y="6597"/>
                    <a:pt x="3927" y="6528"/>
                  </a:cubicBezTo>
                  <a:cubicBezTo>
                    <a:pt x="3972" y="6483"/>
                    <a:pt x="4041" y="6414"/>
                    <a:pt x="4087" y="6346"/>
                  </a:cubicBezTo>
                  <a:lnTo>
                    <a:pt x="4132" y="6277"/>
                  </a:lnTo>
                  <a:cubicBezTo>
                    <a:pt x="4155" y="6232"/>
                    <a:pt x="4201" y="6163"/>
                    <a:pt x="4246" y="6117"/>
                  </a:cubicBezTo>
                  <a:cubicBezTo>
                    <a:pt x="4292" y="6026"/>
                    <a:pt x="4315" y="5958"/>
                    <a:pt x="4360" y="5866"/>
                  </a:cubicBezTo>
                  <a:cubicBezTo>
                    <a:pt x="4406" y="5798"/>
                    <a:pt x="4429" y="5729"/>
                    <a:pt x="4475" y="5638"/>
                  </a:cubicBezTo>
                  <a:lnTo>
                    <a:pt x="4497" y="5592"/>
                  </a:lnTo>
                  <a:cubicBezTo>
                    <a:pt x="4520" y="5570"/>
                    <a:pt x="4520" y="5547"/>
                    <a:pt x="4543" y="5501"/>
                  </a:cubicBezTo>
                  <a:cubicBezTo>
                    <a:pt x="4543" y="5524"/>
                    <a:pt x="4543" y="5547"/>
                    <a:pt x="4543" y="5547"/>
                  </a:cubicBezTo>
                  <a:lnTo>
                    <a:pt x="4566" y="5570"/>
                  </a:lnTo>
                  <a:cubicBezTo>
                    <a:pt x="4566" y="5615"/>
                    <a:pt x="4566" y="5638"/>
                    <a:pt x="4589" y="5684"/>
                  </a:cubicBezTo>
                  <a:cubicBezTo>
                    <a:pt x="4589" y="5729"/>
                    <a:pt x="4612" y="5798"/>
                    <a:pt x="4657" y="5844"/>
                  </a:cubicBezTo>
                  <a:cubicBezTo>
                    <a:pt x="4680" y="5912"/>
                    <a:pt x="4748" y="5958"/>
                    <a:pt x="4817" y="6003"/>
                  </a:cubicBezTo>
                  <a:cubicBezTo>
                    <a:pt x="4817" y="6003"/>
                    <a:pt x="4840" y="6026"/>
                    <a:pt x="4863" y="6026"/>
                  </a:cubicBezTo>
                  <a:cubicBezTo>
                    <a:pt x="4885" y="6049"/>
                    <a:pt x="4908" y="6049"/>
                    <a:pt x="4954" y="6072"/>
                  </a:cubicBezTo>
                  <a:lnTo>
                    <a:pt x="5022" y="6072"/>
                  </a:lnTo>
                  <a:cubicBezTo>
                    <a:pt x="5068" y="6072"/>
                    <a:pt x="5136" y="6049"/>
                    <a:pt x="5159" y="6049"/>
                  </a:cubicBezTo>
                  <a:cubicBezTo>
                    <a:pt x="5205" y="6026"/>
                    <a:pt x="5251" y="6003"/>
                    <a:pt x="5296" y="5980"/>
                  </a:cubicBezTo>
                  <a:cubicBezTo>
                    <a:pt x="5319" y="5980"/>
                    <a:pt x="5365" y="5958"/>
                    <a:pt x="5388" y="5935"/>
                  </a:cubicBezTo>
                  <a:cubicBezTo>
                    <a:pt x="5433" y="5889"/>
                    <a:pt x="5479" y="5866"/>
                    <a:pt x="5502" y="5844"/>
                  </a:cubicBezTo>
                  <a:cubicBezTo>
                    <a:pt x="5525" y="5798"/>
                    <a:pt x="5570" y="5752"/>
                    <a:pt x="5593" y="5729"/>
                  </a:cubicBezTo>
                  <a:lnTo>
                    <a:pt x="5593" y="5707"/>
                  </a:lnTo>
                  <a:cubicBezTo>
                    <a:pt x="5639" y="5638"/>
                    <a:pt x="5661" y="5570"/>
                    <a:pt x="5707" y="5501"/>
                  </a:cubicBezTo>
                  <a:cubicBezTo>
                    <a:pt x="5753" y="5387"/>
                    <a:pt x="5776" y="5296"/>
                    <a:pt x="5798" y="5227"/>
                  </a:cubicBezTo>
                  <a:cubicBezTo>
                    <a:pt x="5798" y="5204"/>
                    <a:pt x="5798" y="5159"/>
                    <a:pt x="5798" y="5136"/>
                  </a:cubicBezTo>
                  <a:cubicBezTo>
                    <a:pt x="5821" y="5136"/>
                    <a:pt x="5821" y="5136"/>
                    <a:pt x="5821" y="5113"/>
                  </a:cubicBezTo>
                  <a:cubicBezTo>
                    <a:pt x="5821" y="5090"/>
                    <a:pt x="5844" y="5090"/>
                    <a:pt x="5844" y="5067"/>
                  </a:cubicBezTo>
                  <a:cubicBezTo>
                    <a:pt x="5844" y="5045"/>
                    <a:pt x="5844" y="5045"/>
                    <a:pt x="5867" y="5022"/>
                  </a:cubicBezTo>
                  <a:lnTo>
                    <a:pt x="5867" y="4999"/>
                  </a:lnTo>
                  <a:cubicBezTo>
                    <a:pt x="5890" y="4931"/>
                    <a:pt x="5913" y="4862"/>
                    <a:pt x="5935" y="4794"/>
                  </a:cubicBezTo>
                  <a:lnTo>
                    <a:pt x="5935" y="4748"/>
                  </a:lnTo>
                  <a:cubicBezTo>
                    <a:pt x="5958" y="4679"/>
                    <a:pt x="5981" y="4588"/>
                    <a:pt x="5981" y="4497"/>
                  </a:cubicBezTo>
                  <a:cubicBezTo>
                    <a:pt x="6004" y="4428"/>
                    <a:pt x="6004" y="4337"/>
                    <a:pt x="6027" y="4269"/>
                  </a:cubicBezTo>
                  <a:cubicBezTo>
                    <a:pt x="6027" y="4086"/>
                    <a:pt x="6027" y="3903"/>
                    <a:pt x="6027" y="3744"/>
                  </a:cubicBezTo>
                  <a:cubicBezTo>
                    <a:pt x="6027" y="3584"/>
                    <a:pt x="6027" y="3401"/>
                    <a:pt x="6027" y="3241"/>
                  </a:cubicBezTo>
                  <a:cubicBezTo>
                    <a:pt x="6027" y="3150"/>
                    <a:pt x="6027" y="3082"/>
                    <a:pt x="6027" y="2990"/>
                  </a:cubicBezTo>
                  <a:cubicBezTo>
                    <a:pt x="6027" y="2968"/>
                    <a:pt x="6027" y="2968"/>
                    <a:pt x="6027" y="2945"/>
                  </a:cubicBezTo>
                  <a:cubicBezTo>
                    <a:pt x="6027" y="2922"/>
                    <a:pt x="6027" y="2899"/>
                    <a:pt x="6027" y="2876"/>
                  </a:cubicBezTo>
                  <a:lnTo>
                    <a:pt x="6004" y="2853"/>
                  </a:lnTo>
                  <a:cubicBezTo>
                    <a:pt x="6004" y="2808"/>
                    <a:pt x="6004" y="2762"/>
                    <a:pt x="6004" y="2716"/>
                  </a:cubicBezTo>
                  <a:lnTo>
                    <a:pt x="5981" y="2625"/>
                  </a:lnTo>
                  <a:cubicBezTo>
                    <a:pt x="5981" y="2602"/>
                    <a:pt x="5981" y="2557"/>
                    <a:pt x="5958" y="2511"/>
                  </a:cubicBezTo>
                  <a:lnTo>
                    <a:pt x="5958" y="2420"/>
                  </a:lnTo>
                  <a:cubicBezTo>
                    <a:pt x="5935" y="2328"/>
                    <a:pt x="5913" y="2214"/>
                    <a:pt x="5890" y="2123"/>
                  </a:cubicBezTo>
                  <a:lnTo>
                    <a:pt x="5867" y="1986"/>
                  </a:lnTo>
                  <a:lnTo>
                    <a:pt x="5844" y="1803"/>
                  </a:lnTo>
                  <a:cubicBezTo>
                    <a:pt x="5821" y="1712"/>
                    <a:pt x="5821" y="1621"/>
                    <a:pt x="5798" y="1530"/>
                  </a:cubicBezTo>
                  <a:cubicBezTo>
                    <a:pt x="5776" y="1438"/>
                    <a:pt x="5776" y="1370"/>
                    <a:pt x="5753" y="1301"/>
                  </a:cubicBezTo>
                  <a:lnTo>
                    <a:pt x="5730" y="1233"/>
                  </a:lnTo>
                  <a:cubicBezTo>
                    <a:pt x="5707" y="1164"/>
                    <a:pt x="5707" y="1096"/>
                    <a:pt x="5684" y="1050"/>
                  </a:cubicBezTo>
                  <a:cubicBezTo>
                    <a:pt x="5684" y="1027"/>
                    <a:pt x="5661" y="982"/>
                    <a:pt x="5616" y="982"/>
                  </a:cubicBezTo>
                  <a:cubicBezTo>
                    <a:pt x="5616" y="913"/>
                    <a:pt x="5593" y="868"/>
                    <a:pt x="5570" y="799"/>
                  </a:cubicBezTo>
                  <a:cubicBezTo>
                    <a:pt x="5570" y="776"/>
                    <a:pt x="5570" y="753"/>
                    <a:pt x="5547" y="731"/>
                  </a:cubicBezTo>
                  <a:cubicBezTo>
                    <a:pt x="5525" y="685"/>
                    <a:pt x="5502" y="685"/>
                    <a:pt x="5479" y="685"/>
                  </a:cubicBezTo>
                  <a:lnTo>
                    <a:pt x="5479" y="662"/>
                  </a:lnTo>
                  <a:lnTo>
                    <a:pt x="5479" y="639"/>
                  </a:lnTo>
                  <a:lnTo>
                    <a:pt x="5456" y="594"/>
                  </a:lnTo>
                  <a:cubicBezTo>
                    <a:pt x="5456" y="525"/>
                    <a:pt x="5433" y="480"/>
                    <a:pt x="5410" y="411"/>
                  </a:cubicBezTo>
                  <a:lnTo>
                    <a:pt x="5410" y="365"/>
                  </a:lnTo>
                  <a:cubicBezTo>
                    <a:pt x="5388" y="320"/>
                    <a:pt x="5388" y="297"/>
                    <a:pt x="5365" y="251"/>
                  </a:cubicBezTo>
                  <a:cubicBezTo>
                    <a:pt x="5365" y="206"/>
                    <a:pt x="5342" y="160"/>
                    <a:pt x="5319" y="114"/>
                  </a:cubicBezTo>
                  <a:cubicBezTo>
                    <a:pt x="5296" y="92"/>
                    <a:pt x="5273" y="69"/>
                    <a:pt x="5228" y="46"/>
                  </a:cubicBezTo>
                  <a:cubicBezTo>
                    <a:pt x="5205" y="23"/>
                    <a:pt x="5182" y="0"/>
                    <a:pt x="513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2" name="Google Shape;9765;p58"/>
            <p:cNvSpPr/>
            <p:nvPr/>
          </p:nvSpPr>
          <p:spPr>
            <a:xfrm>
              <a:off x="5137804" y="3654435"/>
              <a:ext cx="79603" cy="38765"/>
            </a:xfrm>
            <a:custGeom>
              <a:avLst/>
              <a:gdLst/>
              <a:ahLst/>
              <a:cxnLst/>
              <a:rect l="l" t="t" r="r" b="b"/>
              <a:pathLst>
                <a:path w="1690" h="823" extrusionOk="0">
                  <a:moveTo>
                    <a:pt x="137" y="1"/>
                  </a:moveTo>
                  <a:cubicBezTo>
                    <a:pt x="114" y="1"/>
                    <a:pt x="91" y="24"/>
                    <a:pt x="69" y="46"/>
                  </a:cubicBezTo>
                  <a:cubicBezTo>
                    <a:pt x="69" y="69"/>
                    <a:pt x="46" y="92"/>
                    <a:pt x="69" y="115"/>
                  </a:cubicBezTo>
                  <a:cubicBezTo>
                    <a:pt x="46" y="138"/>
                    <a:pt x="46" y="138"/>
                    <a:pt x="23" y="161"/>
                  </a:cubicBezTo>
                  <a:cubicBezTo>
                    <a:pt x="0" y="183"/>
                    <a:pt x="23" y="229"/>
                    <a:pt x="46" y="275"/>
                  </a:cubicBezTo>
                  <a:cubicBezTo>
                    <a:pt x="114" y="298"/>
                    <a:pt x="160" y="343"/>
                    <a:pt x="206" y="366"/>
                  </a:cubicBezTo>
                  <a:cubicBezTo>
                    <a:pt x="251" y="412"/>
                    <a:pt x="297" y="434"/>
                    <a:pt x="365" y="457"/>
                  </a:cubicBezTo>
                  <a:cubicBezTo>
                    <a:pt x="479" y="526"/>
                    <a:pt x="616" y="594"/>
                    <a:pt x="753" y="640"/>
                  </a:cubicBezTo>
                  <a:cubicBezTo>
                    <a:pt x="867" y="686"/>
                    <a:pt x="982" y="731"/>
                    <a:pt x="1096" y="754"/>
                  </a:cubicBezTo>
                  <a:cubicBezTo>
                    <a:pt x="1164" y="777"/>
                    <a:pt x="1233" y="800"/>
                    <a:pt x="1278" y="800"/>
                  </a:cubicBezTo>
                  <a:cubicBezTo>
                    <a:pt x="1347" y="823"/>
                    <a:pt x="1392" y="823"/>
                    <a:pt x="1438" y="823"/>
                  </a:cubicBezTo>
                  <a:cubicBezTo>
                    <a:pt x="1461" y="823"/>
                    <a:pt x="1484" y="800"/>
                    <a:pt x="1507" y="777"/>
                  </a:cubicBezTo>
                  <a:cubicBezTo>
                    <a:pt x="1529" y="777"/>
                    <a:pt x="1575" y="777"/>
                    <a:pt x="1621" y="754"/>
                  </a:cubicBezTo>
                  <a:cubicBezTo>
                    <a:pt x="1666" y="754"/>
                    <a:pt x="1689" y="708"/>
                    <a:pt x="1689" y="663"/>
                  </a:cubicBezTo>
                  <a:cubicBezTo>
                    <a:pt x="1689" y="594"/>
                    <a:pt x="1644" y="549"/>
                    <a:pt x="1598" y="549"/>
                  </a:cubicBezTo>
                  <a:cubicBezTo>
                    <a:pt x="1598" y="549"/>
                    <a:pt x="1598" y="546"/>
                    <a:pt x="1598" y="543"/>
                  </a:cubicBezTo>
                  <a:lnTo>
                    <a:pt x="1598" y="543"/>
                  </a:lnTo>
                  <a:cubicBezTo>
                    <a:pt x="1606" y="546"/>
                    <a:pt x="1613" y="549"/>
                    <a:pt x="1621" y="549"/>
                  </a:cubicBezTo>
                  <a:cubicBezTo>
                    <a:pt x="1621" y="549"/>
                    <a:pt x="1598" y="549"/>
                    <a:pt x="1598" y="526"/>
                  </a:cubicBezTo>
                  <a:cubicBezTo>
                    <a:pt x="1598" y="526"/>
                    <a:pt x="1598" y="536"/>
                    <a:pt x="1598" y="543"/>
                  </a:cubicBezTo>
                  <a:cubicBezTo>
                    <a:pt x="1583" y="536"/>
                    <a:pt x="1567" y="526"/>
                    <a:pt x="1552" y="526"/>
                  </a:cubicBezTo>
                  <a:cubicBezTo>
                    <a:pt x="1529" y="526"/>
                    <a:pt x="1507" y="503"/>
                    <a:pt x="1484" y="503"/>
                  </a:cubicBezTo>
                  <a:cubicBezTo>
                    <a:pt x="1415" y="480"/>
                    <a:pt x="1370" y="457"/>
                    <a:pt x="1301" y="457"/>
                  </a:cubicBezTo>
                  <a:cubicBezTo>
                    <a:pt x="1233" y="434"/>
                    <a:pt x="1187" y="412"/>
                    <a:pt x="1119" y="389"/>
                  </a:cubicBezTo>
                  <a:cubicBezTo>
                    <a:pt x="1073" y="366"/>
                    <a:pt x="1004" y="343"/>
                    <a:pt x="936" y="320"/>
                  </a:cubicBezTo>
                  <a:cubicBezTo>
                    <a:pt x="867" y="298"/>
                    <a:pt x="799" y="275"/>
                    <a:pt x="731" y="229"/>
                  </a:cubicBezTo>
                  <a:cubicBezTo>
                    <a:pt x="685" y="206"/>
                    <a:pt x="616" y="183"/>
                    <a:pt x="548" y="161"/>
                  </a:cubicBezTo>
                  <a:cubicBezTo>
                    <a:pt x="479" y="138"/>
                    <a:pt x="411" y="115"/>
                    <a:pt x="343" y="69"/>
                  </a:cubicBezTo>
                  <a:cubicBezTo>
                    <a:pt x="320" y="69"/>
                    <a:pt x="274" y="46"/>
                    <a:pt x="251" y="46"/>
                  </a:cubicBezTo>
                  <a:cubicBezTo>
                    <a:pt x="228"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3" name="Google Shape;9766;p58"/>
            <p:cNvSpPr/>
            <p:nvPr/>
          </p:nvSpPr>
          <p:spPr>
            <a:xfrm>
              <a:off x="5479689" y="3588866"/>
              <a:ext cx="39849" cy="39802"/>
            </a:xfrm>
            <a:custGeom>
              <a:avLst/>
              <a:gdLst/>
              <a:ahLst/>
              <a:cxnLst/>
              <a:rect l="l" t="t" r="r" b="b"/>
              <a:pathLst>
                <a:path w="846" h="845" extrusionOk="0">
                  <a:moveTo>
                    <a:pt x="92" y="0"/>
                  </a:moveTo>
                  <a:cubicBezTo>
                    <a:pt x="69" y="0"/>
                    <a:pt x="46" y="23"/>
                    <a:pt x="46" y="23"/>
                  </a:cubicBezTo>
                  <a:cubicBezTo>
                    <a:pt x="23" y="46"/>
                    <a:pt x="23" y="46"/>
                    <a:pt x="1" y="69"/>
                  </a:cubicBezTo>
                  <a:cubicBezTo>
                    <a:pt x="1" y="92"/>
                    <a:pt x="23" y="115"/>
                    <a:pt x="23" y="137"/>
                  </a:cubicBezTo>
                  <a:cubicBezTo>
                    <a:pt x="69" y="206"/>
                    <a:pt x="92" y="274"/>
                    <a:pt x="160" y="343"/>
                  </a:cubicBezTo>
                  <a:cubicBezTo>
                    <a:pt x="206" y="411"/>
                    <a:pt x="274" y="480"/>
                    <a:pt x="320" y="548"/>
                  </a:cubicBezTo>
                  <a:cubicBezTo>
                    <a:pt x="343" y="571"/>
                    <a:pt x="389" y="617"/>
                    <a:pt x="411" y="640"/>
                  </a:cubicBezTo>
                  <a:cubicBezTo>
                    <a:pt x="434" y="662"/>
                    <a:pt x="480" y="685"/>
                    <a:pt x="503" y="731"/>
                  </a:cubicBezTo>
                  <a:cubicBezTo>
                    <a:pt x="526" y="754"/>
                    <a:pt x="548" y="777"/>
                    <a:pt x="594" y="799"/>
                  </a:cubicBezTo>
                  <a:cubicBezTo>
                    <a:pt x="617" y="799"/>
                    <a:pt x="640" y="845"/>
                    <a:pt x="685" y="845"/>
                  </a:cubicBezTo>
                  <a:cubicBezTo>
                    <a:pt x="708" y="845"/>
                    <a:pt x="731" y="845"/>
                    <a:pt x="754" y="822"/>
                  </a:cubicBezTo>
                  <a:cubicBezTo>
                    <a:pt x="777" y="822"/>
                    <a:pt x="799" y="799"/>
                    <a:pt x="799" y="777"/>
                  </a:cubicBezTo>
                  <a:cubicBezTo>
                    <a:pt x="799" y="777"/>
                    <a:pt x="799" y="754"/>
                    <a:pt x="799" y="754"/>
                  </a:cubicBezTo>
                  <a:lnTo>
                    <a:pt x="822" y="754"/>
                  </a:lnTo>
                  <a:cubicBezTo>
                    <a:pt x="845" y="708"/>
                    <a:pt x="845" y="662"/>
                    <a:pt x="822" y="640"/>
                  </a:cubicBezTo>
                  <a:cubicBezTo>
                    <a:pt x="799" y="594"/>
                    <a:pt x="777" y="571"/>
                    <a:pt x="731" y="548"/>
                  </a:cubicBezTo>
                  <a:cubicBezTo>
                    <a:pt x="708" y="525"/>
                    <a:pt x="663" y="503"/>
                    <a:pt x="617" y="457"/>
                  </a:cubicBezTo>
                  <a:cubicBezTo>
                    <a:pt x="548" y="388"/>
                    <a:pt x="480" y="320"/>
                    <a:pt x="389" y="229"/>
                  </a:cubicBezTo>
                  <a:cubicBezTo>
                    <a:pt x="366" y="206"/>
                    <a:pt x="343" y="160"/>
                    <a:pt x="320" y="137"/>
                  </a:cubicBezTo>
                  <a:cubicBezTo>
                    <a:pt x="297" y="115"/>
                    <a:pt x="274" y="69"/>
                    <a:pt x="252" y="46"/>
                  </a:cubicBezTo>
                  <a:cubicBezTo>
                    <a:pt x="229" y="35"/>
                    <a:pt x="206" y="29"/>
                    <a:pt x="186" y="29"/>
                  </a:cubicBezTo>
                  <a:cubicBezTo>
                    <a:pt x="166" y="29"/>
                    <a:pt x="149" y="35"/>
                    <a:pt x="138" y="46"/>
                  </a:cubicBezTo>
                  <a:cubicBezTo>
                    <a:pt x="138" y="23"/>
                    <a:pt x="115"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4" name="Google Shape;9767;p58"/>
            <p:cNvSpPr/>
            <p:nvPr/>
          </p:nvSpPr>
          <p:spPr>
            <a:xfrm>
              <a:off x="5552796" y="3622216"/>
              <a:ext cx="50588" cy="22609"/>
            </a:xfrm>
            <a:custGeom>
              <a:avLst/>
              <a:gdLst/>
              <a:ahLst/>
              <a:cxnLst/>
              <a:rect l="l" t="t" r="r" b="b"/>
              <a:pathLst>
                <a:path w="1074" h="480" extrusionOk="0">
                  <a:moveTo>
                    <a:pt x="868" y="0"/>
                  </a:moveTo>
                  <a:cubicBezTo>
                    <a:pt x="845" y="0"/>
                    <a:pt x="822" y="23"/>
                    <a:pt x="800" y="23"/>
                  </a:cubicBezTo>
                  <a:cubicBezTo>
                    <a:pt x="754" y="46"/>
                    <a:pt x="708" y="46"/>
                    <a:pt x="663" y="69"/>
                  </a:cubicBezTo>
                  <a:cubicBezTo>
                    <a:pt x="571" y="91"/>
                    <a:pt x="503" y="114"/>
                    <a:pt x="412" y="137"/>
                  </a:cubicBezTo>
                  <a:cubicBezTo>
                    <a:pt x="366" y="137"/>
                    <a:pt x="297" y="137"/>
                    <a:pt x="252" y="160"/>
                  </a:cubicBezTo>
                  <a:cubicBezTo>
                    <a:pt x="206" y="160"/>
                    <a:pt x="138" y="160"/>
                    <a:pt x="92" y="183"/>
                  </a:cubicBezTo>
                  <a:cubicBezTo>
                    <a:pt x="46" y="183"/>
                    <a:pt x="24" y="228"/>
                    <a:pt x="24" y="251"/>
                  </a:cubicBezTo>
                  <a:cubicBezTo>
                    <a:pt x="24" y="251"/>
                    <a:pt x="24" y="251"/>
                    <a:pt x="24" y="274"/>
                  </a:cubicBezTo>
                  <a:cubicBezTo>
                    <a:pt x="24" y="274"/>
                    <a:pt x="1" y="297"/>
                    <a:pt x="1" y="320"/>
                  </a:cubicBezTo>
                  <a:cubicBezTo>
                    <a:pt x="1" y="342"/>
                    <a:pt x="24" y="365"/>
                    <a:pt x="46" y="388"/>
                  </a:cubicBezTo>
                  <a:cubicBezTo>
                    <a:pt x="46" y="388"/>
                    <a:pt x="46" y="411"/>
                    <a:pt x="46" y="434"/>
                  </a:cubicBezTo>
                  <a:cubicBezTo>
                    <a:pt x="46" y="457"/>
                    <a:pt x="69" y="479"/>
                    <a:pt x="92" y="479"/>
                  </a:cubicBezTo>
                  <a:cubicBezTo>
                    <a:pt x="183" y="457"/>
                    <a:pt x="275" y="457"/>
                    <a:pt x="389" y="434"/>
                  </a:cubicBezTo>
                  <a:cubicBezTo>
                    <a:pt x="480" y="411"/>
                    <a:pt x="571" y="388"/>
                    <a:pt x="663" y="365"/>
                  </a:cubicBezTo>
                  <a:cubicBezTo>
                    <a:pt x="754" y="342"/>
                    <a:pt x="845" y="297"/>
                    <a:pt x="914" y="274"/>
                  </a:cubicBezTo>
                  <a:cubicBezTo>
                    <a:pt x="937" y="274"/>
                    <a:pt x="959" y="251"/>
                    <a:pt x="982" y="228"/>
                  </a:cubicBezTo>
                  <a:lnTo>
                    <a:pt x="1028" y="228"/>
                  </a:lnTo>
                  <a:cubicBezTo>
                    <a:pt x="1028" y="205"/>
                    <a:pt x="1051" y="205"/>
                    <a:pt x="1051" y="183"/>
                  </a:cubicBezTo>
                  <a:cubicBezTo>
                    <a:pt x="1073" y="160"/>
                    <a:pt x="1073" y="137"/>
                    <a:pt x="1073" y="114"/>
                  </a:cubicBezTo>
                  <a:cubicBezTo>
                    <a:pt x="1051" y="91"/>
                    <a:pt x="1028" y="69"/>
                    <a:pt x="1005" y="69"/>
                  </a:cubicBezTo>
                  <a:cubicBezTo>
                    <a:pt x="1005" y="46"/>
                    <a:pt x="1005" y="23"/>
                    <a:pt x="982" y="23"/>
                  </a:cubicBezTo>
                  <a:cubicBezTo>
                    <a:pt x="959" y="0"/>
                    <a:pt x="937" y="0"/>
                    <a:pt x="91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5" name="Google Shape;9768;p58"/>
            <p:cNvSpPr/>
            <p:nvPr/>
          </p:nvSpPr>
          <p:spPr>
            <a:xfrm>
              <a:off x="5563536" y="3383493"/>
              <a:ext cx="82853" cy="33820"/>
            </a:xfrm>
            <a:custGeom>
              <a:avLst/>
              <a:gdLst/>
              <a:ahLst/>
              <a:cxnLst/>
              <a:rect l="l" t="t" r="r" b="b"/>
              <a:pathLst>
                <a:path w="1759" h="718" extrusionOk="0">
                  <a:moveTo>
                    <a:pt x="115" y="1"/>
                  </a:moveTo>
                  <a:cubicBezTo>
                    <a:pt x="92" y="24"/>
                    <a:pt x="69" y="24"/>
                    <a:pt x="47" y="46"/>
                  </a:cubicBezTo>
                  <a:cubicBezTo>
                    <a:pt x="24" y="69"/>
                    <a:pt x="1" y="92"/>
                    <a:pt x="24" y="138"/>
                  </a:cubicBezTo>
                  <a:cubicBezTo>
                    <a:pt x="24" y="161"/>
                    <a:pt x="24" y="183"/>
                    <a:pt x="24" y="183"/>
                  </a:cubicBezTo>
                  <a:cubicBezTo>
                    <a:pt x="1" y="206"/>
                    <a:pt x="1" y="229"/>
                    <a:pt x="1" y="252"/>
                  </a:cubicBezTo>
                  <a:cubicBezTo>
                    <a:pt x="24" y="298"/>
                    <a:pt x="47" y="298"/>
                    <a:pt x="92" y="298"/>
                  </a:cubicBezTo>
                  <a:lnTo>
                    <a:pt x="206" y="298"/>
                  </a:lnTo>
                  <a:cubicBezTo>
                    <a:pt x="412" y="343"/>
                    <a:pt x="594" y="389"/>
                    <a:pt x="800" y="435"/>
                  </a:cubicBezTo>
                  <a:cubicBezTo>
                    <a:pt x="891" y="457"/>
                    <a:pt x="982" y="480"/>
                    <a:pt x="1074" y="503"/>
                  </a:cubicBezTo>
                  <a:cubicBezTo>
                    <a:pt x="1119" y="526"/>
                    <a:pt x="1165" y="526"/>
                    <a:pt x="1211" y="549"/>
                  </a:cubicBezTo>
                  <a:cubicBezTo>
                    <a:pt x="1256" y="571"/>
                    <a:pt x="1302" y="594"/>
                    <a:pt x="1348" y="594"/>
                  </a:cubicBezTo>
                  <a:cubicBezTo>
                    <a:pt x="1439" y="640"/>
                    <a:pt x="1507" y="663"/>
                    <a:pt x="1576" y="686"/>
                  </a:cubicBezTo>
                  <a:lnTo>
                    <a:pt x="1553" y="686"/>
                  </a:lnTo>
                  <a:cubicBezTo>
                    <a:pt x="1553" y="686"/>
                    <a:pt x="1576" y="708"/>
                    <a:pt x="1599" y="708"/>
                  </a:cubicBezTo>
                  <a:lnTo>
                    <a:pt x="1622" y="708"/>
                  </a:lnTo>
                  <a:cubicBezTo>
                    <a:pt x="1628" y="715"/>
                    <a:pt x="1637" y="718"/>
                    <a:pt x="1646" y="718"/>
                  </a:cubicBezTo>
                  <a:cubicBezTo>
                    <a:pt x="1669" y="718"/>
                    <a:pt x="1697" y="702"/>
                    <a:pt x="1713" y="686"/>
                  </a:cubicBezTo>
                  <a:cubicBezTo>
                    <a:pt x="1759" y="663"/>
                    <a:pt x="1759" y="571"/>
                    <a:pt x="1713" y="549"/>
                  </a:cubicBezTo>
                  <a:cubicBezTo>
                    <a:pt x="1690" y="526"/>
                    <a:pt x="1667" y="526"/>
                    <a:pt x="1667" y="503"/>
                  </a:cubicBezTo>
                  <a:cubicBezTo>
                    <a:pt x="1622" y="480"/>
                    <a:pt x="1576" y="457"/>
                    <a:pt x="1507" y="435"/>
                  </a:cubicBezTo>
                  <a:cubicBezTo>
                    <a:pt x="1439" y="389"/>
                    <a:pt x="1370" y="343"/>
                    <a:pt x="1302" y="320"/>
                  </a:cubicBezTo>
                  <a:cubicBezTo>
                    <a:pt x="1234" y="275"/>
                    <a:pt x="1165" y="252"/>
                    <a:pt x="1097" y="206"/>
                  </a:cubicBezTo>
                  <a:cubicBezTo>
                    <a:pt x="1005" y="183"/>
                    <a:pt x="937" y="161"/>
                    <a:pt x="868" y="138"/>
                  </a:cubicBezTo>
                  <a:cubicBezTo>
                    <a:pt x="731" y="92"/>
                    <a:pt x="572" y="46"/>
                    <a:pt x="435" y="24"/>
                  </a:cubicBezTo>
                  <a:cubicBezTo>
                    <a:pt x="366" y="1"/>
                    <a:pt x="298"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6" name="Google Shape;9769;p58"/>
            <p:cNvSpPr/>
            <p:nvPr/>
          </p:nvSpPr>
          <p:spPr>
            <a:xfrm>
              <a:off x="5538806" y="3440489"/>
              <a:ext cx="88223" cy="54215"/>
            </a:xfrm>
            <a:custGeom>
              <a:avLst/>
              <a:gdLst/>
              <a:ahLst/>
              <a:cxnLst/>
              <a:rect l="l" t="t" r="r" b="b"/>
              <a:pathLst>
                <a:path w="1873" h="1151" extrusionOk="0">
                  <a:moveTo>
                    <a:pt x="960" y="1"/>
                  </a:moveTo>
                  <a:cubicBezTo>
                    <a:pt x="937" y="1"/>
                    <a:pt x="891" y="23"/>
                    <a:pt x="868" y="23"/>
                  </a:cubicBezTo>
                  <a:cubicBezTo>
                    <a:pt x="754" y="23"/>
                    <a:pt x="663" y="69"/>
                    <a:pt x="549" y="115"/>
                  </a:cubicBezTo>
                  <a:cubicBezTo>
                    <a:pt x="480" y="160"/>
                    <a:pt x="389" y="206"/>
                    <a:pt x="321" y="252"/>
                  </a:cubicBezTo>
                  <a:cubicBezTo>
                    <a:pt x="298" y="274"/>
                    <a:pt x="275" y="297"/>
                    <a:pt x="229" y="320"/>
                  </a:cubicBezTo>
                  <a:cubicBezTo>
                    <a:pt x="206" y="343"/>
                    <a:pt x="184" y="366"/>
                    <a:pt x="138" y="389"/>
                  </a:cubicBezTo>
                  <a:cubicBezTo>
                    <a:pt x="115" y="411"/>
                    <a:pt x="69" y="457"/>
                    <a:pt x="47" y="480"/>
                  </a:cubicBezTo>
                  <a:cubicBezTo>
                    <a:pt x="1" y="526"/>
                    <a:pt x="1" y="571"/>
                    <a:pt x="47" y="594"/>
                  </a:cubicBezTo>
                  <a:cubicBezTo>
                    <a:pt x="58" y="617"/>
                    <a:pt x="81" y="628"/>
                    <a:pt x="104" y="628"/>
                  </a:cubicBezTo>
                  <a:cubicBezTo>
                    <a:pt x="127" y="628"/>
                    <a:pt x="149" y="617"/>
                    <a:pt x="161" y="594"/>
                  </a:cubicBezTo>
                  <a:cubicBezTo>
                    <a:pt x="161" y="594"/>
                    <a:pt x="184" y="571"/>
                    <a:pt x="184" y="571"/>
                  </a:cubicBezTo>
                  <a:cubicBezTo>
                    <a:pt x="206" y="548"/>
                    <a:pt x="229" y="526"/>
                    <a:pt x="275" y="526"/>
                  </a:cubicBezTo>
                  <a:cubicBezTo>
                    <a:pt x="298" y="503"/>
                    <a:pt x="343" y="480"/>
                    <a:pt x="366" y="480"/>
                  </a:cubicBezTo>
                  <a:cubicBezTo>
                    <a:pt x="435" y="457"/>
                    <a:pt x="480" y="434"/>
                    <a:pt x="526" y="411"/>
                  </a:cubicBezTo>
                  <a:cubicBezTo>
                    <a:pt x="572" y="389"/>
                    <a:pt x="640" y="389"/>
                    <a:pt x="686" y="366"/>
                  </a:cubicBezTo>
                  <a:cubicBezTo>
                    <a:pt x="731" y="343"/>
                    <a:pt x="777" y="343"/>
                    <a:pt x="823" y="320"/>
                  </a:cubicBezTo>
                  <a:lnTo>
                    <a:pt x="960" y="320"/>
                  </a:lnTo>
                  <a:cubicBezTo>
                    <a:pt x="982" y="320"/>
                    <a:pt x="982" y="320"/>
                    <a:pt x="1005" y="343"/>
                  </a:cubicBezTo>
                  <a:cubicBezTo>
                    <a:pt x="1028" y="343"/>
                    <a:pt x="1051" y="366"/>
                    <a:pt x="1097" y="366"/>
                  </a:cubicBezTo>
                  <a:cubicBezTo>
                    <a:pt x="1119" y="411"/>
                    <a:pt x="1142" y="434"/>
                    <a:pt x="1165" y="457"/>
                  </a:cubicBezTo>
                  <a:cubicBezTo>
                    <a:pt x="1256" y="548"/>
                    <a:pt x="1325" y="663"/>
                    <a:pt x="1393" y="777"/>
                  </a:cubicBezTo>
                  <a:cubicBezTo>
                    <a:pt x="1439" y="822"/>
                    <a:pt x="1485" y="891"/>
                    <a:pt x="1507" y="936"/>
                  </a:cubicBezTo>
                  <a:cubicBezTo>
                    <a:pt x="1530" y="959"/>
                    <a:pt x="1553" y="982"/>
                    <a:pt x="1576" y="1005"/>
                  </a:cubicBezTo>
                  <a:cubicBezTo>
                    <a:pt x="1576" y="1028"/>
                    <a:pt x="1599" y="1051"/>
                    <a:pt x="1622" y="1073"/>
                  </a:cubicBezTo>
                  <a:cubicBezTo>
                    <a:pt x="1622" y="1073"/>
                    <a:pt x="1644" y="1096"/>
                    <a:pt x="1644" y="1096"/>
                  </a:cubicBezTo>
                  <a:cubicBezTo>
                    <a:pt x="1678" y="1130"/>
                    <a:pt x="1711" y="1151"/>
                    <a:pt x="1745" y="1151"/>
                  </a:cubicBezTo>
                  <a:cubicBezTo>
                    <a:pt x="1757" y="1151"/>
                    <a:pt x="1769" y="1148"/>
                    <a:pt x="1781" y="1142"/>
                  </a:cubicBezTo>
                  <a:cubicBezTo>
                    <a:pt x="1827" y="1119"/>
                    <a:pt x="1873" y="1073"/>
                    <a:pt x="1873" y="1028"/>
                  </a:cubicBezTo>
                  <a:cubicBezTo>
                    <a:pt x="1873" y="1028"/>
                    <a:pt x="1873" y="1005"/>
                    <a:pt x="1873" y="1005"/>
                  </a:cubicBezTo>
                  <a:cubicBezTo>
                    <a:pt x="1873" y="982"/>
                    <a:pt x="1873" y="959"/>
                    <a:pt x="1873" y="936"/>
                  </a:cubicBezTo>
                  <a:cubicBezTo>
                    <a:pt x="1850" y="914"/>
                    <a:pt x="1850" y="891"/>
                    <a:pt x="1827" y="868"/>
                  </a:cubicBezTo>
                  <a:cubicBezTo>
                    <a:pt x="1827" y="868"/>
                    <a:pt x="1827" y="868"/>
                    <a:pt x="1827" y="845"/>
                  </a:cubicBezTo>
                  <a:cubicBezTo>
                    <a:pt x="1804" y="822"/>
                    <a:pt x="1804" y="799"/>
                    <a:pt x="1781" y="754"/>
                  </a:cubicBezTo>
                  <a:cubicBezTo>
                    <a:pt x="1759" y="731"/>
                    <a:pt x="1736" y="708"/>
                    <a:pt x="1713" y="663"/>
                  </a:cubicBezTo>
                  <a:cubicBezTo>
                    <a:pt x="1690" y="640"/>
                    <a:pt x="1667" y="617"/>
                    <a:pt x="1644" y="571"/>
                  </a:cubicBezTo>
                  <a:cubicBezTo>
                    <a:pt x="1622" y="526"/>
                    <a:pt x="1576" y="457"/>
                    <a:pt x="1530" y="389"/>
                  </a:cubicBezTo>
                  <a:cubicBezTo>
                    <a:pt x="1485" y="320"/>
                    <a:pt x="1439" y="252"/>
                    <a:pt x="1370" y="206"/>
                  </a:cubicBezTo>
                  <a:cubicBezTo>
                    <a:pt x="1348" y="183"/>
                    <a:pt x="1325" y="160"/>
                    <a:pt x="1302" y="138"/>
                  </a:cubicBezTo>
                  <a:cubicBezTo>
                    <a:pt x="1256" y="115"/>
                    <a:pt x="1211" y="92"/>
                    <a:pt x="1165" y="69"/>
                  </a:cubicBezTo>
                  <a:cubicBezTo>
                    <a:pt x="1119" y="46"/>
                    <a:pt x="1074" y="23"/>
                    <a:pt x="1028" y="23"/>
                  </a:cubicBezTo>
                  <a:cubicBezTo>
                    <a:pt x="1005" y="1"/>
                    <a:pt x="982" y="1"/>
                    <a:pt x="9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7" name="Google Shape;9770;p58"/>
            <p:cNvSpPr/>
            <p:nvPr/>
          </p:nvSpPr>
          <p:spPr>
            <a:xfrm>
              <a:off x="5589349" y="3695321"/>
              <a:ext cx="560190" cy="527925"/>
            </a:xfrm>
            <a:custGeom>
              <a:avLst/>
              <a:gdLst/>
              <a:ahLst/>
              <a:cxnLst/>
              <a:rect l="l" t="t" r="r" b="b"/>
              <a:pathLst>
                <a:path w="11893" h="11208" extrusionOk="0">
                  <a:moveTo>
                    <a:pt x="11779" y="0"/>
                  </a:moveTo>
                  <a:cubicBezTo>
                    <a:pt x="11756" y="0"/>
                    <a:pt x="11733" y="23"/>
                    <a:pt x="11733" y="46"/>
                  </a:cubicBezTo>
                  <a:lnTo>
                    <a:pt x="11665" y="91"/>
                  </a:lnTo>
                  <a:cubicBezTo>
                    <a:pt x="11642" y="91"/>
                    <a:pt x="11619" y="114"/>
                    <a:pt x="11596" y="137"/>
                  </a:cubicBezTo>
                  <a:cubicBezTo>
                    <a:pt x="11550" y="160"/>
                    <a:pt x="11528" y="183"/>
                    <a:pt x="11505" y="183"/>
                  </a:cubicBezTo>
                  <a:lnTo>
                    <a:pt x="11459" y="206"/>
                  </a:lnTo>
                  <a:lnTo>
                    <a:pt x="11436" y="228"/>
                  </a:lnTo>
                  <a:lnTo>
                    <a:pt x="11345" y="274"/>
                  </a:lnTo>
                  <a:cubicBezTo>
                    <a:pt x="11322" y="297"/>
                    <a:pt x="11276" y="343"/>
                    <a:pt x="11231" y="365"/>
                  </a:cubicBezTo>
                  <a:cubicBezTo>
                    <a:pt x="11185" y="388"/>
                    <a:pt x="11140" y="434"/>
                    <a:pt x="11094" y="457"/>
                  </a:cubicBezTo>
                  <a:cubicBezTo>
                    <a:pt x="11025" y="479"/>
                    <a:pt x="10957" y="525"/>
                    <a:pt x="10888" y="571"/>
                  </a:cubicBezTo>
                  <a:lnTo>
                    <a:pt x="10866" y="594"/>
                  </a:lnTo>
                  <a:cubicBezTo>
                    <a:pt x="10820" y="616"/>
                    <a:pt x="10774" y="639"/>
                    <a:pt x="10729" y="662"/>
                  </a:cubicBezTo>
                  <a:cubicBezTo>
                    <a:pt x="10706" y="685"/>
                    <a:pt x="10706" y="685"/>
                    <a:pt x="10683" y="685"/>
                  </a:cubicBezTo>
                  <a:lnTo>
                    <a:pt x="10660" y="708"/>
                  </a:lnTo>
                  <a:lnTo>
                    <a:pt x="10615" y="731"/>
                  </a:lnTo>
                  <a:cubicBezTo>
                    <a:pt x="10592" y="731"/>
                    <a:pt x="10569" y="753"/>
                    <a:pt x="10546" y="753"/>
                  </a:cubicBezTo>
                  <a:lnTo>
                    <a:pt x="10478" y="799"/>
                  </a:lnTo>
                  <a:cubicBezTo>
                    <a:pt x="10386" y="845"/>
                    <a:pt x="10295" y="890"/>
                    <a:pt x="10204" y="936"/>
                  </a:cubicBezTo>
                  <a:cubicBezTo>
                    <a:pt x="10181" y="959"/>
                    <a:pt x="10135" y="959"/>
                    <a:pt x="10112" y="982"/>
                  </a:cubicBezTo>
                  <a:lnTo>
                    <a:pt x="10090" y="1004"/>
                  </a:lnTo>
                  <a:cubicBezTo>
                    <a:pt x="10067" y="1004"/>
                    <a:pt x="10021" y="1027"/>
                    <a:pt x="9998" y="1050"/>
                  </a:cubicBezTo>
                  <a:lnTo>
                    <a:pt x="9953" y="1073"/>
                  </a:lnTo>
                  <a:cubicBezTo>
                    <a:pt x="9884" y="1119"/>
                    <a:pt x="9816" y="1164"/>
                    <a:pt x="9770" y="1233"/>
                  </a:cubicBezTo>
                  <a:cubicBezTo>
                    <a:pt x="9747" y="1233"/>
                    <a:pt x="9724" y="1256"/>
                    <a:pt x="9702" y="1278"/>
                  </a:cubicBezTo>
                  <a:cubicBezTo>
                    <a:pt x="9679" y="1301"/>
                    <a:pt x="9656" y="1324"/>
                    <a:pt x="9633" y="1347"/>
                  </a:cubicBezTo>
                  <a:cubicBezTo>
                    <a:pt x="9633" y="1347"/>
                    <a:pt x="9610" y="1370"/>
                    <a:pt x="9587" y="1392"/>
                  </a:cubicBezTo>
                  <a:cubicBezTo>
                    <a:pt x="9587" y="1392"/>
                    <a:pt x="9565" y="1392"/>
                    <a:pt x="9565" y="1415"/>
                  </a:cubicBezTo>
                  <a:lnTo>
                    <a:pt x="9542" y="1415"/>
                  </a:lnTo>
                  <a:lnTo>
                    <a:pt x="9496" y="1461"/>
                  </a:lnTo>
                  <a:lnTo>
                    <a:pt x="9450" y="1484"/>
                  </a:lnTo>
                  <a:cubicBezTo>
                    <a:pt x="9428" y="1529"/>
                    <a:pt x="9382" y="1552"/>
                    <a:pt x="9336" y="1598"/>
                  </a:cubicBezTo>
                  <a:lnTo>
                    <a:pt x="9313" y="1598"/>
                  </a:lnTo>
                  <a:lnTo>
                    <a:pt x="9313" y="1621"/>
                  </a:lnTo>
                  <a:cubicBezTo>
                    <a:pt x="9154" y="1735"/>
                    <a:pt x="8994" y="1826"/>
                    <a:pt x="8834" y="1917"/>
                  </a:cubicBezTo>
                  <a:cubicBezTo>
                    <a:pt x="8743" y="1986"/>
                    <a:pt x="8674" y="2032"/>
                    <a:pt x="8583" y="2077"/>
                  </a:cubicBezTo>
                  <a:cubicBezTo>
                    <a:pt x="8515" y="2123"/>
                    <a:pt x="8446" y="2169"/>
                    <a:pt x="8332" y="2214"/>
                  </a:cubicBezTo>
                  <a:cubicBezTo>
                    <a:pt x="8286" y="2237"/>
                    <a:pt x="8241" y="2260"/>
                    <a:pt x="8172" y="2283"/>
                  </a:cubicBezTo>
                  <a:cubicBezTo>
                    <a:pt x="8127" y="2306"/>
                    <a:pt x="8058" y="2328"/>
                    <a:pt x="8012" y="2351"/>
                  </a:cubicBezTo>
                  <a:lnTo>
                    <a:pt x="7990" y="2351"/>
                  </a:lnTo>
                  <a:cubicBezTo>
                    <a:pt x="7921" y="2374"/>
                    <a:pt x="7853" y="2420"/>
                    <a:pt x="7807" y="2442"/>
                  </a:cubicBezTo>
                  <a:cubicBezTo>
                    <a:pt x="7761" y="2465"/>
                    <a:pt x="7716" y="2465"/>
                    <a:pt x="7670" y="2488"/>
                  </a:cubicBezTo>
                  <a:lnTo>
                    <a:pt x="7579" y="2511"/>
                  </a:lnTo>
                  <a:cubicBezTo>
                    <a:pt x="7556" y="2534"/>
                    <a:pt x="7510" y="2534"/>
                    <a:pt x="7465" y="2557"/>
                  </a:cubicBezTo>
                  <a:lnTo>
                    <a:pt x="7396" y="2579"/>
                  </a:lnTo>
                  <a:cubicBezTo>
                    <a:pt x="7351" y="2602"/>
                    <a:pt x="7305" y="2625"/>
                    <a:pt x="7259" y="2625"/>
                  </a:cubicBezTo>
                  <a:lnTo>
                    <a:pt x="7191" y="2671"/>
                  </a:lnTo>
                  <a:cubicBezTo>
                    <a:pt x="7122" y="2694"/>
                    <a:pt x="7077" y="2694"/>
                    <a:pt x="7031" y="2716"/>
                  </a:cubicBezTo>
                  <a:lnTo>
                    <a:pt x="6985" y="2739"/>
                  </a:lnTo>
                  <a:cubicBezTo>
                    <a:pt x="6917" y="2762"/>
                    <a:pt x="6848" y="2762"/>
                    <a:pt x="6780" y="2785"/>
                  </a:cubicBezTo>
                  <a:cubicBezTo>
                    <a:pt x="6734" y="2808"/>
                    <a:pt x="6689" y="2808"/>
                    <a:pt x="6643" y="2808"/>
                  </a:cubicBezTo>
                  <a:lnTo>
                    <a:pt x="6574" y="2830"/>
                  </a:lnTo>
                  <a:cubicBezTo>
                    <a:pt x="6506" y="2853"/>
                    <a:pt x="6438" y="2876"/>
                    <a:pt x="6346" y="2876"/>
                  </a:cubicBezTo>
                  <a:lnTo>
                    <a:pt x="6392" y="2876"/>
                  </a:lnTo>
                  <a:cubicBezTo>
                    <a:pt x="6323" y="2899"/>
                    <a:pt x="6255" y="2899"/>
                    <a:pt x="6186" y="2922"/>
                  </a:cubicBezTo>
                  <a:cubicBezTo>
                    <a:pt x="6027" y="2945"/>
                    <a:pt x="5890" y="2967"/>
                    <a:pt x="5753" y="2967"/>
                  </a:cubicBezTo>
                  <a:cubicBezTo>
                    <a:pt x="5639" y="2990"/>
                    <a:pt x="5502" y="2990"/>
                    <a:pt x="5388" y="2990"/>
                  </a:cubicBezTo>
                  <a:lnTo>
                    <a:pt x="4840" y="2990"/>
                  </a:lnTo>
                  <a:cubicBezTo>
                    <a:pt x="4726" y="2990"/>
                    <a:pt x="4589" y="2967"/>
                    <a:pt x="4452" y="2967"/>
                  </a:cubicBezTo>
                  <a:lnTo>
                    <a:pt x="4429" y="2967"/>
                  </a:lnTo>
                  <a:cubicBezTo>
                    <a:pt x="4360" y="2945"/>
                    <a:pt x="4292" y="2945"/>
                    <a:pt x="4223" y="2922"/>
                  </a:cubicBezTo>
                  <a:lnTo>
                    <a:pt x="4178" y="2922"/>
                  </a:lnTo>
                  <a:cubicBezTo>
                    <a:pt x="4109" y="2922"/>
                    <a:pt x="4064" y="2922"/>
                    <a:pt x="4018" y="2899"/>
                  </a:cubicBezTo>
                  <a:cubicBezTo>
                    <a:pt x="3858" y="2876"/>
                    <a:pt x="3698" y="2830"/>
                    <a:pt x="3584" y="2808"/>
                  </a:cubicBezTo>
                  <a:cubicBezTo>
                    <a:pt x="3516" y="2785"/>
                    <a:pt x="3425" y="2762"/>
                    <a:pt x="3356" y="2739"/>
                  </a:cubicBezTo>
                  <a:cubicBezTo>
                    <a:pt x="3288" y="2739"/>
                    <a:pt x="3219" y="2716"/>
                    <a:pt x="3151" y="2694"/>
                  </a:cubicBezTo>
                  <a:cubicBezTo>
                    <a:pt x="3105" y="2694"/>
                    <a:pt x="3059" y="2671"/>
                    <a:pt x="3014" y="2671"/>
                  </a:cubicBezTo>
                  <a:lnTo>
                    <a:pt x="2922" y="2648"/>
                  </a:lnTo>
                  <a:cubicBezTo>
                    <a:pt x="2854" y="2625"/>
                    <a:pt x="2785" y="2602"/>
                    <a:pt x="2717" y="2579"/>
                  </a:cubicBezTo>
                  <a:cubicBezTo>
                    <a:pt x="2671" y="2557"/>
                    <a:pt x="2626" y="2534"/>
                    <a:pt x="2557" y="2511"/>
                  </a:cubicBezTo>
                  <a:lnTo>
                    <a:pt x="2489" y="2488"/>
                  </a:lnTo>
                  <a:lnTo>
                    <a:pt x="2397" y="2465"/>
                  </a:lnTo>
                  <a:cubicBezTo>
                    <a:pt x="2352" y="2442"/>
                    <a:pt x="2283" y="2420"/>
                    <a:pt x="2238" y="2397"/>
                  </a:cubicBezTo>
                  <a:lnTo>
                    <a:pt x="2192" y="2397"/>
                  </a:lnTo>
                  <a:lnTo>
                    <a:pt x="2192" y="2374"/>
                  </a:lnTo>
                  <a:lnTo>
                    <a:pt x="2169" y="2374"/>
                  </a:lnTo>
                  <a:cubicBezTo>
                    <a:pt x="2124" y="2351"/>
                    <a:pt x="2055" y="2328"/>
                    <a:pt x="2009" y="2306"/>
                  </a:cubicBezTo>
                  <a:lnTo>
                    <a:pt x="1941" y="2283"/>
                  </a:lnTo>
                  <a:cubicBezTo>
                    <a:pt x="1850" y="2237"/>
                    <a:pt x="1781" y="2214"/>
                    <a:pt x="1667" y="2146"/>
                  </a:cubicBezTo>
                  <a:cubicBezTo>
                    <a:pt x="1553" y="2100"/>
                    <a:pt x="1462" y="2032"/>
                    <a:pt x="1393" y="1986"/>
                  </a:cubicBezTo>
                  <a:cubicBezTo>
                    <a:pt x="1347" y="1963"/>
                    <a:pt x="1325" y="1940"/>
                    <a:pt x="1302" y="1940"/>
                  </a:cubicBezTo>
                  <a:lnTo>
                    <a:pt x="1256" y="1895"/>
                  </a:lnTo>
                  <a:cubicBezTo>
                    <a:pt x="1233" y="1872"/>
                    <a:pt x="1211" y="1872"/>
                    <a:pt x="1188" y="1849"/>
                  </a:cubicBezTo>
                  <a:lnTo>
                    <a:pt x="1119" y="1803"/>
                  </a:lnTo>
                  <a:lnTo>
                    <a:pt x="1096" y="1803"/>
                  </a:lnTo>
                  <a:cubicBezTo>
                    <a:pt x="1096" y="1803"/>
                    <a:pt x="1074" y="1803"/>
                    <a:pt x="1051" y="1826"/>
                  </a:cubicBezTo>
                  <a:cubicBezTo>
                    <a:pt x="1051" y="1849"/>
                    <a:pt x="1051" y="1872"/>
                    <a:pt x="1074" y="1895"/>
                  </a:cubicBezTo>
                  <a:lnTo>
                    <a:pt x="1142" y="1917"/>
                  </a:lnTo>
                  <a:cubicBezTo>
                    <a:pt x="1165" y="1940"/>
                    <a:pt x="1188" y="1963"/>
                    <a:pt x="1233" y="1986"/>
                  </a:cubicBezTo>
                  <a:lnTo>
                    <a:pt x="1302" y="2032"/>
                  </a:lnTo>
                  <a:cubicBezTo>
                    <a:pt x="1347" y="2077"/>
                    <a:pt x="1416" y="2146"/>
                    <a:pt x="1484" y="2191"/>
                  </a:cubicBezTo>
                  <a:lnTo>
                    <a:pt x="1553" y="2214"/>
                  </a:lnTo>
                  <a:cubicBezTo>
                    <a:pt x="1576" y="2237"/>
                    <a:pt x="1621" y="2260"/>
                    <a:pt x="1644" y="2283"/>
                  </a:cubicBezTo>
                  <a:cubicBezTo>
                    <a:pt x="1690" y="2306"/>
                    <a:pt x="1735" y="2328"/>
                    <a:pt x="1781" y="2351"/>
                  </a:cubicBezTo>
                  <a:cubicBezTo>
                    <a:pt x="1827" y="2397"/>
                    <a:pt x="1872" y="2420"/>
                    <a:pt x="1918" y="2442"/>
                  </a:cubicBezTo>
                  <a:lnTo>
                    <a:pt x="1941" y="2465"/>
                  </a:lnTo>
                  <a:cubicBezTo>
                    <a:pt x="1987" y="2465"/>
                    <a:pt x="2009" y="2488"/>
                    <a:pt x="2032" y="2488"/>
                  </a:cubicBezTo>
                  <a:cubicBezTo>
                    <a:pt x="2124" y="2534"/>
                    <a:pt x="2215" y="2579"/>
                    <a:pt x="2329" y="2625"/>
                  </a:cubicBezTo>
                  <a:cubicBezTo>
                    <a:pt x="2375" y="2648"/>
                    <a:pt x="2443" y="2671"/>
                    <a:pt x="2512" y="2694"/>
                  </a:cubicBezTo>
                  <a:cubicBezTo>
                    <a:pt x="2580" y="2739"/>
                    <a:pt x="2671" y="2762"/>
                    <a:pt x="2740" y="2785"/>
                  </a:cubicBezTo>
                  <a:cubicBezTo>
                    <a:pt x="2831" y="2830"/>
                    <a:pt x="2922" y="2853"/>
                    <a:pt x="2991" y="2876"/>
                  </a:cubicBezTo>
                  <a:cubicBezTo>
                    <a:pt x="2968" y="2899"/>
                    <a:pt x="2968" y="2922"/>
                    <a:pt x="2991" y="2945"/>
                  </a:cubicBezTo>
                  <a:cubicBezTo>
                    <a:pt x="2991" y="2967"/>
                    <a:pt x="3014" y="2990"/>
                    <a:pt x="3014" y="2990"/>
                  </a:cubicBezTo>
                  <a:cubicBezTo>
                    <a:pt x="3105" y="3036"/>
                    <a:pt x="3173" y="3059"/>
                    <a:pt x="3242" y="3082"/>
                  </a:cubicBezTo>
                  <a:lnTo>
                    <a:pt x="3402" y="3150"/>
                  </a:lnTo>
                  <a:lnTo>
                    <a:pt x="3447" y="3150"/>
                  </a:lnTo>
                  <a:cubicBezTo>
                    <a:pt x="3493" y="3173"/>
                    <a:pt x="3539" y="3196"/>
                    <a:pt x="3584" y="3196"/>
                  </a:cubicBezTo>
                  <a:lnTo>
                    <a:pt x="3676" y="3241"/>
                  </a:lnTo>
                  <a:cubicBezTo>
                    <a:pt x="3744" y="3264"/>
                    <a:pt x="3813" y="3287"/>
                    <a:pt x="3904" y="3310"/>
                  </a:cubicBezTo>
                  <a:cubicBezTo>
                    <a:pt x="4041" y="3333"/>
                    <a:pt x="4201" y="3378"/>
                    <a:pt x="4360" y="3401"/>
                  </a:cubicBezTo>
                  <a:lnTo>
                    <a:pt x="4429" y="3424"/>
                  </a:lnTo>
                  <a:cubicBezTo>
                    <a:pt x="4475" y="3424"/>
                    <a:pt x="4543" y="3424"/>
                    <a:pt x="4589" y="3447"/>
                  </a:cubicBezTo>
                  <a:lnTo>
                    <a:pt x="4680" y="3447"/>
                  </a:lnTo>
                  <a:lnTo>
                    <a:pt x="4748" y="3470"/>
                  </a:lnTo>
                  <a:cubicBezTo>
                    <a:pt x="4748" y="3492"/>
                    <a:pt x="4726" y="3492"/>
                    <a:pt x="4703" y="3538"/>
                  </a:cubicBezTo>
                  <a:lnTo>
                    <a:pt x="4657" y="3515"/>
                  </a:lnTo>
                  <a:cubicBezTo>
                    <a:pt x="4589" y="3492"/>
                    <a:pt x="4520" y="3470"/>
                    <a:pt x="4452" y="3470"/>
                  </a:cubicBezTo>
                  <a:lnTo>
                    <a:pt x="4383" y="3447"/>
                  </a:lnTo>
                  <a:lnTo>
                    <a:pt x="4292" y="3424"/>
                  </a:lnTo>
                  <a:lnTo>
                    <a:pt x="4269" y="3424"/>
                  </a:lnTo>
                  <a:cubicBezTo>
                    <a:pt x="4246" y="3424"/>
                    <a:pt x="4223" y="3424"/>
                    <a:pt x="4201" y="3401"/>
                  </a:cubicBezTo>
                  <a:lnTo>
                    <a:pt x="4178" y="3401"/>
                  </a:lnTo>
                  <a:cubicBezTo>
                    <a:pt x="4155" y="3378"/>
                    <a:pt x="4132" y="3378"/>
                    <a:pt x="4109" y="3378"/>
                  </a:cubicBezTo>
                  <a:cubicBezTo>
                    <a:pt x="4109" y="3355"/>
                    <a:pt x="4086" y="3355"/>
                    <a:pt x="4086" y="3355"/>
                  </a:cubicBezTo>
                  <a:cubicBezTo>
                    <a:pt x="4041" y="3355"/>
                    <a:pt x="4018" y="3378"/>
                    <a:pt x="3995" y="3401"/>
                  </a:cubicBezTo>
                  <a:cubicBezTo>
                    <a:pt x="3972" y="3447"/>
                    <a:pt x="3995" y="3492"/>
                    <a:pt x="4018" y="3538"/>
                  </a:cubicBezTo>
                  <a:lnTo>
                    <a:pt x="4041" y="3538"/>
                  </a:lnTo>
                  <a:cubicBezTo>
                    <a:pt x="4041" y="3561"/>
                    <a:pt x="4041" y="3561"/>
                    <a:pt x="4041" y="3584"/>
                  </a:cubicBezTo>
                  <a:cubicBezTo>
                    <a:pt x="4041" y="3584"/>
                    <a:pt x="4041" y="3607"/>
                    <a:pt x="4041" y="3629"/>
                  </a:cubicBezTo>
                  <a:lnTo>
                    <a:pt x="4064" y="3629"/>
                  </a:lnTo>
                  <a:cubicBezTo>
                    <a:pt x="4064" y="3652"/>
                    <a:pt x="4064" y="3652"/>
                    <a:pt x="4086" y="3675"/>
                  </a:cubicBezTo>
                  <a:cubicBezTo>
                    <a:pt x="4155" y="3721"/>
                    <a:pt x="4246" y="3743"/>
                    <a:pt x="4338" y="3766"/>
                  </a:cubicBezTo>
                  <a:lnTo>
                    <a:pt x="4360" y="3766"/>
                  </a:lnTo>
                  <a:cubicBezTo>
                    <a:pt x="4406" y="3789"/>
                    <a:pt x="4475" y="3812"/>
                    <a:pt x="4566" y="3835"/>
                  </a:cubicBezTo>
                  <a:cubicBezTo>
                    <a:pt x="4611" y="3835"/>
                    <a:pt x="4680" y="3858"/>
                    <a:pt x="4748" y="3858"/>
                  </a:cubicBezTo>
                  <a:cubicBezTo>
                    <a:pt x="4748" y="3926"/>
                    <a:pt x="4748" y="3995"/>
                    <a:pt x="4748" y="4086"/>
                  </a:cubicBezTo>
                  <a:cubicBezTo>
                    <a:pt x="4726" y="4132"/>
                    <a:pt x="4726" y="4154"/>
                    <a:pt x="4726" y="4200"/>
                  </a:cubicBezTo>
                  <a:lnTo>
                    <a:pt x="4703" y="4268"/>
                  </a:lnTo>
                  <a:cubicBezTo>
                    <a:pt x="4703" y="4337"/>
                    <a:pt x="4703" y="4405"/>
                    <a:pt x="4680" y="4474"/>
                  </a:cubicBezTo>
                  <a:cubicBezTo>
                    <a:pt x="4680" y="4588"/>
                    <a:pt x="4657" y="4702"/>
                    <a:pt x="4657" y="4816"/>
                  </a:cubicBezTo>
                  <a:lnTo>
                    <a:pt x="4634" y="4885"/>
                  </a:lnTo>
                  <a:cubicBezTo>
                    <a:pt x="4634" y="5022"/>
                    <a:pt x="4611" y="5159"/>
                    <a:pt x="4589" y="5273"/>
                  </a:cubicBezTo>
                  <a:lnTo>
                    <a:pt x="4589" y="5296"/>
                  </a:lnTo>
                  <a:cubicBezTo>
                    <a:pt x="4566" y="5364"/>
                    <a:pt x="4566" y="5433"/>
                    <a:pt x="4543" y="5501"/>
                  </a:cubicBezTo>
                  <a:cubicBezTo>
                    <a:pt x="4520" y="5570"/>
                    <a:pt x="4497" y="5661"/>
                    <a:pt x="4475" y="5729"/>
                  </a:cubicBezTo>
                  <a:cubicBezTo>
                    <a:pt x="4475" y="5798"/>
                    <a:pt x="4452" y="5866"/>
                    <a:pt x="4429" y="5958"/>
                  </a:cubicBezTo>
                  <a:lnTo>
                    <a:pt x="4383" y="6140"/>
                  </a:lnTo>
                  <a:cubicBezTo>
                    <a:pt x="4338" y="6277"/>
                    <a:pt x="4292" y="6414"/>
                    <a:pt x="4269" y="6551"/>
                  </a:cubicBezTo>
                  <a:cubicBezTo>
                    <a:pt x="4223" y="6688"/>
                    <a:pt x="4178" y="6825"/>
                    <a:pt x="4109" y="6962"/>
                  </a:cubicBezTo>
                  <a:lnTo>
                    <a:pt x="4086" y="7030"/>
                  </a:lnTo>
                  <a:cubicBezTo>
                    <a:pt x="4064" y="7099"/>
                    <a:pt x="4041" y="7167"/>
                    <a:pt x="4018" y="7236"/>
                  </a:cubicBezTo>
                  <a:cubicBezTo>
                    <a:pt x="3904" y="7487"/>
                    <a:pt x="3767" y="7761"/>
                    <a:pt x="3607" y="8012"/>
                  </a:cubicBezTo>
                  <a:lnTo>
                    <a:pt x="3470" y="8194"/>
                  </a:lnTo>
                  <a:lnTo>
                    <a:pt x="3356" y="8400"/>
                  </a:lnTo>
                  <a:cubicBezTo>
                    <a:pt x="3288" y="8514"/>
                    <a:pt x="3219" y="8605"/>
                    <a:pt x="3128" y="8697"/>
                  </a:cubicBezTo>
                  <a:lnTo>
                    <a:pt x="3105" y="8742"/>
                  </a:lnTo>
                  <a:cubicBezTo>
                    <a:pt x="3059" y="8811"/>
                    <a:pt x="2991" y="8879"/>
                    <a:pt x="2945" y="8948"/>
                  </a:cubicBezTo>
                  <a:cubicBezTo>
                    <a:pt x="2877" y="9016"/>
                    <a:pt x="2808" y="9085"/>
                    <a:pt x="2740" y="9153"/>
                  </a:cubicBezTo>
                  <a:lnTo>
                    <a:pt x="2671" y="9244"/>
                  </a:lnTo>
                  <a:cubicBezTo>
                    <a:pt x="2557" y="9359"/>
                    <a:pt x="2466" y="9450"/>
                    <a:pt x="2352" y="9541"/>
                  </a:cubicBezTo>
                  <a:cubicBezTo>
                    <a:pt x="2260" y="9632"/>
                    <a:pt x="2146" y="9724"/>
                    <a:pt x="2032" y="9815"/>
                  </a:cubicBezTo>
                  <a:cubicBezTo>
                    <a:pt x="1964" y="9861"/>
                    <a:pt x="1918" y="9883"/>
                    <a:pt x="1872" y="9929"/>
                  </a:cubicBezTo>
                  <a:cubicBezTo>
                    <a:pt x="1804" y="9998"/>
                    <a:pt x="1735" y="10043"/>
                    <a:pt x="1667" y="10089"/>
                  </a:cubicBezTo>
                  <a:cubicBezTo>
                    <a:pt x="1621" y="10135"/>
                    <a:pt x="1599" y="10157"/>
                    <a:pt x="1553" y="10180"/>
                  </a:cubicBezTo>
                  <a:lnTo>
                    <a:pt x="1530" y="10180"/>
                  </a:lnTo>
                  <a:cubicBezTo>
                    <a:pt x="1393" y="10294"/>
                    <a:pt x="1233" y="10386"/>
                    <a:pt x="1051" y="10477"/>
                  </a:cubicBezTo>
                  <a:lnTo>
                    <a:pt x="959" y="10523"/>
                  </a:lnTo>
                  <a:cubicBezTo>
                    <a:pt x="914" y="10568"/>
                    <a:pt x="845" y="10591"/>
                    <a:pt x="777" y="10637"/>
                  </a:cubicBezTo>
                  <a:lnTo>
                    <a:pt x="708" y="10660"/>
                  </a:lnTo>
                  <a:cubicBezTo>
                    <a:pt x="640" y="10705"/>
                    <a:pt x="594" y="10728"/>
                    <a:pt x="526" y="10751"/>
                  </a:cubicBezTo>
                  <a:cubicBezTo>
                    <a:pt x="480" y="10774"/>
                    <a:pt x="434" y="10774"/>
                    <a:pt x="389" y="10797"/>
                  </a:cubicBezTo>
                  <a:cubicBezTo>
                    <a:pt x="366" y="10819"/>
                    <a:pt x="343" y="10819"/>
                    <a:pt x="297" y="10819"/>
                  </a:cubicBezTo>
                  <a:cubicBezTo>
                    <a:pt x="275" y="10842"/>
                    <a:pt x="252" y="10842"/>
                    <a:pt x="229" y="10865"/>
                  </a:cubicBezTo>
                  <a:cubicBezTo>
                    <a:pt x="183" y="10865"/>
                    <a:pt x="161" y="10888"/>
                    <a:pt x="115" y="10888"/>
                  </a:cubicBezTo>
                  <a:lnTo>
                    <a:pt x="92" y="10911"/>
                  </a:lnTo>
                  <a:cubicBezTo>
                    <a:pt x="46" y="10933"/>
                    <a:pt x="1" y="11002"/>
                    <a:pt x="1" y="11048"/>
                  </a:cubicBezTo>
                  <a:cubicBezTo>
                    <a:pt x="1" y="11093"/>
                    <a:pt x="1" y="11116"/>
                    <a:pt x="24" y="11162"/>
                  </a:cubicBezTo>
                  <a:cubicBezTo>
                    <a:pt x="69" y="11185"/>
                    <a:pt x="92" y="11207"/>
                    <a:pt x="138" y="11207"/>
                  </a:cubicBezTo>
                  <a:lnTo>
                    <a:pt x="275" y="11207"/>
                  </a:lnTo>
                  <a:cubicBezTo>
                    <a:pt x="343" y="11207"/>
                    <a:pt x="412" y="11185"/>
                    <a:pt x="480" y="11185"/>
                  </a:cubicBezTo>
                  <a:cubicBezTo>
                    <a:pt x="594" y="11162"/>
                    <a:pt x="708" y="11116"/>
                    <a:pt x="822" y="11070"/>
                  </a:cubicBezTo>
                  <a:lnTo>
                    <a:pt x="845" y="11048"/>
                  </a:lnTo>
                  <a:lnTo>
                    <a:pt x="914" y="11048"/>
                  </a:lnTo>
                  <a:cubicBezTo>
                    <a:pt x="959" y="11002"/>
                    <a:pt x="1028" y="10979"/>
                    <a:pt x="1074" y="10956"/>
                  </a:cubicBezTo>
                  <a:cubicBezTo>
                    <a:pt x="1096" y="10979"/>
                    <a:pt x="1096" y="10979"/>
                    <a:pt x="1119" y="10979"/>
                  </a:cubicBezTo>
                  <a:lnTo>
                    <a:pt x="1165" y="10979"/>
                  </a:lnTo>
                  <a:cubicBezTo>
                    <a:pt x="1233" y="10979"/>
                    <a:pt x="1279" y="10956"/>
                    <a:pt x="1325" y="10956"/>
                  </a:cubicBezTo>
                  <a:cubicBezTo>
                    <a:pt x="1393" y="10933"/>
                    <a:pt x="1462" y="10888"/>
                    <a:pt x="1530" y="10865"/>
                  </a:cubicBezTo>
                  <a:cubicBezTo>
                    <a:pt x="1599" y="10842"/>
                    <a:pt x="1644" y="10797"/>
                    <a:pt x="1690" y="10774"/>
                  </a:cubicBezTo>
                  <a:lnTo>
                    <a:pt x="1735" y="10751"/>
                  </a:lnTo>
                  <a:lnTo>
                    <a:pt x="1895" y="10660"/>
                  </a:lnTo>
                  <a:lnTo>
                    <a:pt x="2215" y="10500"/>
                  </a:lnTo>
                  <a:cubicBezTo>
                    <a:pt x="2352" y="10408"/>
                    <a:pt x="2489" y="10317"/>
                    <a:pt x="2649" y="10203"/>
                  </a:cubicBezTo>
                  <a:cubicBezTo>
                    <a:pt x="2785" y="10112"/>
                    <a:pt x="2922" y="10020"/>
                    <a:pt x="3059" y="9906"/>
                  </a:cubicBezTo>
                  <a:cubicBezTo>
                    <a:pt x="3105" y="9861"/>
                    <a:pt x="3173" y="9815"/>
                    <a:pt x="3219" y="9747"/>
                  </a:cubicBezTo>
                  <a:lnTo>
                    <a:pt x="3265" y="9747"/>
                  </a:lnTo>
                  <a:cubicBezTo>
                    <a:pt x="3310" y="9747"/>
                    <a:pt x="3333" y="9747"/>
                    <a:pt x="3356" y="9724"/>
                  </a:cubicBezTo>
                  <a:cubicBezTo>
                    <a:pt x="3402" y="9678"/>
                    <a:pt x="3447" y="9632"/>
                    <a:pt x="3493" y="9587"/>
                  </a:cubicBezTo>
                  <a:lnTo>
                    <a:pt x="3539" y="9541"/>
                  </a:lnTo>
                  <a:cubicBezTo>
                    <a:pt x="3584" y="9473"/>
                    <a:pt x="3653" y="9427"/>
                    <a:pt x="3698" y="9381"/>
                  </a:cubicBezTo>
                  <a:cubicBezTo>
                    <a:pt x="3835" y="9244"/>
                    <a:pt x="3972" y="9130"/>
                    <a:pt x="4064" y="8993"/>
                  </a:cubicBezTo>
                  <a:cubicBezTo>
                    <a:pt x="4132" y="8925"/>
                    <a:pt x="4178" y="8856"/>
                    <a:pt x="4223" y="8788"/>
                  </a:cubicBezTo>
                  <a:cubicBezTo>
                    <a:pt x="4269" y="8697"/>
                    <a:pt x="4315" y="8628"/>
                    <a:pt x="4360" y="8560"/>
                  </a:cubicBezTo>
                  <a:lnTo>
                    <a:pt x="4383" y="8514"/>
                  </a:lnTo>
                  <a:cubicBezTo>
                    <a:pt x="4406" y="8446"/>
                    <a:pt x="4452" y="8400"/>
                    <a:pt x="4475" y="8331"/>
                  </a:cubicBezTo>
                  <a:lnTo>
                    <a:pt x="4497" y="8263"/>
                  </a:lnTo>
                  <a:cubicBezTo>
                    <a:pt x="4520" y="8194"/>
                    <a:pt x="4566" y="8149"/>
                    <a:pt x="4589" y="8080"/>
                  </a:cubicBezTo>
                  <a:cubicBezTo>
                    <a:pt x="4611" y="8080"/>
                    <a:pt x="4634" y="8057"/>
                    <a:pt x="4657" y="8035"/>
                  </a:cubicBezTo>
                  <a:cubicBezTo>
                    <a:pt x="4680" y="8035"/>
                    <a:pt x="4680" y="8012"/>
                    <a:pt x="4703" y="7989"/>
                  </a:cubicBezTo>
                  <a:lnTo>
                    <a:pt x="4703" y="7966"/>
                  </a:lnTo>
                  <a:lnTo>
                    <a:pt x="4726" y="7943"/>
                  </a:lnTo>
                  <a:lnTo>
                    <a:pt x="4748" y="7921"/>
                  </a:lnTo>
                  <a:cubicBezTo>
                    <a:pt x="4771" y="7875"/>
                    <a:pt x="4794" y="7852"/>
                    <a:pt x="4794" y="7806"/>
                  </a:cubicBezTo>
                  <a:lnTo>
                    <a:pt x="4817" y="7784"/>
                  </a:lnTo>
                  <a:cubicBezTo>
                    <a:pt x="4863" y="7715"/>
                    <a:pt x="4885" y="7647"/>
                    <a:pt x="4931" y="7578"/>
                  </a:cubicBezTo>
                  <a:cubicBezTo>
                    <a:pt x="5022" y="7441"/>
                    <a:pt x="5091" y="7259"/>
                    <a:pt x="5182" y="7099"/>
                  </a:cubicBezTo>
                  <a:cubicBezTo>
                    <a:pt x="5228" y="6962"/>
                    <a:pt x="5296" y="6802"/>
                    <a:pt x="5342" y="6642"/>
                  </a:cubicBezTo>
                  <a:cubicBezTo>
                    <a:pt x="5365" y="6551"/>
                    <a:pt x="5388" y="6460"/>
                    <a:pt x="5410" y="6391"/>
                  </a:cubicBezTo>
                  <a:cubicBezTo>
                    <a:pt x="5433" y="6346"/>
                    <a:pt x="5433" y="6323"/>
                    <a:pt x="5433" y="6277"/>
                  </a:cubicBezTo>
                  <a:cubicBezTo>
                    <a:pt x="5456" y="6231"/>
                    <a:pt x="5456" y="6163"/>
                    <a:pt x="5456" y="6094"/>
                  </a:cubicBezTo>
                  <a:cubicBezTo>
                    <a:pt x="5433" y="6072"/>
                    <a:pt x="5433" y="6049"/>
                    <a:pt x="5388" y="6026"/>
                  </a:cubicBezTo>
                  <a:lnTo>
                    <a:pt x="5433" y="5935"/>
                  </a:lnTo>
                  <a:lnTo>
                    <a:pt x="5433" y="5912"/>
                  </a:lnTo>
                  <a:cubicBezTo>
                    <a:pt x="5456" y="5889"/>
                    <a:pt x="5479" y="5889"/>
                    <a:pt x="5479" y="5866"/>
                  </a:cubicBezTo>
                  <a:cubicBezTo>
                    <a:pt x="5524" y="5843"/>
                    <a:pt x="5524" y="5798"/>
                    <a:pt x="5547" y="5775"/>
                  </a:cubicBezTo>
                  <a:cubicBezTo>
                    <a:pt x="5547" y="5752"/>
                    <a:pt x="5547" y="5752"/>
                    <a:pt x="5547" y="5729"/>
                  </a:cubicBezTo>
                  <a:lnTo>
                    <a:pt x="5547" y="5706"/>
                  </a:lnTo>
                  <a:lnTo>
                    <a:pt x="5570" y="5615"/>
                  </a:lnTo>
                  <a:lnTo>
                    <a:pt x="5570" y="5547"/>
                  </a:lnTo>
                  <a:lnTo>
                    <a:pt x="5593" y="5455"/>
                  </a:lnTo>
                  <a:lnTo>
                    <a:pt x="5593" y="5364"/>
                  </a:lnTo>
                  <a:lnTo>
                    <a:pt x="5616" y="5273"/>
                  </a:lnTo>
                  <a:cubicBezTo>
                    <a:pt x="5639" y="5181"/>
                    <a:pt x="5661" y="5090"/>
                    <a:pt x="5684" y="4999"/>
                  </a:cubicBezTo>
                  <a:cubicBezTo>
                    <a:pt x="5707" y="4930"/>
                    <a:pt x="5707" y="4885"/>
                    <a:pt x="5707" y="4816"/>
                  </a:cubicBezTo>
                  <a:cubicBezTo>
                    <a:pt x="5730" y="4771"/>
                    <a:pt x="5707" y="4748"/>
                    <a:pt x="5707" y="4725"/>
                  </a:cubicBezTo>
                  <a:lnTo>
                    <a:pt x="5707" y="4702"/>
                  </a:lnTo>
                  <a:lnTo>
                    <a:pt x="5707" y="4679"/>
                  </a:lnTo>
                  <a:cubicBezTo>
                    <a:pt x="5730" y="4565"/>
                    <a:pt x="5730" y="4451"/>
                    <a:pt x="5753" y="4337"/>
                  </a:cubicBezTo>
                  <a:cubicBezTo>
                    <a:pt x="5753" y="4291"/>
                    <a:pt x="5730" y="4246"/>
                    <a:pt x="5661" y="4200"/>
                  </a:cubicBezTo>
                  <a:lnTo>
                    <a:pt x="5684" y="4109"/>
                  </a:lnTo>
                  <a:cubicBezTo>
                    <a:pt x="5684" y="4017"/>
                    <a:pt x="5707" y="3926"/>
                    <a:pt x="5707" y="3858"/>
                  </a:cubicBezTo>
                  <a:cubicBezTo>
                    <a:pt x="5707" y="3812"/>
                    <a:pt x="5707" y="3766"/>
                    <a:pt x="5684" y="3721"/>
                  </a:cubicBezTo>
                  <a:cubicBezTo>
                    <a:pt x="5684" y="3698"/>
                    <a:pt x="5684" y="3675"/>
                    <a:pt x="5684" y="3652"/>
                  </a:cubicBezTo>
                  <a:cubicBezTo>
                    <a:pt x="5661" y="3629"/>
                    <a:pt x="5661" y="3607"/>
                    <a:pt x="5639" y="3607"/>
                  </a:cubicBezTo>
                  <a:cubicBezTo>
                    <a:pt x="5639" y="3584"/>
                    <a:pt x="5616" y="3584"/>
                    <a:pt x="5616" y="3561"/>
                  </a:cubicBezTo>
                  <a:lnTo>
                    <a:pt x="5228" y="3561"/>
                  </a:lnTo>
                  <a:cubicBezTo>
                    <a:pt x="5159" y="3561"/>
                    <a:pt x="5114" y="3538"/>
                    <a:pt x="5045" y="3538"/>
                  </a:cubicBezTo>
                  <a:lnTo>
                    <a:pt x="4931" y="3538"/>
                  </a:lnTo>
                  <a:lnTo>
                    <a:pt x="4931" y="3515"/>
                  </a:lnTo>
                  <a:cubicBezTo>
                    <a:pt x="4931" y="3504"/>
                    <a:pt x="4931" y="3499"/>
                    <a:pt x="4929" y="3496"/>
                  </a:cubicBezTo>
                  <a:lnTo>
                    <a:pt x="4929" y="3496"/>
                  </a:lnTo>
                  <a:cubicBezTo>
                    <a:pt x="5057" y="3515"/>
                    <a:pt x="5165" y="3516"/>
                    <a:pt x="5273" y="3538"/>
                  </a:cubicBezTo>
                  <a:lnTo>
                    <a:pt x="5639" y="3538"/>
                  </a:lnTo>
                  <a:lnTo>
                    <a:pt x="5730" y="3561"/>
                  </a:lnTo>
                  <a:lnTo>
                    <a:pt x="6209" y="3561"/>
                  </a:lnTo>
                  <a:cubicBezTo>
                    <a:pt x="6255" y="3538"/>
                    <a:pt x="6323" y="3538"/>
                    <a:pt x="6369" y="3538"/>
                  </a:cubicBezTo>
                  <a:lnTo>
                    <a:pt x="6483" y="3538"/>
                  </a:lnTo>
                  <a:cubicBezTo>
                    <a:pt x="6506" y="3538"/>
                    <a:pt x="6552" y="3515"/>
                    <a:pt x="6574" y="3515"/>
                  </a:cubicBezTo>
                  <a:lnTo>
                    <a:pt x="6734" y="3515"/>
                  </a:lnTo>
                  <a:cubicBezTo>
                    <a:pt x="6780" y="3492"/>
                    <a:pt x="6848" y="3492"/>
                    <a:pt x="6917" y="3492"/>
                  </a:cubicBezTo>
                  <a:lnTo>
                    <a:pt x="6894" y="3492"/>
                  </a:lnTo>
                  <a:lnTo>
                    <a:pt x="6917" y="3470"/>
                  </a:lnTo>
                  <a:lnTo>
                    <a:pt x="7054" y="3470"/>
                  </a:lnTo>
                  <a:cubicBezTo>
                    <a:pt x="7168" y="3447"/>
                    <a:pt x="7328" y="3424"/>
                    <a:pt x="7442" y="3378"/>
                  </a:cubicBezTo>
                  <a:cubicBezTo>
                    <a:pt x="7487" y="3355"/>
                    <a:pt x="7510" y="3355"/>
                    <a:pt x="7556" y="3355"/>
                  </a:cubicBezTo>
                  <a:cubicBezTo>
                    <a:pt x="7579" y="3333"/>
                    <a:pt x="7624" y="3333"/>
                    <a:pt x="7647" y="3310"/>
                  </a:cubicBezTo>
                  <a:cubicBezTo>
                    <a:pt x="7670" y="3310"/>
                    <a:pt x="7716" y="3287"/>
                    <a:pt x="7739" y="3287"/>
                  </a:cubicBezTo>
                  <a:cubicBezTo>
                    <a:pt x="7784" y="3264"/>
                    <a:pt x="7807" y="3264"/>
                    <a:pt x="7853" y="3241"/>
                  </a:cubicBezTo>
                  <a:cubicBezTo>
                    <a:pt x="7921" y="3219"/>
                    <a:pt x="7990" y="3196"/>
                    <a:pt x="8058" y="3173"/>
                  </a:cubicBezTo>
                  <a:cubicBezTo>
                    <a:pt x="8104" y="3150"/>
                    <a:pt x="8127" y="3150"/>
                    <a:pt x="8172" y="3127"/>
                  </a:cubicBezTo>
                  <a:lnTo>
                    <a:pt x="8241" y="3104"/>
                  </a:lnTo>
                  <a:cubicBezTo>
                    <a:pt x="8286" y="3082"/>
                    <a:pt x="8355" y="3059"/>
                    <a:pt x="8400" y="3036"/>
                  </a:cubicBezTo>
                  <a:cubicBezTo>
                    <a:pt x="8469" y="3013"/>
                    <a:pt x="8537" y="2990"/>
                    <a:pt x="8606" y="2945"/>
                  </a:cubicBezTo>
                  <a:cubicBezTo>
                    <a:pt x="8652" y="2945"/>
                    <a:pt x="8674" y="2922"/>
                    <a:pt x="8720" y="2922"/>
                  </a:cubicBezTo>
                  <a:cubicBezTo>
                    <a:pt x="8743" y="2899"/>
                    <a:pt x="8789" y="2876"/>
                    <a:pt x="8811" y="2876"/>
                  </a:cubicBezTo>
                  <a:cubicBezTo>
                    <a:pt x="8903" y="2830"/>
                    <a:pt x="8971" y="2808"/>
                    <a:pt x="9040" y="2762"/>
                  </a:cubicBezTo>
                  <a:cubicBezTo>
                    <a:pt x="9108" y="2716"/>
                    <a:pt x="9199" y="2694"/>
                    <a:pt x="9268" y="2648"/>
                  </a:cubicBezTo>
                  <a:lnTo>
                    <a:pt x="9405" y="2557"/>
                  </a:lnTo>
                  <a:cubicBezTo>
                    <a:pt x="9519" y="2488"/>
                    <a:pt x="9656" y="2420"/>
                    <a:pt x="9770" y="2351"/>
                  </a:cubicBezTo>
                  <a:lnTo>
                    <a:pt x="9816" y="2328"/>
                  </a:lnTo>
                  <a:cubicBezTo>
                    <a:pt x="9861" y="2283"/>
                    <a:pt x="9907" y="2260"/>
                    <a:pt x="9953" y="2237"/>
                  </a:cubicBezTo>
                  <a:cubicBezTo>
                    <a:pt x="9975" y="2214"/>
                    <a:pt x="10021" y="2191"/>
                    <a:pt x="10044" y="2169"/>
                  </a:cubicBezTo>
                  <a:cubicBezTo>
                    <a:pt x="10067" y="2146"/>
                    <a:pt x="10090" y="2123"/>
                    <a:pt x="10090" y="2077"/>
                  </a:cubicBezTo>
                  <a:lnTo>
                    <a:pt x="10112" y="2077"/>
                  </a:lnTo>
                  <a:cubicBezTo>
                    <a:pt x="10158" y="2032"/>
                    <a:pt x="10204" y="2009"/>
                    <a:pt x="10227" y="1986"/>
                  </a:cubicBezTo>
                  <a:lnTo>
                    <a:pt x="10249" y="1963"/>
                  </a:lnTo>
                  <a:cubicBezTo>
                    <a:pt x="10295" y="1940"/>
                    <a:pt x="10341" y="1895"/>
                    <a:pt x="10386" y="1872"/>
                  </a:cubicBezTo>
                  <a:lnTo>
                    <a:pt x="10363" y="1872"/>
                  </a:lnTo>
                  <a:cubicBezTo>
                    <a:pt x="10386" y="1872"/>
                    <a:pt x="10409" y="1849"/>
                    <a:pt x="10432" y="1826"/>
                  </a:cubicBezTo>
                  <a:cubicBezTo>
                    <a:pt x="10523" y="1758"/>
                    <a:pt x="10592" y="1689"/>
                    <a:pt x="10660" y="1621"/>
                  </a:cubicBezTo>
                  <a:cubicBezTo>
                    <a:pt x="10751" y="1552"/>
                    <a:pt x="10820" y="1484"/>
                    <a:pt x="10911" y="1392"/>
                  </a:cubicBezTo>
                  <a:cubicBezTo>
                    <a:pt x="10980" y="1324"/>
                    <a:pt x="11048" y="1256"/>
                    <a:pt x="11094" y="1187"/>
                  </a:cubicBezTo>
                  <a:cubicBezTo>
                    <a:pt x="11162" y="1119"/>
                    <a:pt x="11208" y="1027"/>
                    <a:pt x="11254" y="959"/>
                  </a:cubicBezTo>
                  <a:cubicBezTo>
                    <a:pt x="11299" y="913"/>
                    <a:pt x="11322" y="868"/>
                    <a:pt x="11368" y="845"/>
                  </a:cubicBezTo>
                  <a:lnTo>
                    <a:pt x="11391" y="822"/>
                  </a:lnTo>
                  <a:cubicBezTo>
                    <a:pt x="11413" y="776"/>
                    <a:pt x="11459" y="731"/>
                    <a:pt x="11482" y="685"/>
                  </a:cubicBezTo>
                  <a:lnTo>
                    <a:pt x="11505" y="685"/>
                  </a:lnTo>
                  <a:cubicBezTo>
                    <a:pt x="11573" y="594"/>
                    <a:pt x="11642" y="479"/>
                    <a:pt x="11710" y="388"/>
                  </a:cubicBezTo>
                  <a:lnTo>
                    <a:pt x="11779" y="320"/>
                  </a:lnTo>
                  <a:lnTo>
                    <a:pt x="11824" y="228"/>
                  </a:lnTo>
                  <a:cubicBezTo>
                    <a:pt x="11824" y="206"/>
                    <a:pt x="11847" y="183"/>
                    <a:pt x="11870" y="160"/>
                  </a:cubicBezTo>
                  <a:cubicBezTo>
                    <a:pt x="11870" y="137"/>
                    <a:pt x="11893" y="114"/>
                    <a:pt x="11893" y="69"/>
                  </a:cubicBezTo>
                  <a:cubicBezTo>
                    <a:pt x="11893" y="46"/>
                    <a:pt x="11893" y="23"/>
                    <a:pt x="11870" y="23"/>
                  </a:cubicBezTo>
                  <a:cubicBezTo>
                    <a:pt x="11847" y="0"/>
                    <a:pt x="11847" y="0"/>
                    <a:pt x="118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8" name="Google Shape;9771;p58"/>
            <p:cNvSpPr/>
            <p:nvPr/>
          </p:nvSpPr>
          <p:spPr>
            <a:xfrm>
              <a:off x="5932365" y="3042696"/>
              <a:ext cx="170982" cy="186008"/>
            </a:xfrm>
            <a:custGeom>
              <a:avLst/>
              <a:gdLst/>
              <a:ahLst/>
              <a:cxnLst/>
              <a:rect l="l" t="t" r="r" b="b"/>
              <a:pathLst>
                <a:path w="3630" h="3949" extrusionOk="0">
                  <a:moveTo>
                    <a:pt x="799" y="0"/>
                  </a:moveTo>
                  <a:cubicBezTo>
                    <a:pt x="776" y="0"/>
                    <a:pt x="730" y="23"/>
                    <a:pt x="708" y="23"/>
                  </a:cubicBezTo>
                  <a:cubicBezTo>
                    <a:pt x="685" y="46"/>
                    <a:pt x="685" y="46"/>
                    <a:pt x="662" y="46"/>
                  </a:cubicBezTo>
                  <a:cubicBezTo>
                    <a:pt x="639" y="69"/>
                    <a:pt x="616" y="92"/>
                    <a:pt x="571" y="92"/>
                  </a:cubicBezTo>
                  <a:cubicBezTo>
                    <a:pt x="502" y="114"/>
                    <a:pt x="434" y="137"/>
                    <a:pt x="388" y="137"/>
                  </a:cubicBezTo>
                  <a:lnTo>
                    <a:pt x="342" y="137"/>
                  </a:lnTo>
                  <a:cubicBezTo>
                    <a:pt x="320" y="160"/>
                    <a:pt x="297" y="160"/>
                    <a:pt x="274" y="183"/>
                  </a:cubicBezTo>
                  <a:lnTo>
                    <a:pt x="251" y="183"/>
                  </a:lnTo>
                  <a:cubicBezTo>
                    <a:pt x="228" y="183"/>
                    <a:pt x="228" y="206"/>
                    <a:pt x="205" y="206"/>
                  </a:cubicBezTo>
                  <a:lnTo>
                    <a:pt x="183" y="206"/>
                  </a:lnTo>
                  <a:cubicBezTo>
                    <a:pt x="183" y="206"/>
                    <a:pt x="183" y="228"/>
                    <a:pt x="183" y="228"/>
                  </a:cubicBezTo>
                  <a:lnTo>
                    <a:pt x="160" y="206"/>
                  </a:lnTo>
                  <a:cubicBezTo>
                    <a:pt x="114" y="228"/>
                    <a:pt x="69" y="251"/>
                    <a:pt x="23" y="251"/>
                  </a:cubicBezTo>
                  <a:lnTo>
                    <a:pt x="0" y="251"/>
                  </a:lnTo>
                  <a:cubicBezTo>
                    <a:pt x="0" y="251"/>
                    <a:pt x="0" y="274"/>
                    <a:pt x="0" y="274"/>
                  </a:cubicBezTo>
                  <a:cubicBezTo>
                    <a:pt x="0" y="297"/>
                    <a:pt x="0" y="320"/>
                    <a:pt x="23" y="320"/>
                  </a:cubicBezTo>
                  <a:cubicBezTo>
                    <a:pt x="69" y="365"/>
                    <a:pt x="91" y="388"/>
                    <a:pt x="114" y="411"/>
                  </a:cubicBezTo>
                  <a:cubicBezTo>
                    <a:pt x="137" y="434"/>
                    <a:pt x="160" y="457"/>
                    <a:pt x="183" y="480"/>
                  </a:cubicBezTo>
                  <a:lnTo>
                    <a:pt x="183" y="502"/>
                  </a:lnTo>
                  <a:cubicBezTo>
                    <a:pt x="251" y="571"/>
                    <a:pt x="297" y="639"/>
                    <a:pt x="342" y="708"/>
                  </a:cubicBezTo>
                  <a:lnTo>
                    <a:pt x="365" y="753"/>
                  </a:lnTo>
                  <a:lnTo>
                    <a:pt x="388" y="753"/>
                  </a:lnTo>
                  <a:lnTo>
                    <a:pt x="457" y="868"/>
                  </a:lnTo>
                  <a:cubicBezTo>
                    <a:pt x="502" y="936"/>
                    <a:pt x="548" y="982"/>
                    <a:pt x="594" y="1050"/>
                  </a:cubicBezTo>
                  <a:cubicBezTo>
                    <a:pt x="685" y="1164"/>
                    <a:pt x="753" y="1278"/>
                    <a:pt x="822" y="1415"/>
                  </a:cubicBezTo>
                  <a:lnTo>
                    <a:pt x="845" y="1415"/>
                  </a:lnTo>
                  <a:lnTo>
                    <a:pt x="890" y="1484"/>
                  </a:lnTo>
                  <a:cubicBezTo>
                    <a:pt x="913" y="1530"/>
                    <a:pt x="936" y="1575"/>
                    <a:pt x="959" y="1621"/>
                  </a:cubicBezTo>
                  <a:lnTo>
                    <a:pt x="1096" y="1803"/>
                  </a:lnTo>
                  <a:cubicBezTo>
                    <a:pt x="1118" y="1872"/>
                    <a:pt x="1164" y="1940"/>
                    <a:pt x="1210" y="1986"/>
                  </a:cubicBezTo>
                  <a:cubicBezTo>
                    <a:pt x="1233" y="2054"/>
                    <a:pt x="1278" y="2123"/>
                    <a:pt x="1324" y="2191"/>
                  </a:cubicBezTo>
                  <a:cubicBezTo>
                    <a:pt x="1392" y="2306"/>
                    <a:pt x="1461" y="2443"/>
                    <a:pt x="1529" y="2579"/>
                  </a:cubicBezTo>
                  <a:cubicBezTo>
                    <a:pt x="1552" y="2625"/>
                    <a:pt x="1575" y="2671"/>
                    <a:pt x="1598" y="2716"/>
                  </a:cubicBezTo>
                  <a:lnTo>
                    <a:pt x="1643" y="2762"/>
                  </a:lnTo>
                  <a:lnTo>
                    <a:pt x="1643" y="2785"/>
                  </a:lnTo>
                  <a:cubicBezTo>
                    <a:pt x="1643" y="2785"/>
                    <a:pt x="1666" y="2808"/>
                    <a:pt x="1666" y="2808"/>
                  </a:cubicBezTo>
                  <a:cubicBezTo>
                    <a:pt x="1666" y="2831"/>
                    <a:pt x="1689" y="2853"/>
                    <a:pt x="1689" y="2876"/>
                  </a:cubicBezTo>
                  <a:cubicBezTo>
                    <a:pt x="1712" y="2899"/>
                    <a:pt x="1735" y="2922"/>
                    <a:pt x="1758" y="2922"/>
                  </a:cubicBezTo>
                  <a:cubicBezTo>
                    <a:pt x="1780" y="2945"/>
                    <a:pt x="1780" y="2945"/>
                    <a:pt x="1803" y="2945"/>
                  </a:cubicBezTo>
                  <a:cubicBezTo>
                    <a:pt x="1826" y="2968"/>
                    <a:pt x="1849" y="2968"/>
                    <a:pt x="1895" y="2990"/>
                  </a:cubicBezTo>
                  <a:lnTo>
                    <a:pt x="1940" y="3013"/>
                  </a:lnTo>
                  <a:cubicBezTo>
                    <a:pt x="1963" y="3013"/>
                    <a:pt x="1986" y="3036"/>
                    <a:pt x="2031" y="3036"/>
                  </a:cubicBezTo>
                  <a:lnTo>
                    <a:pt x="2100" y="3082"/>
                  </a:lnTo>
                  <a:lnTo>
                    <a:pt x="2077" y="3059"/>
                  </a:lnTo>
                  <a:lnTo>
                    <a:pt x="2168" y="3104"/>
                  </a:lnTo>
                  <a:lnTo>
                    <a:pt x="2191" y="3104"/>
                  </a:lnTo>
                  <a:cubicBezTo>
                    <a:pt x="2237" y="3127"/>
                    <a:pt x="2283" y="3150"/>
                    <a:pt x="2305" y="3173"/>
                  </a:cubicBezTo>
                  <a:lnTo>
                    <a:pt x="2328" y="3196"/>
                  </a:lnTo>
                  <a:cubicBezTo>
                    <a:pt x="2374" y="3219"/>
                    <a:pt x="2397" y="3219"/>
                    <a:pt x="2442" y="3241"/>
                  </a:cubicBezTo>
                  <a:lnTo>
                    <a:pt x="2534" y="3287"/>
                  </a:lnTo>
                  <a:cubicBezTo>
                    <a:pt x="2579" y="3333"/>
                    <a:pt x="2648" y="3356"/>
                    <a:pt x="2716" y="3401"/>
                  </a:cubicBezTo>
                  <a:cubicBezTo>
                    <a:pt x="2739" y="3424"/>
                    <a:pt x="2785" y="3447"/>
                    <a:pt x="2808" y="3470"/>
                  </a:cubicBezTo>
                  <a:cubicBezTo>
                    <a:pt x="2853" y="3492"/>
                    <a:pt x="2922" y="3515"/>
                    <a:pt x="2967" y="3561"/>
                  </a:cubicBezTo>
                  <a:cubicBezTo>
                    <a:pt x="3013" y="3584"/>
                    <a:pt x="3059" y="3607"/>
                    <a:pt x="3104" y="3652"/>
                  </a:cubicBezTo>
                  <a:cubicBezTo>
                    <a:pt x="3127" y="3675"/>
                    <a:pt x="3173" y="3698"/>
                    <a:pt x="3196" y="3721"/>
                  </a:cubicBezTo>
                  <a:cubicBezTo>
                    <a:pt x="3218" y="3721"/>
                    <a:pt x="3218" y="3744"/>
                    <a:pt x="3241" y="3744"/>
                  </a:cubicBezTo>
                  <a:lnTo>
                    <a:pt x="3264" y="3766"/>
                  </a:lnTo>
                  <a:lnTo>
                    <a:pt x="3310" y="3789"/>
                  </a:lnTo>
                  <a:cubicBezTo>
                    <a:pt x="3333" y="3812"/>
                    <a:pt x="3355" y="3812"/>
                    <a:pt x="3355" y="3835"/>
                  </a:cubicBezTo>
                  <a:cubicBezTo>
                    <a:pt x="3378" y="3835"/>
                    <a:pt x="3378" y="3858"/>
                    <a:pt x="3401" y="3858"/>
                  </a:cubicBezTo>
                  <a:lnTo>
                    <a:pt x="3401" y="3881"/>
                  </a:lnTo>
                  <a:cubicBezTo>
                    <a:pt x="3424" y="3903"/>
                    <a:pt x="3447" y="3903"/>
                    <a:pt x="3469" y="3926"/>
                  </a:cubicBezTo>
                  <a:cubicBezTo>
                    <a:pt x="3492" y="3949"/>
                    <a:pt x="3515" y="3949"/>
                    <a:pt x="3538" y="3949"/>
                  </a:cubicBezTo>
                  <a:cubicBezTo>
                    <a:pt x="3561" y="3949"/>
                    <a:pt x="3584" y="3949"/>
                    <a:pt x="3606" y="3926"/>
                  </a:cubicBezTo>
                  <a:cubicBezTo>
                    <a:pt x="3629" y="3926"/>
                    <a:pt x="3629" y="3881"/>
                    <a:pt x="3629" y="3858"/>
                  </a:cubicBezTo>
                  <a:cubicBezTo>
                    <a:pt x="3606" y="3835"/>
                    <a:pt x="3606" y="3812"/>
                    <a:pt x="3584" y="3789"/>
                  </a:cubicBezTo>
                  <a:lnTo>
                    <a:pt x="3584" y="3766"/>
                  </a:lnTo>
                  <a:cubicBezTo>
                    <a:pt x="3561" y="3721"/>
                    <a:pt x="3538" y="3698"/>
                    <a:pt x="3538" y="3652"/>
                  </a:cubicBezTo>
                  <a:cubicBezTo>
                    <a:pt x="3492" y="3584"/>
                    <a:pt x="3469" y="3515"/>
                    <a:pt x="3424" y="3424"/>
                  </a:cubicBezTo>
                  <a:cubicBezTo>
                    <a:pt x="3378" y="3310"/>
                    <a:pt x="3310" y="3196"/>
                    <a:pt x="3218" y="3036"/>
                  </a:cubicBezTo>
                  <a:lnTo>
                    <a:pt x="3196" y="3013"/>
                  </a:lnTo>
                  <a:cubicBezTo>
                    <a:pt x="3150" y="2968"/>
                    <a:pt x="3127" y="2899"/>
                    <a:pt x="3104" y="2853"/>
                  </a:cubicBezTo>
                  <a:cubicBezTo>
                    <a:pt x="3081" y="2831"/>
                    <a:pt x="3059" y="2785"/>
                    <a:pt x="3036" y="2762"/>
                  </a:cubicBezTo>
                  <a:lnTo>
                    <a:pt x="2990" y="2694"/>
                  </a:lnTo>
                  <a:cubicBezTo>
                    <a:pt x="2876" y="2511"/>
                    <a:pt x="2785" y="2351"/>
                    <a:pt x="2671" y="2214"/>
                  </a:cubicBezTo>
                  <a:cubicBezTo>
                    <a:pt x="2511" y="1963"/>
                    <a:pt x="2328" y="1712"/>
                    <a:pt x="2123" y="1484"/>
                  </a:cubicBezTo>
                  <a:lnTo>
                    <a:pt x="2031" y="1393"/>
                  </a:lnTo>
                  <a:cubicBezTo>
                    <a:pt x="1986" y="1301"/>
                    <a:pt x="1917" y="1233"/>
                    <a:pt x="1849" y="1164"/>
                  </a:cubicBezTo>
                  <a:cubicBezTo>
                    <a:pt x="1758" y="1027"/>
                    <a:pt x="1666" y="913"/>
                    <a:pt x="1575" y="799"/>
                  </a:cubicBezTo>
                  <a:cubicBezTo>
                    <a:pt x="1507" y="731"/>
                    <a:pt x="1461" y="662"/>
                    <a:pt x="1415" y="617"/>
                  </a:cubicBezTo>
                  <a:lnTo>
                    <a:pt x="1324" y="502"/>
                  </a:lnTo>
                  <a:cubicBezTo>
                    <a:pt x="1255" y="411"/>
                    <a:pt x="1187" y="320"/>
                    <a:pt x="1118" y="251"/>
                  </a:cubicBezTo>
                  <a:cubicBezTo>
                    <a:pt x="1073" y="206"/>
                    <a:pt x="1050" y="160"/>
                    <a:pt x="1004" y="114"/>
                  </a:cubicBezTo>
                  <a:cubicBezTo>
                    <a:pt x="982" y="114"/>
                    <a:pt x="959" y="92"/>
                    <a:pt x="936" y="69"/>
                  </a:cubicBezTo>
                  <a:lnTo>
                    <a:pt x="913" y="46"/>
                  </a:lnTo>
                  <a:cubicBezTo>
                    <a:pt x="890" y="23"/>
                    <a:pt x="845" y="0"/>
                    <a:pt x="79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9" name="Google Shape;9772;p58"/>
            <p:cNvSpPr/>
            <p:nvPr/>
          </p:nvSpPr>
          <p:spPr>
            <a:xfrm>
              <a:off x="5449590" y="2934074"/>
              <a:ext cx="523638" cy="159206"/>
            </a:xfrm>
            <a:custGeom>
              <a:avLst/>
              <a:gdLst/>
              <a:ahLst/>
              <a:cxnLst/>
              <a:rect l="l" t="t" r="r" b="b"/>
              <a:pathLst>
                <a:path w="11117" h="3380" extrusionOk="0">
                  <a:moveTo>
                    <a:pt x="115" y="1"/>
                  </a:moveTo>
                  <a:cubicBezTo>
                    <a:pt x="92" y="1"/>
                    <a:pt x="69" y="24"/>
                    <a:pt x="46" y="24"/>
                  </a:cubicBezTo>
                  <a:cubicBezTo>
                    <a:pt x="0" y="69"/>
                    <a:pt x="0" y="115"/>
                    <a:pt x="46" y="161"/>
                  </a:cubicBezTo>
                  <a:cubicBezTo>
                    <a:pt x="69" y="206"/>
                    <a:pt x="115" y="252"/>
                    <a:pt x="160" y="298"/>
                  </a:cubicBezTo>
                  <a:cubicBezTo>
                    <a:pt x="206" y="343"/>
                    <a:pt x="252" y="389"/>
                    <a:pt x="297" y="435"/>
                  </a:cubicBezTo>
                  <a:cubicBezTo>
                    <a:pt x="389" y="526"/>
                    <a:pt x="480" y="617"/>
                    <a:pt x="571" y="686"/>
                  </a:cubicBezTo>
                  <a:cubicBezTo>
                    <a:pt x="586" y="701"/>
                    <a:pt x="602" y="716"/>
                    <a:pt x="617" y="731"/>
                  </a:cubicBezTo>
                  <a:lnTo>
                    <a:pt x="617" y="731"/>
                  </a:lnTo>
                  <a:cubicBezTo>
                    <a:pt x="685" y="800"/>
                    <a:pt x="777" y="868"/>
                    <a:pt x="868" y="937"/>
                  </a:cubicBezTo>
                  <a:lnTo>
                    <a:pt x="845" y="937"/>
                  </a:lnTo>
                  <a:cubicBezTo>
                    <a:pt x="1096" y="1142"/>
                    <a:pt x="1370" y="1348"/>
                    <a:pt x="1667" y="1507"/>
                  </a:cubicBezTo>
                  <a:cubicBezTo>
                    <a:pt x="1941" y="1667"/>
                    <a:pt x="2237" y="1827"/>
                    <a:pt x="2534" y="1964"/>
                  </a:cubicBezTo>
                  <a:cubicBezTo>
                    <a:pt x="2671" y="2032"/>
                    <a:pt x="2831" y="2101"/>
                    <a:pt x="2968" y="2146"/>
                  </a:cubicBezTo>
                  <a:cubicBezTo>
                    <a:pt x="3105" y="2215"/>
                    <a:pt x="3264" y="2283"/>
                    <a:pt x="3401" y="2329"/>
                  </a:cubicBezTo>
                  <a:cubicBezTo>
                    <a:pt x="3470" y="2352"/>
                    <a:pt x="3561" y="2398"/>
                    <a:pt x="3630" y="2420"/>
                  </a:cubicBezTo>
                  <a:cubicBezTo>
                    <a:pt x="3698" y="2443"/>
                    <a:pt x="3789" y="2466"/>
                    <a:pt x="3858" y="2512"/>
                  </a:cubicBezTo>
                  <a:cubicBezTo>
                    <a:pt x="4018" y="2557"/>
                    <a:pt x="4178" y="2603"/>
                    <a:pt x="4337" y="2649"/>
                  </a:cubicBezTo>
                  <a:cubicBezTo>
                    <a:pt x="4634" y="2763"/>
                    <a:pt x="4954" y="2831"/>
                    <a:pt x="5250" y="2900"/>
                  </a:cubicBezTo>
                  <a:cubicBezTo>
                    <a:pt x="5410" y="2945"/>
                    <a:pt x="5570" y="2991"/>
                    <a:pt x="5730" y="3014"/>
                  </a:cubicBezTo>
                  <a:cubicBezTo>
                    <a:pt x="5889" y="3059"/>
                    <a:pt x="6049" y="3082"/>
                    <a:pt x="6209" y="3105"/>
                  </a:cubicBezTo>
                  <a:cubicBezTo>
                    <a:pt x="6255" y="3128"/>
                    <a:pt x="6300" y="3128"/>
                    <a:pt x="6346" y="3128"/>
                  </a:cubicBezTo>
                  <a:cubicBezTo>
                    <a:pt x="6506" y="3174"/>
                    <a:pt x="6665" y="3196"/>
                    <a:pt x="6825" y="3219"/>
                  </a:cubicBezTo>
                  <a:cubicBezTo>
                    <a:pt x="6917" y="3242"/>
                    <a:pt x="6985" y="3242"/>
                    <a:pt x="7076" y="3265"/>
                  </a:cubicBezTo>
                  <a:cubicBezTo>
                    <a:pt x="7145" y="3288"/>
                    <a:pt x="7236" y="3288"/>
                    <a:pt x="7327" y="3311"/>
                  </a:cubicBezTo>
                  <a:cubicBezTo>
                    <a:pt x="7487" y="3311"/>
                    <a:pt x="7647" y="3333"/>
                    <a:pt x="7807" y="3333"/>
                  </a:cubicBezTo>
                  <a:cubicBezTo>
                    <a:pt x="7967" y="3356"/>
                    <a:pt x="8149" y="3356"/>
                    <a:pt x="8309" y="3379"/>
                  </a:cubicBezTo>
                  <a:lnTo>
                    <a:pt x="9290" y="3379"/>
                  </a:lnTo>
                  <a:cubicBezTo>
                    <a:pt x="9473" y="3356"/>
                    <a:pt x="9633" y="3333"/>
                    <a:pt x="9815" y="3311"/>
                  </a:cubicBezTo>
                  <a:cubicBezTo>
                    <a:pt x="9975" y="3288"/>
                    <a:pt x="10135" y="3265"/>
                    <a:pt x="10295" y="3242"/>
                  </a:cubicBezTo>
                  <a:cubicBezTo>
                    <a:pt x="10409" y="3219"/>
                    <a:pt x="10523" y="3196"/>
                    <a:pt x="10660" y="3174"/>
                  </a:cubicBezTo>
                  <a:cubicBezTo>
                    <a:pt x="10706" y="3151"/>
                    <a:pt x="10774" y="3128"/>
                    <a:pt x="10843" y="3128"/>
                  </a:cubicBezTo>
                  <a:cubicBezTo>
                    <a:pt x="10865" y="3105"/>
                    <a:pt x="10888" y="3105"/>
                    <a:pt x="10911" y="3082"/>
                  </a:cubicBezTo>
                  <a:cubicBezTo>
                    <a:pt x="10979" y="3059"/>
                    <a:pt x="11048" y="3059"/>
                    <a:pt x="11071" y="2991"/>
                  </a:cubicBezTo>
                  <a:cubicBezTo>
                    <a:pt x="11094" y="2968"/>
                    <a:pt x="11094" y="2945"/>
                    <a:pt x="11116" y="2923"/>
                  </a:cubicBezTo>
                  <a:cubicBezTo>
                    <a:pt x="11116" y="2877"/>
                    <a:pt x="11094" y="2854"/>
                    <a:pt x="11094" y="2831"/>
                  </a:cubicBezTo>
                  <a:cubicBezTo>
                    <a:pt x="11071" y="2786"/>
                    <a:pt x="11002" y="2763"/>
                    <a:pt x="10957" y="2740"/>
                  </a:cubicBezTo>
                  <a:cubicBezTo>
                    <a:pt x="10888" y="2740"/>
                    <a:pt x="10797" y="2763"/>
                    <a:pt x="10728" y="2763"/>
                  </a:cubicBezTo>
                  <a:cubicBezTo>
                    <a:pt x="10706" y="2786"/>
                    <a:pt x="10706" y="2786"/>
                    <a:pt x="10706" y="2786"/>
                  </a:cubicBezTo>
                  <a:cubicBezTo>
                    <a:pt x="10706" y="2763"/>
                    <a:pt x="10706" y="2740"/>
                    <a:pt x="10706" y="2717"/>
                  </a:cubicBezTo>
                  <a:cubicBezTo>
                    <a:pt x="10683" y="2649"/>
                    <a:pt x="10614" y="2580"/>
                    <a:pt x="10546" y="2580"/>
                  </a:cubicBezTo>
                  <a:lnTo>
                    <a:pt x="10454" y="2580"/>
                  </a:lnTo>
                  <a:cubicBezTo>
                    <a:pt x="10438" y="2564"/>
                    <a:pt x="10411" y="2548"/>
                    <a:pt x="10380" y="2548"/>
                  </a:cubicBezTo>
                  <a:cubicBezTo>
                    <a:pt x="10367" y="2548"/>
                    <a:pt x="10354" y="2551"/>
                    <a:pt x="10340" y="2557"/>
                  </a:cubicBezTo>
                  <a:cubicBezTo>
                    <a:pt x="10135" y="2580"/>
                    <a:pt x="9952" y="2603"/>
                    <a:pt x="9747" y="2649"/>
                  </a:cubicBezTo>
                  <a:cubicBezTo>
                    <a:pt x="9564" y="2671"/>
                    <a:pt x="9359" y="2694"/>
                    <a:pt x="9176" y="2694"/>
                  </a:cubicBezTo>
                  <a:lnTo>
                    <a:pt x="9131" y="2694"/>
                  </a:lnTo>
                  <a:cubicBezTo>
                    <a:pt x="9062" y="2717"/>
                    <a:pt x="8994" y="2717"/>
                    <a:pt x="8902" y="2717"/>
                  </a:cubicBezTo>
                  <a:lnTo>
                    <a:pt x="8834" y="2717"/>
                  </a:lnTo>
                  <a:cubicBezTo>
                    <a:pt x="8788" y="2740"/>
                    <a:pt x="8765" y="2740"/>
                    <a:pt x="8720" y="2740"/>
                  </a:cubicBezTo>
                  <a:lnTo>
                    <a:pt x="8400" y="2740"/>
                  </a:lnTo>
                  <a:cubicBezTo>
                    <a:pt x="8377" y="2740"/>
                    <a:pt x="8377" y="2740"/>
                    <a:pt x="8377" y="2763"/>
                  </a:cubicBezTo>
                  <a:cubicBezTo>
                    <a:pt x="8286" y="2763"/>
                    <a:pt x="8218" y="2763"/>
                    <a:pt x="8126" y="2740"/>
                  </a:cubicBezTo>
                  <a:cubicBezTo>
                    <a:pt x="7944" y="2740"/>
                    <a:pt x="7784" y="2740"/>
                    <a:pt x="7601" y="2717"/>
                  </a:cubicBezTo>
                  <a:cubicBezTo>
                    <a:pt x="7442" y="2717"/>
                    <a:pt x="7259" y="2694"/>
                    <a:pt x="7076" y="2671"/>
                  </a:cubicBezTo>
                  <a:cubicBezTo>
                    <a:pt x="6894" y="2671"/>
                    <a:pt x="6711" y="2649"/>
                    <a:pt x="6529" y="2626"/>
                  </a:cubicBezTo>
                  <a:cubicBezTo>
                    <a:pt x="6460" y="2626"/>
                    <a:pt x="6369" y="2603"/>
                    <a:pt x="6277" y="2603"/>
                  </a:cubicBezTo>
                  <a:cubicBezTo>
                    <a:pt x="6255" y="2603"/>
                    <a:pt x="6209" y="2580"/>
                    <a:pt x="6163" y="2580"/>
                  </a:cubicBezTo>
                  <a:lnTo>
                    <a:pt x="5981" y="2580"/>
                  </a:lnTo>
                  <a:cubicBezTo>
                    <a:pt x="5867" y="2580"/>
                    <a:pt x="5752" y="2557"/>
                    <a:pt x="5638" y="2534"/>
                  </a:cubicBezTo>
                  <a:cubicBezTo>
                    <a:pt x="5524" y="2512"/>
                    <a:pt x="5410" y="2489"/>
                    <a:pt x="5296" y="2466"/>
                  </a:cubicBezTo>
                  <a:cubicBezTo>
                    <a:pt x="5182" y="2420"/>
                    <a:pt x="5045" y="2398"/>
                    <a:pt x="4931" y="2375"/>
                  </a:cubicBezTo>
                  <a:cubicBezTo>
                    <a:pt x="4817" y="2329"/>
                    <a:pt x="4680" y="2306"/>
                    <a:pt x="4566" y="2261"/>
                  </a:cubicBezTo>
                  <a:cubicBezTo>
                    <a:pt x="4497" y="2261"/>
                    <a:pt x="4451" y="2238"/>
                    <a:pt x="4406" y="2238"/>
                  </a:cubicBezTo>
                  <a:cubicBezTo>
                    <a:pt x="4337" y="2215"/>
                    <a:pt x="4292" y="2215"/>
                    <a:pt x="4223" y="2192"/>
                  </a:cubicBezTo>
                  <a:cubicBezTo>
                    <a:pt x="4178" y="2192"/>
                    <a:pt x="4132" y="2192"/>
                    <a:pt x="4086" y="2169"/>
                  </a:cubicBezTo>
                  <a:cubicBezTo>
                    <a:pt x="4041" y="2146"/>
                    <a:pt x="3972" y="2146"/>
                    <a:pt x="3926" y="2124"/>
                  </a:cubicBezTo>
                  <a:lnTo>
                    <a:pt x="3881" y="2124"/>
                  </a:lnTo>
                  <a:cubicBezTo>
                    <a:pt x="3812" y="2101"/>
                    <a:pt x="3744" y="2078"/>
                    <a:pt x="3675" y="2055"/>
                  </a:cubicBezTo>
                  <a:cubicBezTo>
                    <a:pt x="3538" y="2009"/>
                    <a:pt x="3401" y="1964"/>
                    <a:pt x="3287" y="1918"/>
                  </a:cubicBezTo>
                  <a:cubicBezTo>
                    <a:pt x="3219" y="1895"/>
                    <a:pt x="3173" y="1873"/>
                    <a:pt x="3105" y="1850"/>
                  </a:cubicBezTo>
                  <a:cubicBezTo>
                    <a:pt x="3059" y="1827"/>
                    <a:pt x="2991" y="1804"/>
                    <a:pt x="2922" y="1781"/>
                  </a:cubicBezTo>
                  <a:lnTo>
                    <a:pt x="2899" y="1781"/>
                  </a:lnTo>
                  <a:cubicBezTo>
                    <a:pt x="2808" y="1736"/>
                    <a:pt x="2717" y="1713"/>
                    <a:pt x="2625" y="1667"/>
                  </a:cubicBezTo>
                  <a:cubicBezTo>
                    <a:pt x="2603" y="1644"/>
                    <a:pt x="2580" y="1644"/>
                    <a:pt x="2534" y="1621"/>
                  </a:cubicBezTo>
                  <a:cubicBezTo>
                    <a:pt x="2397" y="1553"/>
                    <a:pt x="2260" y="1485"/>
                    <a:pt x="2123" y="1416"/>
                  </a:cubicBezTo>
                  <a:cubicBezTo>
                    <a:pt x="1986" y="1325"/>
                    <a:pt x="1827" y="1256"/>
                    <a:pt x="1690" y="1165"/>
                  </a:cubicBezTo>
                  <a:cubicBezTo>
                    <a:pt x="1553" y="1096"/>
                    <a:pt x="1416" y="1005"/>
                    <a:pt x="1279" y="914"/>
                  </a:cubicBezTo>
                  <a:cubicBezTo>
                    <a:pt x="1210" y="868"/>
                    <a:pt x="1165" y="823"/>
                    <a:pt x="1096" y="777"/>
                  </a:cubicBezTo>
                  <a:cubicBezTo>
                    <a:pt x="1028" y="731"/>
                    <a:pt x="959" y="686"/>
                    <a:pt x="913" y="640"/>
                  </a:cubicBezTo>
                  <a:cubicBezTo>
                    <a:pt x="868" y="594"/>
                    <a:pt x="799" y="572"/>
                    <a:pt x="754" y="526"/>
                  </a:cubicBezTo>
                  <a:cubicBezTo>
                    <a:pt x="708" y="503"/>
                    <a:pt x="662" y="457"/>
                    <a:pt x="617" y="435"/>
                  </a:cubicBezTo>
                  <a:cubicBezTo>
                    <a:pt x="525" y="366"/>
                    <a:pt x="434" y="298"/>
                    <a:pt x="366" y="229"/>
                  </a:cubicBezTo>
                  <a:cubicBezTo>
                    <a:pt x="320" y="206"/>
                    <a:pt x="297" y="183"/>
                    <a:pt x="274" y="161"/>
                  </a:cubicBezTo>
                  <a:cubicBezTo>
                    <a:pt x="252" y="115"/>
                    <a:pt x="206" y="69"/>
                    <a:pt x="183" y="47"/>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0" name="Google Shape;9773;p58"/>
            <p:cNvSpPr/>
            <p:nvPr/>
          </p:nvSpPr>
          <p:spPr>
            <a:xfrm>
              <a:off x="5292590" y="2916881"/>
              <a:ext cx="177482" cy="71031"/>
            </a:xfrm>
            <a:custGeom>
              <a:avLst/>
              <a:gdLst/>
              <a:ahLst/>
              <a:cxnLst/>
              <a:rect l="l" t="t" r="r" b="b"/>
              <a:pathLst>
                <a:path w="3768" h="1508" extrusionOk="0">
                  <a:moveTo>
                    <a:pt x="846" y="1119"/>
                  </a:moveTo>
                  <a:cubicBezTo>
                    <a:pt x="846" y="1119"/>
                    <a:pt x="846" y="1119"/>
                    <a:pt x="846" y="1142"/>
                  </a:cubicBezTo>
                  <a:lnTo>
                    <a:pt x="754" y="1142"/>
                  </a:lnTo>
                  <a:cubicBezTo>
                    <a:pt x="777" y="1142"/>
                    <a:pt x="823" y="1119"/>
                    <a:pt x="846" y="1119"/>
                  </a:cubicBezTo>
                  <a:close/>
                  <a:moveTo>
                    <a:pt x="3333" y="1"/>
                  </a:moveTo>
                  <a:cubicBezTo>
                    <a:pt x="3311" y="1"/>
                    <a:pt x="3311" y="1"/>
                    <a:pt x="3288" y="23"/>
                  </a:cubicBezTo>
                  <a:lnTo>
                    <a:pt x="3265" y="23"/>
                  </a:lnTo>
                  <a:cubicBezTo>
                    <a:pt x="3219" y="23"/>
                    <a:pt x="3197" y="46"/>
                    <a:pt x="3174" y="46"/>
                  </a:cubicBezTo>
                  <a:cubicBezTo>
                    <a:pt x="3060" y="92"/>
                    <a:pt x="2945" y="138"/>
                    <a:pt x="2808" y="160"/>
                  </a:cubicBezTo>
                  <a:cubicBezTo>
                    <a:pt x="2672" y="206"/>
                    <a:pt x="2512" y="252"/>
                    <a:pt x="2352" y="297"/>
                  </a:cubicBezTo>
                  <a:cubicBezTo>
                    <a:pt x="2215" y="343"/>
                    <a:pt x="2055" y="389"/>
                    <a:pt x="1918" y="434"/>
                  </a:cubicBezTo>
                  <a:cubicBezTo>
                    <a:pt x="1759" y="503"/>
                    <a:pt x="1599" y="548"/>
                    <a:pt x="1439" y="617"/>
                  </a:cubicBezTo>
                  <a:cubicBezTo>
                    <a:pt x="1348" y="663"/>
                    <a:pt x="1234" y="708"/>
                    <a:pt x="1119" y="754"/>
                  </a:cubicBezTo>
                  <a:cubicBezTo>
                    <a:pt x="982" y="800"/>
                    <a:pt x="868" y="868"/>
                    <a:pt x="754" y="914"/>
                  </a:cubicBezTo>
                  <a:cubicBezTo>
                    <a:pt x="640" y="959"/>
                    <a:pt x="526" y="1005"/>
                    <a:pt x="412" y="1073"/>
                  </a:cubicBezTo>
                  <a:cubicBezTo>
                    <a:pt x="343" y="1096"/>
                    <a:pt x="298" y="1119"/>
                    <a:pt x="252" y="1119"/>
                  </a:cubicBezTo>
                  <a:cubicBezTo>
                    <a:pt x="206" y="1142"/>
                    <a:pt x="184" y="1142"/>
                    <a:pt x="161" y="1165"/>
                  </a:cubicBezTo>
                  <a:cubicBezTo>
                    <a:pt x="138" y="1165"/>
                    <a:pt x="115" y="1188"/>
                    <a:pt x="115" y="1188"/>
                  </a:cubicBezTo>
                  <a:cubicBezTo>
                    <a:pt x="69" y="1210"/>
                    <a:pt x="47" y="1210"/>
                    <a:pt x="24" y="1256"/>
                  </a:cubicBezTo>
                  <a:cubicBezTo>
                    <a:pt x="1" y="1279"/>
                    <a:pt x="1" y="1347"/>
                    <a:pt x="24" y="1370"/>
                  </a:cubicBezTo>
                  <a:cubicBezTo>
                    <a:pt x="47" y="1393"/>
                    <a:pt x="69" y="1416"/>
                    <a:pt x="92" y="1416"/>
                  </a:cubicBezTo>
                  <a:cubicBezTo>
                    <a:pt x="161" y="1416"/>
                    <a:pt x="206" y="1393"/>
                    <a:pt x="298" y="1393"/>
                  </a:cubicBezTo>
                  <a:lnTo>
                    <a:pt x="572" y="1393"/>
                  </a:lnTo>
                  <a:cubicBezTo>
                    <a:pt x="640" y="1393"/>
                    <a:pt x="731" y="1393"/>
                    <a:pt x="800" y="1416"/>
                  </a:cubicBezTo>
                  <a:lnTo>
                    <a:pt x="823" y="1416"/>
                  </a:lnTo>
                  <a:cubicBezTo>
                    <a:pt x="868" y="1393"/>
                    <a:pt x="914" y="1393"/>
                    <a:pt x="960" y="1370"/>
                  </a:cubicBezTo>
                  <a:lnTo>
                    <a:pt x="982" y="1370"/>
                  </a:lnTo>
                  <a:cubicBezTo>
                    <a:pt x="1028" y="1370"/>
                    <a:pt x="1051" y="1393"/>
                    <a:pt x="1051" y="1439"/>
                  </a:cubicBezTo>
                  <a:cubicBezTo>
                    <a:pt x="1119" y="1439"/>
                    <a:pt x="1165" y="1461"/>
                    <a:pt x="1234" y="1461"/>
                  </a:cubicBezTo>
                  <a:cubicBezTo>
                    <a:pt x="1279" y="1461"/>
                    <a:pt x="1348" y="1484"/>
                    <a:pt x="1416" y="1484"/>
                  </a:cubicBezTo>
                  <a:cubicBezTo>
                    <a:pt x="1485" y="1507"/>
                    <a:pt x="1553" y="1507"/>
                    <a:pt x="1644" y="1507"/>
                  </a:cubicBezTo>
                  <a:lnTo>
                    <a:pt x="1759" y="1507"/>
                  </a:lnTo>
                  <a:cubicBezTo>
                    <a:pt x="1804" y="1507"/>
                    <a:pt x="1850" y="1484"/>
                    <a:pt x="1873" y="1461"/>
                  </a:cubicBezTo>
                  <a:cubicBezTo>
                    <a:pt x="1941" y="1439"/>
                    <a:pt x="2010" y="1416"/>
                    <a:pt x="2055" y="1393"/>
                  </a:cubicBezTo>
                  <a:cubicBezTo>
                    <a:pt x="2215" y="1302"/>
                    <a:pt x="2375" y="1210"/>
                    <a:pt x="2535" y="1142"/>
                  </a:cubicBezTo>
                  <a:cubicBezTo>
                    <a:pt x="2717" y="1051"/>
                    <a:pt x="2877" y="982"/>
                    <a:pt x="3060" y="914"/>
                  </a:cubicBezTo>
                  <a:cubicBezTo>
                    <a:pt x="3174" y="891"/>
                    <a:pt x="3265" y="845"/>
                    <a:pt x="3379" y="822"/>
                  </a:cubicBezTo>
                  <a:cubicBezTo>
                    <a:pt x="3470" y="800"/>
                    <a:pt x="3585" y="777"/>
                    <a:pt x="3699" y="754"/>
                  </a:cubicBezTo>
                  <a:cubicBezTo>
                    <a:pt x="3744" y="754"/>
                    <a:pt x="3767" y="708"/>
                    <a:pt x="3767" y="663"/>
                  </a:cubicBezTo>
                  <a:cubicBezTo>
                    <a:pt x="3744" y="617"/>
                    <a:pt x="3699" y="594"/>
                    <a:pt x="3653" y="594"/>
                  </a:cubicBezTo>
                  <a:cubicBezTo>
                    <a:pt x="3585" y="617"/>
                    <a:pt x="3516" y="617"/>
                    <a:pt x="3425" y="640"/>
                  </a:cubicBezTo>
                  <a:cubicBezTo>
                    <a:pt x="3425" y="640"/>
                    <a:pt x="3425" y="617"/>
                    <a:pt x="3402" y="617"/>
                  </a:cubicBezTo>
                  <a:cubicBezTo>
                    <a:pt x="3448" y="594"/>
                    <a:pt x="3470" y="571"/>
                    <a:pt x="3470" y="548"/>
                  </a:cubicBezTo>
                  <a:cubicBezTo>
                    <a:pt x="3493" y="526"/>
                    <a:pt x="3493" y="480"/>
                    <a:pt x="3493" y="457"/>
                  </a:cubicBezTo>
                  <a:cubicBezTo>
                    <a:pt x="3493" y="457"/>
                    <a:pt x="3470" y="434"/>
                    <a:pt x="3470" y="412"/>
                  </a:cubicBezTo>
                  <a:cubicBezTo>
                    <a:pt x="3470" y="434"/>
                    <a:pt x="3470" y="434"/>
                    <a:pt x="3470" y="434"/>
                  </a:cubicBezTo>
                  <a:cubicBezTo>
                    <a:pt x="3470" y="389"/>
                    <a:pt x="3448" y="343"/>
                    <a:pt x="3448" y="275"/>
                  </a:cubicBezTo>
                  <a:cubicBezTo>
                    <a:pt x="3448" y="252"/>
                    <a:pt x="3448" y="229"/>
                    <a:pt x="3448" y="206"/>
                  </a:cubicBezTo>
                  <a:cubicBezTo>
                    <a:pt x="3448" y="183"/>
                    <a:pt x="3470" y="160"/>
                    <a:pt x="3470" y="138"/>
                  </a:cubicBezTo>
                  <a:cubicBezTo>
                    <a:pt x="3470" y="69"/>
                    <a:pt x="3425" y="23"/>
                    <a:pt x="337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1" name="Google Shape;9774;p58"/>
            <p:cNvSpPr/>
            <p:nvPr/>
          </p:nvSpPr>
          <p:spPr>
            <a:xfrm>
              <a:off x="5229187" y="2729831"/>
              <a:ext cx="92509" cy="240835"/>
            </a:xfrm>
            <a:custGeom>
              <a:avLst/>
              <a:gdLst/>
              <a:ahLst/>
              <a:cxnLst/>
              <a:rect l="l" t="t" r="r" b="b"/>
              <a:pathLst>
                <a:path w="1964" h="5113" extrusionOk="0">
                  <a:moveTo>
                    <a:pt x="300" y="162"/>
                  </a:moveTo>
                  <a:cubicBezTo>
                    <a:pt x="320" y="184"/>
                    <a:pt x="321" y="206"/>
                    <a:pt x="343" y="228"/>
                  </a:cubicBezTo>
                  <a:cubicBezTo>
                    <a:pt x="343" y="251"/>
                    <a:pt x="343" y="251"/>
                    <a:pt x="343" y="251"/>
                  </a:cubicBezTo>
                  <a:cubicBezTo>
                    <a:pt x="343" y="274"/>
                    <a:pt x="365" y="297"/>
                    <a:pt x="365" y="342"/>
                  </a:cubicBezTo>
                  <a:cubicBezTo>
                    <a:pt x="343" y="297"/>
                    <a:pt x="343" y="274"/>
                    <a:pt x="320" y="228"/>
                  </a:cubicBezTo>
                  <a:cubicBezTo>
                    <a:pt x="320" y="210"/>
                    <a:pt x="305" y="192"/>
                    <a:pt x="300" y="162"/>
                  </a:cubicBezTo>
                  <a:close/>
                  <a:moveTo>
                    <a:pt x="411" y="0"/>
                  </a:moveTo>
                  <a:cubicBezTo>
                    <a:pt x="411" y="0"/>
                    <a:pt x="388" y="23"/>
                    <a:pt x="388" y="23"/>
                  </a:cubicBezTo>
                  <a:cubicBezTo>
                    <a:pt x="331" y="23"/>
                    <a:pt x="290" y="71"/>
                    <a:pt x="291" y="126"/>
                  </a:cubicBezTo>
                  <a:lnTo>
                    <a:pt x="291" y="126"/>
                  </a:lnTo>
                  <a:cubicBezTo>
                    <a:pt x="267" y="88"/>
                    <a:pt x="227" y="67"/>
                    <a:pt x="206" y="46"/>
                  </a:cubicBezTo>
                  <a:cubicBezTo>
                    <a:pt x="183" y="23"/>
                    <a:pt x="160" y="11"/>
                    <a:pt x="140" y="11"/>
                  </a:cubicBezTo>
                  <a:cubicBezTo>
                    <a:pt x="120" y="11"/>
                    <a:pt x="103" y="23"/>
                    <a:pt x="92" y="46"/>
                  </a:cubicBezTo>
                  <a:cubicBezTo>
                    <a:pt x="46" y="69"/>
                    <a:pt x="46" y="137"/>
                    <a:pt x="92" y="160"/>
                  </a:cubicBezTo>
                  <a:cubicBezTo>
                    <a:pt x="92" y="183"/>
                    <a:pt x="114" y="183"/>
                    <a:pt x="114" y="205"/>
                  </a:cubicBezTo>
                  <a:cubicBezTo>
                    <a:pt x="137" y="205"/>
                    <a:pt x="137" y="205"/>
                    <a:pt x="137" y="228"/>
                  </a:cubicBezTo>
                  <a:cubicBezTo>
                    <a:pt x="160" y="274"/>
                    <a:pt x="160" y="297"/>
                    <a:pt x="183" y="342"/>
                  </a:cubicBezTo>
                  <a:cubicBezTo>
                    <a:pt x="183" y="403"/>
                    <a:pt x="183" y="446"/>
                    <a:pt x="183" y="502"/>
                  </a:cubicBezTo>
                  <a:cubicBezTo>
                    <a:pt x="160" y="571"/>
                    <a:pt x="160" y="639"/>
                    <a:pt x="137" y="685"/>
                  </a:cubicBezTo>
                  <a:cubicBezTo>
                    <a:pt x="137" y="776"/>
                    <a:pt x="114" y="845"/>
                    <a:pt x="114" y="913"/>
                  </a:cubicBezTo>
                  <a:cubicBezTo>
                    <a:pt x="92" y="982"/>
                    <a:pt x="92" y="1050"/>
                    <a:pt x="69" y="1141"/>
                  </a:cubicBezTo>
                  <a:cubicBezTo>
                    <a:pt x="46" y="1210"/>
                    <a:pt x="46" y="1301"/>
                    <a:pt x="46" y="1392"/>
                  </a:cubicBezTo>
                  <a:cubicBezTo>
                    <a:pt x="46" y="1392"/>
                    <a:pt x="23" y="1415"/>
                    <a:pt x="23" y="1415"/>
                  </a:cubicBezTo>
                  <a:cubicBezTo>
                    <a:pt x="23" y="1575"/>
                    <a:pt x="0" y="1735"/>
                    <a:pt x="0" y="1895"/>
                  </a:cubicBezTo>
                  <a:cubicBezTo>
                    <a:pt x="0" y="2054"/>
                    <a:pt x="0" y="2191"/>
                    <a:pt x="0" y="2351"/>
                  </a:cubicBezTo>
                  <a:cubicBezTo>
                    <a:pt x="23" y="2511"/>
                    <a:pt x="46" y="2671"/>
                    <a:pt x="92" y="2830"/>
                  </a:cubicBezTo>
                  <a:cubicBezTo>
                    <a:pt x="92" y="2899"/>
                    <a:pt x="114" y="2967"/>
                    <a:pt x="137" y="3059"/>
                  </a:cubicBezTo>
                  <a:cubicBezTo>
                    <a:pt x="160" y="3127"/>
                    <a:pt x="183" y="3196"/>
                    <a:pt x="206" y="3287"/>
                  </a:cubicBezTo>
                  <a:cubicBezTo>
                    <a:pt x="229" y="3424"/>
                    <a:pt x="297" y="3561"/>
                    <a:pt x="343" y="3721"/>
                  </a:cubicBezTo>
                  <a:cubicBezTo>
                    <a:pt x="411" y="3858"/>
                    <a:pt x="480" y="4017"/>
                    <a:pt x="548" y="4154"/>
                  </a:cubicBezTo>
                  <a:cubicBezTo>
                    <a:pt x="594" y="4223"/>
                    <a:pt x="617" y="4268"/>
                    <a:pt x="662" y="4337"/>
                  </a:cubicBezTo>
                  <a:cubicBezTo>
                    <a:pt x="708" y="4405"/>
                    <a:pt x="754" y="4451"/>
                    <a:pt x="799" y="4519"/>
                  </a:cubicBezTo>
                  <a:cubicBezTo>
                    <a:pt x="845" y="4588"/>
                    <a:pt x="890" y="4656"/>
                    <a:pt x="959" y="4725"/>
                  </a:cubicBezTo>
                  <a:cubicBezTo>
                    <a:pt x="1005" y="4771"/>
                    <a:pt x="1050" y="4816"/>
                    <a:pt x="1096" y="4862"/>
                  </a:cubicBezTo>
                  <a:cubicBezTo>
                    <a:pt x="1164" y="4930"/>
                    <a:pt x="1210" y="4976"/>
                    <a:pt x="1279" y="5044"/>
                  </a:cubicBezTo>
                  <a:cubicBezTo>
                    <a:pt x="1301" y="5044"/>
                    <a:pt x="1324" y="5067"/>
                    <a:pt x="1347" y="5090"/>
                  </a:cubicBezTo>
                  <a:cubicBezTo>
                    <a:pt x="1393" y="5113"/>
                    <a:pt x="1438" y="5113"/>
                    <a:pt x="1484" y="5113"/>
                  </a:cubicBezTo>
                  <a:cubicBezTo>
                    <a:pt x="1530" y="5113"/>
                    <a:pt x="1552" y="5113"/>
                    <a:pt x="1598" y="5090"/>
                  </a:cubicBezTo>
                  <a:cubicBezTo>
                    <a:pt x="1621" y="5090"/>
                    <a:pt x="1667" y="5067"/>
                    <a:pt x="1689" y="5067"/>
                  </a:cubicBezTo>
                  <a:cubicBezTo>
                    <a:pt x="1735" y="5044"/>
                    <a:pt x="1781" y="5022"/>
                    <a:pt x="1803" y="5022"/>
                  </a:cubicBezTo>
                  <a:cubicBezTo>
                    <a:pt x="1826" y="5022"/>
                    <a:pt x="1826" y="4999"/>
                    <a:pt x="1849" y="4999"/>
                  </a:cubicBezTo>
                  <a:cubicBezTo>
                    <a:pt x="1849" y="4999"/>
                    <a:pt x="1872" y="4999"/>
                    <a:pt x="1895" y="4976"/>
                  </a:cubicBezTo>
                  <a:cubicBezTo>
                    <a:pt x="1918" y="4976"/>
                    <a:pt x="1918" y="4953"/>
                    <a:pt x="1940" y="4930"/>
                  </a:cubicBezTo>
                  <a:cubicBezTo>
                    <a:pt x="1963" y="4885"/>
                    <a:pt x="1963" y="4816"/>
                    <a:pt x="1940" y="4771"/>
                  </a:cubicBezTo>
                  <a:cubicBezTo>
                    <a:pt x="1918" y="4725"/>
                    <a:pt x="1872" y="4702"/>
                    <a:pt x="1849" y="4679"/>
                  </a:cubicBezTo>
                  <a:cubicBezTo>
                    <a:pt x="1735" y="4611"/>
                    <a:pt x="1621" y="4565"/>
                    <a:pt x="1507" y="4474"/>
                  </a:cubicBezTo>
                  <a:cubicBezTo>
                    <a:pt x="1507" y="4474"/>
                    <a:pt x="1484" y="4474"/>
                    <a:pt x="1484" y="4451"/>
                  </a:cubicBezTo>
                  <a:cubicBezTo>
                    <a:pt x="1484" y="4451"/>
                    <a:pt x="1461" y="4451"/>
                    <a:pt x="1461" y="4428"/>
                  </a:cubicBezTo>
                  <a:cubicBezTo>
                    <a:pt x="1393" y="4360"/>
                    <a:pt x="1301" y="4291"/>
                    <a:pt x="1233" y="4200"/>
                  </a:cubicBezTo>
                  <a:cubicBezTo>
                    <a:pt x="1210" y="4154"/>
                    <a:pt x="1164" y="4109"/>
                    <a:pt x="1119" y="4063"/>
                  </a:cubicBezTo>
                  <a:cubicBezTo>
                    <a:pt x="1096" y="3994"/>
                    <a:pt x="1050" y="3949"/>
                    <a:pt x="1027" y="3880"/>
                  </a:cubicBezTo>
                  <a:cubicBezTo>
                    <a:pt x="959" y="3766"/>
                    <a:pt x="868" y="3675"/>
                    <a:pt x="799" y="3561"/>
                  </a:cubicBezTo>
                  <a:cubicBezTo>
                    <a:pt x="776" y="3470"/>
                    <a:pt x="754" y="3401"/>
                    <a:pt x="731" y="3310"/>
                  </a:cubicBezTo>
                  <a:cubicBezTo>
                    <a:pt x="708" y="3241"/>
                    <a:pt x="662" y="3173"/>
                    <a:pt x="639" y="3104"/>
                  </a:cubicBezTo>
                  <a:cubicBezTo>
                    <a:pt x="617" y="3013"/>
                    <a:pt x="594" y="2922"/>
                    <a:pt x="571" y="2830"/>
                  </a:cubicBezTo>
                  <a:cubicBezTo>
                    <a:pt x="548" y="2762"/>
                    <a:pt x="525" y="2671"/>
                    <a:pt x="525" y="2579"/>
                  </a:cubicBezTo>
                  <a:cubicBezTo>
                    <a:pt x="502" y="2442"/>
                    <a:pt x="502" y="2305"/>
                    <a:pt x="502" y="2168"/>
                  </a:cubicBezTo>
                  <a:cubicBezTo>
                    <a:pt x="525" y="2077"/>
                    <a:pt x="525" y="2009"/>
                    <a:pt x="525" y="1940"/>
                  </a:cubicBezTo>
                  <a:cubicBezTo>
                    <a:pt x="525" y="1849"/>
                    <a:pt x="525" y="1780"/>
                    <a:pt x="525" y="1712"/>
                  </a:cubicBezTo>
                  <a:cubicBezTo>
                    <a:pt x="548" y="1643"/>
                    <a:pt x="548" y="1575"/>
                    <a:pt x="548" y="1484"/>
                  </a:cubicBezTo>
                  <a:cubicBezTo>
                    <a:pt x="548" y="1415"/>
                    <a:pt x="548" y="1347"/>
                    <a:pt x="548" y="1278"/>
                  </a:cubicBezTo>
                  <a:cubicBezTo>
                    <a:pt x="571" y="1210"/>
                    <a:pt x="571" y="1141"/>
                    <a:pt x="571" y="1073"/>
                  </a:cubicBezTo>
                  <a:cubicBezTo>
                    <a:pt x="571" y="1004"/>
                    <a:pt x="594" y="913"/>
                    <a:pt x="594" y="845"/>
                  </a:cubicBezTo>
                  <a:cubicBezTo>
                    <a:pt x="594" y="799"/>
                    <a:pt x="594" y="753"/>
                    <a:pt x="617" y="708"/>
                  </a:cubicBezTo>
                  <a:cubicBezTo>
                    <a:pt x="617" y="685"/>
                    <a:pt x="617" y="685"/>
                    <a:pt x="617" y="662"/>
                  </a:cubicBezTo>
                  <a:cubicBezTo>
                    <a:pt x="617" y="548"/>
                    <a:pt x="662" y="434"/>
                    <a:pt x="639" y="320"/>
                  </a:cubicBezTo>
                  <a:cubicBezTo>
                    <a:pt x="617" y="274"/>
                    <a:pt x="617" y="228"/>
                    <a:pt x="594" y="183"/>
                  </a:cubicBezTo>
                  <a:cubicBezTo>
                    <a:pt x="571" y="137"/>
                    <a:pt x="571" y="114"/>
                    <a:pt x="548" y="91"/>
                  </a:cubicBezTo>
                  <a:cubicBezTo>
                    <a:pt x="525" y="69"/>
                    <a:pt x="525" y="69"/>
                    <a:pt x="502" y="69"/>
                  </a:cubicBezTo>
                  <a:cubicBezTo>
                    <a:pt x="480" y="23"/>
                    <a:pt x="457" y="0"/>
                    <a:pt x="4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2" name="Google Shape;9775;p58"/>
            <p:cNvSpPr/>
            <p:nvPr/>
          </p:nvSpPr>
          <p:spPr>
            <a:xfrm>
              <a:off x="5241010" y="2731951"/>
              <a:ext cx="8620" cy="9091"/>
            </a:xfrm>
            <a:custGeom>
              <a:avLst/>
              <a:gdLst/>
              <a:ahLst/>
              <a:cxnLst/>
              <a:rect l="l" t="t" r="r" b="b"/>
              <a:pathLst>
                <a:path w="183" h="193" extrusionOk="0">
                  <a:moveTo>
                    <a:pt x="23" y="1"/>
                  </a:moveTo>
                  <a:cubicBezTo>
                    <a:pt x="23" y="24"/>
                    <a:pt x="0" y="46"/>
                    <a:pt x="0" y="46"/>
                  </a:cubicBezTo>
                  <a:cubicBezTo>
                    <a:pt x="0" y="69"/>
                    <a:pt x="0" y="92"/>
                    <a:pt x="23" y="115"/>
                  </a:cubicBezTo>
                  <a:cubicBezTo>
                    <a:pt x="23" y="115"/>
                    <a:pt x="23" y="138"/>
                    <a:pt x="46" y="138"/>
                  </a:cubicBezTo>
                  <a:cubicBezTo>
                    <a:pt x="46" y="160"/>
                    <a:pt x="69" y="183"/>
                    <a:pt x="92" y="183"/>
                  </a:cubicBezTo>
                  <a:cubicBezTo>
                    <a:pt x="98" y="190"/>
                    <a:pt x="107" y="193"/>
                    <a:pt x="116" y="193"/>
                  </a:cubicBezTo>
                  <a:cubicBezTo>
                    <a:pt x="139" y="193"/>
                    <a:pt x="167" y="177"/>
                    <a:pt x="183" y="160"/>
                  </a:cubicBezTo>
                  <a:cubicBezTo>
                    <a:pt x="183" y="138"/>
                    <a:pt x="183" y="138"/>
                    <a:pt x="183" y="115"/>
                  </a:cubicBezTo>
                  <a:cubicBezTo>
                    <a:pt x="160" y="115"/>
                    <a:pt x="160" y="92"/>
                    <a:pt x="160" y="92"/>
                  </a:cubicBezTo>
                  <a:cubicBezTo>
                    <a:pt x="160" y="69"/>
                    <a:pt x="137" y="69"/>
                    <a:pt x="137" y="69"/>
                  </a:cubicBezTo>
                  <a:cubicBezTo>
                    <a:pt x="137" y="69"/>
                    <a:pt x="137" y="46"/>
                    <a:pt x="114" y="46"/>
                  </a:cubicBezTo>
                  <a:cubicBezTo>
                    <a:pt x="114" y="24"/>
                    <a:pt x="114" y="24"/>
                    <a:pt x="114" y="24"/>
                  </a:cubicBezTo>
                  <a:cubicBezTo>
                    <a:pt x="92" y="1"/>
                    <a:pt x="69" y="1"/>
                    <a:pt x="69" y="1"/>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3" name="Google Shape;9776;p58"/>
            <p:cNvSpPr/>
            <p:nvPr/>
          </p:nvSpPr>
          <p:spPr>
            <a:xfrm>
              <a:off x="6128038" y="3212553"/>
              <a:ext cx="76353" cy="53791"/>
            </a:xfrm>
            <a:custGeom>
              <a:avLst/>
              <a:gdLst/>
              <a:ahLst/>
              <a:cxnLst/>
              <a:rect l="l" t="t" r="r" b="b"/>
              <a:pathLst>
                <a:path w="1621" h="1142" extrusionOk="0">
                  <a:moveTo>
                    <a:pt x="1461" y="1"/>
                  </a:moveTo>
                  <a:cubicBezTo>
                    <a:pt x="1415" y="23"/>
                    <a:pt x="1370" y="46"/>
                    <a:pt x="1370" y="92"/>
                  </a:cubicBezTo>
                  <a:cubicBezTo>
                    <a:pt x="1393" y="115"/>
                    <a:pt x="1393" y="138"/>
                    <a:pt x="1393" y="160"/>
                  </a:cubicBezTo>
                  <a:cubicBezTo>
                    <a:pt x="1393" y="160"/>
                    <a:pt x="1370" y="160"/>
                    <a:pt x="1370" y="183"/>
                  </a:cubicBezTo>
                  <a:cubicBezTo>
                    <a:pt x="1370" y="206"/>
                    <a:pt x="1347" y="206"/>
                    <a:pt x="1347" y="229"/>
                  </a:cubicBezTo>
                  <a:cubicBezTo>
                    <a:pt x="1301" y="275"/>
                    <a:pt x="1278" y="320"/>
                    <a:pt x="1233" y="343"/>
                  </a:cubicBezTo>
                  <a:cubicBezTo>
                    <a:pt x="1142" y="434"/>
                    <a:pt x="1027" y="503"/>
                    <a:pt x="913" y="548"/>
                  </a:cubicBezTo>
                  <a:cubicBezTo>
                    <a:pt x="799" y="617"/>
                    <a:pt x="685" y="685"/>
                    <a:pt x="571" y="731"/>
                  </a:cubicBezTo>
                  <a:cubicBezTo>
                    <a:pt x="502" y="777"/>
                    <a:pt x="434" y="799"/>
                    <a:pt x="365" y="822"/>
                  </a:cubicBezTo>
                  <a:cubicBezTo>
                    <a:pt x="297" y="845"/>
                    <a:pt x="229" y="845"/>
                    <a:pt x="160" y="868"/>
                  </a:cubicBezTo>
                  <a:cubicBezTo>
                    <a:pt x="137" y="868"/>
                    <a:pt x="114" y="868"/>
                    <a:pt x="92" y="891"/>
                  </a:cubicBezTo>
                  <a:lnTo>
                    <a:pt x="46" y="891"/>
                  </a:lnTo>
                  <a:cubicBezTo>
                    <a:pt x="46" y="914"/>
                    <a:pt x="23" y="936"/>
                    <a:pt x="0" y="959"/>
                  </a:cubicBezTo>
                  <a:cubicBezTo>
                    <a:pt x="0" y="982"/>
                    <a:pt x="0" y="1005"/>
                    <a:pt x="0" y="1051"/>
                  </a:cubicBezTo>
                  <a:cubicBezTo>
                    <a:pt x="0" y="1073"/>
                    <a:pt x="46" y="1096"/>
                    <a:pt x="69" y="1119"/>
                  </a:cubicBezTo>
                  <a:lnTo>
                    <a:pt x="114" y="1119"/>
                  </a:lnTo>
                  <a:cubicBezTo>
                    <a:pt x="137" y="1142"/>
                    <a:pt x="183" y="1142"/>
                    <a:pt x="206" y="1142"/>
                  </a:cubicBezTo>
                  <a:cubicBezTo>
                    <a:pt x="251" y="1119"/>
                    <a:pt x="297" y="1119"/>
                    <a:pt x="343" y="1119"/>
                  </a:cubicBezTo>
                  <a:lnTo>
                    <a:pt x="365" y="1119"/>
                  </a:lnTo>
                  <a:cubicBezTo>
                    <a:pt x="365" y="1119"/>
                    <a:pt x="388" y="1142"/>
                    <a:pt x="411" y="1142"/>
                  </a:cubicBezTo>
                  <a:cubicBezTo>
                    <a:pt x="457" y="1142"/>
                    <a:pt x="502" y="1142"/>
                    <a:pt x="525" y="1119"/>
                  </a:cubicBezTo>
                  <a:cubicBezTo>
                    <a:pt x="571" y="1119"/>
                    <a:pt x="594" y="1119"/>
                    <a:pt x="617" y="1096"/>
                  </a:cubicBezTo>
                  <a:cubicBezTo>
                    <a:pt x="685" y="1073"/>
                    <a:pt x="753" y="1051"/>
                    <a:pt x="822" y="1028"/>
                  </a:cubicBezTo>
                  <a:cubicBezTo>
                    <a:pt x="845" y="1028"/>
                    <a:pt x="868" y="1005"/>
                    <a:pt x="913" y="1005"/>
                  </a:cubicBezTo>
                  <a:cubicBezTo>
                    <a:pt x="936" y="982"/>
                    <a:pt x="982" y="959"/>
                    <a:pt x="1027" y="936"/>
                  </a:cubicBezTo>
                  <a:cubicBezTo>
                    <a:pt x="1096" y="891"/>
                    <a:pt x="1164" y="868"/>
                    <a:pt x="1210" y="822"/>
                  </a:cubicBezTo>
                  <a:cubicBezTo>
                    <a:pt x="1324" y="754"/>
                    <a:pt x="1415" y="663"/>
                    <a:pt x="1484" y="571"/>
                  </a:cubicBezTo>
                  <a:cubicBezTo>
                    <a:pt x="1507" y="526"/>
                    <a:pt x="1530" y="480"/>
                    <a:pt x="1552" y="457"/>
                  </a:cubicBezTo>
                  <a:cubicBezTo>
                    <a:pt x="1552" y="434"/>
                    <a:pt x="1575" y="411"/>
                    <a:pt x="1575" y="389"/>
                  </a:cubicBezTo>
                  <a:cubicBezTo>
                    <a:pt x="1598" y="366"/>
                    <a:pt x="1598" y="343"/>
                    <a:pt x="1598" y="320"/>
                  </a:cubicBezTo>
                  <a:cubicBezTo>
                    <a:pt x="1621" y="297"/>
                    <a:pt x="1598" y="275"/>
                    <a:pt x="1598" y="252"/>
                  </a:cubicBezTo>
                  <a:cubicBezTo>
                    <a:pt x="1598" y="206"/>
                    <a:pt x="1575" y="183"/>
                    <a:pt x="1530" y="160"/>
                  </a:cubicBezTo>
                  <a:cubicBezTo>
                    <a:pt x="1552" y="138"/>
                    <a:pt x="1530" y="115"/>
                    <a:pt x="1530" y="92"/>
                  </a:cubicBezTo>
                  <a:cubicBezTo>
                    <a:pt x="1530" y="46"/>
                    <a:pt x="1507"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4" name="Google Shape;9777;p58"/>
            <p:cNvSpPr/>
            <p:nvPr/>
          </p:nvSpPr>
          <p:spPr>
            <a:xfrm>
              <a:off x="6125871" y="3253392"/>
              <a:ext cx="31229" cy="8667"/>
            </a:xfrm>
            <a:custGeom>
              <a:avLst/>
              <a:gdLst/>
              <a:ahLst/>
              <a:cxnLst/>
              <a:rect l="l" t="t" r="r" b="b"/>
              <a:pathLst>
                <a:path w="663" h="184" extrusionOk="0">
                  <a:moveTo>
                    <a:pt x="138" y="1"/>
                  </a:moveTo>
                  <a:cubicBezTo>
                    <a:pt x="115" y="1"/>
                    <a:pt x="115" y="24"/>
                    <a:pt x="92" y="47"/>
                  </a:cubicBezTo>
                  <a:cubicBezTo>
                    <a:pt x="69" y="47"/>
                    <a:pt x="46" y="47"/>
                    <a:pt x="23" y="69"/>
                  </a:cubicBezTo>
                  <a:cubicBezTo>
                    <a:pt x="1" y="92"/>
                    <a:pt x="1" y="115"/>
                    <a:pt x="1" y="138"/>
                  </a:cubicBezTo>
                  <a:cubicBezTo>
                    <a:pt x="23" y="161"/>
                    <a:pt x="46" y="161"/>
                    <a:pt x="69" y="184"/>
                  </a:cubicBezTo>
                  <a:lnTo>
                    <a:pt x="115" y="184"/>
                  </a:lnTo>
                  <a:cubicBezTo>
                    <a:pt x="138" y="161"/>
                    <a:pt x="160" y="161"/>
                    <a:pt x="183" y="161"/>
                  </a:cubicBezTo>
                  <a:lnTo>
                    <a:pt x="594" y="161"/>
                  </a:lnTo>
                  <a:cubicBezTo>
                    <a:pt x="617" y="161"/>
                    <a:pt x="640" y="161"/>
                    <a:pt x="640" y="138"/>
                  </a:cubicBezTo>
                  <a:cubicBezTo>
                    <a:pt x="663" y="138"/>
                    <a:pt x="663" y="138"/>
                    <a:pt x="663" y="115"/>
                  </a:cubicBezTo>
                  <a:cubicBezTo>
                    <a:pt x="663" y="92"/>
                    <a:pt x="663" y="69"/>
                    <a:pt x="617" y="47"/>
                  </a:cubicBezTo>
                  <a:lnTo>
                    <a:pt x="275" y="47"/>
                  </a:lnTo>
                  <a:cubicBezTo>
                    <a:pt x="252" y="24"/>
                    <a:pt x="229" y="1"/>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5" name="Google Shape;9778;p58"/>
            <p:cNvSpPr/>
            <p:nvPr/>
          </p:nvSpPr>
          <p:spPr>
            <a:xfrm>
              <a:off x="6174248" y="3070628"/>
              <a:ext cx="120488" cy="151670"/>
            </a:xfrm>
            <a:custGeom>
              <a:avLst/>
              <a:gdLst/>
              <a:ahLst/>
              <a:cxnLst/>
              <a:rect l="l" t="t" r="r" b="b"/>
              <a:pathLst>
                <a:path w="2558" h="3220" extrusionOk="0">
                  <a:moveTo>
                    <a:pt x="1096" y="1964"/>
                  </a:moveTo>
                  <a:cubicBezTo>
                    <a:pt x="1093" y="1964"/>
                    <a:pt x="1091" y="1964"/>
                    <a:pt x="1089" y="1964"/>
                  </a:cubicBezTo>
                  <a:lnTo>
                    <a:pt x="1089" y="1964"/>
                  </a:lnTo>
                  <a:cubicBezTo>
                    <a:pt x="1084" y="1971"/>
                    <a:pt x="1079" y="1979"/>
                    <a:pt x="1074" y="1986"/>
                  </a:cubicBezTo>
                  <a:lnTo>
                    <a:pt x="1096" y="1964"/>
                  </a:lnTo>
                  <a:close/>
                  <a:moveTo>
                    <a:pt x="2420" y="1"/>
                  </a:moveTo>
                  <a:cubicBezTo>
                    <a:pt x="2375" y="1"/>
                    <a:pt x="2329" y="24"/>
                    <a:pt x="2306" y="24"/>
                  </a:cubicBezTo>
                  <a:cubicBezTo>
                    <a:pt x="2238" y="24"/>
                    <a:pt x="2192" y="46"/>
                    <a:pt x="2146" y="69"/>
                  </a:cubicBezTo>
                  <a:cubicBezTo>
                    <a:pt x="2078" y="92"/>
                    <a:pt x="2009" y="138"/>
                    <a:pt x="1964" y="183"/>
                  </a:cubicBezTo>
                  <a:cubicBezTo>
                    <a:pt x="1895" y="229"/>
                    <a:pt x="1850" y="275"/>
                    <a:pt x="1804" y="320"/>
                  </a:cubicBezTo>
                  <a:cubicBezTo>
                    <a:pt x="1758" y="343"/>
                    <a:pt x="1735" y="366"/>
                    <a:pt x="1713" y="412"/>
                  </a:cubicBezTo>
                  <a:cubicBezTo>
                    <a:pt x="1690" y="434"/>
                    <a:pt x="1667" y="457"/>
                    <a:pt x="1644" y="480"/>
                  </a:cubicBezTo>
                  <a:cubicBezTo>
                    <a:pt x="1599" y="548"/>
                    <a:pt x="1553" y="594"/>
                    <a:pt x="1507" y="663"/>
                  </a:cubicBezTo>
                  <a:cubicBezTo>
                    <a:pt x="1439" y="777"/>
                    <a:pt x="1347" y="891"/>
                    <a:pt x="1302" y="1028"/>
                  </a:cubicBezTo>
                  <a:cubicBezTo>
                    <a:pt x="1279" y="1096"/>
                    <a:pt x="1233" y="1142"/>
                    <a:pt x="1210" y="1188"/>
                  </a:cubicBezTo>
                  <a:cubicBezTo>
                    <a:pt x="1188" y="1256"/>
                    <a:pt x="1165" y="1325"/>
                    <a:pt x="1119" y="1370"/>
                  </a:cubicBezTo>
                  <a:cubicBezTo>
                    <a:pt x="1074" y="1507"/>
                    <a:pt x="1005" y="1621"/>
                    <a:pt x="937" y="1735"/>
                  </a:cubicBezTo>
                  <a:cubicBezTo>
                    <a:pt x="891" y="1804"/>
                    <a:pt x="868" y="1872"/>
                    <a:pt x="822" y="1918"/>
                  </a:cubicBezTo>
                  <a:cubicBezTo>
                    <a:pt x="800" y="1986"/>
                    <a:pt x="754" y="2032"/>
                    <a:pt x="731" y="2101"/>
                  </a:cubicBezTo>
                  <a:cubicBezTo>
                    <a:pt x="685" y="2169"/>
                    <a:pt x="640" y="2238"/>
                    <a:pt x="617" y="2283"/>
                  </a:cubicBezTo>
                  <a:cubicBezTo>
                    <a:pt x="571" y="2352"/>
                    <a:pt x="526" y="2397"/>
                    <a:pt x="503" y="2443"/>
                  </a:cubicBezTo>
                  <a:cubicBezTo>
                    <a:pt x="480" y="2466"/>
                    <a:pt x="480" y="2489"/>
                    <a:pt x="457" y="2511"/>
                  </a:cubicBezTo>
                  <a:cubicBezTo>
                    <a:pt x="457" y="2534"/>
                    <a:pt x="434" y="2557"/>
                    <a:pt x="434" y="2580"/>
                  </a:cubicBezTo>
                  <a:cubicBezTo>
                    <a:pt x="434" y="2580"/>
                    <a:pt x="434" y="2557"/>
                    <a:pt x="434" y="2557"/>
                  </a:cubicBezTo>
                  <a:cubicBezTo>
                    <a:pt x="366" y="2671"/>
                    <a:pt x="275" y="2740"/>
                    <a:pt x="206" y="2831"/>
                  </a:cubicBezTo>
                  <a:cubicBezTo>
                    <a:pt x="183" y="2899"/>
                    <a:pt x="138" y="2945"/>
                    <a:pt x="92" y="2991"/>
                  </a:cubicBezTo>
                  <a:cubicBezTo>
                    <a:pt x="92" y="3014"/>
                    <a:pt x="69" y="3036"/>
                    <a:pt x="46" y="3059"/>
                  </a:cubicBezTo>
                  <a:cubicBezTo>
                    <a:pt x="24" y="3082"/>
                    <a:pt x="1" y="3128"/>
                    <a:pt x="1" y="3151"/>
                  </a:cubicBezTo>
                  <a:cubicBezTo>
                    <a:pt x="1" y="3173"/>
                    <a:pt x="1" y="3196"/>
                    <a:pt x="24" y="3196"/>
                  </a:cubicBezTo>
                  <a:cubicBezTo>
                    <a:pt x="46" y="3219"/>
                    <a:pt x="69" y="3219"/>
                    <a:pt x="92" y="3219"/>
                  </a:cubicBezTo>
                  <a:cubicBezTo>
                    <a:pt x="115" y="3196"/>
                    <a:pt x="115" y="3196"/>
                    <a:pt x="138" y="3173"/>
                  </a:cubicBezTo>
                  <a:cubicBezTo>
                    <a:pt x="138" y="3151"/>
                    <a:pt x="161" y="3151"/>
                    <a:pt x="161" y="3128"/>
                  </a:cubicBezTo>
                  <a:cubicBezTo>
                    <a:pt x="206" y="3105"/>
                    <a:pt x="229" y="3082"/>
                    <a:pt x="252" y="3036"/>
                  </a:cubicBezTo>
                  <a:cubicBezTo>
                    <a:pt x="275" y="2991"/>
                    <a:pt x="297" y="2968"/>
                    <a:pt x="343" y="2922"/>
                  </a:cubicBezTo>
                  <a:cubicBezTo>
                    <a:pt x="366" y="2877"/>
                    <a:pt x="389" y="2854"/>
                    <a:pt x="434" y="2808"/>
                  </a:cubicBezTo>
                  <a:cubicBezTo>
                    <a:pt x="480" y="2763"/>
                    <a:pt x="503" y="2717"/>
                    <a:pt x="549" y="2671"/>
                  </a:cubicBezTo>
                  <a:cubicBezTo>
                    <a:pt x="617" y="2603"/>
                    <a:pt x="685" y="2511"/>
                    <a:pt x="754" y="2420"/>
                  </a:cubicBezTo>
                  <a:cubicBezTo>
                    <a:pt x="777" y="2375"/>
                    <a:pt x="822" y="2329"/>
                    <a:pt x="868" y="2283"/>
                  </a:cubicBezTo>
                  <a:cubicBezTo>
                    <a:pt x="891" y="2215"/>
                    <a:pt x="937" y="2169"/>
                    <a:pt x="982" y="2123"/>
                  </a:cubicBezTo>
                  <a:cubicBezTo>
                    <a:pt x="1005" y="2078"/>
                    <a:pt x="1028" y="2032"/>
                    <a:pt x="1074" y="1986"/>
                  </a:cubicBezTo>
                  <a:cubicBezTo>
                    <a:pt x="1074" y="1967"/>
                    <a:pt x="1074" y="1964"/>
                    <a:pt x="1089" y="1964"/>
                  </a:cubicBezTo>
                  <a:lnTo>
                    <a:pt x="1089" y="1964"/>
                  </a:lnTo>
                  <a:cubicBezTo>
                    <a:pt x="1129" y="1903"/>
                    <a:pt x="1167" y="1842"/>
                    <a:pt x="1188" y="1781"/>
                  </a:cubicBezTo>
                  <a:cubicBezTo>
                    <a:pt x="1233" y="1735"/>
                    <a:pt x="1279" y="1667"/>
                    <a:pt x="1302" y="1598"/>
                  </a:cubicBezTo>
                  <a:cubicBezTo>
                    <a:pt x="1325" y="1553"/>
                    <a:pt x="1370" y="1507"/>
                    <a:pt x="1393" y="1439"/>
                  </a:cubicBezTo>
                  <a:cubicBezTo>
                    <a:pt x="1416" y="1393"/>
                    <a:pt x="1462" y="1325"/>
                    <a:pt x="1484" y="1256"/>
                  </a:cubicBezTo>
                  <a:cubicBezTo>
                    <a:pt x="1507" y="1210"/>
                    <a:pt x="1530" y="1165"/>
                    <a:pt x="1553" y="1119"/>
                  </a:cubicBezTo>
                  <a:cubicBezTo>
                    <a:pt x="1576" y="1073"/>
                    <a:pt x="1599" y="1028"/>
                    <a:pt x="1621" y="982"/>
                  </a:cubicBezTo>
                  <a:cubicBezTo>
                    <a:pt x="1690" y="914"/>
                    <a:pt x="1758" y="822"/>
                    <a:pt x="1804" y="754"/>
                  </a:cubicBezTo>
                  <a:cubicBezTo>
                    <a:pt x="1850" y="708"/>
                    <a:pt x="1895" y="663"/>
                    <a:pt x="1918" y="617"/>
                  </a:cubicBezTo>
                  <a:cubicBezTo>
                    <a:pt x="1964" y="571"/>
                    <a:pt x="2009" y="548"/>
                    <a:pt x="2032" y="526"/>
                  </a:cubicBezTo>
                  <a:cubicBezTo>
                    <a:pt x="2078" y="480"/>
                    <a:pt x="2123" y="457"/>
                    <a:pt x="2169" y="434"/>
                  </a:cubicBezTo>
                  <a:cubicBezTo>
                    <a:pt x="2215" y="389"/>
                    <a:pt x="2260" y="366"/>
                    <a:pt x="2329" y="343"/>
                  </a:cubicBezTo>
                  <a:cubicBezTo>
                    <a:pt x="2375" y="320"/>
                    <a:pt x="2420" y="320"/>
                    <a:pt x="2466" y="297"/>
                  </a:cubicBezTo>
                  <a:cubicBezTo>
                    <a:pt x="2489" y="297"/>
                    <a:pt x="2512" y="275"/>
                    <a:pt x="2512" y="252"/>
                  </a:cubicBezTo>
                  <a:cubicBezTo>
                    <a:pt x="2534" y="229"/>
                    <a:pt x="2534" y="206"/>
                    <a:pt x="2534" y="160"/>
                  </a:cubicBezTo>
                  <a:cubicBezTo>
                    <a:pt x="2534" y="160"/>
                    <a:pt x="2512" y="160"/>
                    <a:pt x="2512" y="138"/>
                  </a:cubicBezTo>
                  <a:cubicBezTo>
                    <a:pt x="2557" y="138"/>
                    <a:pt x="2557" y="115"/>
                    <a:pt x="2557" y="69"/>
                  </a:cubicBezTo>
                  <a:cubicBezTo>
                    <a:pt x="2557" y="46"/>
                    <a:pt x="2534" y="1"/>
                    <a:pt x="2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6" name="Google Shape;9779;p58"/>
            <p:cNvSpPr/>
            <p:nvPr/>
          </p:nvSpPr>
          <p:spPr>
            <a:xfrm>
              <a:off x="5085094" y="3600689"/>
              <a:ext cx="425807" cy="96796"/>
            </a:xfrm>
            <a:custGeom>
              <a:avLst/>
              <a:gdLst/>
              <a:ahLst/>
              <a:cxnLst/>
              <a:rect l="l" t="t" r="r" b="b"/>
              <a:pathLst>
                <a:path w="9040" h="2055" extrusionOk="0">
                  <a:moveTo>
                    <a:pt x="1" y="1"/>
                  </a:moveTo>
                  <a:cubicBezTo>
                    <a:pt x="1" y="23"/>
                    <a:pt x="1" y="46"/>
                    <a:pt x="1" y="69"/>
                  </a:cubicBezTo>
                  <a:cubicBezTo>
                    <a:pt x="115" y="183"/>
                    <a:pt x="229" y="274"/>
                    <a:pt x="366" y="366"/>
                  </a:cubicBezTo>
                  <a:cubicBezTo>
                    <a:pt x="412" y="411"/>
                    <a:pt x="480" y="480"/>
                    <a:pt x="549" y="503"/>
                  </a:cubicBezTo>
                  <a:cubicBezTo>
                    <a:pt x="617" y="548"/>
                    <a:pt x="685" y="594"/>
                    <a:pt x="754" y="640"/>
                  </a:cubicBezTo>
                  <a:cubicBezTo>
                    <a:pt x="822" y="685"/>
                    <a:pt x="891" y="708"/>
                    <a:pt x="959" y="754"/>
                  </a:cubicBezTo>
                  <a:cubicBezTo>
                    <a:pt x="1028" y="799"/>
                    <a:pt x="1096" y="845"/>
                    <a:pt x="1165" y="891"/>
                  </a:cubicBezTo>
                  <a:cubicBezTo>
                    <a:pt x="1233" y="936"/>
                    <a:pt x="1302" y="959"/>
                    <a:pt x="1370" y="1005"/>
                  </a:cubicBezTo>
                  <a:cubicBezTo>
                    <a:pt x="1416" y="1028"/>
                    <a:pt x="1462" y="1050"/>
                    <a:pt x="1507" y="1073"/>
                  </a:cubicBezTo>
                  <a:cubicBezTo>
                    <a:pt x="1507" y="1096"/>
                    <a:pt x="1507" y="1119"/>
                    <a:pt x="1530" y="1142"/>
                  </a:cubicBezTo>
                  <a:cubicBezTo>
                    <a:pt x="1690" y="1233"/>
                    <a:pt x="1850" y="1324"/>
                    <a:pt x="2009" y="1393"/>
                  </a:cubicBezTo>
                  <a:cubicBezTo>
                    <a:pt x="2146" y="1461"/>
                    <a:pt x="2306" y="1507"/>
                    <a:pt x="2466" y="1553"/>
                  </a:cubicBezTo>
                  <a:cubicBezTo>
                    <a:pt x="2626" y="1621"/>
                    <a:pt x="2785" y="1667"/>
                    <a:pt x="2945" y="1712"/>
                  </a:cubicBezTo>
                  <a:cubicBezTo>
                    <a:pt x="3036" y="1735"/>
                    <a:pt x="3105" y="1758"/>
                    <a:pt x="3196" y="1758"/>
                  </a:cubicBezTo>
                  <a:cubicBezTo>
                    <a:pt x="3242" y="1781"/>
                    <a:pt x="3288" y="1781"/>
                    <a:pt x="3356" y="1804"/>
                  </a:cubicBezTo>
                  <a:cubicBezTo>
                    <a:pt x="3356" y="1827"/>
                    <a:pt x="3379" y="1849"/>
                    <a:pt x="3402" y="1849"/>
                  </a:cubicBezTo>
                  <a:cubicBezTo>
                    <a:pt x="3424" y="1849"/>
                    <a:pt x="3470" y="1849"/>
                    <a:pt x="3493" y="1872"/>
                  </a:cubicBezTo>
                  <a:lnTo>
                    <a:pt x="3516" y="1872"/>
                  </a:lnTo>
                  <a:cubicBezTo>
                    <a:pt x="3539" y="1872"/>
                    <a:pt x="3584" y="1895"/>
                    <a:pt x="3630" y="1895"/>
                  </a:cubicBezTo>
                  <a:cubicBezTo>
                    <a:pt x="3721" y="1918"/>
                    <a:pt x="3790" y="1918"/>
                    <a:pt x="3881" y="1941"/>
                  </a:cubicBezTo>
                  <a:lnTo>
                    <a:pt x="3972" y="1941"/>
                  </a:lnTo>
                  <a:cubicBezTo>
                    <a:pt x="4109" y="1964"/>
                    <a:pt x="4246" y="1986"/>
                    <a:pt x="4383" y="2009"/>
                  </a:cubicBezTo>
                  <a:cubicBezTo>
                    <a:pt x="4543" y="2032"/>
                    <a:pt x="4726" y="2032"/>
                    <a:pt x="4885" y="2032"/>
                  </a:cubicBezTo>
                  <a:lnTo>
                    <a:pt x="5159" y="2055"/>
                  </a:lnTo>
                  <a:cubicBezTo>
                    <a:pt x="5251" y="2055"/>
                    <a:pt x="5342" y="2055"/>
                    <a:pt x="5410" y="2032"/>
                  </a:cubicBezTo>
                  <a:lnTo>
                    <a:pt x="5821" y="2032"/>
                  </a:lnTo>
                  <a:cubicBezTo>
                    <a:pt x="5821" y="2032"/>
                    <a:pt x="5844" y="2009"/>
                    <a:pt x="5844" y="2009"/>
                  </a:cubicBezTo>
                  <a:cubicBezTo>
                    <a:pt x="5867" y="2032"/>
                    <a:pt x="5890" y="2032"/>
                    <a:pt x="5912" y="2032"/>
                  </a:cubicBezTo>
                  <a:cubicBezTo>
                    <a:pt x="5928" y="2040"/>
                    <a:pt x="5945" y="2042"/>
                    <a:pt x="5964" y="2042"/>
                  </a:cubicBezTo>
                  <a:cubicBezTo>
                    <a:pt x="6001" y="2042"/>
                    <a:pt x="6042" y="2032"/>
                    <a:pt x="6072" y="2032"/>
                  </a:cubicBezTo>
                  <a:cubicBezTo>
                    <a:pt x="6095" y="2032"/>
                    <a:pt x="6141" y="2009"/>
                    <a:pt x="6164" y="2009"/>
                  </a:cubicBezTo>
                  <a:cubicBezTo>
                    <a:pt x="6232" y="1986"/>
                    <a:pt x="6323" y="1986"/>
                    <a:pt x="6392" y="1964"/>
                  </a:cubicBezTo>
                  <a:cubicBezTo>
                    <a:pt x="6415" y="1964"/>
                    <a:pt x="6437" y="1941"/>
                    <a:pt x="6483" y="1941"/>
                  </a:cubicBezTo>
                  <a:cubicBezTo>
                    <a:pt x="6529" y="1941"/>
                    <a:pt x="6597" y="1918"/>
                    <a:pt x="6666" y="1895"/>
                  </a:cubicBezTo>
                  <a:cubicBezTo>
                    <a:pt x="6757" y="1872"/>
                    <a:pt x="6825" y="1849"/>
                    <a:pt x="6917" y="1827"/>
                  </a:cubicBezTo>
                  <a:cubicBezTo>
                    <a:pt x="6985" y="1804"/>
                    <a:pt x="7077" y="1781"/>
                    <a:pt x="7145" y="1758"/>
                  </a:cubicBezTo>
                  <a:cubicBezTo>
                    <a:pt x="7236" y="1735"/>
                    <a:pt x="7305" y="1690"/>
                    <a:pt x="7396" y="1667"/>
                  </a:cubicBezTo>
                  <a:cubicBezTo>
                    <a:pt x="7556" y="1598"/>
                    <a:pt x="7716" y="1530"/>
                    <a:pt x="7875" y="1439"/>
                  </a:cubicBezTo>
                  <a:cubicBezTo>
                    <a:pt x="8058" y="1370"/>
                    <a:pt x="8218" y="1256"/>
                    <a:pt x="8378" y="1142"/>
                  </a:cubicBezTo>
                  <a:cubicBezTo>
                    <a:pt x="8469" y="1096"/>
                    <a:pt x="8560" y="1028"/>
                    <a:pt x="8651" y="982"/>
                  </a:cubicBezTo>
                  <a:cubicBezTo>
                    <a:pt x="8697" y="959"/>
                    <a:pt x="8743" y="914"/>
                    <a:pt x="8788" y="891"/>
                  </a:cubicBezTo>
                  <a:cubicBezTo>
                    <a:pt x="8788" y="868"/>
                    <a:pt x="8811" y="868"/>
                    <a:pt x="8834" y="845"/>
                  </a:cubicBezTo>
                  <a:cubicBezTo>
                    <a:pt x="8834" y="845"/>
                    <a:pt x="8857" y="845"/>
                    <a:pt x="8857" y="822"/>
                  </a:cubicBezTo>
                  <a:cubicBezTo>
                    <a:pt x="8880" y="822"/>
                    <a:pt x="8880" y="799"/>
                    <a:pt x="8903" y="799"/>
                  </a:cubicBezTo>
                  <a:cubicBezTo>
                    <a:pt x="8925" y="777"/>
                    <a:pt x="8925" y="777"/>
                    <a:pt x="8925" y="754"/>
                  </a:cubicBezTo>
                  <a:cubicBezTo>
                    <a:pt x="8925" y="731"/>
                    <a:pt x="8925" y="708"/>
                    <a:pt x="8925" y="685"/>
                  </a:cubicBezTo>
                  <a:cubicBezTo>
                    <a:pt x="8925" y="685"/>
                    <a:pt x="8903" y="685"/>
                    <a:pt x="8903" y="662"/>
                  </a:cubicBezTo>
                  <a:cubicBezTo>
                    <a:pt x="8925" y="662"/>
                    <a:pt x="8925" y="662"/>
                    <a:pt x="8948" y="640"/>
                  </a:cubicBezTo>
                  <a:cubicBezTo>
                    <a:pt x="8948" y="640"/>
                    <a:pt x="8971" y="617"/>
                    <a:pt x="8971" y="617"/>
                  </a:cubicBezTo>
                  <a:cubicBezTo>
                    <a:pt x="8994" y="617"/>
                    <a:pt x="8994" y="594"/>
                    <a:pt x="8994" y="594"/>
                  </a:cubicBezTo>
                  <a:cubicBezTo>
                    <a:pt x="9017" y="594"/>
                    <a:pt x="9017" y="571"/>
                    <a:pt x="9040" y="548"/>
                  </a:cubicBezTo>
                  <a:cubicBezTo>
                    <a:pt x="9040" y="503"/>
                    <a:pt x="9040" y="480"/>
                    <a:pt x="9040" y="457"/>
                  </a:cubicBezTo>
                  <a:cubicBezTo>
                    <a:pt x="9017" y="434"/>
                    <a:pt x="9017" y="411"/>
                    <a:pt x="8994" y="411"/>
                  </a:cubicBezTo>
                  <a:cubicBezTo>
                    <a:pt x="8977" y="378"/>
                    <a:pt x="8936" y="357"/>
                    <a:pt x="8897" y="357"/>
                  </a:cubicBezTo>
                  <a:cubicBezTo>
                    <a:pt x="8883" y="357"/>
                    <a:pt x="8869" y="360"/>
                    <a:pt x="8857" y="366"/>
                  </a:cubicBezTo>
                  <a:cubicBezTo>
                    <a:pt x="8811" y="389"/>
                    <a:pt x="8743" y="411"/>
                    <a:pt x="8697" y="457"/>
                  </a:cubicBezTo>
                  <a:cubicBezTo>
                    <a:pt x="8651" y="480"/>
                    <a:pt x="8583" y="526"/>
                    <a:pt x="8537" y="571"/>
                  </a:cubicBezTo>
                  <a:cubicBezTo>
                    <a:pt x="8492" y="617"/>
                    <a:pt x="8423" y="662"/>
                    <a:pt x="8355" y="685"/>
                  </a:cubicBezTo>
                  <a:cubicBezTo>
                    <a:pt x="8309" y="731"/>
                    <a:pt x="8241" y="777"/>
                    <a:pt x="8172" y="799"/>
                  </a:cubicBezTo>
                  <a:cubicBezTo>
                    <a:pt x="8058" y="868"/>
                    <a:pt x="7921" y="914"/>
                    <a:pt x="7784" y="982"/>
                  </a:cubicBezTo>
                  <a:cubicBezTo>
                    <a:pt x="7670" y="1028"/>
                    <a:pt x="7556" y="1096"/>
                    <a:pt x="7419" y="1142"/>
                  </a:cubicBezTo>
                  <a:cubicBezTo>
                    <a:pt x="7373" y="1165"/>
                    <a:pt x="7305" y="1187"/>
                    <a:pt x="7236" y="1210"/>
                  </a:cubicBezTo>
                  <a:cubicBezTo>
                    <a:pt x="7168" y="1233"/>
                    <a:pt x="7099" y="1256"/>
                    <a:pt x="7031" y="1279"/>
                  </a:cubicBezTo>
                  <a:cubicBezTo>
                    <a:pt x="6894" y="1324"/>
                    <a:pt x="6734" y="1370"/>
                    <a:pt x="6574" y="1416"/>
                  </a:cubicBezTo>
                  <a:cubicBezTo>
                    <a:pt x="6506" y="1439"/>
                    <a:pt x="6437" y="1439"/>
                    <a:pt x="6369" y="1461"/>
                  </a:cubicBezTo>
                  <a:cubicBezTo>
                    <a:pt x="6300" y="1484"/>
                    <a:pt x="6209" y="1484"/>
                    <a:pt x="6141" y="1507"/>
                  </a:cubicBezTo>
                  <a:cubicBezTo>
                    <a:pt x="6004" y="1530"/>
                    <a:pt x="5890" y="1553"/>
                    <a:pt x="5753" y="1575"/>
                  </a:cubicBezTo>
                  <a:cubicBezTo>
                    <a:pt x="5661" y="1598"/>
                    <a:pt x="5593" y="1598"/>
                    <a:pt x="5524" y="1598"/>
                  </a:cubicBezTo>
                  <a:cubicBezTo>
                    <a:pt x="5433" y="1621"/>
                    <a:pt x="5365" y="1621"/>
                    <a:pt x="5273" y="1621"/>
                  </a:cubicBezTo>
                  <a:cubicBezTo>
                    <a:pt x="5114" y="1644"/>
                    <a:pt x="4954" y="1644"/>
                    <a:pt x="4794" y="1644"/>
                  </a:cubicBezTo>
                  <a:lnTo>
                    <a:pt x="4292" y="1644"/>
                  </a:lnTo>
                  <a:cubicBezTo>
                    <a:pt x="4132" y="1621"/>
                    <a:pt x="3972" y="1621"/>
                    <a:pt x="3813" y="1598"/>
                  </a:cubicBezTo>
                  <a:lnTo>
                    <a:pt x="3767" y="1598"/>
                  </a:lnTo>
                  <a:cubicBezTo>
                    <a:pt x="3493" y="1553"/>
                    <a:pt x="3219" y="1507"/>
                    <a:pt x="2945" y="1439"/>
                  </a:cubicBezTo>
                  <a:cubicBezTo>
                    <a:pt x="2808" y="1393"/>
                    <a:pt x="2671" y="1370"/>
                    <a:pt x="2534" y="1324"/>
                  </a:cubicBezTo>
                  <a:cubicBezTo>
                    <a:pt x="2375" y="1279"/>
                    <a:pt x="2238" y="1233"/>
                    <a:pt x="2101" y="1165"/>
                  </a:cubicBezTo>
                  <a:cubicBezTo>
                    <a:pt x="2009" y="1142"/>
                    <a:pt x="1918" y="1096"/>
                    <a:pt x="1827" y="1050"/>
                  </a:cubicBezTo>
                  <a:cubicBezTo>
                    <a:pt x="1758" y="1005"/>
                    <a:pt x="1667" y="982"/>
                    <a:pt x="1576" y="936"/>
                  </a:cubicBezTo>
                  <a:cubicBezTo>
                    <a:pt x="1462" y="891"/>
                    <a:pt x="1370" y="845"/>
                    <a:pt x="1256" y="799"/>
                  </a:cubicBezTo>
                  <a:cubicBezTo>
                    <a:pt x="1210" y="777"/>
                    <a:pt x="1165" y="754"/>
                    <a:pt x="1119" y="708"/>
                  </a:cubicBezTo>
                  <a:cubicBezTo>
                    <a:pt x="1073" y="685"/>
                    <a:pt x="1028" y="662"/>
                    <a:pt x="959" y="640"/>
                  </a:cubicBezTo>
                  <a:cubicBezTo>
                    <a:pt x="868" y="571"/>
                    <a:pt x="777" y="503"/>
                    <a:pt x="663" y="457"/>
                  </a:cubicBezTo>
                  <a:cubicBezTo>
                    <a:pt x="617" y="434"/>
                    <a:pt x="571" y="411"/>
                    <a:pt x="526" y="366"/>
                  </a:cubicBezTo>
                  <a:cubicBezTo>
                    <a:pt x="480" y="343"/>
                    <a:pt x="434" y="297"/>
                    <a:pt x="389" y="274"/>
                  </a:cubicBezTo>
                  <a:cubicBezTo>
                    <a:pt x="343" y="252"/>
                    <a:pt x="297" y="206"/>
                    <a:pt x="275" y="183"/>
                  </a:cubicBezTo>
                  <a:cubicBezTo>
                    <a:pt x="206" y="115"/>
                    <a:pt x="138" y="69"/>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7" name="Google Shape;9780;p58"/>
            <p:cNvSpPr/>
            <p:nvPr/>
          </p:nvSpPr>
          <p:spPr>
            <a:xfrm>
              <a:off x="5660336" y="3234079"/>
              <a:ext cx="498910" cy="501123"/>
            </a:xfrm>
            <a:custGeom>
              <a:avLst/>
              <a:gdLst/>
              <a:ahLst/>
              <a:cxnLst/>
              <a:rect l="l" t="t" r="r" b="b"/>
              <a:pathLst>
                <a:path w="10592" h="10639" extrusionOk="0">
                  <a:moveTo>
                    <a:pt x="5455" y="0"/>
                  </a:moveTo>
                  <a:cubicBezTo>
                    <a:pt x="5410" y="0"/>
                    <a:pt x="5364" y="46"/>
                    <a:pt x="5364" y="91"/>
                  </a:cubicBezTo>
                  <a:cubicBezTo>
                    <a:pt x="5341" y="114"/>
                    <a:pt x="5364" y="137"/>
                    <a:pt x="5364" y="160"/>
                  </a:cubicBezTo>
                  <a:cubicBezTo>
                    <a:pt x="5387" y="183"/>
                    <a:pt x="5410" y="206"/>
                    <a:pt x="5433" y="228"/>
                  </a:cubicBezTo>
                  <a:cubicBezTo>
                    <a:pt x="5547" y="228"/>
                    <a:pt x="5638" y="251"/>
                    <a:pt x="5752" y="251"/>
                  </a:cubicBezTo>
                  <a:lnTo>
                    <a:pt x="5775" y="251"/>
                  </a:lnTo>
                  <a:cubicBezTo>
                    <a:pt x="5889" y="274"/>
                    <a:pt x="6003" y="297"/>
                    <a:pt x="6117" y="320"/>
                  </a:cubicBezTo>
                  <a:lnTo>
                    <a:pt x="6140" y="320"/>
                  </a:lnTo>
                  <a:cubicBezTo>
                    <a:pt x="6163" y="320"/>
                    <a:pt x="6186" y="320"/>
                    <a:pt x="6209" y="342"/>
                  </a:cubicBezTo>
                  <a:cubicBezTo>
                    <a:pt x="6346" y="365"/>
                    <a:pt x="6483" y="411"/>
                    <a:pt x="6620" y="434"/>
                  </a:cubicBezTo>
                  <a:cubicBezTo>
                    <a:pt x="6711" y="479"/>
                    <a:pt x="6779" y="502"/>
                    <a:pt x="6871" y="525"/>
                  </a:cubicBezTo>
                  <a:lnTo>
                    <a:pt x="6893" y="525"/>
                  </a:lnTo>
                  <a:cubicBezTo>
                    <a:pt x="6962" y="571"/>
                    <a:pt x="7053" y="594"/>
                    <a:pt x="7145" y="639"/>
                  </a:cubicBezTo>
                  <a:cubicBezTo>
                    <a:pt x="7167" y="639"/>
                    <a:pt x="7190" y="639"/>
                    <a:pt x="7213" y="662"/>
                  </a:cubicBezTo>
                  <a:cubicBezTo>
                    <a:pt x="7236" y="662"/>
                    <a:pt x="7236" y="662"/>
                    <a:pt x="7259" y="685"/>
                  </a:cubicBezTo>
                  <a:cubicBezTo>
                    <a:pt x="7624" y="845"/>
                    <a:pt x="7966" y="1050"/>
                    <a:pt x="8286" y="1301"/>
                  </a:cubicBezTo>
                  <a:cubicBezTo>
                    <a:pt x="8377" y="1370"/>
                    <a:pt x="8468" y="1438"/>
                    <a:pt x="8560" y="1529"/>
                  </a:cubicBezTo>
                  <a:cubicBezTo>
                    <a:pt x="8583" y="1552"/>
                    <a:pt x="8628" y="1575"/>
                    <a:pt x="8651" y="1598"/>
                  </a:cubicBezTo>
                  <a:cubicBezTo>
                    <a:pt x="8674" y="1621"/>
                    <a:pt x="8697" y="1644"/>
                    <a:pt x="8720" y="1666"/>
                  </a:cubicBezTo>
                  <a:cubicBezTo>
                    <a:pt x="8788" y="1735"/>
                    <a:pt x="8856" y="1803"/>
                    <a:pt x="8925" y="1872"/>
                  </a:cubicBezTo>
                  <a:cubicBezTo>
                    <a:pt x="9016" y="1986"/>
                    <a:pt x="9130" y="2100"/>
                    <a:pt x="9222" y="2237"/>
                  </a:cubicBezTo>
                  <a:cubicBezTo>
                    <a:pt x="9222" y="2214"/>
                    <a:pt x="9222" y="2214"/>
                    <a:pt x="9222" y="2214"/>
                  </a:cubicBezTo>
                  <a:cubicBezTo>
                    <a:pt x="9473" y="2557"/>
                    <a:pt x="9701" y="2922"/>
                    <a:pt x="9884" y="3333"/>
                  </a:cubicBezTo>
                  <a:cubicBezTo>
                    <a:pt x="9998" y="3652"/>
                    <a:pt x="10112" y="3972"/>
                    <a:pt x="10180" y="4291"/>
                  </a:cubicBezTo>
                  <a:cubicBezTo>
                    <a:pt x="10203" y="4405"/>
                    <a:pt x="10203" y="4520"/>
                    <a:pt x="10226" y="4634"/>
                  </a:cubicBezTo>
                  <a:cubicBezTo>
                    <a:pt x="10294" y="5067"/>
                    <a:pt x="10294" y="5524"/>
                    <a:pt x="10226" y="5958"/>
                  </a:cubicBezTo>
                  <a:cubicBezTo>
                    <a:pt x="10158" y="6414"/>
                    <a:pt x="10043" y="6848"/>
                    <a:pt x="9861" y="7259"/>
                  </a:cubicBezTo>
                  <a:cubicBezTo>
                    <a:pt x="9868" y="7259"/>
                    <a:pt x="9873" y="7256"/>
                    <a:pt x="9876" y="7253"/>
                  </a:cubicBezTo>
                  <a:lnTo>
                    <a:pt x="9876" y="7253"/>
                  </a:lnTo>
                  <a:cubicBezTo>
                    <a:pt x="9717" y="7635"/>
                    <a:pt x="9491" y="8017"/>
                    <a:pt x="9222" y="8354"/>
                  </a:cubicBezTo>
                  <a:cubicBezTo>
                    <a:pt x="8948" y="8697"/>
                    <a:pt x="8651" y="9016"/>
                    <a:pt x="8309" y="9290"/>
                  </a:cubicBezTo>
                  <a:cubicBezTo>
                    <a:pt x="7966" y="9541"/>
                    <a:pt x="7601" y="9747"/>
                    <a:pt x="7213" y="9929"/>
                  </a:cubicBezTo>
                  <a:cubicBezTo>
                    <a:pt x="6802" y="10089"/>
                    <a:pt x="6346" y="10226"/>
                    <a:pt x="5912" y="10271"/>
                  </a:cubicBezTo>
                  <a:cubicBezTo>
                    <a:pt x="5684" y="10306"/>
                    <a:pt x="5461" y="10323"/>
                    <a:pt x="5239" y="10323"/>
                  </a:cubicBezTo>
                  <a:cubicBezTo>
                    <a:pt x="5016" y="10323"/>
                    <a:pt x="4794" y="10306"/>
                    <a:pt x="4565" y="10271"/>
                  </a:cubicBezTo>
                  <a:cubicBezTo>
                    <a:pt x="4132" y="10226"/>
                    <a:pt x="3698" y="10112"/>
                    <a:pt x="3310" y="9929"/>
                  </a:cubicBezTo>
                  <a:cubicBezTo>
                    <a:pt x="3082" y="9838"/>
                    <a:pt x="2876" y="9724"/>
                    <a:pt x="2671" y="9610"/>
                  </a:cubicBezTo>
                  <a:cubicBezTo>
                    <a:pt x="2488" y="9495"/>
                    <a:pt x="2306" y="9381"/>
                    <a:pt x="2146" y="9244"/>
                  </a:cubicBezTo>
                  <a:cubicBezTo>
                    <a:pt x="1788" y="8976"/>
                    <a:pt x="1474" y="8664"/>
                    <a:pt x="1204" y="8308"/>
                  </a:cubicBezTo>
                  <a:lnTo>
                    <a:pt x="1204" y="8308"/>
                  </a:lnTo>
                  <a:cubicBezTo>
                    <a:pt x="1206" y="8308"/>
                    <a:pt x="1208" y="8309"/>
                    <a:pt x="1210" y="8309"/>
                  </a:cubicBezTo>
                  <a:cubicBezTo>
                    <a:pt x="1050" y="8126"/>
                    <a:pt x="913" y="7920"/>
                    <a:pt x="799" y="7715"/>
                  </a:cubicBezTo>
                  <a:cubicBezTo>
                    <a:pt x="753" y="7624"/>
                    <a:pt x="708" y="7532"/>
                    <a:pt x="639" y="7441"/>
                  </a:cubicBezTo>
                  <a:cubicBezTo>
                    <a:pt x="594" y="7327"/>
                    <a:pt x="548" y="7213"/>
                    <a:pt x="480" y="7099"/>
                  </a:cubicBezTo>
                  <a:lnTo>
                    <a:pt x="480" y="7099"/>
                  </a:lnTo>
                  <a:lnTo>
                    <a:pt x="502" y="7122"/>
                  </a:lnTo>
                  <a:cubicBezTo>
                    <a:pt x="502" y="7099"/>
                    <a:pt x="480" y="7099"/>
                    <a:pt x="480" y="7099"/>
                  </a:cubicBezTo>
                  <a:lnTo>
                    <a:pt x="480" y="7099"/>
                  </a:lnTo>
                  <a:cubicBezTo>
                    <a:pt x="480" y="7099"/>
                    <a:pt x="480" y="7099"/>
                    <a:pt x="480" y="7099"/>
                  </a:cubicBezTo>
                  <a:cubicBezTo>
                    <a:pt x="457" y="7007"/>
                    <a:pt x="411" y="6916"/>
                    <a:pt x="388" y="6825"/>
                  </a:cubicBezTo>
                  <a:cubicBezTo>
                    <a:pt x="343" y="6734"/>
                    <a:pt x="320" y="6642"/>
                    <a:pt x="297" y="6551"/>
                  </a:cubicBezTo>
                  <a:cubicBezTo>
                    <a:pt x="228" y="6346"/>
                    <a:pt x="183" y="6163"/>
                    <a:pt x="160" y="5958"/>
                  </a:cubicBezTo>
                  <a:cubicBezTo>
                    <a:pt x="160" y="5926"/>
                    <a:pt x="160" y="5908"/>
                    <a:pt x="160" y="5889"/>
                  </a:cubicBezTo>
                  <a:cubicBezTo>
                    <a:pt x="137" y="5843"/>
                    <a:pt x="137" y="5798"/>
                    <a:pt x="137" y="5752"/>
                  </a:cubicBezTo>
                  <a:cubicBezTo>
                    <a:pt x="137" y="5729"/>
                    <a:pt x="137" y="5684"/>
                    <a:pt x="137" y="5661"/>
                  </a:cubicBezTo>
                  <a:cubicBezTo>
                    <a:pt x="114" y="5592"/>
                    <a:pt x="114" y="5524"/>
                    <a:pt x="114" y="5455"/>
                  </a:cubicBezTo>
                  <a:cubicBezTo>
                    <a:pt x="114" y="5433"/>
                    <a:pt x="92" y="5410"/>
                    <a:pt x="69" y="5410"/>
                  </a:cubicBezTo>
                  <a:cubicBezTo>
                    <a:pt x="46" y="5410"/>
                    <a:pt x="0" y="5433"/>
                    <a:pt x="23" y="5455"/>
                  </a:cubicBezTo>
                  <a:cubicBezTo>
                    <a:pt x="23" y="5569"/>
                    <a:pt x="23" y="5661"/>
                    <a:pt x="23" y="5775"/>
                  </a:cubicBezTo>
                  <a:cubicBezTo>
                    <a:pt x="46" y="5889"/>
                    <a:pt x="46" y="6003"/>
                    <a:pt x="69" y="6140"/>
                  </a:cubicBezTo>
                  <a:cubicBezTo>
                    <a:pt x="92" y="6231"/>
                    <a:pt x="114" y="6346"/>
                    <a:pt x="114" y="6460"/>
                  </a:cubicBezTo>
                  <a:cubicBezTo>
                    <a:pt x="137" y="6574"/>
                    <a:pt x="160" y="6688"/>
                    <a:pt x="183" y="6779"/>
                  </a:cubicBezTo>
                  <a:cubicBezTo>
                    <a:pt x="206" y="6848"/>
                    <a:pt x="228" y="6893"/>
                    <a:pt x="251" y="6962"/>
                  </a:cubicBezTo>
                  <a:cubicBezTo>
                    <a:pt x="251" y="7030"/>
                    <a:pt x="274" y="7076"/>
                    <a:pt x="297" y="7144"/>
                  </a:cubicBezTo>
                  <a:cubicBezTo>
                    <a:pt x="320" y="7190"/>
                    <a:pt x="320" y="7236"/>
                    <a:pt x="343" y="7281"/>
                  </a:cubicBezTo>
                  <a:cubicBezTo>
                    <a:pt x="365" y="7350"/>
                    <a:pt x="388" y="7418"/>
                    <a:pt x="411" y="7464"/>
                  </a:cubicBezTo>
                  <a:cubicBezTo>
                    <a:pt x="502" y="7669"/>
                    <a:pt x="594" y="7875"/>
                    <a:pt x="708" y="8080"/>
                  </a:cubicBezTo>
                  <a:cubicBezTo>
                    <a:pt x="1164" y="8856"/>
                    <a:pt x="1849" y="9495"/>
                    <a:pt x="2625" y="9952"/>
                  </a:cubicBezTo>
                  <a:cubicBezTo>
                    <a:pt x="3431" y="10409"/>
                    <a:pt x="4341" y="10638"/>
                    <a:pt x="5256" y="10638"/>
                  </a:cubicBezTo>
                  <a:cubicBezTo>
                    <a:pt x="5300" y="10638"/>
                    <a:pt x="5343" y="10638"/>
                    <a:pt x="5387" y="10637"/>
                  </a:cubicBezTo>
                  <a:cubicBezTo>
                    <a:pt x="5615" y="10637"/>
                    <a:pt x="5866" y="10614"/>
                    <a:pt x="6095" y="10568"/>
                  </a:cubicBezTo>
                  <a:cubicBezTo>
                    <a:pt x="6323" y="10545"/>
                    <a:pt x="6528" y="10477"/>
                    <a:pt x="6734" y="10431"/>
                  </a:cubicBezTo>
                  <a:cubicBezTo>
                    <a:pt x="7167" y="10294"/>
                    <a:pt x="7601" y="10112"/>
                    <a:pt x="7989" y="9883"/>
                  </a:cubicBezTo>
                  <a:cubicBezTo>
                    <a:pt x="8377" y="9655"/>
                    <a:pt x="8742" y="9358"/>
                    <a:pt x="9085" y="9016"/>
                  </a:cubicBezTo>
                  <a:cubicBezTo>
                    <a:pt x="9404" y="8697"/>
                    <a:pt x="9678" y="8331"/>
                    <a:pt x="9906" y="7920"/>
                  </a:cubicBezTo>
                  <a:cubicBezTo>
                    <a:pt x="10112" y="7532"/>
                    <a:pt x="10294" y="7122"/>
                    <a:pt x="10409" y="6688"/>
                  </a:cubicBezTo>
                  <a:cubicBezTo>
                    <a:pt x="10523" y="6231"/>
                    <a:pt x="10591" y="5775"/>
                    <a:pt x="10591" y="5318"/>
                  </a:cubicBezTo>
                  <a:cubicBezTo>
                    <a:pt x="10591" y="4930"/>
                    <a:pt x="10546" y="4565"/>
                    <a:pt x="10477" y="4200"/>
                  </a:cubicBezTo>
                  <a:cubicBezTo>
                    <a:pt x="10363" y="3607"/>
                    <a:pt x="10135" y="3036"/>
                    <a:pt x="9815" y="2511"/>
                  </a:cubicBezTo>
                  <a:cubicBezTo>
                    <a:pt x="9678" y="2283"/>
                    <a:pt x="9518" y="2077"/>
                    <a:pt x="9359" y="1895"/>
                  </a:cubicBezTo>
                  <a:cubicBezTo>
                    <a:pt x="9290" y="1780"/>
                    <a:pt x="9176" y="1689"/>
                    <a:pt x="9085" y="1575"/>
                  </a:cubicBezTo>
                  <a:cubicBezTo>
                    <a:pt x="9039" y="1529"/>
                    <a:pt x="8993" y="1484"/>
                    <a:pt x="8948" y="1438"/>
                  </a:cubicBezTo>
                  <a:cubicBezTo>
                    <a:pt x="8925" y="1415"/>
                    <a:pt x="8879" y="1392"/>
                    <a:pt x="8856" y="1370"/>
                  </a:cubicBezTo>
                  <a:cubicBezTo>
                    <a:pt x="8856" y="1347"/>
                    <a:pt x="8834" y="1347"/>
                    <a:pt x="8834" y="1324"/>
                  </a:cubicBezTo>
                  <a:cubicBezTo>
                    <a:pt x="8811" y="1324"/>
                    <a:pt x="8788" y="1301"/>
                    <a:pt x="8788" y="1301"/>
                  </a:cubicBezTo>
                  <a:cubicBezTo>
                    <a:pt x="8560" y="1096"/>
                    <a:pt x="8309" y="913"/>
                    <a:pt x="8058" y="776"/>
                  </a:cubicBezTo>
                  <a:cubicBezTo>
                    <a:pt x="7852" y="616"/>
                    <a:pt x="7624" y="502"/>
                    <a:pt x="7373" y="411"/>
                  </a:cubicBezTo>
                  <a:cubicBezTo>
                    <a:pt x="7350" y="388"/>
                    <a:pt x="7350" y="388"/>
                    <a:pt x="7327" y="388"/>
                  </a:cubicBezTo>
                  <a:cubicBezTo>
                    <a:pt x="7213" y="342"/>
                    <a:pt x="7099" y="297"/>
                    <a:pt x="6962" y="251"/>
                  </a:cubicBezTo>
                  <a:lnTo>
                    <a:pt x="6939" y="251"/>
                  </a:lnTo>
                  <a:cubicBezTo>
                    <a:pt x="6871" y="228"/>
                    <a:pt x="6779" y="183"/>
                    <a:pt x="6711" y="160"/>
                  </a:cubicBezTo>
                  <a:lnTo>
                    <a:pt x="6688" y="160"/>
                  </a:lnTo>
                  <a:cubicBezTo>
                    <a:pt x="6551" y="137"/>
                    <a:pt x="6414" y="91"/>
                    <a:pt x="6300" y="91"/>
                  </a:cubicBezTo>
                  <a:cubicBezTo>
                    <a:pt x="6277" y="69"/>
                    <a:pt x="6277" y="69"/>
                    <a:pt x="6254" y="69"/>
                  </a:cubicBezTo>
                  <a:lnTo>
                    <a:pt x="6186" y="69"/>
                  </a:lnTo>
                  <a:cubicBezTo>
                    <a:pt x="6117" y="46"/>
                    <a:pt x="6072" y="46"/>
                    <a:pt x="6026" y="46"/>
                  </a:cubicBezTo>
                  <a:cubicBezTo>
                    <a:pt x="5958" y="23"/>
                    <a:pt x="5889" y="23"/>
                    <a:pt x="5821" y="23"/>
                  </a:cubicBezTo>
                  <a:lnTo>
                    <a:pt x="5752" y="23"/>
                  </a:lnTo>
                  <a:cubicBezTo>
                    <a:pt x="5684" y="0"/>
                    <a:pt x="5615" y="0"/>
                    <a:pt x="55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8" name="Google Shape;9781;p58"/>
            <p:cNvSpPr/>
            <p:nvPr/>
          </p:nvSpPr>
          <p:spPr>
            <a:xfrm>
              <a:off x="5067900" y="3080332"/>
              <a:ext cx="497826" cy="493776"/>
            </a:xfrm>
            <a:custGeom>
              <a:avLst/>
              <a:gdLst/>
              <a:ahLst/>
              <a:cxnLst/>
              <a:rect l="l" t="t" r="r" b="b"/>
              <a:pathLst>
                <a:path w="10569" h="10483" extrusionOk="0">
                  <a:moveTo>
                    <a:pt x="6460" y="0"/>
                  </a:moveTo>
                  <a:cubicBezTo>
                    <a:pt x="6437" y="0"/>
                    <a:pt x="6414" y="0"/>
                    <a:pt x="6392" y="23"/>
                  </a:cubicBezTo>
                  <a:cubicBezTo>
                    <a:pt x="6346" y="46"/>
                    <a:pt x="6323" y="114"/>
                    <a:pt x="6346" y="183"/>
                  </a:cubicBezTo>
                  <a:cubicBezTo>
                    <a:pt x="6392" y="228"/>
                    <a:pt x="6460" y="251"/>
                    <a:pt x="6506" y="251"/>
                  </a:cubicBezTo>
                  <a:cubicBezTo>
                    <a:pt x="6734" y="320"/>
                    <a:pt x="6939" y="388"/>
                    <a:pt x="7145" y="479"/>
                  </a:cubicBezTo>
                  <a:cubicBezTo>
                    <a:pt x="7464" y="594"/>
                    <a:pt x="7738" y="753"/>
                    <a:pt x="8012" y="936"/>
                  </a:cubicBezTo>
                  <a:cubicBezTo>
                    <a:pt x="8103" y="1004"/>
                    <a:pt x="8172" y="1050"/>
                    <a:pt x="8240" y="1096"/>
                  </a:cubicBezTo>
                  <a:cubicBezTo>
                    <a:pt x="8263" y="1119"/>
                    <a:pt x="8263" y="1119"/>
                    <a:pt x="8263" y="1119"/>
                  </a:cubicBezTo>
                  <a:cubicBezTo>
                    <a:pt x="8286" y="1141"/>
                    <a:pt x="8309" y="1164"/>
                    <a:pt x="8332" y="1164"/>
                  </a:cubicBezTo>
                  <a:cubicBezTo>
                    <a:pt x="8377" y="1210"/>
                    <a:pt x="8423" y="1233"/>
                    <a:pt x="8446" y="1278"/>
                  </a:cubicBezTo>
                  <a:cubicBezTo>
                    <a:pt x="8537" y="1347"/>
                    <a:pt x="8628" y="1438"/>
                    <a:pt x="8720" y="1507"/>
                  </a:cubicBezTo>
                  <a:cubicBezTo>
                    <a:pt x="8880" y="1689"/>
                    <a:pt x="9062" y="1872"/>
                    <a:pt x="9199" y="2054"/>
                  </a:cubicBezTo>
                  <a:cubicBezTo>
                    <a:pt x="9336" y="2214"/>
                    <a:pt x="9450" y="2397"/>
                    <a:pt x="9541" y="2579"/>
                  </a:cubicBezTo>
                  <a:cubicBezTo>
                    <a:pt x="9564" y="2579"/>
                    <a:pt x="9564" y="2579"/>
                    <a:pt x="9564" y="2602"/>
                  </a:cubicBezTo>
                  <a:cubicBezTo>
                    <a:pt x="9587" y="2625"/>
                    <a:pt x="9587" y="2648"/>
                    <a:pt x="9610" y="2671"/>
                  </a:cubicBezTo>
                  <a:cubicBezTo>
                    <a:pt x="9633" y="2739"/>
                    <a:pt x="9656" y="2785"/>
                    <a:pt x="9701" y="2830"/>
                  </a:cubicBezTo>
                  <a:cubicBezTo>
                    <a:pt x="9747" y="2945"/>
                    <a:pt x="9793" y="3059"/>
                    <a:pt x="9838" y="3173"/>
                  </a:cubicBezTo>
                  <a:cubicBezTo>
                    <a:pt x="9838" y="3150"/>
                    <a:pt x="9838" y="3150"/>
                    <a:pt x="9838" y="3150"/>
                  </a:cubicBezTo>
                  <a:cubicBezTo>
                    <a:pt x="10021" y="3561"/>
                    <a:pt x="10135" y="3995"/>
                    <a:pt x="10203" y="4451"/>
                  </a:cubicBezTo>
                  <a:cubicBezTo>
                    <a:pt x="10203" y="4542"/>
                    <a:pt x="10226" y="4634"/>
                    <a:pt x="10226" y="4725"/>
                  </a:cubicBezTo>
                  <a:cubicBezTo>
                    <a:pt x="10249" y="4839"/>
                    <a:pt x="10249" y="4976"/>
                    <a:pt x="10249" y="5090"/>
                  </a:cubicBezTo>
                  <a:cubicBezTo>
                    <a:pt x="10249" y="5341"/>
                    <a:pt x="10226" y="5592"/>
                    <a:pt x="10203" y="5843"/>
                  </a:cubicBezTo>
                  <a:cubicBezTo>
                    <a:pt x="10181" y="6026"/>
                    <a:pt x="10135" y="6186"/>
                    <a:pt x="10089" y="6368"/>
                  </a:cubicBezTo>
                  <a:cubicBezTo>
                    <a:pt x="10066" y="6460"/>
                    <a:pt x="10044" y="6574"/>
                    <a:pt x="10021" y="6665"/>
                  </a:cubicBezTo>
                  <a:cubicBezTo>
                    <a:pt x="9998" y="6711"/>
                    <a:pt x="9998" y="6756"/>
                    <a:pt x="9975" y="6802"/>
                  </a:cubicBezTo>
                  <a:cubicBezTo>
                    <a:pt x="9975" y="6825"/>
                    <a:pt x="9952" y="6848"/>
                    <a:pt x="9952" y="6871"/>
                  </a:cubicBezTo>
                  <a:cubicBezTo>
                    <a:pt x="9952" y="6871"/>
                    <a:pt x="9952" y="6871"/>
                    <a:pt x="9952" y="6893"/>
                  </a:cubicBezTo>
                  <a:cubicBezTo>
                    <a:pt x="9907" y="6962"/>
                    <a:pt x="9884" y="7053"/>
                    <a:pt x="9838" y="7144"/>
                  </a:cubicBezTo>
                  <a:cubicBezTo>
                    <a:pt x="9838" y="7167"/>
                    <a:pt x="9815" y="7190"/>
                    <a:pt x="9815" y="7213"/>
                  </a:cubicBezTo>
                  <a:cubicBezTo>
                    <a:pt x="9770" y="7327"/>
                    <a:pt x="9701" y="7464"/>
                    <a:pt x="9633" y="7578"/>
                  </a:cubicBezTo>
                  <a:cubicBezTo>
                    <a:pt x="9610" y="7624"/>
                    <a:pt x="9587" y="7669"/>
                    <a:pt x="9564" y="7715"/>
                  </a:cubicBezTo>
                  <a:cubicBezTo>
                    <a:pt x="9519" y="7761"/>
                    <a:pt x="9496" y="7806"/>
                    <a:pt x="9473" y="7852"/>
                  </a:cubicBezTo>
                  <a:cubicBezTo>
                    <a:pt x="9382" y="7989"/>
                    <a:pt x="9313" y="8103"/>
                    <a:pt x="9222" y="8217"/>
                  </a:cubicBezTo>
                  <a:cubicBezTo>
                    <a:pt x="9085" y="8400"/>
                    <a:pt x="8925" y="8560"/>
                    <a:pt x="8765" y="8719"/>
                  </a:cubicBezTo>
                  <a:cubicBezTo>
                    <a:pt x="8628" y="8879"/>
                    <a:pt x="8469" y="8993"/>
                    <a:pt x="8309" y="9130"/>
                  </a:cubicBezTo>
                  <a:cubicBezTo>
                    <a:pt x="8126" y="9267"/>
                    <a:pt x="7944" y="9381"/>
                    <a:pt x="7761" y="9495"/>
                  </a:cubicBezTo>
                  <a:cubicBezTo>
                    <a:pt x="7556" y="9610"/>
                    <a:pt x="7350" y="9701"/>
                    <a:pt x="7145" y="9792"/>
                  </a:cubicBezTo>
                  <a:lnTo>
                    <a:pt x="7190" y="9792"/>
                  </a:lnTo>
                  <a:cubicBezTo>
                    <a:pt x="7145" y="9792"/>
                    <a:pt x="7122" y="9815"/>
                    <a:pt x="7076" y="9838"/>
                  </a:cubicBezTo>
                  <a:cubicBezTo>
                    <a:pt x="6688" y="9975"/>
                    <a:pt x="6277" y="10089"/>
                    <a:pt x="5867" y="10157"/>
                  </a:cubicBezTo>
                  <a:lnTo>
                    <a:pt x="5752" y="10157"/>
                  </a:lnTo>
                  <a:cubicBezTo>
                    <a:pt x="5638" y="10180"/>
                    <a:pt x="5547" y="10180"/>
                    <a:pt x="5433" y="10180"/>
                  </a:cubicBezTo>
                  <a:cubicBezTo>
                    <a:pt x="5353" y="10187"/>
                    <a:pt x="5274" y="10190"/>
                    <a:pt x="5198" y="10190"/>
                  </a:cubicBezTo>
                  <a:cubicBezTo>
                    <a:pt x="5012" y="10190"/>
                    <a:pt x="4834" y="10173"/>
                    <a:pt x="4657" y="10157"/>
                  </a:cubicBezTo>
                  <a:cubicBezTo>
                    <a:pt x="4611" y="10157"/>
                    <a:pt x="4588" y="10157"/>
                    <a:pt x="4543" y="10135"/>
                  </a:cubicBezTo>
                  <a:lnTo>
                    <a:pt x="4566" y="10135"/>
                  </a:lnTo>
                  <a:cubicBezTo>
                    <a:pt x="4109" y="10089"/>
                    <a:pt x="3675" y="9975"/>
                    <a:pt x="3265" y="9792"/>
                  </a:cubicBezTo>
                  <a:cubicBezTo>
                    <a:pt x="2854" y="9610"/>
                    <a:pt x="2466" y="9381"/>
                    <a:pt x="2100" y="9130"/>
                  </a:cubicBezTo>
                  <a:cubicBezTo>
                    <a:pt x="1941" y="8993"/>
                    <a:pt x="1758" y="8833"/>
                    <a:pt x="1621" y="8697"/>
                  </a:cubicBezTo>
                  <a:cubicBezTo>
                    <a:pt x="1438" y="8537"/>
                    <a:pt x="1302" y="8354"/>
                    <a:pt x="1165" y="8172"/>
                  </a:cubicBezTo>
                  <a:cubicBezTo>
                    <a:pt x="1165" y="8172"/>
                    <a:pt x="1165" y="8172"/>
                    <a:pt x="1165" y="8194"/>
                  </a:cubicBezTo>
                  <a:cubicBezTo>
                    <a:pt x="1096" y="8103"/>
                    <a:pt x="1028" y="8012"/>
                    <a:pt x="959" y="7920"/>
                  </a:cubicBezTo>
                  <a:cubicBezTo>
                    <a:pt x="936" y="7875"/>
                    <a:pt x="891" y="7806"/>
                    <a:pt x="868" y="7761"/>
                  </a:cubicBezTo>
                  <a:cubicBezTo>
                    <a:pt x="822" y="7715"/>
                    <a:pt x="799" y="7647"/>
                    <a:pt x="754" y="7601"/>
                  </a:cubicBezTo>
                  <a:cubicBezTo>
                    <a:pt x="731" y="7555"/>
                    <a:pt x="708" y="7510"/>
                    <a:pt x="685" y="7464"/>
                  </a:cubicBezTo>
                  <a:cubicBezTo>
                    <a:pt x="662" y="7418"/>
                    <a:pt x="617" y="7350"/>
                    <a:pt x="594" y="7304"/>
                  </a:cubicBezTo>
                  <a:cubicBezTo>
                    <a:pt x="548" y="7213"/>
                    <a:pt x="503" y="7099"/>
                    <a:pt x="457" y="7007"/>
                  </a:cubicBezTo>
                  <a:cubicBezTo>
                    <a:pt x="366" y="6802"/>
                    <a:pt x="297" y="6597"/>
                    <a:pt x="252" y="6391"/>
                  </a:cubicBezTo>
                  <a:cubicBezTo>
                    <a:pt x="183" y="6186"/>
                    <a:pt x="137" y="5957"/>
                    <a:pt x="115" y="5729"/>
                  </a:cubicBezTo>
                  <a:cubicBezTo>
                    <a:pt x="115" y="5729"/>
                    <a:pt x="115" y="5752"/>
                    <a:pt x="115" y="5752"/>
                  </a:cubicBezTo>
                  <a:cubicBezTo>
                    <a:pt x="115" y="5729"/>
                    <a:pt x="115" y="5706"/>
                    <a:pt x="92" y="5684"/>
                  </a:cubicBezTo>
                  <a:cubicBezTo>
                    <a:pt x="92" y="5569"/>
                    <a:pt x="69" y="5478"/>
                    <a:pt x="69" y="5364"/>
                  </a:cubicBezTo>
                  <a:cubicBezTo>
                    <a:pt x="69" y="5341"/>
                    <a:pt x="69" y="5318"/>
                    <a:pt x="46" y="5318"/>
                  </a:cubicBezTo>
                  <a:cubicBezTo>
                    <a:pt x="23" y="5318"/>
                    <a:pt x="0" y="5341"/>
                    <a:pt x="0" y="5364"/>
                  </a:cubicBezTo>
                  <a:cubicBezTo>
                    <a:pt x="0" y="5547"/>
                    <a:pt x="23" y="5706"/>
                    <a:pt x="46" y="5889"/>
                  </a:cubicBezTo>
                  <a:cubicBezTo>
                    <a:pt x="69" y="6049"/>
                    <a:pt x="92" y="6209"/>
                    <a:pt x="115" y="6391"/>
                  </a:cubicBezTo>
                  <a:cubicBezTo>
                    <a:pt x="160" y="6551"/>
                    <a:pt x="206" y="6711"/>
                    <a:pt x="252" y="6871"/>
                  </a:cubicBezTo>
                  <a:cubicBezTo>
                    <a:pt x="274" y="6939"/>
                    <a:pt x="297" y="7030"/>
                    <a:pt x="320" y="7122"/>
                  </a:cubicBezTo>
                  <a:cubicBezTo>
                    <a:pt x="366" y="7213"/>
                    <a:pt x="389" y="7304"/>
                    <a:pt x="434" y="7373"/>
                  </a:cubicBezTo>
                  <a:cubicBezTo>
                    <a:pt x="434" y="7386"/>
                    <a:pt x="434" y="7395"/>
                    <a:pt x="434" y="7395"/>
                  </a:cubicBezTo>
                  <a:cubicBezTo>
                    <a:pt x="480" y="7487"/>
                    <a:pt x="525" y="7578"/>
                    <a:pt x="571" y="7669"/>
                  </a:cubicBezTo>
                  <a:cubicBezTo>
                    <a:pt x="594" y="7715"/>
                    <a:pt x="617" y="7761"/>
                    <a:pt x="640" y="7829"/>
                  </a:cubicBezTo>
                  <a:cubicBezTo>
                    <a:pt x="662" y="7852"/>
                    <a:pt x="685" y="7875"/>
                    <a:pt x="685" y="7898"/>
                  </a:cubicBezTo>
                  <a:cubicBezTo>
                    <a:pt x="708" y="7920"/>
                    <a:pt x="731" y="7943"/>
                    <a:pt x="731" y="7966"/>
                  </a:cubicBezTo>
                  <a:cubicBezTo>
                    <a:pt x="845" y="8172"/>
                    <a:pt x="982" y="8354"/>
                    <a:pt x="1119" y="8514"/>
                  </a:cubicBezTo>
                  <a:cubicBezTo>
                    <a:pt x="1119" y="8537"/>
                    <a:pt x="1119" y="8537"/>
                    <a:pt x="1142" y="8537"/>
                  </a:cubicBezTo>
                  <a:lnTo>
                    <a:pt x="1187" y="8605"/>
                  </a:lnTo>
                  <a:cubicBezTo>
                    <a:pt x="1210" y="8651"/>
                    <a:pt x="1256" y="8697"/>
                    <a:pt x="1279" y="8719"/>
                  </a:cubicBezTo>
                  <a:cubicBezTo>
                    <a:pt x="1347" y="8811"/>
                    <a:pt x="1416" y="8879"/>
                    <a:pt x="1507" y="8948"/>
                  </a:cubicBezTo>
                  <a:cubicBezTo>
                    <a:pt x="1644" y="9085"/>
                    <a:pt x="1781" y="9222"/>
                    <a:pt x="1941" y="9358"/>
                  </a:cubicBezTo>
                  <a:cubicBezTo>
                    <a:pt x="2283" y="9610"/>
                    <a:pt x="2648" y="9838"/>
                    <a:pt x="3036" y="10020"/>
                  </a:cubicBezTo>
                  <a:cubicBezTo>
                    <a:pt x="3401" y="10180"/>
                    <a:pt x="3812" y="10317"/>
                    <a:pt x="4223" y="10386"/>
                  </a:cubicBezTo>
                  <a:cubicBezTo>
                    <a:pt x="4542" y="10442"/>
                    <a:pt x="4877" y="10483"/>
                    <a:pt x="5202" y="10483"/>
                  </a:cubicBezTo>
                  <a:cubicBezTo>
                    <a:pt x="5272" y="10483"/>
                    <a:pt x="5341" y="10481"/>
                    <a:pt x="5410" y="10477"/>
                  </a:cubicBezTo>
                  <a:cubicBezTo>
                    <a:pt x="5798" y="10454"/>
                    <a:pt x="6163" y="10408"/>
                    <a:pt x="6529" y="10317"/>
                  </a:cubicBezTo>
                  <a:cubicBezTo>
                    <a:pt x="6917" y="10226"/>
                    <a:pt x="7282" y="10089"/>
                    <a:pt x="7624" y="9906"/>
                  </a:cubicBezTo>
                  <a:cubicBezTo>
                    <a:pt x="7944" y="9746"/>
                    <a:pt x="8240" y="9564"/>
                    <a:pt x="8514" y="9336"/>
                  </a:cubicBezTo>
                  <a:cubicBezTo>
                    <a:pt x="8651" y="9244"/>
                    <a:pt x="8765" y="9130"/>
                    <a:pt x="8880" y="9016"/>
                  </a:cubicBezTo>
                  <a:cubicBezTo>
                    <a:pt x="8948" y="8948"/>
                    <a:pt x="8994" y="8902"/>
                    <a:pt x="9062" y="8833"/>
                  </a:cubicBezTo>
                  <a:cubicBezTo>
                    <a:pt x="9085" y="8811"/>
                    <a:pt x="9131" y="8765"/>
                    <a:pt x="9153" y="8742"/>
                  </a:cubicBezTo>
                  <a:cubicBezTo>
                    <a:pt x="9176" y="8719"/>
                    <a:pt x="9176" y="8697"/>
                    <a:pt x="9199" y="8674"/>
                  </a:cubicBezTo>
                  <a:cubicBezTo>
                    <a:pt x="9222" y="8674"/>
                    <a:pt x="9222" y="8651"/>
                    <a:pt x="9222" y="8651"/>
                  </a:cubicBezTo>
                  <a:cubicBezTo>
                    <a:pt x="9313" y="8560"/>
                    <a:pt x="9382" y="8468"/>
                    <a:pt x="9450" y="8377"/>
                  </a:cubicBezTo>
                  <a:cubicBezTo>
                    <a:pt x="9541" y="8263"/>
                    <a:pt x="9633" y="8126"/>
                    <a:pt x="9724" y="8012"/>
                  </a:cubicBezTo>
                  <a:cubicBezTo>
                    <a:pt x="9747" y="7943"/>
                    <a:pt x="9770" y="7898"/>
                    <a:pt x="9793" y="7852"/>
                  </a:cubicBezTo>
                  <a:cubicBezTo>
                    <a:pt x="9815" y="7806"/>
                    <a:pt x="9838" y="7784"/>
                    <a:pt x="9884" y="7738"/>
                  </a:cubicBezTo>
                  <a:cubicBezTo>
                    <a:pt x="9884" y="7738"/>
                    <a:pt x="9884" y="7715"/>
                    <a:pt x="9884" y="7715"/>
                  </a:cubicBezTo>
                  <a:cubicBezTo>
                    <a:pt x="9952" y="7601"/>
                    <a:pt x="9998" y="7487"/>
                    <a:pt x="10066" y="7373"/>
                  </a:cubicBezTo>
                  <a:cubicBezTo>
                    <a:pt x="10112" y="7259"/>
                    <a:pt x="10181" y="7122"/>
                    <a:pt x="10226" y="6985"/>
                  </a:cubicBezTo>
                  <a:cubicBezTo>
                    <a:pt x="10226" y="6962"/>
                    <a:pt x="10249" y="6939"/>
                    <a:pt x="10249" y="6916"/>
                  </a:cubicBezTo>
                  <a:cubicBezTo>
                    <a:pt x="10249" y="6893"/>
                    <a:pt x="10272" y="6848"/>
                    <a:pt x="10295" y="6802"/>
                  </a:cubicBezTo>
                  <a:cubicBezTo>
                    <a:pt x="10318" y="6734"/>
                    <a:pt x="10340" y="6642"/>
                    <a:pt x="10363" y="6551"/>
                  </a:cubicBezTo>
                  <a:cubicBezTo>
                    <a:pt x="10409" y="6391"/>
                    <a:pt x="10454" y="6209"/>
                    <a:pt x="10477" y="6049"/>
                  </a:cubicBezTo>
                  <a:cubicBezTo>
                    <a:pt x="10546" y="5706"/>
                    <a:pt x="10569" y="5341"/>
                    <a:pt x="10546" y="4999"/>
                  </a:cubicBezTo>
                  <a:cubicBezTo>
                    <a:pt x="10546" y="4679"/>
                    <a:pt x="10500" y="4360"/>
                    <a:pt x="10432" y="4040"/>
                  </a:cubicBezTo>
                  <a:cubicBezTo>
                    <a:pt x="10409" y="3903"/>
                    <a:pt x="10363" y="3743"/>
                    <a:pt x="10318" y="3606"/>
                  </a:cubicBezTo>
                  <a:cubicBezTo>
                    <a:pt x="10272" y="3447"/>
                    <a:pt x="10203" y="3287"/>
                    <a:pt x="10135" y="3127"/>
                  </a:cubicBezTo>
                  <a:lnTo>
                    <a:pt x="10158" y="3127"/>
                  </a:lnTo>
                  <a:cubicBezTo>
                    <a:pt x="10089" y="2990"/>
                    <a:pt x="10044" y="2876"/>
                    <a:pt x="9975" y="2762"/>
                  </a:cubicBezTo>
                  <a:cubicBezTo>
                    <a:pt x="9952" y="2693"/>
                    <a:pt x="9907" y="2625"/>
                    <a:pt x="9884" y="2579"/>
                  </a:cubicBezTo>
                  <a:cubicBezTo>
                    <a:pt x="9861" y="2534"/>
                    <a:pt x="9861" y="2511"/>
                    <a:pt x="9838" y="2488"/>
                  </a:cubicBezTo>
                  <a:cubicBezTo>
                    <a:pt x="9815" y="2465"/>
                    <a:pt x="9815" y="2442"/>
                    <a:pt x="9793" y="2420"/>
                  </a:cubicBezTo>
                  <a:cubicBezTo>
                    <a:pt x="9610" y="2146"/>
                    <a:pt x="9405" y="1872"/>
                    <a:pt x="9199" y="1621"/>
                  </a:cubicBezTo>
                  <a:cubicBezTo>
                    <a:pt x="8994" y="1392"/>
                    <a:pt x="8765" y="1187"/>
                    <a:pt x="8514" y="982"/>
                  </a:cubicBezTo>
                  <a:lnTo>
                    <a:pt x="8514" y="982"/>
                  </a:lnTo>
                  <a:cubicBezTo>
                    <a:pt x="8537" y="1004"/>
                    <a:pt x="8537" y="1004"/>
                    <a:pt x="8537" y="1004"/>
                  </a:cubicBezTo>
                  <a:cubicBezTo>
                    <a:pt x="8400" y="913"/>
                    <a:pt x="8286" y="822"/>
                    <a:pt x="8149" y="731"/>
                  </a:cubicBezTo>
                  <a:cubicBezTo>
                    <a:pt x="7670" y="411"/>
                    <a:pt x="7145" y="183"/>
                    <a:pt x="6597" y="23"/>
                  </a:cubicBezTo>
                  <a:cubicBezTo>
                    <a:pt x="6551" y="23"/>
                    <a:pt x="6506" y="0"/>
                    <a:pt x="64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9" name="Google Shape;9782;p58"/>
            <p:cNvSpPr/>
            <p:nvPr/>
          </p:nvSpPr>
          <p:spPr>
            <a:xfrm>
              <a:off x="5717176" y="3408223"/>
              <a:ext cx="33349" cy="25859"/>
            </a:xfrm>
            <a:custGeom>
              <a:avLst/>
              <a:gdLst/>
              <a:ahLst/>
              <a:cxnLst/>
              <a:rect l="l" t="t" r="r" b="b"/>
              <a:pathLst>
                <a:path w="708" h="549" extrusionOk="0">
                  <a:moveTo>
                    <a:pt x="160" y="1"/>
                  </a:moveTo>
                  <a:cubicBezTo>
                    <a:pt x="115" y="24"/>
                    <a:pt x="92" y="46"/>
                    <a:pt x="92" y="92"/>
                  </a:cubicBezTo>
                  <a:cubicBezTo>
                    <a:pt x="69" y="115"/>
                    <a:pt x="46" y="115"/>
                    <a:pt x="46" y="138"/>
                  </a:cubicBezTo>
                  <a:cubicBezTo>
                    <a:pt x="23" y="161"/>
                    <a:pt x="23" y="161"/>
                    <a:pt x="23" y="183"/>
                  </a:cubicBezTo>
                  <a:cubicBezTo>
                    <a:pt x="0" y="206"/>
                    <a:pt x="23" y="229"/>
                    <a:pt x="23" y="252"/>
                  </a:cubicBezTo>
                  <a:cubicBezTo>
                    <a:pt x="46" y="275"/>
                    <a:pt x="46" y="275"/>
                    <a:pt x="69" y="275"/>
                  </a:cubicBezTo>
                  <a:cubicBezTo>
                    <a:pt x="92" y="298"/>
                    <a:pt x="115" y="298"/>
                    <a:pt x="115" y="298"/>
                  </a:cubicBezTo>
                  <a:cubicBezTo>
                    <a:pt x="183" y="320"/>
                    <a:pt x="229" y="366"/>
                    <a:pt x="297" y="389"/>
                  </a:cubicBezTo>
                  <a:cubicBezTo>
                    <a:pt x="343" y="412"/>
                    <a:pt x="388" y="457"/>
                    <a:pt x="434" y="480"/>
                  </a:cubicBezTo>
                  <a:lnTo>
                    <a:pt x="480" y="480"/>
                  </a:lnTo>
                  <a:cubicBezTo>
                    <a:pt x="480" y="503"/>
                    <a:pt x="480" y="503"/>
                    <a:pt x="480" y="503"/>
                  </a:cubicBezTo>
                  <a:cubicBezTo>
                    <a:pt x="503" y="503"/>
                    <a:pt x="503" y="526"/>
                    <a:pt x="525" y="526"/>
                  </a:cubicBezTo>
                  <a:cubicBezTo>
                    <a:pt x="548" y="549"/>
                    <a:pt x="594" y="549"/>
                    <a:pt x="617" y="549"/>
                  </a:cubicBezTo>
                  <a:cubicBezTo>
                    <a:pt x="639" y="549"/>
                    <a:pt x="639" y="526"/>
                    <a:pt x="662" y="526"/>
                  </a:cubicBezTo>
                  <a:cubicBezTo>
                    <a:pt x="685" y="503"/>
                    <a:pt x="685" y="480"/>
                    <a:pt x="685" y="457"/>
                  </a:cubicBezTo>
                  <a:cubicBezTo>
                    <a:pt x="708" y="434"/>
                    <a:pt x="708" y="389"/>
                    <a:pt x="662" y="366"/>
                  </a:cubicBezTo>
                  <a:cubicBezTo>
                    <a:pt x="685" y="320"/>
                    <a:pt x="662" y="298"/>
                    <a:pt x="639" y="275"/>
                  </a:cubicBezTo>
                  <a:cubicBezTo>
                    <a:pt x="571" y="206"/>
                    <a:pt x="503" y="161"/>
                    <a:pt x="434" y="115"/>
                  </a:cubicBezTo>
                  <a:cubicBezTo>
                    <a:pt x="388" y="92"/>
                    <a:pt x="366" y="69"/>
                    <a:pt x="320" y="69"/>
                  </a:cubicBezTo>
                  <a:cubicBezTo>
                    <a:pt x="297" y="46"/>
                    <a:pt x="297" y="46"/>
                    <a:pt x="274" y="24"/>
                  </a:cubicBezTo>
                  <a:cubicBezTo>
                    <a:pt x="251" y="24"/>
                    <a:pt x="251" y="24"/>
                    <a:pt x="229" y="1"/>
                  </a:cubicBezTo>
                  <a:close/>
                </a:path>
              </a:pathLst>
            </a:custGeom>
            <a:solidFill>
              <a:srgbClr val="C49A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0" name="Google Shape;9783;p58"/>
            <p:cNvSpPr/>
            <p:nvPr/>
          </p:nvSpPr>
          <p:spPr>
            <a:xfrm>
              <a:off x="5601172" y="3485661"/>
              <a:ext cx="58124" cy="143003"/>
            </a:xfrm>
            <a:custGeom>
              <a:avLst/>
              <a:gdLst/>
              <a:ahLst/>
              <a:cxnLst/>
              <a:rect l="l" t="t" r="r" b="b"/>
              <a:pathLst>
                <a:path w="1234" h="3036" extrusionOk="0">
                  <a:moveTo>
                    <a:pt x="526" y="0"/>
                  </a:moveTo>
                  <a:cubicBezTo>
                    <a:pt x="503" y="0"/>
                    <a:pt x="480" y="0"/>
                    <a:pt x="457" y="23"/>
                  </a:cubicBezTo>
                  <a:cubicBezTo>
                    <a:pt x="412" y="46"/>
                    <a:pt x="389" y="137"/>
                    <a:pt x="435" y="183"/>
                  </a:cubicBezTo>
                  <a:cubicBezTo>
                    <a:pt x="480" y="251"/>
                    <a:pt x="503" y="297"/>
                    <a:pt x="549" y="365"/>
                  </a:cubicBezTo>
                  <a:cubicBezTo>
                    <a:pt x="594" y="457"/>
                    <a:pt x="617" y="525"/>
                    <a:pt x="640" y="594"/>
                  </a:cubicBezTo>
                  <a:cubicBezTo>
                    <a:pt x="663" y="685"/>
                    <a:pt x="708" y="776"/>
                    <a:pt x="731" y="845"/>
                  </a:cubicBezTo>
                  <a:cubicBezTo>
                    <a:pt x="754" y="936"/>
                    <a:pt x="777" y="1027"/>
                    <a:pt x="823" y="1096"/>
                  </a:cubicBezTo>
                  <a:cubicBezTo>
                    <a:pt x="845" y="1187"/>
                    <a:pt x="868" y="1256"/>
                    <a:pt x="891" y="1347"/>
                  </a:cubicBezTo>
                  <a:cubicBezTo>
                    <a:pt x="891" y="1438"/>
                    <a:pt x="914" y="1552"/>
                    <a:pt x="914" y="1644"/>
                  </a:cubicBezTo>
                  <a:cubicBezTo>
                    <a:pt x="914" y="1689"/>
                    <a:pt x="891" y="1735"/>
                    <a:pt x="891" y="1781"/>
                  </a:cubicBezTo>
                  <a:cubicBezTo>
                    <a:pt x="891" y="1849"/>
                    <a:pt x="891" y="1895"/>
                    <a:pt x="868" y="1940"/>
                  </a:cubicBezTo>
                  <a:cubicBezTo>
                    <a:pt x="845" y="2009"/>
                    <a:pt x="800" y="2077"/>
                    <a:pt x="754" y="2146"/>
                  </a:cubicBezTo>
                  <a:cubicBezTo>
                    <a:pt x="731" y="2191"/>
                    <a:pt x="686" y="2260"/>
                    <a:pt x="640" y="2306"/>
                  </a:cubicBezTo>
                  <a:cubicBezTo>
                    <a:pt x="594" y="2351"/>
                    <a:pt x="549" y="2397"/>
                    <a:pt x="503" y="2420"/>
                  </a:cubicBezTo>
                  <a:cubicBezTo>
                    <a:pt x="457" y="2465"/>
                    <a:pt x="435" y="2488"/>
                    <a:pt x="412" y="2511"/>
                  </a:cubicBezTo>
                  <a:cubicBezTo>
                    <a:pt x="366" y="2534"/>
                    <a:pt x="343" y="2557"/>
                    <a:pt x="320" y="2602"/>
                  </a:cubicBezTo>
                  <a:cubicBezTo>
                    <a:pt x="275" y="2625"/>
                    <a:pt x="229" y="2671"/>
                    <a:pt x="161" y="2694"/>
                  </a:cubicBezTo>
                  <a:cubicBezTo>
                    <a:pt x="161" y="2716"/>
                    <a:pt x="138" y="2716"/>
                    <a:pt x="138" y="2716"/>
                  </a:cubicBezTo>
                  <a:lnTo>
                    <a:pt x="115" y="2716"/>
                  </a:lnTo>
                  <a:cubicBezTo>
                    <a:pt x="69" y="2739"/>
                    <a:pt x="46" y="2762"/>
                    <a:pt x="24" y="2808"/>
                  </a:cubicBezTo>
                  <a:cubicBezTo>
                    <a:pt x="1" y="2853"/>
                    <a:pt x="1" y="2899"/>
                    <a:pt x="24" y="2922"/>
                  </a:cubicBezTo>
                  <a:cubicBezTo>
                    <a:pt x="24" y="2968"/>
                    <a:pt x="69" y="2990"/>
                    <a:pt x="92" y="3013"/>
                  </a:cubicBezTo>
                  <a:cubicBezTo>
                    <a:pt x="138" y="3036"/>
                    <a:pt x="183" y="3036"/>
                    <a:pt x="229" y="3036"/>
                  </a:cubicBezTo>
                  <a:cubicBezTo>
                    <a:pt x="229" y="3013"/>
                    <a:pt x="252" y="3013"/>
                    <a:pt x="275" y="3013"/>
                  </a:cubicBezTo>
                  <a:cubicBezTo>
                    <a:pt x="298" y="2990"/>
                    <a:pt x="343" y="2968"/>
                    <a:pt x="366" y="2968"/>
                  </a:cubicBezTo>
                  <a:cubicBezTo>
                    <a:pt x="389" y="2945"/>
                    <a:pt x="435" y="2922"/>
                    <a:pt x="457" y="2899"/>
                  </a:cubicBezTo>
                  <a:cubicBezTo>
                    <a:pt x="503" y="2853"/>
                    <a:pt x="549" y="2831"/>
                    <a:pt x="571" y="2785"/>
                  </a:cubicBezTo>
                  <a:cubicBezTo>
                    <a:pt x="594" y="2762"/>
                    <a:pt x="640" y="2739"/>
                    <a:pt x="663" y="2716"/>
                  </a:cubicBezTo>
                  <a:cubicBezTo>
                    <a:pt x="708" y="2671"/>
                    <a:pt x="731" y="2625"/>
                    <a:pt x="777" y="2602"/>
                  </a:cubicBezTo>
                  <a:cubicBezTo>
                    <a:pt x="823" y="2557"/>
                    <a:pt x="868" y="2511"/>
                    <a:pt x="891" y="2488"/>
                  </a:cubicBezTo>
                  <a:cubicBezTo>
                    <a:pt x="1005" y="2374"/>
                    <a:pt x="1074" y="2237"/>
                    <a:pt x="1142" y="2100"/>
                  </a:cubicBezTo>
                  <a:cubicBezTo>
                    <a:pt x="1188" y="2032"/>
                    <a:pt x="1188" y="1940"/>
                    <a:pt x="1211" y="1849"/>
                  </a:cubicBezTo>
                  <a:cubicBezTo>
                    <a:pt x="1211" y="1826"/>
                    <a:pt x="1211" y="1781"/>
                    <a:pt x="1211" y="1758"/>
                  </a:cubicBezTo>
                  <a:cubicBezTo>
                    <a:pt x="1211" y="1712"/>
                    <a:pt x="1233" y="1666"/>
                    <a:pt x="1233" y="1598"/>
                  </a:cubicBezTo>
                  <a:cubicBezTo>
                    <a:pt x="1233" y="1461"/>
                    <a:pt x="1211" y="1324"/>
                    <a:pt x="1165" y="1187"/>
                  </a:cubicBezTo>
                  <a:cubicBezTo>
                    <a:pt x="1142" y="1073"/>
                    <a:pt x="1096" y="959"/>
                    <a:pt x="1051" y="845"/>
                  </a:cubicBezTo>
                  <a:cubicBezTo>
                    <a:pt x="1005" y="731"/>
                    <a:pt x="960" y="617"/>
                    <a:pt x="914" y="502"/>
                  </a:cubicBezTo>
                  <a:lnTo>
                    <a:pt x="891" y="480"/>
                  </a:lnTo>
                  <a:cubicBezTo>
                    <a:pt x="845" y="411"/>
                    <a:pt x="823" y="343"/>
                    <a:pt x="777" y="274"/>
                  </a:cubicBezTo>
                  <a:cubicBezTo>
                    <a:pt x="731" y="183"/>
                    <a:pt x="686" y="114"/>
                    <a:pt x="640" y="46"/>
                  </a:cubicBezTo>
                  <a:cubicBezTo>
                    <a:pt x="617" y="23"/>
                    <a:pt x="571" y="0"/>
                    <a:pt x="52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1" name="Google Shape;9784;p58"/>
            <p:cNvSpPr/>
            <p:nvPr/>
          </p:nvSpPr>
          <p:spPr>
            <a:xfrm>
              <a:off x="5535603" y="3454479"/>
              <a:ext cx="106499" cy="176681"/>
            </a:xfrm>
            <a:custGeom>
              <a:avLst/>
              <a:gdLst/>
              <a:ahLst/>
              <a:cxnLst/>
              <a:rect l="l" t="t" r="r" b="b"/>
              <a:pathLst>
                <a:path w="2261" h="3751" extrusionOk="0">
                  <a:moveTo>
                    <a:pt x="1005" y="0"/>
                  </a:moveTo>
                  <a:cubicBezTo>
                    <a:pt x="982" y="0"/>
                    <a:pt x="959" y="0"/>
                    <a:pt x="959" y="23"/>
                  </a:cubicBezTo>
                  <a:cubicBezTo>
                    <a:pt x="914" y="69"/>
                    <a:pt x="914" y="114"/>
                    <a:pt x="936" y="160"/>
                  </a:cubicBezTo>
                  <a:cubicBezTo>
                    <a:pt x="982" y="183"/>
                    <a:pt x="1005" y="206"/>
                    <a:pt x="1028" y="251"/>
                  </a:cubicBezTo>
                  <a:cubicBezTo>
                    <a:pt x="1096" y="366"/>
                    <a:pt x="1142" y="480"/>
                    <a:pt x="1210" y="594"/>
                  </a:cubicBezTo>
                  <a:cubicBezTo>
                    <a:pt x="1233" y="662"/>
                    <a:pt x="1256" y="731"/>
                    <a:pt x="1279" y="799"/>
                  </a:cubicBezTo>
                  <a:cubicBezTo>
                    <a:pt x="1302" y="845"/>
                    <a:pt x="1324" y="890"/>
                    <a:pt x="1347" y="936"/>
                  </a:cubicBezTo>
                  <a:cubicBezTo>
                    <a:pt x="1370" y="1005"/>
                    <a:pt x="1393" y="1073"/>
                    <a:pt x="1416" y="1142"/>
                  </a:cubicBezTo>
                  <a:cubicBezTo>
                    <a:pt x="1438" y="1233"/>
                    <a:pt x="1438" y="1324"/>
                    <a:pt x="1461" y="1393"/>
                  </a:cubicBezTo>
                  <a:cubicBezTo>
                    <a:pt x="1461" y="1598"/>
                    <a:pt x="1484" y="1826"/>
                    <a:pt x="1438" y="2032"/>
                  </a:cubicBezTo>
                  <a:cubicBezTo>
                    <a:pt x="1416" y="2214"/>
                    <a:pt x="1347" y="2397"/>
                    <a:pt x="1279" y="2580"/>
                  </a:cubicBezTo>
                  <a:cubicBezTo>
                    <a:pt x="1233" y="2648"/>
                    <a:pt x="1187" y="2717"/>
                    <a:pt x="1142" y="2785"/>
                  </a:cubicBezTo>
                  <a:cubicBezTo>
                    <a:pt x="1096" y="2831"/>
                    <a:pt x="1050" y="2876"/>
                    <a:pt x="1005" y="2922"/>
                  </a:cubicBezTo>
                  <a:cubicBezTo>
                    <a:pt x="959" y="2968"/>
                    <a:pt x="914" y="3036"/>
                    <a:pt x="845" y="3082"/>
                  </a:cubicBezTo>
                  <a:cubicBezTo>
                    <a:pt x="822" y="3082"/>
                    <a:pt x="800" y="3104"/>
                    <a:pt x="777" y="3127"/>
                  </a:cubicBezTo>
                  <a:lnTo>
                    <a:pt x="777" y="3127"/>
                  </a:lnTo>
                  <a:cubicBezTo>
                    <a:pt x="799" y="3105"/>
                    <a:pt x="799" y="3105"/>
                    <a:pt x="822" y="3105"/>
                  </a:cubicBezTo>
                  <a:cubicBezTo>
                    <a:pt x="777" y="3127"/>
                    <a:pt x="708" y="3173"/>
                    <a:pt x="662" y="3196"/>
                  </a:cubicBezTo>
                  <a:cubicBezTo>
                    <a:pt x="594" y="3241"/>
                    <a:pt x="525" y="3287"/>
                    <a:pt x="457" y="3310"/>
                  </a:cubicBezTo>
                  <a:cubicBezTo>
                    <a:pt x="411" y="3356"/>
                    <a:pt x="343" y="3378"/>
                    <a:pt x="297" y="3401"/>
                  </a:cubicBezTo>
                  <a:cubicBezTo>
                    <a:pt x="252" y="3424"/>
                    <a:pt x="206" y="3470"/>
                    <a:pt x="160" y="3493"/>
                  </a:cubicBezTo>
                  <a:cubicBezTo>
                    <a:pt x="115" y="3493"/>
                    <a:pt x="46" y="3515"/>
                    <a:pt x="46" y="3561"/>
                  </a:cubicBezTo>
                  <a:cubicBezTo>
                    <a:pt x="23" y="3584"/>
                    <a:pt x="1" y="3630"/>
                    <a:pt x="23" y="3652"/>
                  </a:cubicBezTo>
                  <a:cubicBezTo>
                    <a:pt x="23" y="3698"/>
                    <a:pt x="69" y="3721"/>
                    <a:pt x="92" y="3744"/>
                  </a:cubicBezTo>
                  <a:cubicBezTo>
                    <a:pt x="105" y="3748"/>
                    <a:pt x="119" y="3750"/>
                    <a:pt x="133" y="3750"/>
                  </a:cubicBezTo>
                  <a:cubicBezTo>
                    <a:pt x="187" y="3750"/>
                    <a:pt x="238" y="3721"/>
                    <a:pt x="274" y="3721"/>
                  </a:cubicBezTo>
                  <a:cubicBezTo>
                    <a:pt x="320" y="3698"/>
                    <a:pt x="366" y="3698"/>
                    <a:pt x="411" y="3675"/>
                  </a:cubicBezTo>
                  <a:cubicBezTo>
                    <a:pt x="480" y="3675"/>
                    <a:pt x="525" y="3652"/>
                    <a:pt x="594" y="3630"/>
                  </a:cubicBezTo>
                  <a:cubicBezTo>
                    <a:pt x="640" y="3630"/>
                    <a:pt x="685" y="3607"/>
                    <a:pt x="731" y="3584"/>
                  </a:cubicBezTo>
                  <a:lnTo>
                    <a:pt x="754" y="3584"/>
                  </a:lnTo>
                  <a:cubicBezTo>
                    <a:pt x="777" y="3561"/>
                    <a:pt x="822" y="3561"/>
                    <a:pt x="845" y="3538"/>
                  </a:cubicBezTo>
                  <a:cubicBezTo>
                    <a:pt x="891" y="3538"/>
                    <a:pt x="936" y="3515"/>
                    <a:pt x="982" y="3493"/>
                  </a:cubicBezTo>
                  <a:cubicBezTo>
                    <a:pt x="1050" y="3470"/>
                    <a:pt x="1119" y="3424"/>
                    <a:pt x="1187" y="3401"/>
                  </a:cubicBezTo>
                  <a:cubicBezTo>
                    <a:pt x="1187" y="3401"/>
                    <a:pt x="1187" y="3378"/>
                    <a:pt x="1210" y="3378"/>
                  </a:cubicBezTo>
                  <a:cubicBezTo>
                    <a:pt x="1210" y="3378"/>
                    <a:pt x="1210" y="3401"/>
                    <a:pt x="1210" y="3401"/>
                  </a:cubicBezTo>
                  <a:cubicBezTo>
                    <a:pt x="1256" y="3424"/>
                    <a:pt x="1279" y="3424"/>
                    <a:pt x="1324" y="3424"/>
                  </a:cubicBezTo>
                  <a:cubicBezTo>
                    <a:pt x="1347" y="3401"/>
                    <a:pt x="1347" y="3401"/>
                    <a:pt x="1370" y="3401"/>
                  </a:cubicBezTo>
                  <a:cubicBezTo>
                    <a:pt x="1393" y="3401"/>
                    <a:pt x="1393" y="3401"/>
                    <a:pt x="1393" y="3378"/>
                  </a:cubicBezTo>
                  <a:cubicBezTo>
                    <a:pt x="1416" y="3378"/>
                    <a:pt x="1438" y="3378"/>
                    <a:pt x="1461" y="3356"/>
                  </a:cubicBezTo>
                  <a:cubicBezTo>
                    <a:pt x="1484" y="3356"/>
                    <a:pt x="1530" y="3333"/>
                    <a:pt x="1553" y="3310"/>
                  </a:cubicBezTo>
                  <a:cubicBezTo>
                    <a:pt x="1621" y="3264"/>
                    <a:pt x="1690" y="3219"/>
                    <a:pt x="1735" y="3173"/>
                  </a:cubicBezTo>
                  <a:cubicBezTo>
                    <a:pt x="1804" y="3105"/>
                    <a:pt x="1872" y="3036"/>
                    <a:pt x="1918" y="2968"/>
                  </a:cubicBezTo>
                  <a:cubicBezTo>
                    <a:pt x="1963" y="2899"/>
                    <a:pt x="2032" y="2808"/>
                    <a:pt x="2055" y="2717"/>
                  </a:cubicBezTo>
                  <a:lnTo>
                    <a:pt x="2078" y="2717"/>
                  </a:lnTo>
                  <a:cubicBezTo>
                    <a:pt x="2192" y="2557"/>
                    <a:pt x="2260" y="2328"/>
                    <a:pt x="2237" y="2123"/>
                  </a:cubicBezTo>
                  <a:cubicBezTo>
                    <a:pt x="2237" y="2009"/>
                    <a:pt x="2215" y="1872"/>
                    <a:pt x="2146" y="1781"/>
                  </a:cubicBezTo>
                  <a:cubicBezTo>
                    <a:pt x="2146" y="1758"/>
                    <a:pt x="2123" y="1735"/>
                    <a:pt x="2123" y="1712"/>
                  </a:cubicBezTo>
                  <a:lnTo>
                    <a:pt x="2100" y="1689"/>
                  </a:lnTo>
                  <a:cubicBezTo>
                    <a:pt x="2100" y="1667"/>
                    <a:pt x="2078" y="1621"/>
                    <a:pt x="2078" y="1621"/>
                  </a:cubicBezTo>
                  <a:cubicBezTo>
                    <a:pt x="2032" y="1530"/>
                    <a:pt x="2009" y="1438"/>
                    <a:pt x="1941" y="1347"/>
                  </a:cubicBezTo>
                  <a:cubicBezTo>
                    <a:pt x="1941" y="1347"/>
                    <a:pt x="1941" y="1324"/>
                    <a:pt x="1941" y="1324"/>
                  </a:cubicBezTo>
                  <a:cubicBezTo>
                    <a:pt x="1918" y="1256"/>
                    <a:pt x="1895" y="1210"/>
                    <a:pt x="1895" y="1142"/>
                  </a:cubicBezTo>
                  <a:cubicBezTo>
                    <a:pt x="1872" y="1073"/>
                    <a:pt x="1827" y="1005"/>
                    <a:pt x="1804" y="959"/>
                  </a:cubicBezTo>
                  <a:cubicBezTo>
                    <a:pt x="1781" y="890"/>
                    <a:pt x="1735" y="845"/>
                    <a:pt x="1690" y="776"/>
                  </a:cubicBezTo>
                  <a:cubicBezTo>
                    <a:pt x="1648" y="735"/>
                    <a:pt x="1587" y="636"/>
                    <a:pt x="1508" y="636"/>
                  </a:cubicBezTo>
                  <a:cubicBezTo>
                    <a:pt x="1500" y="636"/>
                    <a:pt x="1492" y="637"/>
                    <a:pt x="1484" y="639"/>
                  </a:cubicBezTo>
                  <a:cubicBezTo>
                    <a:pt x="1461" y="594"/>
                    <a:pt x="1416" y="548"/>
                    <a:pt x="1393" y="480"/>
                  </a:cubicBezTo>
                  <a:cubicBezTo>
                    <a:pt x="1370" y="457"/>
                    <a:pt x="1370" y="434"/>
                    <a:pt x="1347" y="411"/>
                  </a:cubicBezTo>
                  <a:cubicBezTo>
                    <a:pt x="1324" y="388"/>
                    <a:pt x="1324" y="343"/>
                    <a:pt x="1302" y="320"/>
                  </a:cubicBezTo>
                  <a:cubicBezTo>
                    <a:pt x="1283" y="282"/>
                    <a:pt x="1248" y="244"/>
                    <a:pt x="1223" y="206"/>
                  </a:cubicBezTo>
                  <a:lnTo>
                    <a:pt x="1223" y="206"/>
                  </a:lnTo>
                  <a:cubicBezTo>
                    <a:pt x="1226" y="206"/>
                    <a:pt x="1229" y="206"/>
                    <a:pt x="1233" y="206"/>
                  </a:cubicBezTo>
                  <a:cubicBezTo>
                    <a:pt x="1187" y="160"/>
                    <a:pt x="1142" y="92"/>
                    <a:pt x="1073" y="23"/>
                  </a:cubicBezTo>
                  <a:cubicBezTo>
                    <a:pt x="1073" y="23"/>
                    <a:pt x="1028" y="0"/>
                    <a:pt x="100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2" name="Google Shape;9785;p58"/>
            <p:cNvSpPr/>
            <p:nvPr/>
          </p:nvSpPr>
          <p:spPr>
            <a:xfrm>
              <a:off x="5358206" y="4181293"/>
              <a:ext cx="47338" cy="125811"/>
            </a:xfrm>
            <a:custGeom>
              <a:avLst/>
              <a:gdLst/>
              <a:ahLst/>
              <a:cxnLst/>
              <a:rect l="l" t="t" r="r" b="b"/>
              <a:pathLst>
                <a:path w="1005" h="2671" extrusionOk="0">
                  <a:moveTo>
                    <a:pt x="297" y="0"/>
                  </a:moveTo>
                  <a:cubicBezTo>
                    <a:pt x="274" y="0"/>
                    <a:pt x="251" y="23"/>
                    <a:pt x="229" y="46"/>
                  </a:cubicBezTo>
                  <a:cubicBezTo>
                    <a:pt x="206" y="46"/>
                    <a:pt x="206" y="91"/>
                    <a:pt x="206" y="114"/>
                  </a:cubicBezTo>
                  <a:cubicBezTo>
                    <a:pt x="206" y="137"/>
                    <a:pt x="206" y="160"/>
                    <a:pt x="229" y="183"/>
                  </a:cubicBezTo>
                  <a:lnTo>
                    <a:pt x="251" y="183"/>
                  </a:lnTo>
                  <a:cubicBezTo>
                    <a:pt x="274" y="228"/>
                    <a:pt x="297" y="251"/>
                    <a:pt x="320" y="297"/>
                  </a:cubicBezTo>
                  <a:cubicBezTo>
                    <a:pt x="343" y="365"/>
                    <a:pt x="366" y="457"/>
                    <a:pt x="388" y="525"/>
                  </a:cubicBezTo>
                  <a:cubicBezTo>
                    <a:pt x="388" y="525"/>
                    <a:pt x="388" y="502"/>
                    <a:pt x="388" y="502"/>
                  </a:cubicBezTo>
                  <a:cubicBezTo>
                    <a:pt x="411" y="639"/>
                    <a:pt x="434" y="776"/>
                    <a:pt x="434" y="913"/>
                  </a:cubicBezTo>
                  <a:cubicBezTo>
                    <a:pt x="457" y="1027"/>
                    <a:pt x="434" y="1164"/>
                    <a:pt x="434" y="1301"/>
                  </a:cubicBezTo>
                  <a:cubicBezTo>
                    <a:pt x="434" y="1415"/>
                    <a:pt x="411" y="1529"/>
                    <a:pt x="388" y="1644"/>
                  </a:cubicBezTo>
                  <a:cubicBezTo>
                    <a:pt x="366" y="1781"/>
                    <a:pt x="343" y="1895"/>
                    <a:pt x="320" y="2009"/>
                  </a:cubicBezTo>
                  <a:cubicBezTo>
                    <a:pt x="297" y="2054"/>
                    <a:pt x="274" y="2123"/>
                    <a:pt x="251" y="2169"/>
                  </a:cubicBezTo>
                  <a:cubicBezTo>
                    <a:pt x="206" y="2237"/>
                    <a:pt x="183" y="2283"/>
                    <a:pt x="160" y="2328"/>
                  </a:cubicBezTo>
                  <a:cubicBezTo>
                    <a:pt x="160" y="2351"/>
                    <a:pt x="137" y="2374"/>
                    <a:pt x="137" y="2397"/>
                  </a:cubicBezTo>
                  <a:cubicBezTo>
                    <a:pt x="114" y="2397"/>
                    <a:pt x="114" y="2420"/>
                    <a:pt x="114" y="2420"/>
                  </a:cubicBezTo>
                  <a:cubicBezTo>
                    <a:pt x="92" y="2442"/>
                    <a:pt x="69" y="2442"/>
                    <a:pt x="46" y="2465"/>
                  </a:cubicBezTo>
                  <a:cubicBezTo>
                    <a:pt x="23" y="2488"/>
                    <a:pt x="0" y="2534"/>
                    <a:pt x="0" y="2579"/>
                  </a:cubicBezTo>
                  <a:cubicBezTo>
                    <a:pt x="23" y="2625"/>
                    <a:pt x="46" y="2648"/>
                    <a:pt x="69" y="2648"/>
                  </a:cubicBezTo>
                  <a:cubicBezTo>
                    <a:pt x="92" y="2671"/>
                    <a:pt x="137" y="2671"/>
                    <a:pt x="160" y="2671"/>
                  </a:cubicBezTo>
                  <a:cubicBezTo>
                    <a:pt x="229" y="2648"/>
                    <a:pt x="297" y="2602"/>
                    <a:pt x="366" y="2579"/>
                  </a:cubicBezTo>
                  <a:cubicBezTo>
                    <a:pt x="411" y="2534"/>
                    <a:pt x="480" y="2511"/>
                    <a:pt x="525" y="2488"/>
                  </a:cubicBezTo>
                  <a:cubicBezTo>
                    <a:pt x="571" y="2465"/>
                    <a:pt x="617" y="2420"/>
                    <a:pt x="662" y="2374"/>
                  </a:cubicBezTo>
                  <a:cubicBezTo>
                    <a:pt x="685" y="2351"/>
                    <a:pt x="708" y="2306"/>
                    <a:pt x="754" y="2283"/>
                  </a:cubicBezTo>
                  <a:cubicBezTo>
                    <a:pt x="776" y="2214"/>
                    <a:pt x="822" y="2169"/>
                    <a:pt x="845" y="2100"/>
                  </a:cubicBezTo>
                  <a:cubicBezTo>
                    <a:pt x="891" y="2009"/>
                    <a:pt x="936" y="1940"/>
                    <a:pt x="959" y="1849"/>
                  </a:cubicBezTo>
                  <a:cubicBezTo>
                    <a:pt x="982" y="1781"/>
                    <a:pt x="982" y="1712"/>
                    <a:pt x="982" y="1621"/>
                  </a:cubicBezTo>
                  <a:cubicBezTo>
                    <a:pt x="1005" y="1484"/>
                    <a:pt x="1005" y="1324"/>
                    <a:pt x="1005" y="1164"/>
                  </a:cubicBezTo>
                  <a:cubicBezTo>
                    <a:pt x="1005" y="1096"/>
                    <a:pt x="1005" y="1050"/>
                    <a:pt x="1005" y="982"/>
                  </a:cubicBezTo>
                  <a:cubicBezTo>
                    <a:pt x="1005" y="913"/>
                    <a:pt x="982" y="868"/>
                    <a:pt x="982" y="799"/>
                  </a:cubicBezTo>
                  <a:cubicBezTo>
                    <a:pt x="959" y="731"/>
                    <a:pt x="936" y="662"/>
                    <a:pt x="913" y="594"/>
                  </a:cubicBezTo>
                  <a:cubicBezTo>
                    <a:pt x="891" y="525"/>
                    <a:pt x="845" y="457"/>
                    <a:pt x="822" y="388"/>
                  </a:cubicBezTo>
                  <a:cubicBezTo>
                    <a:pt x="799" y="320"/>
                    <a:pt x="754" y="274"/>
                    <a:pt x="708" y="206"/>
                  </a:cubicBezTo>
                  <a:cubicBezTo>
                    <a:pt x="673" y="153"/>
                    <a:pt x="637" y="100"/>
                    <a:pt x="581" y="100"/>
                  </a:cubicBezTo>
                  <a:cubicBezTo>
                    <a:pt x="564" y="100"/>
                    <a:pt x="546" y="104"/>
                    <a:pt x="525" y="114"/>
                  </a:cubicBezTo>
                  <a:cubicBezTo>
                    <a:pt x="502" y="114"/>
                    <a:pt x="480" y="137"/>
                    <a:pt x="457" y="137"/>
                  </a:cubicBezTo>
                  <a:cubicBezTo>
                    <a:pt x="434" y="114"/>
                    <a:pt x="411" y="69"/>
                    <a:pt x="366" y="23"/>
                  </a:cubicBezTo>
                  <a:cubicBezTo>
                    <a:pt x="343" y="0"/>
                    <a:pt x="320" y="0"/>
                    <a:pt x="29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3" name="Google Shape;9786;p58"/>
            <p:cNvSpPr/>
            <p:nvPr/>
          </p:nvSpPr>
          <p:spPr>
            <a:xfrm>
              <a:off x="5307663" y="4175923"/>
              <a:ext cx="39849" cy="123644"/>
            </a:xfrm>
            <a:custGeom>
              <a:avLst/>
              <a:gdLst/>
              <a:ahLst/>
              <a:cxnLst/>
              <a:rect l="l" t="t" r="r" b="b"/>
              <a:pathLst>
                <a:path w="846" h="2625" extrusionOk="0">
                  <a:moveTo>
                    <a:pt x="297" y="0"/>
                  </a:moveTo>
                  <a:cubicBezTo>
                    <a:pt x="274" y="0"/>
                    <a:pt x="252" y="23"/>
                    <a:pt x="229" y="46"/>
                  </a:cubicBezTo>
                  <a:cubicBezTo>
                    <a:pt x="229" y="69"/>
                    <a:pt x="229" y="91"/>
                    <a:pt x="229" y="114"/>
                  </a:cubicBezTo>
                  <a:cubicBezTo>
                    <a:pt x="252" y="160"/>
                    <a:pt x="252" y="205"/>
                    <a:pt x="274" y="251"/>
                  </a:cubicBezTo>
                  <a:cubicBezTo>
                    <a:pt x="274" y="251"/>
                    <a:pt x="274" y="228"/>
                    <a:pt x="274" y="228"/>
                  </a:cubicBezTo>
                  <a:cubicBezTo>
                    <a:pt x="297" y="388"/>
                    <a:pt x="297" y="548"/>
                    <a:pt x="274" y="708"/>
                  </a:cubicBezTo>
                  <a:cubicBezTo>
                    <a:pt x="274" y="765"/>
                    <a:pt x="274" y="823"/>
                    <a:pt x="274" y="867"/>
                  </a:cubicBezTo>
                  <a:cubicBezTo>
                    <a:pt x="252" y="1073"/>
                    <a:pt x="229" y="1301"/>
                    <a:pt x="206" y="1507"/>
                  </a:cubicBezTo>
                  <a:cubicBezTo>
                    <a:pt x="206" y="1575"/>
                    <a:pt x="183" y="1621"/>
                    <a:pt x="183" y="1689"/>
                  </a:cubicBezTo>
                  <a:cubicBezTo>
                    <a:pt x="183" y="1735"/>
                    <a:pt x="160" y="1803"/>
                    <a:pt x="160" y="1849"/>
                  </a:cubicBezTo>
                  <a:cubicBezTo>
                    <a:pt x="137" y="1895"/>
                    <a:pt x="137" y="1963"/>
                    <a:pt x="115" y="2009"/>
                  </a:cubicBezTo>
                  <a:cubicBezTo>
                    <a:pt x="115" y="2054"/>
                    <a:pt x="92" y="2100"/>
                    <a:pt x="92" y="2146"/>
                  </a:cubicBezTo>
                  <a:cubicBezTo>
                    <a:pt x="46" y="2237"/>
                    <a:pt x="23" y="2328"/>
                    <a:pt x="1" y="2420"/>
                  </a:cubicBezTo>
                  <a:cubicBezTo>
                    <a:pt x="1" y="2420"/>
                    <a:pt x="1" y="2442"/>
                    <a:pt x="1" y="2465"/>
                  </a:cubicBezTo>
                  <a:cubicBezTo>
                    <a:pt x="1" y="2511"/>
                    <a:pt x="23" y="2534"/>
                    <a:pt x="46" y="2579"/>
                  </a:cubicBezTo>
                  <a:cubicBezTo>
                    <a:pt x="92" y="2625"/>
                    <a:pt x="137" y="2625"/>
                    <a:pt x="183" y="2625"/>
                  </a:cubicBezTo>
                  <a:cubicBezTo>
                    <a:pt x="252" y="2625"/>
                    <a:pt x="297" y="2602"/>
                    <a:pt x="343" y="2602"/>
                  </a:cubicBezTo>
                  <a:cubicBezTo>
                    <a:pt x="389" y="2579"/>
                    <a:pt x="434" y="2579"/>
                    <a:pt x="457" y="2556"/>
                  </a:cubicBezTo>
                  <a:cubicBezTo>
                    <a:pt x="503" y="2534"/>
                    <a:pt x="526" y="2534"/>
                    <a:pt x="571" y="2511"/>
                  </a:cubicBezTo>
                  <a:cubicBezTo>
                    <a:pt x="617" y="2465"/>
                    <a:pt x="640" y="2420"/>
                    <a:pt x="640" y="2351"/>
                  </a:cubicBezTo>
                  <a:cubicBezTo>
                    <a:pt x="640" y="2351"/>
                    <a:pt x="640" y="2351"/>
                    <a:pt x="640" y="2328"/>
                  </a:cubicBezTo>
                  <a:cubicBezTo>
                    <a:pt x="640" y="2305"/>
                    <a:pt x="640" y="2260"/>
                    <a:pt x="662" y="2214"/>
                  </a:cubicBezTo>
                  <a:cubicBezTo>
                    <a:pt x="662" y="2168"/>
                    <a:pt x="662" y="2123"/>
                    <a:pt x="662" y="2077"/>
                  </a:cubicBezTo>
                  <a:cubicBezTo>
                    <a:pt x="662" y="2009"/>
                    <a:pt x="662" y="1917"/>
                    <a:pt x="662" y="1849"/>
                  </a:cubicBezTo>
                  <a:cubicBezTo>
                    <a:pt x="662" y="1758"/>
                    <a:pt x="662" y="1666"/>
                    <a:pt x="685" y="1575"/>
                  </a:cubicBezTo>
                  <a:cubicBezTo>
                    <a:pt x="685" y="1507"/>
                    <a:pt x="708" y="1461"/>
                    <a:pt x="708" y="1392"/>
                  </a:cubicBezTo>
                  <a:cubicBezTo>
                    <a:pt x="731" y="1324"/>
                    <a:pt x="731" y="1255"/>
                    <a:pt x="731" y="1187"/>
                  </a:cubicBezTo>
                  <a:cubicBezTo>
                    <a:pt x="754" y="1027"/>
                    <a:pt x="777" y="867"/>
                    <a:pt x="822" y="708"/>
                  </a:cubicBezTo>
                  <a:cubicBezTo>
                    <a:pt x="822" y="662"/>
                    <a:pt x="822" y="616"/>
                    <a:pt x="822" y="548"/>
                  </a:cubicBezTo>
                  <a:cubicBezTo>
                    <a:pt x="845" y="502"/>
                    <a:pt x="845" y="457"/>
                    <a:pt x="845" y="411"/>
                  </a:cubicBezTo>
                  <a:cubicBezTo>
                    <a:pt x="845" y="365"/>
                    <a:pt x="845" y="342"/>
                    <a:pt x="845" y="320"/>
                  </a:cubicBezTo>
                  <a:cubicBezTo>
                    <a:pt x="822" y="274"/>
                    <a:pt x="799" y="228"/>
                    <a:pt x="754" y="205"/>
                  </a:cubicBezTo>
                  <a:cubicBezTo>
                    <a:pt x="708" y="160"/>
                    <a:pt x="662" y="114"/>
                    <a:pt x="594" y="69"/>
                  </a:cubicBezTo>
                  <a:cubicBezTo>
                    <a:pt x="571" y="69"/>
                    <a:pt x="548" y="46"/>
                    <a:pt x="503" y="46"/>
                  </a:cubicBezTo>
                  <a:cubicBezTo>
                    <a:pt x="457" y="46"/>
                    <a:pt x="434" y="69"/>
                    <a:pt x="411" y="91"/>
                  </a:cubicBezTo>
                  <a:cubicBezTo>
                    <a:pt x="389" y="69"/>
                    <a:pt x="389" y="69"/>
                    <a:pt x="389" y="46"/>
                  </a:cubicBezTo>
                  <a:cubicBezTo>
                    <a:pt x="389" y="23"/>
                    <a:pt x="343" y="0"/>
                    <a:pt x="3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4" name="Google Shape;9787;p58"/>
            <p:cNvSpPr/>
            <p:nvPr/>
          </p:nvSpPr>
          <p:spPr>
            <a:xfrm>
              <a:off x="5262490" y="4167303"/>
              <a:ext cx="39849" cy="124115"/>
            </a:xfrm>
            <a:custGeom>
              <a:avLst/>
              <a:gdLst/>
              <a:ahLst/>
              <a:cxnLst/>
              <a:rect l="l" t="t" r="r" b="b"/>
              <a:pathLst>
                <a:path w="846" h="2635" extrusionOk="0">
                  <a:moveTo>
                    <a:pt x="275" y="0"/>
                  </a:moveTo>
                  <a:cubicBezTo>
                    <a:pt x="252" y="0"/>
                    <a:pt x="252" y="46"/>
                    <a:pt x="252" y="69"/>
                  </a:cubicBezTo>
                  <a:cubicBezTo>
                    <a:pt x="275" y="92"/>
                    <a:pt x="275" y="137"/>
                    <a:pt x="298" y="183"/>
                  </a:cubicBezTo>
                  <a:cubicBezTo>
                    <a:pt x="298" y="252"/>
                    <a:pt x="298" y="343"/>
                    <a:pt x="298" y="411"/>
                  </a:cubicBezTo>
                  <a:cubicBezTo>
                    <a:pt x="298" y="503"/>
                    <a:pt x="275" y="571"/>
                    <a:pt x="275" y="640"/>
                  </a:cubicBezTo>
                  <a:cubicBezTo>
                    <a:pt x="252" y="708"/>
                    <a:pt x="252" y="799"/>
                    <a:pt x="229" y="868"/>
                  </a:cubicBezTo>
                  <a:cubicBezTo>
                    <a:pt x="183" y="1028"/>
                    <a:pt x="161" y="1165"/>
                    <a:pt x="115" y="1324"/>
                  </a:cubicBezTo>
                  <a:cubicBezTo>
                    <a:pt x="92" y="1393"/>
                    <a:pt x="92" y="1484"/>
                    <a:pt x="69" y="1553"/>
                  </a:cubicBezTo>
                  <a:cubicBezTo>
                    <a:pt x="47" y="1621"/>
                    <a:pt x="47" y="1690"/>
                    <a:pt x="47" y="1781"/>
                  </a:cubicBezTo>
                  <a:cubicBezTo>
                    <a:pt x="24" y="1849"/>
                    <a:pt x="24" y="1918"/>
                    <a:pt x="24" y="1986"/>
                  </a:cubicBezTo>
                  <a:cubicBezTo>
                    <a:pt x="24" y="2055"/>
                    <a:pt x="1" y="2146"/>
                    <a:pt x="24" y="2214"/>
                  </a:cubicBezTo>
                  <a:cubicBezTo>
                    <a:pt x="24" y="2306"/>
                    <a:pt x="24" y="2397"/>
                    <a:pt x="47" y="2466"/>
                  </a:cubicBezTo>
                  <a:cubicBezTo>
                    <a:pt x="47" y="2488"/>
                    <a:pt x="47" y="2511"/>
                    <a:pt x="47" y="2511"/>
                  </a:cubicBezTo>
                  <a:cubicBezTo>
                    <a:pt x="69" y="2534"/>
                    <a:pt x="69" y="2557"/>
                    <a:pt x="92" y="2580"/>
                  </a:cubicBezTo>
                  <a:cubicBezTo>
                    <a:pt x="115" y="2603"/>
                    <a:pt x="138" y="2603"/>
                    <a:pt x="161" y="2625"/>
                  </a:cubicBezTo>
                  <a:cubicBezTo>
                    <a:pt x="181" y="2632"/>
                    <a:pt x="199" y="2635"/>
                    <a:pt x="216" y="2635"/>
                  </a:cubicBezTo>
                  <a:cubicBezTo>
                    <a:pt x="258" y="2635"/>
                    <a:pt x="295" y="2619"/>
                    <a:pt x="343" y="2603"/>
                  </a:cubicBezTo>
                  <a:cubicBezTo>
                    <a:pt x="389" y="2580"/>
                    <a:pt x="435" y="2557"/>
                    <a:pt x="503" y="2534"/>
                  </a:cubicBezTo>
                  <a:cubicBezTo>
                    <a:pt x="526" y="2511"/>
                    <a:pt x="572" y="2488"/>
                    <a:pt x="572" y="2443"/>
                  </a:cubicBezTo>
                  <a:cubicBezTo>
                    <a:pt x="572" y="2443"/>
                    <a:pt x="594" y="2420"/>
                    <a:pt x="594" y="2420"/>
                  </a:cubicBezTo>
                  <a:cubicBezTo>
                    <a:pt x="594" y="2397"/>
                    <a:pt x="617" y="2374"/>
                    <a:pt x="617" y="2374"/>
                  </a:cubicBezTo>
                  <a:cubicBezTo>
                    <a:pt x="617" y="2351"/>
                    <a:pt x="617" y="2329"/>
                    <a:pt x="617" y="2306"/>
                  </a:cubicBezTo>
                  <a:cubicBezTo>
                    <a:pt x="617" y="2283"/>
                    <a:pt x="594" y="2283"/>
                    <a:pt x="594" y="2260"/>
                  </a:cubicBezTo>
                  <a:lnTo>
                    <a:pt x="572" y="2123"/>
                  </a:lnTo>
                  <a:cubicBezTo>
                    <a:pt x="572" y="2055"/>
                    <a:pt x="549" y="1963"/>
                    <a:pt x="549" y="1872"/>
                  </a:cubicBezTo>
                  <a:cubicBezTo>
                    <a:pt x="526" y="1804"/>
                    <a:pt x="526" y="1735"/>
                    <a:pt x="526" y="1644"/>
                  </a:cubicBezTo>
                  <a:cubicBezTo>
                    <a:pt x="526" y="1553"/>
                    <a:pt x="526" y="1461"/>
                    <a:pt x="526" y="1370"/>
                  </a:cubicBezTo>
                  <a:cubicBezTo>
                    <a:pt x="549" y="1347"/>
                    <a:pt x="572" y="1347"/>
                    <a:pt x="572" y="1301"/>
                  </a:cubicBezTo>
                  <a:cubicBezTo>
                    <a:pt x="594" y="1233"/>
                    <a:pt x="594" y="1142"/>
                    <a:pt x="617" y="1073"/>
                  </a:cubicBezTo>
                  <a:cubicBezTo>
                    <a:pt x="686" y="936"/>
                    <a:pt x="731" y="799"/>
                    <a:pt x="777" y="662"/>
                  </a:cubicBezTo>
                  <a:cubicBezTo>
                    <a:pt x="800" y="640"/>
                    <a:pt x="823" y="594"/>
                    <a:pt x="823" y="548"/>
                  </a:cubicBezTo>
                  <a:cubicBezTo>
                    <a:pt x="845" y="503"/>
                    <a:pt x="845" y="434"/>
                    <a:pt x="845" y="388"/>
                  </a:cubicBezTo>
                  <a:cubicBezTo>
                    <a:pt x="845" y="343"/>
                    <a:pt x="823" y="297"/>
                    <a:pt x="823" y="252"/>
                  </a:cubicBezTo>
                  <a:cubicBezTo>
                    <a:pt x="800" y="229"/>
                    <a:pt x="777" y="206"/>
                    <a:pt x="754" y="183"/>
                  </a:cubicBezTo>
                  <a:cubicBezTo>
                    <a:pt x="731" y="160"/>
                    <a:pt x="663" y="115"/>
                    <a:pt x="617" y="115"/>
                  </a:cubicBezTo>
                  <a:lnTo>
                    <a:pt x="549" y="115"/>
                  </a:lnTo>
                  <a:cubicBezTo>
                    <a:pt x="549" y="92"/>
                    <a:pt x="526" y="92"/>
                    <a:pt x="526" y="69"/>
                  </a:cubicBezTo>
                  <a:cubicBezTo>
                    <a:pt x="503" y="46"/>
                    <a:pt x="457" y="23"/>
                    <a:pt x="435" y="23"/>
                  </a:cubicBezTo>
                  <a:cubicBezTo>
                    <a:pt x="412" y="23"/>
                    <a:pt x="366" y="46"/>
                    <a:pt x="343" y="69"/>
                  </a:cubicBezTo>
                  <a:cubicBezTo>
                    <a:pt x="343" y="69"/>
                    <a:pt x="343" y="46"/>
                    <a:pt x="343" y="23"/>
                  </a:cubicBezTo>
                  <a:cubicBezTo>
                    <a:pt x="320" y="0"/>
                    <a:pt x="320" y="0"/>
                    <a:pt x="2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5" name="Google Shape;9788;p58"/>
            <p:cNvSpPr/>
            <p:nvPr/>
          </p:nvSpPr>
          <p:spPr>
            <a:xfrm>
              <a:off x="5342050" y="4190949"/>
              <a:ext cx="7584" cy="14460"/>
            </a:xfrm>
            <a:custGeom>
              <a:avLst/>
              <a:gdLst/>
              <a:ahLst/>
              <a:cxnLst/>
              <a:rect l="l" t="t" r="r" b="b"/>
              <a:pathLst>
                <a:path w="161" h="307" extrusionOk="0">
                  <a:moveTo>
                    <a:pt x="24" y="1"/>
                  </a:moveTo>
                  <a:cubicBezTo>
                    <a:pt x="1" y="23"/>
                    <a:pt x="1" y="46"/>
                    <a:pt x="1" y="69"/>
                  </a:cubicBezTo>
                  <a:cubicBezTo>
                    <a:pt x="24" y="92"/>
                    <a:pt x="47" y="138"/>
                    <a:pt x="69" y="160"/>
                  </a:cubicBezTo>
                  <a:cubicBezTo>
                    <a:pt x="69" y="183"/>
                    <a:pt x="69" y="183"/>
                    <a:pt x="69" y="206"/>
                  </a:cubicBezTo>
                  <a:cubicBezTo>
                    <a:pt x="92" y="206"/>
                    <a:pt x="92" y="229"/>
                    <a:pt x="92" y="229"/>
                  </a:cubicBezTo>
                  <a:cubicBezTo>
                    <a:pt x="92" y="252"/>
                    <a:pt x="69" y="252"/>
                    <a:pt x="69" y="252"/>
                  </a:cubicBezTo>
                  <a:cubicBezTo>
                    <a:pt x="69" y="275"/>
                    <a:pt x="92" y="297"/>
                    <a:pt x="115" y="297"/>
                  </a:cubicBezTo>
                  <a:cubicBezTo>
                    <a:pt x="122" y="304"/>
                    <a:pt x="128" y="307"/>
                    <a:pt x="135" y="307"/>
                  </a:cubicBezTo>
                  <a:cubicBezTo>
                    <a:pt x="149" y="307"/>
                    <a:pt x="161" y="291"/>
                    <a:pt x="161" y="275"/>
                  </a:cubicBezTo>
                  <a:cubicBezTo>
                    <a:pt x="161" y="252"/>
                    <a:pt x="161" y="229"/>
                    <a:pt x="161" y="206"/>
                  </a:cubicBezTo>
                  <a:cubicBezTo>
                    <a:pt x="161" y="183"/>
                    <a:pt x="161" y="160"/>
                    <a:pt x="138" y="138"/>
                  </a:cubicBezTo>
                  <a:cubicBezTo>
                    <a:pt x="115" y="92"/>
                    <a:pt x="92" y="69"/>
                    <a:pt x="69" y="23"/>
                  </a:cubicBezTo>
                  <a:cubicBezTo>
                    <a:pt x="69" y="1"/>
                    <a:pt x="47" y="1"/>
                    <a:pt x="47" y="1"/>
                  </a:cubicBezTo>
                  <a:close/>
                </a:path>
              </a:pathLst>
            </a:custGeom>
            <a:solidFill>
              <a:srgbClr val="E28A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6" name="Google Shape;9789;p58"/>
            <p:cNvSpPr/>
            <p:nvPr/>
          </p:nvSpPr>
          <p:spPr>
            <a:xfrm>
              <a:off x="5559249" y="4203856"/>
              <a:ext cx="43052" cy="122890"/>
            </a:xfrm>
            <a:custGeom>
              <a:avLst/>
              <a:gdLst/>
              <a:ahLst/>
              <a:cxnLst/>
              <a:rect l="l" t="t" r="r" b="b"/>
              <a:pathLst>
                <a:path w="914" h="2609" extrusionOk="0">
                  <a:moveTo>
                    <a:pt x="366" y="1"/>
                  </a:moveTo>
                  <a:cubicBezTo>
                    <a:pt x="343" y="23"/>
                    <a:pt x="320" y="23"/>
                    <a:pt x="297" y="46"/>
                  </a:cubicBezTo>
                  <a:cubicBezTo>
                    <a:pt x="297" y="46"/>
                    <a:pt x="275" y="69"/>
                    <a:pt x="275" y="69"/>
                  </a:cubicBezTo>
                  <a:cubicBezTo>
                    <a:pt x="275" y="46"/>
                    <a:pt x="252" y="46"/>
                    <a:pt x="229" y="23"/>
                  </a:cubicBezTo>
                  <a:cubicBezTo>
                    <a:pt x="217" y="12"/>
                    <a:pt x="200" y="6"/>
                    <a:pt x="183" y="6"/>
                  </a:cubicBezTo>
                  <a:cubicBezTo>
                    <a:pt x="166" y="6"/>
                    <a:pt x="149" y="12"/>
                    <a:pt x="138" y="23"/>
                  </a:cubicBezTo>
                  <a:cubicBezTo>
                    <a:pt x="92" y="69"/>
                    <a:pt x="115" y="92"/>
                    <a:pt x="138" y="137"/>
                  </a:cubicBezTo>
                  <a:cubicBezTo>
                    <a:pt x="160" y="160"/>
                    <a:pt x="183" y="183"/>
                    <a:pt x="183" y="183"/>
                  </a:cubicBezTo>
                  <a:cubicBezTo>
                    <a:pt x="229" y="274"/>
                    <a:pt x="252" y="366"/>
                    <a:pt x="275" y="457"/>
                  </a:cubicBezTo>
                  <a:cubicBezTo>
                    <a:pt x="297" y="594"/>
                    <a:pt x="320" y="731"/>
                    <a:pt x="343" y="868"/>
                  </a:cubicBezTo>
                  <a:cubicBezTo>
                    <a:pt x="343" y="936"/>
                    <a:pt x="343" y="1005"/>
                    <a:pt x="343" y="1073"/>
                  </a:cubicBezTo>
                  <a:cubicBezTo>
                    <a:pt x="343" y="1165"/>
                    <a:pt x="343" y="1233"/>
                    <a:pt x="320" y="1302"/>
                  </a:cubicBezTo>
                  <a:cubicBezTo>
                    <a:pt x="334" y="1302"/>
                    <a:pt x="340" y="1293"/>
                    <a:pt x="342" y="1286"/>
                  </a:cubicBezTo>
                  <a:lnTo>
                    <a:pt x="342" y="1286"/>
                  </a:lnTo>
                  <a:cubicBezTo>
                    <a:pt x="319" y="1420"/>
                    <a:pt x="297" y="1532"/>
                    <a:pt x="275" y="1667"/>
                  </a:cubicBezTo>
                  <a:cubicBezTo>
                    <a:pt x="275" y="1735"/>
                    <a:pt x="252" y="1804"/>
                    <a:pt x="252" y="1849"/>
                  </a:cubicBezTo>
                  <a:cubicBezTo>
                    <a:pt x="229" y="1918"/>
                    <a:pt x="229" y="1986"/>
                    <a:pt x="206" y="2032"/>
                  </a:cubicBezTo>
                  <a:cubicBezTo>
                    <a:pt x="160" y="2146"/>
                    <a:pt x="115" y="2260"/>
                    <a:pt x="46" y="2374"/>
                  </a:cubicBezTo>
                  <a:cubicBezTo>
                    <a:pt x="46" y="2374"/>
                    <a:pt x="46" y="2397"/>
                    <a:pt x="23" y="2420"/>
                  </a:cubicBezTo>
                  <a:cubicBezTo>
                    <a:pt x="23" y="2443"/>
                    <a:pt x="1" y="2466"/>
                    <a:pt x="1" y="2511"/>
                  </a:cubicBezTo>
                  <a:cubicBezTo>
                    <a:pt x="1" y="2557"/>
                    <a:pt x="46" y="2603"/>
                    <a:pt x="92" y="2603"/>
                  </a:cubicBezTo>
                  <a:cubicBezTo>
                    <a:pt x="105" y="2607"/>
                    <a:pt x="117" y="2609"/>
                    <a:pt x="129" y="2609"/>
                  </a:cubicBezTo>
                  <a:cubicBezTo>
                    <a:pt x="177" y="2609"/>
                    <a:pt x="210" y="2575"/>
                    <a:pt x="229" y="2557"/>
                  </a:cubicBezTo>
                  <a:cubicBezTo>
                    <a:pt x="252" y="2568"/>
                    <a:pt x="275" y="2574"/>
                    <a:pt x="297" y="2574"/>
                  </a:cubicBezTo>
                  <a:cubicBezTo>
                    <a:pt x="320" y="2574"/>
                    <a:pt x="343" y="2568"/>
                    <a:pt x="366" y="2557"/>
                  </a:cubicBezTo>
                  <a:cubicBezTo>
                    <a:pt x="389" y="2534"/>
                    <a:pt x="389" y="2534"/>
                    <a:pt x="412" y="2534"/>
                  </a:cubicBezTo>
                  <a:cubicBezTo>
                    <a:pt x="434" y="2511"/>
                    <a:pt x="457" y="2488"/>
                    <a:pt x="480" y="2466"/>
                  </a:cubicBezTo>
                  <a:cubicBezTo>
                    <a:pt x="480" y="2466"/>
                    <a:pt x="503" y="2443"/>
                    <a:pt x="503" y="2420"/>
                  </a:cubicBezTo>
                  <a:cubicBezTo>
                    <a:pt x="526" y="2397"/>
                    <a:pt x="548" y="2374"/>
                    <a:pt x="548" y="2352"/>
                  </a:cubicBezTo>
                  <a:cubicBezTo>
                    <a:pt x="594" y="2283"/>
                    <a:pt x="617" y="2215"/>
                    <a:pt x="663" y="2146"/>
                  </a:cubicBezTo>
                  <a:cubicBezTo>
                    <a:pt x="685" y="2078"/>
                    <a:pt x="708" y="2009"/>
                    <a:pt x="754" y="1963"/>
                  </a:cubicBezTo>
                  <a:cubicBezTo>
                    <a:pt x="777" y="1872"/>
                    <a:pt x="800" y="1781"/>
                    <a:pt x="822" y="1712"/>
                  </a:cubicBezTo>
                  <a:cubicBezTo>
                    <a:pt x="845" y="1644"/>
                    <a:pt x="868" y="1575"/>
                    <a:pt x="868" y="1507"/>
                  </a:cubicBezTo>
                  <a:cubicBezTo>
                    <a:pt x="891" y="1438"/>
                    <a:pt x="891" y="1370"/>
                    <a:pt x="891" y="1302"/>
                  </a:cubicBezTo>
                  <a:cubicBezTo>
                    <a:pt x="914" y="1210"/>
                    <a:pt x="914" y="1119"/>
                    <a:pt x="914" y="1028"/>
                  </a:cubicBezTo>
                  <a:cubicBezTo>
                    <a:pt x="914" y="982"/>
                    <a:pt x="914" y="936"/>
                    <a:pt x="914" y="914"/>
                  </a:cubicBezTo>
                  <a:cubicBezTo>
                    <a:pt x="914" y="868"/>
                    <a:pt x="914" y="822"/>
                    <a:pt x="891" y="799"/>
                  </a:cubicBezTo>
                  <a:cubicBezTo>
                    <a:pt x="891" y="685"/>
                    <a:pt x="845" y="594"/>
                    <a:pt x="822" y="480"/>
                  </a:cubicBezTo>
                  <a:cubicBezTo>
                    <a:pt x="777" y="389"/>
                    <a:pt x="731" y="297"/>
                    <a:pt x="663" y="206"/>
                  </a:cubicBezTo>
                  <a:cubicBezTo>
                    <a:pt x="640" y="160"/>
                    <a:pt x="594" y="115"/>
                    <a:pt x="571" y="92"/>
                  </a:cubicBezTo>
                  <a:cubicBezTo>
                    <a:pt x="548" y="46"/>
                    <a:pt x="503" y="23"/>
                    <a:pt x="48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7" name="Google Shape;9790;p58"/>
            <p:cNvSpPr/>
            <p:nvPr/>
          </p:nvSpPr>
          <p:spPr>
            <a:xfrm>
              <a:off x="5509789" y="4200653"/>
              <a:ext cx="46302" cy="127977"/>
            </a:xfrm>
            <a:custGeom>
              <a:avLst/>
              <a:gdLst/>
              <a:ahLst/>
              <a:cxnLst/>
              <a:rect l="l" t="t" r="r" b="b"/>
              <a:pathLst>
                <a:path w="983" h="2717" extrusionOk="0">
                  <a:moveTo>
                    <a:pt x="206" y="0"/>
                  </a:moveTo>
                  <a:cubicBezTo>
                    <a:pt x="206" y="0"/>
                    <a:pt x="183" y="23"/>
                    <a:pt x="160" y="23"/>
                  </a:cubicBezTo>
                  <a:cubicBezTo>
                    <a:pt x="115" y="46"/>
                    <a:pt x="115" y="114"/>
                    <a:pt x="138" y="160"/>
                  </a:cubicBezTo>
                  <a:cubicBezTo>
                    <a:pt x="183" y="205"/>
                    <a:pt x="206" y="274"/>
                    <a:pt x="252" y="320"/>
                  </a:cubicBezTo>
                  <a:cubicBezTo>
                    <a:pt x="275" y="365"/>
                    <a:pt x="297" y="411"/>
                    <a:pt x="297" y="457"/>
                  </a:cubicBezTo>
                  <a:cubicBezTo>
                    <a:pt x="320" y="502"/>
                    <a:pt x="343" y="571"/>
                    <a:pt x="343" y="616"/>
                  </a:cubicBezTo>
                  <a:cubicBezTo>
                    <a:pt x="366" y="708"/>
                    <a:pt x="366" y="776"/>
                    <a:pt x="389" y="867"/>
                  </a:cubicBezTo>
                  <a:cubicBezTo>
                    <a:pt x="389" y="959"/>
                    <a:pt x="389" y="1050"/>
                    <a:pt x="389" y="1118"/>
                  </a:cubicBezTo>
                  <a:cubicBezTo>
                    <a:pt x="389" y="1187"/>
                    <a:pt x="389" y="1255"/>
                    <a:pt x="389" y="1324"/>
                  </a:cubicBezTo>
                  <a:cubicBezTo>
                    <a:pt x="366" y="1438"/>
                    <a:pt x="366" y="1552"/>
                    <a:pt x="343" y="1666"/>
                  </a:cubicBezTo>
                  <a:cubicBezTo>
                    <a:pt x="320" y="1780"/>
                    <a:pt x="297" y="1895"/>
                    <a:pt x="252" y="2009"/>
                  </a:cubicBezTo>
                  <a:cubicBezTo>
                    <a:pt x="229" y="2077"/>
                    <a:pt x="206" y="2168"/>
                    <a:pt x="160" y="2237"/>
                  </a:cubicBezTo>
                  <a:cubicBezTo>
                    <a:pt x="138" y="2305"/>
                    <a:pt x="115" y="2374"/>
                    <a:pt x="69" y="2442"/>
                  </a:cubicBezTo>
                  <a:cubicBezTo>
                    <a:pt x="46" y="2488"/>
                    <a:pt x="1" y="2534"/>
                    <a:pt x="1" y="2602"/>
                  </a:cubicBezTo>
                  <a:cubicBezTo>
                    <a:pt x="1" y="2648"/>
                    <a:pt x="69" y="2716"/>
                    <a:pt x="138" y="2716"/>
                  </a:cubicBezTo>
                  <a:cubicBezTo>
                    <a:pt x="183" y="2693"/>
                    <a:pt x="229" y="2671"/>
                    <a:pt x="275" y="2625"/>
                  </a:cubicBezTo>
                  <a:cubicBezTo>
                    <a:pt x="297" y="2602"/>
                    <a:pt x="343" y="2579"/>
                    <a:pt x="366" y="2556"/>
                  </a:cubicBezTo>
                  <a:cubicBezTo>
                    <a:pt x="389" y="2534"/>
                    <a:pt x="412" y="2511"/>
                    <a:pt x="434" y="2465"/>
                  </a:cubicBezTo>
                  <a:cubicBezTo>
                    <a:pt x="442" y="2473"/>
                    <a:pt x="450" y="2475"/>
                    <a:pt x="457" y="2475"/>
                  </a:cubicBezTo>
                  <a:cubicBezTo>
                    <a:pt x="472" y="2475"/>
                    <a:pt x="488" y="2465"/>
                    <a:pt x="503" y="2465"/>
                  </a:cubicBezTo>
                  <a:cubicBezTo>
                    <a:pt x="594" y="2442"/>
                    <a:pt x="617" y="2351"/>
                    <a:pt x="663" y="2283"/>
                  </a:cubicBezTo>
                  <a:cubicBezTo>
                    <a:pt x="708" y="2214"/>
                    <a:pt x="754" y="2146"/>
                    <a:pt x="800" y="2077"/>
                  </a:cubicBezTo>
                  <a:cubicBezTo>
                    <a:pt x="868" y="1917"/>
                    <a:pt x="891" y="1758"/>
                    <a:pt x="937" y="1575"/>
                  </a:cubicBezTo>
                  <a:cubicBezTo>
                    <a:pt x="959" y="1415"/>
                    <a:pt x="982" y="1255"/>
                    <a:pt x="959" y="1096"/>
                  </a:cubicBezTo>
                  <a:cubicBezTo>
                    <a:pt x="959" y="982"/>
                    <a:pt x="937" y="890"/>
                    <a:pt x="937" y="822"/>
                  </a:cubicBezTo>
                  <a:cubicBezTo>
                    <a:pt x="914" y="730"/>
                    <a:pt x="891" y="639"/>
                    <a:pt x="868" y="571"/>
                  </a:cubicBezTo>
                  <a:cubicBezTo>
                    <a:pt x="822" y="457"/>
                    <a:pt x="754" y="342"/>
                    <a:pt x="685" y="228"/>
                  </a:cubicBezTo>
                  <a:cubicBezTo>
                    <a:pt x="663" y="228"/>
                    <a:pt x="640" y="205"/>
                    <a:pt x="617" y="183"/>
                  </a:cubicBezTo>
                  <a:cubicBezTo>
                    <a:pt x="617" y="183"/>
                    <a:pt x="617" y="160"/>
                    <a:pt x="594" y="160"/>
                  </a:cubicBezTo>
                  <a:cubicBezTo>
                    <a:pt x="594" y="137"/>
                    <a:pt x="571" y="137"/>
                    <a:pt x="549" y="114"/>
                  </a:cubicBezTo>
                  <a:lnTo>
                    <a:pt x="457" y="114"/>
                  </a:lnTo>
                  <a:cubicBezTo>
                    <a:pt x="412" y="114"/>
                    <a:pt x="389" y="137"/>
                    <a:pt x="366" y="160"/>
                  </a:cubicBezTo>
                  <a:cubicBezTo>
                    <a:pt x="343" y="114"/>
                    <a:pt x="320" y="91"/>
                    <a:pt x="297" y="46"/>
                  </a:cubicBezTo>
                  <a:cubicBezTo>
                    <a:pt x="275" y="23"/>
                    <a:pt x="252" y="0"/>
                    <a:pt x="2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8" name="Google Shape;9791;p58"/>
            <p:cNvSpPr/>
            <p:nvPr/>
          </p:nvSpPr>
          <p:spPr>
            <a:xfrm>
              <a:off x="5457126" y="4199145"/>
              <a:ext cx="47338" cy="122843"/>
            </a:xfrm>
            <a:custGeom>
              <a:avLst/>
              <a:gdLst/>
              <a:ahLst/>
              <a:cxnLst/>
              <a:rect l="l" t="t" r="r" b="b"/>
              <a:pathLst>
                <a:path w="1005" h="2608" extrusionOk="0">
                  <a:moveTo>
                    <a:pt x="511" y="0"/>
                  </a:moveTo>
                  <a:cubicBezTo>
                    <a:pt x="493" y="0"/>
                    <a:pt x="475" y="3"/>
                    <a:pt x="457" y="9"/>
                  </a:cubicBezTo>
                  <a:cubicBezTo>
                    <a:pt x="434" y="32"/>
                    <a:pt x="411" y="32"/>
                    <a:pt x="411" y="55"/>
                  </a:cubicBezTo>
                  <a:cubicBezTo>
                    <a:pt x="388" y="9"/>
                    <a:pt x="365" y="9"/>
                    <a:pt x="343" y="9"/>
                  </a:cubicBezTo>
                  <a:lnTo>
                    <a:pt x="297" y="9"/>
                  </a:lnTo>
                  <a:cubicBezTo>
                    <a:pt x="274" y="9"/>
                    <a:pt x="251" y="55"/>
                    <a:pt x="251" y="101"/>
                  </a:cubicBezTo>
                  <a:cubicBezTo>
                    <a:pt x="297" y="169"/>
                    <a:pt x="320" y="215"/>
                    <a:pt x="343" y="283"/>
                  </a:cubicBezTo>
                  <a:cubicBezTo>
                    <a:pt x="365" y="352"/>
                    <a:pt x="365" y="420"/>
                    <a:pt x="388" y="489"/>
                  </a:cubicBezTo>
                  <a:cubicBezTo>
                    <a:pt x="411" y="580"/>
                    <a:pt x="411" y="694"/>
                    <a:pt x="411" y="808"/>
                  </a:cubicBezTo>
                  <a:cubicBezTo>
                    <a:pt x="411" y="887"/>
                    <a:pt x="411" y="983"/>
                    <a:pt x="411" y="1082"/>
                  </a:cubicBezTo>
                  <a:cubicBezTo>
                    <a:pt x="411" y="1219"/>
                    <a:pt x="388" y="1356"/>
                    <a:pt x="388" y="1470"/>
                  </a:cubicBezTo>
                  <a:cubicBezTo>
                    <a:pt x="365" y="1607"/>
                    <a:pt x="343" y="1721"/>
                    <a:pt x="297" y="1858"/>
                  </a:cubicBezTo>
                  <a:cubicBezTo>
                    <a:pt x="251" y="1949"/>
                    <a:pt x="229" y="2041"/>
                    <a:pt x="183" y="2132"/>
                  </a:cubicBezTo>
                  <a:cubicBezTo>
                    <a:pt x="137" y="2223"/>
                    <a:pt x="114" y="2292"/>
                    <a:pt x="69" y="2360"/>
                  </a:cubicBezTo>
                  <a:cubicBezTo>
                    <a:pt x="46" y="2360"/>
                    <a:pt x="46" y="2383"/>
                    <a:pt x="23" y="2406"/>
                  </a:cubicBezTo>
                  <a:cubicBezTo>
                    <a:pt x="23" y="2429"/>
                    <a:pt x="23" y="2452"/>
                    <a:pt x="23" y="2452"/>
                  </a:cubicBezTo>
                  <a:cubicBezTo>
                    <a:pt x="0" y="2520"/>
                    <a:pt x="23" y="2566"/>
                    <a:pt x="69" y="2588"/>
                  </a:cubicBezTo>
                  <a:cubicBezTo>
                    <a:pt x="89" y="2602"/>
                    <a:pt x="111" y="2607"/>
                    <a:pt x="133" y="2607"/>
                  </a:cubicBezTo>
                  <a:cubicBezTo>
                    <a:pt x="187" y="2607"/>
                    <a:pt x="242" y="2575"/>
                    <a:pt x="274" y="2543"/>
                  </a:cubicBezTo>
                  <a:cubicBezTo>
                    <a:pt x="303" y="2571"/>
                    <a:pt x="336" y="2584"/>
                    <a:pt x="369" y="2584"/>
                  </a:cubicBezTo>
                  <a:cubicBezTo>
                    <a:pt x="415" y="2584"/>
                    <a:pt x="463" y="2560"/>
                    <a:pt x="502" y="2520"/>
                  </a:cubicBezTo>
                  <a:cubicBezTo>
                    <a:pt x="548" y="2474"/>
                    <a:pt x="594" y="2429"/>
                    <a:pt x="639" y="2360"/>
                  </a:cubicBezTo>
                  <a:cubicBezTo>
                    <a:pt x="685" y="2292"/>
                    <a:pt x="731" y="2223"/>
                    <a:pt x="776" y="2132"/>
                  </a:cubicBezTo>
                  <a:cubicBezTo>
                    <a:pt x="822" y="2041"/>
                    <a:pt x="845" y="1949"/>
                    <a:pt x="890" y="1858"/>
                  </a:cubicBezTo>
                  <a:cubicBezTo>
                    <a:pt x="913" y="1790"/>
                    <a:pt x="913" y="1721"/>
                    <a:pt x="936" y="1653"/>
                  </a:cubicBezTo>
                  <a:cubicBezTo>
                    <a:pt x="959" y="1470"/>
                    <a:pt x="982" y="1310"/>
                    <a:pt x="982" y="1150"/>
                  </a:cubicBezTo>
                  <a:cubicBezTo>
                    <a:pt x="1005" y="968"/>
                    <a:pt x="982" y="785"/>
                    <a:pt x="936" y="625"/>
                  </a:cubicBezTo>
                  <a:cubicBezTo>
                    <a:pt x="913" y="534"/>
                    <a:pt x="868" y="420"/>
                    <a:pt x="822" y="329"/>
                  </a:cubicBezTo>
                  <a:cubicBezTo>
                    <a:pt x="776" y="283"/>
                    <a:pt x="753" y="215"/>
                    <a:pt x="731" y="169"/>
                  </a:cubicBezTo>
                  <a:cubicBezTo>
                    <a:pt x="708" y="123"/>
                    <a:pt x="662" y="101"/>
                    <a:pt x="639" y="55"/>
                  </a:cubicBezTo>
                  <a:cubicBezTo>
                    <a:pt x="606" y="21"/>
                    <a:pt x="560" y="0"/>
                    <a:pt x="5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9" name="Google Shape;9792;p58"/>
            <p:cNvSpPr/>
            <p:nvPr/>
          </p:nvSpPr>
          <p:spPr>
            <a:xfrm>
              <a:off x="5479689" y="3454479"/>
              <a:ext cx="97879" cy="156993"/>
            </a:xfrm>
            <a:custGeom>
              <a:avLst/>
              <a:gdLst/>
              <a:ahLst/>
              <a:cxnLst/>
              <a:rect l="l" t="t" r="r" b="b"/>
              <a:pathLst>
                <a:path w="2078" h="3333" extrusionOk="0">
                  <a:moveTo>
                    <a:pt x="1165" y="525"/>
                  </a:moveTo>
                  <a:cubicBezTo>
                    <a:pt x="1147" y="525"/>
                    <a:pt x="1143" y="525"/>
                    <a:pt x="1142" y="537"/>
                  </a:cubicBezTo>
                  <a:lnTo>
                    <a:pt x="1142" y="537"/>
                  </a:lnTo>
                  <a:cubicBezTo>
                    <a:pt x="1150" y="533"/>
                    <a:pt x="1157" y="529"/>
                    <a:pt x="1165" y="525"/>
                  </a:cubicBezTo>
                  <a:close/>
                  <a:moveTo>
                    <a:pt x="2009" y="0"/>
                  </a:moveTo>
                  <a:cubicBezTo>
                    <a:pt x="2009" y="0"/>
                    <a:pt x="1986" y="23"/>
                    <a:pt x="1964" y="23"/>
                  </a:cubicBezTo>
                  <a:cubicBezTo>
                    <a:pt x="1941" y="46"/>
                    <a:pt x="1918" y="69"/>
                    <a:pt x="1895" y="92"/>
                  </a:cubicBezTo>
                  <a:cubicBezTo>
                    <a:pt x="1804" y="160"/>
                    <a:pt x="1712" y="183"/>
                    <a:pt x="1621" y="229"/>
                  </a:cubicBezTo>
                  <a:cubicBezTo>
                    <a:pt x="1507" y="297"/>
                    <a:pt x="1416" y="343"/>
                    <a:pt x="1324" y="411"/>
                  </a:cubicBezTo>
                  <a:cubicBezTo>
                    <a:pt x="1305" y="430"/>
                    <a:pt x="1286" y="450"/>
                    <a:pt x="1253" y="469"/>
                  </a:cubicBezTo>
                  <a:lnTo>
                    <a:pt x="1253" y="469"/>
                  </a:lnTo>
                  <a:cubicBezTo>
                    <a:pt x="1256" y="463"/>
                    <a:pt x="1256" y="457"/>
                    <a:pt x="1256" y="457"/>
                  </a:cubicBezTo>
                  <a:lnTo>
                    <a:pt x="1256" y="457"/>
                  </a:lnTo>
                  <a:cubicBezTo>
                    <a:pt x="1233" y="480"/>
                    <a:pt x="1188" y="502"/>
                    <a:pt x="1142" y="548"/>
                  </a:cubicBezTo>
                  <a:cubicBezTo>
                    <a:pt x="1142" y="543"/>
                    <a:pt x="1142" y="540"/>
                    <a:pt x="1142" y="537"/>
                  </a:cubicBezTo>
                  <a:lnTo>
                    <a:pt x="1142" y="537"/>
                  </a:lnTo>
                  <a:cubicBezTo>
                    <a:pt x="1105" y="556"/>
                    <a:pt x="1070" y="575"/>
                    <a:pt x="1051" y="594"/>
                  </a:cubicBezTo>
                  <a:cubicBezTo>
                    <a:pt x="1028" y="582"/>
                    <a:pt x="1011" y="577"/>
                    <a:pt x="993" y="577"/>
                  </a:cubicBezTo>
                  <a:cubicBezTo>
                    <a:pt x="976" y="577"/>
                    <a:pt x="959" y="582"/>
                    <a:pt x="936" y="594"/>
                  </a:cubicBezTo>
                  <a:cubicBezTo>
                    <a:pt x="868" y="617"/>
                    <a:pt x="822" y="639"/>
                    <a:pt x="777" y="685"/>
                  </a:cubicBezTo>
                  <a:cubicBezTo>
                    <a:pt x="731" y="708"/>
                    <a:pt x="685" y="754"/>
                    <a:pt x="640" y="776"/>
                  </a:cubicBezTo>
                  <a:cubicBezTo>
                    <a:pt x="594" y="776"/>
                    <a:pt x="571" y="776"/>
                    <a:pt x="548" y="799"/>
                  </a:cubicBezTo>
                  <a:cubicBezTo>
                    <a:pt x="503" y="799"/>
                    <a:pt x="480" y="845"/>
                    <a:pt x="457" y="868"/>
                  </a:cubicBezTo>
                  <a:cubicBezTo>
                    <a:pt x="434" y="890"/>
                    <a:pt x="389" y="936"/>
                    <a:pt x="366" y="959"/>
                  </a:cubicBezTo>
                  <a:cubicBezTo>
                    <a:pt x="320" y="1005"/>
                    <a:pt x="297" y="1073"/>
                    <a:pt x="274" y="1119"/>
                  </a:cubicBezTo>
                  <a:cubicBezTo>
                    <a:pt x="229" y="1164"/>
                    <a:pt x="183" y="1210"/>
                    <a:pt x="160" y="1279"/>
                  </a:cubicBezTo>
                  <a:cubicBezTo>
                    <a:pt x="115" y="1347"/>
                    <a:pt x="92" y="1438"/>
                    <a:pt x="46" y="1530"/>
                  </a:cubicBezTo>
                  <a:cubicBezTo>
                    <a:pt x="46" y="1552"/>
                    <a:pt x="23" y="1598"/>
                    <a:pt x="23" y="1644"/>
                  </a:cubicBezTo>
                  <a:cubicBezTo>
                    <a:pt x="23" y="1667"/>
                    <a:pt x="1" y="1689"/>
                    <a:pt x="1" y="1712"/>
                  </a:cubicBezTo>
                  <a:cubicBezTo>
                    <a:pt x="1" y="1735"/>
                    <a:pt x="1" y="1758"/>
                    <a:pt x="1" y="1781"/>
                  </a:cubicBezTo>
                  <a:cubicBezTo>
                    <a:pt x="1" y="1803"/>
                    <a:pt x="23" y="1826"/>
                    <a:pt x="46" y="1849"/>
                  </a:cubicBezTo>
                  <a:cubicBezTo>
                    <a:pt x="23" y="1872"/>
                    <a:pt x="23" y="1918"/>
                    <a:pt x="23" y="1940"/>
                  </a:cubicBezTo>
                  <a:cubicBezTo>
                    <a:pt x="23" y="2032"/>
                    <a:pt x="46" y="2123"/>
                    <a:pt x="46" y="2192"/>
                  </a:cubicBezTo>
                  <a:cubicBezTo>
                    <a:pt x="46" y="2283"/>
                    <a:pt x="69" y="2374"/>
                    <a:pt x="115" y="2443"/>
                  </a:cubicBezTo>
                  <a:cubicBezTo>
                    <a:pt x="138" y="2511"/>
                    <a:pt x="160" y="2602"/>
                    <a:pt x="183" y="2671"/>
                  </a:cubicBezTo>
                  <a:cubicBezTo>
                    <a:pt x="206" y="2694"/>
                    <a:pt x="229" y="2717"/>
                    <a:pt x="229" y="2739"/>
                  </a:cubicBezTo>
                  <a:cubicBezTo>
                    <a:pt x="252" y="2785"/>
                    <a:pt x="274" y="2808"/>
                    <a:pt x="274" y="2853"/>
                  </a:cubicBezTo>
                  <a:cubicBezTo>
                    <a:pt x="320" y="2899"/>
                    <a:pt x="343" y="2945"/>
                    <a:pt x="366" y="3013"/>
                  </a:cubicBezTo>
                  <a:cubicBezTo>
                    <a:pt x="411" y="3059"/>
                    <a:pt x="434" y="3127"/>
                    <a:pt x="480" y="3173"/>
                  </a:cubicBezTo>
                  <a:cubicBezTo>
                    <a:pt x="526" y="3219"/>
                    <a:pt x="571" y="3264"/>
                    <a:pt x="617" y="3310"/>
                  </a:cubicBezTo>
                  <a:lnTo>
                    <a:pt x="640" y="3310"/>
                  </a:lnTo>
                  <a:cubicBezTo>
                    <a:pt x="663" y="3333"/>
                    <a:pt x="663" y="3333"/>
                    <a:pt x="685" y="3333"/>
                  </a:cubicBezTo>
                  <a:cubicBezTo>
                    <a:pt x="731" y="3333"/>
                    <a:pt x="777" y="3310"/>
                    <a:pt x="777" y="3264"/>
                  </a:cubicBezTo>
                  <a:cubicBezTo>
                    <a:pt x="799" y="3219"/>
                    <a:pt x="777" y="3173"/>
                    <a:pt x="754" y="3127"/>
                  </a:cubicBezTo>
                  <a:cubicBezTo>
                    <a:pt x="754" y="3105"/>
                    <a:pt x="731" y="3082"/>
                    <a:pt x="708" y="3059"/>
                  </a:cubicBezTo>
                  <a:cubicBezTo>
                    <a:pt x="685" y="2990"/>
                    <a:pt x="663" y="2945"/>
                    <a:pt x="640" y="2876"/>
                  </a:cubicBezTo>
                  <a:cubicBezTo>
                    <a:pt x="617" y="2785"/>
                    <a:pt x="594" y="2694"/>
                    <a:pt x="571" y="2625"/>
                  </a:cubicBezTo>
                  <a:cubicBezTo>
                    <a:pt x="548" y="2557"/>
                    <a:pt x="548" y="2511"/>
                    <a:pt x="526" y="2443"/>
                  </a:cubicBezTo>
                  <a:cubicBezTo>
                    <a:pt x="526" y="2397"/>
                    <a:pt x="503" y="2328"/>
                    <a:pt x="503" y="2283"/>
                  </a:cubicBezTo>
                  <a:cubicBezTo>
                    <a:pt x="503" y="2146"/>
                    <a:pt x="503" y="2009"/>
                    <a:pt x="526" y="1895"/>
                  </a:cubicBezTo>
                  <a:cubicBezTo>
                    <a:pt x="548" y="1803"/>
                    <a:pt x="571" y="1735"/>
                    <a:pt x="594" y="1667"/>
                  </a:cubicBezTo>
                  <a:cubicBezTo>
                    <a:pt x="617" y="1552"/>
                    <a:pt x="663" y="1461"/>
                    <a:pt x="708" y="1370"/>
                  </a:cubicBezTo>
                  <a:cubicBezTo>
                    <a:pt x="777" y="1233"/>
                    <a:pt x="868" y="1073"/>
                    <a:pt x="982" y="959"/>
                  </a:cubicBezTo>
                  <a:cubicBezTo>
                    <a:pt x="1028" y="890"/>
                    <a:pt x="1073" y="845"/>
                    <a:pt x="1142" y="799"/>
                  </a:cubicBezTo>
                  <a:cubicBezTo>
                    <a:pt x="1188" y="754"/>
                    <a:pt x="1256" y="708"/>
                    <a:pt x="1324" y="639"/>
                  </a:cubicBezTo>
                  <a:cubicBezTo>
                    <a:pt x="1393" y="594"/>
                    <a:pt x="1439" y="548"/>
                    <a:pt x="1507" y="502"/>
                  </a:cubicBezTo>
                  <a:cubicBezTo>
                    <a:pt x="1576" y="457"/>
                    <a:pt x="1621" y="411"/>
                    <a:pt x="1690" y="366"/>
                  </a:cubicBezTo>
                  <a:cubicBezTo>
                    <a:pt x="1758" y="320"/>
                    <a:pt x="1827" y="274"/>
                    <a:pt x="1872" y="251"/>
                  </a:cubicBezTo>
                  <a:cubicBezTo>
                    <a:pt x="1918" y="229"/>
                    <a:pt x="1941" y="206"/>
                    <a:pt x="1964" y="183"/>
                  </a:cubicBezTo>
                  <a:cubicBezTo>
                    <a:pt x="1986" y="160"/>
                    <a:pt x="2032" y="137"/>
                    <a:pt x="2055" y="114"/>
                  </a:cubicBezTo>
                  <a:cubicBezTo>
                    <a:pt x="2078" y="92"/>
                    <a:pt x="2078" y="46"/>
                    <a:pt x="2055" y="23"/>
                  </a:cubicBezTo>
                  <a:cubicBezTo>
                    <a:pt x="2055" y="23"/>
                    <a:pt x="2032" y="0"/>
                    <a:pt x="200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0" name="Google Shape;9793;p58"/>
            <p:cNvSpPr/>
            <p:nvPr/>
          </p:nvSpPr>
          <p:spPr>
            <a:xfrm>
              <a:off x="5518409" y="3474875"/>
              <a:ext cx="54874" cy="78567"/>
            </a:xfrm>
            <a:custGeom>
              <a:avLst/>
              <a:gdLst/>
              <a:ahLst/>
              <a:cxnLst/>
              <a:rect l="l" t="t" r="r" b="b"/>
              <a:pathLst>
                <a:path w="1165" h="1668" extrusionOk="0">
                  <a:moveTo>
                    <a:pt x="1096" y="1"/>
                  </a:moveTo>
                  <a:cubicBezTo>
                    <a:pt x="1073" y="1"/>
                    <a:pt x="1073" y="1"/>
                    <a:pt x="1050" y="24"/>
                  </a:cubicBezTo>
                  <a:cubicBezTo>
                    <a:pt x="1050" y="24"/>
                    <a:pt x="1027" y="24"/>
                    <a:pt x="1027" y="47"/>
                  </a:cubicBezTo>
                  <a:lnTo>
                    <a:pt x="982" y="69"/>
                  </a:lnTo>
                  <a:cubicBezTo>
                    <a:pt x="936" y="92"/>
                    <a:pt x="868" y="138"/>
                    <a:pt x="799" y="184"/>
                  </a:cubicBezTo>
                  <a:cubicBezTo>
                    <a:pt x="754" y="229"/>
                    <a:pt x="708" y="275"/>
                    <a:pt x="662" y="321"/>
                  </a:cubicBezTo>
                  <a:cubicBezTo>
                    <a:pt x="617" y="366"/>
                    <a:pt x="571" y="412"/>
                    <a:pt x="525" y="457"/>
                  </a:cubicBezTo>
                  <a:cubicBezTo>
                    <a:pt x="480" y="503"/>
                    <a:pt x="434" y="572"/>
                    <a:pt x="388" y="640"/>
                  </a:cubicBezTo>
                  <a:cubicBezTo>
                    <a:pt x="297" y="777"/>
                    <a:pt x="229" y="914"/>
                    <a:pt x="160" y="1051"/>
                  </a:cubicBezTo>
                  <a:cubicBezTo>
                    <a:pt x="114" y="1119"/>
                    <a:pt x="92" y="1188"/>
                    <a:pt x="69" y="1256"/>
                  </a:cubicBezTo>
                  <a:cubicBezTo>
                    <a:pt x="46" y="1302"/>
                    <a:pt x="46" y="1325"/>
                    <a:pt x="23" y="1370"/>
                  </a:cubicBezTo>
                  <a:cubicBezTo>
                    <a:pt x="23" y="1370"/>
                    <a:pt x="23" y="1393"/>
                    <a:pt x="23" y="1416"/>
                  </a:cubicBezTo>
                  <a:cubicBezTo>
                    <a:pt x="0" y="1462"/>
                    <a:pt x="0" y="1507"/>
                    <a:pt x="0" y="1553"/>
                  </a:cubicBezTo>
                  <a:cubicBezTo>
                    <a:pt x="23" y="1622"/>
                    <a:pt x="69" y="1667"/>
                    <a:pt x="137" y="1667"/>
                  </a:cubicBezTo>
                  <a:cubicBezTo>
                    <a:pt x="183" y="1667"/>
                    <a:pt x="206" y="1644"/>
                    <a:pt x="229" y="1622"/>
                  </a:cubicBezTo>
                  <a:cubicBezTo>
                    <a:pt x="251" y="1599"/>
                    <a:pt x="274" y="1576"/>
                    <a:pt x="274" y="1530"/>
                  </a:cubicBezTo>
                  <a:cubicBezTo>
                    <a:pt x="274" y="1530"/>
                    <a:pt x="274" y="1530"/>
                    <a:pt x="274" y="1507"/>
                  </a:cubicBezTo>
                  <a:cubicBezTo>
                    <a:pt x="297" y="1462"/>
                    <a:pt x="320" y="1416"/>
                    <a:pt x="320" y="1348"/>
                  </a:cubicBezTo>
                  <a:cubicBezTo>
                    <a:pt x="343" y="1302"/>
                    <a:pt x="366" y="1234"/>
                    <a:pt x="388" y="1165"/>
                  </a:cubicBezTo>
                  <a:cubicBezTo>
                    <a:pt x="434" y="1051"/>
                    <a:pt x="480" y="937"/>
                    <a:pt x="548" y="823"/>
                  </a:cubicBezTo>
                  <a:cubicBezTo>
                    <a:pt x="548" y="823"/>
                    <a:pt x="548" y="800"/>
                    <a:pt x="548" y="800"/>
                  </a:cubicBezTo>
                  <a:cubicBezTo>
                    <a:pt x="639" y="640"/>
                    <a:pt x="731" y="480"/>
                    <a:pt x="845" y="343"/>
                  </a:cubicBezTo>
                  <a:cubicBezTo>
                    <a:pt x="890" y="321"/>
                    <a:pt x="936" y="275"/>
                    <a:pt x="982" y="229"/>
                  </a:cubicBezTo>
                  <a:cubicBezTo>
                    <a:pt x="1027" y="184"/>
                    <a:pt x="1073" y="161"/>
                    <a:pt x="1142" y="115"/>
                  </a:cubicBezTo>
                  <a:cubicBezTo>
                    <a:pt x="1164" y="92"/>
                    <a:pt x="1164" y="47"/>
                    <a:pt x="1142" y="24"/>
                  </a:cubicBezTo>
                  <a:cubicBezTo>
                    <a:pt x="1119" y="1"/>
                    <a:pt x="1119" y="1"/>
                    <a:pt x="109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1" name="Google Shape;9794;p58"/>
            <p:cNvSpPr/>
            <p:nvPr/>
          </p:nvSpPr>
          <p:spPr>
            <a:xfrm>
              <a:off x="5242093" y="4169470"/>
              <a:ext cx="34432" cy="114695"/>
            </a:xfrm>
            <a:custGeom>
              <a:avLst/>
              <a:gdLst/>
              <a:ahLst/>
              <a:cxnLst/>
              <a:rect l="l" t="t" r="r" b="b"/>
              <a:pathLst>
                <a:path w="731" h="2435" extrusionOk="0">
                  <a:moveTo>
                    <a:pt x="662" y="0"/>
                  </a:moveTo>
                  <a:cubicBezTo>
                    <a:pt x="639" y="0"/>
                    <a:pt x="616" y="0"/>
                    <a:pt x="594" y="23"/>
                  </a:cubicBezTo>
                  <a:cubicBezTo>
                    <a:pt x="571" y="69"/>
                    <a:pt x="525" y="91"/>
                    <a:pt x="502" y="137"/>
                  </a:cubicBezTo>
                  <a:cubicBezTo>
                    <a:pt x="457" y="183"/>
                    <a:pt x="434" y="228"/>
                    <a:pt x="411" y="274"/>
                  </a:cubicBezTo>
                  <a:cubicBezTo>
                    <a:pt x="388" y="297"/>
                    <a:pt x="388" y="297"/>
                    <a:pt x="365" y="320"/>
                  </a:cubicBezTo>
                  <a:cubicBezTo>
                    <a:pt x="343" y="342"/>
                    <a:pt x="320" y="388"/>
                    <a:pt x="320" y="411"/>
                  </a:cubicBezTo>
                  <a:cubicBezTo>
                    <a:pt x="274" y="479"/>
                    <a:pt x="251" y="525"/>
                    <a:pt x="228" y="594"/>
                  </a:cubicBezTo>
                  <a:cubicBezTo>
                    <a:pt x="206" y="662"/>
                    <a:pt x="183" y="731"/>
                    <a:pt x="137" y="776"/>
                  </a:cubicBezTo>
                  <a:cubicBezTo>
                    <a:pt x="137" y="799"/>
                    <a:pt x="114" y="845"/>
                    <a:pt x="114" y="867"/>
                  </a:cubicBezTo>
                  <a:cubicBezTo>
                    <a:pt x="91" y="890"/>
                    <a:pt x="91" y="936"/>
                    <a:pt x="69" y="982"/>
                  </a:cubicBezTo>
                  <a:cubicBezTo>
                    <a:pt x="69" y="1050"/>
                    <a:pt x="46" y="1119"/>
                    <a:pt x="46" y="1187"/>
                  </a:cubicBezTo>
                  <a:cubicBezTo>
                    <a:pt x="23" y="1255"/>
                    <a:pt x="23" y="1324"/>
                    <a:pt x="23" y="1415"/>
                  </a:cubicBezTo>
                  <a:cubicBezTo>
                    <a:pt x="23" y="1438"/>
                    <a:pt x="23" y="1461"/>
                    <a:pt x="23" y="1484"/>
                  </a:cubicBezTo>
                  <a:cubicBezTo>
                    <a:pt x="0" y="1552"/>
                    <a:pt x="0" y="1644"/>
                    <a:pt x="23" y="1712"/>
                  </a:cubicBezTo>
                  <a:cubicBezTo>
                    <a:pt x="23" y="1780"/>
                    <a:pt x="23" y="1849"/>
                    <a:pt x="46" y="1895"/>
                  </a:cubicBezTo>
                  <a:cubicBezTo>
                    <a:pt x="69" y="1963"/>
                    <a:pt x="69" y="2054"/>
                    <a:pt x="91" y="2123"/>
                  </a:cubicBezTo>
                  <a:cubicBezTo>
                    <a:pt x="114" y="2168"/>
                    <a:pt x="114" y="2214"/>
                    <a:pt x="137" y="2260"/>
                  </a:cubicBezTo>
                  <a:cubicBezTo>
                    <a:pt x="160" y="2305"/>
                    <a:pt x="206" y="2351"/>
                    <a:pt x="228" y="2397"/>
                  </a:cubicBezTo>
                  <a:cubicBezTo>
                    <a:pt x="242" y="2423"/>
                    <a:pt x="271" y="2435"/>
                    <a:pt x="297" y="2435"/>
                  </a:cubicBezTo>
                  <a:cubicBezTo>
                    <a:pt x="316" y="2435"/>
                    <a:pt x="333" y="2429"/>
                    <a:pt x="343" y="2420"/>
                  </a:cubicBezTo>
                  <a:cubicBezTo>
                    <a:pt x="365" y="2397"/>
                    <a:pt x="388" y="2374"/>
                    <a:pt x="388" y="2351"/>
                  </a:cubicBezTo>
                  <a:cubicBezTo>
                    <a:pt x="388" y="2328"/>
                    <a:pt x="388" y="2305"/>
                    <a:pt x="365" y="2305"/>
                  </a:cubicBezTo>
                  <a:cubicBezTo>
                    <a:pt x="365" y="2283"/>
                    <a:pt x="365" y="2283"/>
                    <a:pt x="365" y="2283"/>
                  </a:cubicBezTo>
                  <a:cubicBezTo>
                    <a:pt x="343" y="2237"/>
                    <a:pt x="320" y="2214"/>
                    <a:pt x="320" y="2191"/>
                  </a:cubicBezTo>
                  <a:cubicBezTo>
                    <a:pt x="297" y="2168"/>
                    <a:pt x="297" y="2146"/>
                    <a:pt x="297" y="2123"/>
                  </a:cubicBezTo>
                  <a:cubicBezTo>
                    <a:pt x="274" y="2032"/>
                    <a:pt x="251" y="1940"/>
                    <a:pt x="251" y="1849"/>
                  </a:cubicBezTo>
                  <a:cubicBezTo>
                    <a:pt x="228" y="1803"/>
                    <a:pt x="228" y="1758"/>
                    <a:pt x="228" y="1712"/>
                  </a:cubicBezTo>
                  <a:cubicBezTo>
                    <a:pt x="228" y="1655"/>
                    <a:pt x="228" y="1614"/>
                    <a:pt x="228" y="1575"/>
                  </a:cubicBezTo>
                  <a:cubicBezTo>
                    <a:pt x="228" y="1461"/>
                    <a:pt x="228" y="1347"/>
                    <a:pt x="251" y="1233"/>
                  </a:cubicBezTo>
                  <a:cubicBezTo>
                    <a:pt x="274" y="1119"/>
                    <a:pt x="274" y="1027"/>
                    <a:pt x="297" y="913"/>
                  </a:cubicBezTo>
                  <a:cubicBezTo>
                    <a:pt x="320" y="867"/>
                    <a:pt x="365" y="799"/>
                    <a:pt x="365" y="753"/>
                  </a:cubicBezTo>
                  <a:cubicBezTo>
                    <a:pt x="388" y="685"/>
                    <a:pt x="411" y="616"/>
                    <a:pt x="434" y="548"/>
                  </a:cubicBezTo>
                  <a:cubicBezTo>
                    <a:pt x="457" y="502"/>
                    <a:pt x="480" y="434"/>
                    <a:pt x="525" y="388"/>
                  </a:cubicBezTo>
                  <a:cubicBezTo>
                    <a:pt x="548" y="342"/>
                    <a:pt x="571" y="297"/>
                    <a:pt x="594" y="251"/>
                  </a:cubicBezTo>
                  <a:cubicBezTo>
                    <a:pt x="616" y="206"/>
                    <a:pt x="662" y="160"/>
                    <a:pt x="708" y="114"/>
                  </a:cubicBezTo>
                  <a:cubicBezTo>
                    <a:pt x="731" y="91"/>
                    <a:pt x="731" y="46"/>
                    <a:pt x="685" y="23"/>
                  </a:cubicBezTo>
                  <a:cubicBezTo>
                    <a:pt x="685" y="0"/>
                    <a:pt x="662"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2" name="Google Shape;9795;p58"/>
            <p:cNvSpPr/>
            <p:nvPr/>
          </p:nvSpPr>
          <p:spPr>
            <a:xfrm>
              <a:off x="5290470" y="4175923"/>
              <a:ext cx="35515" cy="121148"/>
            </a:xfrm>
            <a:custGeom>
              <a:avLst/>
              <a:gdLst/>
              <a:ahLst/>
              <a:cxnLst/>
              <a:rect l="l" t="t" r="r" b="b"/>
              <a:pathLst>
                <a:path w="754" h="2572" extrusionOk="0">
                  <a:moveTo>
                    <a:pt x="685" y="0"/>
                  </a:moveTo>
                  <a:cubicBezTo>
                    <a:pt x="662" y="0"/>
                    <a:pt x="639" y="23"/>
                    <a:pt x="639" y="23"/>
                  </a:cubicBezTo>
                  <a:cubicBezTo>
                    <a:pt x="594" y="69"/>
                    <a:pt x="548" y="137"/>
                    <a:pt x="502" y="183"/>
                  </a:cubicBezTo>
                  <a:cubicBezTo>
                    <a:pt x="480" y="228"/>
                    <a:pt x="434" y="274"/>
                    <a:pt x="411" y="320"/>
                  </a:cubicBezTo>
                  <a:cubicBezTo>
                    <a:pt x="366" y="365"/>
                    <a:pt x="343" y="388"/>
                    <a:pt x="297" y="434"/>
                  </a:cubicBezTo>
                  <a:cubicBezTo>
                    <a:pt x="274" y="502"/>
                    <a:pt x="229" y="571"/>
                    <a:pt x="206" y="639"/>
                  </a:cubicBezTo>
                  <a:cubicBezTo>
                    <a:pt x="183" y="708"/>
                    <a:pt x="137" y="753"/>
                    <a:pt x="114" y="822"/>
                  </a:cubicBezTo>
                  <a:cubicBezTo>
                    <a:pt x="92" y="890"/>
                    <a:pt x="69" y="959"/>
                    <a:pt x="46" y="1027"/>
                  </a:cubicBezTo>
                  <a:cubicBezTo>
                    <a:pt x="46" y="1118"/>
                    <a:pt x="23" y="1187"/>
                    <a:pt x="23" y="1255"/>
                  </a:cubicBezTo>
                  <a:cubicBezTo>
                    <a:pt x="0" y="1324"/>
                    <a:pt x="0" y="1392"/>
                    <a:pt x="0" y="1461"/>
                  </a:cubicBezTo>
                  <a:cubicBezTo>
                    <a:pt x="0" y="1507"/>
                    <a:pt x="0" y="1552"/>
                    <a:pt x="0" y="1575"/>
                  </a:cubicBezTo>
                  <a:cubicBezTo>
                    <a:pt x="0" y="1621"/>
                    <a:pt x="23" y="1643"/>
                    <a:pt x="23" y="1666"/>
                  </a:cubicBezTo>
                  <a:cubicBezTo>
                    <a:pt x="23" y="1735"/>
                    <a:pt x="23" y="1780"/>
                    <a:pt x="46" y="1849"/>
                  </a:cubicBezTo>
                  <a:cubicBezTo>
                    <a:pt x="46" y="1917"/>
                    <a:pt x="69" y="1963"/>
                    <a:pt x="69" y="2031"/>
                  </a:cubicBezTo>
                  <a:cubicBezTo>
                    <a:pt x="92" y="2100"/>
                    <a:pt x="114" y="2146"/>
                    <a:pt x="114" y="2214"/>
                  </a:cubicBezTo>
                  <a:cubicBezTo>
                    <a:pt x="137" y="2260"/>
                    <a:pt x="137" y="2328"/>
                    <a:pt x="160" y="2374"/>
                  </a:cubicBezTo>
                  <a:cubicBezTo>
                    <a:pt x="160" y="2397"/>
                    <a:pt x="183" y="2442"/>
                    <a:pt x="206" y="2465"/>
                  </a:cubicBezTo>
                  <a:cubicBezTo>
                    <a:pt x="229" y="2488"/>
                    <a:pt x="229" y="2511"/>
                    <a:pt x="251" y="2534"/>
                  </a:cubicBezTo>
                  <a:cubicBezTo>
                    <a:pt x="265" y="2560"/>
                    <a:pt x="294" y="2571"/>
                    <a:pt x="320" y="2571"/>
                  </a:cubicBezTo>
                  <a:cubicBezTo>
                    <a:pt x="339" y="2571"/>
                    <a:pt x="356" y="2566"/>
                    <a:pt x="366" y="2556"/>
                  </a:cubicBezTo>
                  <a:cubicBezTo>
                    <a:pt x="411" y="2534"/>
                    <a:pt x="411" y="2488"/>
                    <a:pt x="388" y="2442"/>
                  </a:cubicBezTo>
                  <a:cubicBezTo>
                    <a:pt x="388" y="2420"/>
                    <a:pt x="366" y="2420"/>
                    <a:pt x="366" y="2397"/>
                  </a:cubicBezTo>
                  <a:cubicBezTo>
                    <a:pt x="366" y="2397"/>
                    <a:pt x="343" y="2374"/>
                    <a:pt x="343" y="2351"/>
                  </a:cubicBezTo>
                  <a:cubicBezTo>
                    <a:pt x="320" y="2283"/>
                    <a:pt x="320" y="2237"/>
                    <a:pt x="320" y="2191"/>
                  </a:cubicBezTo>
                  <a:cubicBezTo>
                    <a:pt x="297" y="2146"/>
                    <a:pt x="297" y="2100"/>
                    <a:pt x="297" y="2077"/>
                  </a:cubicBezTo>
                  <a:cubicBezTo>
                    <a:pt x="274" y="2009"/>
                    <a:pt x="274" y="1940"/>
                    <a:pt x="251" y="1872"/>
                  </a:cubicBezTo>
                  <a:cubicBezTo>
                    <a:pt x="251" y="1803"/>
                    <a:pt x="251" y="1735"/>
                    <a:pt x="251" y="1666"/>
                  </a:cubicBezTo>
                  <a:cubicBezTo>
                    <a:pt x="251" y="1621"/>
                    <a:pt x="229" y="1598"/>
                    <a:pt x="229" y="1552"/>
                  </a:cubicBezTo>
                  <a:cubicBezTo>
                    <a:pt x="229" y="1507"/>
                    <a:pt x="229" y="1461"/>
                    <a:pt x="229" y="1415"/>
                  </a:cubicBezTo>
                  <a:cubicBezTo>
                    <a:pt x="229" y="1415"/>
                    <a:pt x="229" y="1405"/>
                    <a:pt x="229" y="1392"/>
                  </a:cubicBezTo>
                  <a:cubicBezTo>
                    <a:pt x="251" y="1324"/>
                    <a:pt x="251" y="1233"/>
                    <a:pt x="274" y="1164"/>
                  </a:cubicBezTo>
                  <a:cubicBezTo>
                    <a:pt x="274" y="1096"/>
                    <a:pt x="297" y="1004"/>
                    <a:pt x="320" y="936"/>
                  </a:cubicBezTo>
                  <a:cubicBezTo>
                    <a:pt x="343" y="867"/>
                    <a:pt x="343" y="822"/>
                    <a:pt x="366" y="753"/>
                  </a:cubicBezTo>
                  <a:cubicBezTo>
                    <a:pt x="411" y="685"/>
                    <a:pt x="434" y="616"/>
                    <a:pt x="457" y="548"/>
                  </a:cubicBezTo>
                  <a:cubicBezTo>
                    <a:pt x="525" y="457"/>
                    <a:pt x="571" y="342"/>
                    <a:pt x="639" y="251"/>
                  </a:cubicBezTo>
                  <a:cubicBezTo>
                    <a:pt x="662" y="205"/>
                    <a:pt x="708" y="160"/>
                    <a:pt x="731" y="114"/>
                  </a:cubicBezTo>
                  <a:cubicBezTo>
                    <a:pt x="754" y="91"/>
                    <a:pt x="754" y="46"/>
                    <a:pt x="731" y="23"/>
                  </a:cubicBezTo>
                  <a:cubicBezTo>
                    <a:pt x="708" y="0"/>
                    <a:pt x="708" y="0"/>
                    <a:pt x="68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3" name="Google Shape;9796;p58"/>
            <p:cNvSpPr/>
            <p:nvPr/>
          </p:nvSpPr>
          <p:spPr>
            <a:xfrm>
              <a:off x="5342050" y="4183413"/>
              <a:ext cx="37682" cy="117709"/>
            </a:xfrm>
            <a:custGeom>
              <a:avLst/>
              <a:gdLst/>
              <a:ahLst/>
              <a:cxnLst/>
              <a:rect l="l" t="t" r="r" b="b"/>
              <a:pathLst>
                <a:path w="800" h="2499" extrusionOk="0">
                  <a:moveTo>
                    <a:pt x="663" y="1"/>
                  </a:moveTo>
                  <a:cubicBezTo>
                    <a:pt x="617" y="46"/>
                    <a:pt x="572" y="92"/>
                    <a:pt x="503" y="161"/>
                  </a:cubicBezTo>
                  <a:cubicBezTo>
                    <a:pt x="480" y="183"/>
                    <a:pt x="435" y="229"/>
                    <a:pt x="389" y="298"/>
                  </a:cubicBezTo>
                  <a:cubicBezTo>
                    <a:pt x="298" y="412"/>
                    <a:pt x="229" y="549"/>
                    <a:pt x="161" y="686"/>
                  </a:cubicBezTo>
                  <a:cubicBezTo>
                    <a:pt x="138" y="777"/>
                    <a:pt x="115" y="845"/>
                    <a:pt x="92" y="914"/>
                  </a:cubicBezTo>
                  <a:cubicBezTo>
                    <a:pt x="69" y="982"/>
                    <a:pt x="69" y="1051"/>
                    <a:pt x="47" y="1119"/>
                  </a:cubicBezTo>
                  <a:cubicBezTo>
                    <a:pt x="47" y="1188"/>
                    <a:pt x="24" y="1256"/>
                    <a:pt x="24" y="1325"/>
                  </a:cubicBezTo>
                  <a:cubicBezTo>
                    <a:pt x="1" y="1393"/>
                    <a:pt x="1" y="1484"/>
                    <a:pt x="1" y="1553"/>
                  </a:cubicBezTo>
                  <a:cubicBezTo>
                    <a:pt x="1" y="1621"/>
                    <a:pt x="1" y="1713"/>
                    <a:pt x="1" y="1781"/>
                  </a:cubicBezTo>
                  <a:cubicBezTo>
                    <a:pt x="24" y="1827"/>
                    <a:pt x="24" y="1850"/>
                    <a:pt x="24" y="1872"/>
                  </a:cubicBezTo>
                  <a:cubicBezTo>
                    <a:pt x="24" y="1918"/>
                    <a:pt x="47" y="1964"/>
                    <a:pt x="47" y="2009"/>
                  </a:cubicBezTo>
                  <a:cubicBezTo>
                    <a:pt x="69" y="2032"/>
                    <a:pt x="69" y="2055"/>
                    <a:pt x="69" y="2078"/>
                  </a:cubicBezTo>
                  <a:cubicBezTo>
                    <a:pt x="69" y="2078"/>
                    <a:pt x="69" y="2055"/>
                    <a:pt x="69" y="2055"/>
                  </a:cubicBezTo>
                  <a:cubicBezTo>
                    <a:pt x="92" y="2124"/>
                    <a:pt x="92" y="2192"/>
                    <a:pt x="115" y="2261"/>
                  </a:cubicBezTo>
                  <a:cubicBezTo>
                    <a:pt x="161" y="2329"/>
                    <a:pt x="184" y="2397"/>
                    <a:pt x="229" y="2466"/>
                  </a:cubicBezTo>
                  <a:cubicBezTo>
                    <a:pt x="245" y="2482"/>
                    <a:pt x="273" y="2498"/>
                    <a:pt x="304" y="2498"/>
                  </a:cubicBezTo>
                  <a:cubicBezTo>
                    <a:pt x="317" y="2498"/>
                    <a:pt x="330" y="2495"/>
                    <a:pt x="343" y="2489"/>
                  </a:cubicBezTo>
                  <a:cubicBezTo>
                    <a:pt x="343" y="2489"/>
                    <a:pt x="366" y="2466"/>
                    <a:pt x="389" y="2443"/>
                  </a:cubicBezTo>
                  <a:cubicBezTo>
                    <a:pt x="389" y="2420"/>
                    <a:pt x="389" y="2397"/>
                    <a:pt x="389" y="2375"/>
                  </a:cubicBezTo>
                  <a:cubicBezTo>
                    <a:pt x="366" y="2352"/>
                    <a:pt x="343" y="2306"/>
                    <a:pt x="343" y="2261"/>
                  </a:cubicBezTo>
                  <a:cubicBezTo>
                    <a:pt x="321" y="2238"/>
                    <a:pt x="321" y="2192"/>
                    <a:pt x="298" y="2169"/>
                  </a:cubicBezTo>
                  <a:cubicBezTo>
                    <a:pt x="298" y="2169"/>
                    <a:pt x="298" y="2169"/>
                    <a:pt x="298" y="2146"/>
                  </a:cubicBezTo>
                  <a:cubicBezTo>
                    <a:pt x="298" y="2101"/>
                    <a:pt x="275" y="2055"/>
                    <a:pt x="275" y="2009"/>
                  </a:cubicBezTo>
                  <a:cubicBezTo>
                    <a:pt x="275" y="1964"/>
                    <a:pt x="252" y="1895"/>
                    <a:pt x="252" y="1850"/>
                  </a:cubicBezTo>
                  <a:cubicBezTo>
                    <a:pt x="252" y="1758"/>
                    <a:pt x="252" y="1690"/>
                    <a:pt x="252" y="1599"/>
                  </a:cubicBezTo>
                  <a:cubicBezTo>
                    <a:pt x="252" y="1576"/>
                    <a:pt x="252" y="1553"/>
                    <a:pt x="252" y="1530"/>
                  </a:cubicBezTo>
                  <a:cubicBezTo>
                    <a:pt x="252" y="1484"/>
                    <a:pt x="252" y="1416"/>
                    <a:pt x="252" y="1370"/>
                  </a:cubicBezTo>
                  <a:cubicBezTo>
                    <a:pt x="275" y="1302"/>
                    <a:pt x="275" y="1233"/>
                    <a:pt x="298" y="1165"/>
                  </a:cubicBezTo>
                  <a:cubicBezTo>
                    <a:pt x="298" y="1096"/>
                    <a:pt x="321" y="1028"/>
                    <a:pt x="321" y="982"/>
                  </a:cubicBezTo>
                  <a:cubicBezTo>
                    <a:pt x="343" y="914"/>
                    <a:pt x="366" y="845"/>
                    <a:pt x="389" y="777"/>
                  </a:cubicBezTo>
                  <a:cubicBezTo>
                    <a:pt x="412" y="708"/>
                    <a:pt x="435" y="617"/>
                    <a:pt x="457" y="549"/>
                  </a:cubicBezTo>
                  <a:cubicBezTo>
                    <a:pt x="503" y="480"/>
                    <a:pt x="549" y="412"/>
                    <a:pt x="572" y="343"/>
                  </a:cubicBezTo>
                  <a:cubicBezTo>
                    <a:pt x="617" y="298"/>
                    <a:pt x="663" y="229"/>
                    <a:pt x="709" y="183"/>
                  </a:cubicBezTo>
                  <a:cubicBezTo>
                    <a:pt x="731" y="161"/>
                    <a:pt x="731" y="161"/>
                    <a:pt x="754" y="138"/>
                  </a:cubicBezTo>
                  <a:cubicBezTo>
                    <a:pt x="800" y="115"/>
                    <a:pt x="800" y="69"/>
                    <a:pt x="777" y="24"/>
                  </a:cubicBezTo>
                  <a:cubicBezTo>
                    <a:pt x="754" y="1"/>
                    <a:pt x="731" y="1"/>
                    <a:pt x="70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4" name="Google Shape;9797;p58"/>
            <p:cNvSpPr/>
            <p:nvPr/>
          </p:nvSpPr>
          <p:spPr>
            <a:xfrm>
              <a:off x="5438850" y="4199569"/>
              <a:ext cx="35515" cy="117238"/>
            </a:xfrm>
            <a:custGeom>
              <a:avLst/>
              <a:gdLst/>
              <a:ahLst/>
              <a:cxnLst/>
              <a:rect l="l" t="t" r="r" b="b"/>
              <a:pathLst>
                <a:path w="754" h="2489" extrusionOk="0">
                  <a:moveTo>
                    <a:pt x="662" y="0"/>
                  </a:moveTo>
                  <a:cubicBezTo>
                    <a:pt x="662" y="0"/>
                    <a:pt x="639" y="0"/>
                    <a:pt x="617" y="23"/>
                  </a:cubicBezTo>
                  <a:cubicBezTo>
                    <a:pt x="571" y="69"/>
                    <a:pt x="525" y="114"/>
                    <a:pt x="480" y="160"/>
                  </a:cubicBezTo>
                  <a:cubicBezTo>
                    <a:pt x="411" y="206"/>
                    <a:pt x="365" y="251"/>
                    <a:pt x="343" y="320"/>
                  </a:cubicBezTo>
                  <a:cubicBezTo>
                    <a:pt x="297" y="388"/>
                    <a:pt x="251" y="434"/>
                    <a:pt x="228" y="502"/>
                  </a:cubicBezTo>
                  <a:cubicBezTo>
                    <a:pt x="183" y="571"/>
                    <a:pt x="160" y="639"/>
                    <a:pt x="137" y="708"/>
                  </a:cubicBezTo>
                  <a:cubicBezTo>
                    <a:pt x="92" y="845"/>
                    <a:pt x="46" y="982"/>
                    <a:pt x="23" y="1119"/>
                  </a:cubicBezTo>
                  <a:cubicBezTo>
                    <a:pt x="0" y="1187"/>
                    <a:pt x="0" y="1256"/>
                    <a:pt x="0" y="1324"/>
                  </a:cubicBezTo>
                  <a:cubicBezTo>
                    <a:pt x="0" y="1415"/>
                    <a:pt x="0" y="1484"/>
                    <a:pt x="0" y="1552"/>
                  </a:cubicBezTo>
                  <a:cubicBezTo>
                    <a:pt x="0" y="1689"/>
                    <a:pt x="0" y="1826"/>
                    <a:pt x="23" y="1940"/>
                  </a:cubicBezTo>
                  <a:cubicBezTo>
                    <a:pt x="46" y="2032"/>
                    <a:pt x="69" y="2123"/>
                    <a:pt x="92" y="2191"/>
                  </a:cubicBezTo>
                  <a:cubicBezTo>
                    <a:pt x="137" y="2283"/>
                    <a:pt x="183" y="2374"/>
                    <a:pt x="228" y="2465"/>
                  </a:cubicBezTo>
                  <a:cubicBezTo>
                    <a:pt x="251" y="2488"/>
                    <a:pt x="297" y="2488"/>
                    <a:pt x="320" y="2488"/>
                  </a:cubicBezTo>
                  <a:cubicBezTo>
                    <a:pt x="365" y="2465"/>
                    <a:pt x="388" y="2420"/>
                    <a:pt x="365" y="2374"/>
                  </a:cubicBezTo>
                  <a:cubicBezTo>
                    <a:pt x="343" y="2328"/>
                    <a:pt x="320" y="2283"/>
                    <a:pt x="297" y="2214"/>
                  </a:cubicBezTo>
                  <a:cubicBezTo>
                    <a:pt x="297" y="2169"/>
                    <a:pt x="274" y="2123"/>
                    <a:pt x="274" y="2077"/>
                  </a:cubicBezTo>
                  <a:cubicBezTo>
                    <a:pt x="251" y="1986"/>
                    <a:pt x="228" y="1895"/>
                    <a:pt x="228" y="1781"/>
                  </a:cubicBezTo>
                  <a:cubicBezTo>
                    <a:pt x="228" y="1689"/>
                    <a:pt x="228" y="1575"/>
                    <a:pt x="228" y="1461"/>
                  </a:cubicBezTo>
                  <a:cubicBezTo>
                    <a:pt x="228" y="1415"/>
                    <a:pt x="228" y="1347"/>
                    <a:pt x="228" y="1301"/>
                  </a:cubicBezTo>
                  <a:cubicBezTo>
                    <a:pt x="228" y="1233"/>
                    <a:pt x="251" y="1187"/>
                    <a:pt x="251" y="1119"/>
                  </a:cubicBezTo>
                  <a:cubicBezTo>
                    <a:pt x="274" y="1005"/>
                    <a:pt x="297" y="890"/>
                    <a:pt x="343" y="776"/>
                  </a:cubicBezTo>
                  <a:cubicBezTo>
                    <a:pt x="365" y="685"/>
                    <a:pt x="388" y="616"/>
                    <a:pt x="434" y="548"/>
                  </a:cubicBezTo>
                  <a:cubicBezTo>
                    <a:pt x="457" y="480"/>
                    <a:pt x="480" y="434"/>
                    <a:pt x="525" y="365"/>
                  </a:cubicBezTo>
                  <a:cubicBezTo>
                    <a:pt x="548" y="297"/>
                    <a:pt x="594" y="251"/>
                    <a:pt x="639" y="206"/>
                  </a:cubicBezTo>
                  <a:cubicBezTo>
                    <a:pt x="662" y="183"/>
                    <a:pt x="685" y="160"/>
                    <a:pt x="708" y="137"/>
                  </a:cubicBezTo>
                  <a:cubicBezTo>
                    <a:pt x="753" y="114"/>
                    <a:pt x="753" y="69"/>
                    <a:pt x="731" y="46"/>
                  </a:cubicBezTo>
                  <a:cubicBezTo>
                    <a:pt x="708" y="23"/>
                    <a:pt x="685"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5" name="Google Shape;9798;p58"/>
            <p:cNvSpPr/>
            <p:nvPr/>
          </p:nvSpPr>
          <p:spPr>
            <a:xfrm>
              <a:off x="5533436" y="3628622"/>
              <a:ext cx="245216" cy="243049"/>
            </a:xfrm>
            <a:custGeom>
              <a:avLst/>
              <a:gdLst/>
              <a:ahLst/>
              <a:cxnLst/>
              <a:rect l="l" t="t" r="r" b="b"/>
              <a:pathLst>
                <a:path w="5206" h="5160" extrusionOk="0">
                  <a:moveTo>
                    <a:pt x="138" y="1"/>
                  </a:moveTo>
                  <a:cubicBezTo>
                    <a:pt x="92" y="1"/>
                    <a:pt x="24" y="24"/>
                    <a:pt x="24" y="69"/>
                  </a:cubicBezTo>
                  <a:cubicBezTo>
                    <a:pt x="24" y="138"/>
                    <a:pt x="1" y="206"/>
                    <a:pt x="1" y="252"/>
                  </a:cubicBezTo>
                  <a:cubicBezTo>
                    <a:pt x="1" y="298"/>
                    <a:pt x="1" y="321"/>
                    <a:pt x="1" y="343"/>
                  </a:cubicBezTo>
                  <a:cubicBezTo>
                    <a:pt x="1" y="389"/>
                    <a:pt x="1" y="412"/>
                    <a:pt x="1" y="457"/>
                  </a:cubicBezTo>
                  <a:cubicBezTo>
                    <a:pt x="24" y="617"/>
                    <a:pt x="47" y="754"/>
                    <a:pt x="69" y="914"/>
                  </a:cubicBezTo>
                  <a:cubicBezTo>
                    <a:pt x="115" y="1074"/>
                    <a:pt x="161" y="1234"/>
                    <a:pt x="229" y="1393"/>
                  </a:cubicBezTo>
                  <a:cubicBezTo>
                    <a:pt x="298" y="1530"/>
                    <a:pt x="343" y="1667"/>
                    <a:pt x="435" y="1804"/>
                  </a:cubicBezTo>
                  <a:cubicBezTo>
                    <a:pt x="503" y="1941"/>
                    <a:pt x="571" y="2055"/>
                    <a:pt x="640" y="2192"/>
                  </a:cubicBezTo>
                  <a:cubicBezTo>
                    <a:pt x="800" y="2443"/>
                    <a:pt x="982" y="2717"/>
                    <a:pt x="1188" y="2968"/>
                  </a:cubicBezTo>
                  <a:cubicBezTo>
                    <a:pt x="1302" y="3082"/>
                    <a:pt x="1416" y="3197"/>
                    <a:pt x="1530" y="3311"/>
                  </a:cubicBezTo>
                  <a:cubicBezTo>
                    <a:pt x="1644" y="3425"/>
                    <a:pt x="1736" y="3539"/>
                    <a:pt x="1873" y="3653"/>
                  </a:cubicBezTo>
                  <a:cubicBezTo>
                    <a:pt x="1941" y="3722"/>
                    <a:pt x="2032" y="3813"/>
                    <a:pt x="2124" y="3881"/>
                  </a:cubicBezTo>
                  <a:cubicBezTo>
                    <a:pt x="2146" y="3881"/>
                    <a:pt x="2146" y="3881"/>
                    <a:pt x="2146" y="3904"/>
                  </a:cubicBezTo>
                  <a:cubicBezTo>
                    <a:pt x="2261" y="3973"/>
                    <a:pt x="2375" y="4064"/>
                    <a:pt x="2489" y="4155"/>
                  </a:cubicBezTo>
                  <a:cubicBezTo>
                    <a:pt x="2626" y="4224"/>
                    <a:pt x="2740" y="4315"/>
                    <a:pt x="2877" y="4383"/>
                  </a:cubicBezTo>
                  <a:cubicBezTo>
                    <a:pt x="2991" y="4452"/>
                    <a:pt x="3128" y="4543"/>
                    <a:pt x="3265" y="4612"/>
                  </a:cubicBezTo>
                  <a:cubicBezTo>
                    <a:pt x="3333" y="4635"/>
                    <a:pt x="3402" y="4680"/>
                    <a:pt x="3447" y="4703"/>
                  </a:cubicBezTo>
                  <a:cubicBezTo>
                    <a:pt x="3539" y="4749"/>
                    <a:pt x="3607" y="4771"/>
                    <a:pt x="3676" y="4817"/>
                  </a:cubicBezTo>
                  <a:cubicBezTo>
                    <a:pt x="3744" y="4840"/>
                    <a:pt x="3813" y="4863"/>
                    <a:pt x="3858" y="4886"/>
                  </a:cubicBezTo>
                  <a:cubicBezTo>
                    <a:pt x="3927" y="4886"/>
                    <a:pt x="3972" y="4908"/>
                    <a:pt x="4041" y="4931"/>
                  </a:cubicBezTo>
                  <a:cubicBezTo>
                    <a:pt x="4109" y="4954"/>
                    <a:pt x="4155" y="4977"/>
                    <a:pt x="4224" y="5000"/>
                  </a:cubicBezTo>
                  <a:cubicBezTo>
                    <a:pt x="4269" y="5000"/>
                    <a:pt x="4338" y="5023"/>
                    <a:pt x="4383" y="5045"/>
                  </a:cubicBezTo>
                  <a:cubicBezTo>
                    <a:pt x="4475" y="5068"/>
                    <a:pt x="4566" y="5091"/>
                    <a:pt x="4657" y="5114"/>
                  </a:cubicBezTo>
                  <a:cubicBezTo>
                    <a:pt x="4726" y="5137"/>
                    <a:pt x="4817" y="5137"/>
                    <a:pt x="4908" y="5159"/>
                  </a:cubicBezTo>
                  <a:lnTo>
                    <a:pt x="5000" y="5159"/>
                  </a:lnTo>
                  <a:cubicBezTo>
                    <a:pt x="5068" y="5159"/>
                    <a:pt x="5137" y="5137"/>
                    <a:pt x="5182" y="5091"/>
                  </a:cubicBezTo>
                  <a:cubicBezTo>
                    <a:pt x="5182" y="5045"/>
                    <a:pt x="5205" y="4977"/>
                    <a:pt x="5182" y="4931"/>
                  </a:cubicBezTo>
                  <a:cubicBezTo>
                    <a:pt x="5159" y="4931"/>
                    <a:pt x="5159" y="4908"/>
                    <a:pt x="5159" y="4908"/>
                  </a:cubicBezTo>
                  <a:lnTo>
                    <a:pt x="5137" y="4886"/>
                  </a:lnTo>
                  <a:lnTo>
                    <a:pt x="5137" y="4886"/>
                  </a:lnTo>
                  <a:cubicBezTo>
                    <a:pt x="5137" y="4886"/>
                    <a:pt x="5137" y="4886"/>
                    <a:pt x="5137" y="4886"/>
                  </a:cubicBezTo>
                  <a:cubicBezTo>
                    <a:pt x="5137" y="4886"/>
                    <a:pt x="5137" y="4863"/>
                    <a:pt x="5137" y="4863"/>
                  </a:cubicBezTo>
                  <a:cubicBezTo>
                    <a:pt x="5137" y="4840"/>
                    <a:pt x="5114" y="4794"/>
                    <a:pt x="5068" y="4794"/>
                  </a:cubicBezTo>
                  <a:cubicBezTo>
                    <a:pt x="5045" y="4771"/>
                    <a:pt x="5022" y="4771"/>
                    <a:pt x="4977" y="4749"/>
                  </a:cubicBezTo>
                  <a:cubicBezTo>
                    <a:pt x="4954" y="4749"/>
                    <a:pt x="4931" y="4749"/>
                    <a:pt x="4908" y="4726"/>
                  </a:cubicBezTo>
                  <a:cubicBezTo>
                    <a:pt x="4885" y="4726"/>
                    <a:pt x="4840" y="4726"/>
                    <a:pt x="4817" y="4703"/>
                  </a:cubicBezTo>
                  <a:lnTo>
                    <a:pt x="4794" y="4703"/>
                  </a:lnTo>
                  <a:cubicBezTo>
                    <a:pt x="4749" y="4657"/>
                    <a:pt x="4680" y="4635"/>
                    <a:pt x="4612" y="4612"/>
                  </a:cubicBezTo>
                  <a:cubicBezTo>
                    <a:pt x="4589" y="4612"/>
                    <a:pt x="4543" y="4612"/>
                    <a:pt x="4520" y="4589"/>
                  </a:cubicBezTo>
                  <a:cubicBezTo>
                    <a:pt x="4520" y="4566"/>
                    <a:pt x="4497" y="4566"/>
                    <a:pt x="4475" y="4543"/>
                  </a:cubicBezTo>
                  <a:cubicBezTo>
                    <a:pt x="4452" y="4520"/>
                    <a:pt x="4406" y="4520"/>
                    <a:pt x="4383" y="4498"/>
                  </a:cubicBezTo>
                  <a:lnTo>
                    <a:pt x="4383" y="4498"/>
                  </a:lnTo>
                  <a:cubicBezTo>
                    <a:pt x="4384" y="4498"/>
                    <a:pt x="4386" y="4500"/>
                    <a:pt x="4406" y="4520"/>
                  </a:cubicBezTo>
                  <a:lnTo>
                    <a:pt x="4178" y="4406"/>
                  </a:lnTo>
                  <a:cubicBezTo>
                    <a:pt x="4109" y="4383"/>
                    <a:pt x="4064" y="4361"/>
                    <a:pt x="3995" y="4338"/>
                  </a:cubicBezTo>
                  <a:cubicBezTo>
                    <a:pt x="3858" y="4246"/>
                    <a:pt x="3699" y="4178"/>
                    <a:pt x="3539" y="4087"/>
                  </a:cubicBezTo>
                  <a:cubicBezTo>
                    <a:pt x="3402" y="4018"/>
                    <a:pt x="3265" y="3927"/>
                    <a:pt x="3128" y="3836"/>
                  </a:cubicBezTo>
                  <a:cubicBezTo>
                    <a:pt x="2968" y="3767"/>
                    <a:pt x="2808" y="3676"/>
                    <a:pt x="2671" y="3585"/>
                  </a:cubicBezTo>
                  <a:cubicBezTo>
                    <a:pt x="2580" y="3539"/>
                    <a:pt x="2489" y="3470"/>
                    <a:pt x="2420" y="3425"/>
                  </a:cubicBezTo>
                  <a:lnTo>
                    <a:pt x="2375" y="3402"/>
                  </a:lnTo>
                  <a:cubicBezTo>
                    <a:pt x="2352" y="3379"/>
                    <a:pt x="2329" y="3356"/>
                    <a:pt x="2306" y="3333"/>
                  </a:cubicBezTo>
                  <a:lnTo>
                    <a:pt x="2238" y="3333"/>
                  </a:lnTo>
                  <a:cubicBezTo>
                    <a:pt x="2215" y="3311"/>
                    <a:pt x="2192" y="3311"/>
                    <a:pt x="2192" y="3288"/>
                  </a:cubicBezTo>
                  <a:cubicBezTo>
                    <a:pt x="2101" y="3219"/>
                    <a:pt x="2009" y="3151"/>
                    <a:pt x="1941" y="3060"/>
                  </a:cubicBezTo>
                  <a:cubicBezTo>
                    <a:pt x="1850" y="2991"/>
                    <a:pt x="1758" y="2900"/>
                    <a:pt x="1690" y="2808"/>
                  </a:cubicBezTo>
                  <a:cubicBezTo>
                    <a:pt x="1599" y="2717"/>
                    <a:pt x="1530" y="2649"/>
                    <a:pt x="1439" y="2557"/>
                  </a:cubicBezTo>
                  <a:cubicBezTo>
                    <a:pt x="1370" y="2466"/>
                    <a:pt x="1302" y="2375"/>
                    <a:pt x="1233" y="2284"/>
                  </a:cubicBezTo>
                  <a:cubicBezTo>
                    <a:pt x="1188" y="2192"/>
                    <a:pt x="1119" y="2101"/>
                    <a:pt x="1074" y="2010"/>
                  </a:cubicBezTo>
                  <a:cubicBezTo>
                    <a:pt x="1005" y="1918"/>
                    <a:pt x="960" y="1827"/>
                    <a:pt x="914" y="1736"/>
                  </a:cubicBezTo>
                  <a:cubicBezTo>
                    <a:pt x="891" y="1690"/>
                    <a:pt x="868" y="1644"/>
                    <a:pt x="845" y="1599"/>
                  </a:cubicBezTo>
                  <a:cubicBezTo>
                    <a:pt x="800" y="1553"/>
                    <a:pt x="777" y="1485"/>
                    <a:pt x="754" y="1439"/>
                  </a:cubicBezTo>
                  <a:cubicBezTo>
                    <a:pt x="731" y="1348"/>
                    <a:pt x="686" y="1234"/>
                    <a:pt x="640" y="1142"/>
                  </a:cubicBezTo>
                  <a:cubicBezTo>
                    <a:pt x="640" y="1142"/>
                    <a:pt x="640" y="1119"/>
                    <a:pt x="640" y="1097"/>
                  </a:cubicBezTo>
                  <a:cubicBezTo>
                    <a:pt x="617" y="1051"/>
                    <a:pt x="594" y="1005"/>
                    <a:pt x="571" y="960"/>
                  </a:cubicBezTo>
                  <a:cubicBezTo>
                    <a:pt x="549" y="891"/>
                    <a:pt x="549" y="846"/>
                    <a:pt x="526" y="777"/>
                  </a:cubicBezTo>
                  <a:cubicBezTo>
                    <a:pt x="480" y="663"/>
                    <a:pt x="457" y="572"/>
                    <a:pt x="435" y="480"/>
                  </a:cubicBezTo>
                  <a:cubicBezTo>
                    <a:pt x="435" y="389"/>
                    <a:pt x="435" y="321"/>
                    <a:pt x="412" y="252"/>
                  </a:cubicBezTo>
                  <a:cubicBezTo>
                    <a:pt x="412" y="229"/>
                    <a:pt x="412" y="229"/>
                    <a:pt x="412" y="206"/>
                  </a:cubicBezTo>
                  <a:cubicBezTo>
                    <a:pt x="412" y="161"/>
                    <a:pt x="389" y="138"/>
                    <a:pt x="366" y="115"/>
                  </a:cubicBezTo>
                  <a:cubicBezTo>
                    <a:pt x="343" y="92"/>
                    <a:pt x="320" y="69"/>
                    <a:pt x="275" y="69"/>
                  </a:cubicBezTo>
                  <a:cubicBezTo>
                    <a:pt x="275" y="69"/>
                    <a:pt x="252" y="92"/>
                    <a:pt x="229" y="92"/>
                  </a:cubicBezTo>
                  <a:cubicBezTo>
                    <a:pt x="229" y="69"/>
                    <a:pt x="229" y="69"/>
                    <a:pt x="229" y="47"/>
                  </a:cubicBezTo>
                  <a:cubicBezTo>
                    <a:pt x="206" y="24"/>
                    <a:pt x="183" y="1"/>
                    <a:pt x="16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6" name="Google Shape;9799;p58"/>
            <p:cNvSpPr/>
            <p:nvPr/>
          </p:nvSpPr>
          <p:spPr>
            <a:xfrm>
              <a:off x="5205540" y="3624336"/>
              <a:ext cx="331178" cy="100046"/>
            </a:xfrm>
            <a:custGeom>
              <a:avLst/>
              <a:gdLst/>
              <a:ahLst/>
              <a:cxnLst/>
              <a:rect l="l" t="t" r="r" b="b"/>
              <a:pathLst>
                <a:path w="7031" h="2124" extrusionOk="0">
                  <a:moveTo>
                    <a:pt x="6802" y="1"/>
                  </a:moveTo>
                  <a:cubicBezTo>
                    <a:pt x="6779" y="1"/>
                    <a:pt x="6756" y="1"/>
                    <a:pt x="6734" y="24"/>
                  </a:cubicBezTo>
                  <a:cubicBezTo>
                    <a:pt x="6711" y="24"/>
                    <a:pt x="6688" y="46"/>
                    <a:pt x="6665" y="69"/>
                  </a:cubicBezTo>
                  <a:cubicBezTo>
                    <a:pt x="6665" y="69"/>
                    <a:pt x="6642" y="92"/>
                    <a:pt x="6642" y="92"/>
                  </a:cubicBezTo>
                  <a:cubicBezTo>
                    <a:pt x="6597" y="115"/>
                    <a:pt x="6574" y="160"/>
                    <a:pt x="6551" y="183"/>
                  </a:cubicBezTo>
                  <a:cubicBezTo>
                    <a:pt x="6437" y="297"/>
                    <a:pt x="6323" y="389"/>
                    <a:pt x="6209" y="503"/>
                  </a:cubicBezTo>
                  <a:cubicBezTo>
                    <a:pt x="6186" y="526"/>
                    <a:pt x="6163" y="548"/>
                    <a:pt x="6140" y="571"/>
                  </a:cubicBezTo>
                  <a:cubicBezTo>
                    <a:pt x="6026" y="640"/>
                    <a:pt x="5912" y="708"/>
                    <a:pt x="5821" y="777"/>
                  </a:cubicBezTo>
                  <a:cubicBezTo>
                    <a:pt x="5706" y="845"/>
                    <a:pt x="5592" y="891"/>
                    <a:pt x="5478" y="959"/>
                  </a:cubicBezTo>
                  <a:cubicBezTo>
                    <a:pt x="5364" y="1005"/>
                    <a:pt x="5250" y="1073"/>
                    <a:pt x="5136" y="1119"/>
                  </a:cubicBezTo>
                  <a:cubicBezTo>
                    <a:pt x="5022" y="1165"/>
                    <a:pt x="4908" y="1210"/>
                    <a:pt x="4793" y="1256"/>
                  </a:cubicBezTo>
                  <a:cubicBezTo>
                    <a:pt x="4679" y="1302"/>
                    <a:pt x="4565" y="1347"/>
                    <a:pt x="4428" y="1370"/>
                  </a:cubicBezTo>
                  <a:cubicBezTo>
                    <a:pt x="4428" y="1370"/>
                    <a:pt x="4405" y="1393"/>
                    <a:pt x="4383" y="1393"/>
                  </a:cubicBezTo>
                  <a:lnTo>
                    <a:pt x="4428" y="1393"/>
                  </a:lnTo>
                  <a:cubicBezTo>
                    <a:pt x="4314" y="1416"/>
                    <a:pt x="4200" y="1439"/>
                    <a:pt x="4109" y="1462"/>
                  </a:cubicBezTo>
                  <a:cubicBezTo>
                    <a:pt x="3926" y="1507"/>
                    <a:pt x="3766" y="1553"/>
                    <a:pt x="3584" y="1576"/>
                  </a:cubicBezTo>
                  <a:cubicBezTo>
                    <a:pt x="3492" y="1598"/>
                    <a:pt x="3401" y="1598"/>
                    <a:pt x="3310" y="1598"/>
                  </a:cubicBezTo>
                  <a:cubicBezTo>
                    <a:pt x="3219" y="1621"/>
                    <a:pt x="3127" y="1621"/>
                    <a:pt x="3036" y="1621"/>
                  </a:cubicBezTo>
                  <a:cubicBezTo>
                    <a:pt x="2739" y="1621"/>
                    <a:pt x="2442" y="1598"/>
                    <a:pt x="2146" y="1576"/>
                  </a:cubicBezTo>
                  <a:cubicBezTo>
                    <a:pt x="2009" y="1553"/>
                    <a:pt x="1872" y="1530"/>
                    <a:pt x="1735" y="1530"/>
                  </a:cubicBezTo>
                  <a:cubicBezTo>
                    <a:pt x="1666" y="1507"/>
                    <a:pt x="1575" y="1484"/>
                    <a:pt x="1507" y="1484"/>
                  </a:cubicBezTo>
                  <a:cubicBezTo>
                    <a:pt x="1438" y="1462"/>
                    <a:pt x="1370" y="1462"/>
                    <a:pt x="1301" y="1439"/>
                  </a:cubicBezTo>
                  <a:cubicBezTo>
                    <a:pt x="1210" y="1439"/>
                    <a:pt x="1141" y="1416"/>
                    <a:pt x="1073" y="1393"/>
                  </a:cubicBezTo>
                  <a:cubicBezTo>
                    <a:pt x="982" y="1393"/>
                    <a:pt x="890" y="1370"/>
                    <a:pt x="822" y="1347"/>
                  </a:cubicBezTo>
                  <a:lnTo>
                    <a:pt x="845" y="1347"/>
                  </a:lnTo>
                  <a:cubicBezTo>
                    <a:pt x="776" y="1325"/>
                    <a:pt x="708" y="1325"/>
                    <a:pt x="639" y="1302"/>
                  </a:cubicBezTo>
                  <a:lnTo>
                    <a:pt x="594" y="1279"/>
                  </a:lnTo>
                  <a:lnTo>
                    <a:pt x="616" y="1302"/>
                  </a:lnTo>
                  <a:cubicBezTo>
                    <a:pt x="594" y="1279"/>
                    <a:pt x="571" y="1279"/>
                    <a:pt x="525" y="1256"/>
                  </a:cubicBezTo>
                  <a:cubicBezTo>
                    <a:pt x="502" y="1256"/>
                    <a:pt x="479" y="1256"/>
                    <a:pt x="434" y="1233"/>
                  </a:cubicBezTo>
                  <a:cubicBezTo>
                    <a:pt x="365" y="1233"/>
                    <a:pt x="297" y="1256"/>
                    <a:pt x="251" y="1302"/>
                  </a:cubicBezTo>
                  <a:cubicBezTo>
                    <a:pt x="228" y="1347"/>
                    <a:pt x="228" y="1393"/>
                    <a:pt x="251" y="1439"/>
                  </a:cubicBezTo>
                  <a:cubicBezTo>
                    <a:pt x="251" y="1462"/>
                    <a:pt x="274" y="1484"/>
                    <a:pt x="297" y="1507"/>
                  </a:cubicBezTo>
                  <a:cubicBezTo>
                    <a:pt x="251" y="1484"/>
                    <a:pt x="228" y="1484"/>
                    <a:pt x="183" y="1462"/>
                  </a:cubicBezTo>
                  <a:cubicBezTo>
                    <a:pt x="183" y="1462"/>
                    <a:pt x="183" y="1462"/>
                    <a:pt x="160" y="1439"/>
                  </a:cubicBezTo>
                  <a:cubicBezTo>
                    <a:pt x="145" y="1439"/>
                    <a:pt x="129" y="1429"/>
                    <a:pt x="114" y="1429"/>
                  </a:cubicBezTo>
                  <a:cubicBezTo>
                    <a:pt x="107" y="1429"/>
                    <a:pt x="99" y="1431"/>
                    <a:pt x="91" y="1439"/>
                  </a:cubicBezTo>
                  <a:cubicBezTo>
                    <a:pt x="69" y="1439"/>
                    <a:pt x="46" y="1439"/>
                    <a:pt x="23" y="1462"/>
                  </a:cubicBezTo>
                  <a:cubicBezTo>
                    <a:pt x="0" y="1484"/>
                    <a:pt x="0" y="1530"/>
                    <a:pt x="0" y="1553"/>
                  </a:cubicBezTo>
                  <a:cubicBezTo>
                    <a:pt x="0" y="1576"/>
                    <a:pt x="23" y="1598"/>
                    <a:pt x="46" y="1621"/>
                  </a:cubicBezTo>
                  <a:cubicBezTo>
                    <a:pt x="91" y="1644"/>
                    <a:pt x="114" y="1667"/>
                    <a:pt x="160" y="1690"/>
                  </a:cubicBezTo>
                  <a:cubicBezTo>
                    <a:pt x="206" y="1690"/>
                    <a:pt x="228" y="1713"/>
                    <a:pt x="274" y="1735"/>
                  </a:cubicBezTo>
                  <a:cubicBezTo>
                    <a:pt x="343" y="1758"/>
                    <a:pt x="411" y="1781"/>
                    <a:pt x="479" y="1804"/>
                  </a:cubicBezTo>
                  <a:cubicBezTo>
                    <a:pt x="616" y="1850"/>
                    <a:pt x="776" y="1895"/>
                    <a:pt x="936" y="1941"/>
                  </a:cubicBezTo>
                  <a:cubicBezTo>
                    <a:pt x="1050" y="1964"/>
                    <a:pt x="1187" y="2009"/>
                    <a:pt x="1324" y="2032"/>
                  </a:cubicBezTo>
                  <a:cubicBezTo>
                    <a:pt x="1484" y="2055"/>
                    <a:pt x="1644" y="2078"/>
                    <a:pt x="1803" y="2078"/>
                  </a:cubicBezTo>
                  <a:cubicBezTo>
                    <a:pt x="1940" y="2101"/>
                    <a:pt x="2100" y="2101"/>
                    <a:pt x="2260" y="2101"/>
                  </a:cubicBezTo>
                  <a:cubicBezTo>
                    <a:pt x="2420" y="2101"/>
                    <a:pt x="2602" y="2123"/>
                    <a:pt x="2762" y="2123"/>
                  </a:cubicBezTo>
                  <a:cubicBezTo>
                    <a:pt x="2922" y="2101"/>
                    <a:pt x="3104" y="2101"/>
                    <a:pt x="3264" y="2101"/>
                  </a:cubicBezTo>
                  <a:cubicBezTo>
                    <a:pt x="3424" y="2078"/>
                    <a:pt x="3584" y="2055"/>
                    <a:pt x="3766" y="2032"/>
                  </a:cubicBezTo>
                  <a:cubicBezTo>
                    <a:pt x="3858" y="2009"/>
                    <a:pt x="3972" y="2009"/>
                    <a:pt x="4063" y="1986"/>
                  </a:cubicBezTo>
                  <a:cubicBezTo>
                    <a:pt x="4177" y="1964"/>
                    <a:pt x="4291" y="1941"/>
                    <a:pt x="4405" y="1895"/>
                  </a:cubicBezTo>
                  <a:lnTo>
                    <a:pt x="4405" y="1895"/>
                  </a:lnTo>
                  <a:lnTo>
                    <a:pt x="4383" y="1918"/>
                  </a:lnTo>
                  <a:cubicBezTo>
                    <a:pt x="4451" y="1895"/>
                    <a:pt x="4542" y="1872"/>
                    <a:pt x="4634" y="1827"/>
                  </a:cubicBezTo>
                  <a:cubicBezTo>
                    <a:pt x="4702" y="1804"/>
                    <a:pt x="4771" y="1781"/>
                    <a:pt x="4839" y="1758"/>
                  </a:cubicBezTo>
                  <a:cubicBezTo>
                    <a:pt x="4999" y="1713"/>
                    <a:pt x="5136" y="1644"/>
                    <a:pt x="5296" y="1576"/>
                  </a:cubicBezTo>
                  <a:cubicBezTo>
                    <a:pt x="5433" y="1530"/>
                    <a:pt x="5570" y="1462"/>
                    <a:pt x="5706" y="1393"/>
                  </a:cubicBezTo>
                  <a:cubicBezTo>
                    <a:pt x="5866" y="1325"/>
                    <a:pt x="5980" y="1233"/>
                    <a:pt x="6117" y="1142"/>
                  </a:cubicBezTo>
                  <a:cubicBezTo>
                    <a:pt x="6231" y="1073"/>
                    <a:pt x="6368" y="1005"/>
                    <a:pt x="6460" y="914"/>
                  </a:cubicBezTo>
                  <a:cubicBezTo>
                    <a:pt x="6574" y="822"/>
                    <a:pt x="6665" y="731"/>
                    <a:pt x="6756" y="617"/>
                  </a:cubicBezTo>
                  <a:cubicBezTo>
                    <a:pt x="6825" y="571"/>
                    <a:pt x="6893" y="480"/>
                    <a:pt x="6939" y="412"/>
                  </a:cubicBezTo>
                  <a:cubicBezTo>
                    <a:pt x="6985" y="389"/>
                    <a:pt x="7008" y="343"/>
                    <a:pt x="7030" y="297"/>
                  </a:cubicBezTo>
                  <a:cubicBezTo>
                    <a:pt x="7030" y="275"/>
                    <a:pt x="7030" y="229"/>
                    <a:pt x="7030" y="206"/>
                  </a:cubicBezTo>
                  <a:cubicBezTo>
                    <a:pt x="7030" y="183"/>
                    <a:pt x="7008" y="160"/>
                    <a:pt x="7008" y="115"/>
                  </a:cubicBezTo>
                  <a:cubicBezTo>
                    <a:pt x="6985" y="92"/>
                    <a:pt x="6962" y="92"/>
                    <a:pt x="6939" y="69"/>
                  </a:cubicBezTo>
                  <a:cubicBezTo>
                    <a:pt x="6939" y="69"/>
                    <a:pt x="6916" y="46"/>
                    <a:pt x="6916" y="46"/>
                  </a:cubicBezTo>
                  <a:cubicBezTo>
                    <a:pt x="6916" y="46"/>
                    <a:pt x="6893" y="24"/>
                    <a:pt x="6893" y="24"/>
                  </a:cubicBezTo>
                  <a:cubicBezTo>
                    <a:pt x="6871" y="24"/>
                    <a:pt x="6848" y="1"/>
                    <a:pt x="682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7" name="Google Shape;9800;p58"/>
            <p:cNvSpPr/>
            <p:nvPr/>
          </p:nvSpPr>
          <p:spPr>
            <a:xfrm>
              <a:off x="5745266" y="3857642"/>
              <a:ext cx="41968" cy="124115"/>
            </a:xfrm>
            <a:custGeom>
              <a:avLst/>
              <a:gdLst/>
              <a:ahLst/>
              <a:cxnLst/>
              <a:rect l="l" t="t" r="r" b="b"/>
              <a:pathLst>
                <a:path w="891" h="2635" extrusionOk="0">
                  <a:moveTo>
                    <a:pt x="115" y="1"/>
                  </a:moveTo>
                  <a:cubicBezTo>
                    <a:pt x="115" y="1"/>
                    <a:pt x="92" y="24"/>
                    <a:pt x="92" y="24"/>
                  </a:cubicBezTo>
                  <a:cubicBezTo>
                    <a:pt x="46" y="46"/>
                    <a:pt x="46" y="92"/>
                    <a:pt x="69" y="115"/>
                  </a:cubicBezTo>
                  <a:cubicBezTo>
                    <a:pt x="92" y="161"/>
                    <a:pt x="115" y="183"/>
                    <a:pt x="115" y="206"/>
                  </a:cubicBezTo>
                  <a:cubicBezTo>
                    <a:pt x="160" y="297"/>
                    <a:pt x="183" y="389"/>
                    <a:pt x="206" y="480"/>
                  </a:cubicBezTo>
                  <a:cubicBezTo>
                    <a:pt x="206" y="571"/>
                    <a:pt x="229" y="663"/>
                    <a:pt x="229" y="777"/>
                  </a:cubicBezTo>
                  <a:cubicBezTo>
                    <a:pt x="252" y="868"/>
                    <a:pt x="252" y="982"/>
                    <a:pt x="252" y="1074"/>
                  </a:cubicBezTo>
                  <a:cubicBezTo>
                    <a:pt x="274" y="1188"/>
                    <a:pt x="274" y="1279"/>
                    <a:pt x="274" y="1370"/>
                  </a:cubicBezTo>
                  <a:cubicBezTo>
                    <a:pt x="297" y="1462"/>
                    <a:pt x="297" y="1576"/>
                    <a:pt x="274" y="1667"/>
                  </a:cubicBezTo>
                  <a:cubicBezTo>
                    <a:pt x="274" y="1758"/>
                    <a:pt x="274" y="1827"/>
                    <a:pt x="252" y="1918"/>
                  </a:cubicBezTo>
                  <a:cubicBezTo>
                    <a:pt x="252" y="1964"/>
                    <a:pt x="252" y="2009"/>
                    <a:pt x="229" y="2055"/>
                  </a:cubicBezTo>
                  <a:cubicBezTo>
                    <a:pt x="229" y="2101"/>
                    <a:pt x="206" y="2146"/>
                    <a:pt x="206" y="2192"/>
                  </a:cubicBezTo>
                  <a:cubicBezTo>
                    <a:pt x="183" y="2238"/>
                    <a:pt x="160" y="2283"/>
                    <a:pt x="115" y="2329"/>
                  </a:cubicBezTo>
                  <a:cubicBezTo>
                    <a:pt x="92" y="2352"/>
                    <a:pt x="69" y="2397"/>
                    <a:pt x="46" y="2443"/>
                  </a:cubicBezTo>
                  <a:cubicBezTo>
                    <a:pt x="46" y="2420"/>
                    <a:pt x="46" y="2420"/>
                    <a:pt x="46" y="2420"/>
                  </a:cubicBezTo>
                  <a:cubicBezTo>
                    <a:pt x="46" y="2420"/>
                    <a:pt x="23" y="2443"/>
                    <a:pt x="23" y="2466"/>
                  </a:cubicBezTo>
                  <a:cubicBezTo>
                    <a:pt x="23" y="2466"/>
                    <a:pt x="23" y="2489"/>
                    <a:pt x="0" y="2489"/>
                  </a:cubicBezTo>
                  <a:cubicBezTo>
                    <a:pt x="0" y="2534"/>
                    <a:pt x="23" y="2557"/>
                    <a:pt x="23" y="2580"/>
                  </a:cubicBezTo>
                  <a:cubicBezTo>
                    <a:pt x="40" y="2613"/>
                    <a:pt x="69" y="2635"/>
                    <a:pt x="101" y="2635"/>
                  </a:cubicBezTo>
                  <a:cubicBezTo>
                    <a:pt x="113" y="2635"/>
                    <a:pt x="125" y="2632"/>
                    <a:pt x="137" y="2626"/>
                  </a:cubicBezTo>
                  <a:cubicBezTo>
                    <a:pt x="183" y="2626"/>
                    <a:pt x="229" y="2626"/>
                    <a:pt x="252" y="2603"/>
                  </a:cubicBezTo>
                  <a:cubicBezTo>
                    <a:pt x="274" y="2580"/>
                    <a:pt x="297" y="2580"/>
                    <a:pt x="320" y="2557"/>
                  </a:cubicBezTo>
                  <a:lnTo>
                    <a:pt x="411" y="2557"/>
                  </a:lnTo>
                  <a:cubicBezTo>
                    <a:pt x="457" y="2534"/>
                    <a:pt x="503" y="2512"/>
                    <a:pt x="525" y="2489"/>
                  </a:cubicBezTo>
                  <a:cubicBezTo>
                    <a:pt x="571" y="2443"/>
                    <a:pt x="594" y="2397"/>
                    <a:pt x="617" y="2375"/>
                  </a:cubicBezTo>
                  <a:cubicBezTo>
                    <a:pt x="662" y="2306"/>
                    <a:pt x="708" y="2238"/>
                    <a:pt x="754" y="2169"/>
                  </a:cubicBezTo>
                  <a:cubicBezTo>
                    <a:pt x="799" y="2101"/>
                    <a:pt x="822" y="2009"/>
                    <a:pt x="845" y="1941"/>
                  </a:cubicBezTo>
                  <a:cubicBezTo>
                    <a:pt x="845" y="1850"/>
                    <a:pt x="868" y="1781"/>
                    <a:pt x="868" y="1713"/>
                  </a:cubicBezTo>
                  <a:cubicBezTo>
                    <a:pt x="891" y="1553"/>
                    <a:pt x="891" y="1393"/>
                    <a:pt x="891" y="1233"/>
                  </a:cubicBezTo>
                  <a:cubicBezTo>
                    <a:pt x="868" y="1074"/>
                    <a:pt x="868" y="937"/>
                    <a:pt x="845" y="777"/>
                  </a:cubicBezTo>
                  <a:cubicBezTo>
                    <a:pt x="845" y="754"/>
                    <a:pt x="845" y="708"/>
                    <a:pt x="822" y="663"/>
                  </a:cubicBezTo>
                  <a:cubicBezTo>
                    <a:pt x="822" y="640"/>
                    <a:pt x="799" y="617"/>
                    <a:pt x="799" y="594"/>
                  </a:cubicBezTo>
                  <a:cubicBezTo>
                    <a:pt x="776" y="526"/>
                    <a:pt x="754" y="457"/>
                    <a:pt x="708" y="412"/>
                  </a:cubicBezTo>
                  <a:cubicBezTo>
                    <a:pt x="685" y="366"/>
                    <a:pt x="662" y="297"/>
                    <a:pt x="617" y="252"/>
                  </a:cubicBezTo>
                  <a:cubicBezTo>
                    <a:pt x="594" y="229"/>
                    <a:pt x="571" y="206"/>
                    <a:pt x="548" y="183"/>
                  </a:cubicBezTo>
                  <a:cubicBezTo>
                    <a:pt x="548" y="183"/>
                    <a:pt x="525" y="161"/>
                    <a:pt x="525" y="161"/>
                  </a:cubicBezTo>
                  <a:cubicBezTo>
                    <a:pt x="503" y="138"/>
                    <a:pt x="457" y="115"/>
                    <a:pt x="434" y="115"/>
                  </a:cubicBezTo>
                  <a:lnTo>
                    <a:pt x="388" y="115"/>
                  </a:lnTo>
                  <a:cubicBezTo>
                    <a:pt x="366" y="115"/>
                    <a:pt x="320" y="115"/>
                    <a:pt x="297" y="138"/>
                  </a:cubicBezTo>
                  <a:cubicBezTo>
                    <a:pt x="297" y="138"/>
                    <a:pt x="274" y="161"/>
                    <a:pt x="274" y="183"/>
                  </a:cubicBezTo>
                  <a:cubicBezTo>
                    <a:pt x="252" y="161"/>
                    <a:pt x="252" y="161"/>
                    <a:pt x="252" y="138"/>
                  </a:cubicBezTo>
                  <a:cubicBezTo>
                    <a:pt x="229" y="115"/>
                    <a:pt x="206" y="69"/>
                    <a:pt x="183" y="46"/>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8" name="Google Shape;9801;p58"/>
            <p:cNvSpPr/>
            <p:nvPr/>
          </p:nvSpPr>
          <p:spPr>
            <a:xfrm>
              <a:off x="5671170" y="3953357"/>
              <a:ext cx="50494" cy="130286"/>
            </a:xfrm>
            <a:custGeom>
              <a:avLst/>
              <a:gdLst/>
              <a:ahLst/>
              <a:cxnLst/>
              <a:rect l="l" t="t" r="r" b="b"/>
              <a:pathLst>
                <a:path w="1072" h="2766" extrusionOk="0">
                  <a:moveTo>
                    <a:pt x="820" y="0"/>
                  </a:moveTo>
                  <a:cubicBezTo>
                    <a:pt x="797" y="0"/>
                    <a:pt x="775" y="46"/>
                    <a:pt x="775" y="69"/>
                  </a:cubicBezTo>
                  <a:cubicBezTo>
                    <a:pt x="775" y="137"/>
                    <a:pt x="775" y="183"/>
                    <a:pt x="775" y="251"/>
                  </a:cubicBezTo>
                  <a:cubicBezTo>
                    <a:pt x="775" y="320"/>
                    <a:pt x="775" y="365"/>
                    <a:pt x="775" y="434"/>
                  </a:cubicBezTo>
                  <a:cubicBezTo>
                    <a:pt x="775" y="502"/>
                    <a:pt x="775" y="571"/>
                    <a:pt x="775" y="639"/>
                  </a:cubicBezTo>
                  <a:cubicBezTo>
                    <a:pt x="775" y="700"/>
                    <a:pt x="775" y="761"/>
                    <a:pt x="775" y="822"/>
                  </a:cubicBezTo>
                  <a:cubicBezTo>
                    <a:pt x="775" y="868"/>
                    <a:pt x="775" y="936"/>
                    <a:pt x="752" y="1005"/>
                  </a:cubicBezTo>
                  <a:cubicBezTo>
                    <a:pt x="752" y="1141"/>
                    <a:pt x="729" y="1278"/>
                    <a:pt x="706" y="1415"/>
                  </a:cubicBezTo>
                  <a:cubicBezTo>
                    <a:pt x="683" y="1507"/>
                    <a:pt x="660" y="1575"/>
                    <a:pt x="638" y="1644"/>
                  </a:cubicBezTo>
                  <a:cubicBezTo>
                    <a:pt x="615" y="1712"/>
                    <a:pt x="592" y="1781"/>
                    <a:pt x="569" y="1826"/>
                  </a:cubicBezTo>
                  <a:cubicBezTo>
                    <a:pt x="569" y="1872"/>
                    <a:pt x="546" y="1918"/>
                    <a:pt x="523" y="1963"/>
                  </a:cubicBezTo>
                  <a:cubicBezTo>
                    <a:pt x="501" y="2009"/>
                    <a:pt x="478" y="2054"/>
                    <a:pt x="432" y="2100"/>
                  </a:cubicBezTo>
                  <a:cubicBezTo>
                    <a:pt x="409" y="2146"/>
                    <a:pt x="364" y="2191"/>
                    <a:pt x="341" y="2237"/>
                  </a:cubicBezTo>
                  <a:cubicBezTo>
                    <a:pt x="295" y="2283"/>
                    <a:pt x="272" y="2328"/>
                    <a:pt x="227" y="2374"/>
                  </a:cubicBezTo>
                  <a:cubicBezTo>
                    <a:pt x="204" y="2420"/>
                    <a:pt x="158" y="2443"/>
                    <a:pt x="135" y="2488"/>
                  </a:cubicBezTo>
                  <a:cubicBezTo>
                    <a:pt x="113" y="2488"/>
                    <a:pt x="113" y="2511"/>
                    <a:pt x="90" y="2511"/>
                  </a:cubicBezTo>
                  <a:cubicBezTo>
                    <a:pt x="90" y="2534"/>
                    <a:pt x="67" y="2557"/>
                    <a:pt x="44" y="2557"/>
                  </a:cubicBezTo>
                  <a:lnTo>
                    <a:pt x="67" y="2557"/>
                  </a:lnTo>
                  <a:cubicBezTo>
                    <a:pt x="44" y="2579"/>
                    <a:pt x="21" y="2602"/>
                    <a:pt x="21" y="2648"/>
                  </a:cubicBezTo>
                  <a:cubicBezTo>
                    <a:pt x="1" y="2689"/>
                    <a:pt x="53" y="2766"/>
                    <a:pt x="97" y="2766"/>
                  </a:cubicBezTo>
                  <a:cubicBezTo>
                    <a:pt x="102" y="2766"/>
                    <a:pt x="108" y="2765"/>
                    <a:pt x="113" y="2762"/>
                  </a:cubicBezTo>
                  <a:cubicBezTo>
                    <a:pt x="158" y="2762"/>
                    <a:pt x="204" y="2739"/>
                    <a:pt x="227" y="2716"/>
                  </a:cubicBezTo>
                  <a:cubicBezTo>
                    <a:pt x="272" y="2716"/>
                    <a:pt x="295" y="2694"/>
                    <a:pt x="341" y="2671"/>
                  </a:cubicBezTo>
                  <a:cubicBezTo>
                    <a:pt x="387" y="2625"/>
                    <a:pt x="455" y="2602"/>
                    <a:pt x="523" y="2557"/>
                  </a:cubicBezTo>
                  <a:cubicBezTo>
                    <a:pt x="592" y="2488"/>
                    <a:pt x="660" y="2443"/>
                    <a:pt x="729" y="2351"/>
                  </a:cubicBezTo>
                  <a:cubicBezTo>
                    <a:pt x="775" y="2306"/>
                    <a:pt x="820" y="2214"/>
                    <a:pt x="866" y="2146"/>
                  </a:cubicBezTo>
                  <a:cubicBezTo>
                    <a:pt x="912" y="2077"/>
                    <a:pt x="934" y="2009"/>
                    <a:pt x="957" y="1940"/>
                  </a:cubicBezTo>
                  <a:cubicBezTo>
                    <a:pt x="1003" y="1849"/>
                    <a:pt x="1026" y="1758"/>
                    <a:pt x="1048" y="1666"/>
                  </a:cubicBezTo>
                  <a:cubicBezTo>
                    <a:pt x="1048" y="1575"/>
                    <a:pt x="1071" y="1484"/>
                    <a:pt x="1071" y="1393"/>
                  </a:cubicBezTo>
                  <a:cubicBezTo>
                    <a:pt x="1071" y="1324"/>
                    <a:pt x="1071" y="1256"/>
                    <a:pt x="1071" y="1164"/>
                  </a:cubicBezTo>
                  <a:cubicBezTo>
                    <a:pt x="1071" y="1119"/>
                    <a:pt x="1071" y="1073"/>
                    <a:pt x="1048" y="1027"/>
                  </a:cubicBezTo>
                  <a:cubicBezTo>
                    <a:pt x="1048" y="1005"/>
                    <a:pt x="1048" y="959"/>
                    <a:pt x="1048" y="936"/>
                  </a:cubicBezTo>
                  <a:cubicBezTo>
                    <a:pt x="1026" y="913"/>
                    <a:pt x="1026" y="890"/>
                    <a:pt x="1003" y="890"/>
                  </a:cubicBezTo>
                  <a:cubicBezTo>
                    <a:pt x="1003" y="890"/>
                    <a:pt x="1003" y="868"/>
                    <a:pt x="1003" y="868"/>
                  </a:cubicBezTo>
                  <a:cubicBezTo>
                    <a:pt x="980" y="799"/>
                    <a:pt x="980" y="708"/>
                    <a:pt x="980" y="639"/>
                  </a:cubicBezTo>
                  <a:cubicBezTo>
                    <a:pt x="957" y="525"/>
                    <a:pt x="934" y="434"/>
                    <a:pt x="934" y="343"/>
                  </a:cubicBezTo>
                  <a:cubicBezTo>
                    <a:pt x="912" y="251"/>
                    <a:pt x="889" y="160"/>
                    <a:pt x="889" y="69"/>
                  </a:cubicBezTo>
                  <a:cubicBezTo>
                    <a:pt x="889" y="23"/>
                    <a:pt x="866" y="0"/>
                    <a:pt x="8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9" name="Google Shape;9802;p58"/>
            <p:cNvSpPr/>
            <p:nvPr/>
          </p:nvSpPr>
          <p:spPr>
            <a:xfrm>
              <a:off x="5524863" y="4027546"/>
              <a:ext cx="84973" cy="147808"/>
            </a:xfrm>
            <a:custGeom>
              <a:avLst/>
              <a:gdLst/>
              <a:ahLst/>
              <a:cxnLst/>
              <a:rect l="l" t="t" r="r" b="b"/>
              <a:pathLst>
                <a:path w="1804" h="3138" extrusionOk="0">
                  <a:moveTo>
                    <a:pt x="1689" y="0"/>
                  </a:moveTo>
                  <a:cubicBezTo>
                    <a:pt x="1644" y="0"/>
                    <a:pt x="1621" y="46"/>
                    <a:pt x="1621" y="91"/>
                  </a:cubicBezTo>
                  <a:cubicBezTo>
                    <a:pt x="1621" y="183"/>
                    <a:pt x="1621" y="274"/>
                    <a:pt x="1621" y="388"/>
                  </a:cubicBezTo>
                  <a:cubicBezTo>
                    <a:pt x="1621" y="457"/>
                    <a:pt x="1598" y="548"/>
                    <a:pt x="1598" y="639"/>
                  </a:cubicBezTo>
                  <a:cubicBezTo>
                    <a:pt x="1575" y="685"/>
                    <a:pt x="1575" y="731"/>
                    <a:pt x="1552" y="776"/>
                  </a:cubicBezTo>
                  <a:cubicBezTo>
                    <a:pt x="1552" y="822"/>
                    <a:pt x="1530" y="868"/>
                    <a:pt x="1530" y="913"/>
                  </a:cubicBezTo>
                  <a:cubicBezTo>
                    <a:pt x="1507" y="1004"/>
                    <a:pt x="1484" y="1096"/>
                    <a:pt x="1461" y="1187"/>
                  </a:cubicBezTo>
                  <a:cubicBezTo>
                    <a:pt x="1438" y="1278"/>
                    <a:pt x="1415" y="1370"/>
                    <a:pt x="1393" y="1438"/>
                  </a:cubicBezTo>
                  <a:cubicBezTo>
                    <a:pt x="1347" y="1575"/>
                    <a:pt x="1301" y="1689"/>
                    <a:pt x="1233" y="1803"/>
                  </a:cubicBezTo>
                  <a:cubicBezTo>
                    <a:pt x="1210" y="1872"/>
                    <a:pt x="1164" y="1940"/>
                    <a:pt x="1142" y="1986"/>
                  </a:cubicBezTo>
                  <a:cubicBezTo>
                    <a:pt x="1096" y="2054"/>
                    <a:pt x="1073" y="2123"/>
                    <a:pt x="1027" y="2191"/>
                  </a:cubicBezTo>
                  <a:cubicBezTo>
                    <a:pt x="982" y="2260"/>
                    <a:pt x="936" y="2328"/>
                    <a:pt x="868" y="2374"/>
                  </a:cubicBezTo>
                  <a:cubicBezTo>
                    <a:pt x="822" y="2420"/>
                    <a:pt x="799" y="2465"/>
                    <a:pt x="753" y="2488"/>
                  </a:cubicBezTo>
                  <a:cubicBezTo>
                    <a:pt x="731" y="2534"/>
                    <a:pt x="685" y="2557"/>
                    <a:pt x="662" y="2579"/>
                  </a:cubicBezTo>
                  <a:cubicBezTo>
                    <a:pt x="594" y="2648"/>
                    <a:pt x="525" y="2694"/>
                    <a:pt x="457" y="2762"/>
                  </a:cubicBezTo>
                  <a:cubicBezTo>
                    <a:pt x="373" y="2804"/>
                    <a:pt x="270" y="2865"/>
                    <a:pt x="183" y="2910"/>
                  </a:cubicBezTo>
                  <a:lnTo>
                    <a:pt x="183" y="2910"/>
                  </a:lnTo>
                  <a:cubicBezTo>
                    <a:pt x="183" y="2907"/>
                    <a:pt x="183" y="2904"/>
                    <a:pt x="183" y="2899"/>
                  </a:cubicBezTo>
                  <a:lnTo>
                    <a:pt x="183" y="2899"/>
                  </a:lnTo>
                  <a:cubicBezTo>
                    <a:pt x="137" y="2922"/>
                    <a:pt x="114" y="2945"/>
                    <a:pt x="69" y="2967"/>
                  </a:cubicBezTo>
                  <a:cubicBezTo>
                    <a:pt x="69" y="2967"/>
                    <a:pt x="69" y="2945"/>
                    <a:pt x="69" y="2945"/>
                  </a:cubicBezTo>
                  <a:cubicBezTo>
                    <a:pt x="23" y="2967"/>
                    <a:pt x="0" y="2990"/>
                    <a:pt x="0" y="3036"/>
                  </a:cubicBezTo>
                  <a:cubicBezTo>
                    <a:pt x="0" y="3082"/>
                    <a:pt x="46" y="3127"/>
                    <a:pt x="92" y="3127"/>
                  </a:cubicBezTo>
                  <a:cubicBezTo>
                    <a:pt x="107" y="3135"/>
                    <a:pt x="125" y="3137"/>
                    <a:pt x="143" y="3137"/>
                  </a:cubicBezTo>
                  <a:cubicBezTo>
                    <a:pt x="180" y="3137"/>
                    <a:pt x="221" y="3127"/>
                    <a:pt x="251" y="3127"/>
                  </a:cubicBezTo>
                  <a:cubicBezTo>
                    <a:pt x="297" y="3104"/>
                    <a:pt x="343" y="3104"/>
                    <a:pt x="365" y="3082"/>
                  </a:cubicBezTo>
                  <a:cubicBezTo>
                    <a:pt x="457" y="3059"/>
                    <a:pt x="525" y="3036"/>
                    <a:pt x="594" y="2990"/>
                  </a:cubicBezTo>
                  <a:cubicBezTo>
                    <a:pt x="685" y="2967"/>
                    <a:pt x="753" y="2922"/>
                    <a:pt x="799" y="2876"/>
                  </a:cubicBezTo>
                  <a:cubicBezTo>
                    <a:pt x="890" y="2830"/>
                    <a:pt x="959" y="2785"/>
                    <a:pt x="1005" y="2716"/>
                  </a:cubicBezTo>
                  <a:cubicBezTo>
                    <a:pt x="1073" y="2671"/>
                    <a:pt x="1119" y="2602"/>
                    <a:pt x="1164" y="2557"/>
                  </a:cubicBezTo>
                  <a:cubicBezTo>
                    <a:pt x="1233" y="2488"/>
                    <a:pt x="1278" y="2397"/>
                    <a:pt x="1324" y="2328"/>
                  </a:cubicBezTo>
                  <a:cubicBezTo>
                    <a:pt x="1415" y="2214"/>
                    <a:pt x="1507" y="2100"/>
                    <a:pt x="1575" y="1963"/>
                  </a:cubicBezTo>
                  <a:cubicBezTo>
                    <a:pt x="1621" y="1849"/>
                    <a:pt x="1666" y="1758"/>
                    <a:pt x="1689" y="1644"/>
                  </a:cubicBezTo>
                  <a:cubicBezTo>
                    <a:pt x="1712" y="1575"/>
                    <a:pt x="1735" y="1529"/>
                    <a:pt x="1735" y="1484"/>
                  </a:cubicBezTo>
                  <a:cubicBezTo>
                    <a:pt x="1735" y="1461"/>
                    <a:pt x="1758" y="1438"/>
                    <a:pt x="1758" y="1393"/>
                  </a:cubicBezTo>
                  <a:cubicBezTo>
                    <a:pt x="1758" y="1393"/>
                    <a:pt x="1758" y="1370"/>
                    <a:pt x="1758" y="1347"/>
                  </a:cubicBezTo>
                  <a:cubicBezTo>
                    <a:pt x="1758" y="1324"/>
                    <a:pt x="1758" y="1324"/>
                    <a:pt x="1758" y="1324"/>
                  </a:cubicBezTo>
                  <a:cubicBezTo>
                    <a:pt x="1758" y="1301"/>
                    <a:pt x="1735" y="1278"/>
                    <a:pt x="1735" y="1278"/>
                  </a:cubicBezTo>
                  <a:cubicBezTo>
                    <a:pt x="1735" y="1256"/>
                    <a:pt x="1735" y="1256"/>
                    <a:pt x="1712" y="1256"/>
                  </a:cubicBezTo>
                  <a:cubicBezTo>
                    <a:pt x="1735" y="1187"/>
                    <a:pt x="1735" y="1141"/>
                    <a:pt x="1735" y="1096"/>
                  </a:cubicBezTo>
                  <a:cubicBezTo>
                    <a:pt x="1758" y="982"/>
                    <a:pt x="1758" y="890"/>
                    <a:pt x="1781" y="776"/>
                  </a:cubicBezTo>
                  <a:cubicBezTo>
                    <a:pt x="1781" y="639"/>
                    <a:pt x="1803" y="525"/>
                    <a:pt x="1803" y="411"/>
                  </a:cubicBezTo>
                  <a:cubicBezTo>
                    <a:pt x="1803" y="297"/>
                    <a:pt x="1781" y="206"/>
                    <a:pt x="1781" y="91"/>
                  </a:cubicBezTo>
                  <a:cubicBezTo>
                    <a:pt x="1781" y="46"/>
                    <a:pt x="1735" y="0"/>
                    <a:pt x="171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0" name="Google Shape;9803;p58"/>
            <p:cNvSpPr/>
            <p:nvPr/>
          </p:nvSpPr>
          <p:spPr>
            <a:xfrm>
              <a:off x="6133408" y="3086785"/>
              <a:ext cx="164529" cy="197830"/>
            </a:xfrm>
            <a:custGeom>
              <a:avLst/>
              <a:gdLst/>
              <a:ahLst/>
              <a:cxnLst/>
              <a:rect l="l" t="t" r="r" b="b"/>
              <a:pathLst>
                <a:path w="3493" h="4200" extrusionOk="0">
                  <a:moveTo>
                    <a:pt x="3379" y="0"/>
                  </a:moveTo>
                  <a:cubicBezTo>
                    <a:pt x="3333" y="23"/>
                    <a:pt x="3287" y="46"/>
                    <a:pt x="3219" y="46"/>
                  </a:cubicBezTo>
                  <a:cubicBezTo>
                    <a:pt x="3173" y="69"/>
                    <a:pt x="3105" y="91"/>
                    <a:pt x="3036" y="137"/>
                  </a:cubicBezTo>
                  <a:cubicBezTo>
                    <a:pt x="2990" y="183"/>
                    <a:pt x="2922" y="228"/>
                    <a:pt x="2854" y="274"/>
                  </a:cubicBezTo>
                  <a:cubicBezTo>
                    <a:pt x="2808" y="297"/>
                    <a:pt x="2762" y="365"/>
                    <a:pt x="2717" y="411"/>
                  </a:cubicBezTo>
                  <a:cubicBezTo>
                    <a:pt x="2694" y="457"/>
                    <a:pt x="2671" y="502"/>
                    <a:pt x="2648" y="548"/>
                  </a:cubicBezTo>
                  <a:cubicBezTo>
                    <a:pt x="2602" y="594"/>
                    <a:pt x="2580" y="639"/>
                    <a:pt x="2557" y="685"/>
                  </a:cubicBezTo>
                  <a:cubicBezTo>
                    <a:pt x="2511" y="753"/>
                    <a:pt x="2466" y="822"/>
                    <a:pt x="2443" y="913"/>
                  </a:cubicBezTo>
                  <a:cubicBezTo>
                    <a:pt x="2420" y="959"/>
                    <a:pt x="2374" y="1027"/>
                    <a:pt x="2351" y="1096"/>
                  </a:cubicBezTo>
                  <a:cubicBezTo>
                    <a:pt x="2329" y="1118"/>
                    <a:pt x="2329" y="1164"/>
                    <a:pt x="2306" y="1187"/>
                  </a:cubicBezTo>
                  <a:cubicBezTo>
                    <a:pt x="2237" y="1347"/>
                    <a:pt x="2123" y="1507"/>
                    <a:pt x="2032" y="1666"/>
                  </a:cubicBezTo>
                  <a:cubicBezTo>
                    <a:pt x="1941" y="1849"/>
                    <a:pt x="1826" y="2009"/>
                    <a:pt x="1689" y="2168"/>
                  </a:cubicBezTo>
                  <a:cubicBezTo>
                    <a:pt x="1644" y="2214"/>
                    <a:pt x="1598" y="2260"/>
                    <a:pt x="1552" y="2305"/>
                  </a:cubicBezTo>
                  <a:cubicBezTo>
                    <a:pt x="1507" y="2351"/>
                    <a:pt x="1461" y="2397"/>
                    <a:pt x="1416" y="2442"/>
                  </a:cubicBezTo>
                  <a:cubicBezTo>
                    <a:pt x="1393" y="2442"/>
                    <a:pt x="1370" y="2465"/>
                    <a:pt x="1347" y="2465"/>
                  </a:cubicBezTo>
                  <a:cubicBezTo>
                    <a:pt x="1301" y="2511"/>
                    <a:pt x="1233" y="2534"/>
                    <a:pt x="1233" y="2625"/>
                  </a:cubicBezTo>
                  <a:cubicBezTo>
                    <a:pt x="1233" y="2671"/>
                    <a:pt x="1256" y="2716"/>
                    <a:pt x="1301" y="2739"/>
                  </a:cubicBezTo>
                  <a:cubicBezTo>
                    <a:pt x="1301" y="2739"/>
                    <a:pt x="1324" y="2762"/>
                    <a:pt x="1324" y="2762"/>
                  </a:cubicBezTo>
                  <a:lnTo>
                    <a:pt x="1484" y="2762"/>
                  </a:lnTo>
                  <a:cubicBezTo>
                    <a:pt x="1484" y="2762"/>
                    <a:pt x="1484" y="2762"/>
                    <a:pt x="1484" y="2785"/>
                  </a:cubicBezTo>
                  <a:cubicBezTo>
                    <a:pt x="1507" y="2785"/>
                    <a:pt x="1507" y="2785"/>
                    <a:pt x="1530" y="2808"/>
                  </a:cubicBezTo>
                  <a:cubicBezTo>
                    <a:pt x="1530" y="2808"/>
                    <a:pt x="1530" y="2808"/>
                    <a:pt x="1530" y="2830"/>
                  </a:cubicBezTo>
                  <a:cubicBezTo>
                    <a:pt x="1530" y="2853"/>
                    <a:pt x="1552" y="2876"/>
                    <a:pt x="1552" y="2899"/>
                  </a:cubicBezTo>
                  <a:cubicBezTo>
                    <a:pt x="1552" y="2922"/>
                    <a:pt x="1552" y="2945"/>
                    <a:pt x="1552" y="2967"/>
                  </a:cubicBezTo>
                  <a:cubicBezTo>
                    <a:pt x="1530" y="3036"/>
                    <a:pt x="1507" y="3104"/>
                    <a:pt x="1484" y="3150"/>
                  </a:cubicBezTo>
                  <a:cubicBezTo>
                    <a:pt x="1438" y="3218"/>
                    <a:pt x="1416" y="3287"/>
                    <a:pt x="1347" y="3333"/>
                  </a:cubicBezTo>
                  <a:cubicBezTo>
                    <a:pt x="1256" y="3447"/>
                    <a:pt x="1164" y="3538"/>
                    <a:pt x="1050" y="3629"/>
                  </a:cubicBezTo>
                  <a:cubicBezTo>
                    <a:pt x="982" y="3675"/>
                    <a:pt x="936" y="3698"/>
                    <a:pt x="868" y="3721"/>
                  </a:cubicBezTo>
                  <a:cubicBezTo>
                    <a:pt x="822" y="3743"/>
                    <a:pt x="776" y="3766"/>
                    <a:pt x="731" y="3789"/>
                  </a:cubicBezTo>
                  <a:cubicBezTo>
                    <a:pt x="662" y="3812"/>
                    <a:pt x="594" y="3835"/>
                    <a:pt x="525" y="3835"/>
                  </a:cubicBezTo>
                  <a:cubicBezTo>
                    <a:pt x="457" y="3858"/>
                    <a:pt x="411" y="3880"/>
                    <a:pt x="343" y="3880"/>
                  </a:cubicBezTo>
                  <a:lnTo>
                    <a:pt x="274" y="3880"/>
                  </a:lnTo>
                  <a:cubicBezTo>
                    <a:pt x="229" y="3880"/>
                    <a:pt x="206" y="3858"/>
                    <a:pt x="160" y="3858"/>
                  </a:cubicBezTo>
                  <a:cubicBezTo>
                    <a:pt x="137" y="3858"/>
                    <a:pt x="115" y="3880"/>
                    <a:pt x="92" y="3880"/>
                  </a:cubicBezTo>
                  <a:cubicBezTo>
                    <a:pt x="46" y="3903"/>
                    <a:pt x="23" y="3926"/>
                    <a:pt x="0" y="3972"/>
                  </a:cubicBezTo>
                  <a:cubicBezTo>
                    <a:pt x="0" y="4017"/>
                    <a:pt x="0" y="4063"/>
                    <a:pt x="0" y="4086"/>
                  </a:cubicBezTo>
                  <a:cubicBezTo>
                    <a:pt x="23" y="4131"/>
                    <a:pt x="69" y="4177"/>
                    <a:pt x="115" y="4177"/>
                  </a:cubicBezTo>
                  <a:cubicBezTo>
                    <a:pt x="137" y="4177"/>
                    <a:pt x="183" y="4177"/>
                    <a:pt x="229" y="4200"/>
                  </a:cubicBezTo>
                  <a:lnTo>
                    <a:pt x="320" y="4200"/>
                  </a:lnTo>
                  <a:cubicBezTo>
                    <a:pt x="411" y="4200"/>
                    <a:pt x="503" y="4177"/>
                    <a:pt x="571" y="4154"/>
                  </a:cubicBezTo>
                  <a:cubicBezTo>
                    <a:pt x="685" y="4131"/>
                    <a:pt x="776" y="4109"/>
                    <a:pt x="868" y="4063"/>
                  </a:cubicBezTo>
                  <a:cubicBezTo>
                    <a:pt x="959" y="4040"/>
                    <a:pt x="1050" y="3994"/>
                    <a:pt x="1142" y="3949"/>
                  </a:cubicBezTo>
                  <a:cubicBezTo>
                    <a:pt x="1256" y="3880"/>
                    <a:pt x="1370" y="3789"/>
                    <a:pt x="1461" y="3698"/>
                  </a:cubicBezTo>
                  <a:cubicBezTo>
                    <a:pt x="1552" y="3606"/>
                    <a:pt x="1644" y="3515"/>
                    <a:pt x="1712" y="3424"/>
                  </a:cubicBezTo>
                  <a:cubicBezTo>
                    <a:pt x="1758" y="3355"/>
                    <a:pt x="1781" y="3264"/>
                    <a:pt x="1804" y="3196"/>
                  </a:cubicBezTo>
                  <a:cubicBezTo>
                    <a:pt x="1826" y="3104"/>
                    <a:pt x="1849" y="3036"/>
                    <a:pt x="1849" y="2945"/>
                  </a:cubicBezTo>
                  <a:cubicBezTo>
                    <a:pt x="1872" y="2922"/>
                    <a:pt x="1849" y="2876"/>
                    <a:pt x="1849" y="2830"/>
                  </a:cubicBezTo>
                  <a:cubicBezTo>
                    <a:pt x="1849" y="2830"/>
                    <a:pt x="1849" y="2808"/>
                    <a:pt x="1849" y="2785"/>
                  </a:cubicBezTo>
                  <a:cubicBezTo>
                    <a:pt x="1826" y="2693"/>
                    <a:pt x="1781" y="2625"/>
                    <a:pt x="1735" y="2579"/>
                  </a:cubicBezTo>
                  <a:cubicBezTo>
                    <a:pt x="1804" y="2511"/>
                    <a:pt x="1872" y="2442"/>
                    <a:pt x="1941" y="2351"/>
                  </a:cubicBezTo>
                  <a:cubicBezTo>
                    <a:pt x="2032" y="2237"/>
                    <a:pt x="2123" y="2146"/>
                    <a:pt x="2192" y="2032"/>
                  </a:cubicBezTo>
                  <a:cubicBezTo>
                    <a:pt x="2260" y="1917"/>
                    <a:pt x="2329" y="1803"/>
                    <a:pt x="2397" y="1689"/>
                  </a:cubicBezTo>
                  <a:cubicBezTo>
                    <a:pt x="2466" y="1575"/>
                    <a:pt x="2534" y="1461"/>
                    <a:pt x="2580" y="1324"/>
                  </a:cubicBezTo>
                  <a:cubicBezTo>
                    <a:pt x="2602" y="1278"/>
                    <a:pt x="2648" y="1210"/>
                    <a:pt x="2671" y="1164"/>
                  </a:cubicBezTo>
                  <a:cubicBezTo>
                    <a:pt x="2694" y="1096"/>
                    <a:pt x="2717" y="1050"/>
                    <a:pt x="2739" y="982"/>
                  </a:cubicBezTo>
                  <a:cubicBezTo>
                    <a:pt x="2785" y="890"/>
                    <a:pt x="2854" y="776"/>
                    <a:pt x="2899" y="685"/>
                  </a:cubicBezTo>
                  <a:cubicBezTo>
                    <a:pt x="2945" y="594"/>
                    <a:pt x="2990" y="502"/>
                    <a:pt x="3059" y="434"/>
                  </a:cubicBezTo>
                  <a:cubicBezTo>
                    <a:pt x="3105" y="365"/>
                    <a:pt x="3173" y="297"/>
                    <a:pt x="3242" y="251"/>
                  </a:cubicBezTo>
                  <a:cubicBezTo>
                    <a:pt x="3287" y="228"/>
                    <a:pt x="3333" y="205"/>
                    <a:pt x="3379" y="183"/>
                  </a:cubicBezTo>
                  <a:lnTo>
                    <a:pt x="3424" y="183"/>
                  </a:lnTo>
                  <a:cubicBezTo>
                    <a:pt x="3470" y="160"/>
                    <a:pt x="3493" y="114"/>
                    <a:pt x="3493" y="69"/>
                  </a:cubicBezTo>
                  <a:cubicBezTo>
                    <a:pt x="3470" y="23"/>
                    <a:pt x="3447" y="0"/>
                    <a:pt x="34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1" name="Google Shape;9804;p58"/>
            <p:cNvSpPr/>
            <p:nvPr/>
          </p:nvSpPr>
          <p:spPr>
            <a:xfrm>
              <a:off x="6148435" y="3267382"/>
              <a:ext cx="152753" cy="69947"/>
            </a:xfrm>
            <a:custGeom>
              <a:avLst/>
              <a:gdLst/>
              <a:ahLst/>
              <a:cxnLst/>
              <a:rect l="l" t="t" r="r" b="b"/>
              <a:pathLst>
                <a:path w="3243" h="1485" extrusionOk="0">
                  <a:moveTo>
                    <a:pt x="3037" y="1"/>
                  </a:moveTo>
                  <a:cubicBezTo>
                    <a:pt x="3014" y="1"/>
                    <a:pt x="2968" y="46"/>
                    <a:pt x="2968" y="92"/>
                  </a:cubicBezTo>
                  <a:cubicBezTo>
                    <a:pt x="2968" y="92"/>
                    <a:pt x="2968" y="115"/>
                    <a:pt x="2968" y="138"/>
                  </a:cubicBezTo>
                  <a:cubicBezTo>
                    <a:pt x="2945" y="160"/>
                    <a:pt x="2945" y="183"/>
                    <a:pt x="2945" y="206"/>
                  </a:cubicBezTo>
                  <a:cubicBezTo>
                    <a:pt x="2923" y="252"/>
                    <a:pt x="2900" y="275"/>
                    <a:pt x="2877" y="320"/>
                  </a:cubicBezTo>
                  <a:cubicBezTo>
                    <a:pt x="2786" y="412"/>
                    <a:pt x="2671" y="503"/>
                    <a:pt x="2580" y="571"/>
                  </a:cubicBezTo>
                  <a:cubicBezTo>
                    <a:pt x="2489" y="617"/>
                    <a:pt x="2398" y="663"/>
                    <a:pt x="2306" y="708"/>
                  </a:cubicBezTo>
                  <a:cubicBezTo>
                    <a:pt x="2221" y="751"/>
                    <a:pt x="2137" y="793"/>
                    <a:pt x="2052" y="836"/>
                  </a:cubicBezTo>
                  <a:lnTo>
                    <a:pt x="2052" y="836"/>
                  </a:lnTo>
                  <a:cubicBezTo>
                    <a:pt x="2054" y="832"/>
                    <a:pt x="2055" y="828"/>
                    <a:pt x="2055" y="822"/>
                  </a:cubicBezTo>
                  <a:lnTo>
                    <a:pt x="2055" y="822"/>
                  </a:lnTo>
                  <a:cubicBezTo>
                    <a:pt x="2055" y="823"/>
                    <a:pt x="2055" y="830"/>
                    <a:pt x="2051" y="836"/>
                  </a:cubicBezTo>
                  <a:lnTo>
                    <a:pt x="2051" y="836"/>
                  </a:lnTo>
                  <a:cubicBezTo>
                    <a:pt x="2051" y="836"/>
                    <a:pt x="2052" y="836"/>
                    <a:pt x="2052" y="836"/>
                  </a:cubicBezTo>
                  <a:lnTo>
                    <a:pt x="2052" y="836"/>
                  </a:lnTo>
                  <a:cubicBezTo>
                    <a:pt x="2051" y="837"/>
                    <a:pt x="2050" y="838"/>
                    <a:pt x="2049" y="839"/>
                  </a:cubicBezTo>
                  <a:lnTo>
                    <a:pt x="2049" y="839"/>
                  </a:lnTo>
                  <a:cubicBezTo>
                    <a:pt x="2050" y="838"/>
                    <a:pt x="2051" y="837"/>
                    <a:pt x="2051" y="836"/>
                  </a:cubicBezTo>
                  <a:lnTo>
                    <a:pt x="2051" y="836"/>
                  </a:lnTo>
                  <a:cubicBezTo>
                    <a:pt x="2045" y="839"/>
                    <a:pt x="2039" y="842"/>
                    <a:pt x="2032" y="845"/>
                  </a:cubicBezTo>
                  <a:cubicBezTo>
                    <a:pt x="1918" y="868"/>
                    <a:pt x="1804" y="914"/>
                    <a:pt x="1713" y="937"/>
                  </a:cubicBezTo>
                  <a:cubicBezTo>
                    <a:pt x="1576" y="982"/>
                    <a:pt x="1439" y="982"/>
                    <a:pt x="1302" y="1005"/>
                  </a:cubicBezTo>
                  <a:lnTo>
                    <a:pt x="960" y="1005"/>
                  </a:lnTo>
                  <a:cubicBezTo>
                    <a:pt x="891" y="982"/>
                    <a:pt x="845" y="982"/>
                    <a:pt x="777" y="959"/>
                  </a:cubicBezTo>
                  <a:cubicBezTo>
                    <a:pt x="709" y="959"/>
                    <a:pt x="640" y="959"/>
                    <a:pt x="594" y="937"/>
                  </a:cubicBezTo>
                  <a:cubicBezTo>
                    <a:pt x="526" y="937"/>
                    <a:pt x="457" y="914"/>
                    <a:pt x="389" y="914"/>
                  </a:cubicBezTo>
                  <a:cubicBezTo>
                    <a:pt x="366" y="891"/>
                    <a:pt x="320" y="891"/>
                    <a:pt x="275" y="868"/>
                  </a:cubicBezTo>
                  <a:cubicBezTo>
                    <a:pt x="260" y="868"/>
                    <a:pt x="234" y="858"/>
                    <a:pt x="212" y="858"/>
                  </a:cubicBezTo>
                  <a:cubicBezTo>
                    <a:pt x="201" y="858"/>
                    <a:pt x="191" y="860"/>
                    <a:pt x="184" y="868"/>
                  </a:cubicBezTo>
                  <a:cubicBezTo>
                    <a:pt x="69" y="868"/>
                    <a:pt x="1" y="1005"/>
                    <a:pt x="92" y="1096"/>
                  </a:cubicBezTo>
                  <a:cubicBezTo>
                    <a:pt x="92" y="1119"/>
                    <a:pt x="92" y="1119"/>
                    <a:pt x="92" y="1119"/>
                  </a:cubicBezTo>
                  <a:cubicBezTo>
                    <a:pt x="115" y="1119"/>
                    <a:pt x="138" y="1142"/>
                    <a:pt x="161" y="1165"/>
                  </a:cubicBezTo>
                  <a:cubicBezTo>
                    <a:pt x="161" y="1165"/>
                    <a:pt x="184" y="1165"/>
                    <a:pt x="184" y="1188"/>
                  </a:cubicBezTo>
                  <a:cubicBezTo>
                    <a:pt x="206" y="1210"/>
                    <a:pt x="229" y="1210"/>
                    <a:pt x="252" y="1233"/>
                  </a:cubicBezTo>
                  <a:cubicBezTo>
                    <a:pt x="320" y="1279"/>
                    <a:pt x="389" y="1325"/>
                    <a:pt x="457" y="1347"/>
                  </a:cubicBezTo>
                  <a:cubicBezTo>
                    <a:pt x="526" y="1370"/>
                    <a:pt x="594" y="1393"/>
                    <a:pt x="663" y="1416"/>
                  </a:cubicBezTo>
                  <a:cubicBezTo>
                    <a:pt x="731" y="1439"/>
                    <a:pt x="823" y="1462"/>
                    <a:pt x="891" y="1462"/>
                  </a:cubicBezTo>
                  <a:cubicBezTo>
                    <a:pt x="982" y="1484"/>
                    <a:pt x="1051" y="1484"/>
                    <a:pt x="1142" y="1484"/>
                  </a:cubicBezTo>
                  <a:cubicBezTo>
                    <a:pt x="1211" y="1462"/>
                    <a:pt x="1279" y="1462"/>
                    <a:pt x="1370" y="1462"/>
                  </a:cubicBezTo>
                  <a:lnTo>
                    <a:pt x="1507" y="1462"/>
                  </a:lnTo>
                  <a:cubicBezTo>
                    <a:pt x="1553" y="1462"/>
                    <a:pt x="1576" y="1439"/>
                    <a:pt x="1622" y="1439"/>
                  </a:cubicBezTo>
                  <a:cubicBezTo>
                    <a:pt x="1690" y="1416"/>
                    <a:pt x="1781" y="1393"/>
                    <a:pt x="1850" y="1370"/>
                  </a:cubicBezTo>
                  <a:cubicBezTo>
                    <a:pt x="1941" y="1370"/>
                    <a:pt x="2010" y="1347"/>
                    <a:pt x="2101" y="1325"/>
                  </a:cubicBezTo>
                  <a:cubicBezTo>
                    <a:pt x="2238" y="1256"/>
                    <a:pt x="2375" y="1210"/>
                    <a:pt x="2512" y="1119"/>
                  </a:cubicBezTo>
                  <a:cubicBezTo>
                    <a:pt x="2580" y="1073"/>
                    <a:pt x="2649" y="1028"/>
                    <a:pt x="2717" y="982"/>
                  </a:cubicBezTo>
                  <a:cubicBezTo>
                    <a:pt x="2786" y="937"/>
                    <a:pt x="2831" y="891"/>
                    <a:pt x="2900" y="845"/>
                  </a:cubicBezTo>
                  <a:cubicBezTo>
                    <a:pt x="2923" y="822"/>
                    <a:pt x="2968" y="800"/>
                    <a:pt x="2991" y="777"/>
                  </a:cubicBezTo>
                  <a:cubicBezTo>
                    <a:pt x="3014" y="731"/>
                    <a:pt x="3060" y="685"/>
                    <a:pt x="3082" y="640"/>
                  </a:cubicBezTo>
                  <a:cubicBezTo>
                    <a:pt x="3128" y="617"/>
                    <a:pt x="3151" y="571"/>
                    <a:pt x="3174" y="549"/>
                  </a:cubicBezTo>
                  <a:cubicBezTo>
                    <a:pt x="3174" y="526"/>
                    <a:pt x="3196" y="503"/>
                    <a:pt x="3196" y="480"/>
                  </a:cubicBezTo>
                  <a:cubicBezTo>
                    <a:pt x="3219" y="457"/>
                    <a:pt x="3219" y="434"/>
                    <a:pt x="3219" y="412"/>
                  </a:cubicBezTo>
                  <a:cubicBezTo>
                    <a:pt x="3242" y="389"/>
                    <a:pt x="3242" y="366"/>
                    <a:pt x="3242" y="343"/>
                  </a:cubicBezTo>
                  <a:cubicBezTo>
                    <a:pt x="3242" y="275"/>
                    <a:pt x="3196" y="206"/>
                    <a:pt x="3128" y="183"/>
                  </a:cubicBezTo>
                  <a:lnTo>
                    <a:pt x="3105" y="183"/>
                  </a:lnTo>
                  <a:cubicBezTo>
                    <a:pt x="3128" y="160"/>
                    <a:pt x="3128" y="115"/>
                    <a:pt x="3128" y="92"/>
                  </a:cubicBezTo>
                  <a:cubicBezTo>
                    <a:pt x="3128" y="46"/>
                    <a:pt x="3082" y="24"/>
                    <a:pt x="30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2" name="Google Shape;9805;p58"/>
            <p:cNvSpPr/>
            <p:nvPr/>
          </p:nvSpPr>
          <p:spPr>
            <a:xfrm>
              <a:off x="6259178" y="3182453"/>
              <a:ext cx="67780" cy="78520"/>
            </a:xfrm>
            <a:custGeom>
              <a:avLst/>
              <a:gdLst/>
              <a:ahLst/>
              <a:cxnLst/>
              <a:rect l="l" t="t" r="r" b="b"/>
              <a:pathLst>
                <a:path w="1439" h="1667" extrusionOk="0">
                  <a:moveTo>
                    <a:pt x="1097" y="137"/>
                  </a:moveTo>
                  <a:cubicBezTo>
                    <a:pt x="1097" y="145"/>
                    <a:pt x="1099" y="151"/>
                    <a:pt x="1103" y="154"/>
                  </a:cubicBezTo>
                  <a:lnTo>
                    <a:pt x="1103" y="154"/>
                  </a:lnTo>
                  <a:cubicBezTo>
                    <a:pt x="1097" y="147"/>
                    <a:pt x="1097" y="138"/>
                    <a:pt x="1097" y="137"/>
                  </a:cubicBezTo>
                  <a:close/>
                  <a:moveTo>
                    <a:pt x="1165" y="1"/>
                  </a:moveTo>
                  <a:cubicBezTo>
                    <a:pt x="1165" y="1"/>
                    <a:pt x="1142" y="23"/>
                    <a:pt x="1142" y="23"/>
                  </a:cubicBezTo>
                  <a:cubicBezTo>
                    <a:pt x="1119" y="23"/>
                    <a:pt x="1097" y="46"/>
                    <a:pt x="1097" y="69"/>
                  </a:cubicBezTo>
                  <a:cubicBezTo>
                    <a:pt x="1097" y="92"/>
                    <a:pt x="1097" y="115"/>
                    <a:pt x="1097" y="137"/>
                  </a:cubicBezTo>
                  <a:cubicBezTo>
                    <a:pt x="1104" y="145"/>
                    <a:pt x="1109" y="152"/>
                    <a:pt x="1112" y="159"/>
                  </a:cubicBezTo>
                  <a:lnTo>
                    <a:pt x="1112" y="159"/>
                  </a:lnTo>
                  <a:cubicBezTo>
                    <a:pt x="1109" y="158"/>
                    <a:pt x="1106" y="157"/>
                    <a:pt x="1103" y="154"/>
                  </a:cubicBezTo>
                  <a:lnTo>
                    <a:pt x="1103" y="154"/>
                  </a:lnTo>
                  <a:cubicBezTo>
                    <a:pt x="1105" y="156"/>
                    <a:pt x="1108" y="158"/>
                    <a:pt x="1113" y="160"/>
                  </a:cubicBezTo>
                  <a:lnTo>
                    <a:pt x="1113" y="160"/>
                  </a:lnTo>
                  <a:cubicBezTo>
                    <a:pt x="1119" y="173"/>
                    <a:pt x="1119" y="183"/>
                    <a:pt x="1119" y="183"/>
                  </a:cubicBezTo>
                  <a:cubicBezTo>
                    <a:pt x="1119" y="206"/>
                    <a:pt x="1119" y="229"/>
                    <a:pt x="1119" y="252"/>
                  </a:cubicBezTo>
                  <a:cubicBezTo>
                    <a:pt x="1097" y="297"/>
                    <a:pt x="1097" y="343"/>
                    <a:pt x="1074" y="389"/>
                  </a:cubicBezTo>
                  <a:cubicBezTo>
                    <a:pt x="1028" y="457"/>
                    <a:pt x="1005" y="503"/>
                    <a:pt x="960" y="571"/>
                  </a:cubicBezTo>
                  <a:cubicBezTo>
                    <a:pt x="914" y="617"/>
                    <a:pt x="868" y="685"/>
                    <a:pt x="823" y="731"/>
                  </a:cubicBezTo>
                  <a:cubicBezTo>
                    <a:pt x="800" y="754"/>
                    <a:pt x="777" y="799"/>
                    <a:pt x="754" y="822"/>
                  </a:cubicBezTo>
                  <a:cubicBezTo>
                    <a:pt x="640" y="959"/>
                    <a:pt x="503" y="1096"/>
                    <a:pt x="366" y="1210"/>
                  </a:cubicBezTo>
                  <a:cubicBezTo>
                    <a:pt x="320" y="1256"/>
                    <a:pt x="298" y="1279"/>
                    <a:pt x="275" y="1302"/>
                  </a:cubicBezTo>
                  <a:cubicBezTo>
                    <a:pt x="229" y="1347"/>
                    <a:pt x="184" y="1370"/>
                    <a:pt x="161" y="1393"/>
                  </a:cubicBezTo>
                  <a:cubicBezTo>
                    <a:pt x="138" y="1416"/>
                    <a:pt x="92" y="1438"/>
                    <a:pt x="69" y="1461"/>
                  </a:cubicBezTo>
                  <a:cubicBezTo>
                    <a:pt x="47" y="1484"/>
                    <a:pt x="1" y="1507"/>
                    <a:pt x="1" y="1553"/>
                  </a:cubicBezTo>
                  <a:cubicBezTo>
                    <a:pt x="1" y="1598"/>
                    <a:pt x="24" y="1621"/>
                    <a:pt x="47" y="1644"/>
                  </a:cubicBezTo>
                  <a:cubicBezTo>
                    <a:pt x="47" y="1644"/>
                    <a:pt x="69" y="1667"/>
                    <a:pt x="69" y="1667"/>
                  </a:cubicBezTo>
                  <a:lnTo>
                    <a:pt x="92" y="1667"/>
                  </a:lnTo>
                  <a:cubicBezTo>
                    <a:pt x="115" y="1667"/>
                    <a:pt x="161" y="1644"/>
                    <a:pt x="184" y="1644"/>
                  </a:cubicBezTo>
                  <a:cubicBezTo>
                    <a:pt x="206" y="1621"/>
                    <a:pt x="229" y="1598"/>
                    <a:pt x="275" y="1598"/>
                  </a:cubicBezTo>
                  <a:cubicBezTo>
                    <a:pt x="320" y="1553"/>
                    <a:pt x="366" y="1530"/>
                    <a:pt x="412" y="1507"/>
                  </a:cubicBezTo>
                  <a:cubicBezTo>
                    <a:pt x="457" y="1461"/>
                    <a:pt x="503" y="1438"/>
                    <a:pt x="549" y="1416"/>
                  </a:cubicBezTo>
                  <a:cubicBezTo>
                    <a:pt x="640" y="1370"/>
                    <a:pt x="709" y="1302"/>
                    <a:pt x="777" y="1256"/>
                  </a:cubicBezTo>
                  <a:cubicBezTo>
                    <a:pt x="845" y="1210"/>
                    <a:pt x="914" y="1165"/>
                    <a:pt x="982" y="1096"/>
                  </a:cubicBezTo>
                  <a:cubicBezTo>
                    <a:pt x="1028" y="1050"/>
                    <a:pt x="1097" y="1005"/>
                    <a:pt x="1142" y="959"/>
                  </a:cubicBezTo>
                  <a:cubicBezTo>
                    <a:pt x="1211" y="891"/>
                    <a:pt x="1256" y="845"/>
                    <a:pt x="1302" y="754"/>
                  </a:cubicBezTo>
                  <a:cubicBezTo>
                    <a:pt x="1325" y="731"/>
                    <a:pt x="1348" y="685"/>
                    <a:pt x="1370" y="640"/>
                  </a:cubicBezTo>
                  <a:cubicBezTo>
                    <a:pt x="1370" y="617"/>
                    <a:pt x="1393" y="571"/>
                    <a:pt x="1393" y="548"/>
                  </a:cubicBezTo>
                  <a:cubicBezTo>
                    <a:pt x="1416" y="480"/>
                    <a:pt x="1439" y="434"/>
                    <a:pt x="1439" y="366"/>
                  </a:cubicBezTo>
                  <a:cubicBezTo>
                    <a:pt x="1439" y="343"/>
                    <a:pt x="1439" y="320"/>
                    <a:pt x="1439" y="297"/>
                  </a:cubicBezTo>
                  <a:cubicBezTo>
                    <a:pt x="1439" y="274"/>
                    <a:pt x="1416" y="252"/>
                    <a:pt x="1393" y="252"/>
                  </a:cubicBezTo>
                  <a:cubicBezTo>
                    <a:pt x="1370" y="206"/>
                    <a:pt x="1348" y="206"/>
                    <a:pt x="1302" y="206"/>
                  </a:cubicBezTo>
                  <a:lnTo>
                    <a:pt x="1279" y="206"/>
                  </a:lnTo>
                  <a:cubicBezTo>
                    <a:pt x="1279" y="160"/>
                    <a:pt x="1279" y="137"/>
                    <a:pt x="1279" y="115"/>
                  </a:cubicBezTo>
                  <a:cubicBezTo>
                    <a:pt x="1256" y="92"/>
                    <a:pt x="1256" y="69"/>
                    <a:pt x="1256" y="46"/>
                  </a:cubicBezTo>
                  <a:cubicBezTo>
                    <a:pt x="1234" y="23"/>
                    <a:pt x="1211" y="1"/>
                    <a:pt x="116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3" name="Google Shape;9806;p58"/>
            <p:cNvSpPr/>
            <p:nvPr/>
          </p:nvSpPr>
          <p:spPr>
            <a:xfrm>
              <a:off x="6139861" y="3278121"/>
              <a:ext cx="25859" cy="41733"/>
            </a:xfrm>
            <a:custGeom>
              <a:avLst/>
              <a:gdLst/>
              <a:ahLst/>
              <a:cxnLst/>
              <a:rect l="l" t="t" r="r" b="b"/>
              <a:pathLst>
                <a:path w="549" h="886" extrusionOk="0">
                  <a:moveTo>
                    <a:pt x="23" y="1"/>
                  </a:moveTo>
                  <a:cubicBezTo>
                    <a:pt x="23" y="24"/>
                    <a:pt x="0" y="47"/>
                    <a:pt x="0" y="47"/>
                  </a:cubicBezTo>
                  <a:cubicBezTo>
                    <a:pt x="0" y="69"/>
                    <a:pt x="0" y="92"/>
                    <a:pt x="23" y="115"/>
                  </a:cubicBezTo>
                  <a:cubicBezTo>
                    <a:pt x="23" y="138"/>
                    <a:pt x="46" y="161"/>
                    <a:pt x="46" y="184"/>
                  </a:cubicBezTo>
                  <a:cubicBezTo>
                    <a:pt x="46" y="206"/>
                    <a:pt x="69" y="229"/>
                    <a:pt x="69" y="252"/>
                  </a:cubicBezTo>
                  <a:cubicBezTo>
                    <a:pt x="92" y="298"/>
                    <a:pt x="137" y="343"/>
                    <a:pt x="160" y="412"/>
                  </a:cubicBezTo>
                  <a:cubicBezTo>
                    <a:pt x="206" y="503"/>
                    <a:pt x="251" y="617"/>
                    <a:pt x="297" y="731"/>
                  </a:cubicBezTo>
                  <a:cubicBezTo>
                    <a:pt x="297" y="731"/>
                    <a:pt x="297" y="754"/>
                    <a:pt x="320" y="754"/>
                  </a:cubicBezTo>
                  <a:cubicBezTo>
                    <a:pt x="320" y="777"/>
                    <a:pt x="320" y="800"/>
                    <a:pt x="343" y="800"/>
                  </a:cubicBezTo>
                  <a:cubicBezTo>
                    <a:pt x="343" y="845"/>
                    <a:pt x="366" y="868"/>
                    <a:pt x="388" y="868"/>
                  </a:cubicBezTo>
                  <a:cubicBezTo>
                    <a:pt x="400" y="880"/>
                    <a:pt x="417" y="885"/>
                    <a:pt x="434" y="885"/>
                  </a:cubicBezTo>
                  <a:cubicBezTo>
                    <a:pt x="451" y="885"/>
                    <a:pt x="468" y="880"/>
                    <a:pt x="480" y="868"/>
                  </a:cubicBezTo>
                  <a:cubicBezTo>
                    <a:pt x="502" y="868"/>
                    <a:pt x="525" y="845"/>
                    <a:pt x="525" y="823"/>
                  </a:cubicBezTo>
                  <a:cubicBezTo>
                    <a:pt x="548" y="800"/>
                    <a:pt x="548" y="754"/>
                    <a:pt x="525" y="731"/>
                  </a:cubicBezTo>
                  <a:cubicBezTo>
                    <a:pt x="502" y="686"/>
                    <a:pt x="480" y="617"/>
                    <a:pt x="457" y="572"/>
                  </a:cubicBezTo>
                  <a:cubicBezTo>
                    <a:pt x="434" y="503"/>
                    <a:pt x="411" y="457"/>
                    <a:pt x="388" y="412"/>
                  </a:cubicBezTo>
                  <a:cubicBezTo>
                    <a:pt x="366" y="343"/>
                    <a:pt x="320" y="298"/>
                    <a:pt x="297" y="229"/>
                  </a:cubicBezTo>
                  <a:cubicBezTo>
                    <a:pt x="274" y="206"/>
                    <a:pt x="274" y="184"/>
                    <a:pt x="251" y="161"/>
                  </a:cubicBezTo>
                  <a:cubicBezTo>
                    <a:pt x="229" y="115"/>
                    <a:pt x="206" y="69"/>
                    <a:pt x="183" y="47"/>
                  </a:cubicBezTo>
                  <a:cubicBezTo>
                    <a:pt x="160" y="24"/>
                    <a:pt x="137" y="24"/>
                    <a:pt x="137" y="24"/>
                  </a:cubicBezTo>
                  <a:cubicBezTo>
                    <a:pt x="114" y="1"/>
                    <a:pt x="92" y="1"/>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4" name="Google Shape;9807;p58"/>
            <p:cNvSpPr/>
            <p:nvPr/>
          </p:nvSpPr>
          <p:spPr>
            <a:xfrm>
              <a:off x="5091547" y="2912594"/>
              <a:ext cx="110785" cy="116155"/>
            </a:xfrm>
            <a:custGeom>
              <a:avLst/>
              <a:gdLst/>
              <a:ahLst/>
              <a:cxnLst/>
              <a:rect l="l" t="t" r="r" b="b"/>
              <a:pathLst>
                <a:path w="2352" h="2466" extrusionOk="0">
                  <a:moveTo>
                    <a:pt x="138" y="0"/>
                  </a:moveTo>
                  <a:cubicBezTo>
                    <a:pt x="115" y="0"/>
                    <a:pt x="69" y="23"/>
                    <a:pt x="69" y="69"/>
                  </a:cubicBezTo>
                  <a:cubicBezTo>
                    <a:pt x="69" y="114"/>
                    <a:pt x="46" y="160"/>
                    <a:pt x="46" y="206"/>
                  </a:cubicBezTo>
                  <a:cubicBezTo>
                    <a:pt x="46" y="251"/>
                    <a:pt x="46" y="274"/>
                    <a:pt x="46" y="320"/>
                  </a:cubicBezTo>
                  <a:cubicBezTo>
                    <a:pt x="46" y="320"/>
                    <a:pt x="46" y="343"/>
                    <a:pt x="23" y="343"/>
                  </a:cubicBezTo>
                  <a:cubicBezTo>
                    <a:pt x="23" y="343"/>
                    <a:pt x="23" y="366"/>
                    <a:pt x="23" y="366"/>
                  </a:cubicBezTo>
                  <a:cubicBezTo>
                    <a:pt x="1" y="388"/>
                    <a:pt x="1" y="434"/>
                    <a:pt x="1" y="457"/>
                  </a:cubicBezTo>
                  <a:cubicBezTo>
                    <a:pt x="1" y="480"/>
                    <a:pt x="23" y="503"/>
                    <a:pt x="23" y="548"/>
                  </a:cubicBezTo>
                  <a:cubicBezTo>
                    <a:pt x="46" y="617"/>
                    <a:pt x="46" y="708"/>
                    <a:pt x="69" y="776"/>
                  </a:cubicBezTo>
                  <a:cubicBezTo>
                    <a:pt x="92" y="845"/>
                    <a:pt x="138" y="913"/>
                    <a:pt x="160" y="959"/>
                  </a:cubicBezTo>
                  <a:cubicBezTo>
                    <a:pt x="183" y="1050"/>
                    <a:pt x="206" y="1119"/>
                    <a:pt x="252" y="1187"/>
                  </a:cubicBezTo>
                  <a:cubicBezTo>
                    <a:pt x="252" y="1233"/>
                    <a:pt x="275" y="1279"/>
                    <a:pt x="297" y="1301"/>
                  </a:cubicBezTo>
                  <a:cubicBezTo>
                    <a:pt x="320" y="1347"/>
                    <a:pt x="366" y="1370"/>
                    <a:pt x="389" y="1416"/>
                  </a:cubicBezTo>
                  <a:cubicBezTo>
                    <a:pt x="434" y="1461"/>
                    <a:pt x="480" y="1530"/>
                    <a:pt x="526" y="1598"/>
                  </a:cubicBezTo>
                  <a:cubicBezTo>
                    <a:pt x="594" y="1667"/>
                    <a:pt x="663" y="1712"/>
                    <a:pt x="708" y="1781"/>
                  </a:cubicBezTo>
                  <a:cubicBezTo>
                    <a:pt x="754" y="1826"/>
                    <a:pt x="822" y="1872"/>
                    <a:pt x="868" y="1918"/>
                  </a:cubicBezTo>
                  <a:cubicBezTo>
                    <a:pt x="936" y="1986"/>
                    <a:pt x="1028" y="2032"/>
                    <a:pt x="1096" y="2077"/>
                  </a:cubicBezTo>
                  <a:lnTo>
                    <a:pt x="1073" y="2077"/>
                  </a:lnTo>
                  <a:cubicBezTo>
                    <a:pt x="1142" y="2123"/>
                    <a:pt x="1210" y="2169"/>
                    <a:pt x="1279" y="2214"/>
                  </a:cubicBezTo>
                  <a:cubicBezTo>
                    <a:pt x="1347" y="2237"/>
                    <a:pt x="1416" y="2283"/>
                    <a:pt x="1484" y="2306"/>
                  </a:cubicBezTo>
                  <a:cubicBezTo>
                    <a:pt x="1553" y="2329"/>
                    <a:pt x="1644" y="2374"/>
                    <a:pt x="1713" y="2397"/>
                  </a:cubicBezTo>
                  <a:cubicBezTo>
                    <a:pt x="1781" y="2420"/>
                    <a:pt x="1849" y="2420"/>
                    <a:pt x="1918" y="2443"/>
                  </a:cubicBezTo>
                  <a:lnTo>
                    <a:pt x="2032" y="2443"/>
                  </a:lnTo>
                  <a:cubicBezTo>
                    <a:pt x="2078" y="2465"/>
                    <a:pt x="2123" y="2465"/>
                    <a:pt x="2169" y="2465"/>
                  </a:cubicBezTo>
                  <a:lnTo>
                    <a:pt x="2215" y="2465"/>
                  </a:lnTo>
                  <a:cubicBezTo>
                    <a:pt x="2283" y="2465"/>
                    <a:pt x="2352" y="2397"/>
                    <a:pt x="2329" y="2306"/>
                  </a:cubicBezTo>
                  <a:cubicBezTo>
                    <a:pt x="2306" y="2260"/>
                    <a:pt x="2238" y="2237"/>
                    <a:pt x="2169" y="2214"/>
                  </a:cubicBezTo>
                  <a:cubicBezTo>
                    <a:pt x="2146" y="2214"/>
                    <a:pt x="2123" y="2192"/>
                    <a:pt x="2078" y="2192"/>
                  </a:cubicBezTo>
                  <a:cubicBezTo>
                    <a:pt x="1964" y="2146"/>
                    <a:pt x="1827" y="2077"/>
                    <a:pt x="1713" y="2032"/>
                  </a:cubicBezTo>
                  <a:cubicBezTo>
                    <a:pt x="1644" y="1986"/>
                    <a:pt x="1598" y="1963"/>
                    <a:pt x="1530" y="1918"/>
                  </a:cubicBezTo>
                  <a:cubicBezTo>
                    <a:pt x="1484" y="1895"/>
                    <a:pt x="1416" y="1872"/>
                    <a:pt x="1370" y="1826"/>
                  </a:cubicBezTo>
                  <a:cubicBezTo>
                    <a:pt x="1279" y="1781"/>
                    <a:pt x="1188" y="1712"/>
                    <a:pt x="1119" y="1621"/>
                  </a:cubicBezTo>
                  <a:cubicBezTo>
                    <a:pt x="1028" y="1575"/>
                    <a:pt x="959" y="1507"/>
                    <a:pt x="891" y="1416"/>
                  </a:cubicBezTo>
                  <a:cubicBezTo>
                    <a:pt x="800" y="1324"/>
                    <a:pt x="708" y="1210"/>
                    <a:pt x="617" y="1096"/>
                  </a:cubicBezTo>
                  <a:cubicBezTo>
                    <a:pt x="526" y="959"/>
                    <a:pt x="457" y="822"/>
                    <a:pt x="389" y="685"/>
                  </a:cubicBezTo>
                  <a:cubicBezTo>
                    <a:pt x="320" y="548"/>
                    <a:pt x="252" y="411"/>
                    <a:pt x="229" y="274"/>
                  </a:cubicBezTo>
                  <a:cubicBezTo>
                    <a:pt x="229" y="229"/>
                    <a:pt x="206" y="183"/>
                    <a:pt x="206" y="137"/>
                  </a:cubicBezTo>
                  <a:cubicBezTo>
                    <a:pt x="229" y="114"/>
                    <a:pt x="229" y="114"/>
                    <a:pt x="229" y="92"/>
                  </a:cubicBezTo>
                  <a:cubicBezTo>
                    <a:pt x="229" y="69"/>
                    <a:pt x="229" y="69"/>
                    <a:pt x="206" y="46"/>
                  </a:cubicBezTo>
                  <a:cubicBezTo>
                    <a:pt x="206"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5" name="Google Shape;9808;p58"/>
            <p:cNvSpPr/>
            <p:nvPr/>
          </p:nvSpPr>
          <p:spPr>
            <a:xfrm>
              <a:off x="5115193" y="2825499"/>
              <a:ext cx="29109" cy="94676"/>
            </a:xfrm>
            <a:custGeom>
              <a:avLst/>
              <a:gdLst/>
              <a:ahLst/>
              <a:cxnLst/>
              <a:rect l="l" t="t" r="r" b="b"/>
              <a:pathLst>
                <a:path w="618" h="2010" extrusionOk="0">
                  <a:moveTo>
                    <a:pt x="229" y="1"/>
                  </a:moveTo>
                  <a:cubicBezTo>
                    <a:pt x="206" y="1"/>
                    <a:pt x="183" y="1"/>
                    <a:pt x="161" y="23"/>
                  </a:cubicBezTo>
                  <a:cubicBezTo>
                    <a:pt x="115" y="69"/>
                    <a:pt x="92" y="115"/>
                    <a:pt x="69" y="183"/>
                  </a:cubicBezTo>
                  <a:cubicBezTo>
                    <a:pt x="46" y="229"/>
                    <a:pt x="24" y="274"/>
                    <a:pt x="24" y="320"/>
                  </a:cubicBezTo>
                  <a:cubicBezTo>
                    <a:pt x="1" y="457"/>
                    <a:pt x="1" y="594"/>
                    <a:pt x="24" y="731"/>
                  </a:cubicBezTo>
                  <a:cubicBezTo>
                    <a:pt x="24" y="868"/>
                    <a:pt x="46" y="1005"/>
                    <a:pt x="69" y="1142"/>
                  </a:cubicBezTo>
                  <a:cubicBezTo>
                    <a:pt x="92" y="1210"/>
                    <a:pt x="115" y="1279"/>
                    <a:pt x="138" y="1324"/>
                  </a:cubicBezTo>
                  <a:cubicBezTo>
                    <a:pt x="161" y="1393"/>
                    <a:pt x="183" y="1484"/>
                    <a:pt x="229" y="1530"/>
                  </a:cubicBezTo>
                  <a:cubicBezTo>
                    <a:pt x="252" y="1598"/>
                    <a:pt x="298" y="1667"/>
                    <a:pt x="320" y="1735"/>
                  </a:cubicBezTo>
                  <a:cubicBezTo>
                    <a:pt x="343" y="1804"/>
                    <a:pt x="389" y="1849"/>
                    <a:pt x="412" y="1895"/>
                  </a:cubicBezTo>
                  <a:cubicBezTo>
                    <a:pt x="412" y="1918"/>
                    <a:pt x="434" y="1941"/>
                    <a:pt x="434" y="1941"/>
                  </a:cubicBezTo>
                  <a:cubicBezTo>
                    <a:pt x="434" y="1986"/>
                    <a:pt x="503" y="2009"/>
                    <a:pt x="549" y="2009"/>
                  </a:cubicBezTo>
                  <a:cubicBezTo>
                    <a:pt x="594" y="1986"/>
                    <a:pt x="617" y="1941"/>
                    <a:pt x="594" y="1895"/>
                  </a:cubicBezTo>
                  <a:cubicBezTo>
                    <a:pt x="571" y="1827"/>
                    <a:pt x="549" y="1781"/>
                    <a:pt x="526" y="1712"/>
                  </a:cubicBezTo>
                  <a:cubicBezTo>
                    <a:pt x="503" y="1644"/>
                    <a:pt x="480" y="1598"/>
                    <a:pt x="457" y="1530"/>
                  </a:cubicBezTo>
                  <a:cubicBezTo>
                    <a:pt x="434" y="1461"/>
                    <a:pt x="412" y="1393"/>
                    <a:pt x="389" y="1324"/>
                  </a:cubicBezTo>
                  <a:cubicBezTo>
                    <a:pt x="366" y="1256"/>
                    <a:pt x="366" y="1187"/>
                    <a:pt x="343" y="1119"/>
                  </a:cubicBezTo>
                  <a:cubicBezTo>
                    <a:pt x="320" y="1005"/>
                    <a:pt x="320" y="868"/>
                    <a:pt x="298" y="731"/>
                  </a:cubicBezTo>
                  <a:cubicBezTo>
                    <a:pt x="298" y="662"/>
                    <a:pt x="275" y="594"/>
                    <a:pt x="275" y="503"/>
                  </a:cubicBezTo>
                  <a:cubicBezTo>
                    <a:pt x="275" y="434"/>
                    <a:pt x="275" y="366"/>
                    <a:pt x="275" y="297"/>
                  </a:cubicBezTo>
                  <a:cubicBezTo>
                    <a:pt x="275" y="274"/>
                    <a:pt x="275" y="229"/>
                    <a:pt x="298" y="206"/>
                  </a:cubicBezTo>
                  <a:cubicBezTo>
                    <a:pt x="298" y="183"/>
                    <a:pt x="298" y="183"/>
                    <a:pt x="298" y="160"/>
                  </a:cubicBezTo>
                  <a:cubicBezTo>
                    <a:pt x="320" y="137"/>
                    <a:pt x="320" y="137"/>
                    <a:pt x="320" y="137"/>
                  </a:cubicBezTo>
                  <a:cubicBezTo>
                    <a:pt x="343" y="92"/>
                    <a:pt x="320" y="46"/>
                    <a:pt x="298" y="23"/>
                  </a:cubicBezTo>
                  <a:cubicBezTo>
                    <a:pt x="275" y="1"/>
                    <a:pt x="252"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6" name="Google Shape;9809;p58"/>
            <p:cNvSpPr/>
            <p:nvPr/>
          </p:nvSpPr>
          <p:spPr>
            <a:xfrm>
              <a:off x="5189383" y="2761014"/>
              <a:ext cx="66697" cy="234853"/>
            </a:xfrm>
            <a:custGeom>
              <a:avLst/>
              <a:gdLst/>
              <a:ahLst/>
              <a:cxnLst/>
              <a:rect l="l" t="t" r="r" b="b"/>
              <a:pathLst>
                <a:path w="1416" h="4986" extrusionOk="0">
                  <a:moveTo>
                    <a:pt x="275" y="0"/>
                  </a:moveTo>
                  <a:cubicBezTo>
                    <a:pt x="252" y="0"/>
                    <a:pt x="229" y="0"/>
                    <a:pt x="229" y="23"/>
                  </a:cubicBezTo>
                  <a:cubicBezTo>
                    <a:pt x="206" y="46"/>
                    <a:pt x="206" y="91"/>
                    <a:pt x="229" y="114"/>
                  </a:cubicBezTo>
                  <a:cubicBezTo>
                    <a:pt x="252" y="137"/>
                    <a:pt x="275" y="160"/>
                    <a:pt x="275" y="160"/>
                  </a:cubicBezTo>
                  <a:cubicBezTo>
                    <a:pt x="297" y="205"/>
                    <a:pt x="297" y="228"/>
                    <a:pt x="297" y="251"/>
                  </a:cubicBezTo>
                  <a:cubicBezTo>
                    <a:pt x="320" y="297"/>
                    <a:pt x="320" y="320"/>
                    <a:pt x="343" y="342"/>
                  </a:cubicBezTo>
                  <a:cubicBezTo>
                    <a:pt x="343" y="388"/>
                    <a:pt x="343" y="434"/>
                    <a:pt x="343" y="479"/>
                  </a:cubicBezTo>
                  <a:cubicBezTo>
                    <a:pt x="343" y="525"/>
                    <a:pt x="343" y="548"/>
                    <a:pt x="343" y="593"/>
                  </a:cubicBezTo>
                  <a:cubicBezTo>
                    <a:pt x="366" y="662"/>
                    <a:pt x="343" y="730"/>
                    <a:pt x="343" y="799"/>
                  </a:cubicBezTo>
                  <a:cubicBezTo>
                    <a:pt x="343" y="936"/>
                    <a:pt x="297" y="1073"/>
                    <a:pt x="275" y="1210"/>
                  </a:cubicBezTo>
                  <a:cubicBezTo>
                    <a:pt x="275" y="1278"/>
                    <a:pt x="252" y="1370"/>
                    <a:pt x="252" y="1438"/>
                  </a:cubicBezTo>
                  <a:cubicBezTo>
                    <a:pt x="229" y="1506"/>
                    <a:pt x="206" y="1598"/>
                    <a:pt x="183" y="1666"/>
                  </a:cubicBezTo>
                  <a:cubicBezTo>
                    <a:pt x="183" y="1735"/>
                    <a:pt x="161" y="1826"/>
                    <a:pt x="161" y="1895"/>
                  </a:cubicBezTo>
                  <a:cubicBezTo>
                    <a:pt x="138" y="1963"/>
                    <a:pt x="115" y="2031"/>
                    <a:pt x="115" y="2100"/>
                  </a:cubicBezTo>
                  <a:cubicBezTo>
                    <a:pt x="69" y="2237"/>
                    <a:pt x="69" y="2397"/>
                    <a:pt x="46" y="2556"/>
                  </a:cubicBezTo>
                  <a:cubicBezTo>
                    <a:pt x="1" y="2830"/>
                    <a:pt x="1" y="3127"/>
                    <a:pt x="46" y="3401"/>
                  </a:cubicBezTo>
                  <a:cubicBezTo>
                    <a:pt x="46" y="3538"/>
                    <a:pt x="69" y="3675"/>
                    <a:pt x="115" y="3835"/>
                  </a:cubicBezTo>
                  <a:cubicBezTo>
                    <a:pt x="138" y="3903"/>
                    <a:pt x="183" y="3972"/>
                    <a:pt x="206" y="4063"/>
                  </a:cubicBezTo>
                  <a:cubicBezTo>
                    <a:pt x="229" y="4131"/>
                    <a:pt x="252" y="4177"/>
                    <a:pt x="297" y="4246"/>
                  </a:cubicBezTo>
                  <a:cubicBezTo>
                    <a:pt x="343" y="4291"/>
                    <a:pt x="366" y="4360"/>
                    <a:pt x="434" y="4405"/>
                  </a:cubicBezTo>
                  <a:cubicBezTo>
                    <a:pt x="457" y="4428"/>
                    <a:pt x="480" y="4474"/>
                    <a:pt x="503" y="4497"/>
                  </a:cubicBezTo>
                  <a:cubicBezTo>
                    <a:pt x="549" y="4519"/>
                    <a:pt x="571" y="4519"/>
                    <a:pt x="617" y="4542"/>
                  </a:cubicBezTo>
                  <a:lnTo>
                    <a:pt x="708" y="4542"/>
                  </a:lnTo>
                  <a:cubicBezTo>
                    <a:pt x="754" y="4519"/>
                    <a:pt x="777" y="4497"/>
                    <a:pt x="800" y="4474"/>
                  </a:cubicBezTo>
                  <a:cubicBezTo>
                    <a:pt x="822" y="4451"/>
                    <a:pt x="845" y="4428"/>
                    <a:pt x="845" y="4405"/>
                  </a:cubicBezTo>
                  <a:cubicBezTo>
                    <a:pt x="845" y="4382"/>
                    <a:pt x="868" y="4382"/>
                    <a:pt x="868" y="4360"/>
                  </a:cubicBezTo>
                  <a:cubicBezTo>
                    <a:pt x="868" y="4405"/>
                    <a:pt x="891" y="4428"/>
                    <a:pt x="914" y="4474"/>
                  </a:cubicBezTo>
                  <a:cubicBezTo>
                    <a:pt x="937" y="4519"/>
                    <a:pt x="937" y="4565"/>
                    <a:pt x="982" y="4634"/>
                  </a:cubicBezTo>
                  <a:cubicBezTo>
                    <a:pt x="1005" y="4679"/>
                    <a:pt x="1028" y="4725"/>
                    <a:pt x="1051" y="4770"/>
                  </a:cubicBezTo>
                  <a:cubicBezTo>
                    <a:pt x="1074" y="4816"/>
                    <a:pt x="1096" y="4839"/>
                    <a:pt x="1096" y="4862"/>
                  </a:cubicBezTo>
                  <a:cubicBezTo>
                    <a:pt x="1119" y="4885"/>
                    <a:pt x="1119" y="4885"/>
                    <a:pt x="1142" y="4907"/>
                  </a:cubicBezTo>
                  <a:cubicBezTo>
                    <a:pt x="1142" y="4930"/>
                    <a:pt x="1165" y="4930"/>
                    <a:pt x="1165" y="4953"/>
                  </a:cubicBezTo>
                  <a:cubicBezTo>
                    <a:pt x="1188" y="4976"/>
                    <a:pt x="1210" y="4976"/>
                    <a:pt x="1233" y="4976"/>
                  </a:cubicBezTo>
                  <a:cubicBezTo>
                    <a:pt x="1247" y="4983"/>
                    <a:pt x="1260" y="4985"/>
                    <a:pt x="1273" y="4985"/>
                  </a:cubicBezTo>
                  <a:cubicBezTo>
                    <a:pt x="1304" y="4985"/>
                    <a:pt x="1331" y="4969"/>
                    <a:pt x="1347" y="4953"/>
                  </a:cubicBezTo>
                  <a:cubicBezTo>
                    <a:pt x="1393" y="4930"/>
                    <a:pt x="1416" y="4885"/>
                    <a:pt x="1416" y="4839"/>
                  </a:cubicBezTo>
                  <a:cubicBezTo>
                    <a:pt x="1416" y="4793"/>
                    <a:pt x="1393" y="4748"/>
                    <a:pt x="1370" y="4702"/>
                  </a:cubicBezTo>
                  <a:cubicBezTo>
                    <a:pt x="1347" y="4679"/>
                    <a:pt x="1347" y="4656"/>
                    <a:pt x="1325" y="4634"/>
                  </a:cubicBezTo>
                  <a:cubicBezTo>
                    <a:pt x="1325" y="4611"/>
                    <a:pt x="1302" y="4588"/>
                    <a:pt x="1302" y="4565"/>
                  </a:cubicBezTo>
                  <a:cubicBezTo>
                    <a:pt x="1302" y="4565"/>
                    <a:pt x="1279" y="4542"/>
                    <a:pt x="1279" y="4542"/>
                  </a:cubicBezTo>
                  <a:cubicBezTo>
                    <a:pt x="1279" y="4542"/>
                    <a:pt x="1279" y="4519"/>
                    <a:pt x="1279" y="4519"/>
                  </a:cubicBezTo>
                  <a:cubicBezTo>
                    <a:pt x="1256" y="4474"/>
                    <a:pt x="1233" y="4405"/>
                    <a:pt x="1210" y="4360"/>
                  </a:cubicBezTo>
                  <a:cubicBezTo>
                    <a:pt x="1188" y="4291"/>
                    <a:pt x="1142" y="4223"/>
                    <a:pt x="1119" y="4154"/>
                  </a:cubicBezTo>
                  <a:cubicBezTo>
                    <a:pt x="1074" y="4017"/>
                    <a:pt x="1051" y="3880"/>
                    <a:pt x="982" y="3766"/>
                  </a:cubicBezTo>
                  <a:cubicBezTo>
                    <a:pt x="982" y="3743"/>
                    <a:pt x="959" y="3721"/>
                    <a:pt x="959" y="3675"/>
                  </a:cubicBezTo>
                  <a:cubicBezTo>
                    <a:pt x="937" y="3652"/>
                    <a:pt x="914" y="3629"/>
                    <a:pt x="891" y="3606"/>
                  </a:cubicBezTo>
                  <a:cubicBezTo>
                    <a:pt x="857" y="3584"/>
                    <a:pt x="817" y="3572"/>
                    <a:pt x="777" y="3572"/>
                  </a:cubicBezTo>
                  <a:cubicBezTo>
                    <a:pt x="737" y="3572"/>
                    <a:pt x="697" y="3584"/>
                    <a:pt x="663" y="3606"/>
                  </a:cubicBezTo>
                  <a:cubicBezTo>
                    <a:pt x="640" y="3629"/>
                    <a:pt x="617" y="3652"/>
                    <a:pt x="594" y="3698"/>
                  </a:cubicBezTo>
                  <a:cubicBezTo>
                    <a:pt x="571" y="3721"/>
                    <a:pt x="571" y="3743"/>
                    <a:pt x="571" y="3766"/>
                  </a:cubicBezTo>
                  <a:cubicBezTo>
                    <a:pt x="549" y="3835"/>
                    <a:pt x="549" y="3926"/>
                    <a:pt x="549" y="4017"/>
                  </a:cubicBezTo>
                  <a:cubicBezTo>
                    <a:pt x="549" y="4040"/>
                    <a:pt x="571" y="4040"/>
                    <a:pt x="571" y="4063"/>
                  </a:cubicBezTo>
                  <a:cubicBezTo>
                    <a:pt x="549" y="4040"/>
                    <a:pt x="526" y="4040"/>
                    <a:pt x="526" y="4017"/>
                  </a:cubicBezTo>
                  <a:cubicBezTo>
                    <a:pt x="503" y="3949"/>
                    <a:pt x="480" y="3880"/>
                    <a:pt x="457" y="3812"/>
                  </a:cubicBezTo>
                  <a:cubicBezTo>
                    <a:pt x="434" y="3721"/>
                    <a:pt x="412" y="3652"/>
                    <a:pt x="389" y="3584"/>
                  </a:cubicBezTo>
                  <a:cubicBezTo>
                    <a:pt x="366" y="3447"/>
                    <a:pt x="343" y="3310"/>
                    <a:pt x="343" y="3196"/>
                  </a:cubicBezTo>
                  <a:cubicBezTo>
                    <a:pt x="343" y="3104"/>
                    <a:pt x="343" y="3036"/>
                    <a:pt x="343" y="2967"/>
                  </a:cubicBezTo>
                  <a:cubicBezTo>
                    <a:pt x="343" y="2899"/>
                    <a:pt x="343" y="2830"/>
                    <a:pt x="343" y="2739"/>
                  </a:cubicBezTo>
                  <a:cubicBezTo>
                    <a:pt x="343" y="2671"/>
                    <a:pt x="366" y="2602"/>
                    <a:pt x="366" y="2534"/>
                  </a:cubicBezTo>
                  <a:cubicBezTo>
                    <a:pt x="389" y="2442"/>
                    <a:pt x="389" y="2374"/>
                    <a:pt x="389" y="2283"/>
                  </a:cubicBezTo>
                  <a:cubicBezTo>
                    <a:pt x="412" y="2214"/>
                    <a:pt x="434" y="2146"/>
                    <a:pt x="434" y="2054"/>
                  </a:cubicBezTo>
                  <a:cubicBezTo>
                    <a:pt x="457" y="1986"/>
                    <a:pt x="457" y="1917"/>
                    <a:pt x="480" y="1849"/>
                  </a:cubicBezTo>
                  <a:cubicBezTo>
                    <a:pt x="503" y="1712"/>
                    <a:pt x="549" y="1552"/>
                    <a:pt x="571" y="1415"/>
                  </a:cubicBezTo>
                  <a:cubicBezTo>
                    <a:pt x="571" y="1324"/>
                    <a:pt x="571" y="1255"/>
                    <a:pt x="594" y="1187"/>
                  </a:cubicBezTo>
                  <a:cubicBezTo>
                    <a:pt x="594" y="1096"/>
                    <a:pt x="617" y="1027"/>
                    <a:pt x="617" y="959"/>
                  </a:cubicBezTo>
                  <a:cubicBezTo>
                    <a:pt x="617" y="913"/>
                    <a:pt x="617" y="845"/>
                    <a:pt x="617" y="799"/>
                  </a:cubicBezTo>
                  <a:cubicBezTo>
                    <a:pt x="617" y="776"/>
                    <a:pt x="617" y="730"/>
                    <a:pt x="617" y="708"/>
                  </a:cubicBezTo>
                  <a:cubicBezTo>
                    <a:pt x="617" y="662"/>
                    <a:pt x="594" y="639"/>
                    <a:pt x="594" y="593"/>
                  </a:cubicBezTo>
                  <a:cubicBezTo>
                    <a:pt x="594" y="548"/>
                    <a:pt x="571" y="502"/>
                    <a:pt x="571" y="457"/>
                  </a:cubicBezTo>
                  <a:cubicBezTo>
                    <a:pt x="549" y="411"/>
                    <a:pt x="526" y="388"/>
                    <a:pt x="526" y="342"/>
                  </a:cubicBezTo>
                  <a:cubicBezTo>
                    <a:pt x="503" y="297"/>
                    <a:pt x="480" y="251"/>
                    <a:pt x="457" y="228"/>
                  </a:cubicBezTo>
                  <a:cubicBezTo>
                    <a:pt x="434" y="183"/>
                    <a:pt x="412" y="137"/>
                    <a:pt x="389" y="91"/>
                  </a:cubicBezTo>
                  <a:cubicBezTo>
                    <a:pt x="366" y="68"/>
                    <a:pt x="343" y="46"/>
                    <a:pt x="320" y="23"/>
                  </a:cubicBezTo>
                  <a:cubicBezTo>
                    <a:pt x="297" y="0"/>
                    <a:pt x="297" y="0"/>
                    <a:pt x="27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7" name="Google Shape;9810;p58"/>
            <p:cNvSpPr/>
            <p:nvPr/>
          </p:nvSpPr>
          <p:spPr>
            <a:xfrm>
              <a:off x="5186180" y="2986783"/>
              <a:ext cx="62411" cy="38765"/>
            </a:xfrm>
            <a:custGeom>
              <a:avLst/>
              <a:gdLst/>
              <a:ahLst/>
              <a:cxnLst/>
              <a:rect l="l" t="t" r="r" b="b"/>
              <a:pathLst>
                <a:path w="1325" h="823" extrusionOk="0">
                  <a:moveTo>
                    <a:pt x="1187" y="0"/>
                  </a:moveTo>
                  <a:cubicBezTo>
                    <a:pt x="1164" y="23"/>
                    <a:pt x="1164" y="23"/>
                    <a:pt x="1142" y="23"/>
                  </a:cubicBezTo>
                  <a:cubicBezTo>
                    <a:pt x="1119" y="23"/>
                    <a:pt x="1096" y="46"/>
                    <a:pt x="1073" y="46"/>
                  </a:cubicBezTo>
                  <a:cubicBezTo>
                    <a:pt x="1005" y="69"/>
                    <a:pt x="959" y="92"/>
                    <a:pt x="913" y="114"/>
                  </a:cubicBezTo>
                  <a:cubicBezTo>
                    <a:pt x="890" y="137"/>
                    <a:pt x="868" y="160"/>
                    <a:pt x="845" y="160"/>
                  </a:cubicBezTo>
                  <a:cubicBezTo>
                    <a:pt x="822" y="183"/>
                    <a:pt x="776" y="183"/>
                    <a:pt x="754" y="206"/>
                  </a:cubicBezTo>
                  <a:cubicBezTo>
                    <a:pt x="708" y="229"/>
                    <a:pt x="639" y="274"/>
                    <a:pt x="594" y="297"/>
                  </a:cubicBezTo>
                  <a:cubicBezTo>
                    <a:pt x="548" y="320"/>
                    <a:pt x="502" y="366"/>
                    <a:pt x="434" y="388"/>
                  </a:cubicBezTo>
                  <a:cubicBezTo>
                    <a:pt x="388" y="411"/>
                    <a:pt x="343" y="457"/>
                    <a:pt x="297" y="480"/>
                  </a:cubicBezTo>
                  <a:cubicBezTo>
                    <a:pt x="251" y="502"/>
                    <a:pt x="183" y="548"/>
                    <a:pt x="137" y="594"/>
                  </a:cubicBezTo>
                  <a:cubicBezTo>
                    <a:pt x="114" y="594"/>
                    <a:pt x="92" y="617"/>
                    <a:pt x="69" y="639"/>
                  </a:cubicBezTo>
                  <a:lnTo>
                    <a:pt x="46" y="662"/>
                  </a:lnTo>
                  <a:cubicBezTo>
                    <a:pt x="23" y="662"/>
                    <a:pt x="23" y="685"/>
                    <a:pt x="23" y="685"/>
                  </a:cubicBezTo>
                  <a:cubicBezTo>
                    <a:pt x="0" y="708"/>
                    <a:pt x="0" y="708"/>
                    <a:pt x="0" y="731"/>
                  </a:cubicBezTo>
                  <a:cubicBezTo>
                    <a:pt x="0" y="754"/>
                    <a:pt x="0" y="776"/>
                    <a:pt x="23" y="776"/>
                  </a:cubicBezTo>
                  <a:cubicBezTo>
                    <a:pt x="23" y="799"/>
                    <a:pt x="23" y="799"/>
                    <a:pt x="23" y="799"/>
                  </a:cubicBezTo>
                  <a:cubicBezTo>
                    <a:pt x="23" y="822"/>
                    <a:pt x="69" y="822"/>
                    <a:pt x="92" y="822"/>
                  </a:cubicBezTo>
                  <a:cubicBezTo>
                    <a:pt x="114" y="822"/>
                    <a:pt x="137" y="799"/>
                    <a:pt x="160" y="799"/>
                  </a:cubicBezTo>
                  <a:cubicBezTo>
                    <a:pt x="183" y="776"/>
                    <a:pt x="206" y="754"/>
                    <a:pt x="229" y="754"/>
                  </a:cubicBezTo>
                  <a:cubicBezTo>
                    <a:pt x="229" y="754"/>
                    <a:pt x="251" y="731"/>
                    <a:pt x="251" y="731"/>
                  </a:cubicBezTo>
                  <a:cubicBezTo>
                    <a:pt x="263" y="742"/>
                    <a:pt x="280" y="748"/>
                    <a:pt x="297" y="748"/>
                  </a:cubicBezTo>
                  <a:cubicBezTo>
                    <a:pt x="314" y="748"/>
                    <a:pt x="331" y="742"/>
                    <a:pt x="343" y="731"/>
                  </a:cubicBezTo>
                  <a:lnTo>
                    <a:pt x="365" y="731"/>
                  </a:lnTo>
                  <a:cubicBezTo>
                    <a:pt x="388" y="708"/>
                    <a:pt x="434" y="685"/>
                    <a:pt x="457" y="662"/>
                  </a:cubicBezTo>
                  <a:cubicBezTo>
                    <a:pt x="502" y="617"/>
                    <a:pt x="548" y="594"/>
                    <a:pt x="594" y="571"/>
                  </a:cubicBezTo>
                  <a:cubicBezTo>
                    <a:pt x="685" y="502"/>
                    <a:pt x="799" y="434"/>
                    <a:pt x="913" y="366"/>
                  </a:cubicBezTo>
                  <a:cubicBezTo>
                    <a:pt x="982" y="343"/>
                    <a:pt x="1050" y="297"/>
                    <a:pt x="1096" y="274"/>
                  </a:cubicBezTo>
                  <a:cubicBezTo>
                    <a:pt x="1142" y="251"/>
                    <a:pt x="1164" y="251"/>
                    <a:pt x="1187" y="229"/>
                  </a:cubicBezTo>
                  <a:cubicBezTo>
                    <a:pt x="1187" y="229"/>
                    <a:pt x="1210" y="206"/>
                    <a:pt x="1233" y="206"/>
                  </a:cubicBezTo>
                  <a:cubicBezTo>
                    <a:pt x="1256" y="206"/>
                    <a:pt x="1278" y="183"/>
                    <a:pt x="1301" y="183"/>
                  </a:cubicBezTo>
                  <a:cubicBezTo>
                    <a:pt x="1301" y="160"/>
                    <a:pt x="1324" y="114"/>
                    <a:pt x="1324" y="92"/>
                  </a:cubicBezTo>
                  <a:cubicBezTo>
                    <a:pt x="1301" y="69"/>
                    <a:pt x="1301" y="46"/>
                    <a:pt x="1256" y="46"/>
                  </a:cubicBezTo>
                  <a:cubicBezTo>
                    <a:pt x="1256" y="23"/>
                    <a:pt x="1256" y="23"/>
                    <a:pt x="1256" y="23"/>
                  </a:cubicBezTo>
                  <a:cubicBezTo>
                    <a:pt x="1233" y="23"/>
                    <a:pt x="1233" y="0"/>
                    <a:pt x="121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8" name="Google Shape;9811;p58"/>
            <p:cNvSpPr/>
            <p:nvPr/>
          </p:nvSpPr>
          <p:spPr>
            <a:xfrm>
              <a:off x="4991544" y="2981413"/>
              <a:ext cx="350537" cy="445119"/>
            </a:xfrm>
            <a:custGeom>
              <a:avLst/>
              <a:gdLst/>
              <a:ahLst/>
              <a:cxnLst/>
              <a:rect l="l" t="t" r="r" b="b"/>
              <a:pathLst>
                <a:path w="7442" h="9450" extrusionOk="0">
                  <a:moveTo>
                    <a:pt x="6392" y="365"/>
                  </a:moveTo>
                  <a:cubicBezTo>
                    <a:pt x="6324" y="388"/>
                    <a:pt x="6278" y="411"/>
                    <a:pt x="6232" y="434"/>
                  </a:cubicBezTo>
                  <a:lnTo>
                    <a:pt x="6209" y="434"/>
                  </a:lnTo>
                  <a:cubicBezTo>
                    <a:pt x="6232" y="434"/>
                    <a:pt x="6255" y="411"/>
                    <a:pt x="6255" y="388"/>
                  </a:cubicBezTo>
                  <a:cubicBezTo>
                    <a:pt x="6301" y="388"/>
                    <a:pt x="6346" y="365"/>
                    <a:pt x="6392" y="365"/>
                  </a:cubicBezTo>
                  <a:close/>
                  <a:moveTo>
                    <a:pt x="823" y="8697"/>
                  </a:moveTo>
                  <a:cubicBezTo>
                    <a:pt x="823" y="8742"/>
                    <a:pt x="823" y="8765"/>
                    <a:pt x="800" y="8811"/>
                  </a:cubicBezTo>
                  <a:lnTo>
                    <a:pt x="800" y="8788"/>
                  </a:lnTo>
                  <a:lnTo>
                    <a:pt x="800" y="8742"/>
                  </a:lnTo>
                  <a:lnTo>
                    <a:pt x="777" y="8719"/>
                  </a:lnTo>
                  <a:cubicBezTo>
                    <a:pt x="800" y="8719"/>
                    <a:pt x="800" y="8719"/>
                    <a:pt x="823" y="8697"/>
                  </a:cubicBezTo>
                  <a:close/>
                  <a:moveTo>
                    <a:pt x="7351" y="0"/>
                  </a:moveTo>
                  <a:cubicBezTo>
                    <a:pt x="7282" y="23"/>
                    <a:pt x="7214" y="46"/>
                    <a:pt x="7122" y="69"/>
                  </a:cubicBezTo>
                  <a:cubicBezTo>
                    <a:pt x="7077" y="91"/>
                    <a:pt x="7008" y="114"/>
                    <a:pt x="6963" y="114"/>
                  </a:cubicBezTo>
                  <a:cubicBezTo>
                    <a:pt x="6940" y="91"/>
                    <a:pt x="6917" y="46"/>
                    <a:pt x="6871" y="46"/>
                  </a:cubicBezTo>
                  <a:cubicBezTo>
                    <a:pt x="6826" y="23"/>
                    <a:pt x="6780" y="23"/>
                    <a:pt x="6757" y="23"/>
                  </a:cubicBezTo>
                  <a:lnTo>
                    <a:pt x="6689" y="23"/>
                  </a:lnTo>
                  <a:cubicBezTo>
                    <a:pt x="6597" y="23"/>
                    <a:pt x="6529" y="46"/>
                    <a:pt x="6460" y="46"/>
                  </a:cubicBezTo>
                  <a:lnTo>
                    <a:pt x="6438" y="46"/>
                  </a:lnTo>
                  <a:lnTo>
                    <a:pt x="6438" y="69"/>
                  </a:lnTo>
                  <a:lnTo>
                    <a:pt x="6324" y="69"/>
                  </a:lnTo>
                  <a:cubicBezTo>
                    <a:pt x="6278" y="91"/>
                    <a:pt x="6232" y="114"/>
                    <a:pt x="6187" y="114"/>
                  </a:cubicBezTo>
                  <a:lnTo>
                    <a:pt x="6118" y="137"/>
                  </a:lnTo>
                  <a:lnTo>
                    <a:pt x="6050" y="160"/>
                  </a:lnTo>
                  <a:lnTo>
                    <a:pt x="6004" y="160"/>
                  </a:lnTo>
                  <a:cubicBezTo>
                    <a:pt x="5981" y="183"/>
                    <a:pt x="5958" y="183"/>
                    <a:pt x="5935" y="183"/>
                  </a:cubicBezTo>
                  <a:lnTo>
                    <a:pt x="5913" y="206"/>
                  </a:lnTo>
                  <a:cubicBezTo>
                    <a:pt x="5844" y="206"/>
                    <a:pt x="5799" y="228"/>
                    <a:pt x="5730" y="251"/>
                  </a:cubicBezTo>
                  <a:cubicBezTo>
                    <a:pt x="5684" y="274"/>
                    <a:pt x="5616" y="320"/>
                    <a:pt x="5547" y="343"/>
                  </a:cubicBezTo>
                  <a:cubicBezTo>
                    <a:pt x="5502" y="365"/>
                    <a:pt x="5456" y="388"/>
                    <a:pt x="5410" y="411"/>
                  </a:cubicBezTo>
                  <a:cubicBezTo>
                    <a:pt x="5410" y="434"/>
                    <a:pt x="5388" y="434"/>
                    <a:pt x="5388" y="434"/>
                  </a:cubicBezTo>
                  <a:lnTo>
                    <a:pt x="5342" y="480"/>
                  </a:lnTo>
                  <a:cubicBezTo>
                    <a:pt x="5205" y="525"/>
                    <a:pt x="5091" y="594"/>
                    <a:pt x="4977" y="662"/>
                  </a:cubicBezTo>
                  <a:cubicBezTo>
                    <a:pt x="4840" y="753"/>
                    <a:pt x="4726" y="822"/>
                    <a:pt x="4589" y="890"/>
                  </a:cubicBezTo>
                  <a:cubicBezTo>
                    <a:pt x="4452" y="982"/>
                    <a:pt x="4315" y="1073"/>
                    <a:pt x="4201" y="1164"/>
                  </a:cubicBezTo>
                  <a:cubicBezTo>
                    <a:pt x="4064" y="1256"/>
                    <a:pt x="3950" y="1347"/>
                    <a:pt x="3836" y="1438"/>
                  </a:cubicBezTo>
                  <a:cubicBezTo>
                    <a:pt x="3767" y="1484"/>
                    <a:pt x="3721" y="1507"/>
                    <a:pt x="3676" y="1552"/>
                  </a:cubicBezTo>
                  <a:lnTo>
                    <a:pt x="3653" y="1575"/>
                  </a:lnTo>
                  <a:lnTo>
                    <a:pt x="3630" y="1575"/>
                  </a:lnTo>
                  <a:cubicBezTo>
                    <a:pt x="3562" y="1621"/>
                    <a:pt x="3493" y="1666"/>
                    <a:pt x="3425" y="1735"/>
                  </a:cubicBezTo>
                  <a:cubicBezTo>
                    <a:pt x="3379" y="1758"/>
                    <a:pt x="3333" y="1803"/>
                    <a:pt x="3288" y="1849"/>
                  </a:cubicBezTo>
                  <a:cubicBezTo>
                    <a:pt x="3265" y="1872"/>
                    <a:pt x="3219" y="1895"/>
                    <a:pt x="3174" y="1940"/>
                  </a:cubicBezTo>
                  <a:cubicBezTo>
                    <a:pt x="3128" y="1986"/>
                    <a:pt x="3082" y="2032"/>
                    <a:pt x="3037" y="2077"/>
                  </a:cubicBezTo>
                  <a:cubicBezTo>
                    <a:pt x="2991" y="2100"/>
                    <a:pt x="2945" y="2146"/>
                    <a:pt x="2923" y="2169"/>
                  </a:cubicBezTo>
                  <a:cubicBezTo>
                    <a:pt x="2877" y="2191"/>
                    <a:pt x="2854" y="2214"/>
                    <a:pt x="2808" y="2237"/>
                  </a:cubicBezTo>
                  <a:lnTo>
                    <a:pt x="2786" y="2283"/>
                  </a:lnTo>
                  <a:cubicBezTo>
                    <a:pt x="2763" y="2306"/>
                    <a:pt x="2740" y="2306"/>
                    <a:pt x="2717" y="2328"/>
                  </a:cubicBezTo>
                  <a:lnTo>
                    <a:pt x="2671" y="2374"/>
                  </a:lnTo>
                  <a:cubicBezTo>
                    <a:pt x="2626" y="2420"/>
                    <a:pt x="2580" y="2465"/>
                    <a:pt x="2535" y="2511"/>
                  </a:cubicBezTo>
                  <a:cubicBezTo>
                    <a:pt x="2466" y="2579"/>
                    <a:pt x="2398" y="2648"/>
                    <a:pt x="2329" y="2716"/>
                  </a:cubicBezTo>
                  <a:cubicBezTo>
                    <a:pt x="2215" y="2853"/>
                    <a:pt x="2101" y="2990"/>
                    <a:pt x="2010" y="3127"/>
                  </a:cubicBezTo>
                  <a:lnTo>
                    <a:pt x="1987" y="3173"/>
                  </a:lnTo>
                  <a:lnTo>
                    <a:pt x="1964" y="3196"/>
                  </a:lnTo>
                  <a:lnTo>
                    <a:pt x="1873" y="3310"/>
                  </a:lnTo>
                  <a:lnTo>
                    <a:pt x="1758" y="3470"/>
                  </a:lnTo>
                  <a:cubicBezTo>
                    <a:pt x="1667" y="3561"/>
                    <a:pt x="1553" y="3721"/>
                    <a:pt x="1439" y="3858"/>
                  </a:cubicBezTo>
                  <a:cubicBezTo>
                    <a:pt x="1439" y="3858"/>
                    <a:pt x="1416" y="3858"/>
                    <a:pt x="1416" y="3880"/>
                  </a:cubicBezTo>
                  <a:cubicBezTo>
                    <a:pt x="1370" y="3903"/>
                    <a:pt x="1325" y="3949"/>
                    <a:pt x="1302" y="3972"/>
                  </a:cubicBezTo>
                  <a:lnTo>
                    <a:pt x="1279" y="3995"/>
                  </a:lnTo>
                  <a:cubicBezTo>
                    <a:pt x="1279" y="4017"/>
                    <a:pt x="1256" y="4040"/>
                    <a:pt x="1233" y="4063"/>
                  </a:cubicBezTo>
                  <a:lnTo>
                    <a:pt x="1233" y="4086"/>
                  </a:lnTo>
                  <a:cubicBezTo>
                    <a:pt x="1165" y="4154"/>
                    <a:pt x="1119" y="4223"/>
                    <a:pt x="1051" y="4314"/>
                  </a:cubicBezTo>
                  <a:cubicBezTo>
                    <a:pt x="982" y="4405"/>
                    <a:pt x="914" y="4520"/>
                    <a:pt x="845" y="4611"/>
                  </a:cubicBezTo>
                  <a:lnTo>
                    <a:pt x="823" y="4679"/>
                  </a:lnTo>
                  <a:cubicBezTo>
                    <a:pt x="731" y="4793"/>
                    <a:pt x="663" y="4930"/>
                    <a:pt x="594" y="5090"/>
                  </a:cubicBezTo>
                  <a:cubicBezTo>
                    <a:pt x="572" y="5159"/>
                    <a:pt x="549" y="5250"/>
                    <a:pt x="549" y="5318"/>
                  </a:cubicBezTo>
                  <a:cubicBezTo>
                    <a:pt x="526" y="5341"/>
                    <a:pt x="526" y="5364"/>
                    <a:pt x="526" y="5410"/>
                  </a:cubicBezTo>
                  <a:cubicBezTo>
                    <a:pt x="526" y="5410"/>
                    <a:pt x="503" y="5433"/>
                    <a:pt x="503" y="5455"/>
                  </a:cubicBezTo>
                  <a:lnTo>
                    <a:pt x="503" y="5478"/>
                  </a:lnTo>
                  <a:cubicBezTo>
                    <a:pt x="480" y="5524"/>
                    <a:pt x="457" y="5592"/>
                    <a:pt x="412" y="5661"/>
                  </a:cubicBezTo>
                  <a:lnTo>
                    <a:pt x="412" y="5684"/>
                  </a:lnTo>
                  <a:cubicBezTo>
                    <a:pt x="343" y="5866"/>
                    <a:pt x="275" y="6026"/>
                    <a:pt x="229" y="6186"/>
                  </a:cubicBezTo>
                  <a:cubicBezTo>
                    <a:pt x="183" y="6323"/>
                    <a:pt x="138" y="6460"/>
                    <a:pt x="115" y="6642"/>
                  </a:cubicBezTo>
                  <a:lnTo>
                    <a:pt x="92" y="6711"/>
                  </a:lnTo>
                  <a:cubicBezTo>
                    <a:pt x="69" y="6825"/>
                    <a:pt x="47" y="6962"/>
                    <a:pt x="24" y="7076"/>
                  </a:cubicBezTo>
                  <a:cubicBezTo>
                    <a:pt x="24" y="7122"/>
                    <a:pt x="24" y="7144"/>
                    <a:pt x="1" y="7190"/>
                  </a:cubicBezTo>
                  <a:cubicBezTo>
                    <a:pt x="1" y="7259"/>
                    <a:pt x="1" y="7327"/>
                    <a:pt x="1" y="7373"/>
                  </a:cubicBezTo>
                  <a:cubicBezTo>
                    <a:pt x="1" y="7441"/>
                    <a:pt x="24" y="7510"/>
                    <a:pt x="24" y="7578"/>
                  </a:cubicBezTo>
                  <a:cubicBezTo>
                    <a:pt x="47" y="7647"/>
                    <a:pt x="69" y="7715"/>
                    <a:pt x="69" y="7761"/>
                  </a:cubicBezTo>
                  <a:lnTo>
                    <a:pt x="92" y="7784"/>
                  </a:lnTo>
                  <a:cubicBezTo>
                    <a:pt x="92" y="7806"/>
                    <a:pt x="92" y="7829"/>
                    <a:pt x="115" y="7852"/>
                  </a:cubicBezTo>
                  <a:cubicBezTo>
                    <a:pt x="115" y="7875"/>
                    <a:pt x="138" y="7921"/>
                    <a:pt x="138" y="7943"/>
                  </a:cubicBezTo>
                  <a:cubicBezTo>
                    <a:pt x="183" y="8057"/>
                    <a:pt x="229" y="8172"/>
                    <a:pt x="275" y="8263"/>
                  </a:cubicBezTo>
                  <a:lnTo>
                    <a:pt x="252" y="8240"/>
                  </a:lnTo>
                  <a:lnTo>
                    <a:pt x="252" y="8240"/>
                  </a:lnTo>
                  <a:cubicBezTo>
                    <a:pt x="298" y="8309"/>
                    <a:pt x="320" y="8377"/>
                    <a:pt x="343" y="8446"/>
                  </a:cubicBezTo>
                  <a:cubicBezTo>
                    <a:pt x="366" y="8560"/>
                    <a:pt x="412" y="8651"/>
                    <a:pt x="457" y="8742"/>
                  </a:cubicBezTo>
                  <a:lnTo>
                    <a:pt x="457" y="8719"/>
                  </a:lnTo>
                  <a:cubicBezTo>
                    <a:pt x="480" y="8788"/>
                    <a:pt x="503" y="8856"/>
                    <a:pt x="549" y="8948"/>
                  </a:cubicBezTo>
                  <a:lnTo>
                    <a:pt x="549" y="8971"/>
                  </a:lnTo>
                  <a:lnTo>
                    <a:pt x="572" y="9016"/>
                  </a:lnTo>
                  <a:cubicBezTo>
                    <a:pt x="594" y="9062"/>
                    <a:pt x="617" y="9130"/>
                    <a:pt x="663" y="9176"/>
                  </a:cubicBezTo>
                  <a:cubicBezTo>
                    <a:pt x="686" y="9199"/>
                    <a:pt x="686" y="9222"/>
                    <a:pt x="708" y="9244"/>
                  </a:cubicBezTo>
                  <a:lnTo>
                    <a:pt x="731" y="9267"/>
                  </a:lnTo>
                  <a:cubicBezTo>
                    <a:pt x="731" y="9290"/>
                    <a:pt x="754" y="9290"/>
                    <a:pt x="754" y="9313"/>
                  </a:cubicBezTo>
                  <a:cubicBezTo>
                    <a:pt x="754" y="9313"/>
                    <a:pt x="777" y="9336"/>
                    <a:pt x="777" y="9359"/>
                  </a:cubicBezTo>
                  <a:cubicBezTo>
                    <a:pt x="800" y="9381"/>
                    <a:pt x="823" y="9404"/>
                    <a:pt x="845" y="9427"/>
                  </a:cubicBezTo>
                  <a:cubicBezTo>
                    <a:pt x="868" y="9427"/>
                    <a:pt x="891" y="9450"/>
                    <a:pt x="914" y="9450"/>
                  </a:cubicBezTo>
                  <a:cubicBezTo>
                    <a:pt x="960" y="9427"/>
                    <a:pt x="982" y="9427"/>
                    <a:pt x="1005" y="9427"/>
                  </a:cubicBezTo>
                  <a:cubicBezTo>
                    <a:pt x="1028" y="9404"/>
                    <a:pt x="1028" y="9404"/>
                    <a:pt x="1051" y="9381"/>
                  </a:cubicBezTo>
                  <a:cubicBezTo>
                    <a:pt x="1051" y="9359"/>
                    <a:pt x="1074" y="9313"/>
                    <a:pt x="1074" y="9313"/>
                  </a:cubicBezTo>
                  <a:cubicBezTo>
                    <a:pt x="1074" y="9290"/>
                    <a:pt x="1074" y="9267"/>
                    <a:pt x="1074" y="9267"/>
                  </a:cubicBezTo>
                  <a:cubicBezTo>
                    <a:pt x="1074" y="9222"/>
                    <a:pt x="1097" y="9199"/>
                    <a:pt x="1097" y="9153"/>
                  </a:cubicBezTo>
                  <a:cubicBezTo>
                    <a:pt x="1097" y="9107"/>
                    <a:pt x="1097" y="9062"/>
                    <a:pt x="1097" y="9039"/>
                  </a:cubicBezTo>
                  <a:cubicBezTo>
                    <a:pt x="1119" y="8971"/>
                    <a:pt x="1119" y="8925"/>
                    <a:pt x="1119" y="8879"/>
                  </a:cubicBezTo>
                  <a:lnTo>
                    <a:pt x="1119" y="8811"/>
                  </a:lnTo>
                  <a:cubicBezTo>
                    <a:pt x="1119" y="8811"/>
                    <a:pt x="1119" y="8811"/>
                    <a:pt x="1142" y="8788"/>
                  </a:cubicBezTo>
                  <a:lnTo>
                    <a:pt x="1142" y="8765"/>
                  </a:lnTo>
                  <a:lnTo>
                    <a:pt x="1142" y="8742"/>
                  </a:lnTo>
                  <a:cubicBezTo>
                    <a:pt x="1142" y="8628"/>
                    <a:pt x="1165" y="8514"/>
                    <a:pt x="1188" y="8400"/>
                  </a:cubicBezTo>
                  <a:cubicBezTo>
                    <a:pt x="1211" y="8309"/>
                    <a:pt x="1233" y="8240"/>
                    <a:pt x="1233" y="8149"/>
                  </a:cubicBezTo>
                  <a:lnTo>
                    <a:pt x="1279" y="7989"/>
                  </a:lnTo>
                  <a:cubicBezTo>
                    <a:pt x="1348" y="7692"/>
                    <a:pt x="1416" y="7418"/>
                    <a:pt x="1462" y="7144"/>
                  </a:cubicBezTo>
                  <a:cubicBezTo>
                    <a:pt x="1507" y="6985"/>
                    <a:pt x="1553" y="6825"/>
                    <a:pt x="1599" y="6711"/>
                  </a:cubicBezTo>
                  <a:lnTo>
                    <a:pt x="1621" y="6642"/>
                  </a:lnTo>
                  <a:cubicBezTo>
                    <a:pt x="1644" y="6597"/>
                    <a:pt x="1644" y="6551"/>
                    <a:pt x="1667" y="6505"/>
                  </a:cubicBezTo>
                  <a:cubicBezTo>
                    <a:pt x="1690" y="6437"/>
                    <a:pt x="1713" y="6391"/>
                    <a:pt x="1736" y="6323"/>
                  </a:cubicBezTo>
                  <a:lnTo>
                    <a:pt x="1758" y="6277"/>
                  </a:lnTo>
                  <a:lnTo>
                    <a:pt x="1736" y="6300"/>
                  </a:lnTo>
                  <a:lnTo>
                    <a:pt x="1781" y="6209"/>
                  </a:lnTo>
                  <a:lnTo>
                    <a:pt x="1781" y="6163"/>
                  </a:lnTo>
                  <a:cubicBezTo>
                    <a:pt x="1827" y="6095"/>
                    <a:pt x="1827" y="6049"/>
                    <a:pt x="1850" y="5980"/>
                  </a:cubicBezTo>
                  <a:lnTo>
                    <a:pt x="1887" y="5887"/>
                  </a:lnTo>
                  <a:lnTo>
                    <a:pt x="1887" y="5887"/>
                  </a:lnTo>
                  <a:cubicBezTo>
                    <a:pt x="1948" y="5781"/>
                    <a:pt x="1990" y="5675"/>
                    <a:pt x="2032" y="5570"/>
                  </a:cubicBezTo>
                  <a:lnTo>
                    <a:pt x="2055" y="5478"/>
                  </a:lnTo>
                  <a:cubicBezTo>
                    <a:pt x="2101" y="5364"/>
                    <a:pt x="2169" y="5204"/>
                    <a:pt x="2261" y="5045"/>
                  </a:cubicBezTo>
                  <a:lnTo>
                    <a:pt x="2283" y="4999"/>
                  </a:lnTo>
                  <a:lnTo>
                    <a:pt x="2352" y="4839"/>
                  </a:lnTo>
                  <a:cubicBezTo>
                    <a:pt x="2375" y="4771"/>
                    <a:pt x="2420" y="4725"/>
                    <a:pt x="2443" y="4657"/>
                  </a:cubicBezTo>
                  <a:lnTo>
                    <a:pt x="2466" y="4611"/>
                  </a:lnTo>
                  <a:lnTo>
                    <a:pt x="2512" y="4565"/>
                  </a:lnTo>
                  <a:cubicBezTo>
                    <a:pt x="2557" y="4428"/>
                    <a:pt x="2626" y="4314"/>
                    <a:pt x="2694" y="4200"/>
                  </a:cubicBezTo>
                  <a:cubicBezTo>
                    <a:pt x="2786" y="4063"/>
                    <a:pt x="2854" y="3926"/>
                    <a:pt x="2945" y="3812"/>
                  </a:cubicBezTo>
                  <a:lnTo>
                    <a:pt x="2968" y="3789"/>
                  </a:lnTo>
                  <a:cubicBezTo>
                    <a:pt x="3059" y="3629"/>
                    <a:pt x="3151" y="3492"/>
                    <a:pt x="3242" y="3355"/>
                  </a:cubicBezTo>
                  <a:lnTo>
                    <a:pt x="3242" y="3378"/>
                  </a:lnTo>
                  <a:lnTo>
                    <a:pt x="3288" y="3310"/>
                  </a:lnTo>
                  <a:cubicBezTo>
                    <a:pt x="3356" y="3219"/>
                    <a:pt x="3425" y="3127"/>
                    <a:pt x="3516" y="3036"/>
                  </a:cubicBezTo>
                  <a:cubicBezTo>
                    <a:pt x="3607" y="2899"/>
                    <a:pt x="3721" y="2785"/>
                    <a:pt x="3813" y="2671"/>
                  </a:cubicBezTo>
                  <a:cubicBezTo>
                    <a:pt x="3881" y="2602"/>
                    <a:pt x="3972" y="2534"/>
                    <a:pt x="4041" y="2442"/>
                  </a:cubicBezTo>
                  <a:cubicBezTo>
                    <a:pt x="4087" y="2420"/>
                    <a:pt x="4132" y="2374"/>
                    <a:pt x="4178" y="2328"/>
                  </a:cubicBezTo>
                  <a:cubicBezTo>
                    <a:pt x="4292" y="2214"/>
                    <a:pt x="4406" y="2100"/>
                    <a:pt x="4520" y="1986"/>
                  </a:cubicBezTo>
                  <a:cubicBezTo>
                    <a:pt x="4589" y="1940"/>
                    <a:pt x="4634" y="1872"/>
                    <a:pt x="4703" y="1826"/>
                  </a:cubicBezTo>
                  <a:cubicBezTo>
                    <a:pt x="4771" y="1758"/>
                    <a:pt x="4840" y="1712"/>
                    <a:pt x="4908" y="1666"/>
                  </a:cubicBezTo>
                  <a:cubicBezTo>
                    <a:pt x="4977" y="1598"/>
                    <a:pt x="5045" y="1552"/>
                    <a:pt x="5091" y="1507"/>
                  </a:cubicBezTo>
                  <a:lnTo>
                    <a:pt x="5251" y="1393"/>
                  </a:lnTo>
                  <a:cubicBezTo>
                    <a:pt x="5342" y="1301"/>
                    <a:pt x="5456" y="1233"/>
                    <a:pt x="5547" y="1164"/>
                  </a:cubicBezTo>
                  <a:lnTo>
                    <a:pt x="5593" y="1141"/>
                  </a:lnTo>
                  <a:cubicBezTo>
                    <a:pt x="5707" y="1050"/>
                    <a:pt x="5844" y="982"/>
                    <a:pt x="5981" y="890"/>
                  </a:cubicBezTo>
                  <a:lnTo>
                    <a:pt x="6095" y="822"/>
                  </a:lnTo>
                  <a:cubicBezTo>
                    <a:pt x="6187" y="753"/>
                    <a:pt x="6301" y="685"/>
                    <a:pt x="6392" y="616"/>
                  </a:cubicBezTo>
                  <a:cubicBezTo>
                    <a:pt x="6483" y="571"/>
                    <a:pt x="6597" y="502"/>
                    <a:pt x="6712" y="457"/>
                  </a:cubicBezTo>
                  <a:lnTo>
                    <a:pt x="6757" y="434"/>
                  </a:lnTo>
                  <a:lnTo>
                    <a:pt x="6780" y="411"/>
                  </a:lnTo>
                  <a:cubicBezTo>
                    <a:pt x="6871" y="365"/>
                    <a:pt x="6985" y="297"/>
                    <a:pt x="7122" y="251"/>
                  </a:cubicBezTo>
                  <a:cubicBezTo>
                    <a:pt x="7214" y="206"/>
                    <a:pt x="7305" y="183"/>
                    <a:pt x="7396" y="160"/>
                  </a:cubicBezTo>
                  <a:cubicBezTo>
                    <a:pt x="7419" y="160"/>
                    <a:pt x="7419" y="137"/>
                    <a:pt x="7442" y="114"/>
                  </a:cubicBezTo>
                  <a:cubicBezTo>
                    <a:pt x="7442" y="114"/>
                    <a:pt x="7442" y="91"/>
                    <a:pt x="7442" y="69"/>
                  </a:cubicBezTo>
                  <a:cubicBezTo>
                    <a:pt x="7442" y="23"/>
                    <a:pt x="7419" y="0"/>
                    <a:pt x="737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9" name="Google Shape;9812;p58"/>
            <p:cNvSpPr/>
            <p:nvPr/>
          </p:nvSpPr>
          <p:spPr>
            <a:xfrm>
              <a:off x="5625478" y="3163093"/>
              <a:ext cx="254212" cy="322841"/>
            </a:xfrm>
            <a:custGeom>
              <a:avLst/>
              <a:gdLst/>
              <a:ahLst/>
              <a:cxnLst/>
              <a:rect l="l" t="t" r="r" b="b"/>
              <a:pathLst>
                <a:path w="5397" h="6854" extrusionOk="0">
                  <a:moveTo>
                    <a:pt x="717" y="5479"/>
                  </a:moveTo>
                  <a:lnTo>
                    <a:pt x="717" y="5479"/>
                  </a:lnTo>
                  <a:cubicBezTo>
                    <a:pt x="711" y="5485"/>
                    <a:pt x="705" y="5492"/>
                    <a:pt x="700" y="5501"/>
                  </a:cubicBezTo>
                  <a:lnTo>
                    <a:pt x="700" y="5501"/>
                  </a:lnTo>
                  <a:cubicBezTo>
                    <a:pt x="717" y="5498"/>
                    <a:pt x="717" y="5479"/>
                    <a:pt x="717" y="5479"/>
                  </a:cubicBezTo>
                  <a:close/>
                  <a:moveTo>
                    <a:pt x="5260" y="1"/>
                  </a:moveTo>
                  <a:cubicBezTo>
                    <a:pt x="5009" y="115"/>
                    <a:pt x="4757" y="206"/>
                    <a:pt x="4506" y="343"/>
                  </a:cubicBezTo>
                  <a:cubicBezTo>
                    <a:pt x="4461" y="366"/>
                    <a:pt x="4438" y="389"/>
                    <a:pt x="4392" y="412"/>
                  </a:cubicBezTo>
                  <a:cubicBezTo>
                    <a:pt x="4392" y="389"/>
                    <a:pt x="4392" y="389"/>
                    <a:pt x="4392" y="389"/>
                  </a:cubicBezTo>
                  <a:cubicBezTo>
                    <a:pt x="4376" y="355"/>
                    <a:pt x="4334" y="334"/>
                    <a:pt x="4287" y="334"/>
                  </a:cubicBezTo>
                  <a:cubicBezTo>
                    <a:pt x="4269" y="334"/>
                    <a:pt x="4251" y="337"/>
                    <a:pt x="4233" y="343"/>
                  </a:cubicBezTo>
                  <a:cubicBezTo>
                    <a:pt x="4096" y="434"/>
                    <a:pt x="3959" y="526"/>
                    <a:pt x="3822" y="594"/>
                  </a:cubicBezTo>
                  <a:cubicBezTo>
                    <a:pt x="3685" y="685"/>
                    <a:pt x="3548" y="800"/>
                    <a:pt x="3411" y="891"/>
                  </a:cubicBezTo>
                  <a:cubicBezTo>
                    <a:pt x="3388" y="891"/>
                    <a:pt x="3388" y="914"/>
                    <a:pt x="3365" y="914"/>
                  </a:cubicBezTo>
                  <a:cubicBezTo>
                    <a:pt x="3342" y="914"/>
                    <a:pt x="3319" y="914"/>
                    <a:pt x="3297" y="936"/>
                  </a:cubicBezTo>
                  <a:cubicBezTo>
                    <a:pt x="3274" y="959"/>
                    <a:pt x="3251" y="959"/>
                    <a:pt x="3251" y="982"/>
                  </a:cubicBezTo>
                  <a:cubicBezTo>
                    <a:pt x="3183" y="1028"/>
                    <a:pt x="3137" y="1073"/>
                    <a:pt x="3068" y="1119"/>
                  </a:cubicBezTo>
                  <a:cubicBezTo>
                    <a:pt x="3000" y="1188"/>
                    <a:pt x="2931" y="1233"/>
                    <a:pt x="2863" y="1302"/>
                  </a:cubicBezTo>
                  <a:cubicBezTo>
                    <a:pt x="2840" y="1325"/>
                    <a:pt x="2817" y="1347"/>
                    <a:pt x="2795" y="1370"/>
                  </a:cubicBezTo>
                  <a:cubicBezTo>
                    <a:pt x="2772" y="1393"/>
                    <a:pt x="2726" y="1439"/>
                    <a:pt x="2703" y="1461"/>
                  </a:cubicBezTo>
                  <a:cubicBezTo>
                    <a:pt x="2680" y="1484"/>
                    <a:pt x="2658" y="1507"/>
                    <a:pt x="2612" y="1553"/>
                  </a:cubicBezTo>
                  <a:cubicBezTo>
                    <a:pt x="2589" y="1576"/>
                    <a:pt x="2566" y="1598"/>
                    <a:pt x="2543" y="1621"/>
                  </a:cubicBezTo>
                  <a:cubicBezTo>
                    <a:pt x="2543" y="1644"/>
                    <a:pt x="2521" y="1644"/>
                    <a:pt x="2521" y="1644"/>
                  </a:cubicBezTo>
                  <a:cubicBezTo>
                    <a:pt x="2452" y="1713"/>
                    <a:pt x="2406" y="1781"/>
                    <a:pt x="2338" y="1849"/>
                  </a:cubicBezTo>
                  <a:cubicBezTo>
                    <a:pt x="2270" y="1918"/>
                    <a:pt x="2201" y="1986"/>
                    <a:pt x="2155" y="2078"/>
                  </a:cubicBezTo>
                  <a:cubicBezTo>
                    <a:pt x="2110" y="2123"/>
                    <a:pt x="2064" y="2192"/>
                    <a:pt x="2018" y="2260"/>
                  </a:cubicBezTo>
                  <a:cubicBezTo>
                    <a:pt x="1996" y="2283"/>
                    <a:pt x="1973" y="2306"/>
                    <a:pt x="1950" y="2352"/>
                  </a:cubicBezTo>
                  <a:cubicBezTo>
                    <a:pt x="1882" y="2443"/>
                    <a:pt x="1813" y="2534"/>
                    <a:pt x="1745" y="2648"/>
                  </a:cubicBezTo>
                  <a:cubicBezTo>
                    <a:pt x="1699" y="2694"/>
                    <a:pt x="1676" y="2763"/>
                    <a:pt x="1630" y="2808"/>
                  </a:cubicBezTo>
                  <a:cubicBezTo>
                    <a:pt x="1608" y="2854"/>
                    <a:pt x="1585" y="2877"/>
                    <a:pt x="1562" y="2922"/>
                  </a:cubicBezTo>
                  <a:cubicBezTo>
                    <a:pt x="1562" y="2945"/>
                    <a:pt x="1539" y="2968"/>
                    <a:pt x="1539" y="2991"/>
                  </a:cubicBezTo>
                  <a:cubicBezTo>
                    <a:pt x="1516" y="3014"/>
                    <a:pt x="1516" y="3014"/>
                    <a:pt x="1516" y="3036"/>
                  </a:cubicBezTo>
                  <a:cubicBezTo>
                    <a:pt x="1493" y="3059"/>
                    <a:pt x="1493" y="3082"/>
                    <a:pt x="1493" y="3105"/>
                  </a:cubicBezTo>
                  <a:cubicBezTo>
                    <a:pt x="1425" y="3196"/>
                    <a:pt x="1357" y="3310"/>
                    <a:pt x="1288" y="3402"/>
                  </a:cubicBezTo>
                  <a:cubicBezTo>
                    <a:pt x="1220" y="3561"/>
                    <a:pt x="1128" y="3698"/>
                    <a:pt x="1037" y="3858"/>
                  </a:cubicBezTo>
                  <a:cubicBezTo>
                    <a:pt x="1014" y="3927"/>
                    <a:pt x="991" y="3972"/>
                    <a:pt x="946" y="4041"/>
                  </a:cubicBezTo>
                  <a:cubicBezTo>
                    <a:pt x="900" y="4155"/>
                    <a:pt x="832" y="4269"/>
                    <a:pt x="786" y="4383"/>
                  </a:cubicBezTo>
                  <a:cubicBezTo>
                    <a:pt x="695" y="4543"/>
                    <a:pt x="649" y="4703"/>
                    <a:pt x="580" y="4862"/>
                  </a:cubicBezTo>
                  <a:cubicBezTo>
                    <a:pt x="535" y="4931"/>
                    <a:pt x="512" y="4999"/>
                    <a:pt x="466" y="5091"/>
                  </a:cubicBezTo>
                  <a:cubicBezTo>
                    <a:pt x="444" y="5159"/>
                    <a:pt x="421" y="5228"/>
                    <a:pt x="398" y="5319"/>
                  </a:cubicBezTo>
                  <a:cubicBezTo>
                    <a:pt x="352" y="5479"/>
                    <a:pt x="307" y="5638"/>
                    <a:pt x="261" y="5798"/>
                  </a:cubicBezTo>
                  <a:cubicBezTo>
                    <a:pt x="215" y="5935"/>
                    <a:pt x="170" y="6095"/>
                    <a:pt x="147" y="6255"/>
                  </a:cubicBezTo>
                  <a:cubicBezTo>
                    <a:pt x="124" y="6346"/>
                    <a:pt x="101" y="6415"/>
                    <a:pt x="78" y="6506"/>
                  </a:cubicBezTo>
                  <a:cubicBezTo>
                    <a:pt x="78" y="6529"/>
                    <a:pt x="78" y="6552"/>
                    <a:pt x="78" y="6574"/>
                  </a:cubicBezTo>
                  <a:cubicBezTo>
                    <a:pt x="55" y="6620"/>
                    <a:pt x="55" y="6643"/>
                    <a:pt x="33" y="6666"/>
                  </a:cubicBezTo>
                  <a:cubicBezTo>
                    <a:pt x="33" y="6688"/>
                    <a:pt x="33" y="6711"/>
                    <a:pt x="33" y="6757"/>
                  </a:cubicBezTo>
                  <a:cubicBezTo>
                    <a:pt x="0" y="6805"/>
                    <a:pt x="48" y="6854"/>
                    <a:pt x="95" y="6854"/>
                  </a:cubicBezTo>
                  <a:cubicBezTo>
                    <a:pt x="114" y="6854"/>
                    <a:pt x="133" y="6845"/>
                    <a:pt x="147" y="6825"/>
                  </a:cubicBezTo>
                  <a:cubicBezTo>
                    <a:pt x="170" y="6803"/>
                    <a:pt x="192" y="6780"/>
                    <a:pt x="192" y="6757"/>
                  </a:cubicBezTo>
                  <a:cubicBezTo>
                    <a:pt x="192" y="6734"/>
                    <a:pt x="215" y="6711"/>
                    <a:pt x="215" y="6688"/>
                  </a:cubicBezTo>
                  <a:cubicBezTo>
                    <a:pt x="238" y="6643"/>
                    <a:pt x="261" y="6597"/>
                    <a:pt x="261" y="6552"/>
                  </a:cubicBezTo>
                  <a:cubicBezTo>
                    <a:pt x="307" y="6437"/>
                    <a:pt x="352" y="6323"/>
                    <a:pt x="398" y="6232"/>
                  </a:cubicBezTo>
                  <a:cubicBezTo>
                    <a:pt x="421" y="6141"/>
                    <a:pt x="466" y="6049"/>
                    <a:pt x="489" y="5958"/>
                  </a:cubicBezTo>
                  <a:cubicBezTo>
                    <a:pt x="535" y="5844"/>
                    <a:pt x="580" y="5753"/>
                    <a:pt x="626" y="5661"/>
                  </a:cubicBezTo>
                  <a:cubicBezTo>
                    <a:pt x="626" y="5638"/>
                    <a:pt x="649" y="5616"/>
                    <a:pt x="672" y="5593"/>
                  </a:cubicBezTo>
                  <a:cubicBezTo>
                    <a:pt x="672" y="5559"/>
                    <a:pt x="684" y="5526"/>
                    <a:pt x="700" y="5501"/>
                  </a:cubicBezTo>
                  <a:lnTo>
                    <a:pt x="700" y="5501"/>
                  </a:lnTo>
                  <a:cubicBezTo>
                    <a:pt x="698" y="5501"/>
                    <a:pt x="696" y="5502"/>
                    <a:pt x="695" y="5502"/>
                  </a:cubicBezTo>
                  <a:cubicBezTo>
                    <a:pt x="832" y="5250"/>
                    <a:pt x="946" y="4999"/>
                    <a:pt x="1083" y="4748"/>
                  </a:cubicBezTo>
                  <a:cubicBezTo>
                    <a:pt x="1220" y="4474"/>
                    <a:pt x="1357" y="4223"/>
                    <a:pt x="1493" y="3972"/>
                  </a:cubicBezTo>
                  <a:cubicBezTo>
                    <a:pt x="1562" y="3858"/>
                    <a:pt x="1653" y="3721"/>
                    <a:pt x="1722" y="3607"/>
                  </a:cubicBezTo>
                  <a:cubicBezTo>
                    <a:pt x="1790" y="3470"/>
                    <a:pt x="1859" y="3356"/>
                    <a:pt x="1927" y="3219"/>
                  </a:cubicBezTo>
                  <a:cubicBezTo>
                    <a:pt x="2018" y="3082"/>
                    <a:pt x="2110" y="2945"/>
                    <a:pt x="2224" y="2831"/>
                  </a:cubicBezTo>
                  <a:cubicBezTo>
                    <a:pt x="2315" y="2694"/>
                    <a:pt x="2406" y="2580"/>
                    <a:pt x="2498" y="2443"/>
                  </a:cubicBezTo>
                  <a:cubicBezTo>
                    <a:pt x="2566" y="2374"/>
                    <a:pt x="2635" y="2283"/>
                    <a:pt x="2680" y="2215"/>
                  </a:cubicBezTo>
                  <a:cubicBezTo>
                    <a:pt x="2726" y="2169"/>
                    <a:pt x="2795" y="2101"/>
                    <a:pt x="2840" y="2055"/>
                  </a:cubicBezTo>
                  <a:cubicBezTo>
                    <a:pt x="2886" y="1986"/>
                    <a:pt x="2954" y="1918"/>
                    <a:pt x="3000" y="1872"/>
                  </a:cubicBezTo>
                  <a:cubicBezTo>
                    <a:pt x="3114" y="1758"/>
                    <a:pt x="3228" y="1644"/>
                    <a:pt x="3342" y="1530"/>
                  </a:cubicBezTo>
                  <a:cubicBezTo>
                    <a:pt x="3411" y="1484"/>
                    <a:pt x="3479" y="1416"/>
                    <a:pt x="3525" y="1347"/>
                  </a:cubicBezTo>
                  <a:cubicBezTo>
                    <a:pt x="3593" y="1302"/>
                    <a:pt x="3662" y="1233"/>
                    <a:pt x="3730" y="1188"/>
                  </a:cubicBezTo>
                  <a:cubicBezTo>
                    <a:pt x="3844" y="1096"/>
                    <a:pt x="3981" y="982"/>
                    <a:pt x="4118" y="891"/>
                  </a:cubicBezTo>
                  <a:cubicBezTo>
                    <a:pt x="4164" y="868"/>
                    <a:pt x="4187" y="822"/>
                    <a:pt x="4233" y="800"/>
                  </a:cubicBezTo>
                  <a:cubicBezTo>
                    <a:pt x="4301" y="754"/>
                    <a:pt x="4369" y="708"/>
                    <a:pt x="4438" y="685"/>
                  </a:cubicBezTo>
                  <a:cubicBezTo>
                    <a:pt x="4461" y="640"/>
                    <a:pt x="4506" y="617"/>
                    <a:pt x="4552" y="594"/>
                  </a:cubicBezTo>
                  <a:cubicBezTo>
                    <a:pt x="4598" y="571"/>
                    <a:pt x="4621" y="548"/>
                    <a:pt x="4643" y="526"/>
                  </a:cubicBezTo>
                  <a:cubicBezTo>
                    <a:pt x="4757" y="457"/>
                    <a:pt x="4872" y="389"/>
                    <a:pt x="4986" y="343"/>
                  </a:cubicBezTo>
                  <a:cubicBezTo>
                    <a:pt x="5100" y="275"/>
                    <a:pt x="5214" y="206"/>
                    <a:pt x="5328" y="160"/>
                  </a:cubicBezTo>
                  <a:cubicBezTo>
                    <a:pt x="5374" y="138"/>
                    <a:pt x="5397" y="92"/>
                    <a:pt x="5374" y="46"/>
                  </a:cubicBezTo>
                  <a:cubicBezTo>
                    <a:pt x="5351" y="1"/>
                    <a:pt x="5328" y="1"/>
                    <a:pt x="530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0" name="Google Shape;9813;p58"/>
            <p:cNvSpPr/>
            <p:nvPr/>
          </p:nvSpPr>
          <p:spPr>
            <a:xfrm>
              <a:off x="4637835" y="3254475"/>
              <a:ext cx="372016" cy="732208"/>
            </a:xfrm>
            <a:custGeom>
              <a:avLst/>
              <a:gdLst/>
              <a:ahLst/>
              <a:cxnLst/>
              <a:rect l="l" t="t" r="r" b="b"/>
              <a:pathLst>
                <a:path w="7898" h="15545" extrusionOk="0">
                  <a:moveTo>
                    <a:pt x="2077" y="4269"/>
                  </a:moveTo>
                  <a:cubicBezTo>
                    <a:pt x="2077" y="4292"/>
                    <a:pt x="2077" y="4292"/>
                    <a:pt x="2100" y="4292"/>
                  </a:cubicBezTo>
                  <a:lnTo>
                    <a:pt x="2077" y="4269"/>
                  </a:lnTo>
                  <a:close/>
                  <a:moveTo>
                    <a:pt x="4406" y="9062"/>
                  </a:moveTo>
                  <a:cubicBezTo>
                    <a:pt x="4406" y="9062"/>
                    <a:pt x="4406" y="9075"/>
                    <a:pt x="4415" y="9081"/>
                  </a:cubicBezTo>
                  <a:lnTo>
                    <a:pt x="4415" y="9081"/>
                  </a:lnTo>
                  <a:cubicBezTo>
                    <a:pt x="4412" y="9075"/>
                    <a:pt x="4409" y="9069"/>
                    <a:pt x="4406" y="9062"/>
                  </a:cubicBezTo>
                  <a:close/>
                  <a:moveTo>
                    <a:pt x="5995" y="11646"/>
                  </a:moveTo>
                  <a:cubicBezTo>
                    <a:pt x="5998" y="11652"/>
                    <a:pt x="6001" y="11658"/>
                    <a:pt x="6003" y="11665"/>
                  </a:cubicBezTo>
                  <a:cubicBezTo>
                    <a:pt x="6003" y="11665"/>
                    <a:pt x="6003" y="11653"/>
                    <a:pt x="5995" y="11646"/>
                  </a:cubicBezTo>
                  <a:close/>
                  <a:moveTo>
                    <a:pt x="137" y="1"/>
                  </a:moveTo>
                  <a:cubicBezTo>
                    <a:pt x="114" y="1"/>
                    <a:pt x="92" y="1"/>
                    <a:pt x="69" y="24"/>
                  </a:cubicBezTo>
                  <a:cubicBezTo>
                    <a:pt x="23" y="46"/>
                    <a:pt x="0" y="115"/>
                    <a:pt x="46" y="183"/>
                  </a:cubicBezTo>
                  <a:cubicBezTo>
                    <a:pt x="69" y="206"/>
                    <a:pt x="92" y="252"/>
                    <a:pt x="114" y="298"/>
                  </a:cubicBezTo>
                  <a:cubicBezTo>
                    <a:pt x="160" y="412"/>
                    <a:pt x="206" y="526"/>
                    <a:pt x="251" y="640"/>
                  </a:cubicBezTo>
                  <a:cubicBezTo>
                    <a:pt x="320" y="777"/>
                    <a:pt x="366" y="914"/>
                    <a:pt x="434" y="1028"/>
                  </a:cubicBezTo>
                  <a:cubicBezTo>
                    <a:pt x="457" y="1051"/>
                    <a:pt x="457" y="1074"/>
                    <a:pt x="480" y="1096"/>
                  </a:cubicBezTo>
                  <a:cubicBezTo>
                    <a:pt x="525" y="1188"/>
                    <a:pt x="571" y="1302"/>
                    <a:pt x="617" y="1393"/>
                  </a:cubicBezTo>
                  <a:lnTo>
                    <a:pt x="639" y="1416"/>
                  </a:lnTo>
                  <a:cubicBezTo>
                    <a:pt x="662" y="1484"/>
                    <a:pt x="708" y="1553"/>
                    <a:pt x="754" y="1621"/>
                  </a:cubicBezTo>
                  <a:cubicBezTo>
                    <a:pt x="754" y="1667"/>
                    <a:pt x="776" y="1690"/>
                    <a:pt x="799" y="1713"/>
                  </a:cubicBezTo>
                  <a:lnTo>
                    <a:pt x="776" y="1713"/>
                  </a:lnTo>
                  <a:cubicBezTo>
                    <a:pt x="799" y="1713"/>
                    <a:pt x="799" y="1713"/>
                    <a:pt x="799" y="1736"/>
                  </a:cubicBezTo>
                  <a:cubicBezTo>
                    <a:pt x="799" y="1736"/>
                    <a:pt x="799" y="1758"/>
                    <a:pt x="822" y="1758"/>
                  </a:cubicBezTo>
                  <a:cubicBezTo>
                    <a:pt x="891" y="1895"/>
                    <a:pt x="936" y="2032"/>
                    <a:pt x="1005" y="2169"/>
                  </a:cubicBezTo>
                  <a:cubicBezTo>
                    <a:pt x="1073" y="2306"/>
                    <a:pt x="1119" y="2443"/>
                    <a:pt x="1187" y="2580"/>
                  </a:cubicBezTo>
                  <a:cubicBezTo>
                    <a:pt x="1324" y="2854"/>
                    <a:pt x="1484" y="3105"/>
                    <a:pt x="1621" y="3379"/>
                  </a:cubicBezTo>
                  <a:cubicBezTo>
                    <a:pt x="1644" y="3425"/>
                    <a:pt x="1667" y="3470"/>
                    <a:pt x="1689" y="3516"/>
                  </a:cubicBezTo>
                  <a:lnTo>
                    <a:pt x="1689" y="3493"/>
                  </a:lnTo>
                  <a:cubicBezTo>
                    <a:pt x="1689" y="3505"/>
                    <a:pt x="1695" y="3516"/>
                    <a:pt x="1701" y="3528"/>
                  </a:cubicBezTo>
                  <a:lnTo>
                    <a:pt x="1701" y="3528"/>
                  </a:lnTo>
                  <a:cubicBezTo>
                    <a:pt x="1698" y="3525"/>
                    <a:pt x="1694" y="3521"/>
                    <a:pt x="1689" y="3516"/>
                  </a:cubicBezTo>
                  <a:lnTo>
                    <a:pt x="1689" y="3516"/>
                  </a:lnTo>
                  <a:cubicBezTo>
                    <a:pt x="1697" y="3527"/>
                    <a:pt x="1703" y="3537"/>
                    <a:pt x="1710" y="3547"/>
                  </a:cubicBezTo>
                  <a:lnTo>
                    <a:pt x="1710" y="3547"/>
                  </a:lnTo>
                  <a:cubicBezTo>
                    <a:pt x="1711" y="3552"/>
                    <a:pt x="1712" y="3557"/>
                    <a:pt x="1712" y="3562"/>
                  </a:cubicBezTo>
                  <a:cubicBezTo>
                    <a:pt x="1712" y="3557"/>
                    <a:pt x="1712" y="3554"/>
                    <a:pt x="1712" y="3551"/>
                  </a:cubicBezTo>
                  <a:lnTo>
                    <a:pt x="1712" y="3551"/>
                  </a:lnTo>
                  <a:cubicBezTo>
                    <a:pt x="1743" y="3602"/>
                    <a:pt x="1762" y="3642"/>
                    <a:pt x="1781" y="3698"/>
                  </a:cubicBezTo>
                  <a:cubicBezTo>
                    <a:pt x="1849" y="3813"/>
                    <a:pt x="1895" y="3927"/>
                    <a:pt x="1963" y="4041"/>
                  </a:cubicBezTo>
                  <a:cubicBezTo>
                    <a:pt x="1963" y="4049"/>
                    <a:pt x="1963" y="4058"/>
                    <a:pt x="1964" y="4065"/>
                  </a:cubicBezTo>
                  <a:lnTo>
                    <a:pt x="1964" y="4065"/>
                  </a:lnTo>
                  <a:cubicBezTo>
                    <a:pt x="1964" y="4065"/>
                    <a:pt x="1964" y="4064"/>
                    <a:pt x="1964" y="4064"/>
                  </a:cubicBezTo>
                  <a:lnTo>
                    <a:pt x="1964" y="4064"/>
                  </a:lnTo>
                  <a:cubicBezTo>
                    <a:pt x="1964" y="4064"/>
                    <a:pt x="1964" y="4065"/>
                    <a:pt x="1964" y="4065"/>
                  </a:cubicBezTo>
                  <a:lnTo>
                    <a:pt x="1964" y="4065"/>
                  </a:lnTo>
                  <a:cubicBezTo>
                    <a:pt x="1966" y="4076"/>
                    <a:pt x="1971" y="4085"/>
                    <a:pt x="1983" y="4086"/>
                  </a:cubicBezTo>
                  <a:lnTo>
                    <a:pt x="1983" y="4086"/>
                  </a:lnTo>
                  <a:cubicBezTo>
                    <a:pt x="1986" y="4092"/>
                    <a:pt x="1986" y="4098"/>
                    <a:pt x="1986" y="4109"/>
                  </a:cubicBezTo>
                  <a:cubicBezTo>
                    <a:pt x="1986" y="4109"/>
                    <a:pt x="1986" y="4109"/>
                    <a:pt x="1986" y="4087"/>
                  </a:cubicBezTo>
                  <a:cubicBezTo>
                    <a:pt x="2009" y="4155"/>
                    <a:pt x="2055" y="4223"/>
                    <a:pt x="2100" y="4292"/>
                  </a:cubicBezTo>
                  <a:cubicBezTo>
                    <a:pt x="2100" y="4338"/>
                    <a:pt x="2123" y="4360"/>
                    <a:pt x="2123" y="4383"/>
                  </a:cubicBezTo>
                  <a:cubicBezTo>
                    <a:pt x="2169" y="4452"/>
                    <a:pt x="2192" y="4520"/>
                    <a:pt x="2237" y="4566"/>
                  </a:cubicBezTo>
                  <a:cubicBezTo>
                    <a:pt x="2260" y="4657"/>
                    <a:pt x="2306" y="4748"/>
                    <a:pt x="2351" y="4840"/>
                  </a:cubicBezTo>
                  <a:cubicBezTo>
                    <a:pt x="2374" y="4931"/>
                    <a:pt x="2420" y="5000"/>
                    <a:pt x="2466" y="5091"/>
                  </a:cubicBezTo>
                  <a:cubicBezTo>
                    <a:pt x="2534" y="5251"/>
                    <a:pt x="2625" y="5433"/>
                    <a:pt x="2694" y="5593"/>
                  </a:cubicBezTo>
                  <a:cubicBezTo>
                    <a:pt x="2717" y="5639"/>
                    <a:pt x="2739" y="5661"/>
                    <a:pt x="2762" y="5707"/>
                  </a:cubicBezTo>
                  <a:cubicBezTo>
                    <a:pt x="2740" y="5685"/>
                    <a:pt x="2739" y="5684"/>
                    <a:pt x="2739" y="5684"/>
                  </a:cubicBezTo>
                  <a:lnTo>
                    <a:pt x="2739" y="5684"/>
                  </a:lnTo>
                  <a:cubicBezTo>
                    <a:pt x="2808" y="5798"/>
                    <a:pt x="2854" y="5935"/>
                    <a:pt x="2922" y="6049"/>
                  </a:cubicBezTo>
                  <a:cubicBezTo>
                    <a:pt x="2990" y="6186"/>
                    <a:pt x="3036" y="6301"/>
                    <a:pt x="3105" y="6438"/>
                  </a:cubicBezTo>
                  <a:cubicBezTo>
                    <a:pt x="3150" y="6552"/>
                    <a:pt x="3219" y="6689"/>
                    <a:pt x="3287" y="6803"/>
                  </a:cubicBezTo>
                  <a:cubicBezTo>
                    <a:pt x="3356" y="6963"/>
                    <a:pt x="3424" y="7099"/>
                    <a:pt x="3493" y="7236"/>
                  </a:cubicBezTo>
                  <a:cubicBezTo>
                    <a:pt x="3561" y="7328"/>
                    <a:pt x="3607" y="7419"/>
                    <a:pt x="3652" y="7533"/>
                  </a:cubicBezTo>
                  <a:cubicBezTo>
                    <a:pt x="3652" y="7533"/>
                    <a:pt x="3652" y="7533"/>
                    <a:pt x="3652" y="7510"/>
                  </a:cubicBezTo>
                  <a:cubicBezTo>
                    <a:pt x="3652" y="7522"/>
                    <a:pt x="3658" y="7533"/>
                    <a:pt x="3664" y="7545"/>
                  </a:cubicBezTo>
                  <a:lnTo>
                    <a:pt x="3664" y="7545"/>
                  </a:lnTo>
                  <a:cubicBezTo>
                    <a:pt x="3661" y="7542"/>
                    <a:pt x="3657" y="7538"/>
                    <a:pt x="3652" y="7533"/>
                  </a:cubicBezTo>
                  <a:lnTo>
                    <a:pt x="3652" y="7533"/>
                  </a:lnTo>
                  <a:cubicBezTo>
                    <a:pt x="3659" y="7545"/>
                    <a:pt x="3666" y="7559"/>
                    <a:pt x="3675" y="7574"/>
                  </a:cubicBezTo>
                  <a:lnTo>
                    <a:pt x="3675" y="7574"/>
                  </a:lnTo>
                  <a:cubicBezTo>
                    <a:pt x="3675" y="7576"/>
                    <a:pt x="3675" y="7577"/>
                    <a:pt x="3675" y="7579"/>
                  </a:cubicBezTo>
                  <a:cubicBezTo>
                    <a:pt x="3675" y="7577"/>
                    <a:pt x="3675" y="7576"/>
                    <a:pt x="3675" y="7575"/>
                  </a:cubicBezTo>
                  <a:lnTo>
                    <a:pt x="3675" y="7575"/>
                  </a:lnTo>
                  <a:cubicBezTo>
                    <a:pt x="3690" y="7600"/>
                    <a:pt x="3706" y="7627"/>
                    <a:pt x="3721" y="7651"/>
                  </a:cubicBezTo>
                  <a:lnTo>
                    <a:pt x="3721" y="7651"/>
                  </a:lnTo>
                  <a:cubicBezTo>
                    <a:pt x="3721" y="7650"/>
                    <a:pt x="3721" y="7649"/>
                    <a:pt x="3721" y="7647"/>
                  </a:cubicBezTo>
                  <a:lnTo>
                    <a:pt x="3721" y="7647"/>
                  </a:lnTo>
                  <a:cubicBezTo>
                    <a:pt x="3722" y="7651"/>
                    <a:pt x="3723" y="7654"/>
                    <a:pt x="3725" y="7658"/>
                  </a:cubicBezTo>
                  <a:lnTo>
                    <a:pt x="3725" y="7658"/>
                  </a:lnTo>
                  <a:cubicBezTo>
                    <a:pt x="3723" y="7656"/>
                    <a:pt x="3722" y="7654"/>
                    <a:pt x="3721" y="7651"/>
                  </a:cubicBezTo>
                  <a:lnTo>
                    <a:pt x="3721" y="7651"/>
                  </a:lnTo>
                  <a:cubicBezTo>
                    <a:pt x="3721" y="7667"/>
                    <a:pt x="3722" y="7671"/>
                    <a:pt x="3735" y="7684"/>
                  </a:cubicBezTo>
                  <a:lnTo>
                    <a:pt x="3735" y="7684"/>
                  </a:lnTo>
                  <a:cubicBezTo>
                    <a:pt x="3731" y="7675"/>
                    <a:pt x="3728" y="7667"/>
                    <a:pt x="3725" y="7658"/>
                  </a:cubicBezTo>
                  <a:lnTo>
                    <a:pt x="3725" y="7658"/>
                  </a:lnTo>
                  <a:cubicBezTo>
                    <a:pt x="3732" y="7670"/>
                    <a:pt x="3738" y="7682"/>
                    <a:pt x="3744" y="7693"/>
                  </a:cubicBezTo>
                  <a:cubicBezTo>
                    <a:pt x="3740" y="7690"/>
                    <a:pt x="3738" y="7687"/>
                    <a:pt x="3735" y="7684"/>
                  </a:cubicBezTo>
                  <a:lnTo>
                    <a:pt x="3735" y="7684"/>
                  </a:lnTo>
                  <a:cubicBezTo>
                    <a:pt x="3759" y="7740"/>
                    <a:pt x="3793" y="7797"/>
                    <a:pt x="3812" y="7853"/>
                  </a:cubicBezTo>
                  <a:cubicBezTo>
                    <a:pt x="3858" y="7921"/>
                    <a:pt x="3903" y="8012"/>
                    <a:pt x="3926" y="8104"/>
                  </a:cubicBezTo>
                  <a:cubicBezTo>
                    <a:pt x="3995" y="8264"/>
                    <a:pt x="4086" y="8423"/>
                    <a:pt x="4177" y="8583"/>
                  </a:cubicBezTo>
                  <a:lnTo>
                    <a:pt x="4155" y="8583"/>
                  </a:lnTo>
                  <a:cubicBezTo>
                    <a:pt x="4177" y="8606"/>
                    <a:pt x="4177" y="8629"/>
                    <a:pt x="4200" y="8652"/>
                  </a:cubicBezTo>
                  <a:cubicBezTo>
                    <a:pt x="4246" y="8743"/>
                    <a:pt x="4269" y="8811"/>
                    <a:pt x="4314" y="8903"/>
                  </a:cubicBezTo>
                  <a:cubicBezTo>
                    <a:pt x="4337" y="8948"/>
                    <a:pt x="4360" y="8994"/>
                    <a:pt x="4406" y="9040"/>
                  </a:cubicBezTo>
                  <a:cubicBezTo>
                    <a:pt x="4383" y="9040"/>
                    <a:pt x="4383" y="9017"/>
                    <a:pt x="4383" y="9017"/>
                  </a:cubicBezTo>
                  <a:lnTo>
                    <a:pt x="4383" y="9017"/>
                  </a:lnTo>
                  <a:cubicBezTo>
                    <a:pt x="4383" y="9040"/>
                    <a:pt x="4406" y="9062"/>
                    <a:pt x="4428" y="9085"/>
                  </a:cubicBezTo>
                  <a:cubicBezTo>
                    <a:pt x="4422" y="9085"/>
                    <a:pt x="4418" y="9084"/>
                    <a:pt x="4415" y="9081"/>
                  </a:cubicBezTo>
                  <a:lnTo>
                    <a:pt x="4415" y="9081"/>
                  </a:lnTo>
                  <a:cubicBezTo>
                    <a:pt x="4455" y="9166"/>
                    <a:pt x="4477" y="9250"/>
                    <a:pt x="4520" y="9314"/>
                  </a:cubicBezTo>
                  <a:cubicBezTo>
                    <a:pt x="4565" y="9405"/>
                    <a:pt x="4611" y="9473"/>
                    <a:pt x="4634" y="9565"/>
                  </a:cubicBezTo>
                  <a:cubicBezTo>
                    <a:pt x="4680" y="9633"/>
                    <a:pt x="4702" y="9724"/>
                    <a:pt x="4748" y="9793"/>
                  </a:cubicBezTo>
                  <a:cubicBezTo>
                    <a:pt x="4794" y="9884"/>
                    <a:pt x="4839" y="9975"/>
                    <a:pt x="4885" y="10067"/>
                  </a:cubicBezTo>
                  <a:cubicBezTo>
                    <a:pt x="4885" y="10090"/>
                    <a:pt x="4908" y="10112"/>
                    <a:pt x="4908" y="10135"/>
                  </a:cubicBezTo>
                  <a:lnTo>
                    <a:pt x="4908" y="10090"/>
                  </a:lnTo>
                  <a:cubicBezTo>
                    <a:pt x="4931" y="10181"/>
                    <a:pt x="4976" y="10249"/>
                    <a:pt x="5022" y="10318"/>
                  </a:cubicBezTo>
                  <a:cubicBezTo>
                    <a:pt x="5068" y="10409"/>
                    <a:pt x="5113" y="10523"/>
                    <a:pt x="5159" y="10615"/>
                  </a:cubicBezTo>
                  <a:cubicBezTo>
                    <a:pt x="5205" y="10706"/>
                    <a:pt x="5250" y="10797"/>
                    <a:pt x="5296" y="10888"/>
                  </a:cubicBezTo>
                  <a:cubicBezTo>
                    <a:pt x="5341" y="10980"/>
                    <a:pt x="5387" y="11094"/>
                    <a:pt x="5433" y="11208"/>
                  </a:cubicBezTo>
                  <a:cubicBezTo>
                    <a:pt x="5524" y="11413"/>
                    <a:pt x="5615" y="11619"/>
                    <a:pt x="5730" y="11801"/>
                  </a:cubicBezTo>
                  <a:cubicBezTo>
                    <a:pt x="5752" y="11870"/>
                    <a:pt x="5775" y="11938"/>
                    <a:pt x="5821" y="12007"/>
                  </a:cubicBezTo>
                  <a:cubicBezTo>
                    <a:pt x="5844" y="12075"/>
                    <a:pt x="5889" y="12144"/>
                    <a:pt x="5912" y="12212"/>
                  </a:cubicBezTo>
                  <a:cubicBezTo>
                    <a:pt x="6049" y="12463"/>
                    <a:pt x="6163" y="12714"/>
                    <a:pt x="6277" y="12943"/>
                  </a:cubicBezTo>
                  <a:cubicBezTo>
                    <a:pt x="6391" y="13171"/>
                    <a:pt x="6528" y="13399"/>
                    <a:pt x="6643" y="13627"/>
                  </a:cubicBezTo>
                  <a:cubicBezTo>
                    <a:pt x="6620" y="13605"/>
                    <a:pt x="6620" y="13605"/>
                    <a:pt x="6620" y="13605"/>
                  </a:cubicBezTo>
                  <a:lnTo>
                    <a:pt x="6620" y="13605"/>
                  </a:lnTo>
                  <a:cubicBezTo>
                    <a:pt x="6643" y="13650"/>
                    <a:pt x="6665" y="13673"/>
                    <a:pt x="6665" y="13696"/>
                  </a:cubicBezTo>
                  <a:cubicBezTo>
                    <a:pt x="6688" y="13742"/>
                    <a:pt x="6711" y="13787"/>
                    <a:pt x="6757" y="13833"/>
                  </a:cubicBezTo>
                  <a:cubicBezTo>
                    <a:pt x="6757" y="13856"/>
                    <a:pt x="6757" y="13879"/>
                    <a:pt x="6779" y="13901"/>
                  </a:cubicBezTo>
                  <a:cubicBezTo>
                    <a:pt x="6779" y="13924"/>
                    <a:pt x="6802" y="13947"/>
                    <a:pt x="6802" y="13970"/>
                  </a:cubicBezTo>
                  <a:cubicBezTo>
                    <a:pt x="6871" y="14084"/>
                    <a:pt x="6916" y="14198"/>
                    <a:pt x="6962" y="14289"/>
                  </a:cubicBezTo>
                  <a:cubicBezTo>
                    <a:pt x="6962" y="14289"/>
                    <a:pt x="6962" y="14267"/>
                    <a:pt x="6962" y="14267"/>
                  </a:cubicBezTo>
                  <a:cubicBezTo>
                    <a:pt x="7031" y="14404"/>
                    <a:pt x="7099" y="14540"/>
                    <a:pt x="7168" y="14677"/>
                  </a:cubicBezTo>
                  <a:cubicBezTo>
                    <a:pt x="7236" y="14792"/>
                    <a:pt x="7304" y="14906"/>
                    <a:pt x="7373" y="15020"/>
                  </a:cubicBezTo>
                  <a:cubicBezTo>
                    <a:pt x="7393" y="15079"/>
                    <a:pt x="7412" y="15121"/>
                    <a:pt x="7432" y="15160"/>
                  </a:cubicBezTo>
                  <a:lnTo>
                    <a:pt x="7432" y="15160"/>
                  </a:lnTo>
                  <a:cubicBezTo>
                    <a:pt x="7429" y="15158"/>
                    <a:pt x="7424" y="15157"/>
                    <a:pt x="7419" y="15157"/>
                  </a:cubicBezTo>
                  <a:cubicBezTo>
                    <a:pt x="7464" y="15202"/>
                    <a:pt x="7487" y="15248"/>
                    <a:pt x="7510" y="15294"/>
                  </a:cubicBezTo>
                  <a:cubicBezTo>
                    <a:pt x="7533" y="15362"/>
                    <a:pt x="7578" y="15408"/>
                    <a:pt x="7601" y="15476"/>
                  </a:cubicBezTo>
                  <a:cubicBezTo>
                    <a:pt x="7624" y="15499"/>
                    <a:pt x="7670" y="15545"/>
                    <a:pt x="7692" y="15545"/>
                  </a:cubicBezTo>
                  <a:cubicBezTo>
                    <a:pt x="7738" y="15545"/>
                    <a:pt x="7784" y="15545"/>
                    <a:pt x="7829" y="15522"/>
                  </a:cubicBezTo>
                  <a:cubicBezTo>
                    <a:pt x="7852" y="15499"/>
                    <a:pt x="7875" y="15453"/>
                    <a:pt x="7898" y="15408"/>
                  </a:cubicBezTo>
                  <a:cubicBezTo>
                    <a:pt x="7898" y="15362"/>
                    <a:pt x="7875" y="15339"/>
                    <a:pt x="7875" y="15294"/>
                  </a:cubicBezTo>
                  <a:cubicBezTo>
                    <a:pt x="7829" y="15248"/>
                    <a:pt x="7807" y="15180"/>
                    <a:pt x="7784" y="15134"/>
                  </a:cubicBezTo>
                  <a:cubicBezTo>
                    <a:pt x="7784" y="15134"/>
                    <a:pt x="7784" y="15157"/>
                    <a:pt x="7784" y="15180"/>
                  </a:cubicBezTo>
                  <a:cubicBezTo>
                    <a:pt x="7761" y="15134"/>
                    <a:pt x="7738" y="15088"/>
                    <a:pt x="7715" y="15043"/>
                  </a:cubicBezTo>
                  <a:cubicBezTo>
                    <a:pt x="7692" y="14997"/>
                    <a:pt x="7692" y="14951"/>
                    <a:pt x="7670" y="14906"/>
                  </a:cubicBezTo>
                  <a:cubicBezTo>
                    <a:pt x="7670" y="14929"/>
                    <a:pt x="7670" y="14929"/>
                    <a:pt x="7670" y="14929"/>
                  </a:cubicBezTo>
                  <a:cubicBezTo>
                    <a:pt x="7601" y="14814"/>
                    <a:pt x="7533" y="14677"/>
                    <a:pt x="7464" y="14563"/>
                  </a:cubicBezTo>
                  <a:cubicBezTo>
                    <a:pt x="7396" y="14449"/>
                    <a:pt x="7327" y="14312"/>
                    <a:pt x="7259" y="14175"/>
                  </a:cubicBezTo>
                  <a:cubicBezTo>
                    <a:pt x="7259" y="14152"/>
                    <a:pt x="7236" y="14130"/>
                    <a:pt x="7236" y="14130"/>
                  </a:cubicBezTo>
                  <a:cubicBezTo>
                    <a:pt x="7190" y="14038"/>
                    <a:pt x="7145" y="13947"/>
                    <a:pt x="7099" y="13856"/>
                  </a:cubicBezTo>
                  <a:cubicBezTo>
                    <a:pt x="7099" y="13833"/>
                    <a:pt x="7099" y="13810"/>
                    <a:pt x="7076" y="13810"/>
                  </a:cubicBezTo>
                  <a:cubicBezTo>
                    <a:pt x="7053" y="13742"/>
                    <a:pt x="7008" y="13673"/>
                    <a:pt x="6985" y="13605"/>
                  </a:cubicBezTo>
                  <a:cubicBezTo>
                    <a:pt x="6962" y="13582"/>
                    <a:pt x="6962" y="13536"/>
                    <a:pt x="6939" y="13513"/>
                  </a:cubicBezTo>
                  <a:cubicBezTo>
                    <a:pt x="6802" y="13239"/>
                    <a:pt x="6643" y="12966"/>
                    <a:pt x="6506" y="12692"/>
                  </a:cubicBezTo>
                  <a:cubicBezTo>
                    <a:pt x="6391" y="12441"/>
                    <a:pt x="6277" y="12189"/>
                    <a:pt x="6140" y="11938"/>
                  </a:cubicBezTo>
                  <a:cubicBezTo>
                    <a:pt x="6095" y="11847"/>
                    <a:pt x="6049" y="11733"/>
                    <a:pt x="5981" y="11642"/>
                  </a:cubicBezTo>
                  <a:cubicBezTo>
                    <a:pt x="5987" y="11642"/>
                    <a:pt x="5992" y="11644"/>
                    <a:pt x="5995" y="11646"/>
                  </a:cubicBezTo>
                  <a:lnTo>
                    <a:pt x="5995" y="11646"/>
                  </a:lnTo>
                  <a:cubicBezTo>
                    <a:pt x="5907" y="11447"/>
                    <a:pt x="5817" y="11248"/>
                    <a:pt x="5707" y="11048"/>
                  </a:cubicBezTo>
                  <a:cubicBezTo>
                    <a:pt x="5684" y="11003"/>
                    <a:pt x="5661" y="10934"/>
                    <a:pt x="5638" y="10888"/>
                  </a:cubicBezTo>
                  <a:cubicBezTo>
                    <a:pt x="5615" y="10820"/>
                    <a:pt x="5593" y="10751"/>
                    <a:pt x="5547" y="10706"/>
                  </a:cubicBezTo>
                  <a:cubicBezTo>
                    <a:pt x="5501" y="10592"/>
                    <a:pt x="5456" y="10478"/>
                    <a:pt x="5387" y="10363"/>
                  </a:cubicBezTo>
                  <a:cubicBezTo>
                    <a:pt x="5341" y="10249"/>
                    <a:pt x="5273" y="10135"/>
                    <a:pt x="5205" y="10021"/>
                  </a:cubicBezTo>
                  <a:cubicBezTo>
                    <a:pt x="5205" y="9998"/>
                    <a:pt x="5182" y="9975"/>
                    <a:pt x="5182" y="9930"/>
                  </a:cubicBezTo>
                  <a:lnTo>
                    <a:pt x="5182" y="9975"/>
                  </a:lnTo>
                  <a:cubicBezTo>
                    <a:pt x="5159" y="9907"/>
                    <a:pt x="5113" y="9838"/>
                    <a:pt x="5090" y="9770"/>
                  </a:cubicBezTo>
                  <a:cubicBezTo>
                    <a:pt x="5022" y="9633"/>
                    <a:pt x="4953" y="9496"/>
                    <a:pt x="4908" y="9359"/>
                  </a:cubicBezTo>
                  <a:cubicBezTo>
                    <a:pt x="4817" y="9222"/>
                    <a:pt x="4748" y="9062"/>
                    <a:pt x="4680" y="8903"/>
                  </a:cubicBezTo>
                  <a:cubicBezTo>
                    <a:pt x="4680" y="8880"/>
                    <a:pt x="4657" y="8880"/>
                    <a:pt x="4657" y="8857"/>
                  </a:cubicBezTo>
                  <a:cubicBezTo>
                    <a:pt x="4634" y="8811"/>
                    <a:pt x="4588" y="8743"/>
                    <a:pt x="4565" y="8674"/>
                  </a:cubicBezTo>
                  <a:cubicBezTo>
                    <a:pt x="4520" y="8606"/>
                    <a:pt x="4497" y="8537"/>
                    <a:pt x="4451" y="8469"/>
                  </a:cubicBezTo>
                  <a:cubicBezTo>
                    <a:pt x="4428" y="8400"/>
                    <a:pt x="4406" y="8355"/>
                    <a:pt x="4383" y="8309"/>
                  </a:cubicBezTo>
                  <a:cubicBezTo>
                    <a:pt x="4314" y="8172"/>
                    <a:pt x="4246" y="8035"/>
                    <a:pt x="4200" y="7898"/>
                  </a:cubicBezTo>
                  <a:cubicBezTo>
                    <a:pt x="4132" y="7761"/>
                    <a:pt x="4063" y="7647"/>
                    <a:pt x="3995" y="7510"/>
                  </a:cubicBezTo>
                  <a:cubicBezTo>
                    <a:pt x="3972" y="7465"/>
                    <a:pt x="3949" y="7419"/>
                    <a:pt x="3949" y="7373"/>
                  </a:cubicBezTo>
                  <a:cubicBezTo>
                    <a:pt x="3949" y="7396"/>
                    <a:pt x="3949" y="7396"/>
                    <a:pt x="3949" y="7396"/>
                  </a:cubicBezTo>
                  <a:lnTo>
                    <a:pt x="3926" y="7373"/>
                  </a:lnTo>
                  <a:lnTo>
                    <a:pt x="3949" y="7373"/>
                  </a:lnTo>
                  <a:cubicBezTo>
                    <a:pt x="3835" y="7168"/>
                    <a:pt x="3721" y="6985"/>
                    <a:pt x="3607" y="6780"/>
                  </a:cubicBezTo>
                  <a:cubicBezTo>
                    <a:pt x="3515" y="6574"/>
                    <a:pt x="3424" y="6369"/>
                    <a:pt x="3333" y="6164"/>
                  </a:cubicBezTo>
                  <a:cubicBezTo>
                    <a:pt x="3219" y="5958"/>
                    <a:pt x="3127" y="5753"/>
                    <a:pt x="3036" y="5547"/>
                  </a:cubicBezTo>
                  <a:cubicBezTo>
                    <a:pt x="3013" y="5525"/>
                    <a:pt x="3013" y="5502"/>
                    <a:pt x="2990" y="5479"/>
                  </a:cubicBezTo>
                  <a:cubicBezTo>
                    <a:pt x="2990" y="5456"/>
                    <a:pt x="2968" y="5433"/>
                    <a:pt x="2945" y="5388"/>
                  </a:cubicBezTo>
                  <a:cubicBezTo>
                    <a:pt x="2876" y="5251"/>
                    <a:pt x="2808" y="5091"/>
                    <a:pt x="2739" y="4931"/>
                  </a:cubicBezTo>
                  <a:cubicBezTo>
                    <a:pt x="2717" y="4863"/>
                    <a:pt x="2671" y="4771"/>
                    <a:pt x="2625" y="4703"/>
                  </a:cubicBezTo>
                  <a:cubicBezTo>
                    <a:pt x="2580" y="4612"/>
                    <a:pt x="2557" y="4520"/>
                    <a:pt x="2511" y="4429"/>
                  </a:cubicBezTo>
                  <a:cubicBezTo>
                    <a:pt x="2466" y="4338"/>
                    <a:pt x="2420" y="4246"/>
                    <a:pt x="2374" y="4155"/>
                  </a:cubicBezTo>
                  <a:lnTo>
                    <a:pt x="2374" y="4155"/>
                  </a:lnTo>
                  <a:lnTo>
                    <a:pt x="2397" y="4178"/>
                  </a:lnTo>
                  <a:cubicBezTo>
                    <a:pt x="2351" y="4109"/>
                    <a:pt x="2306" y="4041"/>
                    <a:pt x="2260" y="3950"/>
                  </a:cubicBezTo>
                  <a:cubicBezTo>
                    <a:pt x="2260" y="3950"/>
                    <a:pt x="2260" y="3950"/>
                    <a:pt x="2260" y="3927"/>
                  </a:cubicBezTo>
                  <a:cubicBezTo>
                    <a:pt x="2249" y="3915"/>
                    <a:pt x="2243" y="3904"/>
                    <a:pt x="2237" y="3892"/>
                  </a:cubicBezTo>
                  <a:lnTo>
                    <a:pt x="2237" y="3892"/>
                  </a:lnTo>
                  <a:cubicBezTo>
                    <a:pt x="2237" y="3895"/>
                    <a:pt x="2237" y="3899"/>
                    <a:pt x="2237" y="3904"/>
                  </a:cubicBezTo>
                  <a:cubicBezTo>
                    <a:pt x="2230" y="3889"/>
                    <a:pt x="2223" y="3874"/>
                    <a:pt x="2215" y="3859"/>
                  </a:cubicBezTo>
                  <a:lnTo>
                    <a:pt x="2215" y="3859"/>
                  </a:lnTo>
                  <a:cubicBezTo>
                    <a:pt x="2226" y="3870"/>
                    <a:pt x="2232" y="3881"/>
                    <a:pt x="2237" y="3892"/>
                  </a:cubicBezTo>
                  <a:lnTo>
                    <a:pt x="2237" y="3892"/>
                  </a:lnTo>
                  <a:cubicBezTo>
                    <a:pt x="2236" y="3880"/>
                    <a:pt x="2233" y="3876"/>
                    <a:pt x="2215" y="3859"/>
                  </a:cubicBezTo>
                  <a:lnTo>
                    <a:pt x="2215" y="3859"/>
                  </a:lnTo>
                  <a:cubicBezTo>
                    <a:pt x="2215" y="3859"/>
                    <a:pt x="2215" y="3859"/>
                    <a:pt x="2215" y="3859"/>
                  </a:cubicBezTo>
                  <a:lnTo>
                    <a:pt x="2215" y="3859"/>
                  </a:lnTo>
                  <a:cubicBezTo>
                    <a:pt x="2215" y="3859"/>
                    <a:pt x="2215" y="3859"/>
                    <a:pt x="2214" y="3858"/>
                  </a:cubicBezTo>
                  <a:lnTo>
                    <a:pt x="2214" y="3858"/>
                  </a:lnTo>
                  <a:cubicBezTo>
                    <a:pt x="2215" y="3859"/>
                    <a:pt x="2215" y="3859"/>
                    <a:pt x="2215" y="3859"/>
                  </a:cubicBezTo>
                  <a:lnTo>
                    <a:pt x="2215" y="3859"/>
                  </a:lnTo>
                  <a:cubicBezTo>
                    <a:pt x="2154" y="3733"/>
                    <a:pt x="2093" y="3592"/>
                    <a:pt x="2032" y="3470"/>
                  </a:cubicBezTo>
                  <a:cubicBezTo>
                    <a:pt x="2009" y="3447"/>
                    <a:pt x="1986" y="3402"/>
                    <a:pt x="1963" y="3356"/>
                  </a:cubicBezTo>
                  <a:lnTo>
                    <a:pt x="1963" y="3356"/>
                  </a:lnTo>
                  <a:cubicBezTo>
                    <a:pt x="1986" y="3379"/>
                    <a:pt x="1986" y="3379"/>
                    <a:pt x="1986" y="3379"/>
                  </a:cubicBezTo>
                  <a:cubicBezTo>
                    <a:pt x="1918" y="3242"/>
                    <a:pt x="1826" y="3082"/>
                    <a:pt x="1758" y="2945"/>
                  </a:cubicBezTo>
                  <a:cubicBezTo>
                    <a:pt x="1667" y="2785"/>
                    <a:pt x="1598" y="2671"/>
                    <a:pt x="1530" y="2512"/>
                  </a:cubicBezTo>
                  <a:cubicBezTo>
                    <a:pt x="1438" y="2329"/>
                    <a:pt x="1347" y="2146"/>
                    <a:pt x="1256" y="1964"/>
                  </a:cubicBezTo>
                  <a:cubicBezTo>
                    <a:pt x="1210" y="1872"/>
                    <a:pt x="1164" y="1758"/>
                    <a:pt x="1119" y="1667"/>
                  </a:cubicBezTo>
                  <a:cubicBezTo>
                    <a:pt x="1073" y="1576"/>
                    <a:pt x="1028" y="1484"/>
                    <a:pt x="982" y="1393"/>
                  </a:cubicBezTo>
                  <a:cubicBezTo>
                    <a:pt x="936" y="1325"/>
                    <a:pt x="913" y="1256"/>
                    <a:pt x="868" y="1188"/>
                  </a:cubicBezTo>
                  <a:cubicBezTo>
                    <a:pt x="822" y="1119"/>
                    <a:pt x="776" y="1028"/>
                    <a:pt x="731" y="959"/>
                  </a:cubicBezTo>
                  <a:cubicBezTo>
                    <a:pt x="708" y="891"/>
                    <a:pt x="662" y="823"/>
                    <a:pt x="617" y="754"/>
                  </a:cubicBezTo>
                  <a:cubicBezTo>
                    <a:pt x="571" y="686"/>
                    <a:pt x="525" y="617"/>
                    <a:pt x="503" y="526"/>
                  </a:cubicBezTo>
                  <a:cubicBezTo>
                    <a:pt x="411" y="366"/>
                    <a:pt x="320" y="206"/>
                    <a:pt x="229" y="46"/>
                  </a:cubicBezTo>
                  <a:cubicBezTo>
                    <a:pt x="206" y="24"/>
                    <a:pt x="183" y="1"/>
                    <a:pt x="13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1" name="Google Shape;9814;p58"/>
            <p:cNvSpPr/>
            <p:nvPr/>
          </p:nvSpPr>
          <p:spPr>
            <a:xfrm>
              <a:off x="4907697" y="3842615"/>
              <a:ext cx="14037" cy="12953"/>
            </a:xfrm>
            <a:custGeom>
              <a:avLst/>
              <a:gdLst/>
              <a:ahLst/>
              <a:cxnLst/>
              <a:rect l="l" t="t" r="r" b="b"/>
              <a:pathLst>
                <a:path w="298" h="275" extrusionOk="0">
                  <a:moveTo>
                    <a:pt x="137" y="0"/>
                  </a:moveTo>
                  <a:cubicBezTo>
                    <a:pt x="69" y="0"/>
                    <a:pt x="1" y="69"/>
                    <a:pt x="1" y="137"/>
                  </a:cubicBezTo>
                  <a:cubicBezTo>
                    <a:pt x="23" y="228"/>
                    <a:pt x="92" y="274"/>
                    <a:pt x="160" y="274"/>
                  </a:cubicBezTo>
                  <a:cubicBezTo>
                    <a:pt x="229" y="274"/>
                    <a:pt x="297" y="206"/>
                    <a:pt x="297" y="114"/>
                  </a:cubicBezTo>
                  <a:cubicBezTo>
                    <a:pt x="297" y="46"/>
                    <a:pt x="229" y="0"/>
                    <a:pt x="13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2" name="Google Shape;9815;p58"/>
            <p:cNvSpPr/>
            <p:nvPr/>
          </p:nvSpPr>
          <p:spPr>
            <a:xfrm>
              <a:off x="4875431" y="3514678"/>
              <a:ext cx="255955" cy="162409"/>
            </a:xfrm>
            <a:custGeom>
              <a:avLst/>
              <a:gdLst/>
              <a:ahLst/>
              <a:cxnLst/>
              <a:rect l="l" t="t" r="r" b="b"/>
              <a:pathLst>
                <a:path w="5434" h="3448" extrusionOk="0">
                  <a:moveTo>
                    <a:pt x="343" y="1"/>
                  </a:moveTo>
                  <a:cubicBezTo>
                    <a:pt x="320" y="1"/>
                    <a:pt x="275" y="1"/>
                    <a:pt x="252" y="23"/>
                  </a:cubicBezTo>
                  <a:cubicBezTo>
                    <a:pt x="229" y="46"/>
                    <a:pt x="229" y="46"/>
                    <a:pt x="206" y="69"/>
                  </a:cubicBezTo>
                  <a:cubicBezTo>
                    <a:pt x="183" y="69"/>
                    <a:pt x="183" y="92"/>
                    <a:pt x="183" y="92"/>
                  </a:cubicBezTo>
                  <a:cubicBezTo>
                    <a:pt x="161" y="115"/>
                    <a:pt x="161" y="115"/>
                    <a:pt x="161" y="115"/>
                  </a:cubicBezTo>
                  <a:cubicBezTo>
                    <a:pt x="115" y="137"/>
                    <a:pt x="115" y="160"/>
                    <a:pt x="115" y="206"/>
                  </a:cubicBezTo>
                  <a:cubicBezTo>
                    <a:pt x="92" y="206"/>
                    <a:pt x="69" y="206"/>
                    <a:pt x="46" y="229"/>
                  </a:cubicBezTo>
                  <a:cubicBezTo>
                    <a:pt x="24" y="229"/>
                    <a:pt x="1" y="274"/>
                    <a:pt x="24" y="297"/>
                  </a:cubicBezTo>
                  <a:cubicBezTo>
                    <a:pt x="24" y="343"/>
                    <a:pt x="69" y="343"/>
                    <a:pt x="92" y="343"/>
                  </a:cubicBezTo>
                  <a:cubicBezTo>
                    <a:pt x="115" y="343"/>
                    <a:pt x="138" y="343"/>
                    <a:pt x="138" y="320"/>
                  </a:cubicBezTo>
                  <a:cubicBezTo>
                    <a:pt x="138" y="320"/>
                    <a:pt x="138" y="343"/>
                    <a:pt x="138" y="343"/>
                  </a:cubicBezTo>
                  <a:cubicBezTo>
                    <a:pt x="138" y="320"/>
                    <a:pt x="161" y="320"/>
                    <a:pt x="183" y="320"/>
                  </a:cubicBezTo>
                  <a:cubicBezTo>
                    <a:pt x="183" y="320"/>
                    <a:pt x="206" y="343"/>
                    <a:pt x="229" y="343"/>
                  </a:cubicBezTo>
                  <a:cubicBezTo>
                    <a:pt x="275" y="366"/>
                    <a:pt x="343" y="389"/>
                    <a:pt x="389" y="411"/>
                  </a:cubicBezTo>
                  <a:lnTo>
                    <a:pt x="366" y="411"/>
                  </a:lnTo>
                  <a:cubicBezTo>
                    <a:pt x="480" y="480"/>
                    <a:pt x="571" y="548"/>
                    <a:pt x="663" y="640"/>
                  </a:cubicBezTo>
                  <a:cubicBezTo>
                    <a:pt x="708" y="685"/>
                    <a:pt x="754" y="754"/>
                    <a:pt x="800" y="822"/>
                  </a:cubicBezTo>
                  <a:cubicBezTo>
                    <a:pt x="822" y="868"/>
                    <a:pt x="868" y="936"/>
                    <a:pt x="914" y="982"/>
                  </a:cubicBezTo>
                  <a:cubicBezTo>
                    <a:pt x="982" y="1096"/>
                    <a:pt x="1051" y="1210"/>
                    <a:pt x="1119" y="1324"/>
                  </a:cubicBezTo>
                  <a:cubicBezTo>
                    <a:pt x="1188" y="1439"/>
                    <a:pt x="1256" y="1553"/>
                    <a:pt x="1347" y="1644"/>
                  </a:cubicBezTo>
                  <a:cubicBezTo>
                    <a:pt x="1393" y="1712"/>
                    <a:pt x="1439" y="1758"/>
                    <a:pt x="1484" y="1827"/>
                  </a:cubicBezTo>
                  <a:cubicBezTo>
                    <a:pt x="1507" y="1849"/>
                    <a:pt x="1530" y="1872"/>
                    <a:pt x="1576" y="1918"/>
                  </a:cubicBezTo>
                  <a:cubicBezTo>
                    <a:pt x="1599" y="1941"/>
                    <a:pt x="1621" y="1963"/>
                    <a:pt x="1644" y="1986"/>
                  </a:cubicBezTo>
                  <a:cubicBezTo>
                    <a:pt x="1758" y="2100"/>
                    <a:pt x="1872" y="2215"/>
                    <a:pt x="1987" y="2306"/>
                  </a:cubicBezTo>
                  <a:cubicBezTo>
                    <a:pt x="2101" y="2397"/>
                    <a:pt x="2215" y="2488"/>
                    <a:pt x="2352" y="2557"/>
                  </a:cubicBezTo>
                  <a:cubicBezTo>
                    <a:pt x="2466" y="2625"/>
                    <a:pt x="2580" y="2694"/>
                    <a:pt x="2717" y="2762"/>
                  </a:cubicBezTo>
                  <a:cubicBezTo>
                    <a:pt x="2831" y="2831"/>
                    <a:pt x="2968" y="2899"/>
                    <a:pt x="3105" y="2968"/>
                  </a:cubicBezTo>
                  <a:cubicBezTo>
                    <a:pt x="3219" y="3013"/>
                    <a:pt x="3356" y="3082"/>
                    <a:pt x="3470" y="3128"/>
                  </a:cubicBezTo>
                  <a:cubicBezTo>
                    <a:pt x="3630" y="3196"/>
                    <a:pt x="3790" y="3242"/>
                    <a:pt x="3950" y="3265"/>
                  </a:cubicBezTo>
                  <a:cubicBezTo>
                    <a:pt x="4086" y="3310"/>
                    <a:pt x="4223" y="3333"/>
                    <a:pt x="4360" y="3379"/>
                  </a:cubicBezTo>
                  <a:cubicBezTo>
                    <a:pt x="4429" y="3379"/>
                    <a:pt x="4497" y="3401"/>
                    <a:pt x="4566" y="3424"/>
                  </a:cubicBezTo>
                  <a:cubicBezTo>
                    <a:pt x="4634" y="3424"/>
                    <a:pt x="4703" y="3447"/>
                    <a:pt x="4771" y="3447"/>
                  </a:cubicBezTo>
                  <a:lnTo>
                    <a:pt x="5319" y="3447"/>
                  </a:lnTo>
                  <a:cubicBezTo>
                    <a:pt x="5342" y="3447"/>
                    <a:pt x="5388" y="3401"/>
                    <a:pt x="5410" y="3379"/>
                  </a:cubicBezTo>
                  <a:cubicBezTo>
                    <a:pt x="5433" y="3310"/>
                    <a:pt x="5410" y="3242"/>
                    <a:pt x="5365" y="3219"/>
                  </a:cubicBezTo>
                  <a:cubicBezTo>
                    <a:pt x="5342" y="3207"/>
                    <a:pt x="5319" y="3207"/>
                    <a:pt x="5296" y="3207"/>
                  </a:cubicBezTo>
                  <a:cubicBezTo>
                    <a:pt x="5273" y="3207"/>
                    <a:pt x="5251" y="3207"/>
                    <a:pt x="5228" y="3196"/>
                  </a:cubicBezTo>
                  <a:lnTo>
                    <a:pt x="5114" y="3196"/>
                  </a:lnTo>
                  <a:cubicBezTo>
                    <a:pt x="5091" y="3207"/>
                    <a:pt x="5074" y="3213"/>
                    <a:pt x="5057" y="3213"/>
                  </a:cubicBezTo>
                  <a:cubicBezTo>
                    <a:pt x="5039" y="3213"/>
                    <a:pt x="5022" y="3207"/>
                    <a:pt x="5000" y="3196"/>
                  </a:cubicBezTo>
                  <a:cubicBezTo>
                    <a:pt x="4908" y="3196"/>
                    <a:pt x="4840" y="3196"/>
                    <a:pt x="4748" y="3173"/>
                  </a:cubicBezTo>
                  <a:cubicBezTo>
                    <a:pt x="4703" y="3173"/>
                    <a:pt x="4657" y="3173"/>
                    <a:pt x="4589" y="3150"/>
                  </a:cubicBezTo>
                  <a:cubicBezTo>
                    <a:pt x="4543" y="3150"/>
                    <a:pt x="4475" y="3128"/>
                    <a:pt x="4406" y="3128"/>
                  </a:cubicBezTo>
                  <a:cubicBezTo>
                    <a:pt x="4315" y="3105"/>
                    <a:pt x="4223" y="3082"/>
                    <a:pt x="4132" y="3059"/>
                  </a:cubicBezTo>
                  <a:cubicBezTo>
                    <a:pt x="4041" y="3036"/>
                    <a:pt x="3950" y="3013"/>
                    <a:pt x="3858" y="2991"/>
                  </a:cubicBezTo>
                  <a:cubicBezTo>
                    <a:pt x="3835" y="2968"/>
                    <a:pt x="3835" y="2968"/>
                    <a:pt x="3813" y="2968"/>
                  </a:cubicBezTo>
                  <a:cubicBezTo>
                    <a:pt x="3744" y="2945"/>
                    <a:pt x="3676" y="2922"/>
                    <a:pt x="3607" y="2899"/>
                  </a:cubicBezTo>
                  <a:cubicBezTo>
                    <a:pt x="3562" y="2876"/>
                    <a:pt x="3493" y="2854"/>
                    <a:pt x="3447" y="2831"/>
                  </a:cubicBezTo>
                  <a:cubicBezTo>
                    <a:pt x="3310" y="2762"/>
                    <a:pt x="3173" y="2717"/>
                    <a:pt x="3059" y="2648"/>
                  </a:cubicBezTo>
                  <a:cubicBezTo>
                    <a:pt x="3037" y="2625"/>
                    <a:pt x="2991" y="2625"/>
                    <a:pt x="2968" y="2603"/>
                  </a:cubicBezTo>
                  <a:cubicBezTo>
                    <a:pt x="2945" y="2580"/>
                    <a:pt x="2922" y="2580"/>
                    <a:pt x="2900" y="2557"/>
                  </a:cubicBezTo>
                  <a:cubicBezTo>
                    <a:pt x="2785" y="2488"/>
                    <a:pt x="2694" y="2443"/>
                    <a:pt x="2603" y="2374"/>
                  </a:cubicBezTo>
                  <a:cubicBezTo>
                    <a:pt x="2512" y="2306"/>
                    <a:pt x="2397" y="2237"/>
                    <a:pt x="2306" y="2146"/>
                  </a:cubicBezTo>
                  <a:cubicBezTo>
                    <a:pt x="2215" y="2078"/>
                    <a:pt x="2124" y="1986"/>
                    <a:pt x="2055" y="1895"/>
                  </a:cubicBezTo>
                  <a:cubicBezTo>
                    <a:pt x="1918" y="1758"/>
                    <a:pt x="1804" y="1575"/>
                    <a:pt x="1690" y="1416"/>
                  </a:cubicBezTo>
                  <a:cubicBezTo>
                    <a:pt x="1644" y="1347"/>
                    <a:pt x="1576" y="1256"/>
                    <a:pt x="1530" y="1165"/>
                  </a:cubicBezTo>
                  <a:cubicBezTo>
                    <a:pt x="1462" y="1073"/>
                    <a:pt x="1416" y="982"/>
                    <a:pt x="1370" y="891"/>
                  </a:cubicBezTo>
                  <a:cubicBezTo>
                    <a:pt x="1370" y="914"/>
                    <a:pt x="1370" y="914"/>
                    <a:pt x="1370" y="914"/>
                  </a:cubicBezTo>
                  <a:cubicBezTo>
                    <a:pt x="1347" y="845"/>
                    <a:pt x="1302" y="799"/>
                    <a:pt x="1279" y="731"/>
                  </a:cubicBezTo>
                  <a:cubicBezTo>
                    <a:pt x="1233" y="662"/>
                    <a:pt x="1211" y="594"/>
                    <a:pt x="1165" y="548"/>
                  </a:cubicBezTo>
                  <a:cubicBezTo>
                    <a:pt x="1142" y="480"/>
                    <a:pt x="1096" y="434"/>
                    <a:pt x="1051" y="389"/>
                  </a:cubicBezTo>
                  <a:cubicBezTo>
                    <a:pt x="1005" y="320"/>
                    <a:pt x="937" y="274"/>
                    <a:pt x="868" y="206"/>
                  </a:cubicBezTo>
                  <a:cubicBezTo>
                    <a:pt x="822" y="160"/>
                    <a:pt x="754" y="115"/>
                    <a:pt x="708" y="92"/>
                  </a:cubicBezTo>
                  <a:cubicBezTo>
                    <a:pt x="640" y="46"/>
                    <a:pt x="571" y="23"/>
                    <a:pt x="50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3" name="Google Shape;9816;p58"/>
            <p:cNvSpPr/>
            <p:nvPr/>
          </p:nvSpPr>
          <p:spPr>
            <a:xfrm>
              <a:off x="4982971" y="3344821"/>
              <a:ext cx="131180" cy="281720"/>
            </a:xfrm>
            <a:custGeom>
              <a:avLst/>
              <a:gdLst/>
              <a:ahLst/>
              <a:cxnLst/>
              <a:rect l="l" t="t" r="r" b="b"/>
              <a:pathLst>
                <a:path w="2785" h="5981" extrusionOk="0">
                  <a:moveTo>
                    <a:pt x="160" y="0"/>
                  </a:moveTo>
                  <a:cubicBezTo>
                    <a:pt x="114" y="0"/>
                    <a:pt x="92" y="23"/>
                    <a:pt x="69" y="46"/>
                  </a:cubicBezTo>
                  <a:cubicBezTo>
                    <a:pt x="46" y="69"/>
                    <a:pt x="23" y="91"/>
                    <a:pt x="23" y="137"/>
                  </a:cubicBezTo>
                  <a:cubicBezTo>
                    <a:pt x="0" y="160"/>
                    <a:pt x="0" y="206"/>
                    <a:pt x="0" y="228"/>
                  </a:cubicBezTo>
                  <a:cubicBezTo>
                    <a:pt x="23" y="320"/>
                    <a:pt x="23" y="388"/>
                    <a:pt x="23" y="479"/>
                  </a:cubicBezTo>
                  <a:lnTo>
                    <a:pt x="23" y="434"/>
                  </a:lnTo>
                  <a:cubicBezTo>
                    <a:pt x="46" y="594"/>
                    <a:pt x="46" y="776"/>
                    <a:pt x="46" y="936"/>
                  </a:cubicBezTo>
                  <a:cubicBezTo>
                    <a:pt x="69" y="1073"/>
                    <a:pt x="92" y="1233"/>
                    <a:pt x="92" y="1370"/>
                  </a:cubicBezTo>
                  <a:cubicBezTo>
                    <a:pt x="114" y="1438"/>
                    <a:pt x="137" y="1529"/>
                    <a:pt x="137" y="1598"/>
                  </a:cubicBezTo>
                  <a:cubicBezTo>
                    <a:pt x="160" y="1666"/>
                    <a:pt x="160" y="1758"/>
                    <a:pt x="183" y="1826"/>
                  </a:cubicBezTo>
                  <a:cubicBezTo>
                    <a:pt x="183" y="1872"/>
                    <a:pt x="206" y="1895"/>
                    <a:pt x="206" y="1940"/>
                  </a:cubicBezTo>
                  <a:cubicBezTo>
                    <a:pt x="229" y="1986"/>
                    <a:pt x="229" y="2009"/>
                    <a:pt x="251" y="2054"/>
                  </a:cubicBezTo>
                  <a:cubicBezTo>
                    <a:pt x="251" y="2146"/>
                    <a:pt x="274" y="2214"/>
                    <a:pt x="297" y="2305"/>
                  </a:cubicBezTo>
                  <a:cubicBezTo>
                    <a:pt x="343" y="2442"/>
                    <a:pt x="388" y="2602"/>
                    <a:pt x="434" y="2739"/>
                  </a:cubicBezTo>
                  <a:lnTo>
                    <a:pt x="434" y="2716"/>
                  </a:lnTo>
                  <a:cubicBezTo>
                    <a:pt x="480" y="2876"/>
                    <a:pt x="548" y="3013"/>
                    <a:pt x="617" y="3173"/>
                  </a:cubicBezTo>
                  <a:cubicBezTo>
                    <a:pt x="639" y="3241"/>
                    <a:pt x="662" y="3310"/>
                    <a:pt x="708" y="3378"/>
                  </a:cubicBezTo>
                  <a:cubicBezTo>
                    <a:pt x="754" y="3515"/>
                    <a:pt x="799" y="3652"/>
                    <a:pt x="868" y="3789"/>
                  </a:cubicBezTo>
                  <a:cubicBezTo>
                    <a:pt x="936" y="3903"/>
                    <a:pt x="982" y="4040"/>
                    <a:pt x="1050" y="4154"/>
                  </a:cubicBezTo>
                  <a:cubicBezTo>
                    <a:pt x="1187" y="4405"/>
                    <a:pt x="1347" y="4656"/>
                    <a:pt x="1530" y="4885"/>
                  </a:cubicBezTo>
                  <a:cubicBezTo>
                    <a:pt x="1575" y="4953"/>
                    <a:pt x="1644" y="5022"/>
                    <a:pt x="1712" y="5090"/>
                  </a:cubicBezTo>
                  <a:cubicBezTo>
                    <a:pt x="1735" y="5113"/>
                    <a:pt x="1758" y="5159"/>
                    <a:pt x="1781" y="5181"/>
                  </a:cubicBezTo>
                  <a:cubicBezTo>
                    <a:pt x="1826" y="5227"/>
                    <a:pt x="1849" y="5250"/>
                    <a:pt x="1895" y="5273"/>
                  </a:cubicBezTo>
                  <a:cubicBezTo>
                    <a:pt x="1940" y="5341"/>
                    <a:pt x="2009" y="5410"/>
                    <a:pt x="2055" y="5478"/>
                  </a:cubicBezTo>
                  <a:cubicBezTo>
                    <a:pt x="2123" y="5547"/>
                    <a:pt x="2192" y="5592"/>
                    <a:pt x="2260" y="5661"/>
                  </a:cubicBezTo>
                  <a:cubicBezTo>
                    <a:pt x="2283" y="5661"/>
                    <a:pt x="2283" y="5661"/>
                    <a:pt x="2283" y="5684"/>
                  </a:cubicBezTo>
                  <a:cubicBezTo>
                    <a:pt x="2328" y="5706"/>
                    <a:pt x="2351" y="5729"/>
                    <a:pt x="2397" y="5752"/>
                  </a:cubicBezTo>
                  <a:lnTo>
                    <a:pt x="2374" y="5752"/>
                  </a:lnTo>
                  <a:cubicBezTo>
                    <a:pt x="2420" y="5798"/>
                    <a:pt x="2488" y="5821"/>
                    <a:pt x="2534" y="5866"/>
                  </a:cubicBezTo>
                  <a:lnTo>
                    <a:pt x="2625" y="5935"/>
                  </a:lnTo>
                  <a:cubicBezTo>
                    <a:pt x="2625" y="5958"/>
                    <a:pt x="2648" y="5958"/>
                    <a:pt x="2671" y="5980"/>
                  </a:cubicBezTo>
                  <a:cubicBezTo>
                    <a:pt x="2694" y="5980"/>
                    <a:pt x="2717" y="5980"/>
                    <a:pt x="2762" y="5958"/>
                  </a:cubicBezTo>
                  <a:cubicBezTo>
                    <a:pt x="2785" y="5935"/>
                    <a:pt x="2785" y="5889"/>
                    <a:pt x="2762" y="5866"/>
                  </a:cubicBezTo>
                  <a:cubicBezTo>
                    <a:pt x="2739" y="5843"/>
                    <a:pt x="2717" y="5821"/>
                    <a:pt x="2717" y="5821"/>
                  </a:cubicBezTo>
                  <a:cubicBezTo>
                    <a:pt x="2671" y="5775"/>
                    <a:pt x="2648" y="5752"/>
                    <a:pt x="2625" y="5729"/>
                  </a:cubicBezTo>
                  <a:cubicBezTo>
                    <a:pt x="2602" y="5706"/>
                    <a:pt x="2580" y="5706"/>
                    <a:pt x="2557" y="5684"/>
                  </a:cubicBezTo>
                  <a:cubicBezTo>
                    <a:pt x="2511" y="5638"/>
                    <a:pt x="2465" y="5592"/>
                    <a:pt x="2420" y="5547"/>
                  </a:cubicBezTo>
                  <a:cubicBezTo>
                    <a:pt x="2374" y="5478"/>
                    <a:pt x="2328" y="5433"/>
                    <a:pt x="2260" y="5364"/>
                  </a:cubicBezTo>
                  <a:cubicBezTo>
                    <a:pt x="2214" y="5296"/>
                    <a:pt x="2169" y="5250"/>
                    <a:pt x="2123" y="5181"/>
                  </a:cubicBezTo>
                  <a:cubicBezTo>
                    <a:pt x="2055" y="5113"/>
                    <a:pt x="2009" y="5045"/>
                    <a:pt x="1940" y="4976"/>
                  </a:cubicBezTo>
                  <a:cubicBezTo>
                    <a:pt x="1895" y="4908"/>
                    <a:pt x="1849" y="4862"/>
                    <a:pt x="1803" y="4793"/>
                  </a:cubicBezTo>
                  <a:cubicBezTo>
                    <a:pt x="1712" y="4656"/>
                    <a:pt x="1598" y="4542"/>
                    <a:pt x="1507" y="4428"/>
                  </a:cubicBezTo>
                  <a:cubicBezTo>
                    <a:pt x="1507" y="4405"/>
                    <a:pt x="1507" y="4405"/>
                    <a:pt x="1507" y="4405"/>
                  </a:cubicBezTo>
                  <a:cubicBezTo>
                    <a:pt x="1438" y="4314"/>
                    <a:pt x="1370" y="4200"/>
                    <a:pt x="1301" y="4086"/>
                  </a:cubicBezTo>
                  <a:cubicBezTo>
                    <a:pt x="1233" y="3995"/>
                    <a:pt x="1187" y="3880"/>
                    <a:pt x="1119" y="3766"/>
                  </a:cubicBezTo>
                  <a:cubicBezTo>
                    <a:pt x="1119" y="3743"/>
                    <a:pt x="1096" y="3721"/>
                    <a:pt x="1096" y="3698"/>
                  </a:cubicBezTo>
                  <a:cubicBezTo>
                    <a:pt x="1005" y="3515"/>
                    <a:pt x="936" y="3333"/>
                    <a:pt x="868" y="3173"/>
                  </a:cubicBezTo>
                  <a:lnTo>
                    <a:pt x="868" y="3173"/>
                  </a:lnTo>
                  <a:cubicBezTo>
                    <a:pt x="868" y="3173"/>
                    <a:pt x="868" y="3173"/>
                    <a:pt x="890" y="3196"/>
                  </a:cubicBezTo>
                  <a:cubicBezTo>
                    <a:pt x="822" y="3059"/>
                    <a:pt x="776" y="2899"/>
                    <a:pt x="731" y="2762"/>
                  </a:cubicBezTo>
                  <a:cubicBezTo>
                    <a:pt x="708" y="2671"/>
                    <a:pt x="685" y="2602"/>
                    <a:pt x="685" y="2534"/>
                  </a:cubicBezTo>
                  <a:cubicBezTo>
                    <a:pt x="662" y="2442"/>
                    <a:pt x="639" y="2374"/>
                    <a:pt x="617" y="2283"/>
                  </a:cubicBezTo>
                  <a:cubicBezTo>
                    <a:pt x="617" y="2214"/>
                    <a:pt x="594" y="2123"/>
                    <a:pt x="571" y="2054"/>
                  </a:cubicBezTo>
                  <a:cubicBezTo>
                    <a:pt x="548" y="1963"/>
                    <a:pt x="525" y="1895"/>
                    <a:pt x="525" y="1803"/>
                  </a:cubicBezTo>
                  <a:cubicBezTo>
                    <a:pt x="502" y="1735"/>
                    <a:pt x="502" y="1666"/>
                    <a:pt x="480" y="1575"/>
                  </a:cubicBezTo>
                  <a:cubicBezTo>
                    <a:pt x="480" y="1507"/>
                    <a:pt x="457" y="1438"/>
                    <a:pt x="457" y="1347"/>
                  </a:cubicBezTo>
                  <a:cubicBezTo>
                    <a:pt x="434" y="1278"/>
                    <a:pt x="434" y="1233"/>
                    <a:pt x="434" y="1164"/>
                  </a:cubicBezTo>
                  <a:cubicBezTo>
                    <a:pt x="434" y="1146"/>
                    <a:pt x="434" y="1127"/>
                    <a:pt x="434" y="1096"/>
                  </a:cubicBezTo>
                  <a:cubicBezTo>
                    <a:pt x="411" y="1004"/>
                    <a:pt x="411" y="890"/>
                    <a:pt x="411" y="799"/>
                  </a:cubicBezTo>
                  <a:cubicBezTo>
                    <a:pt x="411" y="685"/>
                    <a:pt x="411" y="594"/>
                    <a:pt x="411" y="479"/>
                  </a:cubicBezTo>
                  <a:cubicBezTo>
                    <a:pt x="411" y="457"/>
                    <a:pt x="388" y="434"/>
                    <a:pt x="365" y="434"/>
                  </a:cubicBezTo>
                  <a:lnTo>
                    <a:pt x="320" y="434"/>
                  </a:lnTo>
                  <a:cubicBezTo>
                    <a:pt x="320" y="411"/>
                    <a:pt x="320" y="365"/>
                    <a:pt x="320" y="342"/>
                  </a:cubicBezTo>
                  <a:cubicBezTo>
                    <a:pt x="320" y="274"/>
                    <a:pt x="320" y="228"/>
                    <a:pt x="297" y="183"/>
                  </a:cubicBezTo>
                  <a:cubicBezTo>
                    <a:pt x="297" y="137"/>
                    <a:pt x="274" y="91"/>
                    <a:pt x="251" y="46"/>
                  </a:cubicBezTo>
                  <a:cubicBezTo>
                    <a:pt x="229"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4" name="Google Shape;9817;p58"/>
            <p:cNvSpPr/>
            <p:nvPr/>
          </p:nvSpPr>
          <p:spPr>
            <a:xfrm>
              <a:off x="5075437" y="3664138"/>
              <a:ext cx="195711" cy="508566"/>
            </a:xfrm>
            <a:custGeom>
              <a:avLst/>
              <a:gdLst/>
              <a:ahLst/>
              <a:cxnLst/>
              <a:rect l="l" t="t" r="r" b="b"/>
              <a:pathLst>
                <a:path w="4155" h="10797" extrusionOk="0">
                  <a:moveTo>
                    <a:pt x="1301" y="0"/>
                  </a:moveTo>
                  <a:cubicBezTo>
                    <a:pt x="1278" y="0"/>
                    <a:pt x="1256" y="23"/>
                    <a:pt x="1256" y="46"/>
                  </a:cubicBezTo>
                  <a:cubicBezTo>
                    <a:pt x="1233" y="92"/>
                    <a:pt x="1233" y="114"/>
                    <a:pt x="1210" y="137"/>
                  </a:cubicBezTo>
                  <a:cubicBezTo>
                    <a:pt x="1187" y="183"/>
                    <a:pt x="1164" y="251"/>
                    <a:pt x="1142" y="297"/>
                  </a:cubicBezTo>
                  <a:cubicBezTo>
                    <a:pt x="1119" y="343"/>
                    <a:pt x="1073" y="411"/>
                    <a:pt x="1050" y="457"/>
                  </a:cubicBezTo>
                  <a:cubicBezTo>
                    <a:pt x="1027" y="525"/>
                    <a:pt x="1005" y="571"/>
                    <a:pt x="982" y="617"/>
                  </a:cubicBezTo>
                  <a:cubicBezTo>
                    <a:pt x="936" y="708"/>
                    <a:pt x="913" y="776"/>
                    <a:pt x="890" y="845"/>
                  </a:cubicBezTo>
                  <a:cubicBezTo>
                    <a:pt x="890" y="845"/>
                    <a:pt x="890" y="822"/>
                    <a:pt x="890" y="822"/>
                  </a:cubicBezTo>
                  <a:cubicBezTo>
                    <a:pt x="845" y="913"/>
                    <a:pt x="799" y="1005"/>
                    <a:pt x="776" y="1119"/>
                  </a:cubicBezTo>
                  <a:cubicBezTo>
                    <a:pt x="754" y="1119"/>
                    <a:pt x="731" y="1141"/>
                    <a:pt x="731" y="1141"/>
                  </a:cubicBezTo>
                  <a:cubicBezTo>
                    <a:pt x="617" y="1438"/>
                    <a:pt x="525" y="1735"/>
                    <a:pt x="434" y="2054"/>
                  </a:cubicBezTo>
                  <a:cubicBezTo>
                    <a:pt x="434" y="2054"/>
                    <a:pt x="411" y="2054"/>
                    <a:pt x="411" y="2077"/>
                  </a:cubicBezTo>
                  <a:cubicBezTo>
                    <a:pt x="388" y="2100"/>
                    <a:pt x="365" y="2146"/>
                    <a:pt x="365" y="2191"/>
                  </a:cubicBezTo>
                  <a:cubicBezTo>
                    <a:pt x="343" y="2237"/>
                    <a:pt x="343" y="2260"/>
                    <a:pt x="320" y="2306"/>
                  </a:cubicBezTo>
                  <a:cubicBezTo>
                    <a:pt x="297" y="2397"/>
                    <a:pt x="274" y="2465"/>
                    <a:pt x="274" y="2534"/>
                  </a:cubicBezTo>
                  <a:lnTo>
                    <a:pt x="251" y="2625"/>
                  </a:lnTo>
                  <a:cubicBezTo>
                    <a:pt x="251" y="2648"/>
                    <a:pt x="229" y="2671"/>
                    <a:pt x="229" y="2694"/>
                  </a:cubicBezTo>
                  <a:cubicBezTo>
                    <a:pt x="229" y="2716"/>
                    <a:pt x="229" y="2739"/>
                    <a:pt x="229" y="2739"/>
                  </a:cubicBezTo>
                  <a:cubicBezTo>
                    <a:pt x="206" y="2762"/>
                    <a:pt x="206" y="2785"/>
                    <a:pt x="206" y="2785"/>
                  </a:cubicBezTo>
                  <a:cubicBezTo>
                    <a:pt x="183" y="2831"/>
                    <a:pt x="183" y="2853"/>
                    <a:pt x="183" y="2899"/>
                  </a:cubicBezTo>
                  <a:cubicBezTo>
                    <a:pt x="160" y="2945"/>
                    <a:pt x="160" y="2990"/>
                    <a:pt x="160" y="3036"/>
                  </a:cubicBezTo>
                  <a:cubicBezTo>
                    <a:pt x="137" y="3104"/>
                    <a:pt x="137" y="3196"/>
                    <a:pt x="114" y="3264"/>
                  </a:cubicBezTo>
                  <a:cubicBezTo>
                    <a:pt x="92" y="3424"/>
                    <a:pt x="69" y="3561"/>
                    <a:pt x="46" y="3721"/>
                  </a:cubicBezTo>
                  <a:cubicBezTo>
                    <a:pt x="23" y="3881"/>
                    <a:pt x="0" y="4040"/>
                    <a:pt x="0" y="4200"/>
                  </a:cubicBezTo>
                  <a:cubicBezTo>
                    <a:pt x="0" y="4269"/>
                    <a:pt x="0" y="4337"/>
                    <a:pt x="0" y="4405"/>
                  </a:cubicBezTo>
                  <a:cubicBezTo>
                    <a:pt x="0" y="4451"/>
                    <a:pt x="0" y="4497"/>
                    <a:pt x="0" y="4542"/>
                  </a:cubicBezTo>
                  <a:cubicBezTo>
                    <a:pt x="0" y="4542"/>
                    <a:pt x="0" y="4565"/>
                    <a:pt x="0" y="4588"/>
                  </a:cubicBezTo>
                  <a:cubicBezTo>
                    <a:pt x="0" y="4611"/>
                    <a:pt x="0" y="4657"/>
                    <a:pt x="0" y="4702"/>
                  </a:cubicBezTo>
                  <a:cubicBezTo>
                    <a:pt x="0" y="4862"/>
                    <a:pt x="0" y="5022"/>
                    <a:pt x="0" y="5182"/>
                  </a:cubicBezTo>
                  <a:cubicBezTo>
                    <a:pt x="23" y="5273"/>
                    <a:pt x="23" y="5364"/>
                    <a:pt x="23" y="5455"/>
                  </a:cubicBezTo>
                  <a:cubicBezTo>
                    <a:pt x="46" y="5478"/>
                    <a:pt x="46" y="5524"/>
                    <a:pt x="46" y="5547"/>
                  </a:cubicBezTo>
                  <a:cubicBezTo>
                    <a:pt x="46" y="5570"/>
                    <a:pt x="46" y="5570"/>
                    <a:pt x="46" y="5592"/>
                  </a:cubicBezTo>
                  <a:cubicBezTo>
                    <a:pt x="46" y="5638"/>
                    <a:pt x="69" y="5684"/>
                    <a:pt x="69" y="5729"/>
                  </a:cubicBezTo>
                  <a:cubicBezTo>
                    <a:pt x="69" y="5729"/>
                    <a:pt x="69" y="5729"/>
                    <a:pt x="69" y="5752"/>
                  </a:cubicBezTo>
                  <a:cubicBezTo>
                    <a:pt x="69" y="5798"/>
                    <a:pt x="69" y="5866"/>
                    <a:pt x="69" y="5912"/>
                  </a:cubicBezTo>
                  <a:cubicBezTo>
                    <a:pt x="92" y="6003"/>
                    <a:pt x="92" y="6095"/>
                    <a:pt x="114" y="6186"/>
                  </a:cubicBezTo>
                  <a:cubicBezTo>
                    <a:pt x="114" y="6232"/>
                    <a:pt x="137" y="6277"/>
                    <a:pt x="137" y="6323"/>
                  </a:cubicBezTo>
                  <a:cubicBezTo>
                    <a:pt x="137" y="6368"/>
                    <a:pt x="160" y="6414"/>
                    <a:pt x="160" y="6460"/>
                  </a:cubicBezTo>
                  <a:cubicBezTo>
                    <a:pt x="183" y="6505"/>
                    <a:pt x="183" y="6528"/>
                    <a:pt x="183" y="6574"/>
                  </a:cubicBezTo>
                  <a:cubicBezTo>
                    <a:pt x="206" y="6597"/>
                    <a:pt x="206" y="6642"/>
                    <a:pt x="229" y="6688"/>
                  </a:cubicBezTo>
                  <a:cubicBezTo>
                    <a:pt x="251" y="6756"/>
                    <a:pt x="274" y="6848"/>
                    <a:pt x="320" y="6939"/>
                  </a:cubicBezTo>
                  <a:cubicBezTo>
                    <a:pt x="388" y="7099"/>
                    <a:pt x="457" y="7259"/>
                    <a:pt x="525" y="7418"/>
                  </a:cubicBezTo>
                  <a:cubicBezTo>
                    <a:pt x="571" y="7464"/>
                    <a:pt x="594" y="7533"/>
                    <a:pt x="617" y="7601"/>
                  </a:cubicBezTo>
                  <a:cubicBezTo>
                    <a:pt x="639" y="7624"/>
                    <a:pt x="662" y="7670"/>
                    <a:pt x="685" y="7692"/>
                  </a:cubicBezTo>
                  <a:cubicBezTo>
                    <a:pt x="754" y="7875"/>
                    <a:pt x="868" y="8035"/>
                    <a:pt x="982" y="8172"/>
                  </a:cubicBezTo>
                  <a:cubicBezTo>
                    <a:pt x="1073" y="8309"/>
                    <a:pt x="1164" y="8446"/>
                    <a:pt x="1256" y="8583"/>
                  </a:cubicBezTo>
                  <a:cubicBezTo>
                    <a:pt x="1256" y="8605"/>
                    <a:pt x="1278" y="8605"/>
                    <a:pt x="1301" y="8628"/>
                  </a:cubicBezTo>
                  <a:cubicBezTo>
                    <a:pt x="1301" y="8628"/>
                    <a:pt x="1301" y="8628"/>
                    <a:pt x="1301" y="8651"/>
                  </a:cubicBezTo>
                  <a:cubicBezTo>
                    <a:pt x="1347" y="8697"/>
                    <a:pt x="1370" y="8719"/>
                    <a:pt x="1393" y="8765"/>
                  </a:cubicBezTo>
                  <a:cubicBezTo>
                    <a:pt x="1425" y="8781"/>
                    <a:pt x="1446" y="8797"/>
                    <a:pt x="1471" y="8797"/>
                  </a:cubicBezTo>
                  <a:cubicBezTo>
                    <a:pt x="1482" y="8797"/>
                    <a:pt x="1493" y="8795"/>
                    <a:pt x="1507" y="8788"/>
                  </a:cubicBezTo>
                  <a:cubicBezTo>
                    <a:pt x="1530" y="8811"/>
                    <a:pt x="1530" y="8834"/>
                    <a:pt x="1552" y="8856"/>
                  </a:cubicBezTo>
                  <a:cubicBezTo>
                    <a:pt x="1621" y="8925"/>
                    <a:pt x="1667" y="8993"/>
                    <a:pt x="1712" y="9062"/>
                  </a:cubicBezTo>
                  <a:cubicBezTo>
                    <a:pt x="1803" y="9153"/>
                    <a:pt x="1872" y="9244"/>
                    <a:pt x="1963" y="9313"/>
                  </a:cubicBezTo>
                  <a:cubicBezTo>
                    <a:pt x="2009" y="9359"/>
                    <a:pt x="2055" y="9404"/>
                    <a:pt x="2077" y="9450"/>
                  </a:cubicBezTo>
                  <a:cubicBezTo>
                    <a:pt x="2146" y="9496"/>
                    <a:pt x="2191" y="9564"/>
                    <a:pt x="2260" y="9610"/>
                  </a:cubicBezTo>
                  <a:cubicBezTo>
                    <a:pt x="2374" y="9724"/>
                    <a:pt x="2511" y="9838"/>
                    <a:pt x="2648" y="9929"/>
                  </a:cubicBezTo>
                  <a:cubicBezTo>
                    <a:pt x="2716" y="9998"/>
                    <a:pt x="2808" y="10043"/>
                    <a:pt x="2876" y="10112"/>
                  </a:cubicBezTo>
                  <a:cubicBezTo>
                    <a:pt x="2945" y="10157"/>
                    <a:pt x="2990" y="10203"/>
                    <a:pt x="3059" y="10249"/>
                  </a:cubicBezTo>
                  <a:cubicBezTo>
                    <a:pt x="3150" y="10294"/>
                    <a:pt x="3241" y="10340"/>
                    <a:pt x="3310" y="10409"/>
                  </a:cubicBezTo>
                  <a:cubicBezTo>
                    <a:pt x="3401" y="10454"/>
                    <a:pt x="3470" y="10500"/>
                    <a:pt x="3561" y="10545"/>
                  </a:cubicBezTo>
                  <a:cubicBezTo>
                    <a:pt x="3629" y="10591"/>
                    <a:pt x="3721" y="10637"/>
                    <a:pt x="3812" y="10682"/>
                  </a:cubicBezTo>
                  <a:cubicBezTo>
                    <a:pt x="3835" y="10705"/>
                    <a:pt x="3881" y="10728"/>
                    <a:pt x="3926" y="10751"/>
                  </a:cubicBezTo>
                  <a:cubicBezTo>
                    <a:pt x="3949" y="10751"/>
                    <a:pt x="3949" y="10774"/>
                    <a:pt x="3972" y="10774"/>
                  </a:cubicBezTo>
                  <a:cubicBezTo>
                    <a:pt x="3995" y="10774"/>
                    <a:pt x="4018" y="10797"/>
                    <a:pt x="4018" y="10797"/>
                  </a:cubicBezTo>
                  <a:cubicBezTo>
                    <a:pt x="4063" y="10797"/>
                    <a:pt x="4086" y="10797"/>
                    <a:pt x="4109" y="10774"/>
                  </a:cubicBezTo>
                  <a:cubicBezTo>
                    <a:pt x="4154" y="10728"/>
                    <a:pt x="4154" y="10682"/>
                    <a:pt x="4132" y="10637"/>
                  </a:cubicBezTo>
                  <a:cubicBezTo>
                    <a:pt x="4109" y="10614"/>
                    <a:pt x="4063" y="10591"/>
                    <a:pt x="4040" y="10568"/>
                  </a:cubicBezTo>
                  <a:cubicBezTo>
                    <a:pt x="4018" y="10523"/>
                    <a:pt x="3972" y="10500"/>
                    <a:pt x="3949" y="10477"/>
                  </a:cubicBezTo>
                  <a:cubicBezTo>
                    <a:pt x="3835" y="10386"/>
                    <a:pt x="3721" y="10294"/>
                    <a:pt x="3629" y="10203"/>
                  </a:cubicBezTo>
                  <a:cubicBezTo>
                    <a:pt x="3401" y="10021"/>
                    <a:pt x="3173" y="9815"/>
                    <a:pt x="2968" y="9610"/>
                  </a:cubicBezTo>
                  <a:cubicBezTo>
                    <a:pt x="2876" y="9518"/>
                    <a:pt x="2808" y="9450"/>
                    <a:pt x="2716" y="9359"/>
                  </a:cubicBezTo>
                  <a:cubicBezTo>
                    <a:pt x="2648" y="9267"/>
                    <a:pt x="2557" y="9199"/>
                    <a:pt x="2488" y="9108"/>
                  </a:cubicBezTo>
                  <a:cubicBezTo>
                    <a:pt x="2351" y="8948"/>
                    <a:pt x="2191" y="8765"/>
                    <a:pt x="2055" y="8583"/>
                  </a:cubicBezTo>
                  <a:cubicBezTo>
                    <a:pt x="1963" y="8468"/>
                    <a:pt x="1872" y="8331"/>
                    <a:pt x="1803" y="8194"/>
                  </a:cubicBezTo>
                  <a:cubicBezTo>
                    <a:pt x="1758" y="8126"/>
                    <a:pt x="1712" y="8058"/>
                    <a:pt x="1667" y="7989"/>
                  </a:cubicBezTo>
                  <a:cubicBezTo>
                    <a:pt x="1621" y="7943"/>
                    <a:pt x="1575" y="7875"/>
                    <a:pt x="1530" y="7806"/>
                  </a:cubicBezTo>
                  <a:cubicBezTo>
                    <a:pt x="1484" y="7738"/>
                    <a:pt x="1438" y="7647"/>
                    <a:pt x="1415" y="7578"/>
                  </a:cubicBezTo>
                  <a:cubicBezTo>
                    <a:pt x="1370" y="7510"/>
                    <a:pt x="1324" y="7441"/>
                    <a:pt x="1301" y="7373"/>
                  </a:cubicBezTo>
                  <a:cubicBezTo>
                    <a:pt x="1233" y="7236"/>
                    <a:pt x="1142" y="7076"/>
                    <a:pt x="1073" y="6939"/>
                  </a:cubicBezTo>
                  <a:cubicBezTo>
                    <a:pt x="1050" y="6871"/>
                    <a:pt x="1027" y="6825"/>
                    <a:pt x="1005" y="6756"/>
                  </a:cubicBezTo>
                  <a:cubicBezTo>
                    <a:pt x="890" y="6483"/>
                    <a:pt x="799" y="6209"/>
                    <a:pt x="731" y="5935"/>
                  </a:cubicBezTo>
                  <a:cubicBezTo>
                    <a:pt x="685" y="5775"/>
                    <a:pt x="662" y="5638"/>
                    <a:pt x="617" y="5478"/>
                  </a:cubicBezTo>
                  <a:cubicBezTo>
                    <a:pt x="594" y="5341"/>
                    <a:pt x="571" y="5204"/>
                    <a:pt x="548" y="5067"/>
                  </a:cubicBezTo>
                  <a:cubicBezTo>
                    <a:pt x="525" y="4930"/>
                    <a:pt x="502" y="4771"/>
                    <a:pt x="502" y="4611"/>
                  </a:cubicBezTo>
                  <a:cubicBezTo>
                    <a:pt x="502" y="4520"/>
                    <a:pt x="480" y="4428"/>
                    <a:pt x="480" y="4337"/>
                  </a:cubicBezTo>
                  <a:cubicBezTo>
                    <a:pt x="480" y="4269"/>
                    <a:pt x="480" y="4177"/>
                    <a:pt x="480" y="4109"/>
                  </a:cubicBezTo>
                  <a:cubicBezTo>
                    <a:pt x="480" y="3789"/>
                    <a:pt x="480" y="3470"/>
                    <a:pt x="525" y="3150"/>
                  </a:cubicBezTo>
                  <a:cubicBezTo>
                    <a:pt x="525" y="3059"/>
                    <a:pt x="548" y="2990"/>
                    <a:pt x="548" y="2899"/>
                  </a:cubicBezTo>
                  <a:cubicBezTo>
                    <a:pt x="571" y="2762"/>
                    <a:pt x="594" y="2602"/>
                    <a:pt x="639" y="2443"/>
                  </a:cubicBezTo>
                  <a:cubicBezTo>
                    <a:pt x="662" y="2283"/>
                    <a:pt x="708" y="2123"/>
                    <a:pt x="754" y="1963"/>
                  </a:cubicBezTo>
                  <a:cubicBezTo>
                    <a:pt x="776" y="1803"/>
                    <a:pt x="822" y="1644"/>
                    <a:pt x="868" y="1507"/>
                  </a:cubicBezTo>
                  <a:cubicBezTo>
                    <a:pt x="868" y="1415"/>
                    <a:pt x="890" y="1347"/>
                    <a:pt x="913" y="1278"/>
                  </a:cubicBezTo>
                  <a:cubicBezTo>
                    <a:pt x="936" y="1187"/>
                    <a:pt x="982" y="1119"/>
                    <a:pt x="1005" y="1027"/>
                  </a:cubicBezTo>
                  <a:cubicBezTo>
                    <a:pt x="1050" y="890"/>
                    <a:pt x="1096" y="753"/>
                    <a:pt x="1164" y="594"/>
                  </a:cubicBezTo>
                  <a:cubicBezTo>
                    <a:pt x="1187" y="548"/>
                    <a:pt x="1210" y="480"/>
                    <a:pt x="1233" y="411"/>
                  </a:cubicBezTo>
                  <a:lnTo>
                    <a:pt x="1233" y="434"/>
                  </a:lnTo>
                  <a:cubicBezTo>
                    <a:pt x="1278" y="320"/>
                    <a:pt x="1324" y="206"/>
                    <a:pt x="1370" y="92"/>
                  </a:cubicBezTo>
                  <a:cubicBezTo>
                    <a:pt x="1370" y="69"/>
                    <a:pt x="1347" y="23"/>
                    <a:pt x="1324" y="23"/>
                  </a:cubicBezTo>
                  <a:cubicBezTo>
                    <a:pt x="1324" y="0"/>
                    <a:pt x="1324" y="0"/>
                    <a:pt x="13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5" name="Google Shape;9818;p58"/>
            <p:cNvSpPr/>
            <p:nvPr/>
          </p:nvSpPr>
          <p:spPr>
            <a:xfrm>
              <a:off x="6085032" y="3055602"/>
              <a:ext cx="175268" cy="151623"/>
            </a:xfrm>
            <a:custGeom>
              <a:avLst/>
              <a:gdLst/>
              <a:ahLst/>
              <a:cxnLst/>
              <a:rect l="l" t="t" r="r" b="b"/>
              <a:pathLst>
                <a:path w="3721" h="3219" extrusionOk="0">
                  <a:moveTo>
                    <a:pt x="3675" y="0"/>
                  </a:moveTo>
                  <a:cubicBezTo>
                    <a:pt x="3652" y="0"/>
                    <a:pt x="3652" y="0"/>
                    <a:pt x="3652" y="23"/>
                  </a:cubicBezTo>
                  <a:cubicBezTo>
                    <a:pt x="3629" y="69"/>
                    <a:pt x="3584" y="114"/>
                    <a:pt x="3584" y="160"/>
                  </a:cubicBezTo>
                  <a:cubicBezTo>
                    <a:pt x="3561" y="206"/>
                    <a:pt x="3538" y="251"/>
                    <a:pt x="3515" y="297"/>
                  </a:cubicBezTo>
                  <a:cubicBezTo>
                    <a:pt x="3470" y="388"/>
                    <a:pt x="3401" y="502"/>
                    <a:pt x="3356" y="616"/>
                  </a:cubicBezTo>
                  <a:cubicBezTo>
                    <a:pt x="3310" y="708"/>
                    <a:pt x="3241" y="776"/>
                    <a:pt x="3173" y="867"/>
                  </a:cubicBezTo>
                  <a:cubicBezTo>
                    <a:pt x="3150" y="936"/>
                    <a:pt x="3104" y="982"/>
                    <a:pt x="3082" y="1027"/>
                  </a:cubicBezTo>
                  <a:cubicBezTo>
                    <a:pt x="3036" y="1096"/>
                    <a:pt x="3013" y="1141"/>
                    <a:pt x="2968" y="1187"/>
                  </a:cubicBezTo>
                  <a:cubicBezTo>
                    <a:pt x="2922" y="1256"/>
                    <a:pt x="2876" y="1347"/>
                    <a:pt x="2808" y="1415"/>
                  </a:cubicBezTo>
                  <a:cubicBezTo>
                    <a:pt x="2739" y="1484"/>
                    <a:pt x="2671" y="1575"/>
                    <a:pt x="2602" y="1644"/>
                  </a:cubicBezTo>
                  <a:cubicBezTo>
                    <a:pt x="2534" y="1735"/>
                    <a:pt x="2443" y="1803"/>
                    <a:pt x="2351" y="1895"/>
                  </a:cubicBezTo>
                  <a:cubicBezTo>
                    <a:pt x="2260" y="1986"/>
                    <a:pt x="2169" y="2054"/>
                    <a:pt x="2077" y="2146"/>
                  </a:cubicBezTo>
                  <a:cubicBezTo>
                    <a:pt x="2009" y="2214"/>
                    <a:pt x="1918" y="2283"/>
                    <a:pt x="1826" y="2351"/>
                  </a:cubicBezTo>
                  <a:cubicBezTo>
                    <a:pt x="1758" y="2374"/>
                    <a:pt x="1712" y="2420"/>
                    <a:pt x="1644" y="2465"/>
                  </a:cubicBezTo>
                  <a:cubicBezTo>
                    <a:pt x="1575" y="2511"/>
                    <a:pt x="1507" y="2557"/>
                    <a:pt x="1415" y="2579"/>
                  </a:cubicBezTo>
                  <a:cubicBezTo>
                    <a:pt x="1347" y="2625"/>
                    <a:pt x="1278" y="2648"/>
                    <a:pt x="1210" y="2694"/>
                  </a:cubicBezTo>
                  <a:cubicBezTo>
                    <a:pt x="1142" y="2716"/>
                    <a:pt x="1073" y="2739"/>
                    <a:pt x="1005" y="2762"/>
                  </a:cubicBezTo>
                  <a:lnTo>
                    <a:pt x="1005" y="2762"/>
                  </a:lnTo>
                  <a:lnTo>
                    <a:pt x="1005" y="2762"/>
                  </a:lnTo>
                  <a:lnTo>
                    <a:pt x="936" y="2785"/>
                  </a:lnTo>
                  <a:cubicBezTo>
                    <a:pt x="920" y="2769"/>
                    <a:pt x="904" y="2753"/>
                    <a:pt x="880" y="2753"/>
                  </a:cubicBezTo>
                  <a:cubicBezTo>
                    <a:pt x="870" y="2753"/>
                    <a:pt x="858" y="2755"/>
                    <a:pt x="845" y="2762"/>
                  </a:cubicBezTo>
                  <a:cubicBezTo>
                    <a:pt x="731" y="2762"/>
                    <a:pt x="617" y="2785"/>
                    <a:pt x="525" y="2808"/>
                  </a:cubicBezTo>
                  <a:lnTo>
                    <a:pt x="388" y="2808"/>
                  </a:lnTo>
                  <a:cubicBezTo>
                    <a:pt x="365" y="2808"/>
                    <a:pt x="343" y="2808"/>
                    <a:pt x="297" y="2785"/>
                  </a:cubicBezTo>
                  <a:cubicBezTo>
                    <a:pt x="274" y="2785"/>
                    <a:pt x="228" y="2785"/>
                    <a:pt x="206" y="2762"/>
                  </a:cubicBezTo>
                  <a:cubicBezTo>
                    <a:pt x="175" y="2762"/>
                    <a:pt x="145" y="2752"/>
                    <a:pt x="114" y="2752"/>
                  </a:cubicBezTo>
                  <a:cubicBezTo>
                    <a:pt x="99" y="2752"/>
                    <a:pt x="84" y="2754"/>
                    <a:pt x="69" y="2762"/>
                  </a:cubicBezTo>
                  <a:cubicBezTo>
                    <a:pt x="23" y="2785"/>
                    <a:pt x="0" y="2830"/>
                    <a:pt x="0" y="2876"/>
                  </a:cubicBezTo>
                  <a:cubicBezTo>
                    <a:pt x="0" y="2922"/>
                    <a:pt x="0" y="2945"/>
                    <a:pt x="0" y="2967"/>
                  </a:cubicBezTo>
                  <a:cubicBezTo>
                    <a:pt x="0" y="2990"/>
                    <a:pt x="23" y="2990"/>
                    <a:pt x="23" y="3013"/>
                  </a:cubicBezTo>
                  <a:cubicBezTo>
                    <a:pt x="23" y="3036"/>
                    <a:pt x="23" y="3059"/>
                    <a:pt x="46" y="3059"/>
                  </a:cubicBezTo>
                  <a:cubicBezTo>
                    <a:pt x="46" y="3082"/>
                    <a:pt x="69" y="3104"/>
                    <a:pt x="69" y="3104"/>
                  </a:cubicBezTo>
                  <a:cubicBezTo>
                    <a:pt x="92" y="3127"/>
                    <a:pt x="114" y="3150"/>
                    <a:pt x="137" y="3173"/>
                  </a:cubicBezTo>
                  <a:cubicBezTo>
                    <a:pt x="160" y="3196"/>
                    <a:pt x="206" y="3196"/>
                    <a:pt x="274" y="3218"/>
                  </a:cubicBezTo>
                  <a:lnTo>
                    <a:pt x="457" y="3218"/>
                  </a:lnTo>
                  <a:cubicBezTo>
                    <a:pt x="548" y="3218"/>
                    <a:pt x="617" y="3196"/>
                    <a:pt x="708" y="3173"/>
                  </a:cubicBezTo>
                  <a:cubicBezTo>
                    <a:pt x="776" y="3173"/>
                    <a:pt x="845" y="3150"/>
                    <a:pt x="913" y="3127"/>
                  </a:cubicBezTo>
                  <a:cubicBezTo>
                    <a:pt x="1050" y="3082"/>
                    <a:pt x="1210" y="3036"/>
                    <a:pt x="1347" y="2967"/>
                  </a:cubicBezTo>
                  <a:cubicBezTo>
                    <a:pt x="1461" y="2922"/>
                    <a:pt x="1598" y="2853"/>
                    <a:pt x="1712" y="2785"/>
                  </a:cubicBezTo>
                  <a:cubicBezTo>
                    <a:pt x="1849" y="2716"/>
                    <a:pt x="1963" y="2625"/>
                    <a:pt x="2100" y="2534"/>
                  </a:cubicBezTo>
                  <a:cubicBezTo>
                    <a:pt x="2214" y="2442"/>
                    <a:pt x="2306" y="2328"/>
                    <a:pt x="2420" y="2237"/>
                  </a:cubicBezTo>
                  <a:cubicBezTo>
                    <a:pt x="2625" y="2032"/>
                    <a:pt x="2831" y="1803"/>
                    <a:pt x="3013" y="1575"/>
                  </a:cubicBezTo>
                  <a:cubicBezTo>
                    <a:pt x="3036" y="1529"/>
                    <a:pt x="3059" y="1484"/>
                    <a:pt x="3082" y="1438"/>
                  </a:cubicBezTo>
                  <a:cubicBezTo>
                    <a:pt x="3127" y="1392"/>
                    <a:pt x="3150" y="1347"/>
                    <a:pt x="3173" y="1301"/>
                  </a:cubicBezTo>
                  <a:cubicBezTo>
                    <a:pt x="3196" y="1233"/>
                    <a:pt x="3219" y="1187"/>
                    <a:pt x="3264" y="1119"/>
                  </a:cubicBezTo>
                  <a:cubicBezTo>
                    <a:pt x="3287" y="1073"/>
                    <a:pt x="3333" y="1004"/>
                    <a:pt x="3356" y="959"/>
                  </a:cubicBezTo>
                  <a:cubicBezTo>
                    <a:pt x="3356" y="936"/>
                    <a:pt x="3378" y="913"/>
                    <a:pt x="3378" y="890"/>
                  </a:cubicBezTo>
                  <a:cubicBezTo>
                    <a:pt x="3378" y="890"/>
                    <a:pt x="3401" y="867"/>
                    <a:pt x="3401" y="845"/>
                  </a:cubicBezTo>
                  <a:cubicBezTo>
                    <a:pt x="3401" y="845"/>
                    <a:pt x="3401" y="867"/>
                    <a:pt x="3401" y="867"/>
                  </a:cubicBezTo>
                  <a:cubicBezTo>
                    <a:pt x="3424" y="822"/>
                    <a:pt x="3447" y="753"/>
                    <a:pt x="3447" y="708"/>
                  </a:cubicBezTo>
                  <a:cubicBezTo>
                    <a:pt x="3470" y="662"/>
                    <a:pt x="3493" y="594"/>
                    <a:pt x="3515" y="548"/>
                  </a:cubicBezTo>
                  <a:cubicBezTo>
                    <a:pt x="3538" y="479"/>
                    <a:pt x="3561" y="434"/>
                    <a:pt x="3584" y="365"/>
                  </a:cubicBezTo>
                  <a:cubicBezTo>
                    <a:pt x="3607" y="320"/>
                    <a:pt x="3607" y="251"/>
                    <a:pt x="3629" y="206"/>
                  </a:cubicBezTo>
                  <a:cubicBezTo>
                    <a:pt x="3652" y="160"/>
                    <a:pt x="3675" y="91"/>
                    <a:pt x="3698" y="46"/>
                  </a:cubicBezTo>
                  <a:cubicBezTo>
                    <a:pt x="3721" y="46"/>
                    <a:pt x="3721" y="23"/>
                    <a:pt x="36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6" name="Google Shape;9819;p58"/>
            <p:cNvSpPr/>
            <p:nvPr/>
          </p:nvSpPr>
          <p:spPr>
            <a:xfrm>
              <a:off x="5846352" y="2908308"/>
              <a:ext cx="138717" cy="154826"/>
            </a:xfrm>
            <a:custGeom>
              <a:avLst/>
              <a:gdLst/>
              <a:ahLst/>
              <a:cxnLst/>
              <a:rect l="l" t="t" r="r" b="b"/>
              <a:pathLst>
                <a:path w="2945" h="3287" extrusionOk="0">
                  <a:moveTo>
                    <a:pt x="2830" y="0"/>
                  </a:moveTo>
                  <a:cubicBezTo>
                    <a:pt x="2808" y="0"/>
                    <a:pt x="2785" y="0"/>
                    <a:pt x="2762" y="23"/>
                  </a:cubicBezTo>
                  <a:cubicBezTo>
                    <a:pt x="2716" y="23"/>
                    <a:pt x="2693" y="46"/>
                    <a:pt x="2671" y="46"/>
                  </a:cubicBezTo>
                  <a:lnTo>
                    <a:pt x="2625" y="69"/>
                  </a:lnTo>
                  <a:cubicBezTo>
                    <a:pt x="2556" y="91"/>
                    <a:pt x="2511" y="114"/>
                    <a:pt x="2465" y="137"/>
                  </a:cubicBezTo>
                  <a:lnTo>
                    <a:pt x="2397" y="160"/>
                  </a:lnTo>
                  <a:cubicBezTo>
                    <a:pt x="2374" y="160"/>
                    <a:pt x="2351" y="183"/>
                    <a:pt x="2305" y="205"/>
                  </a:cubicBezTo>
                  <a:cubicBezTo>
                    <a:pt x="2283" y="205"/>
                    <a:pt x="2260" y="205"/>
                    <a:pt x="2237" y="228"/>
                  </a:cubicBezTo>
                  <a:cubicBezTo>
                    <a:pt x="2214" y="251"/>
                    <a:pt x="2168" y="251"/>
                    <a:pt x="2100" y="274"/>
                  </a:cubicBezTo>
                  <a:cubicBezTo>
                    <a:pt x="2054" y="274"/>
                    <a:pt x="2031" y="297"/>
                    <a:pt x="1986" y="297"/>
                  </a:cubicBezTo>
                  <a:lnTo>
                    <a:pt x="1917" y="320"/>
                  </a:lnTo>
                  <a:cubicBezTo>
                    <a:pt x="1895" y="342"/>
                    <a:pt x="1849" y="342"/>
                    <a:pt x="1826" y="342"/>
                  </a:cubicBezTo>
                  <a:cubicBezTo>
                    <a:pt x="1803" y="365"/>
                    <a:pt x="1758" y="365"/>
                    <a:pt x="1735" y="365"/>
                  </a:cubicBezTo>
                  <a:cubicBezTo>
                    <a:pt x="1712" y="388"/>
                    <a:pt x="1666" y="388"/>
                    <a:pt x="1643" y="411"/>
                  </a:cubicBezTo>
                  <a:lnTo>
                    <a:pt x="1598" y="434"/>
                  </a:lnTo>
                  <a:lnTo>
                    <a:pt x="1575" y="434"/>
                  </a:lnTo>
                  <a:cubicBezTo>
                    <a:pt x="1506" y="479"/>
                    <a:pt x="1461" y="502"/>
                    <a:pt x="1392" y="525"/>
                  </a:cubicBezTo>
                  <a:lnTo>
                    <a:pt x="1278" y="525"/>
                  </a:lnTo>
                  <a:cubicBezTo>
                    <a:pt x="1233" y="525"/>
                    <a:pt x="1187" y="502"/>
                    <a:pt x="1141" y="502"/>
                  </a:cubicBezTo>
                  <a:cubicBezTo>
                    <a:pt x="1096" y="479"/>
                    <a:pt x="1027" y="457"/>
                    <a:pt x="982" y="434"/>
                  </a:cubicBezTo>
                  <a:lnTo>
                    <a:pt x="936" y="411"/>
                  </a:lnTo>
                  <a:cubicBezTo>
                    <a:pt x="845" y="365"/>
                    <a:pt x="776" y="342"/>
                    <a:pt x="708" y="297"/>
                  </a:cubicBezTo>
                  <a:cubicBezTo>
                    <a:pt x="685" y="274"/>
                    <a:pt x="662" y="274"/>
                    <a:pt x="639" y="251"/>
                  </a:cubicBezTo>
                  <a:lnTo>
                    <a:pt x="593" y="251"/>
                  </a:lnTo>
                  <a:cubicBezTo>
                    <a:pt x="571" y="228"/>
                    <a:pt x="548" y="205"/>
                    <a:pt x="502" y="183"/>
                  </a:cubicBezTo>
                  <a:cubicBezTo>
                    <a:pt x="457" y="183"/>
                    <a:pt x="411" y="228"/>
                    <a:pt x="411" y="274"/>
                  </a:cubicBezTo>
                  <a:cubicBezTo>
                    <a:pt x="388" y="342"/>
                    <a:pt x="388" y="434"/>
                    <a:pt x="365" y="502"/>
                  </a:cubicBezTo>
                  <a:lnTo>
                    <a:pt x="342" y="616"/>
                  </a:lnTo>
                  <a:cubicBezTo>
                    <a:pt x="342" y="639"/>
                    <a:pt x="342" y="685"/>
                    <a:pt x="320" y="730"/>
                  </a:cubicBezTo>
                  <a:lnTo>
                    <a:pt x="320" y="822"/>
                  </a:lnTo>
                  <a:cubicBezTo>
                    <a:pt x="297" y="867"/>
                    <a:pt x="297" y="913"/>
                    <a:pt x="274" y="959"/>
                  </a:cubicBezTo>
                  <a:cubicBezTo>
                    <a:pt x="274" y="1050"/>
                    <a:pt x="251" y="1119"/>
                    <a:pt x="251" y="1210"/>
                  </a:cubicBezTo>
                  <a:lnTo>
                    <a:pt x="228" y="1370"/>
                  </a:lnTo>
                  <a:cubicBezTo>
                    <a:pt x="205" y="1461"/>
                    <a:pt x="205" y="1575"/>
                    <a:pt x="183" y="1666"/>
                  </a:cubicBezTo>
                  <a:cubicBezTo>
                    <a:pt x="183" y="1758"/>
                    <a:pt x="183" y="1826"/>
                    <a:pt x="160" y="1895"/>
                  </a:cubicBezTo>
                  <a:cubicBezTo>
                    <a:pt x="160" y="1940"/>
                    <a:pt x="160" y="1986"/>
                    <a:pt x="137" y="2032"/>
                  </a:cubicBezTo>
                  <a:cubicBezTo>
                    <a:pt x="137" y="2054"/>
                    <a:pt x="137" y="2100"/>
                    <a:pt x="137" y="2146"/>
                  </a:cubicBezTo>
                  <a:cubicBezTo>
                    <a:pt x="114" y="2168"/>
                    <a:pt x="114" y="2214"/>
                    <a:pt x="114" y="2237"/>
                  </a:cubicBezTo>
                  <a:cubicBezTo>
                    <a:pt x="114" y="2283"/>
                    <a:pt x="91" y="2305"/>
                    <a:pt x="91" y="2351"/>
                  </a:cubicBezTo>
                  <a:cubicBezTo>
                    <a:pt x="91" y="2420"/>
                    <a:pt x="68" y="2511"/>
                    <a:pt x="68" y="2579"/>
                  </a:cubicBezTo>
                  <a:lnTo>
                    <a:pt x="68" y="2671"/>
                  </a:lnTo>
                  <a:cubicBezTo>
                    <a:pt x="46" y="2716"/>
                    <a:pt x="46" y="2762"/>
                    <a:pt x="46" y="2830"/>
                  </a:cubicBezTo>
                  <a:cubicBezTo>
                    <a:pt x="46" y="2876"/>
                    <a:pt x="23" y="2945"/>
                    <a:pt x="23" y="3013"/>
                  </a:cubicBezTo>
                  <a:lnTo>
                    <a:pt x="23" y="3036"/>
                  </a:lnTo>
                  <a:cubicBezTo>
                    <a:pt x="23" y="3081"/>
                    <a:pt x="0" y="3150"/>
                    <a:pt x="23" y="3196"/>
                  </a:cubicBezTo>
                  <a:cubicBezTo>
                    <a:pt x="46" y="3264"/>
                    <a:pt x="114" y="3287"/>
                    <a:pt x="183" y="3287"/>
                  </a:cubicBezTo>
                  <a:lnTo>
                    <a:pt x="297" y="3287"/>
                  </a:lnTo>
                  <a:cubicBezTo>
                    <a:pt x="342" y="3287"/>
                    <a:pt x="411" y="3264"/>
                    <a:pt x="479" y="3264"/>
                  </a:cubicBezTo>
                  <a:cubicBezTo>
                    <a:pt x="525" y="3241"/>
                    <a:pt x="548" y="3241"/>
                    <a:pt x="593" y="3241"/>
                  </a:cubicBezTo>
                  <a:cubicBezTo>
                    <a:pt x="639" y="3218"/>
                    <a:pt x="685" y="3218"/>
                    <a:pt x="730" y="3218"/>
                  </a:cubicBezTo>
                  <a:lnTo>
                    <a:pt x="753" y="3196"/>
                  </a:lnTo>
                  <a:lnTo>
                    <a:pt x="776" y="3196"/>
                  </a:lnTo>
                  <a:cubicBezTo>
                    <a:pt x="867" y="3173"/>
                    <a:pt x="959" y="3173"/>
                    <a:pt x="1050" y="3150"/>
                  </a:cubicBezTo>
                  <a:lnTo>
                    <a:pt x="1141" y="3150"/>
                  </a:lnTo>
                  <a:cubicBezTo>
                    <a:pt x="1210" y="3127"/>
                    <a:pt x="1255" y="3127"/>
                    <a:pt x="1324" y="3127"/>
                  </a:cubicBezTo>
                  <a:lnTo>
                    <a:pt x="1506" y="3127"/>
                  </a:lnTo>
                  <a:cubicBezTo>
                    <a:pt x="1621" y="3127"/>
                    <a:pt x="1735" y="3104"/>
                    <a:pt x="1849" y="3104"/>
                  </a:cubicBezTo>
                  <a:cubicBezTo>
                    <a:pt x="1895" y="3081"/>
                    <a:pt x="1963" y="3081"/>
                    <a:pt x="2031" y="3059"/>
                  </a:cubicBezTo>
                  <a:cubicBezTo>
                    <a:pt x="2054" y="3059"/>
                    <a:pt x="2054" y="3036"/>
                    <a:pt x="2077" y="3036"/>
                  </a:cubicBezTo>
                  <a:lnTo>
                    <a:pt x="2100" y="3036"/>
                  </a:lnTo>
                  <a:cubicBezTo>
                    <a:pt x="2146" y="3013"/>
                    <a:pt x="2191" y="2990"/>
                    <a:pt x="2214" y="2945"/>
                  </a:cubicBezTo>
                  <a:lnTo>
                    <a:pt x="2374" y="2945"/>
                  </a:lnTo>
                  <a:cubicBezTo>
                    <a:pt x="2420" y="2945"/>
                    <a:pt x="2465" y="2922"/>
                    <a:pt x="2511" y="2876"/>
                  </a:cubicBezTo>
                  <a:cubicBezTo>
                    <a:pt x="2556" y="2853"/>
                    <a:pt x="2556" y="2785"/>
                    <a:pt x="2579" y="2716"/>
                  </a:cubicBezTo>
                  <a:cubicBezTo>
                    <a:pt x="2602" y="2602"/>
                    <a:pt x="2602" y="2511"/>
                    <a:pt x="2625" y="2397"/>
                  </a:cubicBezTo>
                  <a:lnTo>
                    <a:pt x="2625" y="2283"/>
                  </a:lnTo>
                  <a:cubicBezTo>
                    <a:pt x="2625" y="2237"/>
                    <a:pt x="2625" y="2191"/>
                    <a:pt x="2648" y="2146"/>
                  </a:cubicBezTo>
                  <a:lnTo>
                    <a:pt x="2648" y="2054"/>
                  </a:lnTo>
                  <a:lnTo>
                    <a:pt x="2671" y="1986"/>
                  </a:lnTo>
                  <a:cubicBezTo>
                    <a:pt x="2671" y="1940"/>
                    <a:pt x="2671" y="1895"/>
                    <a:pt x="2693" y="1849"/>
                  </a:cubicBezTo>
                  <a:cubicBezTo>
                    <a:pt x="2693" y="1803"/>
                    <a:pt x="2693" y="1780"/>
                    <a:pt x="2693" y="1735"/>
                  </a:cubicBezTo>
                  <a:cubicBezTo>
                    <a:pt x="2716" y="1712"/>
                    <a:pt x="2716" y="1666"/>
                    <a:pt x="2716" y="1621"/>
                  </a:cubicBezTo>
                  <a:cubicBezTo>
                    <a:pt x="2716" y="1575"/>
                    <a:pt x="2739" y="1552"/>
                    <a:pt x="2739" y="1507"/>
                  </a:cubicBezTo>
                  <a:cubicBezTo>
                    <a:pt x="2739" y="1484"/>
                    <a:pt x="2739" y="1438"/>
                    <a:pt x="2739" y="1392"/>
                  </a:cubicBezTo>
                  <a:cubicBezTo>
                    <a:pt x="2762" y="1278"/>
                    <a:pt x="2785" y="1141"/>
                    <a:pt x="2808" y="1004"/>
                  </a:cubicBezTo>
                  <a:lnTo>
                    <a:pt x="2830" y="959"/>
                  </a:lnTo>
                  <a:cubicBezTo>
                    <a:pt x="2830" y="867"/>
                    <a:pt x="2853" y="799"/>
                    <a:pt x="2853" y="730"/>
                  </a:cubicBezTo>
                  <a:cubicBezTo>
                    <a:pt x="2876" y="685"/>
                    <a:pt x="2876" y="639"/>
                    <a:pt x="2876" y="594"/>
                  </a:cubicBezTo>
                  <a:cubicBezTo>
                    <a:pt x="2899" y="571"/>
                    <a:pt x="2899" y="525"/>
                    <a:pt x="2899" y="479"/>
                  </a:cubicBezTo>
                  <a:cubicBezTo>
                    <a:pt x="2922" y="388"/>
                    <a:pt x="2944" y="297"/>
                    <a:pt x="2944" y="183"/>
                  </a:cubicBezTo>
                  <a:lnTo>
                    <a:pt x="2944" y="160"/>
                  </a:lnTo>
                  <a:lnTo>
                    <a:pt x="2944" y="137"/>
                  </a:lnTo>
                  <a:cubicBezTo>
                    <a:pt x="2944" y="137"/>
                    <a:pt x="2944" y="137"/>
                    <a:pt x="2944" y="114"/>
                  </a:cubicBezTo>
                  <a:cubicBezTo>
                    <a:pt x="2944" y="91"/>
                    <a:pt x="2944" y="46"/>
                    <a:pt x="2899" y="23"/>
                  </a:cubicBezTo>
                  <a:cubicBezTo>
                    <a:pt x="2876" y="23"/>
                    <a:pt x="2853" y="0"/>
                    <a:pt x="283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7" name="Google Shape;9820;p58"/>
            <p:cNvSpPr/>
            <p:nvPr/>
          </p:nvSpPr>
          <p:spPr>
            <a:xfrm>
              <a:off x="5842019" y="2919048"/>
              <a:ext cx="29062" cy="143050"/>
            </a:xfrm>
            <a:custGeom>
              <a:avLst/>
              <a:gdLst/>
              <a:ahLst/>
              <a:cxnLst/>
              <a:rect l="l" t="t" r="r" b="b"/>
              <a:pathLst>
                <a:path w="617" h="3037" extrusionOk="0">
                  <a:moveTo>
                    <a:pt x="549" y="0"/>
                  </a:moveTo>
                  <a:cubicBezTo>
                    <a:pt x="503" y="0"/>
                    <a:pt x="480" y="46"/>
                    <a:pt x="457" y="69"/>
                  </a:cubicBezTo>
                  <a:cubicBezTo>
                    <a:pt x="457" y="137"/>
                    <a:pt x="434" y="229"/>
                    <a:pt x="412" y="297"/>
                  </a:cubicBezTo>
                  <a:cubicBezTo>
                    <a:pt x="389" y="366"/>
                    <a:pt x="389" y="457"/>
                    <a:pt x="366" y="525"/>
                  </a:cubicBezTo>
                  <a:cubicBezTo>
                    <a:pt x="343" y="685"/>
                    <a:pt x="297" y="845"/>
                    <a:pt x="275" y="1005"/>
                  </a:cubicBezTo>
                  <a:cubicBezTo>
                    <a:pt x="252" y="1073"/>
                    <a:pt x="229" y="1164"/>
                    <a:pt x="229" y="1233"/>
                  </a:cubicBezTo>
                  <a:cubicBezTo>
                    <a:pt x="206" y="1301"/>
                    <a:pt x="206" y="1393"/>
                    <a:pt x="206" y="1461"/>
                  </a:cubicBezTo>
                  <a:cubicBezTo>
                    <a:pt x="183" y="1552"/>
                    <a:pt x="183" y="1621"/>
                    <a:pt x="160" y="1689"/>
                  </a:cubicBezTo>
                  <a:cubicBezTo>
                    <a:pt x="138" y="1758"/>
                    <a:pt x="138" y="1849"/>
                    <a:pt x="115" y="1918"/>
                  </a:cubicBezTo>
                  <a:cubicBezTo>
                    <a:pt x="115" y="2077"/>
                    <a:pt x="69" y="2260"/>
                    <a:pt x="69" y="2420"/>
                  </a:cubicBezTo>
                  <a:cubicBezTo>
                    <a:pt x="46" y="2511"/>
                    <a:pt x="46" y="2580"/>
                    <a:pt x="24" y="2671"/>
                  </a:cubicBezTo>
                  <a:cubicBezTo>
                    <a:pt x="24" y="2717"/>
                    <a:pt x="24" y="2762"/>
                    <a:pt x="24" y="2808"/>
                  </a:cubicBezTo>
                  <a:cubicBezTo>
                    <a:pt x="24" y="2853"/>
                    <a:pt x="1" y="2899"/>
                    <a:pt x="24" y="2922"/>
                  </a:cubicBezTo>
                  <a:cubicBezTo>
                    <a:pt x="24" y="2990"/>
                    <a:pt x="46" y="3013"/>
                    <a:pt x="92" y="3036"/>
                  </a:cubicBezTo>
                  <a:cubicBezTo>
                    <a:pt x="138" y="3036"/>
                    <a:pt x="206" y="3013"/>
                    <a:pt x="229" y="2968"/>
                  </a:cubicBezTo>
                  <a:cubicBezTo>
                    <a:pt x="252" y="2899"/>
                    <a:pt x="252" y="2831"/>
                    <a:pt x="275" y="2762"/>
                  </a:cubicBezTo>
                  <a:cubicBezTo>
                    <a:pt x="275" y="2694"/>
                    <a:pt x="297" y="2625"/>
                    <a:pt x="297" y="2557"/>
                  </a:cubicBezTo>
                  <a:cubicBezTo>
                    <a:pt x="297" y="2465"/>
                    <a:pt x="320" y="2397"/>
                    <a:pt x="320" y="2328"/>
                  </a:cubicBezTo>
                  <a:cubicBezTo>
                    <a:pt x="343" y="2260"/>
                    <a:pt x="343" y="2192"/>
                    <a:pt x="366" y="2123"/>
                  </a:cubicBezTo>
                  <a:cubicBezTo>
                    <a:pt x="366" y="2032"/>
                    <a:pt x="366" y="1963"/>
                    <a:pt x="389" y="1895"/>
                  </a:cubicBezTo>
                  <a:cubicBezTo>
                    <a:pt x="389" y="1804"/>
                    <a:pt x="389" y="1735"/>
                    <a:pt x="412" y="1667"/>
                  </a:cubicBezTo>
                  <a:cubicBezTo>
                    <a:pt x="434" y="1507"/>
                    <a:pt x="434" y="1347"/>
                    <a:pt x="457" y="1187"/>
                  </a:cubicBezTo>
                  <a:cubicBezTo>
                    <a:pt x="457" y="1096"/>
                    <a:pt x="480" y="1005"/>
                    <a:pt x="480" y="913"/>
                  </a:cubicBezTo>
                  <a:cubicBezTo>
                    <a:pt x="503" y="822"/>
                    <a:pt x="503" y="731"/>
                    <a:pt x="526" y="639"/>
                  </a:cubicBezTo>
                  <a:cubicBezTo>
                    <a:pt x="526" y="548"/>
                    <a:pt x="549" y="457"/>
                    <a:pt x="549" y="366"/>
                  </a:cubicBezTo>
                  <a:cubicBezTo>
                    <a:pt x="571" y="274"/>
                    <a:pt x="594" y="183"/>
                    <a:pt x="617" y="92"/>
                  </a:cubicBezTo>
                  <a:cubicBezTo>
                    <a:pt x="617" y="69"/>
                    <a:pt x="594" y="23"/>
                    <a:pt x="54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8" name="Google Shape;9821;p58"/>
            <p:cNvSpPr/>
            <p:nvPr/>
          </p:nvSpPr>
          <p:spPr>
            <a:xfrm>
              <a:off x="5473236" y="2805056"/>
              <a:ext cx="419354" cy="138764"/>
            </a:xfrm>
            <a:custGeom>
              <a:avLst/>
              <a:gdLst/>
              <a:ahLst/>
              <a:cxnLst/>
              <a:rect l="l" t="t" r="r" b="b"/>
              <a:pathLst>
                <a:path w="8903" h="2946" extrusionOk="0">
                  <a:moveTo>
                    <a:pt x="2704" y="1033"/>
                  </a:moveTo>
                  <a:lnTo>
                    <a:pt x="2740" y="1051"/>
                  </a:lnTo>
                  <a:cubicBezTo>
                    <a:pt x="2730" y="1042"/>
                    <a:pt x="2717" y="1036"/>
                    <a:pt x="2704" y="1033"/>
                  </a:cubicBezTo>
                  <a:close/>
                  <a:moveTo>
                    <a:pt x="115" y="1"/>
                  </a:moveTo>
                  <a:cubicBezTo>
                    <a:pt x="69" y="1"/>
                    <a:pt x="46" y="24"/>
                    <a:pt x="23" y="46"/>
                  </a:cubicBezTo>
                  <a:cubicBezTo>
                    <a:pt x="1" y="92"/>
                    <a:pt x="23" y="161"/>
                    <a:pt x="69" y="183"/>
                  </a:cubicBezTo>
                  <a:cubicBezTo>
                    <a:pt x="206" y="229"/>
                    <a:pt x="366" y="275"/>
                    <a:pt x="503" y="320"/>
                  </a:cubicBezTo>
                  <a:cubicBezTo>
                    <a:pt x="640" y="366"/>
                    <a:pt x="777" y="412"/>
                    <a:pt x="936" y="480"/>
                  </a:cubicBezTo>
                  <a:cubicBezTo>
                    <a:pt x="1073" y="526"/>
                    <a:pt x="1210" y="571"/>
                    <a:pt x="1347" y="617"/>
                  </a:cubicBezTo>
                  <a:cubicBezTo>
                    <a:pt x="1484" y="663"/>
                    <a:pt x="1621" y="708"/>
                    <a:pt x="1758" y="754"/>
                  </a:cubicBezTo>
                  <a:cubicBezTo>
                    <a:pt x="1918" y="800"/>
                    <a:pt x="2055" y="845"/>
                    <a:pt x="2215" y="891"/>
                  </a:cubicBezTo>
                  <a:cubicBezTo>
                    <a:pt x="2352" y="937"/>
                    <a:pt x="2511" y="982"/>
                    <a:pt x="2671" y="1028"/>
                  </a:cubicBezTo>
                  <a:lnTo>
                    <a:pt x="2648" y="1028"/>
                  </a:lnTo>
                  <a:cubicBezTo>
                    <a:pt x="2662" y="1028"/>
                    <a:pt x="2683" y="1028"/>
                    <a:pt x="2704" y="1033"/>
                  </a:cubicBezTo>
                  <a:lnTo>
                    <a:pt x="2704" y="1033"/>
                  </a:lnTo>
                  <a:lnTo>
                    <a:pt x="2694" y="1028"/>
                  </a:lnTo>
                  <a:lnTo>
                    <a:pt x="2694" y="1028"/>
                  </a:lnTo>
                  <a:cubicBezTo>
                    <a:pt x="2854" y="1074"/>
                    <a:pt x="2991" y="1119"/>
                    <a:pt x="3151" y="1165"/>
                  </a:cubicBezTo>
                  <a:cubicBezTo>
                    <a:pt x="3287" y="1211"/>
                    <a:pt x="3447" y="1256"/>
                    <a:pt x="3584" y="1302"/>
                  </a:cubicBezTo>
                  <a:cubicBezTo>
                    <a:pt x="3676" y="1325"/>
                    <a:pt x="3744" y="1348"/>
                    <a:pt x="3812" y="1370"/>
                  </a:cubicBezTo>
                  <a:cubicBezTo>
                    <a:pt x="3904" y="1393"/>
                    <a:pt x="3972" y="1416"/>
                    <a:pt x="4064" y="1462"/>
                  </a:cubicBezTo>
                  <a:cubicBezTo>
                    <a:pt x="4200" y="1507"/>
                    <a:pt x="4360" y="1553"/>
                    <a:pt x="4520" y="1599"/>
                  </a:cubicBezTo>
                  <a:cubicBezTo>
                    <a:pt x="4680" y="1644"/>
                    <a:pt x="4817" y="1690"/>
                    <a:pt x="4977" y="1736"/>
                  </a:cubicBezTo>
                  <a:cubicBezTo>
                    <a:pt x="5136" y="1781"/>
                    <a:pt x="5296" y="1827"/>
                    <a:pt x="5433" y="1895"/>
                  </a:cubicBezTo>
                  <a:cubicBezTo>
                    <a:pt x="5593" y="1941"/>
                    <a:pt x="5753" y="1987"/>
                    <a:pt x="5890" y="2032"/>
                  </a:cubicBezTo>
                  <a:cubicBezTo>
                    <a:pt x="6049" y="2101"/>
                    <a:pt x="6209" y="2146"/>
                    <a:pt x="6369" y="2192"/>
                  </a:cubicBezTo>
                  <a:cubicBezTo>
                    <a:pt x="6666" y="2283"/>
                    <a:pt x="6962" y="2375"/>
                    <a:pt x="7259" y="2466"/>
                  </a:cubicBezTo>
                  <a:cubicBezTo>
                    <a:pt x="7579" y="2580"/>
                    <a:pt x="7898" y="2671"/>
                    <a:pt x="8218" y="2786"/>
                  </a:cubicBezTo>
                  <a:cubicBezTo>
                    <a:pt x="8286" y="2808"/>
                    <a:pt x="8378" y="2831"/>
                    <a:pt x="8446" y="2854"/>
                  </a:cubicBezTo>
                  <a:cubicBezTo>
                    <a:pt x="8492" y="2877"/>
                    <a:pt x="8537" y="2877"/>
                    <a:pt x="8583" y="2900"/>
                  </a:cubicBezTo>
                  <a:cubicBezTo>
                    <a:pt x="8583" y="2900"/>
                    <a:pt x="8606" y="2900"/>
                    <a:pt x="8629" y="2922"/>
                  </a:cubicBezTo>
                  <a:cubicBezTo>
                    <a:pt x="8651" y="2922"/>
                    <a:pt x="8674" y="2945"/>
                    <a:pt x="8720" y="2945"/>
                  </a:cubicBezTo>
                  <a:cubicBezTo>
                    <a:pt x="8743" y="2945"/>
                    <a:pt x="8766" y="2945"/>
                    <a:pt x="8788" y="2922"/>
                  </a:cubicBezTo>
                  <a:cubicBezTo>
                    <a:pt x="8811" y="2922"/>
                    <a:pt x="8834" y="2900"/>
                    <a:pt x="8857" y="2877"/>
                  </a:cubicBezTo>
                  <a:cubicBezTo>
                    <a:pt x="8903" y="2831"/>
                    <a:pt x="8903" y="2740"/>
                    <a:pt x="8857" y="2694"/>
                  </a:cubicBezTo>
                  <a:cubicBezTo>
                    <a:pt x="8834" y="2649"/>
                    <a:pt x="8766" y="2626"/>
                    <a:pt x="8720" y="2603"/>
                  </a:cubicBezTo>
                  <a:cubicBezTo>
                    <a:pt x="8697" y="2603"/>
                    <a:pt x="8674" y="2580"/>
                    <a:pt x="8651" y="2580"/>
                  </a:cubicBezTo>
                  <a:cubicBezTo>
                    <a:pt x="8583" y="2557"/>
                    <a:pt x="8537" y="2534"/>
                    <a:pt x="8492" y="2512"/>
                  </a:cubicBezTo>
                  <a:cubicBezTo>
                    <a:pt x="8378" y="2466"/>
                    <a:pt x="8286" y="2420"/>
                    <a:pt x="8172" y="2397"/>
                  </a:cubicBezTo>
                  <a:cubicBezTo>
                    <a:pt x="8058" y="2352"/>
                    <a:pt x="7967" y="2329"/>
                    <a:pt x="7853" y="2306"/>
                  </a:cubicBezTo>
                  <a:cubicBezTo>
                    <a:pt x="7761" y="2283"/>
                    <a:pt x="7670" y="2261"/>
                    <a:pt x="7579" y="2238"/>
                  </a:cubicBezTo>
                  <a:cubicBezTo>
                    <a:pt x="7373" y="2169"/>
                    <a:pt x="7145" y="2101"/>
                    <a:pt x="6940" y="2032"/>
                  </a:cubicBezTo>
                  <a:cubicBezTo>
                    <a:pt x="6780" y="1987"/>
                    <a:pt x="6643" y="1941"/>
                    <a:pt x="6483" y="1895"/>
                  </a:cubicBezTo>
                  <a:cubicBezTo>
                    <a:pt x="6346" y="1850"/>
                    <a:pt x="6186" y="1804"/>
                    <a:pt x="6027" y="1736"/>
                  </a:cubicBezTo>
                  <a:cubicBezTo>
                    <a:pt x="5867" y="1690"/>
                    <a:pt x="5707" y="1644"/>
                    <a:pt x="5570" y="1599"/>
                  </a:cubicBezTo>
                  <a:cubicBezTo>
                    <a:pt x="5410" y="1530"/>
                    <a:pt x="5250" y="1484"/>
                    <a:pt x="5114" y="1439"/>
                  </a:cubicBezTo>
                  <a:cubicBezTo>
                    <a:pt x="4954" y="1393"/>
                    <a:pt x="4794" y="1348"/>
                    <a:pt x="4634" y="1302"/>
                  </a:cubicBezTo>
                  <a:cubicBezTo>
                    <a:pt x="4497" y="1256"/>
                    <a:pt x="4337" y="1211"/>
                    <a:pt x="4178" y="1165"/>
                  </a:cubicBezTo>
                  <a:cubicBezTo>
                    <a:pt x="4109" y="1142"/>
                    <a:pt x="4018" y="1096"/>
                    <a:pt x="3949" y="1074"/>
                  </a:cubicBezTo>
                  <a:cubicBezTo>
                    <a:pt x="3858" y="1051"/>
                    <a:pt x="3790" y="1028"/>
                    <a:pt x="3721" y="1005"/>
                  </a:cubicBezTo>
                  <a:cubicBezTo>
                    <a:pt x="3561" y="960"/>
                    <a:pt x="3424" y="914"/>
                    <a:pt x="3265" y="868"/>
                  </a:cubicBezTo>
                  <a:cubicBezTo>
                    <a:pt x="3173" y="845"/>
                    <a:pt x="3082" y="823"/>
                    <a:pt x="3014" y="800"/>
                  </a:cubicBezTo>
                  <a:lnTo>
                    <a:pt x="3036" y="800"/>
                  </a:lnTo>
                  <a:cubicBezTo>
                    <a:pt x="2922" y="777"/>
                    <a:pt x="2808" y="731"/>
                    <a:pt x="2694" y="708"/>
                  </a:cubicBezTo>
                  <a:cubicBezTo>
                    <a:pt x="2511" y="663"/>
                    <a:pt x="2306" y="594"/>
                    <a:pt x="2123" y="549"/>
                  </a:cubicBezTo>
                  <a:cubicBezTo>
                    <a:pt x="2009" y="503"/>
                    <a:pt x="1918" y="480"/>
                    <a:pt x="1804" y="457"/>
                  </a:cubicBezTo>
                  <a:cubicBezTo>
                    <a:pt x="1690" y="412"/>
                    <a:pt x="1598" y="389"/>
                    <a:pt x="1484" y="366"/>
                  </a:cubicBezTo>
                  <a:cubicBezTo>
                    <a:pt x="1393" y="343"/>
                    <a:pt x="1302" y="320"/>
                    <a:pt x="1210" y="275"/>
                  </a:cubicBezTo>
                  <a:cubicBezTo>
                    <a:pt x="1119" y="252"/>
                    <a:pt x="1005" y="229"/>
                    <a:pt x="891" y="206"/>
                  </a:cubicBezTo>
                  <a:cubicBezTo>
                    <a:pt x="800" y="183"/>
                    <a:pt x="685" y="161"/>
                    <a:pt x="594" y="138"/>
                  </a:cubicBezTo>
                  <a:cubicBezTo>
                    <a:pt x="480" y="92"/>
                    <a:pt x="389" y="69"/>
                    <a:pt x="297" y="46"/>
                  </a:cubicBezTo>
                  <a:cubicBezTo>
                    <a:pt x="229" y="46"/>
                    <a:pt x="183" y="24"/>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9" name="Google Shape;9822;p58"/>
            <p:cNvSpPr/>
            <p:nvPr/>
          </p:nvSpPr>
          <p:spPr>
            <a:xfrm>
              <a:off x="5810835" y="2940527"/>
              <a:ext cx="21573" cy="88506"/>
            </a:xfrm>
            <a:custGeom>
              <a:avLst/>
              <a:gdLst/>
              <a:ahLst/>
              <a:cxnLst/>
              <a:rect l="l" t="t" r="r" b="b"/>
              <a:pathLst>
                <a:path w="458" h="1879" extrusionOk="0">
                  <a:moveTo>
                    <a:pt x="389" y="1"/>
                  </a:moveTo>
                  <a:cubicBezTo>
                    <a:pt x="366" y="1"/>
                    <a:pt x="343" y="24"/>
                    <a:pt x="343" y="46"/>
                  </a:cubicBezTo>
                  <a:cubicBezTo>
                    <a:pt x="343" y="80"/>
                    <a:pt x="343" y="113"/>
                    <a:pt x="343" y="138"/>
                  </a:cubicBezTo>
                  <a:cubicBezTo>
                    <a:pt x="320" y="275"/>
                    <a:pt x="275" y="412"/>
                    <a:pt x="252" y="526"/>
                  </a:cubicBezTo>
                  <a:cubicBezTo>
                    <a:pt x="252" y="594"/>
                    <a:pt x="229" y="663"/>
                    <a:pt x="206" y="731"/>
                  </a:cubicBezTo>
                  <a:cubicBezTo>
                    <a:pt x="206" y="800"/>
                    <a:pt x="183" y="868"/>
                    <a:pt x="161" y="937"/>
                  </a:cubicBezTo>
                  <a:cubicBezTo>
                    <a:pt x="138" y="1074"/>
                    <a:pt x="115" y="1188"/>
                    <a:pt x="92" y="1325"/>
                  </a:cubicBezTo>
                  <a:cubicBezTo>
                    <a:pt x="69" y="1393"/>
                    <a:pt x="46" y="1439"/>
                    <a:pt x="46" y="1507"/>
                  </a:cubicBezTo>
                  <a:cubicBezTo>
                    <a:pt x="46" y="1553"/>
                    <a:pt x="24" y="1576"/>
                    <a:pt x="24" y="1599"/>
                  </a:cubicBezTo>
                  <a:cubicBezTo>
                    <a:pt x="24" y="1644"/>
                    <a:pt x="1" y="1690"/>
                    <a:pt x="1" y="1736"/>
                  </a:cubicBezTo>
                  <a:cubicBezTo>
                    <a:pt x="1" y="1758"/>
                    <a:pt x="1" y="1781"/>
                    <a:pt x="24" y="1804"/>
                  </a:cubicBezTo>
                  <a:cubicBezTo>
                    <a:pt x="46" y="1850"/>
                    <a:pt x="69" y="1872"/>
                    <a:pt x="115" y="1872"/>
                  </a:cubicBezTo>
                  <a:cubicBezTo>
                    <a:pt x="127" y="1877"/>
                    <a:pt x="140" y="1878"/>
                    <a:pt x="153" y="1878"/>
                  </a:cubicBezTo>
                  <a:cubicBezTo>
                    <a:pt x="214" y="1878"/>
                    <a:pt x="279" y="1838"/>
                    <a:pt x="298" y="1781"/>
                  </a:cubicBezTo>
                  <a:cubicBezTo>
                    <a:pt x="298" y="1758"/>
                    <a:pt x="298" y="1713"/>
                    <a:pt x="298" y="1690"/>
                  </a:cubicBezTo>
                  <a:cubicBezTo>
                    <a:pt x="320" y="1644"/>
                    <a:pt x="320" y="1599"/>
                    <a:pt x="320" y="1553"/>
                  </a:cubicBezTo>
                  <a:cubicBezTo>
                    <a:pt x="343" y="1484"/>
                    <a:pt x="343" y="1416"/>
                    <a:pt x="343" y="1348"/>
                  </a:cubicBezTo>
                  <a:cubicBezTo>
                    <a:pt x="366" y="1279"/>
                    <a:pt x="366" y="1211"/>
                    <a:pt x="389" y="1142"/>
                  </a:cubicBezTo>
                  <a:cubicBezTo>
                    <a:pt x="389" y="1074"/>
                    <a:pt x="389" y="982"/>
                    <a:pt x="412" y="914"/>
                  </a:cubicBezTo>
                  <a:cubicBezTo>
                    <a:pt x="412" y="777"/>
                    <a:pt x="412" y="640"/>
                    <a:pt x="434" y="480"/>
                  </a:cubicBezTo>
                  <a:cubicBezTo>
                    <a:pt x="434" y="343"/>
                    <a:pt x="457" y="206"/>
                    <a:pt x="457" y="46"/>
                  </a:cubicBezTo>
                  <a:cubicBezTo>
                    <a:pt x="457" y="24"/>
                    <a:pt x="434" y="1"/>
                    <a:pt x="412"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0" name="Google Shape;9823;p58"/>
            <p:cNvSpPr/>
            <p:nvPr/>
          </p:nvSpPr>
          <p:spPr>
            <a:xfrm>
              <a:off x="5750636" y="2794316"/>
              <a:ext cx="362360" cy="50588"/>
            </a:xfrm>
            <a:custGeom>
              <a:avLst/>
              <a:gdLst/>
              <a:ahLst/>
              <a:cxnLst/>
              <a:rect l="l" t="t" r="r" b="b"/>
              <a:pathLst>
                <a:path w="7693" h="1074" extrusionOk="0">
                  <a:moveTo>
                    <a:pt x="115" y="1"/>
                  </a:moveTo>
                  <a:cubicBezTo>
                    <a:pt x="92" y="1"/>
                    <a:pt x="69" y="23"/>
                    <a:pt x="69" y="23"/>
                  </a:cubicBezTo>
                  <a:cubicBezTo>
                    <a:pt x="23" y="46"/>
                    <a:pt x="23" y="69"/>
                    <a:pt x="1" y="92"/>
                  </a:cubicBezTo>
                  <a:cubicBezTo>
                    <a:pt x="1" y="138"/>
                    <a:pt x="1" y="160"/>
                    <a:pt x="23" y="183"/>
                  </a:cubicBezTo>
                  <a:cubicBezTo>
                    <a:pt x="46" y="206"/>
                    <a:pt x="69" y="229"/>
                    <a:pt x="115" y="229"/>
                  </a:cubicBezTo>
                  <a:cubicBezTo>
                    <a:pt x="138" y="252"/>
                    <a:pt x="183" y="252"/>
                    <a:pt x="229" y="274"/>
                  </a:cubicBezTo>
                  <a:cubicBezTo>
                    <a:pt x="252" y="274"/>
                    <a:pt x="297" y="274"/>
                    <a:pt x="343" y="297"/>
                  </a:cubicBezTo>
                  <a:cubicBezTo>
                    <a:pt x="411" y="297"/>
                    <a:pt x="480" y="320"/>
                    <a:pt x="548" y="320"/>
                  </a:cubicBezTo>
                  <a:cubicBezTo>
                    <a:pt x="685" y="343"/>
                    <a:pt x="822" y="366"/>
                    <a:pt x="982" y="389"/>
                  </a:cubicBezTo>
                  <a:cubicBezTo>
                    <a:pt x="1256" y="434"/>
                    <a:pt x="1553" y="457"/>
                    <a:pt x="1849" y="503"/>
                  </a:cubicBezTo>
                  <a:cubicBezTo>
                    <a:pt x="1918" y="503"/>
                    <a:pt x="1986" y="526"/>
                    <a:pt x="2055" y="526"/>
                  </a:cubicBezTo>
                  <a:cubicBezTo>
                    <a:pt x="2123" y="548"/>
                    <a:pt x="2192" y="548"/>
                    <a:pt x="2260" y="571"/>
                  </a:cubicBezTo>
                  <a:cubicBezTo>
                    <a:pt x="2329" y="571"/>
                    <a:pt x="2397" y="594"/>
                    <a:pt x="2443" y="594"/>
                  </a:cubicBezTo>
                  <a:cubicBezTo>
                    <a:pt x="2534" y="617"/>
                    <a:pt x="2603" y="617"/>
                    <a:pt x="2694" y="617"/>
                  </a:cubicBezTo>
                  <a:cubicBezTo>
                    <a:pt x="2831" y="640"/>
                    <a:pt x="2968" y="663"/>
                    <a:pt x="3105" y="685"/>
                  </a:cubicBezTo>
                  <a:cubicBezTo>
                    <a:pt x="3265" y="685"/>
                    <a:pt x="3402" y="731"/>
                    <a:pt x="3561" y="754"/>
                  </a:cubicBezTo>
                  <a:cubicBezTo>
                    <a:pt x="3835" y="799"/>
                    <a:pt x="4109" y="822"/>
                    <a:pt x="4406" y="868"/>
                  </a:cubicBezTo>
                  <a:cubicBezTo>
                    <a:pt x="4543" y="891"/>
                    <a:pt x="4680" y="891"/>
                    <a:pt x="4817" y="914"/>
                  </a:cubicBezTo>
                  <a:cubicBezTo>
                    <a:pt x="4976" y="914"/>
                    <a:pt x="5113" y="936"/>
                    <a:pt x="5250" y="959"/>
                  </a:cubicBezTo>
                  <a:cubicBezTo>
                    <a:pt x="5387" y="959"/>
                    <a:pt x="5547" y="982"/>
                    <a:pt x="5684" y="1005"/>
                  </a:cubicBezTo>
                  <a:cubicBezTo>
                    <a:pt x="5844" y="1005"/>
                    <a:pt x="5981" y="1028"/>
                    <a:pt x="6141" y="1051"/>
                  </a:cubicBezTo>
                  <a:cubicBezTo>
                    <a:pt x="6278" y="1051"/>
                    <a:pt x="6437" y="1073"/>
                    <a:pt x="6574" y="1073"/>
                  </a:cubicBezTo>
                  <a:lnTo>
                    <a:pt x="7510" y="1073"/>
                  </a:lnTo>
                  <a:cubicBezTo>
                    <a:pt x="7533" y="1051"/>
                    <a:pt x="7556" y="1051"/>
                    <a:pt x="7579" y="1051"/>
                  </a:cubicBezTo>
                  <a:cubicBezTo>
                    <a:pt x="7601" y="1051"/>
                    <a:pt x="7624" y="1028"/>
                    <a:pt x="7624" y="1028"/>
                  </a:cubicBezTo>
                  <a:cubicBezTo>
                    <a:pt x="7647" y="1005"/>
                    <a:pt x="7670" y="982"/>
                    <a:pt x="7670" y="959"/>
                  </a:cubicBezTo>
                  <a:cubicBezTo>
                    <a:pt x="7693" y="936"/>
                    <a:pt x="7693" y="891"/>
                    <a:pt x="7693" y="845"/>
                  </a:cubicBezTo>
                  <a:cubicBezTo>
                    <a:pt x="7670" y="799"/>
                    <a:pt x="7624" y="777"/>
                    <a:pt x="7579" y="754"/>
                  </a:cubicBezTo>
                  <a:lnTo>
                    <a:pt x="7419" y="754"/>
                  </a:lnTo>
                  <a:cubicBezTo>
                    <a:pt x="7373" y="731"/>
                    <a:pt x="7327" y="731"/>
                    <a:pt x="7282" y="731"/>
                  </a:cubicBezTo>
                  <a:cubicBezTo>
                    <a:pt x="7213" y="731"/>
                    <a:pt x="7122" y="708"/>
                    <a:pt x="7054" y="708"/>
                  </a:cubicBezTo>
                  <a:cubicBezTo>
                    <a:pt x="6894" y="708"/>
                    <a:pt x="6734" y="685"/>
                    <a:pt x="6574" y="685"/>
                  </a:cubicBezTo>
                  <a:cubicBezTo>
                    <a:pt x="6414" y="663"/>
                    <a:pt x="6255" y="663"/>
                    <a:pt x="6072" y="640"/>
                  </a:cubicBezTo>
                  <a:cubicBezTo>
                    <a:pt x="6004" y="640"/>
                    <a:pt x="5935" y="617"/>
                    <a:pt x="5844" y="617"/>
                  </a:cubicBezTo>
                  <a:cubicBezTo>
                    <a:pt x="5775" y="594"/>
                    <a:pt x="5684" y="594"/>
                    <a:pt x="5616" y="571"/>
                  </a:cubicBezTo>
                  <a:cubicBezTo>
                    <a:pt x="5296" y="548"/>
                    <a:pt x="4999" y="480"/>
                    <a:pt x="4680" y="480"/>
                  </a:cubicBezTo>
                  <a:cubicBezTo>
                    <a:pt x="4520" y="480"/>
                    <a:pt x="4360" y="457"/>
                    <a:pt x="4200" y="457"/>
                  </a:cubicBezTo>
                  <a:cubicBezTo>
                    <a:pt x="4041" y="434"/>
                    <a:pt x="3904" y="434"/>
                    <a:pt x="3744" y="411"/>
                  </a:cubicBezTo>
                  <a:cubicBezTo>
                    <a:pt x="3721" y="411"/>
                    <a:pt x="3675" y="411"/>
                    <a:pt x="3675" y="434"/>
                  </a:cubicBezTo>
                  <a:cubicBezTo>
                    <a:pt x="3630" y="434"/>
                    <a:pt x="3584" y="434"/>
                    <a:pt x="3538" y="411"/>
                  </a:cubicBezTo>
                  <a:cubicBezTo>
                    <a:pt x="3447" y="411"/>
                    <a:pt x="3379" y="389"/>
                    <a:pt x="3310" y="389"/>
                  </a:cubicBezTo>
                  <a:cubicBezTo>
                    <a:pt x="3242" y="366"/>
                    <a:pt x="3173" y="366"/>
                    <a:pt x="3082" y="343"/>
                  </a:cubicBezTo>
                  <a:cubicBezTo>
                    <a:pt x="3014" y="343"/>
                    <a:pt x="2945" y="343"/>
                    <a:pt x="2877" y="320"/>
                  </a:cubicBezTo>
                  <a:cubicBezTo>
                    <a:pt x="2808" y="320"/>
                    <a:pt x="2740" y="297"/>
                    <a:pt x="2671" y="297"/>
                  </a:cubicBezTo>
                  <a:cubicBezTo>
                    <a:pt x="2534" y="297"/>
                    <a:pt x="2374" y="274"/>
                    <a:pt x="2237" y="252"/>
                  </a:cubicBezTo>
                  <a:cubicBezTo>
                    <a:pt x="2100" y="229"/>
                    <a:pt x="1964" y="206"/>
                    <a:pt x="1827" y="183"/>
                  </a:cubicBezTo>
                  <a:cubicBezTo>
                    <a:pt x="1758" y="160"/>
                    <a:pt x="1690" y="160"/>
                    <a:pt x="1621" y="160"/>
                  </a:cubicBezTo>
                  <a:cubicBezTo>
                    <a:pt x="1530" y="138"/>
                    <a:pt x="1461" y="138"/>
                    <a:pt x="1393" y="138"/>
                  </a:cubicBezTo>
                  <a:cubicBezTo>
                    <a:pt x="1302" y="115"/>
                    <a:pt x="1187" y="115"/>
                    <a:pt x="1096" y="115"/>
                  </a:cubicBezTo>
                  <a:cubicBezTo>
                    <a:pt x="982" y="92"/>
                    <a:pt x="868" y="92"/>
                    <a:pt x="754" y="92"/>
                  </a:cubicBezTo>
                  <a:cubicBezTo>
                    <a:pt x="662" y="69"/>
                    <a:pt x="571" y="69"/>
                    <a:pt x="480" y="69"/>
                  </a:cubicBezTo>
                  <a:cubicBezTo>
                    <a:pt x="411" y="69"/>
                    <a:pt x="366" y="46"/>
                    <a:pt x="320" y="46"/>
                  </a:cubicBezTo>
                  <a:cubicBezTo>
                    <a:pt x="252" y="46"/>
                    <a:pt x="206" y="23"/>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1" name="Google Shape;9824;p58"/>
            <p:cNvSpPr/>
            <p:nvPr/>
          </p:nvSpPr>
          <p:spPr>
            <a:xfrm>
              <a:off x="5495799" y="2759930"/>
              <a:ext cx="363443" cy="117238"/>
            </a:xfrm>
            <a:custGeom>
              <a:avLst/>
              <a:gdLst/>
              <a:ahLst/>
              <a:cxnLst/>
              <a:rect l="l" t="t" r="r" b="b"/>
              <a:pathLst>
                <a:path w="7716" h="2489" extrusionOk="0">
                  <a:moveTo>
                    <a:pt x="4118" y="1410"/>
                  </a:moveTo>
                  <a:cubicBezTo>
                    <a:pt x="4124" y="1415"/>
                    <a:pt x="4132" y="1415"/>
                    <a:pt x="4132" y="1415"/>
                  </a:cubicBezTo>
                  <a:cubicBezTo>
                    <a:pt x="4127" y="1414"/>
                    <a:pt x="4122" y="1412"/>
                    <a:pt x="4118" y="1410"/>
                  </a:cubicBezTo>
                  <a:close/>
                  <a:moveTo>
                    <a:pt x="4944" y="1656"/>
                  </a:moveTo>
                  <a:cubicBezTo>
                    <a:pt x="4955" y="1666"/>
                    <a:pt x="4960" y="1666"/>
                    <a:pt x="4977" y="1666"/>
                  </a:cubicBezTo>
                  <a:cubicBezTo>
                    <a:pt x="4966" y="1663"/>
                    <a:pt x="4955" y="1660"/>
                    <a:pt x="4944" y="1656"/>
                  </a:cubicBezTo>
                  <a:close/>
                  <a:moveTo>
                    <a:pt x="6734" y="1940"/>
                  </a:moveTo>
                  <a:cubicBezTo>
                    <a:pt x="6745" y="1943"/>
                    <a:pt x="6756" y="1946"/>
                    <a:pt x="6766" y="1949"/>
                  </a:cubicBezTo>
                  <a:lnTo>
                    <a:pt x="6766" y="1949"/>
                  </a:lnTo>
                  <a:cubicBezTo>
                    <a:pt x="6756" y="1940"/>
                    <a:pt x="6751" y="1940"/>
                    <a:pt x="6734" y="1940"/>
                  </a:cubicBezTo>
                  <a:close/>
                  <a:moveTo>
                    <a:pt x="47" y="0"/>
                  </a:moveTo>
                  <a:cubicBezTo>
                    <a:pt x="24" y="0"/>
                    <a:pt x="1" y="0"/>
                    <a:pt x="1" y="23"/>
                  </a:cubicBezTo>
                  <a:cubicBezTo>
                    <a:pt x="1" y="46"/>
                    <a:pt x="1" y="69"/>
                    <a:pt x="24" y="69"/>
                  </a:cubicBezTo>
                  <a:cubicBezTo>
                    <a:pt x="92" y="91"/>
                    <a:pt x="138" y="114"/>
                    <a:pt x="184" y="114"/>
                  </a:cubicBezTo>
                  <a:lnTo>
                    <a:pt x="206" y="114"/>
                  </a:lnTo>
                  <a:cubicBezTo>
                    <a:pt x="298" y="160"/>
                    <a:pt x="389" y="183"/>
                    <a:pt x="480" y="206"/>
                  </a:cubicBezTo>
                  <a:cubicBezTo>
                    <a:pt x="549" y="228"/>
                    <a:pt x="640" y="251"/>
                    <a:pt x="709" y="297"/>
                  </a:cubicBezTo>
                  <a:cubicBezTo>
                    <a:pt x="777" y="320"/>
                    <a:pt x="846" y="343"/>
                    <a:pt x="914" y="365"/>
                  </a:cubicBezTo>
                  <a:cubicBezTo>
                    <a:pt x="1074" y="411"/>
                    <a:pt x="1211" y="480"/>
                    <a:pt x="1370" y="525"/>
                  </a:cubicBezTo>
                  <a:cubicBezTo>
                    <a:pt x="1530" y="571"/>
                    <a:pt x="1667" y="639"/>
                    <a:pt x="1827" y="685"/>
                  </a:cubicBezTo>
                  <a:cubicBezTo>
                    <a:pt x="1964" y="731"/>
                    <a:pt x="2124" y="776"/>
                    <a:pt x="2261" y="845"/>
                  </a:cubicBezTo>
                  <a:cubicBezTo>
                    <a:pt x="2398" y="890"/>
                    <a:pt x="2557" y="936"/>
                    <a:pt x="2694" y="959"/>
                  </a:cubicBezTo>
                  <a:cubicBezTo>
                    <a:pt x="2831" y="1004"/>
                    <a:pt x="2968" y="1050"/>
                    <a:pt x="3105" y="1096"/>
                  </a:cubicBezTo>
                  <a:cubicBezTo>
                    <a:pt x="3105" y="1087"/>
                    <a:pt x="3102" y="1081"/>
                    <a:pt x="3097" y="1078"/>
                  </a:cubicBezTo>
                  <a:lnTo>
                    <a:pt x="3097" y="1078"/>
                  </a:lnTo>
                  <a:cubicBezTo>
                    <a:pt x="3161" y="1099"/>
                    <a:pt x="3224" y="1120"/>
                    <a:pt x="3288" y="1141"/>
                  </a:cubicBezTo>
                  <a:cubicBezTo>
                    <a:pt x="3356" y="1164"/>
                    <a:pt x="3448" y="1187"/>
                    <a:pt x="3516" y="1210"/>
                  </a:cubicBezTo>
                  <a:lnTo>
                    <a:pt x="3470" y="1210"/>
                  </a:lnTo>
                  <a:cubicBezTo>
                    <a:pt x="3516" y="1210"/>
                    <a:pt x="3562" y="1233"/>
                    <a:pt x="3607" y="1233"/>
                  </a:cubicBezTo>
                  <a:cubicBezTo>
                    <a:pt x="3607" y="1256"/>
                    <a:pt x="3607" y="1256"/>
                    <a:pt x="3630" y="1256"/>
                  </a:cubicBezTo>
                  <a:lnTo>
                    <a:pt x="3607" y="1256"/>
                  </a:lnTo>
                  <a:cubicBezTo>
                    <a:pt x="3721" y="1278"/>
                    <a:pt x="3813" y="1324"/>
                    <a:pt x="3927" y="1347"/>
                  </a:cubicBezTo>
                  <a:cubicBezTo>
                    <a:pt x="3990" y="1368"/>
                    <a:pt x="4054" y="1389"/>
                    <a:pt x="4118" y="1410"/>
                  </a:cubicBezTo>
                  <a:lnTo>
                    <a:pt x="4118" y="1410"/>
                  </a:lnTo>
                  <a:cubicBezTo>
                    <a:pt x="4113" y="1407"/>
                    <a:pt x="4110" y="1402"/>
                    <a:pt x="4110" y="1393"/>
                  </a:cubicBezTo>
                  <a:lnTo>
                    <a:pt x="4110" y="1393"/>
                  </a:lnTo>
                  <a:cubicBezTo>
                    <a:pt x="4373" y="1480"/>
                    <a:pt x="4659" y="1568"/>
                    <a:pt x="4944" y="1656"/>
                  </a:cubicBezTo>
                  <a:lnTo>
                    <a:pt x="4944" y="1656"/>
                  </a:lnTo>
                  <a:cubicBezTo>
                    <a:pt x="4941" y="1653"/>
                    <a:pt x="4937" y="1649"/>
                    <a:pt x="4931" y="1644"/>
                  </a:cubicBezTo>
                  <a:lnTo>
                    <a:pt x="4931" y="1644"/>
                  </a:lnTo>
                  <a:cubicBezTo>
                    <a:pt x="5114" y="1712"/>
                    <a:pt x="5296" y="1781"/>
                    <a:pt x="5479" y="1826"/>
                  </a:cubicBezTo>
                  <a:cubicBezTo>
                    <a:pt x="5639" y="1872"/>
                    <a:pt x="5799" y="1918"/>
                    <a:pt x="5936" y="1986"/>
                  </a:cubicBezTo>
                  <a:cubicBezTo>
                    <a:pt x="6095" y="2032"/>
                    <a:pt x="6278" y="2100"/>
                    <a:pt x="6438" y="2146"/>
                  </a:cubicBezTo>
                  <a:cubicBezTo>
                    <a:pt x="6597" y="2214"/>
                    <a:pt x="6757" y="2260"/>
                    <a:pt x="6917" y="2306"/>
                  </a:cubicBezTo>
                  <a:cubicBezTo>
                    <a:pt x="7054" y="2351"/>
                    <a:pt x="7214" y="2397"/>
                    <a:pt x="7351" y="2442"/>
                  </a:cubicBezTo>
                  <a:cubicBezTo>
                    <a:pt x="7419" y="2465"/>
                    <a:pt x="7465" y="2465"/>
                    <a:pt x="7510" y="2488"/>
                  </a:cubicBezTo>
                  <a:cubicBezTo>
                    <a:pt x="7579" y="2488"/>
                    <a:pt x="7647" y="2465"/>
                    <a:pt x="7670" y="2397"/>
                  </a:cubicBezTo>
                  <a:cubicBezTo>
                    <a:pt x="7716" y="2328"/>
                    <a:pt x="7670" y="2214"/>
                    <a:pt x="7602" y="2191"/>
                  </a:cubicBezTo>
                  <a:cubicBezTo>
                    <a:pt x="7533" y="2169"/>
                    <a:pt x="7442" y="2146"/>
                    <a:pt x="7374" y="2123"/>
                  </a:cubicBezTo>
                  <a:cubicBezTo>
                    <a:pt x="7305" y="2100"/>
                    <a:pt x="7237" y="2077"/>
                    <a:pt x="7168" y="2054"/>
                  </a:cubicBezTo>
                  <a:cubicBezTo>
                    <a:pt x="7040" y="2033"/>
                    <a:pt x="6912" y="1992"/>
                    <a:pt x="6766" y="1949"/>
                  </a:cubicBezTo>
                  <a:lnTo>
                    <a:pt x="6766" y="1949"/>
                  </a:lnTo>
                  <a:cubicBezTo>
                    <a:pt x="6770" y="1953"/>
                    <a:pt x="6774" y="1957"/>
                    <a:pt x="6780" y="1963"/>
                  </a:cubicBezTo>
                  <a:cubicBezTo>
                    <a:pt x="6552" y="1872"/>
                    <a:pt x="6346" y="1803"/>
                    <a:pt x="6118" y="1735"/>
                  </a:cubicBezTo>
                  <a:cubicBezTo>
                    <a:pt x="6004" y="1689"/>
                    <a:pt x="5890" y="1666"/>
                    <a:pt x="5776" y="1621"/>
                  </a:cubicBezTo>
                  <a:cubicBezTo>
                    <a:pt x="5662" y="1598"/>
                    <a:pt x="5548" y="1552"/>
                    <a:pt x="5433" y="1529"/>
                  </a:cubicBezTo>
                  <a:lnTo>
                    <a:pt x="5456" y="1529"/>
                  </a:lnTo>
                  <a:cubicBezTo>
                    <a:pt x="5296" y="1484"/>
                    <a:pt x="5137" y="1438"/>
                    <a:pt x="4977" y="1393"/>
                  </a:cubicBezTo>
                  <a:cubicBezTo>
                    <a:pt x="4817" y="1347"/>
                    <a:pt x="4657" y="1301"/>
                    <a:pt x="4498" y="1256"/>
                  </a:cubicBezTo>
                  <a:cubicBezTo>
                    <a:pt x="4338" y="1210"/>
                    <a:pt x="4178" y="1164"/>
                    <a:pt x="4018" y="1119"/>
                  </a:cubicBezTo>
                  <a:cubicBezTo>
                    <a:pt x="3881" y="1073"/>
                    <a:pt x="3721" y="1027"/>
                    <a:pt x="3562" y="982"/>
                  </a:cubicBezTo>
                  <a:cubicBezTo>
                    <a:pt x="3402" y="936"/>
                    <a:pt x="3265" y="890"/>
                    <a:pt x="3105" y="845"/>
                  </a:cubicBezTo>
                  <a:cubicBezTo>
                    <a:pt x="2945" y="799"/>
                    <a:pt x="2808" y="776"/>
                    <a:pt x="2649" y="731"/>
                  </a:cubicBezTo>
                  <a:cubicBezTo>
                    <a:pt x="2489" y="685"/>
                    <a:pt x="2352" y="662"/>
                    <a:pt x="2192" y="616"/>
                  </a:cubicBezTo>
                  <a:cubicBezTo>
                    <a:pt x="2055" y="571"/>
                    <a:pt x="1895" y="525"/>
                    <a:pt x="1759" y="480"/>
                  </a:cubicBezTo>
                  <a:cubicBezTo>
                    <a:pt x="1644" y="457"/>
                    <a:pt x="1553" y="434"/>
                    <a:pt x="1462" y="388"/>
                  </a:cubicBezTo>
                  <a:cubicBezTo>
                    <a:pt x="1370" y="365"/>
                    <a:pt x="1256" y="343"/>
                    <a:pt x="1165" y="320"/>
                  </a:cubicBezTo>
                  <a:cubicBezTo>
                    <a:pt x="982" y="274"/>
                    <a:pt x="777" y="228"/>
                    <a:pt x="594" y="160"/>
                  </a:cubicBezTo>
                  <a:lnTo>
                    <a:pt x="617" y="160"/>
                  </a:lnTo>
                  <a:cubicBezTo>
                    <a:pt x="480" y="137"/>
                    <a:pt x="366" y="91"/>
                    <a:pt x="252" y="46"/>
                  </a:cubicBezTo>
                  <a:cubicBezTo>
                    <a:pt x="184" y="46"/>
                    <a:pt x="115" y="23"/>
                    <a:pt x="4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2" name="Google Shape;9825;p58"/>
            <p:cNvSpPr/>
            <p:nvPr/>
          </p:nvSpPr>
          <p:spPr>
            <a:xfrm>
              <a:off x="5881822" y="2873875"/>
              <a:ext cx="11870" cy="10786"/>
            </a:xfrm>
            <a:custGeom>
              <a:avLst/>
              <a:gdLst/>
              <a:ahLst/>
              <a:cxnLst/>
              <a:rect l="l" t="t" r="r" b="b"/>
              <a:pathLst>
                <a:path w="252" h="229" extrusionOk="0">
                  <a:moveTo>
                    <a:pt x="114" y="1"/>
                  </a:moveTo>
                  <a:cubicBezTo>
                    <a:pt x="46" y="1"/>
                    <a:pt x="0" y="69"/>
                    <a:pt x="0" y="115"/>
                  </a:cubicBezTo>
                  <a:cubicBezTo>
                    <a:pt x="0" y="160"/>
                    <a:pt x="23" y="183"/>
                    <a:pt x="46" y="206"/>
                  </a:cubicBezTo>
                  <a:cubicBezTo>
                    <a:pt x="69" y="229"/>
                    <a:pt x="92" y="229"/>
                    <a:pt x="137" y="229"/>
                  </a:cubicBezTo>
                  <a:cubicBezTo>
                    <a:pt x="206" y="229"/>
                    <a:pt x="251" y="160"/>
                    <a:pt x="229" y="115"/>
                  </a:cubicBezTo>
                  <a:cubicBezTo>
                    <a:pt x="229" y="69"/>
                    <a:pt x="229" y="46"/>
                    <a:pt x="206" y="23"/>
                  </a:cubicBezTo>
                  <a:cubicBezTo>
                    <a:pt x="183" y="1"/>
                    <a:pt x="137" y="1"/>
                    <a:pt x="114" y="1"/>
                  </a:cubicBezTo>
                  <a:close/>
                </a:path>
              </a:pathLst>
            </a:custGeom>
            <a:solidFill>
              <a:srgbClr val="3E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3" name="Google Shape;9826;p58"/>
            <p:cNvSpPr/>
            <p:nvPr/>
          </p:nvSpPr>
          <p:spPr>
            <a:xfrm>
              <a:off x="5790439" y="2823332"/>
              <a:ext cx="152706" cy="60009"/>
            </a:xfrm>
            <a:custGeom>
              <a:avLst/>
              <a:gdLst/>
              <a:ahLst/>
              <a:cxnLst/>
              <a:rect l="l" t="t" r="r" b="b"/>
              <a:pathLst>
                <a:path w="3242" h="1274" extrusionOk="0">
                  <a:moveTo>
                    <a:pt x="1415" y="457"/>
                  </a:moveTo>
                  <a:cubicBezTo>
                    <a:pt x="1423" y="459"/>
                    <a:pt x="1430" y="462"/>
                    <a:pt x="1437" y="464"/>
                  </a:cubicBezTo>
                  <a:lnTo>
                    <a:pt x="1437" y="464"/>
                  </a:lnTo>
                  <a:cubicBezTo>
                    <a:pt x="1435" y="457"/>
                    <a:pt x="1430" y="457"/>
                    <a:pt x="1415" y="457"/>
                  </a:cubicBezTo>
                  <a:close/>
                  <a:moveTo>
                    <a:pt x="2054" y="663"/>
                  </a:moveTo>
                  <a:lnTo>
                    <a:pt x="2054" y="663"/>
                  </a:lnTo>
                  <a:cubicBezTo>
                    <a:pt x="2058" y="664"/>
                    <a:pt x="2062" y="665"/>
                    <a:pt x="2066" y="666"/>
                  </a:cubicBezTo>
                  <a:lnTo>
                    <a:pt x="2066" y="666"/>
                  </a:lnTo>
                  <a:cubicBezTo>
                    <a:pt x="2060" y="663"/>
                    <a:pt x="2054" y="663"/>
                    <a:pt x="2054" y="663"/>
                  </a:cubicBezTo>
                  <a:close/>
                  <a:moveTo>
                    <a:pt x="46" y="1"/>
                  </a:moveTo>
                  <a:cubicBezTo>
                    <a:pt x="46" y="1"/>
                    <a:pt x="23" y="1"/>
                    <a:pt x="23" y="24"/>
                  </a:cubicBezTo>
                  <a:cubicBezTo>
                    <a:pt x="0" y="47"/>
                    <a:pt x="23" y="69"/>
                    <a:pt x="23" y="69"/>
                  </a:cubicBezTo>
                  <a:lnTo>
                    <a:pt x="160" y="138"/>
                  </a:lnTo>
                  <a:cubicBezTo>
                    <a:pt x="183" y="161"/>
                    <a:pt x="228" y="161"/>
                    <a:pt x="274" y="183"/>
                  </a:cubicBezTo>
                  <a:cubicBezTo>
                    <a:pt x="342" y="206"/>
                    <a:pt x="411" y="252"/>
                    <a:pt x="479" y="275"/>
                  </a:cubicBezTo>
                  <a:cubicBezTo>
                    <a:pt x="639" y="320"/>
                    <a:pt x="799" y="389"/>
                    <a:pt x="936" y="435"/>
                  </a:cubicBezTo>
                  <a:cubicBezTo>
                    <a:pt x="1096" y="503"/>
                    <a:pt x="1255" y="572"/>
                    <a:pt x="1415" y="640"/>
                  </a:cubicBezTo>
                  <a:cubicBezTo>
                    <a:pt x="1552" y="686"/>
                    <a:pt x="1712" y="754"/>
                    <a:pt x="1872" y="823"/>
                  </a:cubicBezTo>
                  <a:cubicBezTo>
                    <a:pt x="2077" y="891"/>
                    <a:pt x="2283" y="982"/>
                    <a:pt x="2488" y="1051"/>
                  </a:cubicBezTo>
                  <a:cubicBezTo>
                    <a:pt x="2579" y="1096"/>
                    <a:pt x="2671" y="1119"/>
                    <a:pt x="2762" y="1142"/>
                  </a:cubicBezTo>
                  <a:cubicBezTo>
                    <a:pt x="2808" y="1165"/>
                    <a:pt x="2853" y="1188"/>
                    <a:pt x="2922" y="1211"/>
                  </a:cubicBezTo>
                  <a:cubicBezTo>
                    <a:pt x="2922" y="1211"/>
                    <a:pt x="2945" y="1211"/>
                    <a:pt x="2967" y="1233"/>
                  </a:cubicBezTo>
                  <a:cubicBezTo>
                    <a:pt x="3013" y="1233"/>
                    <a:pt x="3036" y="1256"/>
                    <a:pt x="3082" y="1256"/>
                  </a:cubicBezTo>
                  <a:cubicBezTo>
                    <a:pt x="3093" y="1268"/>
                    <a:pt x="3104" y="1273"/>
                    <a:pt x="3116" y="1273"/>
                  </a:cubicBezTo>
                  <a:cubicBezTo>
                    <a:pt x="3127" y="1273"/>
                    <a:pt x="3139" y="1268"/>
                    <a:pt x="3150" y="1256"/>
                  </a:cubicBezTo>
                  <a:cubicBezTo>
                    <a:pt x="3196" y="1256"/>
                    <a:pt x="3218" y="1211"/>
                    <a:pt x="3241" y="1188"/>
                  </a:cubicBezTo>
                  <a:cubicBezTo>
                    <a:pt x="3241" y="1142"/>
                    <a:pt x="3241" y="1119"/>
                    <a:pt x="3241" y="1074"/>
                  </a:cubicBezTo>
                  <a:cubicBezTo>
                    <a:pt x="3218" y="1028"/>
                    <a:pt x="3196" y="1005"/>
                    <a:pt x="3173" y="1005"/>
                  </a:cubicBezTo>
                  <a:cubicBezTo>
                    <a:pt x="3104" y="960"/>
                    <a:pt x="3059" y="960"/>
                    <a:pt x="3013" y="937"/>
                  </a:cubicBezTo>
                  <a:cubicBezTo>
                    <a:pt x="2967" y="937"/>
                    <a:pt x="2922" y="914"/>
                    <a:pt x="2876" y="914"/>
                  </a:cubicBezTo>
                  <a:cubicBezTo>
                    <a:pt x="2785" y="868"/>
                    <a:pt x="2693" y="845"/>
                    <a:pt x="2625" y="823"/>
                  </a:cubicBezTo>
                  <a:cubicBezTo>
                    <a:pt x="2511" y="800"/>
                    <a:pt x="2420" y="777"/>
                    <a:pt x="2328" y="754"/>
                  </a:cubicBezTo>
                  <a:cubicBezTo>
                    <a:pt x="2241" y="732"/>
                    <a:pt x="2154" y="690"/>
                    <a:pt x="2066" y="666"/>
                  </a:cubicBezTo>
                  <a:lnTo>
                    <a:pt x="2066" y="666"/>
                  </a:lnTo>
                  <a:cubicBezTo>
                    <a:pt x="2072" y="669"/>
                    <a:pt x="2077" y="675"/>
                    <a:pt x="2077" y="686"/>
                  </a:cubicBezTo>
                  <a:cubicBezTo>
                    <a:pt x="2032" y="663"/>
                    <a:pt x="1963" y="640"/>
                    <a:pt x="1895" y="617"/>
                  </a:cubicBezTo>
                  <a:cubicBezTo>
                    <a:pt x="1742" y="574"/>
                    <a:pt x="1590" y="509"/>
                    <a:pt x="1437" y="464"/>
                  </a:cubicBezTo>
                  <a:lnTo>
                    <a:pt x="1437" y="464"/>
                  </a:lnTo>
                  <a:cubicBezTo>
                    <a:pt x="1438" y="467"/>
                    <a:pt x="1438" y="472"/>
                    <a:pt x="1438" y="480"/>
                  </a:cubicBezTo>
                  <a:cubicBezTo>
                    <a:pt x="1278" y="412"/>
                    <a:pt x="1119" y="366"/>
                    <a:pt x="959" y="320"/>
                  </a:cubicBezTo>
                  <a:cubicBezTo>
                    <a:pt x="822" y="275"/>
                    <a:pt x="662" y="229"/>
                    <a:pt x="525" y="183"/>
                  </a:cubicBezTo>
                  <a:cubicBezTo>
                    <a:pt x="457" y="161"/>
                    <a:pt x="388" y="138"/>
                    <a:pt x="320" y="115"/>
                  </a:cubicBezTo>
                  <a:cubicBezTo>
                    <a:pt x="274" y="92"/>
                    <a:pt x="228" y="69"/>
                    <a:pt x="206" y="69"/>
                  </a:cubicBezTo>
                  <a:cubicBezTo>
                    <a:pt x="160" y="47"/>
                    <a:pt x="114" y="24"/>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4" name="Google Shape;9827;p58"/>
            <p:cNvSpPr/>
            <p:nvPr/>
          </p:nvSpPr>
          <p:spPr>
            <a:xfrm>
              <a:off x="6120501" y="2938407"/>
              <a:ext cx="35515" cy="64389"/>
            </a:xfrm>
            <a:custGeom>
              <a:avLst/>
              <a:gdLst/>
              <a:ahLst/>
              <a:cxnLst/>
              <a:rect l="l" t="t" r="r" b="b"/>
              <a:pathLst>
                <a:path w="754" h="1367" extrusionOk="0">
                  <a:moveTo>
                    <a:pt x="115" y="0"/>
                  </a:moveTo>
                  <a:cubicBezTo>
                    <a:pt x="69" y="0"/>
                    <a:pt x="46" y="23"/>
                    <a:pt x="23" y="46"/>
                  </a:cubicBezTo>
                  <a:cubicBezTo>
                    <a:pt x="0" y="114"/>
                    <a:pt x="0" y="183"/>
                    <a:pt x="69" y="206"/>
                  </a:cubicBezTo>
                  <a:cubicBezTo>
                    <a:pt x="69" y="206"/>
                    <a:pt x="92" y="228"/>
                    <a:pt x="92" y="228"/>
                  </a:cubicBezTo>
                  <a:cubicBezTo>
                    <a:pt x="115" y="228"/>
                    <a:pt x="115" y="251"/>
                    <a:pt x="115" y="251"/>
                  </a:cubicBezTo>
                  <a:cubicBezTo>
                    <a:pt x="137" y="297"/>
                    <a:pt x="160" y="320"/>
                    <a:pt x="183" y="365"/>
                  </a:cubicBezTo>
                  <a:cubicBezTo>
                    <a:pt x="229" y="480"/>
                    <a:pt x="252" y="571"/>
                    <a:pt x="274" y="662"/>
                  </a:cubicBezTo>
                  <a:cubicBezTo>
                    <a:pt x="274" y="731"/>
                    <a:pt x="274" y="799"/>
                    <a:pt x="274" y="868"/>
                  </a:cubicBezTo>
                  <a:cubicBezTo>
                    <a:pt x="274" y="913"/>
                    <a:pt x="252" y="936"/>
                    <a:pt x="252" y="959"/>
                  </a:cubicBezTo>
                  <a:cubicBezTo>
                    <a:pt x="252" y="982"/>
                    <a:pt x="229" y="1004"/>
                    <a:pt x="229" y="1027"/>
                  </a:cubicBezTo>
                  <a:cubicBezTo>
                    <a:pt x="206" y="1050"/>
                    <a:pt x="206" y="1096"/>
                    <a:pt x="183" y="1119"/>
                  </a:cubicBezTo>
                  <a:cubicBezTo>
                    <a:pt x="183" y="1119"/>
                    <a:pt x="183" y="1141"/>
                    <a:pt x="183" y="1141"/>
                  </a:cubicBezTo>
                  <a:cubicBezTo>
                    <a:pt x="160" y="1164"/>
                    <a:pt x="137" y="1210"/>
                    <a:pt x="137" y="1233"/>
                  </a:cubicBezTo>
                  <a:cubicBezTo>
                    <a:pt x="137" y="1310"/>
                    <a:pt x="211" y="1366"/>
                    <a:pt x="279" y="1366"/>
                  </a:cubicBezTo>
                  <a:cubicBezTo>
                    <a:pt x="312" y="1366"/>
                    <a:pt x="344" y="1354"/>
                    <a:pt x="366" y="1324"/>
                  </a:cubicBezTo>
                  <a:cubicBezTo>
                    <a:pt x="389" y="1324"/>
                    <a:pt x="389" y="1301"/>
                    <a:pt x="411" y="1301"/>
                  </a:cubicBezTo>
                  <a:cubicBezTo>
                    <a:pt x="434" y="1256"/>
                    <a:pt x="480" y="1210"/>
                    <a:pt x="503" y="1164"/>
                  </a:cubicBezTo>
                  <a:lnTo>
                    <a:pt x="548" y="1164"/>
                  </a:lnTo>
                  <a:cubicBezTo>
                    <a:pt x="594" y="1141"/>
                    <a:pt x="617" y="1119"/>
                    <a:pt x="640" y="1096"/>
                  </a:cubicBezTo>
                  <a:cubicBezTo>
                    <a:pt x="685" y="1027"/>
                    <a:pt x="708" y="959"/>
                    <a:pt x="731" y="890"/>
                  </a:cubicBezTo>
                  <a:cubicBezTo>
                    <a:pt x="754" y="822"/>
                    <a:pt x="754" y="731"/>
                    <a:pt x="754" y="662"/>
                  </a:cubicBezTo>
                  <a:cubicBezTo>
                    <a:pt x="754" y="571"/>
                    <a:pt x="731" y="502"/>
                    <a:pt x="685" y="411"/>
                  </a:cubicBezTo>
                  <a:cubicBezTo>
                    <a:pt x="662" y="343"/>
                    <a:pt x="640" y="297"/>
                    <a:pt x="594" y="251"/>
                  </a:cubicBezTo>
                  <a:cubicBezTo>
                    <a:pt x="548" y="183"/>
                    <a:pt x="480" y="114"/>
                    <a:pt x="411" y="114"/>
                  </a:cubicBezTo>
                  <a:cubicBezTo>
                    <a:pt x="389" y="114"/>
                    <a:pt x="343" y="137"/>
                    <a:pt x="320" y="137"/>
                  </a:cubicBezTo>
                  <a:cubicBezTo>
                    <a:pt x="320" y="114"/>
                    <a:pt x="297" y="91"/>
                    <a:pt x="274" y="69"/>
                  </a:cubicBezTo>
                  <a:cubicBezTo>
                    <a:pt x="252" y="46"/>
                    <a:pt x="206" y="23"/>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5" name="Google Shape;9828;p58"/>
            <p:cNvSpPr/>
            <p:nvPr/>
          </p:nvSpPr>
          <p:spPr>
            <a:xfrm>
              <a:off x="6134492" y="2996440"/>
              <a:ext cx="34432" cy="100046"/>
            </a:xfrm>
            <a:custGeom>
              <a:avLst/>
              <a:gdLst/>
              <a:ahLst/>
              <a:cxnLst/>
              <a:rect l="l" t="t" r="r" b="b"/>
              <a:pathLst>
                <a:path w="731" h="2124" extrusionOk="0">
                  <a:moveTo>
                    <a:pt x="251" y="1"/>
                  </a:moveTo>
                  <a:cubicBezTo>
                    <a:pt x="206" y="1"/>
                    <a:pt x="160" y="24"/>
                    <a:pt x="137" y="46"/>
                  </a:cubicBezTo>
                  <a:cubicBezTo>
                    <a:pt x="114" y="46"/>
                    <a:pt x="92" y="46"/>
                    <a:pt x="69" y="69"/>
                  </a:cubicBezTo>
                  <a:cubicBezTo>
                    <a:pt x="23" y="92"/>
                    <a:pt x="0" y="138"/>
                    <a:pt x="23" y="183"/>
                  </a:cubicBezTo>
                  <a:cubicBezTo>
                    <a:pt x="46" y="206"/>
                    <a:pt x="46" y="252"/>
                    <a:pt x="69" y="275"/>
                  </a:cubicBezTo>
                  <a:cubicBezTo>
                    <a:pt x="114" y="389"/>
                    <a:pt x="137" y="503"/>
                    <a:pt x="160" y="617"/>
                  </a:cubicBezTo>
                  <a:cubicBezTo>
                    <a:pt x="160" y="640"/>
                    <a:pt x="160" y="663"/>
                    <a:pt x="160" y="708"/>
                  </a:cubicBezTo>
                  <a:cubicBezTo>
                    <a:pt x="160" y="708"/>
                    <a:pt x="183" y="708"/>
                    <a:pt x="183" y="731"/>
                  </a:cubicBezTo>
                  <a:cubicBezTo>
                    <a:pt x="183" y="750"/>
                    <a:pt x="183" y="785"/>
                    <a:pt x="183" y="822"/>
                  </a:cubicBezTo>
                  <a:cubicBezTo>
                    <a:pt x="183" y="891"/>
                    <a:pt x="206" y="959"/>
                    <a:pt x="206" y="1005"/>
                  </a:cubicBezTo>
                  <a:cubicBezTo>
                    <a:pt x="206" y="1096"/>
                    <a:pt x="206" y="1165"/>
                    <a:pt x="206" y="1233"/>
                  </a:cubicBezTo>
                  <a:cubicBezTo>
                    <a:pt x="206" y="1370"/>
                    <a:pt x="206" y="1507"/>
                    <a:pt x="183" y="1644"/>
                  </a:cubicBezTo>
                  <a:cubicBezTo>
                    <a:pt x="183" y="1690"/>
                    <a:pt x="160" y="1758"/>
                    <a:pt x="137" y="1804"/>
                  </a:cubicBezTo>
                  <a:lnTo>
                    <a:pt x="137" y="1804"/>
                  </a:lnTo>
                  <a:cubicBezTo>
                    <a:pt x="122" y="1834"/>
                    <a:pt x="107" y="1865"/>
                    <a:pt x="92" y="1895"/>
                  </a:cubicBezTo>
                  <a:cubicBezTo>
                    <a:pt x="92" y="1895"/>
                    <a:pt x="92" y="1918"/>
                    <a:pt x="92" y="1918"/>
                  </a:cubicBezTo>
                  <a:cubicBezTo>
                    <a:pt x="92" y="1941"/>
                    <a:pt x="69" y="1941"/>
                    <a:pt x="69" y="1964"/>
                  </a:cubicBezTo>
                  <a:cubicBezTo>
                    <a:pt x="69" y="1987"/>
                    <a:pt x="69" y="2009"/>
                    <a:pt x="69" y="2032"/>
                  </a:cubicBezTo>
                  <a:cubicBezTo>
                    <a:pt x="69" y="2055"/>
                    <a:pt x="114" y="2078"/>
                    <a:pt x="137" y="2101"/>
                  </a:cubicBezTo>
                  <a:cubicBezTo>
                    <a:pt x="137" y="2101"/>
                    <a:pt x="160" y="2123"/>
                    <a:pt x="183" y="2123"/>
                  </a:cubicBezTo>
                  <a:cubicBezTo>
                    <a:pt x="228" y="2123"/>
                    <a:pt x="274" y="2078"/>
                    <a:pt x="320" y="2055"/>
                  </a:cubicBezTo>
                  <a:cubicBezTo>
                    <a:pt x="343" y="2032"/>
                    <a:pt x="343" y="2009"/>
                    <a:pt x="365" y="1964"/>
                  </a:cubicBezTo>
                  <a:cubicBezTo>
                    <a:pt x="379" y="1970"/>
                    <a:pt x="394" y="1973"/>
                    <a:pt x="410" y="1973"/>
                  </a:cubicBezTo>
                  <a:cubicBezTo>
                    <a:pt x="449" y="1973"/>
                    <a:pt x="493" y="1957"/>
                    <a:pt x="525" y="1941"/>
                  </a:cubicBezTo>
                  <a:cubicBezTo>
                    <a:pt x="548" y="1895"/>
                    <a:pt x="594" y="1850"/>
                    <a:pt x="616" y="1781"/>
                  </a:cubicBezTo>
                  <a:cubicBezTo>
                    <a:pt x="639" y="1735"/>
                    <a:pt x="639" y="1713"/>
                    <a:pt x="662" y="1644"/>
                  </a:cubicBezTo>
                  <a:cubicBezTo>
                    <a:pt x="685" y="1576"/>
                    <a:pt x="708" y="1484"/>
                    <a:pt x="708" y="1393"/>
                  </a:cubicBezTo>
                  <a:cubicBezTo>
                    <a:pt x="731" y="1325"/>
                    <a:pt x="731" y="1233"/>
                    <a:pt x="731" y="1142"/>
                  </a:cubicBezTo>
                  <a:cubicBezTo>
                    <a:pt x="731" y="1119"/>
                    <a:pt x="708" y="1074"/>
                    <a:pt x="708" y="1051"/>
                  </a:cubicBezTo>
                  <a:cubicBezTo>
                    <a:pt x="708" y="1028"/>
                    <a:pt x="708" y="1005"/>
                    <a:pt x="708" y="982"/>
                  </a:cubicBezTo>
                  <a:cubicBezTo>
                    <a:pt x="708" y="982"/>
                    <a:pt x="708" y="959"/>
                    <a:pt x="708" y="937"/>
                  </a:cubicBezTo>
                  <a:cubicBezTo>
                    <a:pt x="708" y="914"/>
                    <a:pt x="685" y="891"/>
                    <a:pt x="685" y="845"/>
                  </a:cubicBezTo>
                  <a:cubicBezTo>
                    <a:pt x="685" y="777"/>
                    <a:pt x="662" y="685"/>
                    <a:pt x="639" y="617"/>
                  </a:cubicBezTo>
                  <a:cubicBezTo>
                    <a:pt x="616" y="526"/>
                    <a:pt x="594" y="457"/>
                    <a:pt x="571" y="366"/>
                  </a:cubicBezTo>
                  <a:cubicBezTo>
                    <a:pt x="548" y="320"/>
                    <a:pt x="525" y="275"/>
                    <a:pt x="525" y="229"/>
                  </a:cubicBezTo>
                  <a:cubicBezTo>
                    <a:pt x="480" y="161"/>
                    <a:pt x="457" y="92"/>
                    <a:pt x="388" y="46"/>
                  </a:cubicBezTo>
                  <a:cubicBezTo>
                    <a:pt x="343" y="24"/>
                    <a:pt x="320"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6" name="Google Shape;9829;p58"/>
            <p:cNvSpPr/>
            <p:nvPr/>
          </p:nvSpPr>
          <p:spPr>
            <a:xfrm>
              <a:off x="6120501" y="3011513"/>
              <a:ext cx="17240" cy="66085"/>
            </a:xfrm>
            <a:custGeom>
              <a:avLst/>
              <a:gdLst/>
              <a:ahLst/>
              <a:cxnLst/>
              <a:rect l="l" t="t" r="r" b="b"/>
              <a:pathLst>
                <a:path w="366" h="1403" extrusionOk="0">
                  <a:moveTo>
                    <a:pt x="160" y="0"/>
                  </a:moveTo>
                  <a:cubicBezTo>
                    <a:pt x="137" y="23"/>
                    <a:pt x="115" y="46"/>
                    <a:pt x="115" y="69"/>
                  </a:cubicBezTo>
                  <a:cubicBezTo>
                    <a:pt x="115" y="92"/>
                    <a:pt x="137" y="114"/>
                    <a:pt x="137" y="137"/>
                  </a:cubicBezTo>
                  <a:cubicBezTo>
                    <a:pt x="137" y="183"/>
                    <a:pt x="137" y="251"/>
                    <a:pt x="137" y="297"/>
                  </a:cubicBezTo>
                  <a:cubicBezTo>
                    <a:pt x="137" y="365"/>
                    <a:pt x="160" y="434"/>
                    <a:pt x="160" y="502"/>
                  </a:cubicBezTo>
                  <a:cubicBezTo>
                    <a:pt x="160" y="548"/>
                    <a:pt x="137" y="617"/>
                    <a:pt x="137" y="685"/>
                  </a:cubicBezTo>
                  <a:cubicBezTo>
                    <a:pt x="137" y="754"/>
                    <a:pt x="137" y="822"/>
                    <a:pt x="115" y="890"/>
                  </a:cubicBezTo>
                  <a:cubicBezTo>
                    <a:pt x="115" y="982"/>
                    <a:pt x="92" y="1073"/>
                    <a:pt x="46" y="1164"/>
                  </a:cubicBezTo>
                  <a:cubicBezTo>
                    <a:pt x="46" y="1187"/>
                    <a:pt x="23" y="1210"/>
                    <a:pt x="23" y="1233"/>
                  </a:cubicBezTo>
                  <a:cubicBezTo>
                    <a:pt x="0" y="1301"/>
                    <a:pt x="46" y="1370"/>
                    <a:pt x="115" y="1393"/>
                  </a:cubicBezTo>
                  <a:cubicBezTo>
                    <a:pt x="128" y="1399"/>
                    <a:pt x="141" y="1402"/>
                    <a:pt x="154" y="1402"/>
                  </a:cubicBezTo>
                  <a:cubicBezTo>
                    <a:pt x="185" y="1402"/>
                    <a:pt x="213" y="1386"/>
                    <a:pt x="229" y="1370"/>
                  </a:cubicBezTo>
                  <a:lnTo>
                    <a:pt x="252" y="1370"/>
                  </a:lnTo>
                  <a:cubicBezTo>
                    <a:pt x="274" y="1347"/>
                    <a:pt x="297" y="1324"/>
                    <a:pt x="297" y="1301"/>
                  </a:cubicBezTo>
                  <a:cubicBezTo>
                    <a:pt x="320" y="1256"/>
                    <a:pt x="320" y="1210"/>
                    <a:pt x="320" y="1164"/>
                  </a:cubicBezTo>
                  <a:cubicBezTo>
                    <a:pt x="343" y="1119"/>
                    <a:pt x="343" y="1050"/>
                    <a:pt x="343" y="1005"/>
                  </a:cubicBezTo>
                  <a:cubicBezTo>
                    <a:pt x="366" y="936"/>
                    <a:pt x="343" y="890"/>
                    <a:pt x="343" y="845"/>
                  </a:cubicBezTo>
                  <a:cubicBezTo>
                    <a:pt x="343" y="776"/>
                    <a:pt x="343" y="731"/>
                    <a:pt x="343" y="662"/>
                  </a:cubicBezTo>
                  <a:cubicBezTo>
                    <a:pt x="320" y="457"/>
                    <a:pt x="252" y="251"/>
                    <a:pt x="229" y="46"/>
                  </a:cubicBezTo>
                  <a:cubicBezTo>
                    <a:pt x="229" y="23"/>
                    <a:pt x="206"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7" name="Google Shape;9830;p58"/>
            <p:cNvSpPr/>
            <p:nvPr/>
          </p:nvSpPr>
          <p:spPr>
            <a:xfrm>
              <a:off x="6100058" y="3038362"/>
              <a:ext cx="19406" cy="48468"/>
            </a:xfrm>
            <a:custGeom>
              <a:avLst/>
              <a:gdLst/>
              <a:ahLst/>
              <a:cxnLst/>
              <a:rect l="l" t="t" r="r" b="b"/>
              <a:pathLst>
                <a:path w="412" h="1029" extrusionOk="0">
                  <a:moveTo>
                    <a:pt x="366" y="1"/>
                  </a:moveTo>
                  <a:cubicBezTo>
                    <a:pt x="343" y="1"/>
                    <a:pt x="320" y="1"/>
                    <a:pt x="320" y="47"/>
                  </a:cubicBezTo>
                  <a:cubicBezTo>
                    <a:pt x="320" y="92"/>
                    <a:pt x="320" y="161"/>
                    <a:pt x="320" y="206"/>
                  </a:cubicBezTo>
                  <a:cubicBezTo>
                    <a:pt x="298" y="252"/>
                    <a:pt x="298" y="320"/>
                    <a:pt x="275" y="366"/>
                  </a:cubicBezTo>
                  <a:cubicBezTo>
                    <a:pt x="275" y="412"/>
                    <a:pt x="252" y="457"/>
                    <a:pt x="229" y="503"/>
                  </a:cubicBezTo>
                  <a:cubicBezTo>
                    <a:pt x="206" y="572"/>
                    <a:pt x="161" y="640"/>
                    <a:pt x="138" y="709"/>
                  </a:cubicBezTo>
                  <a:cubicBezTo>
                    <a:pt x="115" y="731"/>
                    <a:pt x="92" y="777"/>
                    <a:pt x="69" y="800"/>
                  </a:cubicBezTo>
                  <a:cubicBezTo>
                    <a:pt x="46" y="823"/>
                    <a:pt x="46" y="845"/>
                    <a:pt x="24" y="891"/>
                  </a:cubicBezTo>
                  <a:cubicBezTo>
                    <a:pt x="1" y="937"/>
                    <a:pt x="1" y="982"/>
                    <a:pt x="46" y="1005"/>
                  </a:cubicBezTo>
                  <a:cubicBezTo>
                    <a:pt x="69" y="1028"/>
                    <a:pt x="115" y="1028"/>
                    <a:pt x="138" y="1028"/>
                  </a:cubicBezTo>
                  <a:cubicBezTo>
                    <a:pt x="161" y="1005"/>
                    <a:pt x="183" y="1005"/>
                    <a:pt x="183" y="982"/>
                  </a:cubicBezTo>
                  <a:cubicBezTo>
                    <a:pt x="229" y="914"/>
                    <a:pt x="252" y="845"/>
                    <a:pt x="275" y="777"/>
                  </a:cubicBezTo>
                  <a:cubicBezTo>
                    <a:pt x="320" y="686"/>
                    <a:pt x="343" y="617"/>
                    <a:pt x="366" y="526"/>
                  </a:cubicBezTo>
                  <a:cubicBezTo>
                    <a:pt x="389" y="457"/>
                    <a:pt x="389" y="366"/>
                    <a:pt x="412" y="298"/>
                  </a:cubicBezTo>
                  <a:cubicBezTo>
                    <a:pt x="412" y="206"/>
                    <a:pt x="412" y="115"/>
                    <a:pt x="412" y="47"/>
                  </a:cubicBezTo>
                  <a:cubicBezTo>
                    <a:pt x="412" y="1"/>
                    <a:pt x="389" y="1"/>
                    <a:pt x="366"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8" name="Google Shape;9831;p58"/>
            <p:cNvSpPr/>
            <p:nvPr/>
          </p:nvSpPr>
          <p:spPr>
            <a:xfrm>
              <a:off x="5087260" y="3086785"/>
              <a:ext cx="446202" cy="451572"/>
            </a:xfrm>
            <a:custGeom>
              <a:avLst/>
              <a:gdLst/>
              <a:ahLst/>
              <a:cxnLst/>
              <a:rect l="l" t="t" r="r" b="b"/>
              <a:pathLst>
                <a:path w="9473" h="9587" extrusionOk="0">
                  <a:moveTo>
                    <a:pt x="4520" y="0"/>
                  </a:moveTo>
                  <a:cubicBezTo>
                    <a:pt x="4451" y="23"/>
                    <a:pt x="4360" y="23"/>
                    <a:pt x="4292" y="23"/>
                  </a:cubicBezTo>
                  <a:lnTo>
                    <a:pt x="4018" y="23"/>
                  </a:lnTo>
                  <a:cubicBezTo>
                    <a:pt x="3949" y="46"/>
                    <a:pt x="3881" y="46"/>
                    <a:pt x="3812" y="69"/>
                  </a:cubicBezTo>
                  <a:cubicBezTo>
                    <a:pt x="3744" y="91"/>
                    <a:pt x="3675" y="91"/>
                    <a:pt x="3607" y="114"/>
                  </a:cubicBezTo>
                  <a:cubicBezTo>
                    <a:pt x="3515" y="137"/>
                    <a:pt x="3424" y="183"/>
                    <a:pt x="3356" y="205"/>
                  </a:cubicBezTo>
                  <a:cubicBezTo>
                    <a:pt x="3287" y="251"/>
                    <a:pt x="3219" y="274"/>
                    <a:pt x="3150" y="320"/>
                  </a:cubicBezTo>
                  <a:cubicBezTo>
                    <a:pt x="2990" y="388"/>
                    <a:pt x="2854" y="457"/>
                    <a:pt x="2739" y="525"/>
                  </a:cubicBezTo>
                  <a:lnTo>
                    <a:pt x="2648" y="571"/>
                  </a:lnTo>
                  <a:cubicBezTo>
                    <a:pt x="2625" y="594"/>
                    <a:pt x="2580" y="616"/>
                    <a:pt x="2534" y="639"/>
                  </a:cubicBezTo>
                  <a:cubicBezTo>
                    <a:pt x="2465" y="685"/>
                    <a:pt x="2397" y="708"/>
                    <a:pt x="2329" y="753"/>
                  </a:cubicBezTo>
                  <a:lnTo>
                    <a:pt x="2283" y="776"/>
                  </a:lnTo>
                  <a:cubicBezTo>
                    <a:pt x="2214" y="799"/>
                    <a:pt x="2169" y="822"/>
                    <a:pt x="2100" y="845"/>
                  </a:cubicBezTo>
                  <a:cubicBezTo>
                    <a:pt x="2032" y="890"/>
                    <a:pt x="1963" y="936"/>
                    <a:pt x="1895" y="982"/>
                  </a:cubicBezTo>
                  <a:cubicBezTo>
                    <a:pt x="1781" y="1073"/>
                    <a:pt x="1644" y="1164"/>
                    <a:pt x="1484" y="1278"/>
                  </a:cubicBezTo>
                  <a:cubicBezTo>
                    <a:pt x="1416" y="1347"/>
                    <a:pt x="1370" y="1392"/>
                    <a:pt x="1301" y="1438"/>
                  </a:cubicBezTo>
                  <a:cubicBezTo>
                    <a:pt x="1256" y="1484"/>
                    <a:pt x="1210" y="1529"/>
                    <a:pt x="1142" y="1598"/>
                  </a:cubicBezTo>
                  <a:lnTo>
                    <a:pt x="1119" y="1621"/>
                  </a:lnTo>
                  <a:cubicBezTo>
                    <a:pt x="1027" y="1712"/>
                    <a:pt x="936" y="1826"/>
                    <a:pt x="845" y="1940"/>
                  </a:cubicBezTo>
                  <a:lnTo>
                    <a:pt x="776" y="2009"/>
                  </a:lnTo>
                  <a:lnTo>
                    <a:pt x="731" y="2054"/>
                  </a:lnTo>
                  <a:cubicBezTo>
                    <a:pt x="617" y="2191"/>
                    <a:pt x="503" y="2328"/>
                    <a:pt x="457" y="2488"/>
                  </a:cubicBezTo>
                  <a:cubicBezTo>
                    <a:pt x="457" y="2534"/>
                    <a:pt x="457" y="2579"/>
                    <a:pt x="480" y="2602"/>
                  </a:cubicBezTo>
                  <a:cubicBezTo>
                    <a:pt x="480" y="2625"/>
                    <a:pt x="503" y="2648"/>
                    <a:pt x="503" y="2648"/>
                  </a:cubicBezTo>
                  <a:cubicBezTo>
                    <a:pt x="434" y="2785"/>
                    <a:pt x="388" y="2922"/>
                    <a:pt x="343" y="3013"/>
                  </a:cubicBezTo>
                  <a:cubicBezTo>
                    <a:pt x="320" y="3081"/>
                    <a:pt x="274" y="3150"/>
                    <a:pt x="251" y="3218"/>
                  </a:cubicBezTo>
                  <a:cubicBezTo>
                    <a:pt x="229" y="3310"/>
                    <a:pt x="206" y="3378"/>
                    <a:pt x="206" y="3447"/>
                  </a:cubicBezTo>
                  <a:cubicBezTo>
                    <a:pt x="160" y="3606"/>
                    <a:pt x="137" y="3766"/>
                    <a:pt x="92" y="3926"/>
                  </a:cubicBezTo>
                  <a:cubicBezTo>
                    <a:pt x="69" y="4109"/>
                    <a:pt x="46" y="4268"/>
                    <a:pt x="23" y="4405"/>
                  </a:cubicBezTo>
                  <a:cubicBezTo>
                    <a:pt x="23" y="4474"/>
                    <a:pt x="23" y="4542"/>
                    <a:pt x="0" y="4634"/>
                  </a:cubicBezTo>
                  <a:lnTo>
                    <a:pt x="0" y="4656"/>
                  </a:lnTo>
                  <a:cubicBezTo>
                    <a:pt x="0" y="4748"/>
                    <a:pt x="0" y="4816"/>
                    <a:pt x="0" y="4885"/>
                  </a:cubicBezTo>
                  <a:cubicBezTo>
                    <a:pt x="0" y="5067"/>
                    <a:pt x="0" y="5227"/>
                    <a:pt x="23" y="5387"/>
                  </a:cubicBezTo>
                  <a:cubicBezTo>
                    <a:pt x="46" y="5501"/>
                    <a:pt x="69" y="5638"/>
                    <a:pt x="92" y="5752"/>
                  </a:cubicBezTo>
                  <a:cubicBezTo>
                    <a:pt x="114" y="5866"/>
                    <a:pt x="160" y="5980"/>
                    <a:pt x="206" y="6140"/>
                  </a:cubicBezTo>
                  <a:cubicBezTo>
                    <a:pt x="229" y="6277"/>
                    <a:pt x="274" y="6368"/>
                    <a:pt x="297" y="6460"/>
                  </a:cubicBezTo>
                  <a:cubicBezTo>
                    <a:pt x="343" y="6574"/>
                    <a:pt x="388" y="6688"/>
                    <a:pt x="434" y="6802"/>
                  </a:cubicBezTo>
                  <a:lnTo>
                    <a:pt x="457" y="6848"/>
                  </a:lnTo>
                  <a:lnTo>
                    <a:pt x="457" y="6893"/>
                  </a:lnTo>
                  <a:cubicBezTo>
                    <a:pt x="503" y="7007"/>
                    <a:pt x="548" y="7122"/>
                    <a:pt x="617" y="7236"/>
                  </a:cubicBezTo>
                  <a:cubicBezTo>
                    <a:pt x="685" y="7373"/>
                    <a:pt x="754" y="7487"/>
                    <a:pt x="845" y="7601"/>
                  </a:cubicBezTo>
                  <a:lnTo>
                    <a:pt x="845" y="7624"/>
                  </a:lnTo>
                  <a:cubicBezTo>
                    <a:pt x="959" y="7761"/>
                    <a:pt x="1050" y="7875"/>
                    <a:pt x="1164" y="7989"/>
                  </a:cubicBezTo>
                  <a:cubicBezTo>
                    <a:pt x="1256" y="8080"/>
                    <a:pt x="1347" y="8149"/>
                    <a:pt x="1461" y="8240"/>
                  </a:cubicBezTo>
                  <a:lnTo>
                    <a:pt x="1484" y="8263"/>
                  </a:lnTo>
                  <a:cubicBezTo>
                    <a:pt x="1484" y="8263"/>
                    <a:pt x="1507" y="8286"/>
                    <a:pt x="1507" y="8286"/>
                  </a:cubicBezTo>
                  <a:cubicBezTo>
                    <a:pt x="1507" y="8286"/>
                    <a:pt x="1530" y="8308"/>
                    <a:pt x="1552" y="8308"/>
                  </a:cubicBezTo>
                  <a:lnTo>
                    <a:pt x="1598" y="8354"/>
                  </a:lnTo>
                  <a:cubicBezTo>
                    <a:pt x="1644" y="8400"/>
                    <a:pt x="1667" y="8423"/>
                    <a:pt x="1689" y="8445"/>
                  </a:cubicBezTo>
                  <a:cubicBezTo>
                    <a:pt x="1758" y="8491"/>
                    <a:pt x="1804" y="8537"/>
                    <a:pt x="1872" y="8560"/>
                  </a:cubicBezTo>
                  <a:lnTo>
                    <a:pt x="1940" y="8628"/>
                  </a:lnTo>
                  <a:cubicBezTo>
                    <a:pt x="1986" y="8651"/>
                    <a:pt x="2032" y="8696"/>
                    <a:pt x="2077" y="8719"/>
                  </a:cubicBezTo>
                  <a:cubicBezTo>
                    <a:pt x="2214" y="8811"/>
                    <a:pt x="2351" y="8902"/>
                    <a:pt x="2465" y="8970"/>
                  </a:cubicBezTo>
                  <a:cubicBezTo>
                    <a:pt x="2511" y="8993"/>
                    <a:pt x="2557" y="9016"/>
                    <a:pt x="2580" y="9039"/>
                  </a:cubicBezTo>
                  <a:cubicBezTo>
                    <a:pt x="2671" y="9085"/>
                    <a:pt x="2762" y="9130"/>
                    <a:pt x="2854" y="9176"/>
                  </a:cubicBezTo>
                  <a:cubicBezTo>
                    <a:pt x="2922" y="9221"/>
                    <a:pt x="3013" y="9244"/>
                    <a:pt x="3082" y="9290"/>
                  </a:cubicBezTo>
                  <a:cubicBezTo>
                    <a:pt x="3150" y="9313"/>
                    <a:pt x="3196" y="9336"/>
                    <a:pt x="3242" y="9358"/>
                  </a:cubicBezTo>
                  <a:cubicBezTo>
                    <a:pt x="3310" y="9381"/>
                    <a:pt x="3378" y="9404"/>
                    <a:pt x="3447" y="9427"/>
                  </a:cubicBezTo>
                  <a:cubicBezTo>
                    <a:pt x="3515" y="9450"/>
                    <a:pt x="3607" y="9473"/>
                    <a:pt x="3675" y="9495"/>
                  </a:cubicBezTo>
                  <a:cubicBezTo>
                    <a:pt x="3835" y="9518"/>
                    <a:pt x="3995" y="9541"/>
                    <a:pt x="4177" y="9564"/>
                  </a:cubicBezTo>
                  <a:lnTo>
                    <a:pt x="4292" y="9564"/>
                  </a:lnTo>
                  <a:cubicBezTo>
                    <a:pt x="4337" y="9564"/>
                    <a:pt x="4383" y="9587"/>
                    <a:pt x="4428" y="9587"/>
                  </a:cubicBezTo>
                  <a:lnTo>
                    <a:pt x="4908" y="9587"/>
                  </a:lnTo>
                  <a:cubicBezTo>
                    <a:pt x="5022" y="9587"/>
                    <a:pt x="5113" y="9587"/>
                    <a:pt x="5205" y="9564"/>
                  </a:cubicBezTo>
                  <a:lnTo>
                    <a:pt x="5319" y="9564"/>
                  </a:lnTo>
                  <a:cubicBezTo>
                    <a:pt x="5433" y="9541"/>
                    <a:pt x="5524" y="9541"/>
                    <a:pt x="5638" y="9518"/>
                  </a:cubicBezTo>
                  <a:cubicBezTo>
                    <a:pt x="5661" y="9518"/>
                    <a:pt x="5707" y="9495"/>
                    <a:pt x="5752" y="9495"/>
                  </a:cubicBezTo>
                  <a:cubicBezTo>
                    <a:pt x="5775" y="9473"/>
                    <a:pt x="5798" y="9473"/>
                    <a:pt x="5844" y="9450"/>
                  </a:cubicBezTo>
                  <a:lnTo>
                    <a:pt x="5889" y="9450"/>
                  </a:lnTo>
                  <a:lnTo>
                    <a:pt x="5912" y="9427"/>
                  </a:lnTo>
                  <a:lnTo>
                    <a:pt x="6003" y="9404"/>
                  </a:lnTo>
                  <a:cubicBezTo>
                    <a:pt x="6026" y="9381"/>
                    <a:pt x="6072" y="9381"/>
                    <a:pt x="6095" y="9358"/>
                  </a:cubicBezTo>
                  <a:cubicBezTo>
                    <a:pt x="6163" y="9336"/>
                    <a:pt x="6209" y="9313"/>
                    <a:pt x="6277" y="9290"/>
                  </a:cubicBezTo>
                  <a:lnTo>
                    <a:pt x="6300" y="9290"/>
                  </a:lnTo>
                  <a:cubicBezTo>
                    <a:pt x="6346" y="9267"/>
                    <a:pt x="6414" y="9244"/>
                    <a:pt x="6483" y="9199"/>
                  </a:cubicBezTo>
                  <a:cubicBezTo>
                    <a:pt x="6551" y="9176"/>
                    <a:pt x="6620" y="9130"/>
                    <a:pt x="6665" y="9107"/>
                  </a:cubicBezTo>
                  <a:cubicBezTo>
                    <a:pt x="6734" y="9062"/>
                    <a:pt x="6802" y="9039"/>
                    <a:pt x="6871" y="8993"/>
                  </a:cubicBezTo>
                  <a:lnTo>
                    <a:pt x="6894" y="8993"/>
                  </a:lnTo>
                  <a:cubicBezTo>
                    <a:pt x="6962" y="8948"/>
                    <a:pt x="7008" y="8925"/>
                    <a:pt x="7053" y="8879"/>
                  </a:cubicBezTo>
                  <a:cubicBezTo>
                    <a:pt x="7122" y="8833"/>
                    <a:pt x="7190" y="8788"/>
                    <a:pt x="7259" y="8742"/>
                  </a:cubicBezTo>
                  <a:lnTo>
                    <a:pt x="7282" y="8719"/>
                  </a:lnTo>
                  <a:lnTo>
                    <a:pt x="7327" y="8674"/>
                  </a:lnTo>
                  <a:cubicBezTo>
                    <a:pt x="7373" y="8651"/>
                    <a:pt x="7419" y="8605"/>
                    <a:pt x="7441" y="8560"/>
                  </a:cubicBezTo>
                  <a:cubicBezTo>
                    <a:pt x="7510" y="8514"/>
                    <a:pt x="7556" y="8468"/>
                    <a:pt x="7624" y="8400"/>
                  </a:cubicBezTo>
                  <a:cubicBezTo>
                    <a:pt x="7670" y="8354"/>
                    <a:pt x="7738" y="8286"/>
                    <a:pt x="7784" y="8240"/>
                  </a:cubicBezTo>
                  <a:cubicBezTo>
                    <a:pt x="7829" y="8194"/>
                    <a:pt x="7875" y="8172"/>
                    <a:pt x="7921" y="8126"/>
                  </a:cubicBezTo>
                  <a:lnTo>
                    <a:pt x="7966" y="8080"/>
                  </a:lnTo>
                  <a:cubicBezTo>
                    <a:pt x="8012" y="8035"/>
                    <a:pt x="8058" y="8012"/>
                    <a:pt x="8103" y="7966"/>
                  </a:cubicBezTo>
                  <a:lnTo>
                    <a:pt x="8149" y="7920"/>
                  </a:lnTo>
                  <a:cubicBezTo>
                    <a:pt x="8263" y="7829"/>
                    <a:pt x="8354" y="7715"/>
                    <a:pt x="8469" y="7624"/>
                  </a:cubicBezTo>
                  <a:cubicBezTo>
                    <a:pt x="8514" y="7555"/>
                    <a:pt x="8583" y="7487"/>
                    <a:pt x="8628" y="7441"/>
                  </a:cubicBezTo>
                  <a:cubicBezTo>
                    <a:pt x="8674" y="7373"/>
                    <a:pt x="8720" y="7327"/>
                    <a:pt x="8742" y="7258"/>
                  </a:cubicBezTo>
                  <a:cubicBezTo>
                    <a:pt x="8811" y="7167"/>
                    <a:pt x="8879" y="7030"/>
                    <a:pt x="8948" y="6893"/>
                  </a:cubicBezTo>
                  <a:cubicBezTo>
                    <a:pt x="8994" y="6802"/>
                    <a:pt x="9016" y="6734"/>
                    <a:pt x="9062" y="6665"/>
                  </a:cubicBezTo>
                  <a:lnTo>
                    <a:pt x="9085" y="6597"/>
                  </a:lnTo>
                  <a:cubicBezTo>
                    <a:pt x="9108" y="6551"/>
                    <a:pt x="9130" y="6505"/>
                    <a:pt x="9130" y="6460"/>
                  </a:cubicBezTo>
                  <a:cubicBezTo>
                    <a:pt x="9199" y="6323"/>
                    <a:pt x="9222" y="6186"/>
                    <a:pt x="9267" y="6049"/>
                  </a:cubicBezTo>
                  <a:lnTo>
                    <a:pt x="9290" y="6003"/>
                  </a:lnTo>
                  <a:cubicBezTo>
                    <a:pt x="9313" y="5889"/>
                    <a:pt x="9359" y="5752"/>
                    <a:pt x="9382" y="5638"/>
                  </a:cubicBezTo>
                  <a:cubicBezTo>
                    <a:pt x="9404" y="5455"/>
                    <a:pt x="9427" y="5296"/>
                    <a:pt x="9450" y="5113"/>
                  </a:cubicBezTo>
                  <a:cubicBezTo>
                    <a:pt x="9450" y="5044"/>
                    <a:pt x="9473" y="4953"/>
                    <a:pt x="9473" y="4885"/>
                  </a:cubicBezTo>
                  <a:cubicBezTo>
                    <a:pt x="9473" y="4793"/>
                    <a:pt x="9473" y="4702"/>
                    <a:pt x="9473" y="4634"/>
                  </a:cubicBezTo>
                  <a:cubicBezTo>
                    <a:pt x="9473" y="4428"/>
                    <a:pt x="9473" y="4291"/>
                    <a:pt x="9450" y="4131"/>
                  </a:cubicBezTo>
                  <a:lnTo>
                    <a:pt x="9427" y="4063"/>
                  </a:lnTo>
                  <a:cubicBezTo>
                    <a:pt x="9427" y="3949"/>
                    <a:pt x="9404" y="3812"/>
                    <a:pt x="9382" y="3698"/>
                  </a:cubicBezTo>
                  <a:cubicBezTo>
                    <a:pt x="9336" y="3561"/>
                    <a:pt x="9290" y="3424"/>
                    <a:pt x="9245" y="3310"/>
                  </a:cubicBezTo>
                  <a:cubicBezTo>
                    <a:pt x="9222" y="3218"/>
                    <a:pt x="9176" y="3104"/>
                    <a:pt x="9130" y="3013"/>
                  </a:cubicBezTo>
                  <a:cubicBezTo>
                    <a:pt x="9108" y="2945"/>
                    <a:pt x="9085" y="2899"/>
                    <a:pt x="9039" y="2830"/>
                  </a:cubicBezTo>
                  <a:cubicBezTo>
                    <a:pt x="8994" y="2693"/>
                    <a:pt x="8948" y="2556"/>
                    <a:pt x="8857" y="2420"/>
                  </a:cubicBezTo>
                  <a:cubicBezTo>
                    <a:pt x="8765" y="2283"/>
                    <a:pt x="8674" y="2168"/>
                    <a:pt x="8583" y="2054"/>
                  </a:cubicBezTo>
                  <a:cubicBezTo>
                    <a:pt x="8560" y="2009"/>
                    <a:pt x="8514" y="1986"/>
                    <a:pt x="8491" y="1963"/>
                  </a:cubicBezTo>
                  <a:cubicBezTo>
                    <a:pt x="8469" y="1940"/>
                    <a:pt x="8469" y="1917"/>
                    <a:pt x="8446" y="1895"/>
                  </a:cubicBezTo>
                  <a:cubicBezTo>
                    <a:pt x="8400" y="1872"/>
                    <a:pt x="8377" y="1826"/>
                    <a:pt x="8354" y="1780"/>
                  </a:cubicBezTo>
                  <a:lnTo>
                    <a:pt x="8309" y="1735"/>
                  </a:lnTo>
                  <a:cubicBezTo>
                    <a:pt x="8263" y="1666"/>
                    <a:pt x="8217" y="1621"/>
                    <a:pt x="8149" y="1552"/>
                  </a:cubicBezTo>
                  <a:cubicBezTo>
                    <a:pt x="8103" y="1507"/>
                    <a:pt x="8058" y="1438"/>
                    <a:pt x="7989" y="1392"/>
                  </a:cubicBezTo>
                  <a:cubicBezTo>
                    <a:pt x="7944" y="1324"/>
                    <a:pt x="7875" y="1278"/>
                    <a:pt x="7807" y="1210"/>
                  </a:cubicBezTo>
                  <a:cubicBezTo>
                    <a:pt x="7761" y="1187"/>
                    <a:pt x="7715" y="1141"/>
                    <a:pt x="7670" y="1118"/>
                  </a:cubicBezTo>
                  <a:cubicBezTo>
                    <a:pt x="7647" y="1096"/>
                    <a:pt x="7601" y="1050"/>
                    <a:pt x="7556" y="1027"/>
                  </a:cubicBezTo>
                  <a:lnTo>
                    <a:pt x="7533" y="1004"/>
                  </a:lnTo>
                  <a:cubicBezTo>
                    <a:pt x="7487" y="959"/>
                    <a:pt x="7419" y="913"/>
                    <a:pt x="7373" y="867"/>
                  </a:cubicBezTo>
                  <a:cubicBezTo>
                    <a:pt x="7304" y="822"/>
                    <a:pt x="7259" y="776"/>
                    <a:pt x="7190" y="753"/>
                  </a:cubicBezTo>
                  <a:lnTo>
                    <a:pt x="7167" y="730"/>
                  </a:lnTo>
                  <a:cubicBezTo>
                    <a:pt x="7099" y="685"/>
                    <a:pt x="7031" y="662"/>
                    <a:pt x="6939" y="616"/>
                  </a:cubicBezTo>
                  <a:cubicBezTo>
                    <a:pt x="6894" y="571"/>
                    <a:pt x="6825" y="548"/>
                    <a:pt x="6757" y="502"/>
                  </a:cubicBezTo>
                  <a:lnTo>
                    <a:pt x="6734" y="479"/>
                  </a:lnTo>
                  <a:cubicBezTo>
                    <a:pt x="6688" y="457"/>
                    <a:pt x="6620" y="434"/>
                    <a:pt x="6574" y="411"/>
                  </a:cubicBezTo>
                  <a:cubicBezTo>
                    <a:pt x="6528" y="365"/>
                    <a:pt x="6460" y="342"/>
                    <a:pt x="6369" y="297"/>
                  </a:cubicBezTo>
                  <a:cubicBezTo>
                    <a:pt x="6323" y="297"/>
                    <a:pt x="6277" y="274"/>
                    <a:pt x="6254" y="251"/>
                  </a:cubicBezTo>
                  <a:lnTo>
                    <a:pt x="6186" y="228"/>
                  </a:lnTo>
                  <a:lnTo>
                    <a:pt x="6118" y="205"/>
                  </a:lnTo>
                  <a:cubicBezTo>
                    <a:pt x="6072" y="183"/>
                    <a:pt x="6003" y="160"/>
                    <a:pt x="5958" y="137"/>
                  </a:cubicBezTo>
                  <a:cubicBezTo>
                    <a:pt x="5798" y="91"/>
                    <a:pt x="5638" y="69"/>
                    <a:pt x="5478" y="46"/>
                  </a:cubicBezTo>
                  <a:lnTo>
                    <a:pt x="5387" y="46"/>
                  </a:lnTo>
                  <a:cubicBezTo>
                    <a:pt x="5341" y="23"/>
                    <a:pt x="5273" y="23"/>
                    <a:pt x="5227" y="23"/>
                  </a:cubicBezTo>
                  <a:cubicBezTo>
                    <a:pt x="5159" y="23"/>
                    <a:pt x="5068" y="0"/>
                    <a:pt x="49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9" name="Google Shape;9832;p58"/>
            <p:cNvSpPr/>
            <p:nvPr/>
          </p:nvSpPr>
          <p:spPr>
            <a:xfrm>
              <a:off x="5680732" y="3254475"/>
              <a:ext cx="444082" cy="449452"/>
            </a:xfrm>
            <a:custGeom>
              <a:avLst/>
              <a:gdLst/>
              <a:ahLst/>
              <a:cxnLst/>
              <a:rect l="l" t="t" r="r" b="b"/>
              <a:pathLst>
                <a:path w="9428" h="9542" extrusionOk="0">
                  <a:moveTo>
                    <a:pt x="3858" y="1"/>
                  </a:moveTo>
                  <a:cubicBezTo>
                    <a:pt x="3699" y="24"/>
                    <a:pt x="3539" y="69"/>
                    <a:pt x="3402" y="92"/>
                  </a:cubicBezTo>
                  <a:cubicBezTo>
                    <a:pt x="3242" y="138"/>
                    <a:pt x="3082" y="183"/>
                    <a:pt x="2945" y="252"/>
                  </a:cubicBezTo>
                  <a:cubicBezTo>
                    <a:pt x="2854" y="275"/>
                    <a:pt x="2786" y="320"/>
                    <a:pt x="2694" y="366"/>
                  </a:cubicBezTo>
                  <a:lnTo>
                    <a:pt x="2671" y="366"/>
                  </a:lnTo>
                  <a:cubicBezTo>
                    <a:pt x="2580" y="412"/>
                    <a:pt x="2512" y="457"/>
                    <a:pt x="2420" y="526"/>
                  </a:cubicBezTo>
                  <a:cubicBezTo>
                    <a:pt x="2329" y="571"/>
                    <a:pt x="2238" y="640"/>
                    <a:pt x="2146" y="708"/>
                  </a:cubicBezTo>
                  <a:cubicBezTo>
                    <a:pt x="2101" y="754"/>
                    <a:pt x="2032" y="800"/>
                    <a:pt x="1964" y="845"/>
                  </a:cubicBezTo>
                  <a:lnTo>
                    <a:pt x="1918" y="891"/>
                  </a:lnTo>
                  <a:cubicBezTo>
                    <a:pt x="1827" y="937"/>
                    <a:pt x="1758" y="1005"/>
                    <a:pt x="1667" y="1051"/>
                  </a:cubicBezTo>
                  <a:cubicBezTo>
                    <a:pt x="1622" y="1074"/>
                    <a:pt x="1553" y="1119"/>
                    <a:pt x="1507" y="1165"/>
                  </a:cubicBezTo>
                  <a:cubicBezTo>
                    <a:pt x="1416" y="1211"/>
                    <a:pt x="1348" y="1279"/>
                    <a:pt x="1256" y="1347"/>
                  </a:cubicBezTo>
                  <a:cubicBezTo>
                    <a:pt x="1233" y="1370"/>
                    <a:pt x="1211" y="1393"/>
                    <a:pt x="1188" y="1416"/>
                  </a:cubicBezTo>
                  <a:lnTo>
                    <a:pt x="1165" y="1439"/>
                  </a:lnTo>
                  <a:cubicBezTo>
                    <a:pt x="1119" y="1484"/>
                    <a:pt x="1074" y="1530"/>
                    <a:pt x="1051" y="1576"/>
                  </a:cubicBezTo>
                  <a:cubicBezTo>
                    <a:pt x="1005" y="1621"/>
                    <a:pt x="982" y="1690"/>
                    <a:pt x="982" y="1736"/>
                  </a:cubicBezTo>
                  <a:cubicBezTo>
                    <a:pt x="982" y="1758"/>
                    <a:pt x="982" y="1758"/>
                    <a:pt x="982" y="1781"/>
                  </a:cubicBezTo>
                  <a:lnTo>
                    <a:pt x="960" y="1804"/>
                  </a:lnTo>
                  <a:lnTo>
                    <a:pt x="937" y="1850"/>
                  </a:lnTo>
                  <a:cubicBezTo>
                    <a:pt x="891" y="1918"/>
                    <a:pt x="823" y="1987"/>
                    <a:pt x="777" y="2055"/>
                  </a:cubicBezTo>
                  <a:cubicBezTo>
                    <a:pt x="754" y="2101"/>
                    <a:pt x="731" y="2146"/>
                    <a:pt x="686" y="2169"/>
                  </a:cubicBezTo>
                  <a:lnTo>
                    <a:pt x="640" y="2238"/>
                  </a:lnTo>
                  <a:cubicBezTo>
                    <a:pt x="594" y="2306"/>
                    <a:pt x="572" y="2375"/>
                    <a:pt x="526" y="2443"/>
                  </a:cubicBezTo>
                  <a:cubicBezTo>
                    <a:pt x="503" y="2512"/>
                    <a:pt x="457" y="2603"/>
                    <a:pt x="435" y="2671"/>
                  </a:cubicBezTo>
                  <a:cubicBezTo>
                    <a:pt x="389" y="2763"/>
                    <a:pt x="366" y="2831"/>
                    <a:pt x="343" y="2900"/>
                  </a:cubicBezTo>
                  <a:cubicBezTo>
                    <a:pt x="275" y="3059"/>
                    <a:pt x="229" y="3196"/>
                    <a:pt x="206" y="3356"/>
                  </a:cubicBezTo>
                  <a:cubicBezTo>
                    <a:pt x="161" y="3516"/>
                    <a:pt x="115" y="3676"/>
                    <a:pt x="92" y="3835"/>
                  </a:cubicBezTo>
                  <a:cubicBezTo>
                    <a:pt x="69" y="3995"/>
                    <a:pt x="69" y="4155"/>
                    <a:pt x="47" y="4315"/>
                  </a:cubicBezTo>
                  <a:lnTo>
                    <a:pt x="47" y="4406"/>
                  </a:lnTo>
                  <a:cubicBezTo>
                    <a:pt x="47" y="4452"/>
                    <a:pt x="47" y="4497"/>
                    <a:pt x="47" y="4566"/>
                  </a:cubicBezTo>
                  <a:cubicBezTo>
                    <a:pt x="24" y="4634"/>
                    <a:pt x="24" y="4726"/>
                    <a:pt x="24" y="4794"/>
                  </a:cubicBezTo>
                  <a:cubicBezTo>
                    <a:pt x="1" y="4954"/>
                    <a:pt x="24" y="5114"/>
                    <a:pt x="24" y="5273"/>
                  </a:cubicBezTo>
                  <a:cubicBezTo>
                    <a:pt x="47" y="5433"/>
                    <a:pt x="69" y="5616"/>
                    <a:pt x="69" y="5753"/>
                  </a:cubicBezTo>
                  <a:cubicBezTo>
                    <a:pt x="92" y="5890"/>
                    <a:pt x="115" y="6072"/>
                    <a:pt x="161" y="6232"/>
                  </a:cubicBezTo>
                  <a:cubicBezTo>
                    <a:pt x="206" y="6346"/>
                    <a:pt x="252" y="6483"/>
                    <a:pt x="343" y="6666"/>
                  </a:cubicBezTo>
                  <a:cubicBezTo>
                    <a:pt x="412" y="6803"/>
                    <a:pt x="503" y="6940"/>
                    <a:pt x="572" y="7054"/>
                  </a:cubicBezTo>
                  <a:cubicBezTo>
                    <a:pt x="663" y="7191"/>
                    <a:pt x="754" y="7328"/>
                    <a:pt x="845" y="7465"/>
                  </a:cubicBezTo>
                  <a:cubicBezTo>
                    <a:pt x="1028" y="7761"/>
                    <a:pt x="1233" y="8012"/>
                    <a:pt x="1462" y="8218"/>
                  </a:cubicBezTo>
                  <a:cubicBezTo>
                    <a:pt x="1553" y="8309"/>
                    <a:pt x="1644" y="8378"/>
                    <a:pt x="1758" y="8469"/>
                  </a:cubicBezTo>
                  <a:cubicBezTo>
                    <a:pt x="1827" y="8537"/>
                    <a:pt x="1941" y="8583"/>
                    <a:pt x="2032" y="8629"/>
                  </a:cubicBezTo>
                  <a:lnTo>
                    <a:pt x="2055" y="8629"/>
                  </a:lnTo>
                  <a:lnTo>
                    <a:pt x="2101" y="8652"/>
                  </a:lnTo>
                  <a:lnTo>
                    <a:pt x="2192" y="8697"/>
                  </a:lnTo>
                  <a:cubicBezTo>
                    <a:pt x="2238" y="8720"/>
                    <a:pt x="2261" y="8743"/>
                    <a:pt x="2306" y="8766"/>
                  </a:cubicBezTo>
                  <a:cubicBezTo>
                    <a:pt x="2306" y="8789"/>
                    <a:pt x="2306" y="8834"/>
                    <a:pt x="2329" y="8857"/>
                  </a:cubicBezTo>
                  <a:cubicBezTo>
                    <a:pt x="2352" y="8880"/>
                    <a:pt x="2352" y="8903"/>
                    <a:pt x="2398" y="8925"/>
                  </a:cubicBezTo>
                  <a:cubicBezTo>
                    <a:pt x="2420" y="8925"/>
                    <a:pt x="2443" y="8948"/>
                    <a:pt x="2466" y="8948"/>
                  </a:cubicBezTo>
                  <a:cubicBezTo>
                    <a:pt x="2466" y="8948"/>
                    <a:pt x="2489" y="8971"/>
                    <a:pt x="2512" y="8971"/>
                  </a:cubicBezTo>
                  <a:cubicBezTo>
                    <a:pt x="2535" y="8994"/>
                    <a:pt x="2580" y="8994"/>
                    <a:pt x="2603" y="9017"/>
                  </a:cubicBezTo>
                  <a:lnTo>
                    <a:pt x="2649" y="9017"/>
                  </a:lnTo>
                  <a:cubicBezTo>
                    <a:pt x="2740" y="9062"/>
                    <a:pt x="2831" y="9085"/>
                    <a:pt x="2900" y="9131"/>
                  </a:cubicBezTo>
                  <a:lnTo>
                    <a:pt x="2945" y="9154"/>
                  </a:lnTo>
                  <a:cubicBezTo>
                    <a:pt x="3037" y="9199"/>
                    <a:pt x="3151" y="9245"/>
                    <a:pt x="3242" y="9268"/>
                  </a:cubicBezTo>
                  <a:cubicBezTo>
                    <a:pt x="3311" y="9291"/>
                    <a:pt x="3356" y="9314"/>
                    <a:pt x="3425" y="9336"/>
                  </a:cubicBezTo>
                  <a:cubicBezTo>
                    <a:pt x="3470" y="9336"/>
                    <a:pt x="3516" y="9336"/>
                    <a:pt x="3562" y="9359"/>
                  </a:cubicBezTo>
                  <a:lnTo>
                    <a:pt x="3630" y="9359"/>
                  </a:lnTo>
                  <a:cubicBezTo>
                    <a:pt x="3676" y="9382"/>
                    <a:pt x="3699" y="9405"/>
                    <a:pt x="3744" y="9405"/>
                  </a:cubicBezTo>
                  <a:cubicBezTo>
                    <a:pt x="3767" y="9428"/>
                    <a:pt x="3813" y="9450"/>
                    <a:pt x="3858" y="9473"/>
                  </a:cubicBezTo>
                  <a:cubicBezTo>
                    <a:pt x="3904" y="9473"/>
                    <a:pt x="3973" y="9496"/>
                    <a:pt x="4018" y="9519"/>
                  </a:cubicBezTo>
                  <a:lnTo>
                    <a:pt x="4087" y="9519"/>
                  </a:lnTo>
                  <a:cubicBezTo>
                    <a:pt x="4109" y="9542"/>
                    <a:pt x="4109" y="9542"/>
                    <a:pt x="4132" y="9542"/>
                  </a:cubicBezTo>
                  <a:lnTo>
                    <a:pt x="4155" y="9542"/>
                  </a:lnTo>
                  <a:cubicBezTo>
                    <a:pt x="4201" y="9542"/>
                    <a:pt x="4246" y="9519"/>
                    <a:pt x="4269" y="9496"/>
                  </a:cubicBezTo>
                  <a:cubicBezTo>
                    <a:pt x="4292" y="9473"/>
                    <a:pt x="4292" y="9450"/>
                    <a:pt x="4315" y="9428"/>
                  </a:cubicBezTo>
                  <a:cubicBezTo>
                    <a:pt x="4383" y="9450"/>
                    <a:pt x="4452" y="9450"/>
                    <a:pt x="4520" y="9473"/>
                  </a:cubicBezTo>
                  <a:cubicBezTo>
                    <a:pt x="4657" y="9473"/>
                    <a:pt x="4817" y="9496"/>
                    <a:pt x="4977" y="9496"/>
                  </a:cubicBezTo>
                  <a:lnTo>
                    <a:pt x="5251" y="9496"/>
                  </a:lnTo>
                  <a:cubicBezTo>
                    <a:pt x="5274" y="9496"/>
                    <a:pt x="5319" y="9473"/>
                    <a:pt x="5365" y="9473"/>
                  </a:cubicBezTo>
                  <a:lnTo>
                    <a:pt x="5456" y="9473"/>
                  </a:lnTo>
                  <a:cubicBezTo>
                    <a:pt x="5547" y="9450"/>
                    <a:pt x="5639" y="9450"/>
                    <a:pt x="5730" y="9428"/>
                  </a:cubicBezTo>
                  <a:cubicBezTo>
                    <a:pt x="5799" y="9382"/>
                    <a:pt x="5890" y="9359"/>
                    <a:pt x="5958" y="9336"/>
                  </a:cubicBezTo>
                  <a:lnTo>
                    <a:pt x="5981" y="9314"/>
                  </a:lnTo>
                  <a:cubicBezTo>
                    <a:pt x="6004" y="9314"/>
                    <a:pt x="6050" y="9291"/>
                    <a:pt x="6072" y="9291"/>
                  </a:cubicBezTo>
                  <a:cubicBezTo>
                    <a:pt x="6118" y="9268"/>
                    <a:pt x="6187" y="9245"/>
                    <a:pt x="6255" y="9222"/>
                  </a:cubicBezTo>
                  <a:cubicBezTo>
                    <a:pt x="6301" y="9199"/>
                    <a:pt x="6369" y="9154"/>
                    <a:pt x="6415" y="9131"/>
                  </a:cubicBezTo>
                  <a:cubicBezTo>
                    <a:pt x="6483" y="9085"/>
                    <a:pt x="6552" y="9062"/>
                    <a:pt x="6620" y="9017"/>
                  </a:cubicBezTo>
                  <a:cubicBezTo>
                    <a:pt x="6689" y="8994"/>
                    <a:pt x="6734" y="8948"/>
                    <a:pt x="6803" y="8925"/>
                  </a:cubicBezTo>
                  <a:lnTo>
                    <a:pt x="6849" y="8880"/>
                  </a:lnTo>
                  <a:cubicBezTo>
                    <a:pt x="6940" y="8834"/>
                    <a:pt x="7031" y="8789"/>
                    <a:pt x="7145" y="8743"/>
                  </a:cubicBezTo>
                  <a:cubicBezTo>
                    <a:pt x="7259" y="8652"/>
                    <a:pt x="7396" y="8583"/>
                    <a:pt x="7533" y="8492"/>
                  </a:cubicBezTo>
                  <a:lnTo>
                    <a:pt x="7533" y="8469"/>
                  </a:lnTo>
                  <a:cubicBezTo>
                    <a:pt x="7602" y="8423"/>
                    <a:pt x="7647" y="8378"/>
                    <a:pt x="7716" y="8332"/>
                  </a:cubicBezTo>
                  <a:cubicBezTo>
                    <a:pt x="7762" y="8309"/>
                    <a:pt x="7807" y="8286"/>
                    <a:pt x="7830" y="8241"/>
                  </a:cubicBezTo>
                  <a:lnTo>
                    <a:pt x="7876" y="8195"/>
                  </a:lnTo>
                  <a:cubicBezTo>
                    <a:pt x="7967" y="8127"/>
                    <a:pt x="8058" y="8058"/>
                    <a:pt x="8150" y="7990"/>
                  </a:cubicBezTo>
                  <a:lnTo>
                    <a:pt x="8218" y="7898"/>
                  </a:lnTo>
                  <a:cubicBezTo>
                    <a:pt x="8241" y="7898"/>
                    <a:pt x="8264" y="7876"/>
                    <a:pt x="8287" y="7853"/>
                  </a:cubicBezTo>
                  <a:cubicBezTo>
                    <a:pt x="8332" y="7830"/>
                    <a:pt x="8355" y="7807"/>
                    <a:pt x="8401" y="7761"/>
                  </a:cubicBezTo>
                  <a:cubicBezTo>
                    <a:pt x="8446" y="7716"/>
                    <a:pt x="8515" y="7647"/>
                    <a:pt x="8560" y="7579"/>
                  </a:cubicBezTo>
                  <a:cubicBezTo>
                    <a:pt x="8652" y="7465"/>
                    <a:pt x="8743" y="7328"/>
                    <a:pt x="8811" y="7191"/>
                  </a:cubicBezTo>
                  <a:cubicBezTo>
                    <a:pt x="8880" y="7054"/>
                    <a:pt x="8948" y="6917"/>
                    <a:pt x="8994" y="6780"/>
                  </a:cubicBezTo>
                  <a:cubicBezTo>
                    <a:pt x="9017" y="6711"/>
                    <a:pt x="9040" y="6666"/>
                    <a:pt x="9063" y="6597"/>
                  </a:cubicBezTo>
                  <a:cubicBezTo>
                    <a:pt x="9085" y="6529"/>
                    <a:pt x="9108" y="6483"/>
                    <a:pt x="9131" y="6415"/>
                  </a:cubicBezTo>
                  <a:lnTo>
                    <a:pt x="9131" y="6392"/>
                  </a:lnTo>
                  <a:cubicBezTo>
                    <a:pt x="9200" y="6141"/>
                    <a:pt x="9268" y="5867"/>
                    <a:pt x="9314" y="5593"/>
                  </a:cubicBezTo>
                  <a:cubicBezTo>
                    <a:pt x="9336" y="5456"/>
                    <a:pt x="9359" y="5342"/>
                    <a:pt x="9359" y="5205"/>
                  </a:cubicBezTo>
                  <a:lnTo>
                    <a:pt x="9382" y="5114"/>
                  </a:lnTo>
                  <a:cubicBezTo>
                    <a:pt x="9405" y="4954"/>
                    <a:pt x="9428" y="4771"/>
                    <a:pt x="9428" y="4612"/>
                  </a:cubicBezTo>
                  <a:cubicBezTo>
                    <a:pt x="9428" y="4452"/>
                    <a:pt x="9382" y="4292"/>
                    <a:pt x="9359" y="4132"/>
                  </a:cubicBezTo>
                  <a:lnTo>
                    <a:pt x="9359" y="4109"/>
                  </a:lnTo>
                  <a:cubicBezTo>
                    <a:pt x="9336" y="4064"/>
                    <a:pt x="9336" y="3995"/>
                    <a:pt x="9314" y="3927"/>
                  </a:cubicBezTo>
                  <a:cubicBezTo>
                    <a:pt x="9291" y="3858"/>
                    <a:pt x="9268" y="3790"/>
                    <a:pt x="9245" y="3721"/>
                  </a:cubicBezTo>
                  <a:cubicBezTo>
                    <a:pt x="9222" y="3698"/>
                    <a:pt x="9222" y="3698"/>
                    <a:pt x="9222" y="3698"/>
                  </a:cubicBezTo>
                  <a:cubicBezTo>
                    <a:pt x="9222" y="3676"/>
                    <a:pt x="9222" y="3653"/>
                    <a:pt x="9200" y="3630"/>
                  </a:cubicBezTo>
                  <a:cubicBezTo>
                    <a:pt x="9200" y="3584"/>
                    <a:pt x="9177" y="3562"/>
                    <a:pt x="9177" y="3516"/>
                  </a:cubicBezTo>
                  <a:lnTo>
                    <a:pt x="9177" y="3470"/>
                  </a:lnTo>
                  <a:cubicBezTo>
                    <a:pt x="9154" y="3425"/>
                    <a:pt x="9154" y="3356"/>
                    <a:pt x="9131" y="3288"/>
                  </a:cubicBezTo>
                  <a:cubicBezTo>
                    <a:pt x="9131" y="3219"/>
                    <a:pt x="9108" y="3151"/>
                    <a:pt x="9063" y="3059"/>
                  </a:cubicBezTo>
                  <a:cubicBezTo>
                    <a:pt x="9040" y="3014"/>
                    <a:pt x="9017" y="2968"/>
                    <a:pt x="8994" y="2945"/>
                  </a:cubicBezTo>
                  <a:cubicBezTo>
                    <a:pt x="8994" y="2900"/>
                    <a:pt x="8971" y="2877"/>
                    <a:pt x="8948" y="2831"/>
                  </a:cubicBezTo>
                  <a:cubicBezTo>
                    <a:pt x="8926" y="2808"/>
                    <a:pt x="8926" y="2785"/>
                    <a:pt x="8903" y="2740"/>
                  </a:cubicBezTo>
                  <a:cubicBezTo>
                    <a:pt x="8880" y="2717"/>
                    <a:pt x="8880" y="2671"/>
                    <a:pt x="8857" y="2626"/>
                  </a:cubicBezTo>
                  <a:cubicBezTo>
                    <a:pt x="8834" y="2603"/>
                    <a:pt x="8811" y="2557"/>
                    <a:pt x="8789" y="2512"/>
                  </a:cubicBezTo>
                  <a:cubicBezTo>
                    <a:pt x="8789" y="2489"/>
                    <a:pt x="8766" y="2466"/>
                    <a:pt x="8743" y="2443"/>
                  </a:cubicBezTo>
                  <a:cubicBezTo>
                    <a:pt x="8743" y="2397"/>
                    <a:pt x="8720" y="2375"/>
                    <a:pt x="8697" y="2329"/>
                  </a:cubicBezTo>
                  <a:cubicBezTo>
                    <a:pt x="8697" y="2306"/>
                    <a:pt x="8675" y="2283"/>
                    <a:pt x="8675" y="2260"/>
                  </a:cubicBezTo>
                  <a:cubicBezTo>
                    <a:pt x="8629" y="2192"/>
                    <a:pt x="8606" y="2124"/>
                    <a:pt x="8560" y="2055"/>
                  </a:cubicBezTo>
                  <a:cubicBezTo>
                    <a:pt x="8538" y="2032"/>
                    <a:pt x="8515" y="2009"/>
                    <a:pt x="8492" y="1964"/>
                  </a:cubicBezTo>
                  <a:lnTo>
                    <a:pt x="8469" y="1941"/>
                  </a:lnTo>
                  <a:cubicBezTo>
                    <a:pt x="8446" y="1895"/>
                    <a:pt x="8423" y="1850"/>
                    <a:pt x="8401" y="1804"/>
                  </a:cubicBezTo>
                  <a:cubicBezTo>
                    <a:pt x="8332" y="1690"/>
                    <a:pt x="8241" y="1599"/>
                    <a:pt x="8172" y="1507"/>
                  </a:cubicBezTo>
                  <a:lnTo>
                    <a:pt x="8081" y="1416"/>
                  </a:lnTo>
                  <a:cubicBezTo>
                    <a:pt x="8058" y="1370"/>
                    <a:pt x="8035" y="1347"/>
                    <a:pt x="8013" y="1325"/>
                  </a:cubicBezTo>
                  <a:lnTo>
                    <a:pt x="7967" y="1279"/>
                  </a:lnTo>
                  <a:cubicBezTo>
                    <a:pt x="7876" y="1211"/>
                    <a:pt x="7784" y="1142"/>
                    <a:pt x="7716" y="1074"/>
                  </a:cubicBezTo>
                  <a:cubicBezTo>
                    <a:pt x="7670" y="1028"/>
                    <a:pt x="7625" y="982"/>
                    <a:pt x="7602" y="959"/>
                  </a:cubicBezTo>
                  <a:cubicBezTo>
                    <a:pt x="7556" y="914"/>
                    <a:pt x="7510" y="868"/>
                    <a:pt x="7465" y="845"/>
                  </a:cubicBezTo>
                  <a:cubicBezTo>
                    <a:pt x="7396" y="777"/>
                    <a:pt x="7305" y="708"/>
                    <a:pt x="7191" y="640"/>
                  </a:cubicBezTo>
                  <a:cubicBezTo>
                    <a:pt x="7145" y="617"/>
                    <a:pt x="7077" y="571"/>
                    <a:pt x="7031" y="549"/>
                  </a:cubicBezTo>
                  <a:lnTo>
                    <a:pt x="6940" y="503"/>
                  </a:lnTo>
                  <a:cubicBezTo>
                    <a:pt x="6894" y="457"/>
                    <a:pt x="6849" y="434"/>
                    <a:pt x="6780" y="389"/>
                  </a:cubicBezTo>
                  <a:cubicBezTo>
                    <a:pt x="6757" y="389"/>
                    <a:pt x="6734" y="389"/>
                    <a:pt x="6712" y="366"/>
                  </a:cubicBezTo>
                  <a:lnTo>
                    <a:pt x="6666" y="366"/>
                  </a:lnTo>
                  <a:lnTo>
                    <a:pt x="6643" y="343"/>
                  </a:lnTo>
                  <a:lnTo>
                    <a:pt x="6620" y="320"/>
                  </a:lnTo>
                  <a:cubicBezTo>
                    <a:pt x="6597" y="320"/>
                    <a:pt x="6552" y="298"/>
                    <a:pt x="6529" y="275"/>
                  </a:cubicBezTo>
                  <a:cubicBezTo>
                    <a:pt x="6460" y="252"/>
                    <a:pt x="6392" y="229"/>
                    <a:pt x="6301" y="183"/>
                  </a:cubicBezTo>
                  <a:cubicBezTo>
                    <a:pt x="6232" y="161"/>
                    <a:pt x="6164" y="138"/>
                    <a:pt x="6095" y="138"/>
                  </a:cubicBezTo>
                  <a:cubicBezTo>
                    <a:pt x="6004" y="115"/>
                    <a:pt x="5913" y="92"/>
                    <a:pt x="5821" y="92"/>
                  </a:cubicBezTo>
                  <a:cubicBezTo>
                    <a:pt x="5776" y="69"/>
                    <a:pt x="5707" y="69"/>
                    <a:pt x="5662" y="69"/>
                  </a:cubicBezTo>
                  <a:lnTo>
                    <a:pt x="5570" y="69"/>
                  </a:lnTo>
                  <a:cubicBezTo>
                    <a:pt x="5547" y="69"/>
                    <a:pt x="5502" y="46"/>
                    <a:pt x="5479" y="46"/>
                  </a:cubicBezTo>
                  <a:lnTo>
                    <a:pt x="5342" y="46"/>
                  </a:lnTo>
                  <a:cubicBezTo>
                    <a:pt x="5251" y="24"/>
                    <a:pt x="5182" y="24"/>
                    <a:pt x="5091" y="24"/>
                  </a:cubicBezTo>
                  <a:lnTo>
                    <a:pt x="4840" y="24"/>
                  </a:lnTo>
                  <a:cubicBezTo>
                    <a:pt x="4703" y="24"/>
                    <a:pt x="4566" y="24"/>
                    <a:pt x="44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0" name="Google Shape;9833;p58"/>
            <p:cNvSpPr/>
            <p:nvPr/>
          </p:nvSpPr>
          <p:spPr>
            <a:xfrm>
              <a:off x="5886109" y="3856558"/>
              <a:ext cx="78520" cy="292507"/>
            </a:xfrm>
            <a:custGeom>
              <a:avLst/>
              <a:gdLst/>
              <a:ahLst/>
              <a:cxnLst/>
              <a:rect l="l" t="t" r="r" b="b"/>
              <a:pathLst>
                <a:path w="1667" h="6210" extrusionOk="0">
                  <a:moveTo>
                    <a:pt x="868" y="1"/>
                  </a:moveTo>
                  <a:cubicBezTo>
                    <a:pt x="822" y="24"/>
                    <a:pt x="799" y="24"/>
                    <a:pt x="777" y="24"/>
                  </a:cubicBezTo>
                  <a:lnTo>
                    <a:pt x="685" y="24"/>
                  </a:lnTo>
                  <a:cubicBezTo>
                    <a:pt x="868" y="412"/>
                    <a:pt x="1028" y="823"/>
                    <a:pt x="1165" y="1211"/>
                  </a:cubicBezTo>
                  <a:cubicBezTo>
                    <a:pt x="1256" y="1485"/>
                    <a:pt x="1324" y="1758"/>
                    <a:pt x="1393" y="2055"/>
                  </a:cubicBezTo>
                  <a:cubicBezTo>
                    <a:pt x="1439" y="2329"/>
                    <a:pt x="1484" y="2603"/>
                    <a:pt x="1507" y="2877"/>
                  </a:cubicBezTo>
                  <a:lnTo>
                    <a:pt x="1507" y="2854"/>
                  </a:lnTo>
                  <a:cubicBezTo>
                    <a:pt x="1507" y="3151"/>
                    <a:pt x="1530" y="3448"/>
                    <a:pt x="1507" y="3744"/>
                  </a:cubicBezTo>
                  <a:cubicBezTo>
                    <a:pt x="1507" y="4064"/>
                    <a:pt x="1484" y="4383"/>
                    <a:pt x="1416" y="4703"/>
                  </a:cubicBezTo>
                  <a:lnTo>
                    <a:pt x="1416" y="4680"/>
                  </a:lnTo>
                  <a:cubicBezTo>
                    <a:pt x="1370" y="4954"/>
                    <a:pt x="1279" y="5228"/>
                    <a:pt x="1165" y="5479"/>
                  </a:cubicBezTo>
                  <a:cubicBezTo>
                    <a:pt x="1096" y="5593"/>
                    <a:pt x="1028" y="5730"/>
                    <a:pt x="914" y="5844"/>
                  </a:cubicBezTo>
                  <a:cubicBezTo>
                    <a:pt x="868" y="5890"/>
                    <a:pt x="822" y="5936"/>
                    <a:pt x="777" y="5958"/>
                  </a:cubicBezTo>
                  <a:cubicBezTo>
                    <a:pt x="731" y="6004"/>
                    <a:pt x="685" y="6027"/>
                    <a:pt x="640" y="6027"/>
                  </a:cubicBezTo>
                  <a:cubicBezTo>
                    <a:pt x="617" y="6050"/>
                    <a:pt x="571" y="6050"/>
                    <a:pt x="548" y="6050"/>
                  </a:cubicBezTo>
                  <a:lnTo>
                    <a:pt x="457" y="6050"/>
                  </a:lnTo>
                  <a:cubicBezTo>
                    <a:pt x="434" y="6050"/>
                    <a:pt x="411" y="6027"/>
                    <a:pt x="389" y="6027"/>
                  </a:cubicBezTo>
                  <a:cubicBezTo>
                    <a:pt x="366" y="6004"/>
                    <a:pt x="343" y="6004"/>
                    <a:pt x="320" y="5981"/>
                  </a:cubicBezTo>
                  <a:cubicBezTo>
                    <a:pt x="297" y="5958"/>
                    <a:pt x="274" y="5936"/>
                    <a:pt x="252" y="5913"/>
                  </a:cubicBezTo>
                  <a:cubicBezTo>
                    <a:pt x="229" y="5867"/>
                    <a:pt x="206" y="5821"/>
                    <a:pt x="206" y="5776"/>
                  </a:cubicBezTo>
                  <a:cubicBezTo>
                    <a:pt x="183" y="5730"/>
                    <a:pt x="183" y="5684"/>
                    <a:pt x="160" y="5639"/>
                  </a:cubicBezTo>
                  <a:cubicBezTo>
                    <a:pt x="160" y="5593"/>
                    <a:pt x="115" y="5570"/>
                    <a:pt x="69" y="5570"/>
                  </a:cubicBezTo>
                  <a:cubicBezTo>
                    <a:pt x="23" y="5593"/>
                    <a:pt x="1" y="5616"/>
                    <a:pt x="1" y="5662"/>
                  </a:cubicBezTo>
                  <a:cubicBezTo>
                    <a:pt x="46" y="5821"/>
                    <a:pt x="92" y="5981"/>
                    <a:pt x="206" y="6095"/>
                  </a:cubicBezTo>
                  <a:cubicBezTo>
                    <a:pt x="274" y="6141"/>
                    <a:pt x="320" y="6164"/>
                    <a:pt x="389" y="6187"/>
                  </a:cubicBezTo>
                  <a:cubicBezTo>
                    <a:pt x="434" y="6209"/>
                    <a:pt x="503" y="6209"/>
                    <a:pt x="571" y="6209"/>
                  </a:cubicBezTo>
                  <a:cubicBezTo>
                    <a:pt x="640" y="6209"/>
                    <a:pt x="708" y="6187"/>
                    <a:pt x="754" y="6164"/>
                  </a:cubicBezTo>
                  <a:cubicBezTo>
                    <a:pt x="822" y="6118"/>
                    <a:pt x="891" y="6072"/>
                    <a:pt x="959" y="6027"/>
                  </a:cubicBezTo>
                  <a:cubicBezTo>
                    <a:pt x="1005" y="5981"/>
                    <a:pt x="1073" y="5913"/>
                    <a:pt x="1119" y="5844"/>
                  </a:cubicBezTo>
                  <a:cubicBezTo>
                    <a:pt x="1165" y="5776"/>
                    <a:pt x="1210" y="5707"/>
                    <a:pt x="1256" y="5639"/>
                  </a:cubicBezTo>
                  <a:cubicBezTo>
                    <a:pt x="1439" y="5319"/>
                    <a:pt x="1530" y="4977"/>
                    <a:pt x="1598" y="4612"/>
                  </a:cubicBezTo>
                  <a:cubicBezTo>
                    <a:pt x="1667" y="4246"/>
                    <a:pt x="1667" y="3858"/>
                    <a:pt x="1667" y="3470"/>
                  </a:cubicBezTo>
                  <a:cubicBezTo>
                    <a:pt x="1667" y="3174"/>
                    <a:pt x="1667" y="2877"/>
                    <a:pt x="1644" y="2603"/>
                  </a:cubicBezTo>
                  <a:cubicBezTo>
                    <a:pt x="1598" y="2169"/>
                    <a:pt x="1507" y="1781"/>
                    <a:pt x="1370" y="1370"/>
                  </a:cubicBezTo>
                  <a:cubicBezTo>
                    <a:pt x="1233" y="914"/>
                    <a:pt x="1051" y="457"/>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1" name="Google Shape;9834;p58"/>
            <p:cNvSpPr/>
            <p:nvPr/>
          </p:nvSpPr>
          <p:spPr>
            <a:xfrm>
              <a:off x="5952762" y="407804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2" name="Google Shape;9835;p58"/>
            <p:cNvSpPr/>
            <p:nvPr/>
          </p:nvSpPr>
          <p:spPr>
            <a:xfrm>
              <a:off x="5656002" y="4120011"/>
              <a:ext cx="236596" cy="101365"/>
            </a:xfrm>
            <a:custGeom>
              <a:avLst/>
              <a:gdLst/>
              <a:ahLst/>
              <a:cxnLst/>
              <a:rect l="l" t="t" r="r" b="b"/>
              <a:pathLst>
                <a:path w="5023" h="2152" extrusionOk="0">
                  <a:moveTo>
                    <a:pt x="4954" y="0"/>
                  </a:moveTo>
                  <a:cubicBezTo>
                    <a:pt x="4931" y="0"/>
                    <a:pt x="4931" y="0"/>
                    <a:pt x="4908" y="23"/>
                  </a:cubicBezTo>
                  <a:cubicBezTo>
                    <a:pt x="4908" y="23"/>
                    <a:pt x="4886" y="23"/>
                    <a:pt x="4863" y="46"/>
                  </a:cubicBezTo>
                  <a:cubicBezTo>
                    <a:pt x="4794" y="251"/>
                    <a:pt x="4703" y="434"/>
                    <a:pt x="4612" y="616"/>
                  </a:cubicBezTo>
                  <a:lnTo>
                    <a:pt x="4589" y="616"/>
                  </a:lnTo>
                  <a:cubicBezTo>
                    <a:pt x="4452" y="822"/>
                    <a:pt x="4315" y="982"/>
                    <a:pt x="4132" y="1141"/>
                  </a:cubicBezTo>
                  <a:cubicBezTo>
                    <a:pt x="4132" y="1141"/>
                    <a:pt x="4132" y="1141"/>
                    <a:pt x="4155" y="1119"/>
                  </a:cubicBezTo>
                  <a:lnTo>
                    <a:pt x="4155" y="1119"/>
                  </a:lnTo>
                  <a:cubicBezTo>
                    <a:pt x="3927" y="1301"/>
                    <a:pt x="3699" y="1461"/>
                    <a:pt x="3425" y="1575"/>
                  </a:cubicBezTo>
                  <a:lnTo>
                    <a:pt x="3448" y="1575"/>
                  </a:lnTo>
                  <a:cubicBezTo>
                    <a:pt x="3128" y="1735"/>
                    <a:pt x="2786" y="1849"/>
                    <a:pt x="2420" y="1917"/>
                  </a:cubicBezTo>
                  <a:cubicBezTo>
                    <a:pt x="2147" y="1969"/>
                    <a:pt x="1860" y="1994"/>
                    <a:pt x="1579" y="1994"/>
                  </a:cubicBezTo>
                  <a:cubicBezTo>
                    <a:pt x="1486" y="1994"/>
                    <a:pt x="1393" y="1992"/>
                    <a:pt x="1302" y="1986"/>
                  </a:cubicBezTo>
                  <a:cubicBezTo>
                    <a:pt x="960" y="1963"/>
                    <a:pt x="640" y="1895"/>
                    <a:pt x="320" y="1803"/>
                  </a:cubicBezTo>
                  <a:cubicBezTo>
                    <a:pt x="275" y="1781"/>
                    <a:pt x="229" y="1758"/>
                    <a:pt x="206" y="1758"/>
                  </a:cubicBezTo>
                  <a:cubicBezTo>
                    <a:pt x="138" y="1781"/>
                    <a:pt x="69" y="1803"/>
                    <a:pt x="1" y="1849"/>
                  </a:cubicBezTo>
                  <a:cubicBezTo>
                    <a:pt x="457" y="2054"/>
                    <a:pt x="982" y="2146"/>
                    <a:pt x="1485" y="2146"/>
                  </a:cubicBezTo>
                  <a:cubicBezTo>
                    <a:pt x="1543" y="2150"/>
                    <a:pt x="1602" y="2152"/>
                    <a:pt x="1660" y="2152"/>
                  </a:cubicBezTo>
                  <a:cubicBezTo>
                    <a:pt x="1921" y="2152"/>
                    <a:pt x="2182" y="2115"/>
                    <a:pt x="2443" y="2077"/>
                  </a:cubicBezTo>
                  <a:cubicBezTo>
                    <a:pt x="2740" y="2009"/>
                    <a:pt x="3060" y="1917"/>
                    <a:pt x="3333" y="1803"/>
                  </a:cubicBezTo>
                  <a:cubicBezTo>
                    <a:pt x="3721" y="1644"/>
                    <a:pt x="4064" y="1415"/>
                    <a:pt x="4361" y="1141"/>
                  </a:cubicBezTo>
                  <a:cubicBezTo>
                    <a:pt x="4657" y="845"/>
                    <a:pt x="4886" y="502"/>
                    <a:pt x="5023" y="114"/>
                  </a:cubicBezTo>
                  <a:cubicBezTo>
                    <a:pt x="5023" y="91"/>
                    <a:pt x="5023" y="91"/>
                    <a:pt x="5023" y="69"/>
                  </a:cubicBezTo>
                  <a:cubicBezTo>
                    <a:pt x="5023" y="46"/>
                    <a:pt x="5000" y="23"/>
                    <a:pt x="4977" y="23"/>
                  </a:cubicBezTo>
                  <a:cubicBezTo>
                    <a:pt x="4977" y="0"/>
                    <a:pt x="4954" y="0"/>
                    <a:pt x="4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3" name="Google Shape;9836;p58"/>
            <p:cNvSpPr/>
            <p:nvPr/>
          </p:nvSpPr>
          <p:spPr>
            <a:xfrm>
              <a:off x="5872118" y="414902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4" name="Google Shape;9837;p58"/>
            <p:cNvSpPr/>
            <p:nvPr/>
          </p:nvSpPr>
          <p:spPr>
            <a:xfrm>
              <a:off x="5817289" y="4194200"/>
              <a:ext cx="47" cy="1083"/>
            </a:xfrm>
            <a:custGeom>
              <a:avLst/>
              <a:gdLst/>
              <a:ahLst/>
              <a:cxnLst/>
              <a:rect l="l" t="t" r="r" b="b"/>
              <a:pathLst>
                <a:path w="1" h="23" extrusionOk="0">
                  <a:moveTo>
                    <a:pt x="1" y="23"/>
                  </a:moveTo>
                  <a:cubicBezTo>
                    <a:pt x="1" y="23"/>
                    <a:pt x="1" y="23"/>
                    <a:pt x="1" y="0"/>
                  </a:cubicBezTo>
                  <a:cubicBezTo>
                    <a:pt x="1" y="23"/>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5" name="Google Shape;9838;p58"/>
            <p:cNvSpPr/>
            <p:nvPr/>
          </p:nvSpPr>
          <p:spPr>
            <a:xfrm>
              <a:off x="4667934" y="3669508"/>
              <a:ext cx="258075" cy="248371"/>
            </a:xfrm>
            <a:custGeom>
              <a:avLst/>
              <a:gdLst/>
              <a:ahLst/>
              <a:cxnLst/>
              <a:rect l="l" t="t" r="r" b="b"/>
              <a:pathLst>
                <a:path w="5479" h="5273" extrusionOk="0">
                  <a:moveTo>
                    <a:pt x="982" y="0"/>
                  </a:moveTo>
                  <a:cubicBezTo>
                    <a:pt x="891" y="0"/>
                    <a:pt x="822" y="23"/>
                    <a:pt x="731" y="46"/>
                  </a:cubicBezTo>
                  <a:cubicBezTo>
                    <a:pt x="617" y="69"/>
                    <a:pt x="503" y="114"/>
                    <a:pt x="389" y="183"/>
                  </a:cubicBezTo>
                  <a:cubicBezTo>
                    <a:pt x="297" y="274"/>
                    <a:pt x="206" y="366"/>
                    <a:pt x="160" y="457"/>
                  </a:cubicBezTo>
                  <a:cubicBezTo>
                    <a:pt x="92" y="571"/>
                    <a:pt x="46" y="708"/>
                    <a:pt x="23" y="845"/>
                  </a:cubicBezTo>
                  <a:cubicBezTo>
                    <a:pt x="0" y="982"/>
                    <a:pt x="0" y="1142"/>
                    <a:pt x="23" y="1301"/>
                  </a:cubicBezTo>
                  <a:cubicBezTo>
                    <a:pt x="46" y="1484"/>
                    <a:pt x="92" y="1644"/>
                    <a:pt x="160" y="1804"/>
                  </a:cubicBezTo>
                  <a:cubicBezTo>
                    <a:pt x="206" y="1986"/>
                    <a:pt x="297" y="2146"/>
                    <a:pt x="389" y="2306"/>
                  </a:cubicBezTo>
                  <a:cubicBezTo>
                    <a:pt x="480" y="2443"/>
                    <a:pt x="548" y="2580"/>
                    <a:pt x="640" y="2694"/>
                  </a:cubicBezTo>
                  <a:cubicBezTo>
                    <a:pt x="845" y="2968"/>
                    <a:pt x="1050" y="3196"/>
                    <a:pt x="1279" y="3424"/>
                  </a:cubicBezTo>
                  <a:cubicBezTo>
                    <a:pt x="1781" y="3881"/>
                    <a:pt x="2329" y="4269"/>
                    <a:pt x="2945" y="4565"/>
                  </a:cubicBezTo>
                  <a:cubicBezTo>
                    <a:pt x="3561" y="4862"/>
                    <a:pt x="4223" y="5068"/>
                    <a:pt x="4885" y="5205"/>
                  </a:cubicBezTo>
                  <a:cubicBezTo>
                    <a:pt x="5091" y="5227"/>
                    <a:pt x="5296" y="5250"/>
                    <a:pt x="5479" y="5273"/>
                  </a:cubicBezTo>
                  <a:cubicBezTo>
                    <a:pt x="5456" y="5250"/>
                    <a:pt x="5456" y="5227"/>
                    <a:pt x="5433" y="5182"/>
                  </a:cubicBezTo>
                  <a:cubicBezTo>
                    <a:pt x="5410" y="5159"/>
                    <a:pt x="5410" y="5136"/>
                    <a:pt x="5387" y="5113"/>
                  </a:cubicBezTo>
                  <a:cubicBezTo>
                    <a:pt x="5091" y="5068"/>
                    <a:pt x="4817" y="5022"/>
                    <a:pt x="4520" y="4953"/>
                  </a:cubicBezTo>
                  <a:cubicBezTo>
                    <a:pt x="3881" y="4794"/>
                    <a:pt x="3242" y="4565"/>
                    <a:pt x="2671" y="4246"/>
                  </a:cubicBezTo>
                  <a:lnTo>
                    <a:pt x="2694" y="4246"/>
                  </a:lnTo>
                  <a:cubicBezTo>
                    <a:pt x="2192" y="3972"/>
                    <a:pt x="1758" y="3652"/>
                    <a:pt x="1347" y="3264"/>
                  </a:cubicBezTo>
                  <a:cubicBezTo>
                    <a:pt x="1050" y="2968"/>
                    <a:pt x="777" y="2648"/>
                    <a:pt x="571" y="2283"/>
                  </a:cubicBezTo>
                  <a:cubicBezTo>
                    <a:pt x="434" y="2055"/>
                    <a:pt x="297" y="1826"/>
                    <a:pt x="229" y="1552"/>
                  </a:cubicBezTo>
                  <a:cubicBezTo>
                    <a:pt x="183" y="1416"/>
                    <a:pt x="160" y="1256"/>
                    <a:pt x="160" y="1119"/>
                  </a:cubicBezTo>
                  <a:cubicBezTo>
                    <a:pt x="160" y="1005"/>
                    <a:pt x="160" y="913"/>
                    <a:pt x="183" y="799"/>
                  </a:cubicBezTo>
                  <a:cubicBezTo>
                    <a:pt x="183" y="799"/>
                    <a:pt x="183" y="776"/>
                    <a:pt x="183" y="776"/>
                  </a:cubicBezTo>
                  <a:cubicBezTo>
                    <a:pt x="206" y="708"/>
                    <a:pt x="229" y="639"/>
                    <a:pt x="274" y="571"/>
                  </a:cubicBezTo>
                  <a:cubicBezTo>
                    <a:pt x="297" y="503"/>
                    <a:pt x="343" y="457"/>
                    <a:pt x="389" y="388"/>
                  </a:cubicBezTo>
                  <a:cubicBezTo>
                    <a:pt x="434" y="366"/>
                    <a:pt x="480" y="320"/>
                    <a:pt x="548" y="274"/>
                  </a:cubicBezTo>
                  <a:cubicBezTo>
                    <a:pt x="594" y="251"/>
                    <a:pt x="662" y="229"/>
                    <a:pt x="731" y="206"/>
                  </a:cubicBezTo>
                  <a:cubicBezTo>
                    <a:pt x="799" y="183"/>
                    <a:pt x="868" y="183"/>
                    <a:pt x="936" y="160"/>
                  </a:cubicBezTo>
                  <a:cubicBezTo>
                    <a:pt x="1073" y="160"/>
                    <a:pt x="1187" y="183"/>
                    <a:pt x="1302" y="206"/>
                  </a:cubicBezTo>
                  <a:cubicBezTo>
                    <a:pt x="1461" y="251"/>
                    <a:pt x="1621" y="320"/>
                    <a:pt x="1758" y="388"/>
                  </a:cubicBezTo>
                  <a:cubicBezTo>
                    <a:pt x="1758" y="411"/>
                    <a:pt x="1758" y="411"/>
                    <a:pt x="1758" y="411"/>
                  </a:cubicBezTo>
                  <a:lnTo>
                    <a:pt x="1781" y="411"/>
                  </a:lnTo>
                  <a:cubicBezTo>
                    <a:pt x="1872" y="457"/>
                    <a:pt x="1963" y="525"/>
                    <a:pt x="2055" y="594"/>
                  </a:cubicBezTo>
                  <a:cubicBezTo>
                    <a:pt x="2074" y="603"/>
                    <a:pt x="2093" y="609"/>
                    <a:pt x="2110" y="609"/>
                  </a:cubicBezTo>
                  <a:cubicBezTo>
                    <a:pt x="2134" y="609"/>
                    <a:pt x="2156" y="598"/>
                    <a:pt x="2169" y="571"/>
                  </a:cubicBezTo>
                  <a:cubicBezTo>
                    <a:pt x="2192" y="548"/>
                    <a:pt x="2192" y="480"/>
                    <a:pt x="2146" y="457"/>
                  </a:cubicBezTo>
                  <a:cubicBezTo>
                    <a:pt x="1849" y="251"/>
                    <a:pt x="1507" y="69"/>
                    <a:pt x="1142" y="23"/>
                  </a:cubicBezTo>
                  <a:cubicBezTo>
                    <a:pt x="1096" y="23"/>
                    <a:pt x="1028" y="0"/>
                    <a:pt x="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6" name="Google Shape;9839;p58"/>
            <p:cNvSpPr/>
            <p:nvPr/>
          </p:nvSpPr>
          <p:spPr>
            <a:xfrm>
              <a:off x="4693748" y="3682415"/>
              <a:ext cx="47" cy="47"/>
            </a:xfrm>
            <a:custGeom>
              <a:avLst/>
              <a:gdLst/>
              <a:ahLst/>
              <a:cxnLst/>
              <a:rect l="l" t="t" r="r" b="b"/>
              <a:pathLst>
                <a:path w="1" h="1" extrusionOk="0">
                  <a:moveTo>
                    <a:pt x="0" y="0"/>
                  </a:move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7" name="Google Shape;9840;p58"/>
            <p:cNvSpPr/>
            <p:nvPr/>
          </p:nvSpPr>
          <p:spPr>
            <a:xfrm>
              <a:off x="4750744" y="3688868"/>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8" name="Google Shape;9841;p58"/>
            <p:cNvSpPr/>
            <p:nvPr/>
          </p:nvSpPr>
          <p:spPr>
            <a:xfrm>
              <a:off x="4751781" y="3688868"/>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9" name="Google Shape;9842;p58"/>
            <p:cNvSpPr/>
            <p:nvPr/>
          </p:nvSpPr>
          <p:spPr>
            <a:xfrm>
              <a:off x="4751781" y="3688868"/>
              <a:ext cx="47" cy="47"/>
            </a:xfrm>
            <a:custGeom>
              <a:avLst/>
              <a:gdLst/>
              <a:ahLst/>
              <a:cxnLst/>
              <a:rect l="l" t="t" r="r" b="b"/>
              <a:pathLst>
                <a:path w="1" h="1" extrusionOk="0">
                  <a:moveTo>
                    <a:pt x="1"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0" name="Google Shape;9843;p58"/>
            <p:cNvSpPr/>
            <p:nvPr/>
          </p:nvSpPr>
          <p:spPr>
            <a:xfrm>
              <a:off x="4676555" y="3706061"/>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1" name="Google Shape;9844;p58"/>
            <p:cNvSpPr/>
            <p:nvPr/>
          </p:nvSpPr>
          <p:spPr>
            <a:xfrm>
              <a:off x="4676555" y="3706061"/>
              <a:ext cx="47" cy="1130"/>
            </a:xfrm>
            <a:custGeom>
              <a:avLst/>
              <a:gdLst/>
              <a:ahLst/>
              <a:cxnLst/>
              <a:rect l="l" t="t" r="r" b="b"/>
              <a:pathLst>
                <a:path w="1" h="24" extrusionOk="0">
                  <a:moveTo>
                    <a:pt x="0" y="23"/>
                  </a:moveTo>
                  <a:lnTo>
                    <a:pt x="0" y="23"/>
                  </a:lnTo>
                  <a:cubicBezTo>
                    <a:pt x="0" y="23"/>
                    <a:pt x="0" y="23"/>
                    <a:pt x="0" y="0"/>
                  </a:cubicBezTo>
                  <a:cubicBezTo>
                    <a:pt x="0" y="23"/>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2" name="Google Shape;9845;p58"/>
            <p:cNvSpPr/>
            <p:nvPr/>
          </p:nvSpPr>
          <p:spPr>
            <a:xfrm>
              <a:off x="4676555" y="370714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3" name="Google Shape;9846;p58"/>
            <p:cNvSpPr/>
            <p:nvPr/>
          </p:nvSpPr>
          <p:spPr>
            <a:xfrm>
              <a:off x="4978637" y="3888824"/>
              <a:ext cx="94676" cy="30146"/>
            </a:xfrm>
            <a:custGeom>
              <a:avLst/>
              <a:gdLst/>
              <a:ahLst/>
              <a:cxnLst/>
              <a:rect l="l" t="t" r="r" b="b"/>
              <a:pathLst>
                <a:path w="2010" h="640" extrusionOk="0">
                  <a:moveTo>
                    <a:pt x="2010" y="1"/>
                  </a:moveTo>
                  <a:cubicBezTo>
                    <a:pt x="1781" y="115"/>
                    <a:pt x="1530" y="206"/>
                    <a:pt x="1279" y="275"/>
                  </a:cubicBezTo>
                  <a:cubicBezTo>
                    <a:pt x="868" y="389"/>
                    <a:pt x="435" y="457"/>
                    <a:pt x="1" y="480"/>
                  </a:cubicBezTo>
                  <a:cubicBezTo>
                    <a:pt x="24" y="526"/>
                    <a:pt x="24" y="549"/>
                    <a:pt x="47" y="571"/>
                  </a:cubicBezTo>
                  <a:cubicBezTo>
                    <a:pt x="47" y="594"/>
                    <a:pt x="69" y="617"/>
                    <a:pt x="69" y="640"/>
                  </a:cubicBezTo>
                  <a:cubicBezTo>
                    <a:pt x="161" y="640"/>
                    <a:pt x="229" y="640"/>
                    <a:pt x="321" y="617"/>
                  </a:cubicBezTo>
                  <a:cubicBezTo>
                    <a:pt x="891" y="571"/>
                    <a:pt x="1485" y="412"/>
                    <a:pt x="2010" y="183"/>
                  </a:cubicBezTo>
                  <a:cubicBezTo>
                    <a:pt x="2010" y="138"/>
                    <a:pt x="2010" y="92"/>
                    <a:pt x="2010" y="46"/>
                  </a:cubicBezTo>
                  <a:lnTo>
                    <a:pt x="201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4" name="Google Shape;9847;p58"/>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5" name="Google Shape;9848;p58"/>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6" name="Google Shape;9849;p58"/>
            <p:cNvSpPr/>
            <p:nvPr/>
          </p:nvSpPr>
          <p:spPr>
            <a:xfrm>
              <a:off x="4693748" y="3682415"/>
              <a:ext cx="47" cy="47"/>
            </a:xfrm>
            <a:custGeom>
              <a:avLst/>
              <a:gdLst/>
              <a:ahLst/>
              <a:cxnLst/>
              <a:rect l="l" t="t" r="r" b="b"/>
              <a:pathLst>
                <a:path w="1" h="1" extrusionOk="0">
                  <a:moveTo>
                    <a:pt x="0"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7" name="Google Shape;9850;p58"/>
            <p:cNvSpPr/>
            <p:nvPr/>
          </p:nvSpPr>
          <p:spPr>
            <a:xfrm>
              <a:off x="4693748" y="3682415"/>
              <a:ext cx="47" cy="47"/>
            </a:xfrm>
            <a:custGeom>
              <a:avLst/>
              <a:gdLst/>
              <a:ahLst/>
              <a:cxnLst/>
              <a:rect l="l" t="t" r="r" b="b"/>
              <a:pathLst>
                <a:path w="1" h="1" extrusionOk="0">
                  <a:moveTo>
                    <a:pt x="0" y="0"/>
                  </a:move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8" name="Google Shape;9851;p58"/>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9" name="Google Shape;9852;p58"/>
            <p:cNvSpPr/>
            <p:nvPr/>
          </p:nvSpPr>
          <p:spPr>
            <a:xfrm>
              <a:off x="4750744" y="3688868"/>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0" name="Google Shape;9853;p58"/>
            <p:cNvSpPr/>
            <p:nvPr/>
          </p:nvSpPr>
          <p:spPr>
            <a:xfrm>
              <a:off x="4676555" y="3706061"/>
              <a:ext cx="47" cy="47"/>
            </a:xfrm>
            <a:custGeom>
              <a:avLst/>
              <a:gdLst/>
              <a:ahLst/>
              <a:cxnLst/>
              <a:rect l="l" t="t" r="r" b="b"/>
              <a:pathLst>
                <a:path w="1" h="1" extrusionOk="0">
                  <a:moveTo>
                    <a:pt x="0" y="0"/>
                  </a:moveTo>
                  <a:lnTo>
                    <a:pt x="0" y="0"/>
                  </a:ln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1" name="Google Shape;9854;p58"/>
            <p:cNvSpPr/>
            <p:nvPr/>
          </p:nvSpPr>
          <p:spPr>
            <a:xfrm>
              <a:off x="4676555" y="3706061"/>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2" name="Google Shape;9855;p58"/>
            <p:cNvSpPr/>
            <p:nvPr/>
          </p:nvSpPr>
          <p:spPr>
            <a:xfrm>
              <a:off x="4676555" y="3707144"/>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3" name="Google Shape;9856;p58"/>
            <p:cNvSpPr/>
            <p:nvPr/>
          </p:nvSpPr>
          <p:spPr>
            <a:xfrm>
              <a:off x="4693748" y="3777000"/>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4" name="Google Shape;9857;p58"/>
            <p:cNvSpPr/>
            <p:nvPr/>
          </p:nvSpPr>
          <p:spPr>
            <a:xfrm>
              <a:off x="5080807" y="3884538"/>
              <a:ext cx="47" cy="1130"/>
            </a:xfrm>
            <a:custGeom>
              <a:avLst/>
              <a:gdLst/>
              <a:ahLst/>
              <a:cxnLst/>
              <a:rect l="l" t="t" r="r" b="b"/>
              <a:pathLst>
                <a:path w="1" h="24" extrusionOk="0">
                  <a:moveTo>
                    <a:pt x="0" y="0"/>
                  </a:moveTo>
                  <a:cubicBezTo>
                    <a:pt x="0" y="23"/>
                    <a:pt x="0" y="23"/>
                    <a:pt x="0" y="23"/>
                  </a:cubicBezTo>
                  <a:cubicBezTo>
                    <a:pt x="0" y="23"/>
                    <a:pt x="0" y="23"/>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5" name="Google Shape;9858;p58"/>
            <p:cNvSpPr/>
            <p:nvPr/>
          </p:nvSpPr>
          <p:spPr>
            <a:xfrm>
              <a:off x="4789417" y="3536204"/>
              <a:ext cx="63494" cy="88600"/>
            </a:xfrm>
            <a:custGeom>
              <a:avLst/>
              <a:gdLst/>
              <a:ahLst/>
              <a:cxnLst/>
              <a:rect l="l" t="t" r="r" b="b"/>
              <a:pathLst>
                <a:path w="1348" h="1881" extrusionOk="0">
                  <a:moveTo>
                    <a:pt x="1" y="0"/>
                  </a:moveTo>
                  <a:lnTo>
                    <a:pt x="1" y="0"/>
                  </a:lnTo>
                  <a:cubicBezTo>
                    <a:pt x="46" y="68"/>
                    <a:pt x="69" y="137"/>
                    <a:pt x="115" y="205"/>
                  </a:cubicBezTo>
                  <a:cubicBezTo>
                    <a:pt x="183" y="251"/>
                    <a:pt x="229" y="274"/>
                    <a:pt x="275" y="320"/>
                  </a:cubicBezTo>
                  <a:cubicBezTo>
                    <a:pt x="412" y="457"/>
                    <a:pt x="526" y="593"/>
                    <a:pt x="617" y="730"/>
                  </a:cubicBezTo>
                  <a:cubicBezTo>
                    <a:pt x="731" y="913"/>
                    <a:pt x="845" y="1118"/>
                    <a:pt x="937" y="1301"/>
                  </a:cubicBezTo>
                  <a:cubicBezTo>
                    <a:pt x="1028" y="1484"/>
                    <a:pt x="1096" y="1666"/>
                    <a:pt x="1188" y="1826"/>
                  </a:cubicBezTo>
                  <a:cubicBezTo>
                    <a:pt x="1204" y="1859"/>
                    <a:pt x="1233" y="1881"/>
                    <a:pt x="1266" y="1881"/>
                  </a:cubicBezTo>
                  <a:cubicBezTo>
                    <a:pt x="1277" y="1881"/>
                    <a:pt x="1290" y="1878"/>
                    <a:pt x="1302" y="1872"/>
                  </a:cubicBezTo>
                  <a:cubicBezTo>
                    <a:pt x="1325" y="1849"/>
                    <a:pt x="1347" y="1803"/>
                    <a:pt x="1325" y="1758"/>
                  </a:cubicBezTo>
                  <a:cubicBezTo>
                    <a:pt x="1210" y="1529"/>
                    <a:pt x="1119" y="1301"/>
                    <a:pt x="1005" y="1073"/>
                  </a:cubicBezTo>
                  <a:cubicBezTo>
                    <a:pt x="914" y="936"/>
                    <a:pt x="845" y="799"/>
                    <a:pt x="777" y="685"/>
                  </a:cubicBezTo>
                  <a:cubicBezTo>
                    <a:pt x="685" y="548"/>
                    <a:pt x="594" y="434"/>
                    <a:pt x="503" y="342"/>
                  </a:cubicBezTo>
                  <a:cubicBezTo>
                    <a:pt x="366" y="183"/>
                    <a:pt x="206" y="4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6" name="Google Shape;9859;p58"/>
            <p:cNvSpPr/>
            <p:nvPr/>
          </p:nvSpPr>
          <p:spPr>
            <a:xfrm>
              <a:off x="4732421" y="3546944"/>
              <a:ext cx="38765" cy="149880"/>
            </a:xfrm>
            <a:custGeom>
              <a:avLst/>
              <a:gdLst/>
              <a:ahLst/>
              <a:cxnLst/>
              <a:rect l="l" t="t" r="r" b="b"/>
              <a:pathLst>
                <a:path w="823" h="3182" extrusionOk="0">
                  <a:moveTo>
                    <a:pt x="480" y="0"/>
                  </a:moveTo>
                  <a:cubicBezTo>
                    <a:pt x="412" y="46"/>
                    <a:pt x="366" y="92"/>
                    <a:pt x="343" y="137"/>
                  </a:cubicBezTo>
                  <a:cubicBezTo>
                    <a:pt x="252" y="229"/>
                    <a:pt x="184" y="343"/>
                    <a:pt x="138" y="457"/>
                  </a:cubicBezTo>
                  <a:cubicBezTo>
                    <a:pt x="92" y="571"/>
                    <a:pt x="47" y="708"/>
                    <a:pt x="24" y="822"/>
                  </a:cubicBezTo>
                  <a:cubicBezTo>
                    <a:pt x="24" y="959"/>
                    <a:pt x="1" y="1096"/>
                    <a:pt x="24" y="1210"/>
                  </a:cubicBezTo>
                  <a:cubicBezTo>
                    <a:pt x="24" y="1370"/>
                    <a:pt x="47" y="1507"/>
                    <a:pt x="69" y="1644"/>
                  </a:cubicBezTo>
                  <a:cubicBezTo>
                    <a:pt x="115" y="1918"/>
                    <a:pt x="206" y="2191"/>
                    <a:pt x="321" y="2443"/>
                  </a:cubicBezTo>
                  <a:cubicBezTo>
                    <a:pt x="412" y="2694"/>
                    <a:pt x="526" y="2922"/>
                    <a:pt x="663" y="3127"/>
                  </a:cubicBezTo>
                  <a:cubicBezTo>
                    <a:pt x="680" y="3161"/>
                    <a:pt x="709" y="3182"/>
                    <a:pt x="741" y="3182"/>
                  </a:cubicBezTo>
                  <a:cubicBezTo>
                    <a:pt x="753" y="3182"/>
                    <a:pt x="765" y="3179"/>
                    <a:pt x="777" y="3173"/>
                  </a:cubicBezTo>
                  <a:cubicBezTo>
                    <a:pt x="800" y="3150"/>
                    <a:pt x="823" y="3105"/>
                    <a:pt x="800" y="3059"/>
                  </a:cubicBezTo>
                  <a:cubicBezTo>
                    <a:pt x="617" y="2739"/>
                    <a:pt x="458" y="2397"/>
                    <a:pt x="343" y="2055"/>
                  </a:cubicBezTo>
                  <a:cubicBezTo>
                    <a:pt x="252" y="1781"/>
                    <a:pt x="184" y="1507"/>
                    <a:pt x="184" y="1210"/>
                  </a:cubicBezTo>
                  <a:cubicBezTo>
                    <a:pt x="184" y="1210"/>
                    <a:pt x="184" y="1233"/>
                    <a:pt x="184" y="1233"/>
                  </a:cubicBezTo>
                  <a:cubicBezTo>
                    <a:pt x="161" y="1073"/>
                    <a:pt x="184" y="913"/>
                    <a:pt x="206" y="776"/>
                  </a:cubicBezTo>
                  <a:cubicBezTo>
                    <a:pt x="229" y="662"/>
                    <a:pt x="275" y="548"/>
                    <a:pt x="321" y="457"/>
                  </a:cubicBezTo>
                  <a:cubicBezTo>
                    <a:pt x="366" y="365"/>
                    <a:pt x="412" y="297"/>
                    <a:pt x="458" y="229"/>
                  </a:cubicBezTo>
                  <a:cubicBezTo>
                    <a:pt x="480" y="206"/>
                    <a:pt x="503" y="183"/>
                    <a:pt x="526" y="160"/>
                  </a:cubicBezTo>
                  <a:cubicBezTo>
                    <a:pt x="526" y="114"/>
                    <a:pt x="503" y="46"/>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7" name="Google Shape;9860;p58"/>
            <p:cNvSpPr/>
            <p:nvPr/>
          </p:nvSpPr>
          <p:spPr>
            <a:xfrm>
              <a:off x="4846414" y="3512511"/>
              <a:ext cx="293543" cy="157511"/>
            </a:xfrm>
            <a:custGeom>
              <a:avLst/>
              <a:gdLst/>
              <a:ahLst/>
              <a:cxnLst/>
              <a:rect l="l" t="t" r="r" b="b"/>
              <a:pathLst>
                <a:path w="6232" h="3344" extrusionOk="0">
                  <a:moveTo>
                    <a:pt x="1050" y="1"/>
                  </a:moveTo>
                  <a:cubicBezTo>
                    <a:pt x="913" y="1"/>
                    <a:pt x="799" y="47"/>
                    <a:pt x="708" y="115"/>
                  </a:cubicBezTo>
                  <a:cubicBezTo>
                    <a:pt x="617" y="183"/>
                    <a:pt x="525" y="275"/>
                    <a:pt x="457" y="366"/>
                  </a:cubicBezTo>
                  <a:cubicBezTo>
                    <a:pt x="366" y="457"/>
                    <a:pt x="297" y="571"/>
                    <a:pt x="252" y="708"/>
                  </a:cubicBezTo>
                  <a:cubicBezTo>
                    <a:pt x="137" y="960"/>
                    <a:pt x="69" y="1233"/>
                    <a:pt x="46" y="1507"/>
                  </a:cubicBezTo>
                  <a:cubicBezTo>
                    <a:pt x="23" y="1644"/>
                    <a:pt x="0" y="1781"/>
                    <a:pt x="0" y="1918"/>
                  </a:cubicBezTo>
                  <a:cubicBezTo>
                    <a:pt x="0" y="2009"/>
                    <a:pt x="0" y="2124"/>
                    <a:pt x="0" y="2238"/>
                  </a:cubicBezTo>
                  <a:cubicBezTo>
                    <a:pt x="0" y="2261"/>
                    <a:pt x="46" y="2306"/>
                    <a:pt x="92" y="2306"/>
                  </a:cubicBezTo>
                  <a:cubicBezTo>
                    <a:pt x="137" y="2306"/>
                    <a:pt x="160" y="2261"/>
                    <a:pt x="160" y="2215"/>
                  </a:cubicBezTo>
                  <a:cubicBezTo>
                    <a:pt x="160" y="2086"/>
                    <a:pt x="160" y="1977"/>
                    <a:pt x="160" y="1850"/>
                  </a:cubicBezTo>
                  <a:cubicBezTo>
                    <a:pt x="183" y="1530"/>
                    <a:pt x="229" y="1211"/>
                    <a:pt x="343" y="914"/>
                  </a:cubicBezTo>
                  <a:cubicBezTo>
                    <a:pt x="389" y="777"/>
                    <a:pt x="457" y="617"/>
                    <a:pt x="548" y="503"/>
                  </a:cubicBezTo>
                  <a:lnTo>
                    <a:pt x="525" y="503"/>
                  </a:lnTo>
                  <a:cubicBezTo>
                    <a:pt x="594" y="435"/>
                    <a:pt x="640" y="366"/>
                    <a:pt x="708" y="320"/>
                  </a:cubicBezTo>
                  <a:cubicBezTo>
                    <a:pt x="754" y="275"/>
                    <a:pt x="799" y="252"/>
                    <a:pt x="845" y="229"/>
                  </a:cubicBezTo>
                  <a:cubicBezTo>
                    <a:pt x="891" y="206"/>
                    <a:pt x="936" y="183"/>
                    <a:pt x="982" y="183"/>
                  </a:cubicBezTo>
                  <a:cubicBezTo>
                    <a:pt x="1028" y="161"/>
                    <a:pt x="1096" y="161"/>
                    <a:pt x="1142" y="161"/>
                  </a:cubicBezTo>
                  <a:cubicBezTo>
                    <a:pt x="1210" y="161"/>
                    <a:pt x="1256" y="183"/>
                    <a:pt x="1302" y="183"/>
                  </a:cubicBezTo>
                  <a:cubicBezTo>
                    <a:pt x="1347" y="206"/>
                    <a:pt x="1370" y="229"/>
                    <a:pt x="1416" y="252"/>
                  </a:cubicBezTo>
                  <a:cubicBezTo>
                    <a:pt x="1461" y="275"/>
                    <a:pt x="1507" y="320"/>
                    <a:pt x="1553" y="366"/>
                  </a:cubicBezTo>
                  <a:cubicBezTo>
                    <a:pt x="1621" y="480"/>
                    <a:pt x="1690" y="594"/>
                    <a:pt x="1758" y="708"/>
                  </a:cubicBezTo>
                  <a:cubicBezTo>
                    <a:pt x="1758" y="708"/>
                    <a:pt x="1758" y="708"/>
                    <a:pt x="1758" y="686"/>
                  </a:cubicBezTo>
                  <a:cubicBezTo>
                    <a:pt x="1781" y="777"/>
                    <a:pt x="1827" y="845"/>
                    <a:pt x="1849" y="914"/>
                  </a:cubicBezTo>
                  <a:cubicBezTo>
                    <a:pt x="1895" y="1005"/>
                    <a:pt x="1941" y="1074"/>
                    <a:pt x="1986" y="1165"/>
                  </a:cubicBezTo>
                  <a:cubicBezTo>
                    <a:pt x="2100" y="1348"/>
                    <a:pt x="2192" y="1507"/>
                    <a:pt x="2329" y="1667"/>
                  </a:cubicBezTo>
                  <a:cubicBezTo>
                    <a:pt x="2580" y="2009"/>
                    <a:pt x="2899" y="2283"/>
                    <a:pt x="3242" y="2534"/>
                  </a:cubicBezTo>
                  <a:cubicBezTo>
                    <a:pt x="3424" y="2649"/>
                    <a:pt x="3607" y="2763"/>
                    <a:pt x="3789" y="2854"/>
                  </a:cubicBezTo>
                  <a:cubicBezTo>
                    <a:pt x="3972" y="2945"/>
                    <a:pt x="4178" y="3037"/>
                    <a:pt x="4383" y="3105"/>
                  </a:cubicBezTo>
                  <a:cubicBezTo>
                    <a:pt x="4794" y="3242"/>
                    <a:pt x="5205" y="3311"/>
                    <a:pt x="5638" y="3333"/>
                  </a:cubicBezTo>
                  <a:cubicBezTo>
                    <a:pt x="5692" y="3341"/>
                    <a:pt x="5745" y="3343"/>
                    <a:pt x="5798" y="3343"/>
                  </a:cubicBezTo>
                  <a:cubicBezTo>
                    <a:pt x="5905" y="3343"/>
                    <a:pt x="6011" y="3333"/>
                    <a:pt x="6118" y="3333"/>
                  </a:cubicBezTo>
                  <a:cubicBezTo>
                    <a:pt x="6163" y="3288"/>
                    <a:pt x="6186" y="3242"/>
                    <a:pt x="6209" y="3196"/>
                  </a:cubicBezTo>
                  <a:cubicBezTo>
                    <a:pt x="6232" y="3174"/>
                    <a:pt x="6232" y="3174"/>
                    <a:pt x="6232" y="3151"/>
                  </a:cubicBezTo>
                  <a:lnTo>
                    <a:pt x="6232" y="3151"/>
                  </a:lnTo>
                  <a:cubicBezTo>
                    <a:pt x="6070" y="3167"/>
                    <a:pt x="5909" y="3183"/>
                    <a:pt x="5740" y="3183"/>
                  </a:cubicBezTo>
                  <a:cubicBezTo>
                    <a:pt x="5669" y="3183"/>
                    <a:pt x="5598" y="3180"/>
                    <a:pt x="5524" y="3174"/>
                  </a:cubicBezTo>
                  <a:cubicBezTo>
                    <a:pt x="5136" y="3151"/>
                    <a:pt x="4748" y="3059"/>
                    <a:pt x="4383" y="2945"/>
                  </a:cubicBezTo>
                  <a:cubicBezTo>
                    <a:pt x="4041" y="2808"/>
                    <a:pt x="3698" y="2649"/>
                    <a:pt x="3379" y="2443"/>
                  </a:cubicBezTo>
                  <a:cubicBezTo>
                    <a:pt x="3105" y="2238"/>
                    <a:pt x="2831" y="2009"/>
                    <a:pt x="2603" y="1758"/>
                  </a:cubicBezTo>
                  <a:cubicBezTo>
                    <a:pt x="2603" y="1758"/>
                    <a:pt x="2603" y="1758"/>
                    <a:pt x="2603" y="1781"/>
                  </a:cubicBezTo>
                  <a:cubicBezTo>
                    <a:pt x="2488" y="1644"/>
                    <a:pt x="2397" y="1485"/>
                    <a:pt x="2283" y="1348"/>
                  </a:cubicBezTo>
                  <a:cubicBezTo>
                    <a:pt x="2192" y="1188"/>
                    <a:pt x="2100" y="1051"/>
                    <a:pt x="2009" y="868"/>
                  </a:cubicBezTo>
                  <a:cubicBezTo>
                    <a:pt x="1941" y="731"/>
                    <a:pt x="1872" y="594"/>
                    <a:pt x="1804" y="435"/>
                  </a:cubicBezTo>
                  <a:cubicBezTo>
                    <a:pt x="1758" y="366"/>
                    <a:pt x="1712" y="320"/>
                    <a:pt x="1644" y="252"/>
                  </a:cubicBezTo>
                  <a:cubicBezTo>
                    <a:pt x="1598" y="183"/>
                    <a:pt x="1530" y="138"/>
                    <a:pt x="1461" y="92"/>
                  </a:cubicBezTo>
                  <a:cubicBezTo>
                    <a:pt x="1393" y="47"/>
                    <a:pt x="1324" y="24"/>
                    <a:pt x="1233" y="24"/>
                  </a:cubicBezTo>
                  <a:cubicBezTo>
                    <a:pt x="1187" y="1"/>
                    <a:pt x="1142" y="1"/>
                    <a:pt x="1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8" name="Google Shape;9861;p58"/>
            <p:cNvSpPr/>
            <p:nvPr/>
          </p:nvSpPr>
          <p:spPr>
            <a:xfrm>
              <a:off x="5065733" y="3646945"/>
              <a:ext cx="204331" cy="532211"/>
            </a:xfrm>
            <a:custGeom>
              <a:avLst/>
              <a:gdLst/>
              <a:ahLst/>
              <a:cxnLst/>
              <a:rect l="l" t="t" r="r" b="b"/>
              <a:pathLst>
                <a:path w="4338" h="11299" extrusionOk="0">
                  <a:moveTo>
                    <a:pt x="1644" y="0"/>
                  </a:moveTo>
                  <a:cubicBezTo>
                    <a:pt x="1348" y="411"/>
                    <a:pt x="1096" y="867"/>
                    <a:pt x="891" y="1347"/>
                  </a:cubicBezTo>
                  <a:cubicBezTo>
                    <a:pt x="571" y="2009"/>
                    <a:pt x="343" y="2716"/>
                    <a:pt x="206" y="3424"/>
                  </a:cubicBezTo>
                  <a:cubicBezTo>
                    <a:pt x="69" y="4131"/>
                    <a:pt x="1" y="4862"/>
                    <a:pt x="69" y="5569"/>
                  </a:cubicBezTo>
                  <a:cubicBezTo>
                    <a:pt x="92" y="5935"/>
                    <a:pt x="138" y="6277"/>
                    <a:pt x="229" y="6642"/>
                  </a:cubicBezTo>
                  <a:cubicBezTo>
                    <a:pt x="298" y="6985"/>
                    <a:pt x="412" y="7327"/>
                    <a:pt x="549" y="7646"/>
                  </a:cubicBezTo>
                  <a:cubicBezTo>
                    <a:pt x="845" y="8331"/>
                    <a:pt x="1279" y="8948"/>
                    <a:pt x="1781" y="9473"/>
                  </a:cubicBezTo>
                  <a:cubicBezTo>
                    <a:pt x="1918" y="9632"/>
                    <a:pt x="2078" y="9769"/>
                    <a:pt x="2215" y="9906"/>
                  </a:cubicBezTo>
                  <a:cubicBezTo>
                    <a:pt x="2397" y="10043"/>
                    <a:pt x="2557" y="10180"/>
                    <a:pt x="2740" y="10317"/>
                  </a:cubicBezTo>
                  <a:cubicBezTo>
                    <a:pt x="3082" y="10591"/>
                    <a:pt x="3425" y="10842"/>
                    <a:pt x="3790" y="11047"/>
                  </a:cubicBezTo>
                  <a:cubicBezTo>
                    <a:pt x="3927" y="11139"/>
                    <a:pt x="4064" y="11207"/>
                    <a:pt x="4201" y="11299"/>
                  </a:cubicBezTo>
                  <a:cubicBezTo>
                    <a:pt x="4224" y="11276"/>
                    <a:pt x="4246" y="11253"/>
                    <a:pt x="4269" y="11230"/>
                  </a:cubicBezTo>
                  <a:cubicBezTo>
                    <a:pt x="4292" y="11207"/>
                    <a:pt x="4315" y="11207"/>
                    <a:pt x="4338" y="11184"/>
                  </a:cubicBezTo>
                  <a:cubicBezTo>
                    <a:pt x="3835" y="10910"/>
                    <a:pt x="3333" y="10591"/>
                    <a:pt x="2854" y="10226"/>
                  </a:cubicBezTo>
                  <a:cubicBezTo>
                    <a:pt x="2580" y="9997"/>
                    <a:pt x="2306" y="9769"/>
                    <a:pt x="2055" y="9541"/>
                  </a:cubicBezTo>
                  <a:cubicBezTo>
                    <a:pt x="1827" y="9313"/>
                    <a:pt x="1621" y="9084"/>
                    <a:pt x="1439" y="8856"/>
                  </a:cubicBezTo>
                  <a:cubicBezTo>
                    <a:pt x="1142" y="8445"/>
                    <a:pt x="891" y="8012"/>
                    <a:pt x="686" y="7555"/>
                  </a:cubicBezTo>
                  <a:cubicBezTo>
                    <a:pt x="480" y="7053"/>
                    <a:pt x="343" y="6528"/>
                    <a:pt x="275" y="5980"/>
                  </a:cubicBezTo>
                  <a:cubicBezTo>
                    <a:pt x="275" y="5980"/>
                    <a:pt x="275" y="6003"/>
                    <a:pt x="275" y="6003"/>
                  </a:cubicBezTo>
                  <a:cubicBezTo>
                    <a:pt x="183" y="5364"/>
                    <a:pt x="183" y="4702"/>
                    <a:pt x="252" y="4040"/>
                  </a:cubicBezTo>
                  <a:cubicBezTo>
                    <a:pt x="366" y="3241"/>
                    <a:pt x="571" y="2488"/>
                    <a:pt x="891" y="1735"/>
                  </a:cubicBezTo>
                  <a:cubicBezTo>
                    <a:pt x="1119" y="1164"/>
                    <a:pt x="1416" y="593"/>
                    <a:pt x="1781" y="68"/>
                  </a:cubicBezTo>
                  <a:cubicBezTo>
                    <a:pt x="1736" y="46"/>
                    <a:pt x="1690" y="23"/>
                    <a:pt x="1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9" name="Google Shape;9862;p58"/>
            <p:cNvSpPr/>
            <p:nvPr/>
          </p:nvSpPr>
          <p:spPr>
            <a:xfrm>
              <a:off x="5401213" y="4221049"/>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0" name="Google Shape;9863;p58"/>
            <p:cNvSpPr/>
            <p:nvPr/>
          </p:nvSpPr>
          <p:spPr>
            <a:xfrm>
              <a:off x="5405500" y="4222132"/>
              <a:ext cx="37682" cy="12953"/>
            </a:xfrm>
            <a:custGeom>
              <a:avLst/>
              <a:gdLst/>
              <a:ahLst/>
              <a:cxnLst/>
              <a:rect l="l" t="t" r="r" b="b"/>
              <a:pathLst>
                <a:path w="800" h="275" extrusionOk="0">
                  <a:moveTo>
                    <a:pt x="1" y="1"/>
                  </a:moveTo>
                  <a:cubicBezTo>
                    <a:pt x="23" y="23"/>
                    <a:pt x="23" y="46"/>
                    <a:pt x="23" y="69"/>
                  </a:cubicBezTo>
                  <a:cubicBezTo>
                    <a:pt x="23" y="92"/>
                    <a:pt x="23" y="137"/>
                    <a:pt x="23" y="160"/>
                  </a:cubicBezTo>
                  <a:cubicBezTo>
                    <a:pt x="275" y="206"/>
                    <a:pt x="503" y="229"/>
                    <a:pt x="754" y="274"/>
                  </a:cubicBezTo>
                  <a:cubicBezTo>
                    <a:pt x="754" y="274"/>
                    <a:pt x="754" y="252"/>
                    <a:pt x="777" y="252"/>
                  </a:cubicBezTo>
                  <a:cubicBezTo>
                    <a:pt x="777" y="252"/>
                    <a:pt x="777" y="229"/>
                    <a:pt x="777" y="229"/>
                  </a:cubicBezTo>
                  <a:cubicBezTo>
                    <a:pt x="777" y="183"/>
                    <a:pt x="800" y="160"/>
                    <a:pt x="800" y="137"/>
                  </a:cubicBezTo>
                  <a:cubicBezTo>
                    <a:pt x="800" y="115"/>
                    <a:pt x="800" y="115"/>
                    <a:pt x="800" y="115"/>
                  </a:cubicBezTo>
                  <a:cubicBezTo>
                    <a:pt x="754" y="115"/>
                    <a:pt x="731" y="115"/>
                    <a:pt x="708" y="92"/>
                  </a:cubicBezTo>
                  <a:lnTo>
                    <a:pt x="594" y="92"/>
                  </a:lnTo>
                  <a:cubicBezTo>
                    <a:pt x="389" y="69"/>
                    <a:pt x="206" y="23"/>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1" name="Google Shape;9864;p58"/>
            <p:cNvSpPr/>
            <p:nvPr/>
          </p:nvSpPr>
          <p:spPr>
            <a:xfrm>
              <a:off x="5106620" y="3728624"/>
              <a:ext cx="1130" cy="1130"/>
            </a:xfrm>
            <a:custGeom>
              <a:avLst/>
              <a:gdLst/>
              <a:ahLst/>
              <a:cxnLst/>
              <a:rect l="l" t="t" r="r" b="b"/>
              <a:pathLst>
                <a:path w="24" h="24" extrusionOk="0">
                  <a:moveTo>
                    <a:pt x="0" y="24"/>
                  </a:moveTo>
                  <a:cubicBezTo>
                    <a:pt x="0" y="24"/>
                    <a:pt x="0" y="1"/>
                    <a:pt x="23" y="1"/>
                  </a:cubicBezTo>
                  <a:cubicBezTo>
                    <a:pt x="0" y="1"/>
                    <a:pt x="0" y="24"/>
                    <a:pt x="0"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2" name="Google Shape;9865;p58"/>
            <p:cNvSpPr/>
            <p:nvPr/>
          </p:nvSpPr>
          <p:spPr>
            <a:xfrm>
              <a:off x="5077557" y="383724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3" name="Google Shape;9866;p58"/>
            <p:cNvSpPr/>
            <p:nvPr/>
          </p:nvSpPr>
          <p:spPr>
            <a:xfrm>
              <a:off x="5433480" y="4226419"/>
              <a:ext cx="1083" cy="47"/>
            </a:xfrm>
            <a:custGeom>
              <a:avLst/>
              <a:gdLst/>
              <a:ahLst/>
              <a:cxnLst/>
              <a:rect l="l" t="t" r="r" b="b"/>
              <a:pathLst>
                <a:path w="23" h="1" extrusionOk="0">
                  <a:moveTo>
                    <a:pt x="23" y="1"/>
                  </a:moveTo>
                  <a:cubicBezTo>
                    <a:pt x="0" y="1"/>
                    <a:pt x="0" y="1"/>
                    <a:pt x="0" y="1"/>
                  </a:cubicBezTo>
                  <a:cubicBezTo>
                    <a:pt x="0" y="1"/>
                    <a:pt x="0"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4" name="Google Shape;9867;p58"/>
            <p:cNvSpPr/>
            <p:nvPr/>
          </p:nvSpPr>
          <p:spPr>
            <a:xfrm>
              <a:off x="5593683" y="3860892"/>
              <a:ext cx="270981" cy="368813"/>
            </a:xfrm>
            <a:custGeom>
              <a:avLst/>
              <a:gdLst/>
              <a:ahLst/>
              <a:cxnLst/>
              <a:rect l="l" t="t" r="r" b="b"/>
              <a:pathLst>
                <a:path w="5753" h="7830" extrusionOk="0">
                  <a:moveTo>
                    <a:pt x="5569" y="0"/>
                  </a:moveTo>
                  <a:lnTo>
                    <a:pt x="5569" y="0"/>
                  </a:lnTo>
                  <a:cubicBezTo>
                    <a:pt x="5592" y="365"/>
                    <a:pt x="5569" y="731"/>
                    <a:pt x="5547" y="1096"/>
                  </a:cubicBezTo>
                  <a:cubicBezTo>
                    <a:pt x="5478" y="1895"/>
                    <a:pt x="5296" y="2671"/>
                    <a:pt x="5022" y="3424"/>
                  </a:cubicBezTo>
                  <a:cubicBezTo>
                    <a:pt x="4793" y="4040"/>
                    <a:pt x="4497" y="4634"/>
                    <a:pt x="4109" y="5159"/>
                  </a:cubicBezTo>
                  <a:cubicBezTo>
                    <a:pt x="4109" y="5159"/>
                    <a:pt x="4131" y="5136"/>
                    <a:pt x="4131" y="5136"/>
                  </a:cubicBezTo>
                  <a:lnTo>
                    <a:pt x="4131" y="5136"/>
                  </a:lnTo>
                  <a:cubicBezTo>
                    <a:pt x="3812" y="5592"/>
                    <a:pt x="3424" y="5980"/>
                    <a:pt x="3013" y="6346"/>
                  </a:cubicBezTo>
                  <a:lnTo>
                    <a:pt x="3013" y="6323"/>
                  </a:lnTo>
                  <a:cubicBezTo>
                    <a:pt x="2625" y="6642"/>
                    <a:pt x="2214" y="6916"/>
                    <a:pt x="1758" y="7122"/>
                  </a:cubicBezTo>
                  <a:cubicBezTo>
                    <a:pt x="1461" y="7259"/>
                    <a:pt x="1187" y="7373"/>
                    <a:pt x="890" y="7464"/>
                  </a:cubicBezTo>
                  <a:cubicBezTo>
                    <a:pt x="594" y="7533"/>
                    <a:pt x="297" y="7601"/>
                    <a:pt x="0" y="7670"/>
                  </a:cubicBezTo>
                  <a:cubicBezTo>
                    <a:pt x="23" y="7692"/>
                    <a:pt x="23" y="7738"/>
                    <a:pt x="46" y="7784"/>
                  </a:cubicBezTo>
                  <a:cubicBezTo>
                    <a:pt x="46" y="7784"/>
                    <a:pt x="46" y="7806"/>
                    <a:pt x="46" y="7829"/>
                  </a:cubicBezTo>
                  <a:cubicBezTo>
                    <a:pt x="228" y="7784"/>
                    <a:pt x="388" y="7738"/>
                    <a:pt x="571" y="7715"/>
                  </a:cubicBezTo>
                  <a:cubicBezTo>
                    <a:pt x="776" y="7647"/>
                    <a:pt x="959" y="7601"/>
                    <a:pt x="1164" y="7533"/>
                  </a:cubicBezTo>
                  <a:cubicBezTo>
                    <a:pt x="1849" y="7304"/>
                    <a:pt x="2511" y="6939"/>
                    <a:pt x="3081" y="6483"/>
                  </a:cubicBezTo>
                  <a:cubicBezTo>
                    <a:pt x="3378" y="6254"/>
                    <a:pt x="3629" y="6003"/>
                    <a:pt x="3858" y="5729"/>
                  </a:cubicBezTo>
                  <a:cubicBezTo>
                    <a:pt x="4086" y="5455"/>
                    <a:pt x="4314" y="5182"/>
                    <a:pt x="4497" y="4885"/>
                  </a:cubicBezTo>
                  <a:cubicBezTo>
                    <a:pt x="4885" y="4269"/>
                    <a:pt x="5159" y="3607"/>
                    <a:pt x="5364" y="2899"/>
                  </a:cubicBezTo>
                  <a:cubicBezTo>
                    <a:pt x="5569" y="2191"/>
                    <a:pt x="5684" y="1461"/>
                    <a:pt x="5729" y="731"/>
                  </a:cubicBezTo>
                  <a:cubicBezTo>
                    <a:pt x="5752" y="502"/>
                    <a:pt x="5752" y="251"/>
                    <a:pt x="5729" y="23"/>
                  </a:cubicBezTo>
                  <a:lnTo>
                    <a:pt x="5638" y="23"/>
                  </a:lnTo>
                  <a:cubicBezTo>
                    <a:pt x="5615" y="23"/>
                    <a:pt x="5592" y="23"/>
                    <a:pt x="5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5" name="Google Shape;9868;p58"/>
            <p:cNvSpPr/>
            <p:nvPr/>
          </p:nvSpPr>
          <p:spPr>
            <a:xfrm>
              <a:off x="5405500" y="4222132"/>
              <a:ext cx="38765" cy="12953"/>
            </a:xfrm>
            <a:custGeom>
              <a:avLst/>
              <a:gdLst/>
              <a:ahLst/>
              <a:cxnLst/>
              <a:rect l="l" t="t" r="r" b="b"/>
              <a:pathLst>
                <a:path w="823" h="275" extrusionOk="0">
                  <a:moveTo>
                    <a:pt x="1" y="1"/>
                  </a:moveTo>
                  <a:cubicBezTo>
                    <a:pt x="1" y="23"/>
                    <a:pt x="23" y="46"/>
                    <a:pt x="23" y="69"/>
                  </a:cubicBezTo>
                  <a:cubicBezTo>
                    <a:pt x="23" y="92"/>
                    <a:pt x="23" y="137"/>
                    <a:pt x="23" y="160"/>
                  </a:cubicBezTo>
                  <a:cubicBezTo>
                    <a:pt x="160" y="183"/>
                    <a:pt x="297" y="206"/>
                    <a:pt x="434" y="229"/>
                  </a:cubicBezTo>
                  <a:cubicBezTo>
                    <a:pt x="548" y="252"/>
                    <a:pt x="663" y="252"/>
                    <a:pt x="777" y="274"/>
                  </a:cubicBezTo>
                  <a:cubicBezTo>
                    <a:pt x="777" y="252"/>
                    <a:pt x="777" y="252"/>
                    <a:pt x="777" y="229"/>
                  </a:cubicBezTo>
                  <a:cubicBezTo>
                    <a:pt x="777" y="183"/>
                    <a:pt x="800" y="160"/>
                    <a:pt x="822" y="115"/>
                  </a:cubicBezTo>
                  <a:cubicBezTo>
                    <a:pt x="548" y="92"/>
                    <a:pt x="275" y="46"/>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6" name="Google Shape;9869;p58"/>
            <p:cNvSpPr/>
            <p:nvPr/>
          </p:nvSpPr>
          <p:spPr>
            <a:xfrm>
              <a:off x="5854925" y="391247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7" name="Google Shape;9870;p58"/>
            <p:cNvSpPr/>
            <p:nvPr/>
          </p:nvSpPr>
          <p:spPr>
            <a:xfrm>
              <a:off x="5431313" y="4196319"/>
              <a:ext cx="78520" cy="130144"/>
            </a:xfrm>
            <a:custGeom>
              <a:avLst/>
              <a:gdLst/>
              <a:ahLst/>
              <a:cxnLst/>
              <a:rect l="l" t="t" r="r" b="b"/>
              <a:pathLst>
                <a:path w="1667" h="2763" extrusionOk="0">
                  <a:moveTo>
                    <a:pt x="982" y="161"/>
                  </a:moveTo>
                  <a:cubicBezTo>
                    <a:pt x="1005" y="161"/>
                    <a:pt x="1028" y="183"/>
                    <a:pt x="1050" y="183"/>
                  </a:cubicBezTo>
                  <a:cubicBezTo>
                    <a:pt x="1096" y="206"/>
                    <a:pt x="1119" y="229"/>
                    <a:pt x="1142" y="252"/>
                  </a:cubicBezTo>
                  <a:cubicBezTo>
                    <a:pt x="1187" y="275"/>
                    <a:pt x="1210" y="320"/>
                    <a:pt x="1256" y="366"/>
                  </a:cubicBezTo>
                  <a:cubicBezTo>
                    <a:pt x="1301" y="434"/>
                    <a:pt x="1347" y="503"/>
                    <a:pt x="1370" y="594"/>
                  </a:cubicBezTo>
                  <a:cubicBezTo>
                    <a:pt x="1416" y="731"/>
                    <a:pt x="1461" y="891"/>
                    <a:pt x="1484" y="1028"/>
                  </a:cubicBezTo>
                  <a:cubicBezTo>
                    <a:pt x="1484" y="1233"/>
                    <a:pt x="1484" y="1416"/>
                    <a:pt x="1438" y="1621"/>
                  </a:cubicBezTo>
                  <a:cubicBezTo>
                    <a:pt x="1416" y="1781"/>
                    <a:pt x="1370" y="1941"/>
                    <a:pt x="1301" y="2101"/>
                  </a:cubicBezTo>
                  <a:cubicBezTo>
                    <a:pt x="1256" y="2192"/>
                    <a:pt x="1210" y="2283"/>
                    <a:pt x="1142" y="2375"/>
                  </a:cubicBezTo>
                  <a:cubicBezTo>
                    <a:pt x="1096" y="2420"/>
                    <a:pt x="1050" y="2466"/>
                    <a:pt x="1005" y="2512"/>
                  </a:cubicBezTo>
                  <a:cubicBezTo>
                    <a:pt x="959" y="2534"/>
                    <a:pt x="913" y="2557"/>
                    <a:pt x="868" y="2580"/>
                  </a:cubicBezTo>
                  <a:cubicBezTo>
                    <a:pt x="845" y="2580"/>
                    <a:pt x="822" y="2603"/>
                    <a:pt x="777" y="2603"/>
                  </a:cubicBezTo>
                  <a:lnTo>
                    <a:pt x="708" y="2603"/>
                  </a:lnTo>
                  <a:cubicBezTo>
                    <a:pt x="662" y="2603"/>
                    <a:pt x="640" y="2580"/>
                    <a:pt x="617" y="2580"/>
                  </a:cubicBezTo>
                  <a:cubicBezTo>
                    <a:pt x="571" y="2557"/>
                    <a:pt x="548" y="2534"/>
                    <a:pt x="503" y="2512"/>
                  </a:cubicBezTo>
                  <a:cubicBezTo>
                    <a:pt x="480" y="2489"/>
                    <a:pt x="434" y="2443"/>
                    <a:pt x="411" y="2397"/>
                  </a:cubicBezTo>
                  <a:cubicBezTo>
                    <a:pt x="366" y="2329"/>
                    <a:pt x="320" y="2260"/>
                    <a:pt x="297" y="2169"/>
                  </a:cubicBezTo>
                  <a:cubicBezTo>
                    <a:pt x="297" y="2169"/>
                    <a:pt x="297" y="2169"/>
                    <a:pt x="297" y="2192"/>
                  </a:cubicBezTo>
                  <a:cubicBezTo>
                    <a:pt x="297" y="2169"/>
                    <a:pt x="297" y="2169"/>
                    <a:pt x="274" y="2169"/>
                  </a:cubicBezTo>
                  <a:cubicBezTo>
                    <a:pt x="229" y="2032"/>
                    <a:pt x="206" y="1895"/>
                    <a:pt x="183" y="1735"/>
                  </a:cubicBezTo>
                  <a:cubicBezTo>
                    <a:pt x="183" y="1553"/>
                    <a:pt x="183" y="1347"/>
                    <a:pt x="206" y="1142"/>
                  </a:cubicBezTo>
                  <a:cubicBezTo>
                    <a:pt x="206" y="1142"/>
                    <a:pt x="206" y="1165"/>
                    <a:pt x="206" y="1165"/>
                  </a:cubicBezTo>
                  <a:cubicBezTo>
                    <a:pt x="206" y="1142"/>
                    <a:pt x="229" y="1119"/>
                    <a:pt x="229" y="1096"/>
                  </a:cubicBezTo>
                  <a:cubicBezTo>
                    <a:pt x="229" y="1074"/>
                    <a:pt x="229" y="1028"/>
                    <a:pt x="252" y="982"/>
                  </a:cubicBezTo>
                  <a:cubicBezTo>
                    <a:pt x="252" y="982"/>
                    <a:pt x="252" y="982"/>
                    <a:pt x="252" y="959"/>
                  </a:cubicBezTo>
                  <a:cubicBezTo>
                    <a:pt x="252" y="959"/>
                    <a:pt x="252" y="959"/>
                    <a:pt x="252" y="937"/>
                  </a:cubicBezTo>
                  <a:cubicBezTo>
                    <a:pt x="297" y="845"/>
                    <a:pt x="320" y="754"/>
                    <a:pt x="366" y="663"/>
                  </a:cubicBezTo>
                  <a:cubicBezTo>
                    <a:pt x="411" y="571"/>
                    <a:pt x="457" y="480"/>
                    <a:pt x="525" y="389"/>
                  </a:cubicBezTo>
                  <a:cubicBezTo>
                    <a:pt x="548" y="366"/>
                    <a:pt x="571" y="343"/>
                    <a:pt x="594" y="320"/>
                  </a:cubicBezTo>
                  <a:cubicBezTo>
                    <a:pt x="594" y="320"/>
                    <a:pt x="594" y="320"/>
                    <a:pt x="594" y="297"/>
                  </a:cubicBezTo>
                  <a:lnTo>
                    <a:pt x="617" y="297"/>
                  </a:lnTo>
                  <a:cubicBezTo>
                    <a:pt x="640" y="275"/>
                    <a:pt x="640" y="275"/>
                    <a:pt x="662" y="252"/>
                  </a:cubicBezTo>
                  <a:cubicBezTo>
                    <a:pt x="685" y="229"/>
                    <a:pt x="708" y="229"/>
                    <a:pt x="731" y="206"/>
                  </a:cubicBezTo>
                  <a:lnTo>
                    <a:pt x="754" y="206"/>
                  </a:lnTo>
                  <a:cubicBezTo>
                    <a:pt x="754" y="206"/>
                    <a:pt x="777" y="183"/>
                    <a:pt x="777" y="183"/>
                  </a:cubicBezTo>
                  <a:lnTo>
                    <a:pt x="799" y="183"/>
                  </a:lnTo>
                  <a:cubicBezTo>
                    <a:pt x="822" y="183"/>
                    <a:pt x="845" y="161"/>
                    <a:pt x="868" y="161"/>
                  </a:cubicBezTo>
                  <a:close/>
                  <a:moveTo>
                    <a:pt x="845" y="1"/>
                  </a:moveTo>
                  <a:cubicBezTo>
                    <a:pt x="822" y="1"/>
                    <a:pt x="799" y="24"/>
                    <a:pt x="777" y="24"/>
                  </a:cubicBezTo>
                  <a:cubicBezTo>
                    <a:pt x="731" y="24"/>
                    <a:pt x="685" y="46"/>
                    <a:pt x="662" y="69"/>
                  </a:cubicBezTo>
                  <a:cubicBezTo>
                    <a:pt x="617" y="92"/>
                    <a:pt x="571" y="138"/>
                    <a:pt x="525" y="161"/>
                  </a:cubicBezTo>
                  <a:cubicBezTo>
                    <a:pt x="525" y="161"/>
                    <a:pt x="525" y="161"/>
                    <a:pt x="525" y="183"/>
                  </a:cubicBezTo>
                  <a:cubicBezTo>
                    <a:pt x="457" y="229"/>
                    <a:pt x="388" y="297"/>
                    <a:pt x="343" y="366"/>
                  </a:cubicBezTo>
                  <a:cubicBezTo>
                    <a:pt x="320" y="389"/>
                    <a:pt x="320" y="412"/>
                    <a:pt x="297" y="434"/>
                  </a:cubicBezTo>
                  <a:cubicBezTo>
                    <a:pt x="252" y="503"/>
                    <a:pt x="229" y="571"/>
                    <a:pt x="206" y="640"/>
                  </a:cubicBezTo>
                  <a:cubicBezTo>
                    <a:pt x="183" y="663"/>
                    <a:pt x="183" y="685"/>
                    <a:pt x="160" y="708"/>
                  </a:cubicBezTo>
                  <a:cubicBezTo>
                    <a:pt x="92" y="914"/>
                    <a:pt x="46" y="1142"/>
                    <a:pt x="23" y="1370"/>
                  </a:cubicBezTo>
                  <a:cubicBezTo>
                    <a:pt x="0" y="1598"/>
                    <a:pt x="23" y="1827"/>
                    <a:pt x="69" y="2032"/>
                  </a:cubicBezTo>
                  <a:cubicBezTo>
                    <a:pt x="115" y="2238"/>
                    <a:pt x="206" y="2420"/>
                    <a:pt x="343" y="2557"/>
                  </a:cubicBezTo>
                  <a:cubicBezTo>
                    <a:pt x="388" y="2626"/>
                    <a:pt x="480" y="2694"/>
                    <a:pt x="548" y="2717"/>
                  </a:cubicBezTo>
                  <a:cubicBezTo>
                    <a:pt x="594" y="2740"/>
                    <a:pt x="640" y="2763"/>
                    <a:pt x="685" y="2763"/>
                  </a:cubicBezTo>
                  <a:lnTo>
                    <a:pt x="845" y="2763"/>
                  </a:lnTo>
                  <a:cubicBezTo>
                    <a:pt x="891" y="2740"/>
                    <a:pt x="936" y="2717"/>
                    <a:pt x="982" y="2694"/>
                  </a:cubicBezTo>
                  <a:cubicBezTo>
                    <a:pt x="1028" y="2671"/>
                    <a:pt x="1073" y="2648"/>
                    <a:pt x="1119" y="2626"/>
                  </a:cubicBezTo>
                  <a:cubicBezTo>
                    <a:pt x="1210" y="2557"/>
                    <a:pt x="1279" y="2466"/>
                    <a:pt x="1347" y="2375"/>
                  </a:cubicBezTo>
                  <a:cubicBezTo>
                    <a:pt x="1393" y="2283"/>
                    <a:pt x="1438" y="2192"/>
                    <a:pt x="1484" y="2078"/>
                  </a:cubicBezTo>
                  <a:cubicBezTo>
                    <a:pt x="1530" y="1964"/>
                    <a:pt x="1553" y="1850"/>
                    <a:pt x="1598" y="1735"/>
                  </a:cubicBezTo>
                  <a:cubicBezTo>
                    <a:pt x="1644" y="1439"/>
                    <a:pt x="1667" y="1142"/>
                    <a:pt x="1598" y="845"/>
                  </a:cubicBezTo>
                  <a:cubicBezTo>
                    <a:pt x="1575" y="708"/>
                    <a:pt x="1530" y="549"/>
                    <a:pt x="1484" y="434"/>
                  </a:cubicBezTo>
                  <a:cubicBezTo>
                    <a:pt x="1416" y="297"/>
                    <a:pt x="1324" y="183"/>
                    <a:pt x="1210" y="92"/>
                  </a:cubicBezTo>
                  <a:cubicBezTo>
                    <a:pt x="1165" y="69"/>
                    <a:pt x="1096" y="46"/>
                    <a:pt x="1050" y="24"/>
                  </a:cubicBezTo>
                  <a:cubicBezTo>
                    <a:pt x="1005" y="1"/>
                    <a:pt x="982" y="1"/>
                    <a:pt x="9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8" name="Google Shape;9871;p58"/>
            <p:cNvSpPr/>
            <p:nvPr/>
          </p:nvSpPr>
          <p:spPr>
            <a:xfrm>
              <a:off x="5489393" y="4199569"/>
              <a:ext cx="69900" cy="130144"/>
            </a:xfrm>
            <a:custGeom>
              <a:avLst/>
              <a:gdLst/>
              <a:ahLst/>
              <a:cxnLst/>
              <a:rect l="l" t="t" r="r" b="b"/>
              <a:pathLst>
                <a:path w="1484" h="2763" extrusionOk="0">
                  <a:moveTo>
                    <a:pt x="685" y="0"/>
                  </a:moveTo>
                  <a:cubicBezTo>
                    <a:pt x="639" y="23"/>
                    <a:pt x="571" y="46"/>
                    <a:pt x="525" y="69"/>
                  </a:cubicBezTo>
                  <a:cubicBezTo>
                    <a:pt x="457" y="92"/>
                    <a:pt x="388" y="137"/>
                    <a:pt x="342" y="183"/>
                  </a:cubicBezTo>
                  <a:cubicBezTo>
                    <a:pt x="274" y="251"/>
                    <a:pt x="228" y="320"/>
                    <a:pt x="183" y="388"/>
                  </a:cubicBezTo>
                  <a:cubicBezTo>
                    <a:pt x="160" y="434"/>
                    <a:pt x="160" y="480"/>
                    <a:pt x="205" y="502"/>
                  </a:cubicBezTo>
                  <a:cubicBezTo>
                    <a:pt x="212" y="509"/>
                    <a:pt x="223" y="512"/>
                    <a:pt x="235" y="512"/>
                  </a:cubicBezTo>
                  <a:cubicBezTo>
                    <a:pt x="264" y="512"/>
                    <a:pt x="303" y="496"/>
                    <a:pt x="320" y="480"/>
                  </a:cubicBezTo>
                  <a:cubicBezTo>
                    <a:pt x="320" y="457"/>
                    <a:pt x="342" y="411"/>
                    <a:pt x="365" y="388"/>
                  </a:cubicBezTo>
                  <a:cubicBezTo>
                    <a:pt x="411" y="343"/>
                    <a:pt x="457" y="297"/>
                    <a:pt x="525" y="251"/>
                  </a:cubicBezTo>
                  <a:cubicBezTo>
                    <a:pt x="548" y="228"/>
                    <a:pt x="593" y="206"/>
                    <a:pt x="616" y="183"/>
                  </a:cubicBezTo>
                  <a:cubicBezTo>
                    <a:pt x="662" y="183"/>
                    <a:pt x="685" y="160"/>
                    <a:pt x="730" y="160"/>
                  </a:cubicBezTo>
                  <a:lnTo>
                    <a:pt x="822" y="160"/>
                  </a:lnTo>
                  <a:cubicBezTo>
                    <a:pt x="845" y="183"/>
                    <a:pt x="867" y="183"/>
                    <a:pt x="913" y="183"/>
                  </a:cubicBezTo>
                  <a:cubicBezTo>
                    <a:pt x="936" y="206"/>
                    <a:pt x="959" y="228"/>
                    <a:pt x="982" y="251"/>
                  </a:cubicBezTo>
                  <a:cubicBezTo>
                    <a:pt x="1027" y="274"/>
                    <a:pt x="1073" y="320"/>
                    <a:pt x="1096" y="365"/>
                  </a:cubicBezTo>
                  <a:cubicBezTo>
                    <a:pt x="1141" y="434"/>
                    <a:pt x="1187" y="502"/>
                    <a:pt x="1210" y="594"/>
                  </a:cubicBezTo>
                  <a:cubicBezTo>
                    <a:pt x="1278" y="731"/>
                    <a:pt x="1301" y="868"/>
                    <a:pt x="1324" y="1005"/>
                  </a:cubicBezTo>
                  <a:cubicBezTo>
                    <a:pt x="1347" y="1210"/>
                    <a:pt x="1324" y="1415"/>
                    <a:pt x="1301" y="1598"/>
                  </a:cubicBezTo>
                  <a:cubicBezTo>
                    <a:pt x="1255" y="1781"/>
                    <a:pt x="1210" y="1963"/>
                    <a:pt x="1141" y="2123"/>
                  </a:cubicBezTo>
                  <a:cubicBezTo>
                    <a:pt x="1096" y="2214"/>
                    <a:pt x="1050" y="2306"/>
                    <a:pt x="982" y="2374"/>
                  </a:cubicBezTo>
                  <a:cubicBezTo>
                    <a:pt x="936" y="2420"/>
                    <a:pt x="890" y="2465"/>
                    <a:pt x="845" y="2511"/>
                  </a:cubicBezTo>
                  <a:cubicBezTo>
                    <a:pt x="799" y="2534"/>
                    <a:pt x="776" y="2557"/>
                    <a:pt x="730" y="2579"/>
                  </a:cubicBezTo>
                  <a:cubicBezTo>
                    <a:pt x="685" y="2579"/>
                    <a:pt x="662" y="2602"/>
                    <a:pt x="639" y="2602"/>
                  </a:cubicBezTo>
                  <a:lnTo>
                    <a:pt x="548" y="2602"/>
                  </a:lnTo>
                  <a:cubicBezTo>
                    <a:pt x="502" y="2602"/>
                    <a:pt x="479" y="2579"/>
                    <a:pt x="457" y="2579"/>
                  </a:cubicBezTo>
                  <a:cubicBezTo>
                    <a:pt x="411" y="2557"/>
                    <a:pt x="388" y="2534"/>
                    <a:pt x="365" y="2511"/>
                  </a:cubicBezTo>
                  <a:cubicBezTo>
                    <a:pt x="320" y="2488"/>
                    <a:pt x="297" y="2443"/>
                    <a:pt x="251" y="2397"/>
                  </a:cubicBezTo>
                  <a:cubicBezTo>
                    <a:pt x="251" y="2397"/>
                    <a:pt x="228" y="2374"/>
                    <a:pt x="228" y="2351"/>
                  </a:cubicBezTo>
                  <a:cubicBezTo>
                    <a:pt x="205" y="2328"/>
                    <a:pt x="205" y="2328"/>
                    <a:pt x="205" y="2328"/>
                  </a:cubicBezTo>
                  <a:cubicBezTo>
                    <a:pt x="205" y="2306"/>
                    <a:pt x="205" y="2306"/>
                    <a:pt x="205" y="2306"/>
                  </a:cubicBezTo>
                  <a:cubicBezTo>
                    <a:pt x="183" y="2306"/>
                    <a:pt x="183" y="2306"/>
                    <a:pt x="183" y="2283"/>
                  </a:cubicBezTo>
                  <a:cubicBezTo>
                    <a:pt x="183" y="2283"/>
                    <a:pt x="160" y="2260"/>
                    <a:pt x="160" y="2237"/>
                  </a:cubicBezTo>
                  <a:cubicBezTo>
                    <a:pt x="146" y="2210"/>
                    <a:pt x="125" y="2199"/>
                    <a:pt x="101" y="2199"/>
                  </a:cubicBezTo>
                  <a:cubicBezTo>
                    <a:pt x="83" y="2199"/>
                    <a:pt x="65" y="2205"/>
                    <a:pt x="46" y="2214"/>
                  </a:cubicBezTo>
                  <a:cubicBezTo>
                    <a:pt x="23" y="2237"/>
                    <a:pt x="0" y="2283"/>
                    <a:pt x="23" y="2306"/>
                  </a:cubicBezTo>
                  <a:cubicBezTo>
                    <a:pt x="23" y="2328"/>
                    <a:pt x="46" y="2351"/>
                    <a:pt x="46" y="2374"/>
                  </a:cubicBezTo>
                  <a:cubicBezTo>
                    <a:pt x="68" y="2374"/>
                    <a:pt x="68" y="2397"/>
                    <a:pt x="68" y="2397"/>
                  </a:cubicBezTo>
                  <a:cubicBezTo>
                    <a:pt x="68" y="2397"/>
                    <a:pt x="68" y="2420"/>
                    <a:pt x="68" y="2420"/>
                  </a:cubicBezTo>
                  <a:lnTo>
                    <a:pt x="91" y="2420"/>
                  </a:lnTo>
                  <a:cubicBezTo>
                    <a:pt x="91" y="2420"/>
                    <a:pt x="91" y="2443"/>
                    <a:pt x="91" y="2443"/>
                  </a:cubicBezTo>
                  <a:cubicBezTo>
                    <a:pt x="114" y="2465"/>
                    <a:pt x="114" y="2488"/>
                    <a:pt x="137" y="2511"/>
                  </a:cubicBezTo>
                  <a:cubicBezTo>
                    <a:pt x="160" y="2534"/>
                    <a:pt x="183" y="2557"/>
                    <a:pt x="183" y="2579"/>
                  </a:cubicBezTo>
                  <a:cubicBezTo>
                    <a:pt x="228" y="2602"/>
                    <a:pt x="251" y="2625"/>
                    <a:pt x="274" y="2648"/>
                  </a:cubicBezTo>
                  <a:cubicBezTo>
                    <a:pt x="320" y="2694"/>
                    <a:pt x="365" y="2716"/>
                    <a:pt x="411" y="2716"/>
                  </a:cubicBezTo>
                  <a:cubicBezTo>
                    <a:pt x="457" y="2739"/>
                    <a:pt x="502" y="2762"/>
                    <a:pt x="548" y="2762"/>
                  </a:cubicBezTo>
                  <a:lnTo>
                    <a:pt x="685" y="2762"/>
                  </a:lnTo>
                  <a:cubicBezTo>
                    <a:pt x="708" y="2739"/>
                    <a:pt x="753" y="2739"/>
                    <a:pt x="776" y="2716"/>
                  </a:cubicBezTo>
                  <a:cubicBezTo>
                    <a:pt x="845" y="2694"/>
                    <a:pt x="913" y="2671"/>
                    <a:pt x="959" y="2625"/>
                  </a:cubicBezTo>
                  <a:cubicBezTo>
                    <a:pt x="1050" y="2557"/>
                    <a:pt x="1118" y="2443"/>
                    <a:pt x="1187" y="2351"/>
                  </a:cubicBezTo>
                  <a:cubicBezTo>
                    <a:pt x="1278" y="2214"/>
                    <a:pt x="1347" y="2054"/>
                    <a:pt x="1392" y="1872"/>
                  </a:cubicBezTo>
                  <a:cubicBezTo>
                    <a:pt x="1438" y="1712"/>
                    <a:pt x="1484" y="1529"/>
                    <a:pt x="1484" y="1347"/>
                  </a:cubicBezTo>
                  <a:cubicBezTo>
                    <a:pt x="1484" y="1187"/>
                    <a:pt x="1484" y="1027"/>
                    <a:pt x="1461" y="868"/>
                  </a:cubicBezTo>
                  <a:cubicBezTo>
                    <a:pt x="1438" y="708"/>
                    <a:pt x="1392" y="548"/>
                    <a:pt x="1301" y="411"/>
                  </a:cubicBezTo>
                  <a:cubicBezTo>
                    <a:pt x="1278" y="320"/>
                    <a:pt x="1233" y="274"/>
                    <a:pt x="1164" y="206"/>
                  </a:cubicBezTo>
                  <a:cubicBezTo>
                    <a:pt x="1118" y="137"/>
                    <a:pt x="1050" y="92"/>
                    <a:pt x="982" y="69"/>
                  </a:cubicBezTo>
                  <a:cubicBezTo>
                    <a:pt x="913" y="23"/>
                    <a:pt x="845"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9" name="Google Shape;9872;p58"/>
            <p:cNvSpPr/>
            <p:nvPr/>
          </p:nvSpPr>
          <p:spPr>
            <a:xfrm>
              <a:off x="5538806" y="4199805"/>
              <a:ext cx="67780" cy="129909"/>
            </a:xfrm>
            <a:custGeom>
              <a:avLst/>
              <a:gdLst/>
              <a:ahLst/>
              <a:cxnLst/>
              <a:rect l="l" t="t" r="r" b="b"/>
              <a:pathLst>
                <a:path w="1439" h="2758" extrusionOk="0">
                  <a:moveTo>
                    <a:pt x="711" y="1"/>
                  </a:moveTo>
                  <a:cubicBezTo>
                    <a:pt x="686" y="1"/>
                    <a:pt x="663" y="7"/>
                    <a:pt x="640" y="18"/>
                  </a:cubicBezTo>
                  <a:lnTo>
                    <a:pt x="549" y="18"/>
                  </a:lnTo>
                  <a:cubicBezTo>
                    <a:pt x="389" y="87"/>
                    <a:pt x="275" y="201"/>
                    <a:pt x="184" y="315"/>
                  </a:cubicBezTo>
                  <a:cubicBezTo>
                    <a:pt x="161" y="338"/>
                    <a:pt x="161" y="360"/>
                    <a:pt x="161" y="383"/>
                  </a:cubicBezTo>
                  <a:cubicBezTo>
                    <a:pt x="184" y="406"/>
                    <a:pt x="184" y="406"/>
                    <a:pt x="206" y="429"/>
                  </a:cubicBezTo>
                  <a:cubicBezTo>
                    <a:pt x="222" y="429"/>
                    <a:pt x="237" y="439"/>
                    <a:pt x="252" y="439"/>
                  </a:cubicBezTo>
                  <a:cubicBezTo>
                    <a:pt x="260" y="439"/>
                    <a:pt x="267" y="436"/>
                    <a:pt x="275" y="429"/>
                  </a:cubicBezTo>
                  <a:cubicBezTo>
                    <a:pt x="298" y="429"/>
                    <a:pt x="298" y="429"/>
                    <a:pt x="321" y="406"/>
                  </a:cubicBezTo>
                  <a:cubicBezTo>
                    <a:pt x="321" y="406"/>
                    <a:pt x="321" y="383"/>
                    <a:pt x="321" y="383"/>
                  </a:cubicBezTo>
                  <a:cubicBezTo>
                    <a:pt x="366" y="338"/>
                    <a:pt x="412" y="292"/>
                    <a:pt x="457" y="246"/>
                  </a:cubicBezTo>
                  <a:cubicBezTo>
                    <a:pt x="503" y="223"/>
                    <a:pt x="549" y="201"/>
                    <a:pt x="572" y="178"/>
                  </a:cubicBezTo>
                  <a:cubicBezTo>
                    <a:pt x="617" y="178"/>
                    <a:pt x="640" y="178"/>
                    <a:pt x="663" y="155"/>
                  </a:cubicBezTo>
                  <a:lnTo>
                    <a:pt x="754" y="155"/>
                  </a:lnTo>
                  <a:cubicBezTo>
                    <a:pt x="800" y="178"/>
                    <a:pt x="823" y="178"/>
                    <a:pt x="868" y="201"/>
                  </a:cubicBezTo>
                  <a:cubicBezTo>
                    <a:pt x="891" y="201"/>
                    <a:pt x="914" y="223"/>
                    <a:pt x="937" y="246"/>
                  </a:cubicBezTo>
                  <a:cubicBezTo>
                    <a:pt x="982" y="292"/>
                    <a:pt x="1028" y="315"/>
                    <a:pt x="1051" y="360"/>
                  </a:cubicBezTo>
                  <a:cubicBezTo>
                    <a:pt x="1097" y="429"/>
                    <a:pt x="1142" y="497"/>
                    <a:pt x="1165" y="589"/>
                  </a:cubicBezTo>
                  <a:cubicBezTo>
                    <a:pt x="1211" y="726"/>
                    <a:pt x="1256" y="863"/>
                    <a:pt x="1256" y="1000"/>
                  </a:cubicBezTo>
                  <a:cubicBezTo>
                    <a:pt x="1279" y="1205"/>
                    <a:pt x="1279" y="1410"/>
                    <a:pt x="1256" y="1616"/>
                  </a:cubicBezTo>
                  <a:cubicBezTo>
                    <a:pt x="1211" y="1776"/>
                    <a:pt x="1165" y="1935"/>
                    <a:pt x="1097" y="2095"/>
                  </a:cubicBezTo>
                  <a:cubicBezTo>
                    <a:pt x="1051" y="2209"/>
                    <a:pt x="1005" y="2301"/>
                    <a:pt x="914" y="2392"/>
                  </a:cubicBezTo>
                  <a:cubicBezTo>
                    <a:pt x="891" y="2415"/>
                    <a:pt x="846" y="2460"/>
                    <a:pt x="800" y="2506"/>
                  </a:cubicBezTo>
                  <a:lnTo>
                    <a:pt x="777" y="2506"/>
                  </a:lnTo>
                  <a:cubicBezTo>
                    <a:pt x="754" y="2552"/>
                    <a:pt x="709" y="2574"/>
                    <a:pt x="663" y="2574"/>
                  </a:cubicBezTo>
                  <a:cubicBezTo>
                    <a:pt x="640" y="2597"/>
                    <a:pt x="617" y="2597"/>
                    <a:pt x="572" y="2597"/>
                  </a:cubicBezTo>
                  <a:lnTo>
                    <a:pt x="480" y="2597"/>
                  </a:lnTo>
                  <a:cubicBezTo>
                    <a:pt x="457" y="2597"/>
                    <a:pt x="435" y="2574"/>
                    <a:pt x="412" y="2574"/>
                  </a:cubicBezTo>
                  <a:cubicBezTo>
                    <a:pt x="366" y="2552"/>
                    <a:pt x="343" y="2529"/>
                    <a:pt x="321" y="2506"/>
                  </a:cubicBezTo>
                  <a:cubicBezTo>
                    <a:pt x="275" y="2483"/>
                    <a:pt x="229" y="2438"/>
                    <a:pt x="206" y="2415"/>
                  </a:cubicBezTo>
                  <a:lnTo>
                    <a:pt x="206" y="2392"/>
                  </a:lnTo>
                  <a:cubicBezTo>
                    <a:pt x="184" y="2392"/>
                    <a:pt x="184" y="2369"/>
                    <a:pt x="184" y="2369"/>
                  </a:cubicBezTo>
                  <a:cubicBezTo>
                    <a:pt x="184" y="2369"/>
                    <a:pt x="184" y="2346"/>
                    <a:pt x="184" y="2346"/>
                  </a:cubicBezTo>
                  <a:lnTo>
                    <a:pt x="161" y="2346"/>
                  </a:lnTo>
                  <a:cubicBezTo>
                    <a:pt x="147" y="2319"/>
                    <a:pt x="126" y="2308"/>
                    <a:pt x="106" y="2308"/>
                  </a:cubicBezTo>
                  <a:cubicBezTo>
                    <a:pt x="92" y="2308"/>
                    <a:pt x="79" y="2314"/>
                    <a:pt x="69" y="2323"/>
                  </a:cubicBezTo>
                  <a:cubicBezTo>
                    <a:pt x="24" y="2346"/>
                    <a:pt x="1" y="2392"/>
                    <a:pt x="24" y="2415"/>
                  </a:cubicBezTo>
                  <a:lnTo>
                    <a:pt x="24" y="2438"/>
                  </a:lnTo>
                  <a:lnTo>
                    <a:pt x="47" y="2438"/>
                  </a:lnTo>
                  <a:cubicBezTo>
                    <a:pt x="47" y="2460"/>
                    <a:pt x="69" y="2483"/>
                    <a:pt x="69" y="2506"/>
                  </a:cubicBezTo>
                  <a:lnTo>
                    <a:pt x="92" y="2506"/>
                  </a:lnTo>
                  <a:cubicBezTo>
                    <a:pt x="115" y="2552"/>
                    <a:pt x="138" y="2574"/>
                    <a:pt x="184" y="2620"/>
                  </a:cubicBezTo>
                  <a:cubicBezTo>
                    <a:pt x="252" y="2666"/>
                    <a:pt x="321" y="2711"/>
                    <a:pt x="389" y="2734"/>
                  </a:cubicBezTo>
                  <a:cubicBezTo>
                    <a:pt x="435" y="2757"/>
                    <a:pt x="457" y="2757"/>
                    <a:pt x="503" y="2757"/>
                  </a:cubicBezTo>
                  <a:lnTo>
                    <a:pt x="640" y="2757"/>
                  </a:lnTo>
                  <a:cubicBezTo>
                    <a:pt x="686" y="2734"/>
                    <a:pt x="731" y="2734"/>
                    <a:pt x="777" y="2711"/>
                  </a:cubicBezTo>
                  <a:cubicBezTo>
                    <a:pt x="823" y="2689"/>
                    <a:pt x="868" y="2643"/>
                    <a:pt x="914" y="2620"/>
                  </a:cubicBezTo>
                  <a:cubicBezTo>
                    <a:pt x="1028" y="2529"/>
                    <a:pt x="1097" y="2438"/>
                    <a:pt x="1165" y="2323"/>
                  </a:cubicBezTo>
                  <a:cubicBezTo>
                    <a:pt x="1256" y="2186"/>
                    <a:pt x="1302" y="2027"/>
                    <a:pt x="1348" y="1867"/>
                  </a:cubicBezTo>
                  <a:cubicBezTo>
                    <a:pt x="1393" y="1730"/>
                    <a:pt x="1416" y="1593"/>
                    <a:pt x="1439" y="1456"/>
                  </a:cubicBezTo>
                  <a:cubicBezTo>
                    <a:pt x="1439" y="1273"/>
                    <a:pt x="1439" y="1114"/>
                    <a:pt x="1416" y="954"/>
                  </a:cubicBezTo>
                  <a:cubicBezTo>
                    <a:pt x="1393" y="794"/>
                    <a:pt x="1370" y="634"/>
                    <a:pt x="1302" y="475"/>
                  </a:cubicBezTo>
                  <a:cubicBezTo>
                    <a:pt x="1256" y="406"/>
                    <a:pt x="1234" y="338"/>
                    <a:pt x="1165" y="269"/>
                  </a:cubicBezTo>
                  <a:cubicBezTo>
                    <a:pt x="1119" y="201"/>
                    <a:pt x="1074" y="155"/>
                    <a:pt x="1005" y="109"/>
                  </a:cubicBezTo>
                  <a:cubicBezTo>
                    <a:pt x="960" y="64"/>
                    <a:pt x="868" y="18"/>
                    <a:pt x="800" y="18"/>
                  </a:cubicBezTo>
                  <a:cubicBezTo>
                    <a:pt x="766" y="7"/>
                    <a:pt x="737"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0" name="Google Shape;9873;p58"/>
            <p:cNvSpPr/>
            <p:nvPr/>
          </p:nvSpPr>
          <p:spPr>
            <a:xfrm>
              <a:off x="5335596" y="4179739"/>
              <a:ext cx="77484" cy="129532"/>
            </a:xfrm>
            <a:custGeom>
              <a:avLst/>
              <a:gdLst/>
              <a:ahLst/>
              <a:cxnLst/>
              <a:rect l="l" t="t" r="r" b="b"/>
              <a:pathLst>
                <a:path w="1645" h="2750" extrusionOk="0">
                  <a:moveTo>
                    <a:pt x="914" y="147"/>
                  </a:moveTo>
                  <a:cubicBezTo>
                    <a:pt x="937" y="170"/>
                    <a:pt x="960" y="170"/>
                    <a:pt x="960" y="170"/>
                  </a:cubicBezTo>
                  <a:lnTo>
                    <a:pt x="1005" y="170"/>
                  </a:lnTo>
                  <a:cubicBezTo>
                    <a:pt x="1028" y="193"/>
                    <a:pt x="1074" y="193"/>
                    <a:pt x="1097" y="216"/>
                  </a:cubicBezTo>
                  <a:cubicBezTo>
                    <a:pt x="1119" y="216"/>
                    <a:pt x="1119" y="216"/>
                    <a:pt x="1119" y="239"/>
                  </a:cubicBezTo>
                  <a:lnTo>
                    <a:pt x="1142" y="239"/>
                  </a:lnTo>
                  <a:cubicBezTo>
                    <a:pt x="1165" y="261"/>
                    <a:pt x="1188" y="284"/>
                    <a:pt x="1188" y="307"/>
                  </a:cubicBezTo>
                  <a:cubicBezTo>
                    <a:pt x="1211" y="330"/>
                    <a:pt x="1234" y="353"/>
                    <a:pt x="1234" y="353"/>
                  </a:cubicBezTo>
                  <a:cubicBezTo>
                    <a:pt x="1234" y="353"/>
                    <a:pt x="1256" y="376"/>
                    <a:pt x="1256" y="376"/>
                  </a:cubicBezTo>
                  <a:cubicBezTo>
                    <a:pt x="1279" y="398"/>
                    <a:pt x="1279" y="421"/>
                    <a:pt x="1302" y="467"/>
                  </a:cubicBezTo>
                  <a:cubicBezTo>
                    <a:pt x="1348" y="558"/>
                    <a:pt x="1393" y="649"/>
                    <a:pt x="1416" y="764"/>
                  </a:cubicBezTo>
                  <a:cubicBezTo>
                    <a:pt x="1439" y="855"/>
                    <a:pt x="1462" y="946"/>
                    <a:pt x="1462" y="1060"/>
                  </a:cubicBezTo>
                  <a:cubicBezTo>
                    <a:pt x="1462" y="1060"/>
                    <a:pt x="1462" y="1083"/>
                    <a:pt x="1462" y="1083"/>
                  </a:cubicBezTo>
                  <a:cubicBezTo>
                    <a:pt x="1462" y="1083"/>
                    <a:pt x="1462" y="1083"/>
                    <a:pt x="1462" y="1106"/>
                  </a:cubicBezTo>
                  <a:cubicBezTo>
                    <a:pt x="1462" y="1152"/>
                    <a:pt x="1462" y="1174"/>
                    <a:pt x="1462" y="1220"/>
                  </a:cubicBezTo>
                  <a:cubicBezTo>
                    <a:pt x="1462" y="1235"/>
                    <a:pt x="1462" y="1251"/>
                    <a:pt x="1462" y="1266"/>
                  </a:cubicBezTo>
                  <a:cubicBezTo>
                    <a:pt x="1462" y="1471"/>
                    <a:pt x="1439" y="1654"/>
                    <a:pt x="1371" y="1859"/>
                  </a:cubicBezTo>
                  <a:cubicBezTo>
                    <a:pt x="1325" y="1996"/>
                    <a:pt x="1279" y="2133"/>
                    <a:pt x="1188" y="2247"/>
                  </a:cubicBezTo>
                  <a:cubicBezTo>
                    <a:pt x="1142" y="2339"/>
                    <a:pt x="1097" y="2407"/>
                    <a:pt x="1028" y="2453"/>
                  </a:cubicBezTo>
                  <a:cubicBezTo>
                    <a:pt x="982" y="2498"/>
                    <a:pt x="960" y="2521"/>
                    <a:pt x="914" y="2544"/>
                  </a:cubicBezTo>
                  <a:cubicBezTo>
                    <a:pt x="868" y="2567"/>
                    <a:pt x="846" y="2590"/>
                    <a:pt x="800" y="2590"/>
                  </a:cubicBezTo>
                  <a:lnTo>
                    <a:pt x="617" y="2590"/>
                  </a:lnTo>
                  <a:cubicBezTo>
                    <a:pt x="594" y="2567"/>
                    <a:pt x="572" y="2567"/>
                    <a:pt x="549" y="2544"/>
                  </a:cubicBezTo>
                  <a:cubicBezTo>
                    <a:pt x="503" y="2521"/>
                    <a:pt x="458" y="2498"/>
                    <a:pt x="435" y="2453"/>
                  </a:cubicBezTo>
                  <a:cubicBezTo>
                    <a:pt x="389" y="2407"/>
                    <a:pt x="366" y="2361"/>
                    <a:pt x="321" y="2293"/>
                  </a:cubicBezTo>
                  <a:cubicBezTo>
                    <a:pt x="275" y="2202"/>
                    <a:pt x="229" y="2087"/>
                    <a:pt x="206" y="1973"/>
                  </a:cubicBezTo>
                  <a:cubicBezTo>
                    <a:pt x="184" y="1814"/>
                    <a:pt x="161" y="1654"/>
                    <a:pt x="161" y="1494"/>
                  </a:cubicBezTo>
                  <a:cubicBezTo>
                    <a:pt x="161" y="1289"/>
                    <a:pt x="206" y="1106"/>
                    <a:pt x="252" y="901"/>
                  </a:cubicBezTo>
                  <a:cubicBezTo>
                    <a:pt x="298" y="764"/>
                    <a:pt x="366" y="627"/>
                    <a:pt x="435" y="490"/>
                  </a:cubicBezTo>
                  <a:cubicBezTo>
                    <a:pt x="480" y="421"/>
                    <a:pt x="549" y="353"/>
                    <a:pt x="594" y="284"/>
                  </a:cubicBezTo>
                  <a:cubicBezTo>
                    <a:pt x="640" y="261"/>
                    <a:pt x="686" y="239"/>
                    <a:pt x="731" y="216"/>
                  </a:cubicBezTo>
                  <a:cubicBezTo>
                    <a:pt x="754" y="193"/>
                    <a:pt x="800" y="170"/>
                    <a:pt x="823" y="170"/>
                  </a:cubicBezTo>
                  <a:cubicBezTo>
                    <a:pt x="868" y="170"/>
                    <a:pt x="891" y="147"/>
                    <a:pt x="914" y="147"/>
                  </a:cubicBezTo>
                  <a:close/>
                  <a:moveTo>
                    <a:pt x="907" y="0"/>
                  </a:moveTo>
                  <a:cubicBezTo>
                    <a:pt x="896" y="0"/>
                    <a:pt x="884" y="3"/>
                    <a:pt x="868" y="10"/>
                  </a:cubicBezTo>
                  <a:cubicBezTo>
                    <a:pt x="823" y="10"/>
                    <a:pt x="754" y="10"/>
                    <a:pt x="709" y="33"/>
                  </a:cubicBezTo>
                  <a:cubicBezTo>
                    <a:pt x="572" y="102"/>
                    <a:pt x="458" y="193"/>
                    <a:pt x="366" y="307"/>
                  </a:cubicBezTo>
                  <a:cubicBezTo>
                    <a:pt x="275" y="421"/>
                    <a:pt x="206" y="558"/>
                    <a:pt x="161" y="695"/>
                  </a:cubicBezTo>
                  <a:cubicBezTo>
                    <a:pt x="47" y="969"/>
                    <a:pt x="1" y="1266"/>
                    <a:pt x="1" y="1562"/>
                  </a:cubicBezTo>
                  <a:cubicBezTo>
                    <a:pt x="1" y="1699"/>
                    <a:pt x="24" y="1814"/>
                    <a:pt x="47" y="1928"/>
                  </a:cubicBezTo>
                  <a:cubicBezTo>
                    <a:pt x="69" y="2042"/>
                    <a:pt x="92" y="2156"/>
                    <a:pt x="115" y="2247"/>
                  </a:cubicBezTo>
                  <a:cubicBezTo>
                    <a:pt x="161" y="2339"/>
                    <a:pt x="206" y="2453"/>
                    <a:pt x="298" y="2521"/>
                  </a:cubicBezTo>
                  <a:cubicBezTo>
                    <a:pt x="321" y="2567"/>
                    <a:pt x="366" y="2612"/>
                    <a:pt x="389" y="2635"/>
                  </a:cubicBezTo>
                  <a:cubicBezTo>
                    <a:pt x="435" y="2681"/>
                    <a:pt x="480" y="2704"/>
                    <a:pt x="526" y="2727"/>
                  </a:cubicBezTo>
                  <a:cubicBezTo>
                    <a:pt x="572" y="2749"/>
                    <a:pt x="640" y="2749"/>
                    <a:pt x="686" y="2749"/>
                  </a:cubicBezTo>
                  <a:lnTo>
                    <a:pt x="823" y="2749"/>
                  </a:lnTo>
                  <a:cubicBezTo>
                    <a:pt x="914" y="2727"/>
                    <a:pt x="1005" y="2681"/>
                    <a:pt x="1074" y="2635"/>
                  </a:cubicBezTo>
                  <a:cubicBezTo>
                    <a:pt x="1234" y="2521"/>
                    <a:pt x="1348" y="2339"/>
                    <a:pt x="1416" y="2179"/>
                  </a:cubicBezTo>
                  <a:cubicBezTo>
                    <a:pt x="1507" y="1973"/>
                    <a:pt x="1576" y="1745"/>
                    <a:pt x="1599" y="1540"/>
                  </a:cubicBezTo>
                  <a:cubicBezTo>
                    <a:pt x="1644" y="1311"/>
                    <a:pt x="1644" y="1083"/>
                    <a:pt x="1599" y="855"/>
                  </a:cubicBezTo>
                  <a:cubicBezTo>
                    <a:pt x="1599" y="832"/>
                    <a:pt x="1576" y="809"/>
                    <a:pt x="1576" y="786"/>
                  </a:cubicBezTo>
                  <a:cubicBezTo>
                    <a:pt x="1576" y="695"/>
                    <a:pt x="1553" y="627"/>
                    <a:pt x="1530" y="558"/>
                  </a:cubicBezTo>
                  <a:cubicBezTo>
                    <a:pt x="1507" y="535"/>
                    <a:pt x="1507" y="513"/>
                    <a:pt x="1485" y="490"/>
                  </a:cubicBezTo>
                  <a:cubicBezTo>
                    <a:pt x="1462" y="398"/>
                    <a:pt x="1416" y="330"/>
                    <a:pt x="1371" y="261"/>
                  </a:cubicBezTo>
                  <a:cubicBezTo>
                    <a:pt x="1348" y="239"/>
                    <a:pt x="1348" y="239"/>
                    <a:pt x="1348" y="239"/>
                  </a:cubicBezTo>
                  <a:cubicBezTo>
                    <a:pt x="1325" y="193"/>
                    <a:pt x="1279" y="170"/>
                    <a:pt x="1234" y="124"/>
                  </a:cubicBezTo>
                  <a:cubicBezTo>
                    <a:pt x="1211" y="102"/>
                    <a:pt x="1165" y="79"/>
                    <a:pt x="1119" y="56"/>
                  </a:cubicBezTo>
                  <a:cubicBezTo>
                    <a:pt x="1119" y="33"/>
                    <a:pt x="1097" y="33"/>
                    <a:pt x="1074" y="33"/>
                  </a:cubicBezTo>
                  <a:cubicBezTo>
                    <a:pt x="1051" y="10"/>
                    <a:pt x="1051" y="10"/>
                    <a:pt x="1028" y="10"/>
                  </a:cubicBezTo>
                  <a:lnTo>
                    <a:pt x="960" y="10"/>
                  </a:lnTo>
                  <a:cubicBezTo>
                    <a:pt x="944" y="10"/>
                    <a:pt x="929"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1" name="Google Shape;9874;p58"/>
            <p:cNvSpPr/>
            <p:nvPr/>
          </p:nvSpPr>
          <p:spPr>
            <a:xfrm>
              <a:off x="5285100" y="4172956"/>
              <a:ext cx="70983" cy="129862"/>
            </a:xfrm>
            <a:custGeom>
              <a:avLst/>
              <a:gdLst/>
              <a:ahLst/>
              <a:cxnLst/>
              <a:rect l="l" t="t" r="r" b="b"/>
              <a:pathLst>
                <a:path w="1507" h="2757" extrusionOk="0">
                  <a:moveTo>
                    <a:pt x="882" y="0"/>
                  </a:moveTo>
                  <a:cubicBezTo>
                    <a:pt x="845" y="0"/>
                    <a:pt x="811" y="6"/>
                    <a:pt x="776" y="17"/>
                  </a:cubicBezTo>
                  <a:cubicBezTo>
                    <a:pt x="685" y="40"/>
                    <a:pt x="616" y="86"/>
                    <a:pt x="548" y="132"/>
                  </a:cubicBezTo>
                  <a:cubicBezTo>
                    <a:pt x="502" y="177"/>
                    <a:pt x="434" y="223"/>
                    <a:pt x="388" y="291"/>
                  </a:cubicBezTo>
                  <a:cubicBezTo>
                    <a:pt x="297" y="428"/>
                    <a:pt x="206" y="565"/>
                    <a:pt x="160" y="725"/>
                  </a:cubicBezTo>
                  <a:cubicBezTo>
                    <a:pt x="92" y="862"/>
                    <a:pt x="46" y="1022"/>
                    <a:pt x="23" y="1204"/>
                  </a:cubicBezTo>
                  <a:cubicBezTo>
                    <a:pt x="0" y="1364"/>
                    <a:pt x="0" y="1547"/>
                    <a:pt x="0" y="1729"/>
                  </a:cubicBezTo>
                  <a:cubicBezTo>
                    <a:pt x="23" y="1889"/>
                    <a:pt x="46" y="2072"/>
                    <a:pt x="114" y="2231"/>
                  </a:cubicBezTo>
                  <a:cubicBezTo>
                    <a:pt x="160" y="2346"/>
                    <a:pt x="228" y="2437"/>
                    <a:pt x="297" y="2528"/>
                  </a:cubicBezTo>
                  <a:cubicBezTo>
                    <a:pt x="297" y="2528"/>
                    <a:pt x="297" y="2551"/>
                    <a:pt x="297" y="2551"/>
                  </a:cubicBezTo>
                  <a:cubicBezTo>
                    <a:pt x="343" y="2597"/>
                    <a:pt x="388" y="2642"/>
                    <a:pt x="457" y="2665"/>
                  </a:cubicBezTo>
                  <a:cubicBezTo>
                    <a:pt x="480" y="2688"/>
                    <a:pt x="502" y="2711"/>
                    <a:pt x="548" y="2734"/>
                  </a:cubicBezTo>
                  <a:cubicBezTo>
                    <a:pt x="594" y="2734"/>
                    <a:pt x="616" y="2756"/>
                    <a:pt x="662" y="2756"/>
                  </a:cubicBezTo>
                  <a:lnTo>
                    <a:pt x="822" y="2756"/>
                  </a:lnTo>
                  <a:cubicBezTo>
                    <a:pt x="868" y="2734"/>
                    <a:pt x="913" y="2734"/>
                    <a:pt x="959" y="2711"/>
                  </a:cubicBezTo>
                  <a:cubicBezTo>
                    <a:pt x="982" y="2688"/>
                    <a:pt x="1027" y="2665"/>
                    <a:pt x="1050" y="2642"/>
                  </a:cubicBezTo>
                  <a:cubicBezTo>
                    <a:pt x="1073" y="2619"/>
                    <a:pt x="1096" y="2597"/>
                    <a:pt x="1119" y="2597"/>
                  </a:cubicBezTo>
                  <a:cubicBezTo>
                    <a:pt x="1141" y="2574"/>
                    <a:pt x="1164" y="2551"/>
                    <a:pt x="1187" y="2528"/>
                  </a:cubicBezTo>
                  <a:cubicBezTo>
                    <a:pt x="1187" y="2528"/>
                    <a:pt x="1187" y="2528"/>
                    <a:pt x="1187" y="2505"/>
                  </a:cubicBezTo>
                  <a:cubicBezTo>
                    <a:pt x="1210" y="2505"/>
                    <a:pt x="1210" y="2505"/>
                    <a:pt x="1233" y="2483"/>
                  </a:cubicBezTo>
                  <a:cubicBezTo>
                    <a:pt x="1233" y="2483"/>
                    <a:pt x="1233" y="2483"/>
                    <a:pt x="1233" y="2460"/>
                  </a:cubicBezTo>
                  <a:cubicBezTo>
                    <a:pt x="1256" y="2460"/>
                    <a:pt x="1256" y="2437"/>
                    <a:pt x="1278" y="2414"/>
                  </a:cubicBezTo>
                  <a:cubicBezTo>
                    <a:pt x="1301" y="2391"/>
                    <a:pt x="1301" y="2346"/>
                    <a:pt x="1256" y="2300"/>
                  </a:cubicBezTo>
                  <a:cubicBezTo>
                    <a:pt x="1246" y="2290"/>
                    <a:pt x="1233" y="2285"/>
                    <a:pt x="1219" y="2285"/>
                  </a:cubicBezTo>
                  <a:cubicBezTo>
                    <a:pt x="1199" y="2285"/>
                    <a:pt x="1178" y="2296"/>
                    <a:pt x="1164" y="2323"/>
                  </a:cubicBezTo>
                  <a:cubicBezTo>
                    <a:pt x="1141" y="2323"/>
                    <a:pt x="1119" y="2346"/>
                    <a:pt x="1119" y="2368"/>
                  </a:cubicBezTo>
                  <a:lnTo>
                    <a:pt x="1096" y="2368"/>
                  </a:lnTo>
                  <a:cubicBezTo>
                    <a:pt x="1096" y="2368"/>
                    <a:pt x="1096" y="2391"/>
                    <a:pt x="1096" y="2391"/>
                  </a:cubicBezTo>
                  <a:cubicBezTo>
                    <a:pt x="1096" y="2391"/>
                    <a:pt x="1073" y="2414"/>
                    <a:pt x="1073" y="2414"/>
                  </a:cubicBezTo>
                  <a:cubicBezTo>
                    <a:pt x="1050" y="2437"/>
                    <a:pt x="1050" y="2437"/>
                    <a:pt x="1027" y="2460"/>
                  </a:cubicBezTo>
                  <a:cubicBezTo>
                    <a:pt x="982" y="2483"/>
                    <a:pt x="959" y="2528"/>
                    <a:pt x="913" y="2551"/>
                  </a:cubicBezTo>
                  <a:cubicBezTo>
                    <a:pt x="868" y="2574"/>
                    <a:pt x="845" y="2574"/>
                    <a:pt x="799" y="2597"/>
                  </a:cubicBezTo>
                  <a:lnTo>
                    <a:pt x="708" y="2597"/>
                  </a:lnTo>
                  <a:cubicBezTo>
                    <a:pt x="685" y="2597"/>
                    <a:pt x="662" y="2597"/>
                    <a:pt x="616" y="2574"/>
                  </a:cubicBezTo>
                  <a:cubicBezTo>
                    <a:pt x="594" y="2574"/>
                    <a:pt x="571" y="2551"/>
                    <a:pt x="525" y="2551"/>
                  </a:cubicBezTo>
                  <a:cubicBezTo>
                    <a:pt x="502" y="2505"/>
                    <a:pt x="457" y="2483"/>
                    <a:pt x="434" y="2460"/>
                  </a:cubicBezTo>
                  <a:cubicBezTo>
                    <a:pt x="388" y="2391"/>
                    <a:pt x="343" y="2346"/>
                    <a:pt x="320" y="2300"/>
                  </a:cubicBezTo>
                  <a:cubicBezTo>
                    <a:pt x="274" y="2209"/>
                    <a:pt x="251" y="2117"/>
                    <a:pt x="206" y="2003"/>
                  </a:cubicBezTo>
                  <a:cubicBezTo>
                    <a:pt x="183" y="1843"/>
                    <a:pt x="160" y="1661"/>
                    <a:pt x="160" y="1478"/>
                  </a:cubicBezTo>
                  <a:cubicBezTo>
                    <a:pt x="183" y="1273"/>
                    <a:pt x="206" y="1067"/>
                    <a:pt x="274" y="885"/>
                  </a:cubicBezTo>
                  <a:lnTo>
                    <a:pt x="251" y="885"/>
                  </a:lnTo>
                  <a:cubicBezTo>
                    <a:pt x="297" y="748"/>
                    <a:pt x="365" y="611"/>
                    <a:pt x="434" y="497"/>
                  </a:cubicBezTo>
                  <a:cubicBezTo>
                    <a:pt x="480" y="428"/>
                    <a:pt x="548" y="360"/>
                    <a:pt x="594" y="291"/>
                  </a:cubicBezTo>
                  <a:cubicBezTo>
                    <a:pt x="639" y="268"/>
                    <a:pt x="685" y="223"/>
                    <a:pt x="731" y="200"/>
                  </a:cubicBezTo>
                  <a:cubicBezTo>
                    <a:pt x="753" y="177"/>
                    <a:pt x="799" y="177"/>
                    <a:pt x="822" y="177"/>
                  </a:cubicBezTo>
                  <a:cubicBezTo>
                    <a:pt x="845" y="154"/>
                    <a:pt x="890" y="154"/>
                    <a:pt x="913" y="154"/>
                  </a:cubicBezTo>
                  <a:cubicBezTo>
                    <a:pt x="936" y="154"/>
                    <a:pt x="982" y="154"/>
                    <a:pt x="1005" y="177"/>
                  </a:cubicBezTo>
                  <a:cubicBezTo>
                    <a:pt x="1027" y="177"/>
                    <a:pt x="1073" y="200"/>
                    <a:pt x="1096" y="223"/>
                  </a:cubicBezTo>
                  <a:cubicBezTo>
                    <a:pt x="1141" y="246"/>
                    <a:pt x="1164" y="268"/>
                    <a:pt x="1187" y="291"/>
                  </a:cubicBezTo>
                  <a:cubicBezTo>
                    <a:pt x="1233" y="337"/>
                    <a:pt x="1278" y="405"/>
                    <a:pt x="1301" y="451"/>
                  </a:cubicBezTo>
                  <a:cubicBezTo>
                    <a:pt x="1324" y="497"/>
                    <a:pt x="1347" y="520"/>
                    <a:pt x="1347" y="565"/>
                  </a:cubicBezTo>
                  <a:cubicBezTo>
                    <a:pt x="1364" y="599"/>
                    <a:pt x="1393" y="620"/>
                    <a:pt x="1425" y="620"/>
                  </a:cubicBezTo>
                  <a:cubicBezTo>
                    <a:pt x="1437" y="620"/>
                    <a:pt x="1449" y="617"/>
                    <a:pt x="1461" y="611"/>
                  </a:cubicBezTo>
                  <a:cubicBezTo>
                    <a:pt x="1484" y="588"/>
                    <a:pt x="1507" y="542"/>
                    <a:pt x="1507" y="497"/>
                  </a:cubicBezTo>
                  <a:cubicBezTo>
                    <a:pt x="1461" y="428"/>
                    <a:pt x="1415" y="337"/>
                    <a:pt x="1370" y="268"/>
                  </a:cubicBezTo>
                  <a:cubicBezTo>
                    <a:pt x="1324" y="223"/>
                    <a:pt x="1278" y="154"/>
                    <a:pt x="1233" y="109"/>
                  </a:cubicBezTo>
                  <a:cubicBezTo>
                    <a:pt x="1187" y="86"/>
                    <a:pt x="1119" y="40"/>
                    <a:pt x="1073" y="17"/>
                  </a:cubicBezTo>
                  <a:lnTo>
                    <a:pt x="1005" y="17"/>
                  </a:lnTo>
                  <a:cubicBezTo>
                    <a:pt x="959" y="6"/>
                    <a:pt x="919" y="0"/>
                    <a:pt x="8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2" name="Google Shape;9875;p58"/>
            <p:cNvSpPr/>
            <p:nvPr/>
          </p:nvSpPr>
          <p:spPr>
            <a:xfrm>
              <a:off x="5238843" y="4164053"/>
              <a:ext cx="68864" cy="130144"/>
            </a:xfrm>
            <a:custGeom>
              <a:avLst/>
              <a:gdLst/>
              <a:ahLst/>
              <a:cxnLst/>
              <a:rect l="l" t="t" r="r" b="b"/>
              <a:pathLst>
                <a:path w="1462" h="2763" extrusionOk="0">
                  <a:moveTo>
                    <a:pt x="914" y="1"/>
                  </a:moveTo>
                  <a:cubicBezTo>
                    <a:pt x="845" y="1"/>
                    <a:pt x="754" y="1"/>
                    <a:pt x="685" y="47"/>
                  </a:cubicBezTo>
                  <a:cubicBezTo>
                    <a:pt x="617" y="92"/>
                    <a:pt x="549" y="115"/>
                    <a:pt x="503" y="184"/>
                  </a:cubicBezTo>
                  <a:cubicBezTo>
                    <a:pt x="434" y="229"/>
                    <a:pt x="389" y="298"/>
                    <a:pt x="343" y="366"/>
                  </a:cubicBezTo>
                  <a:cubicBezTo>
                    <a:pt x="252" y="503"/>
                    <a:pt x="160" y="640"/>
                    <a:pt x="115" y="800"/>
                  </a:cubicBezTo>
                  <a:cubicBezTo>
                    <a:pt x="69" y="960"/>
                    <a:pt x="46" y="1119"/>
                    <a:pt x="24" y="1279"/>
                  </a:cubicBezTo>
                  <a:cubicBezTo>
                    <a:pt x="1" y="1439"/>
                    <a:pt x="1" y="1576"/>
                    <a:pt x="1" y="1713"/>
                  </a:cubicBezTo>
                  <a:cubicBezTo>
                    <a:pt x="24" y="1873"/>
                    <a:pt x="46" y="2032"/>
                    <a:pt x="115" y="2192"/>
                  </a:cubicBezTo>
                  <a:cubicBezTo>
                    <a:pt x="160" y="2306"/>
                    <a:pt x="206" y="2420"/>
                    <a:pt x="297" y="2535"/>
                  </a:cubicBezTo>
                  <a:cubicBezTo>
                    <a:pt x="320" y="2580"/>
                    <a:pt x="366" y="2603"/>
                    <a:pt x="412" y="2649"/>
                  </a:cubicBezTo>
                  <a:cubicBezTo>
                    <a:pt x="434" y="2672"/>
                    <a:pt x="480" y="2694"/>
                    <a:pt x="526" y="2717"/>
                  </a:cubicBezTo>
                  <a:cubicBezTo>
                    <a:pt x="571" y="2740"/>
                    <a:pt x="617" y="2740"/>
                    <a:pt x="663" y="2763"/>
                  </a:cubicBezTo>
                  <a:lnTo>
                    <a:pt x="777" y="2763"/>
                  </a:lnTo>
                  <a:cubicBezTo>
                    <a:pt x="868" y="2740"/>
                    <a:pt x="937" y="2717"/>
                    <a:pt x="1005" y="2672"/>
                  </a:cubicBezTo>
                  <a:cubicBezTo>
                    <a:pt x="1051" y="2649"/>
                    <a:pt x="1096" y="2626"/>
                    <a:pt x="1119" y="2580"/>
                  </a:cubicBezTo>
                  <a:lnTo>
                    <a:pt x="1142" y="2580"/>
                  </a:lnTo>
                  <a:cubicBezTo>
                    <a:pt x="1165" y="2557"/>
                    <a:pt x="1165" y="2535"/>
                    <a:pt x="1188" y="2535"/>
                  </a:cubicBezTo>
                  <a:cubicBezTo>
                    <a:pt x="1188" y="2512"/>
                    <a:pt x="1188" y="2512"/>
                    <a:pt x="1188" y="2512"/>
                  </a:cubicBezTo>
                  <a:lnTo>
                    <a:pt x="1210" y="2512"/>
                  </a:lnTo>
                  <a:cubicBezTo>
                    <a:pt x="1233" y="2489"/>
                    <a:pt x="1210" y="2420"/>
                    <a:pt x="1188" y="2398"/>
                  </a:cubicBezTo>
                  <a:cubicBezTo>
                    <a:pt x="1178" y="2388"/>
                    <a:pt x="1161" y="2383"/>
                    <a:pt x="1142" y="2383"/>
                  </a:cubicBezTo>
                  <a:cubicBezTo>
                    <a:pt x="1116" y="2383"/>
                    <a:pt x="1087" y="2394"/>
                    <a:pt x="1074" y="2420"/>
                  </a:cubicBezTo>
                  <a:cubicBezTo>
                    <a:pt x="1051" y="2443"/>
                    <a:pt x="1051" y="2443"/>
                    <a:pt x="1028" y="2466"/>
                  </a:cubicBezTo>
                  <a:cubicBezTo>
                    <a:pt x="982" y="2489"/>
                    <a:pt x="937" y="2535"/>
                    <a:pt x="914" y="2557"/>
                  </a:cubicBezTo>
                  <a:cubicBezTo>
                    <a:pt x="868" y="2557"/>
                    <a:pt x="845" y="2580"/>
                    <a:pt x="800" y="2580"/>
                  </a:cubicBezTo>
                  <a:cubicBezTo>
                    <a:pt x="777" y="2603"/>
                    <a:pt x="754" y="2603"/>
                    <a:pt x="708" y="2603"/>
                  </a:cubicBezTo>
                  <a:cubicBezTo>
                    <a:pt x="685" y="2603"/>
                    <a:pt x="663" y="2603"/>
                    <a:pt x="617" y="2580"/>
                  </a:cubicBezTo>
                  <a:cubicBezTo>
                    <a:pt x="594" y="2580"/>
                    <a:pt x="571" y="2557"/>
                    <a:pt x="549" y="2535"/>
                  </a:cubicBezTo>
                  <a:cubicBezTo>
                    <a:pt x="503" y="2512"/>
                    <a:pt x="480" y="2489"/>
                    <a:pt x="434" y="2466"/>
                  </a:cubicBezTo>
                  <a:cubicBezTo>
                    <a:pt x="434" y="2443"/>
                    <a:pt x="434" y="2443"/>
                    <a:pt x="412" y="2443"/>
                  </a:cubicBezTo>
                  <a:cubicBezTo>
                    <a:pt x="389" y="2398"/>
                    <a:pt x="366" y="2352"/>
                    <a:pt x="320" y="2306"/>
                  </a:cubicBezTo>
                  <a:cubicBezTo>
                    <a:pt x="275" y="2192"/>
                    <a:pt x="229" y="2101"/>
                    <a:pt x="206" y="1987"/>
                  </a:cubicBezTo>
                  <a:cubicBezTo>
                    <a:pt x="183" y="1827"/>
                    <a:pt x="160" y="1644"/>
                    <a:pt x="160" y="1485"/>
                  </a:cubicBezTo>
                  <a:cubicBezTo>
                    <a:pt x="183" y="1279"/>
                    <a:pt x="206" y="1074"/>
                    <a:pt x="275" y="868"/>
                  </a:cubicBezTo>
                  <a:cubicBezTo>
                    <a:pt x="320" y="731"/>
                    <a:pt x="366" y="617"/>
                    <a:pt x="434" y="480"/>
                  </a:cubicBezTo>
                  <a:cubicBezTo>
                    <a:pt x="480" y="412"/>
                    <a:pt x="549" y="366"/>
                    <a:pt x="594" y="298"/>
                  </a:cubicBezTo>
                  <a:cubicBezTo>
                    <a:pt x="640" y="252"/>
                    <a:pt x="685" y="229"/>
                    <a:pt x="731" y="206"/>
                  </a:cubicBezTo>
                  <a:cubicBezTo>
                    <a:pt x="754" y="184"/>
                    <a:pt x="800" y="184"/>
                    <a:pt x="822" y="161"/>
                  </a:cubicBezTo>
                  <a:lnTo>
                    <a:pt x="914" y="161"/>
                  </a:lnTo>
                  <a:cubicBezTo>
                    <a:pt x="959" y="161"/>
                    <a:pt x="982" y="161"/>
                    <a:pt x="1005" y="184"/>
                  </a:cubicBezTo>
                  <a:cubicBezTo>
                    <a:pt x="1051" y="184"/>
                    <a:pt x="1074" y="206"/>
                    <a:pt x="1096" y="206"/>
                  </a:cubicBezTo>
                  <a:cubicBezTo>
                    <a:pt x="1142" y="229"/>
                    <a:pt x="1165" y="275"/>
                    <a:pt x="1188" y="298"/>
                  </a:cubicBezTo>
                  <a:cubicBezTo>
                    <a:pt x="1233" y="343"/>
                    <a:pt x="1279" y="389"/>
                    <a:pt x="1302" y="457"/>
                  </a:cubicBezTo>
                  <a:cubicBezTo>
                    <a:pt x="1302" y="457"/>
                    <a:pt x="1302" y="480"/>
                    <a:pt x="1325" y="480"/>
                  </a:cubicBezTo>
                  <a:cubicBezTo>
                    <a:pt x="1325" y="503"/>
                    <a:pt x="1325" y="503"/>
                    <a:pt x="1347" y="526"/>
                  </a:cubicBezTo>
                  <a:lnTo>
                    <a:pt x="1416" y="526"/>
                  </a:lnTo>
                  <a:cubicBezTo>
                    <a:pt x="1439" y="503"/>
                    <a:pt x="1462" y="503"/>
                    <a:pt x="1462" y="480"/>
                  </a:cubicBezTo>
                  <a:cubicBezTo>
                    <a:pt x="1462" y="457"/>
                    <a:pt x="1462" y="435"/>
                    <a:pt x="1462" y="412"/>
                  </a:cubicBezTo>
                  <a:cubicBezTo>
                    <a:pt x="1393" y="275"/>
                    <a:pt x="1302" y="138"/>
                    <a:pt x="1165" y="69"/>
                  </a:cubicBezTo>
                  <a:cubicBezTo>
                    <a:pt x="1119" y="47"/>
                    <a:pt x="1096" y="47"/>
                    <a:pt x="1074" y="24"/>
                  </a:cubicBezTo>
                  <a:cubicBezTo>
                    <a:pt x="1028" y="1"/>
                    <a:pt x="982"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3" name="Google Shape;9876;p58"/>
            <p:cNvSpPr/>
            <p:nvPr/>
          </p:nvSpPr>
          <p:spPr>
            <a:xfrm>
              <a:off x="5124897" y="3679165"/>
              <a:ext cx="104332" cy="177435"/>
            </a:xfrm>
            <a:custGeom>
              <a:avLst/>
              <a:gdLst/>
              <a:ahLst/>
              <a:cxnLst/>
              <a:rect l="l" t="t" r="r" b="b"/>
              <a:pathLst>
                <a:path w="2215" h="3767" extrusionOk="0">
                  <a:moveTo>
                    <a:pt x="2055" y="1"/>
                  </a:moveTo>
                  <a:cubicBezTo>
                    <a:pt x="2009" y="46"/>
                    <a:pt x="1940" y="69"/>
                    <a:pt x="1895" y="115"/>
                  </a:cubicBezTo>
                  <a:cubicBezTo>
                    <a:pt x="1552" y="389"/>
                    <a:pt x="1256" y="686"/>
                    <a:pt x="959" y="1028"/>
                  </a:cubicBezTo>
                  <a:cubicBezTo>
                    <a:pt x="708" y="1347"/>
                    <a:pt x="457" y="1690"/>
                    <a:pt x="274" y="2055"/>
                  </a:cubicBezTo>
                  <a:cubicBezTo>
                    <a:pt x="183" y="2238"/>
                    <a:pt x="114" y="2397"/>
                    <a:pt x="69" y="2580"/>
                  </a:cubicBezTo>
                  <a:cubicBezTo>
                    <a:pt x="23" y="2717"/>
                    <a:pt x="0" y="2877"/>
                    <a:pt x="23" y="3037"/>
                  </a:cubicBezTo>
                  <a:cubicBezTo>
                    <a:pt x="46" y="3173"/>
                    <a:pt x="69" y="3333"/>
                    <a:pt x="160" y="3447"/>
                  </a:cubicBezTo>
                  <a:cubicBezTo>
                    <a:pt x="228" y="3562"/>
                    <a:pt x="320" y="3653"/>
                    <a:pt x="434" y="3698"/>
                  </a:cubicBezTo>
                  <a:cubicBezTo>
                    <a:pt x="480" y="3721"/>
                    <a:pt x="502" y="3744"/>
                    <a:pt x="525" y="3744"/>
                  </a:cubicBezTo>
                  <a:cubicBezTo>
                    <a:pt x="571" y="3744"/>
                    <a:pt x="617" y="3767"/>
                    <a:pt x="639" y="3767"/>
                  </a:cubicBezTo>
                  <a:cubicBezTo>
                    <a:pt x="731" y="3767"/>
                    <a:pt x="799" y="3767"/>
                    <a:pt x="890" y="3744"/>
                  </a:cubicBezTo>
                  <a:cubicBezTo>
                    <a:pt x="982" y="3721"/>
                    <a:pt x="1073" y="3698"/>
                    <a:pt x="1141" y="3653"/>
                  </a:cubicBezTo>
                  <a:cubicBezTo>
                    <a:pt x="1256" y="3607"/>
                    <a:pt x="1370" y="3539"/>
                    <a:pt x="1461" y="3470"/>
                  </a:cubicBezTo>
                  <a:cubicBezTo>
                    <a:pt x="1484" y="3425"/>
                    <a:pt x="1484" y="3379"/>
                    <a:pt x="1461" y="3356"/>
                  </a:cubicBezTo>
                  <a:cubicBezTo>
                    <a:pt x="1450" y="3333"/>
                    <a:pt x="1427" y="3322"/>
                    <a:pt x="1404" y="3322"/>
                  </a:cubicBezTo>
                  <a:cubicBezTo>
                    <a:pt x="1381" y="3322"/>
                    <a:pt x="1358" y="3333"/>
                    <a:pt x="1347" y="3356"/>
                  </a:cubicBezTo>
                  <a:cubicBezTo>
                    <a:pt x="1324" y="3356"/>
                    <a:pt x="1301" y="3379"/>
                    <a:pt x="1301" y="3402"/>
                  </a:cubicBezTo>
                  <a:cubicBezTo>
                    <a:pt x="1210" y="3447"/>
                    <a:pt x="1119" y="3493"/>
                    <a:pt x="1027" y="3539"/>
                  </a:cubicBezTo>
                  <a:cubicBezTo>
                    <a:pt x="959" y="3562"/>
                    <a:pt x="868" y="3584"/>
                    <a:pt x="799" y="3607"/>
                  </a:cubicBezTo>
                  <a:lnTo>
                    <a:pt x="617" y="3607"/>
                  </a:lnTo>
                  <a:cubicBezTo>
                    <a:pt x="594" y="3584"/>
                    <a:pt x="548" y="3584"/>
                    <a:pt x="502" y="3562"/>
                  </a:cubicBezTo>
                  <a:cubicBezTo>
                    <a:pt x="480" y="3562"/>
                    <a:pt x="434" y="3539"/>
                    <a:pt x="411" y="3493"/>
                  </a:cubicBezTo>
                  <a:cubicBezTo>
                    <a:pt x="365" y="3470"/>
                    <a:pt x="343" y="3447"/>
                    <a:pt x="320" y="3425"/>
                  </a:cubicBezTo>
                  <a:cubicBezTo>
                    <a:pt x="297" y="3379"/>
                    <a:pt x="274" y="3333"/>
                    <a:pt x="251" y="3288"/>
                  </a:cubicBezTo>
                  <a:cubicBezTo>
                    <a:pt x="206" y="3219"/>
                    <a:pt x="206" y="3128"/>
                    <a:pt x="183" y="3059"/>
                  </a:cubicBezTo>
                  <a:cubicBezTo>
                    <a:pt x="183" y="2953"/>
                    <a:pt x="183" y="2866"/>
                    <a:pt x="183" y="2763"/>
                  </a:cubicBezTo>
                  <a:cubicBezTo>
                    <a:pt x="206" y="2626"/>
                    <a:pt x="251" y="2512"/>
                    <a:pt x="297" y="2397"/>
                  </a:cubicBezTo>
                  <a:cubicBezTo>
                    <a:pt x="480" y="1987"/>
                    <a:pt x="708" y="1599"/>
                    <a:pt x="982" y="1256"/>
                  </a:cubicBezTo>
                  <a:cubicBezTo>
                    <a:pt x="1301" y="845"/>
                    <a:pt x="1666" y="503"/>
                    <a:pt x="2055" y="183"/>
                  </a:cubicBezTo>
                  <a:cubicBezTo>
                    <a:pt x="2123" y="161"/>
                    <a:pt x="2169" y="115"/>
                    <a:pt x="2214" y="69"/>
                  </a:cubicBezTo>
                  <a:cubicBezTo>
                    <a:pt x="2169" y="46"/>
                    <a:pt x="2100" y="24"/>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4" name="Google Shape;9877;p58"/>
            <p:cNvSpPr/>
            <p:nvPr/>
          </p:nvSpPr>
          <p:spPr>
            <a:xfrm>
              <a:off x="5133470" y="3823256"/>
              <a:ext cx="47" cy="47"/>
            </a:xfrm>
            <a:custGeom>
              <a:avLst/>
              <a:gdLst/>
              <a:ahLst/>
              <a:cxnLst/>
              <a:rect l="l" t="t" r="r" b="b"/>
              <a:pathLst>
                <a:path w="1" h="1" extrusionOk="0">
                  <a:moveTo>
                    <a:pt x="1" y="0"/>
                  </a:moveTo>
                  <a:lnTo>
                    <a:pt x="1"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5" name="Google Shape;9878;p58"/>
            <p:cNvSpPr/>
            <p:nvPr/>
          </p:nvSpPr>
          <p:spPr>
            <a:xfrm>
              <a:off x="5161450" y="3849069"/>
              <a:ext cx="47" cy="47"/>
            </a:xfrm>
            <a:custGeom>
              <a:avLst/>
              <a:gdLst/>
              <a:ahLst/>
              <a:cxnLst/>
              <a:rect l="l" t="t" r="r" b="b"/>
              <a:pathLst>
                <a:path w="1" h="1" extrusionOk="0">
                  <a:moveTo>
                    <a:pt x="0" y="0"/>
                  </a:move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6" name="Google Shape;9879;p58"/>
            <p:cNvSpPr/>
            <p:nvPr/>
          </p:nvSpPr>
          <p:spPr>
            <a:xfrm>
              <a:off x="5133470" y="3823256"/>
              <a:ext cx="47" cy="4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7" name="Google Shape;9880;p58"/>
            <p:cNvSpPr/>
            <p:nvPr/>
          </p:nvSpPr>
          <p:spPr>
            <a:xfrm>
              <a:off x="5133470" y="382325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8" name="Google Shape;9881;p58"/>
            <p:cNvSpPr/>
            <p:nvPr/>
          </p:nvSpPr>
          <p:spPr>
            <a:xfrm>
              <a:off x="5162534" y="3849069"/>
              <a:ext cx="47" cy="47"/>
            </a:xfrm>
            <a:custGeom>
              <a:avLst/>
              <a:gdLst/>
              <a:ahLst/>
              <a:cxnLst/>
              <a:rect l="l" t="t" r="r" b="b"/>
              <a:pathLst>
                <a:path w="1" h="1" extrusionOk="0">
                  <a:moveTo>
                    <a:pt x="0" y="0"/>
                  </a:moveTo>
                  <a:lnTo>
                    <a:pt x="0" y="0"/>
                  </a:ln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9" name="Google Shape;9882;p58"/>
            <p:cNvSpPr/>
            <p:nvPr/>
          </p:nvSpPr>
          <p:spPr>
            <a:xfrm>
              <a:off x="5161450" y="3849069"/>
              <a:ext cx="1130" cy="47"/>
            </a:xfrm>
            <a:custGeom>
              <a:avLst/>
              <a:gdLst/>
              <a:ahLst/>
              <a:cxnLst/>
              <a:rect l="l" t="t" r="r" b="b"/>
              <a:pathLst>
                <a:path w="24" h="1" extrusionOk="0">
                  <a:moveTo>
                    <a:pt x="0" y="0"/>
                  </a:moveTo>
                  <a:lnTo>
                    <a:pt x="0" y="0"/>
                  </a:lnTo>
                  <a:cubicBezTo>
                    <a:pt x="0" y="0"/>
                    <a:pt x="23" y="0"/>
                    <a:pt x="23" y="0"/>
                  </a:cubicBezTo>
                  <a:cubicBezTo>
                    <a:pt x="23" y="0"/>
                    <a:pt x="0" y="0"/>
                    <a:pt x="0"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0" name="Google Shape;9883;p58"/>
            <p:cNvSpPr/>
            <p:nvPr/>
          </p:nvSpPr>
          <p:spPr>
            <a:xfrm>
              <a:off x="5146377" y="3838282"/>
              <a:ext cx="111868" cy="140083"/>
            </a:xfrm>
            <a:custGeom>
              <a:avLst/>
              <a:gdLst/>
              <a:ahLst/>
              <a:cxnLst/>
              <a:rect l="l" t="t" r="r" b="b"/>
              <a:pathLst>
                <a:path w="2375" h="2974" extrusionOk="0">
                  <a:moveTo>
                    <a:pt x="982" y="1"/>
                  </a:moveTo>
                  <a:cubicBezTo>
                    <a:pt x="959" y="1"/>
                    <a:pt x="937" y="1"/>
                    <a:pt x="914" y="24"/>
                  </a:cubicBezTo>
                  <a:cubicBezTo>
                    <a:pt x="663" y="343"/>
                    <a:pt x="412" y="663"/>
                    <a:pt x="229" y="1028"/>
                  </a:cubicBezTo>
                  <a:cubicBezTo>
                    <a:pt x="138" y="1211"/>
                    <a:pt x="69" y="1416"/>
                    <a:pt x="24" y="1622"/>
                  </a:cubicBezTo>
                  <a:cubicBezTo>
                    <a:pt x="1" y="1713"/>
                    <a:pt x="1" y="1804"/>
                    <a:pt x="1" y="1895"/>
                  </a:cubicBezTo>
                  <a:cubicBezTo>
                    <a:pt x="1" y="2010"/>
                    <a:pt x="1" y="2101"/>
                    <a:pt x="24" y="2215"/>
                  </a:cubicBezTo>
                  <a:cubicBezTo>
                    <a:pt x="46" y="2283"/>
                    <a:pt x="69" y="2375"/>
                    <a:pt x="92" y="2443"/>
                  </a:cubicBezTo>
                  <a:cubicBezTo>
                    <a:pt x="138" y="2512"/>
                    <a:pt x="183" y="2580"/>
                    <a:pt x="229" y="2649"/>
                  </a:cubicBezTo>
                  <a:cubicBezTo>
                    <a:pt x="320" y="2740"/>
                    <a:pt x="434" y="2831"/>
                    <a:pt x="549" y="2877"/>
                  </a:cubicBezTo>
                  <a:cubicBezTo>
                    <a:pt x="716" y="2947"/>
                    <a:pt x="893" y="2974"/>
                    <a:pt x="1072" y="2974"/>
                  </a:cubicBezTo>
                  <a:cubicBezTo>
                    <a:pt x="1186" y="2974"/>
                    <a:pt x="1301" y="2963"/>
                    <a:pt x="1416" y="2945"/>
                  </a:cubicBezTo>
                  <a:cubicBezTo>
                    <a:pt x="1576" y="2900"/>
                    <a:pt x="1735" y="2854"/>
                    <a:pt x="1872" y="2786"/>
                  </a:cubicBezTo>
                  <a:cubicBezTo>
                    <a:pt x="2055" y="2694"/>
                    <a:pt x="2215" y="2580"/>
                    <a:pt x="2352" y="2443"/>
                  </a:cubicBezTo>
                  <a:cubicBezTo>
                    <a:pt x="2375" y="2398"/>
                    <a:pt x="2375" y="2352"/>
                    <a:pt x="2352" y="2329"/>
                  </a:cubicBezTo>
                  <a:cubicBezTo>
                    <a:pt x="2329" y="2306"/>
                    <a:pt x="2306" y="2295"/>
                    <a:pt x="2286" y="2295"/>
                  </a:cubicBezTo>
                  <a:cubicBezTo>
                    <a:pt x="2266" y="2295"/>
                    <a:pt x="2249" y="2306"/>
                    <a:pt x="2238" y="2329"/>
                  </a:cubicBezTo>
                  <a:cubicBezTo>
                    <a:pt x="2169" y="2375"/>
                    <a:pt x="2101" y="2443"/>
                    <a:pt x="2032" y="2489"/>
                  </a:cubicBezTo>
                  <a:cubicBezTo>
                    <a:pt x="1918" y="2580"/>
                    <a:pt x="1804" y="2649"/>
                    <a:pt x="1667" y="2694"/>
                  </a:cubicBezTo>
                  <a:cubicBezTo>
                    <a:pt x="1530" y="2740"/>
                    <a:pt x="1393" y="2786"/>
                    <a:pt x="1233" y="2808"/>
                  </a:cubicBezTo>
                  <a:cubicBezTo>
                    <a:pt x="1176" y="2820"/>
                    <a:pt x="1119" y="2826"/>
                    <a:pt x="1059" y="2826"/>
                  </a:cubicBezTo>
                  <a:cubicBezTo>
                    <a:pt x="999" y="2826"/>
                    <a:pt x="937" y="2820"/>
                    <a:pt x="868" y="2808"/>
                  </a:cubicBezTo>
                  <a:cubicBezTo>
                    <a:pt x="777" y="2786"/>
                    <a:pt x="708" y="2763"/>
                    <a:pt x="617" y="2740"/>
                  </a:cubicBezTo>
                  <a:cubicBezTo>
                    <a:pt x="549" y="2717"/>
                    <a:pt x="503" y="2671"/>
                    <a:pt x="457" y="2649"/>
                  </a:cubicBezTo>
                  <a:cubicBezTo>
                    <a:pt x="412" y="2603"/>
                    <a:pt x="366" y="2557"/>
                    <a:pt x="320" y="2512"/>
                  </a:cubicBezTo>
                  <a:cubicBezTo>
                    <a:pt x="297" y="2466"/>
                    <a:pt x="252" y="2398"/>
                    <a:pt x="229" y="2329"/>
                  </a:cubicBezTo>
                  <a:cubicBezTo>
                    <a:pt x="206" y="2261"/>
                    <a:pt x="183" y="2169"/>
                    <a:pt x="161" y="2101"/>
                  </a:cubicBezTo>
                  <a:cubicBezTo>
                    <a:pt x="161" y="1987"/>
                    <a:pt x="161" y="1850"/>
                    <a:pt x="161" y="1736"/>
                  </a:cubicBezTo>
                  <a:cubicBezTo>
                    <a:pt x="183" y="1576"/>
                    <a:pt x="252" y="1393"/>
                    <a:pt x="320" y="1233"/>
                  </a:cubicBezTo>
                  <a:cubicBezTo>
                    <a:pt x="457" y="891"/>
                    <a:pt x="685" y="549"/>
                    <a:pt x="937" y="252"/>
                  </a:cubicBezTo>
                  <a:cubicBezTo>
                    <a:pt x="959" y="206"/>
                    <a:pt x="1005" y="161"/>
                    <a:pt x="1028" y="138"/>
                  </a:cubicBezTo>
                  <a:cubicBezTo>
                    <a:pt x="1051" y="115"/>
                    <a:pt x="1051" y="92"/>
                    <a:pt x="1051" y="69"/>
                  </a:cubicBezTo>
                  <a:cubicBezTo>
                    <a:pt x="1051" y="47"/>
                    <a:pt x="1051" y="24"/>
                    <a:pt x="1028" y="24"/>
                  </a:cubicBezTo>
                  <a:cubicBezTo>
                    <a:pt x="1028" y="1"/>
                    <a:pt x="1005" y="1"/>
                    <a:pt x="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1" name="Google Shape;9884;p58"/>
            <p:cNvSpPr/>
            <p:nvPr/>
          </p:nvSpPr>
          <p:spPr>
            <a:xfrm>
              <a:off x="5221650" y="3947987"/>
              <a:ext cx="194628" cy="184312"/>
            </a:xfrm>
            <a:custGeom>
              <a:avLst/>
              <a:gdLst/>
              <a:ahLst/>
              <a:cxnLst/>
              <a:rect l="l" t="t" r="r" b="b"/>
              <a:pathLst>
                <a:path w="4132" h="3913" extrusionOk="0">
                  <a:moveTo>
                    <a:pt x="179" y="2285"/>
                  </a:moveTo>
                  <a:lnTo>
                    <a:pt x="179" y="2285"/>
                  </a:lnTo>
                  <a:cubicBezTo>
                    <a:pt x="180" y="2292"/>
                    <a:pt x="182" y="2298"/>
                    <a:pt x="183" y="2305"/>
                  </a:cubicBezTo>
                  <a:cubicBezTo>
                    <a:pt x="183" y="2293"/>
                    <a:pt x="183" y="2287"/>
                    <a:pt x="179" y="2285"/>
                  </a:cubicBezTo>
                  <a:close/>
                  <a:moveTo>
                    <a:pt x="731" y="0"/>
                  </a:moveTo>
                  <a:cubicBezTo>
                    <a:pt x="708" y="23"/>
                    <a:pt x="685" y="23"/>
                    <a:pt x="662" y="46"/>
                  </a:cubicBezTo>
                  <a:cubicBezTo>
                    <a:pt x="480" y="320"/>
                    <a:pt x="320" y="616"/>
                    <a:pt x="206" y="936"/>
                  </a:cubicBezTo>
                  <a:cubicBezTo>
                    <a:pt x="69" y="1255"/>
                    <a:pt x="1" y="1598"/>
                    <a:pt x="1" y="1963"/>
                  </a:cubicBezTo>
                  <a:cubicBezTo>
                    <a:pt x="1" y="2123"/>
                    <a:pt x="1" y="2283"/>
                    <a:pt x="46" y="2442"/>
                  </a:cubicBezTo>
                  <a:cubicBezTo>
                    <a:pt x="69" y="2602"/>
                    <a:pt x="137" y="2762"/>
                    <a:pt x="206" y="2922"/>
                  </a:cubicBezTo>
                  <a:cubicBezTo>
                    <a:pt x="366" y="3218"/>
                    <a:pt x="617" y="3470"/>
                    <a:pt x="914" y="3629"/>
                  </a:cubicBezTo>
                  <a:cubicBezTo>
                    <a:pt x="1050" y="3698"/>
                    <a:pt x="1165" y="3766"/>
                    <a:pt x="1302" y="3812"/>
                  </a:cubicBezTo>
                  <a:cubicBezTo>
                    <a:pt x="1439" y="3858"/>
                    <a:pt x="1598" y="3880"/>
                    <a:pt x="1735" y="3903"/>
                  </a:cubicBezTo>
                  <a:cubicBezTo>
                    <a:pt x="1815" y="3909"/>
                    <a:pt x="1896" y="3912"/>
                    <a:pt x="1978" y="3912"/>
                  </a:cubicBezTo>
                  <a:cubicBezTo>
                    <a:pt x="2202" y="3912"/>
                    <a:pt x="2431" y="3891"/>
                    <a:pt x="2648" y="3858"/>
                  </a:cubicBezTo>
                  <a:cubicBezTo>
                    <a:pt x="2922" y="3789"/>
                    <a:pt x="3196" y="3675"/>
                    <a:pt x="3447" y="3515"/>
                  </a:cubicBezTo>
                  <a:cubicBezTo>
                    <a:pt x="3561" y="3447"/>
                    <a:pt x="3675" y="3355"/>
                    <a:pt x="3790" y="3264"/>
                  </a:cubicBezTo>
                  <a:cubicBezTo>
                    <a:pt x="3904" y="3150"/>
                    <a:pt x="4018" y="3013"/>
                    <a:pt x="4109" y="2876"/>
                  </a:cubicBezTo>
                  <a:cubicBezTo>
                    <a:pt x="4132" y="2830"/>
                    <a:pt x="4109" y="2785"/>
                    <a:pt x="4086" y="2762"/>
                  </a:cubicBezTo>
                  <a:cubicBezTo>
                    <a:pt x="4073" y="2755"/>
                    <a:pt x="4060" y="2752"/>
                    <a:pt x="4047" y="2752"/>
                  </a:cubicBezTo>
                  <a:cubicBezTo>
                    <a:pt x="4016" y="2752"/>
                    <a:pt x="3988" y="2769"/>
                    <a:pt x="3972" y="2785"/>
                  </a:cubicBezTo>
                  <a:cubicBezTo>
                    <a:pt x="3926" y="2853"/>
                    <a:pt x="3904" y="2899"/>
                    <a:pt x="3858" y="2945"/>
                  </a:cubicBezTo>
                  <a:cubicBezTo>
                    <a:pt x="3744" y="3082"/>
                    <a:pt x="3630" y="3196"/>
                    <a:pt x="3493" y="3310"/>
                  </a:cubicBezTo>
                  <a:cubicBezTo>
                    <a:pt x="3493" y="3287"/>
                    <a:pt x="3493" y="3287"/>
                    <a:pt x="3493" y="3287"/>
                  </a:cubicBezTo>
                  <a:cubicBezTo>
                    <a:pt x="3356" y="3401"/>
                    <a:pt x="3173" y="3492"/>
                    <a:pt x="3013" y="3561"/>
                  </a:cubicBezTo>
                  <a:cubicBezTo>
                    <a:pt x="2808" y="3652"/>
                    <a:pt x="2580" y="3698"/>
                    <a:pt x="2374" y="3743"/>
                  </a:cubicBezTo>
                  <a:cubicBezTo>
                    <a:pt x="2260" y="3755"/>
                    <a:pt x="2152" y="3761"/>
                    <a:pt x="2043" y="3761"/>
                  </a:cubicBezTo>
                  <a:cubicBezTo>
                    <a:pt x="1935" y="3761"/>
                    <a:pt x="1827" y="3755"/>
                    <a:pt x="1712" y="3743"/>
                  </a:cubicBezTo>
                  <a:lnTo>
                    <a:pt x="1735" y="3743"/>
                  </a:lnTo>
                  <a:cubicBezTo>
                    <a:pt x="1530" y="3721"/>
                    <a:pt x="1347" y="3652"/>
                    <a:pt x="1165" y="3584"/>
                  </a:cubicBezTo>
                  <a:lnTo>
                    <a:pt x="1187" y="3584"/>
                  </a:lnTo>
                  <a:cubicBezTo>
                    <a:pt x="1028" y="3515"/>
                    <a:pt x="868" y="3424"/>
                    <a:pt x="731" y="3333"/>
                  </a:cubicBezTo>
                  <a:cubicBezTo>
                    <a:pt x="640" y="3241"/>
                    <a:pt x="571" y="3173"/>
                    <a:pt x="480" y="3059"/>
                  </a:cubicBezTo>
                  <a:cubicBezTo>
                    <a:pt x="411" y="2967"/>
                    <a:pt x="343" y="2830"/>
                    <a:pt x="274" y="2716"/>
                  </a:cubicBezTo>
                  <a:cubicBezTo>
                    <a:pt x="229" y="2579"/>
                    <a:pt x="183" y="2420"/>
                    <a:pt x="160" y="2283"/>
                  </a:cubicBezTo>
                  <a:cubicBezTo>
                    <a:pt x="170" y="2283"/>
                    <a:pt x="176" y="2283"/>
                    <a:pt x="179" y="2285"/>
                  </a:cubicBezTo>
                  <a:lnTo>
                    <a:pt x="179" y="2285"/>
                  </a:lnTo>
                  <a:cubicBezTo>
                    <a:pt x="139" y="2065"/>
                    <a:pt x="161" y="1865"/>
                    <a:pt x="183" y="1644"/>
                  </a:cubicBezTo>
                  <a:cubicBezTo>
                    <a:pt x="229" y="1370"/>
                    <a:pt x="297" y="1096"/>
                    <a:pt x="411" y="822"/>
                  </a:cubicBezTo>
                  <a:cubicBezTo>
                    <a:pt x="411" y="822"/>
                    <a:pt x="411" y="845"/>
                    <a:pt x="411" y="845"/>
                  </a:cubicBezTo>
                  <a:cubicBezTo>
                    <a:pt x="525" y="594"/>
                    <a:pt x="640" y="342"/>
                    <a:pt x="799" y="137"/>
                  </a:cubicBezTo>
                  <a:cubicBezTo>
                    <a:pt x="845" y="91"/>
                    <a:pt x="822" y="46"/>
                    <a:pt x="777" y="23"/>
                  </a:cubicBezTo>
                  <a:cubicBezTo>
                    <a:pt x="777" y="0"/>
                    <a:pt x="754" y="0"/>
                    <a:pt x="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2" name="Google Shape;9885;p58"/>
            <p:cNvSpPr/>
            <p:nvPr/>
          </p:nvSpPr>
          <p:spPr>
            <a:xfrm>
              <a:off x="5710879" y="3845818"/>
              <a:ext cx="79603" cy="140884"/>
            </a:xfrm>
            <a:custGeom>
              <a:avLst/>
              <a:gdLst/>
              <a:ahLst/>
              <a:cxnLst/>
              <a:rect l="l" t="t" r="r" b="b"/>
              <a:pathLst>
                <a:path w="1690" h="2991" extrusionOk="0">
                  <a:moveTo>
                    <a:pt x="1210" y="1"/>
                  </a:moveTo>
                  <a:lnTo>
                    <a:pt x="1210" y="1"/>
                  </a:lnTo>
                  <a:cubicBezTo>
                    <a:pt x="1278" y="183"/>
                    <a:pt x="1324" y="343"/>
                    <a:pt x="1370" y="526"/>
                  </a:cubicBezTo>
                  <a:cubicBezTo>
                    <a:pt x="1370" y="526"/>
                    <a:pt x="1370" y="526"/>
                    <a:pt x="1370" y="503"/>
                  </a:cubicBezTo>
                  <a:cubicBezTo>
                    <a:pt x="1461" y="959"/>
                    <a:pt x="1529" y="1393"/>
                    <a:pt x="1506" y="1850"/>
                  </a:cubicBezTo>
                  <a:cubicBezTo>
                    <a:pt x="1506" y="1986"/>
                    <a:pt x="1484" y="2101"/>
                    <a:pt x="1461" y="2238"/>
                  </a:cubicBezTo>
                  <a:cubicBezTo>
                    <a:pt x="1461" y="2238"/>
                    <a:pt x="1461" y="2215"/>
                    <a:pt x="1461" y="2215"/>
                  </a:cubicBezTo>
                  <a:cubicBezTo>
                    <a:pt x="1438" y="2306"/>
                    <a:pt x="1392" y="2397"/>
                    <a:pt x="1324" y="2489"/>
                  </a:cubicBezTo>
                  <a:lnTo>
                    <a:pt x="1347" y="2489"/>
                  </a:lnTo>
                  <a:cubicBezTo>
                    <a:pt x="1324" y="2489"/>
                    <a:pt x="1324" y="2489"/>
                    <a:pt x="1324" y="2511"/>
                  </a:cubicBezTo>
                  <a:cubicBezTo>
                    <a:pt x="1278" y="2580"/>
                    <a:pt x="1233" y="2626"/>
                    <a:pt x="1187" y="2671"/>
                  </a:cubicBezTo>
                  <a:cubicBezTo>
                    <a:pt x="1141" y="2717"/>
                    <a:pt x="1118" y="2740"/>
                    <a:pt x="1050" y="2763"/>
                  </a:cubicBezTo>
                  <a:cubicBezTo>
                    <a:pt x="1027" y="2785"/>
                    <a:pt x="982" y="2808"/>
                    <a:pt x="959" y="2808"/>
                  </a:cubicBezTo>
                  <a:cubicBezTo>
                    <a:pt x="913" y="2831"/>
                    <a:pt x="867" y="2831"/>
                    <a:pt x="822" y="2831"/>
                  </a:cubicBezTo>
                  <a:cubicBezTo>
                    <a:pt x="776" y="2831"/>
                    <a:pt x="753" y="2808"/>
                    <a:pt x="708" y="2808"/>
                  </a:cubicBezTo>
                  <a:cubicBezTo>
                    <a:pt x="662" y="2785"/>
                    <a:pt x="616" y="2763"/>
                    <a:pt x="548" y="2740"/>
                  </a:cubicBezTo>
                  <a:cubicBezTo>
                    <a:pt x="479" y="2694"/>
                    <a:pt x="434" y="2626"/>
                    <a:pt x="365" y="2580"/>
                  </a:cubicBezTo>
                  <a:cubicBezTo>
                    <a:pt x="297" y="2511"/>
                    <a:pt x="251" y="2420"/>
                    <a:pt x="183" y="2329"/>
                  </a:cubicBezTo>
                  <a:cubicBezTo>
                    <a:pt x="183" y="2329"/>
                    <a:pt x="160" y="2306"/>
                    <a:pt x="160" y="2283"/>
                  </a:cubicBezTo>
                  <a:cubicBezTo>
                    <a:pt x="143" y="2250"/>
                    <a:pt x="114" y="2229"/>
                    <a:pt x="82" y="2229"/>
                  </a:cubicBezTo>
                  <a:cubicBezTo>
                    <a:pt x="70" y="2229"/>
                    <a:pt x="58" y="2231"/>
                    <a:pt x="46" y="2238"/>
                  </a:cubicBezTo>
                  <a:cubicBezTo>
                    <a:pt x="23" y="2238"/>
                    <a:pt x="0" y="2283"/>
                    <a:pt x="0" y="2329"/>
                  </a:cubicBezTo>
                  <a:cubicBezTo>
                    <a:pt x="69" y="2443"/>
                    <a:pt x="137" y="2534"/>
                    <a:pt x="205" y="2648"/>
                  </a:cubicBezTo>
                  <a:cubicBezTo>
                    <a:pt x="274" y="2717"/>
                    <a:pt x="342" y="2785"/>
                    <a:pt x="411" y="2831"/>
                  </a:cubicBezTo>
                  <a:cubicBezTo>
                    <a:pt x="479" y="2877"/>
                    <a:pt x="548" y="2922"/>
                    <a:pt x="616" y="2945"/>
                  </a:cubicBezTo>
                  <a:cubicBezTo>
                    <a:pt x="662" y="2945"/>
                    <a:pt x="685" y="2968"/>
                    <a:pt x="730" y="2968"/>
                  </a:cubicBezTo>
                  <a:cubicBezTo>
                    <a:pt x="753" y="2991"/>
                    <a:pt x="799" y="2991"/>
                    <a:pt x="822" y="2991"/>
                  </a:cubicBezTo>
                  <a:cubicBezTo>
                    <a:pt x="959" y="2991"/>
                    <a:pt x="1096" y="2945"/>
                    <a:pt x="1210" y="2877"/>
                  </a:cubicBezTo>
                  <a:cubicBezTo>
                    <a:pt x="1324" y="2785"/>
                    <a:pt x="1415" y="2671"/>
                    <a:pt x="1484" y="2557"/>
                  </a:cubicBezTo>
                  <a:cubicBezTo>
                    <a:pt x="1575" y="2420"/>
                    <a:pt x="1621" y="2260"/>
                    <a:pt x="1643" y="2101"/>
                  </a:cubicBezTo>
                  <a:cubicBezTo>
                    <a:pt x="1689" y="1918"/>
                    <a:pt x="1689" y="1735"/>
                    <a:pt x="1666" y="1553"/>
                  </a:cubicBezTo>
                  <a:cubicBezTo>
                    <a:pt x="1666" y="1142"/>
                    <a:pt x="1598" y="731"/>
                    <a:pt x="1484" y="320"/>
                  </a:cubicBezTo>
                  <a:cubicBezTo>
                    <a:pt x="1461" y="229"/>
                    <a:pt x="1438" y="160"/>
                    <a:pt x="1415" y="69"/>
                  </a:cubicBezTo>
                  <a:lnTo>
                    <a:pt x="1392" y="69"/>
                  </a:lnTo>
                  <a:cubicBezTo>
                    <a:pt x="1392" y="69"/>
                    <a:pt x="1370" y="69"/>
                    <a:pt x="1370" y="46"/>
                  </a:cubicBezTo>
                  <a:cubicBezTo>
                    <a:pt x="1324" y="46"/>
                    <a:pt x="1255" y="24"/>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3" name="Google Shape;9886;p58"/>
            <p:cNvSpPr/>
            <p:nvPr/>
          </p:nvSpPr>
          <p:spPr>
            <a:xfrm>
              <a:off x="5773199" y="3963013"/>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4" name="Google Shape;9887;p58"/>
            <p:cNvSpPr/>
            <p:nvPr/>
          </p:nvSpPr>
          <p:spPr>
            <a:xfrm>
              <a:off x="5773199" y="3963013"/>
              <a:ext cx="47" cy="1130"/>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5" name="Google Shape;9888;p58"/>
            <p:cNvSpPr/>
            <p:nvPr/>
          </p:nvSpPr>
          <p:spPr>
            <a:xfrm>
              <a:off x="5773199" y="396409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6" name="Google Shape;9889;p58"/>
            <p:cNvSpPr/>
            <p:nvPr/>
          </p:nvSpPr>
          <p:spPr>
            <a:xfrm>
              <a:off x="5736645" y="3974836"/>
              <a:ext cx="47" cy="47"/>
            </a:xfrm>
            <a:custGeom>
              <a:avLst/>
              <a:gdLst/>
              <a:ahLst/>
              <a:cxnLst/>
              <a:rect l="l" t="t" r="r" b="b"/>
              <a:pathLst>
                <a:path w="1" h="1" extrusionOk="0">
                  <a:moveTo>
                    <a:pt x="1" y="1"/>
                  </a:moveTo>
                  <a:cubicBezTo>
                    <a:pt x="1" y="1"/>
                    <a:pt x="1" y="1"/>
                    <a:pt x="1" y="1"/>
                  </a:cubicBezTo>
                  <a:cubicBezTo>
                    <a:pt x="1" y="1"/>
                    <a:pt x="1" y="1"/>
                    <a:pt x="1" y="1"/>
                  </a:cubicBezTo>
                  <a:lnTo>
                    <a:pt x="1" y="1"/>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7" name="Google Shape;9890;p58"/>
            <p:cNvSpPr/>
            <p:nvPr/>
          </p:nvSpPr>
          <p:spPr>
            <a:xfrm>
              <a:off x="5606542" y="3951473"/>
              <a:ext cx="119405" cy="133065"/>
            </a:xfrm>
            <a:custGeom>
              <a:avLst/>
              <a:gdLst/>
              <a:ahLst/>
              <a:cxnLst/>
              <a:rect l="l" t="t" r="r" b="b"/>
              <a:pathLst>
                <a:path w="2535" h="2825" extrusionOk="0">
                  <a:moveTo>
                    <a:pt x="2249" y="0"/>
                  </a:moveTo>
                  <a:cubicBezTo>
                    <a:pt x="2238" y="0"/>
                    <a:pt x="2226" y="6"/>
                    <a:pt x="2215" y="17"/>
                  </a:cubicBezTo>
                  <a:cubicBezTo>
                    <a:pt x="2192" y="17"/>
                    <a:pt x="2192" y="40"/>
                    <a:pt x="2169" y="63"/>
                  </a:cubicBezTo>
                  <a:cubicBezTo>
                    <a:pt x="2169" y="63"/>
                    <a:pt x="2169" y="86"/>
                    <a:pt x="2169" y="109"/>
                  </a:cubicBezTo>
                  <a:cubicBezTo>
                    <a:pt x="2192" y="177"/>
                    <a:pt x="2215" y="223"/>
                    <a:pt x="2215" y="268"/>
                  </a:cubicBezTo>
                  <a:cubicBezTo>
                    <a:pt x="2306" y="656"/>
                    <a:pt x="2375" y="1045"/>
                    <a:pt x="2375" y="1433"/>
                  </a:cubicBezTo>
                  <a:cubicBezTo>
                    <a:pt x="2352" y="1592"/>
                    <a:pt x="2329" y="1775"/>
                    <a:pt x="2284" y="1935"/>
                  </a:cubicBezTo>
                  <a:cubicBezTo>
                    <a:pt x="2261" y="2049"/>
                    <a:pt x="2192" y="2163"/>
                    <a:pt x="2147" y="2277"/>
                  </a:cubicBezTo>
                  <a:cubicBezTo>
                    <a:pt x="2101" y="2346"/>
                    <a:pt x="2032" y="2391"/>
                    <a:pt x="1987" y="2460"/>
                  </a:cubicBezTo>
                  <a:cubicBezTo>
                    <a:pt x="1918" y="2505"/>
                    <a:pt x="1873" y="2551"/>
                    <a:pt x="1827" y="2574"/>
                  </a:cubicBezTo>
                  <a:cubicBezTo>
                    <a:pt x="1759" y="2597"/>
                    <a:pt x="1713" y="2619"/>
                    <a:pt x="1644" y="2642"/>
                  </a:cubicBezTo>
                  <a:cubicBezTo>
                    <a:pt x="1599" y="2665"/>
                    <a:pt x="1530" y="2665"/>
                    <a:pt x="1462" y="2665"/>
                  </a:cubicBezTo>
                  <a:cubicBezTo>
                    <a:pt x="1370" y="2665"/>
                    <a:pt x="1279" y="2642"/>
                    <a:pt x="1211" y="2619"/>
                  </a:cubicBezTo>
                  <a:cubicBezTo>
                    <a:pt x="1074" y="2574"/>
                    <a:pt x="960" y="2528"/>
                    <a:pt x="868" y="2460"/>
                  </a:cubicBezTo>
                  <a:cubicBezTo>
                    <a:pt x="731" y="2368"/>
                    <a:pt x="617" y="2277"/>
                    <a:pt x="526" y="2186"/>
                  </a:cubicBezTo>
                  <a:cubicBezTo>
                    <a:pt x="435" y="2072"/>
                    <a:pt x="343" y="1958"/>
                    <a:pt x="275" y="1843"/>
                  </a:cubicBezTo>
                  <a:cubicBezTo>
                    <a:pt x="229" y="1775"/>
                    <a:pt x="206" y="1684"/>
                    <a:pt x="161" y="1592"/>
                  </a:cubicBezTo>
                  <a:cubicBezTo>
                    <a:pt x="161" y="1570"/>
                    <a:pt x="115" y="1547"/>
                    <a:pt x="69" y="1547"/>
                  </a:cubicBezTo>
                  <a:cubicBezTo>
                    <a:pt x="24" y="1570"/>
                    <a:pt x="1" y="1615"/>
                    <a:pt x="24" y="1661"/>
                  </a:cubicBezTo>
                  <a:cubicBezTo>
                    <a:pt x="92" y="1843"/>
                    <a:pt x="184" y="2003"/>
                    <a:pt x="298" y="2163"/>
                  </a:cubicBezTo>
                  <a:cubicBezTo>
                    <a:pt x="412" y="2300"/>
                    <a:pt x="526" y="2414"/>
                    <a:pt x="663" y="2505"/>
                  </a:cubicBezTo>
                  <a:cubicBezTo>
                    <a:pt x="891" y="2688"/>
                    <a:pt x="1165" y="2825"/>
                    <a:pt x="1462" y="2825"/>
                  </a:cubicBezTo>
                  <a:cubicBezTo>
                    <a:pt x="1599" y="2825"/>
                    <a:pt x="1736" y="2802"/>
                    <a:pt x="1850" y="2734"/>
                  </a:cubicBezTo>
                  <a:cubicBezTo>
                    <a:pt x="1918" y="2711"/>
                    <a:pt x="1987" y="2665"/>
                    <a:pt x="2055" y="2619"/>
                  </a:cubicBezTo>
                  <a:cubicBezTo>
                    <a:pt x="2101" y="2551"/>
                    <a:pt x="2169" y="2505"/>
                    <a:pt x="2215" y="2437"/>
                  </a:cubicBezTo>
                  <a:cubicBezTo>
                    <a:pt x="2284" y="2346"/>
                    <a:pt x="2329" y="2254"/>
                    <a:pt x="2375" y="2163"/>
                  </a:cubicBezTo>
                  <a:cubicBezTo>
                    <a:pt x="2420" y="2072"/>
                    <a:pt x="2443" y="1980"/>
                    <a:pt x="2466" y="1889"/>
                  </a:cubicBezTo>
                  <a:cubicBezTo>
                    <a:pt x="2512" y="1684"/>
                    <a:pt x="2535" y="1478"/>
                    <a:pt x="2535" y="1273"/>
                  </a:cubicBezTo>
                  <a:cubicBezTo>
                    <a:pt x="2512" y="862"/>
                    <a:pt x="2420" y="451"/>
                    <a:pt x="2329" y="63"/>
                  </a:cubicBezTo>
                  <a:cubicBezTo>
                    <a:pt x="2329" y="40"/>
                    <a:pt x="2306" y="17"/>
                    <a:pt x="2284" y="17"/>
                  </a:cubicBezTo>
                  <a:cubicBezTo>
                    <a:pt x="2272" y="6"/>
                    <a:pt x="2261" y="0"/>
                    <a:pt x="2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8" name="Google Shape;9891;p58"/>
            <p:cNvSpPr/>
            <p:nvPr/>
          </p:nvSpPr>
          <p:spPr>
            <a:xfrm>
              <a:off x="5408750" y="4025379"/>
              <a:ext cx="206450" cy="152141"/>
            </a:xfrm>
            <a:custGeom>
              <a:avLst/>
              <a:gdLst/>
              <a:ahLst/>
              <a:cxnLst/>
              <a:rect l="l" t="t" r="r" b="b"/>
              <a:pathLst>
                <a:path w="4383" h="3230" extrusionOk="0">
                  <a:moveTo>
                    <a:pt x="4223" y="1"/>
                  </a:moveTo>
                  <a:cubicBezTo>
                    <a:pt x="4177" y="1"/>
                    <a:pt x="4154" y="46"/>
                    <a:pt x="4154" y="92"/>
                  </a:cubicBezTo>
                  <a:cubicBezTo>
                    <a:pt x="4200" y="343"/>
                    <a:pt x="4223" y="617"/>
                    <a:pt x="4223" y="891"/>
                  </a:cubicBezTo>
                  <a:cubicBezTo>
                    <a:pt x="4200" y="1165"/>
                    <a:pt x="4154" y="1461"/>
                    <a:pt x="4086" y="1735"/>
                  </a:cubicBezTo>
                  <a:cubicBezTo>
                    <a:pt x="4017" y="1941"/>
                    <a:pt x="3926" y="2123"/>
                    <a:pt x="3812" y="2306"/>
                  </a:cubicBezTo>
                  <a:lnTo>
                    <a:pt x="3835" y="2306"/>
                  </a:lnTo>
                  <a:cubicBezTo>
                    <a:pt x="3743" y="2420"/>
                    <a:pt x="3652" y="2557"/>
                    <a:pt x="3538" y="2648"/>
                  </a:cubicBezTo>
                  <a:cubicBezTo>
                    <a:pt x="3447" y="2740"/>
                    <a:pt x="3333" y="2831"/>
                    <a:pt x="3218" y="2876"/>
                  </a:cubicBezTo>
                  <a:cubicBezTo>
                    <a:pt x="3104" y="2945"/>
                    <a:pt x="2990" y="2991"/>
                    <a:pt x="2876" y="3013"/>
                  </a:cubicBezTo>
                  <a:cubicBezTo>
                    <a:pt x="2742" y="3047"/>
                    <a:pt x="2621" y="3068"/>
                    <a:pt x="2494" y="3068"/>
                  </a:cubicBezTo>
                  <a:cubicBezTo>
                    <a:pt x="2447" y="3068"/>
                    <a:pt x="2400" y="3065"/>
                    <a:pt x="2351" y="3059"/>
                  </a:cubicBezTo>
                  <a:lnTo>
                    <a:pt x="2374" y="3059"/>
                  </a:lnTo>
                  <a:cubicBezTo>
                    <a:pt x="2191" y="3059"/>
                    <a:pt x="1986" y="3036"/>
                    <a:pt x="1803" y="2968"/>
                  </a:cubicBezTo>
                  <a:cubicBezTo>
                    <a:pt x="1598" y="2899"/>
                    <a:pt x="1415" y="2808"/>
                    <a:pt x="1210" y="2694"/>
                  </a:cubicBezTo>
                  <a:lnTo>
                    <a:pt x="1233" y="2694"/>
                  </a:lnTo>
                  <a:cubicBezTo>
                    <a:pt x="1027" y="2580"/>
                    <a:pt x="867" y="2443"/>
                    <a:pt x="708" y="2283"/>
                  </a:cubicBezTo>
                  <a:cubicBezTo>
                    <a:pt x="594" y="2146"/>
                    <a:pt x="479" y="1986"/>
                    <a:pt x="388" y="1827"/>
                  </a:cubicBezTo>
                  <a:cubicBezTo>
                    <a:pt x="297" y="1690"/>
                    <a:pt x="251" y="1530"/>
                    <a:pt x="206" y="1370"/>
                  </a:cubicBezTo>
                  <a:cubicBezTo>
                    <a:pt x="183" y="1302"/>
                    <a:pt x="183" y="1233"/>
                    <a:pt x="160" y="1187"/>
                  </a:cubicBezTo>
                  <a:cubicBezTo>
                    <a:pt x="160" y="1142"/>
                    <a:pt x="114" y="1096"/>
                    <a:pt x="69" y="1096"/>
                  </a:cubicBezTo>
                  <a:cubicBezTo>
                    <a:pt x="46" y="1119"/>
                    <a:pt x="0" y="1142"/>
                    <a:pt x="0" y="1187"/>
                  </a:cubicBezTo>
                  <a:cubicBezTo>
                    <a:pt x="46" y="1347"/>
                    <a:pt x="69" y="1507"/>
                    <a:pt x="137" y="1667"/>
                  </a:cubicBezTo>
                  <a:cubicBezTo>
                    <a:pt x="183" y="1804"/>
                    <a:pt x="251" y="1941"/>
                    <a:pt x="342" y="2055"/>
                  </a:cubicBezTo>
                  <a:cubicBezTo>
                    <a:pt x="502" y="2306"/>
                    <a:pt x="685" y="2511"/>
                    <a:pt x="936" y="2694"/>
                  </a:cubicBezTo>
                  <a:cubicBezTo>
                    <a:pt x="1164" y="2876"/>
                    <a:pt x="1438" y="3013"/>
                    <a:pt x="1735" y="3105"/>
                  </a:cubicBezTo>
                  <a:cubicBezTo>
                    <a:pt x="1872" y="3150"/>
                    <a:pt x="2009" y="3196"/>
                    <a:pt x="2146" y="3219"/>
                  </a:cubicBezTo>
                  <a:cubicBezTo>
                    <a:pt x="2252" y="3219"/>
                    <a:pt x="2349" y="3229"/>
                    <a:pt x="2442" y="3229"/>
                  </a:cubicBezTo>
                  <a:cubicBezTo>
                    <a:pt x="2488" y="3229"/>
                    <a:pt x="2534" y="3226"/>
                    <a:pt x="2579" y="3219"/>
                  </a:cubicBezTo>
                  <a:cubicBezTo>
                    <a:pt x="2922" y="3196"/>
                    <a:pt x="3264" y="3082"/>
                    <a:pt x="3538" y="2876"/>
                  </a:cubicBezTo>
                  <a:cubicBezTo>
                    <a:pt x="3652" y="2762"/>
                    <a:pt x="3766" y="2648"/>
                    <a:pt x="3880" y="2511"/>
                  </a:cubicBezTo>
                  <a:cubicBezTo>
                    <a:pt x="3972" y="2374"/>
                    <a:pt x="4063" y="2237"/>
                    <a:pt x="4131" y="2078"/>
                  </a:cubicBezTo>
                  <a:cubicBezTo>
                    <a:pt x="4268" y="1758"/>
                    <a:pt x="4337" y="1416"/>
                    <a:pt x="4360" y="1073"/>
                  </a:cubicBezTo>
                  <a:cubicBezTo>
                    <a:pt x="4383" y="731"/>
                    <a:pt x="4383" y="389"/>
                    <a:pt x="4314" y="69"/>
                  </a:cubicBezTo>
                  <a:cubicBezTo>
                    <a:pt x="4314" y="46"/>
                    <a:pt x="4291" y="23"/>
                    <a:pt x="4291" y="23"/>
                  </a:cubicBezTo>
                  <a:cubicBezTo>
                    <a:pt x="4268" y="1"/>
                    <a:pt x="4268" y="1"/>
                    <a:pt x="4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9" name="Google Shape;9892;p58"/>
            <p:cNvSpPr/>
            <p:nvPr/>
          </p:nvSpPr>
          <p:spPr>
            <a:xfrm>
              <a:off x="4980804" y="3297481"/>
              <a:ext cx="47" cy="2214"/>
            </a:xfrm>
            <a:custGeom>
              <a:avLst/>
              <a:gdLst/>
              <a:ahLst/>
              <a:cxnLst/>
              <a:rect l="l" t="t" r="r" b="b"/>
              <a:pathLst>
                <a:path w="1" h="47" extrusionOk="0">
                  <a:moveTo>
                    <a:pt x="1" y="46"/>
                  </a:moveTo>
                  <a:cubicBezTo>
                    <a:pt x="1" y="24"/>
                    <a:pt x="1" y="24"/>
                    <a:pt x="1" y="1"/>
                  </a:cubicBezTo>
                  <a:cubicBezTo>
                    <a:pt x="1" y="24"/>
                    <a:pt x="1" y="24"/>
                    <a:pt x="1" y="46"/>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0" name="Google Shape;9893;p58"/>
            <p:cNvSpPr/>
            <p:nvPr/>
          </p:nvSpPr>
          <p:spPr>
            <a:xfrm>
              <a:off x="4989424" y="3310388"/>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1" name="Google Shape;9894;p58"/>
            <p:cNvSpPr/>
            <p:nvPr/>
          </p:nvSpPr>
          <p:spPr>
            <a:xfrm>
              <a:off x="4986174" y="3310388"/>
              <a:ext cx="510732" cy="310876"/>
            </a:xfrm>
            <a:custGeom>
              <a:avLst/>
              <a:gdLst/>
              <a:ahLst/>
              <a:cxnLst/>
              <a:rect l="l" t="t" r="r" b="b"/>
              <a:pathLst>
                <a:path w="10843" h="6600" extrusionOk="0">
                  <a:moveTo>
                    <a:pt x="69" y="1"/>
                  </a:moveTo>
                  <a:cubicBezTo>
                    <a:pt x="46" y="138"/>
                    <a:pt x="24" y="275"/>
                    <a:pt x="1" y="412"/>
                  </a:cubicBezTo>
                  <a:cubicBezTo>
                    <a:pt x="46" y="571"/>
                    <a:pt x="92" y="731"/>
                    <a:pt x="138" y="891"/>
                  </a:cubicBezTo>
                  <a:cubicBezTo>
                    <a:pt x="252" y="1256"/>
                    <a:pt x="412" y="1598"/>
                    <a:pt x="594" y="1964"/>
                  </a:cubicBezTo>
                  <a:cubicBezTo>
                    <a:pt x="959" y="2671"/>
                    <a:pt x="1439" y="3310"/>
                    <a:pt x="1987" y="3904"/>
                  </a:cubicBezTo>
                  <a:cubicBezTo>
                    <a:pt x="2534" y="4497"/>
                    <a:pt x="3173" y="4999"/>
                    <a:pt x="3858" y="5433"/>
                  </a:cubicBezTo>
                  <a:cubicBezTo>
                    <a:pt x="4520" y="5844"/>
                    <a:pt x="5251" y="6164"/>
                    <a:pt x="6004" y="6369"/>
                  </a:cubicBezTo>
                  <a:cubicBezTo>
                    <a:pt x="6392" y="6483"/>
                    <a:pt x="6803" y="6552"/>
                    <a:pt x="7191" y="6574"/>
                  </a:cubicBezTo>
                  <a:cubicBezTo>
                    <a:pt x="7374" y="6592"/>
                    <a:pt x="7554" y="6599"/>
                    <a:pt x="7731" y="6599"/>
                  </a:cubicBezTo>
                  <a:cubicBezTo>
                    <a:pt x="8019" y="6599"/>
                    <a:pt x="8301" y="6580"/>
                    <a:pt x="8583" y="6552"/>
                  </a:cubicBezTo>
                  <a:cubicBezTo>
                    <a:pt x="9040" y="6506"/>
                    <a:pt x="9473" y="6415"/>
                    <a:pt x="9907" y="6278"/>
                  </a:cubicBezTo>
                  <a:cubicBezTo>
                    <a:pt x="10227" y="6164"/>
                    <a:pt x="10523" y="6027"/>
                    <a:pt x="10843" y="5890"/>
                  </a:cubicBezTo>
                  <a:cubicBezTo>
                    <a:pt x="10797" y="5844"/>
                    <a:pt x="10774" y="5821"/>
                    <a:pt x="10751" y="5776"/>
                  </a:cubicBezTo>
                  <a:cubicBezTo>
                    <a:pt x="10751" y="5776"/>
                    <a:pt x="10751" y="5753"/>
                    <a:pt x="10751" y="5753"/>
                  </a:cubicBezTo>
                  <a:cubicBezTo>
                    <a:pt x="10683" y="5776"/>
                    <a:pt x="10637" y="5798"/>
                    <a:pt x="10569" y="5844"/>
                  </a:cubicBezTo>
                  <a:cubicBezTo>
                    <a:pt x="10067" y="6072"/>
                    <a:pt x="9519" y="6232"/>
                    <a:pt x="8971" y="6346"/>
                  </a:cubicBezTo>
                  <a:lnTo>
                    <a:pt x="8994" y="6346"/>
                  </a:lnTo>
                  <a:cubicBezTo>
                    <a:pt x="8598" y="6407"/>
                    <a:pt x="8193" y="6437"/>
                    <a:pt x="7790" y="6437"/>
                  </a:cubicBezTo>
                  <a:cubicBezTo>
                    <a:pt x="7589" y="6437"/>
                    <a:pt x="7389" y="6430"/>
                    <a:pt x="7191" y="6415"/>
                  </a:cubicBezTo>
                  <a:lnTo>
                    <a:pt x="7214" y="6415"/>
                  </a:lnTo>
                  <a:cubicBezTo>
                    <a:pt x="6894" y="6392"/>
                    <a:pt x="6574" y="6346"/>
                    <a:pt x="6278" y="6278"/>
                  </a:cubicBezTo>
                  <a:cubicBezTo>
                    <a:pt x="5981" y="6209"/>
                    <a:pt x="5707" y="6118"/>
                    <a:pt x="5433" y="6027"/>
                  </a:cubicBezTo>
                  <a:cubicBezTo>
                    <a:pt x="4748" y="5776"/>
                    <a:pt x="4086" y="5410"/>
                    <a:pt x="3470" y="4999"/>
                  </a:cubicBezTo>
                  <a:cubicBezTo>
                    <a:pt x="3470" y="4999"/>
                    <a:pt x="3470" y="4977"/>
                    <a:pt x="3470" y="4977"/>
                  </a:cubicBezTo>
                  <a:cubicBezTo>
                    <a:pt x="2808" y="4520"/>
                    <a:pt x="2192" y="3949"/>
                    <a:pt x="1690" y="3333"/>
                  </a:cubicBezTo>
                  <a:cubicBezTo>
                    <a:pt x="1690" y="3333"/>
                    <a:pt x="1690" y="3333"/>
                    <a:pt x="1690" y="3356"/>
                  </a:cubicBezTo>
                  <a:cubicBezTo>
                    <a:pt x="1256" y="2808"/>
                    <a:pt x="868" y="2215"/>
                    <a:pt x="594" y="1598"/>
                  </a:cubicBezTo>
                  <a:cubicBezTo>
                    <a:pt x="343" y="1073"/>
                    <a:pt x="183" y="549"/>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2" name="Google Shape;9895;p58"/>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3" name="Google Shape;9896;p58"/>
            <p:cNvSpPr/>
            <p:nvPr/>
          </p:nvSpPr>
          <p:spPr>
            <a:xfrm>
              <a:off x="5149627" y="3544777"/>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4" name="Google Shape;9897;p58"/>
            <p:cNvSpPr/>
            <p:nvPr/>
          </p:nvSpPr>
          <p:spPr>
            <a:xfrm>
              <a:off x="5149627" y="3544777"/>
              <a:ext cx="47" cy="1130"/>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5" name="Google Shape;9898;p58"/>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6" name="Google Shape;9899;p58"/>
            <p:cNvSpPr/>
            <p:nvPr/>
          </p:nvSpPr>
          <p:spPr>
            <a:xfrm>
              <a:off x="5244213" y="2977080"/>
              <a:ext cx="348417" cy="499993"/>
            </a:xfrm>
            <a:custGeom>
              <a:avLst/>
              <a:gdLst/>
              <a:ahLst/>
              <a:cxnLst/>
              <a:rect l="l" t="t" r="r" b="b"/>
              <a:pathLst>
                <a:path w="7397" h="10615" extrusionOk="0">
                  <a:moveTo>
                    <a:pt x="4705" y="1016"/>
                  </a:moveTo>
                  <a:cubicBezTo>
                    <a:pt x="4708" y="1022"/>
                    <a:pt x="4714" y="1028"/>
                    <a:pt x="4726" y="1028"/>
                  </a:cubicBezTo>
                  <a:cubicBezTo>
                    <a:pt x="4719" y="1024"/>
                    <a:pt x="4712" y="1020"/>
                    <a:pt x="4705" y="1016"/>
                  </a:cubicBezTo>
                  <a:close/>
                  <a:moveTo>
                    <a:pt x="1713" y="1"/>
                  </a:moveTo>
                  <a:cubicBezTo>
                    <a:pt x="1348" y="1"/>
                    <a:pt x="1005" y="47"/>
                    <a:pt x="640" y="115"/>
                  </a:cubicBezTo>
                  <a:cubicBezTo>
                    <a:pt x="594" y="115"/>
                    <a:pt x="549" y="138"/>
                    <a:pt x="480" y="138"/>
                  </a:cubicBezTo>
                  <a:cubicBezTo>
                    <a:pt x="320" y="252"/>
                    <a:pt x="161" y="343"/>
                    <a:pt x="1" y="435"/>
                  </a:cubicBezTo>
                  <a:cubicBezTo>
                    <a:pt x="138" y="412"/>
                    <a:pt x="252" y="366"/>
                    <a:pt x="389" y="320"/>
                  </a:cubicBezTo>
                  <a:cubicBezTo>
                    <a:pt x="845" y="206"/>
                    <a:pt x="1348" y="161"/>
                    <a:pt x="1827" y="161"/>
                  </a:cubicBezTo>
                  <a:cubicBezTo>
                    <a:pt x="2329" y="183"/>
                    <a:pt x="2831" y="252"/>
                    <a:pt x="3333" y="412"/>
                  </a:cubicBezTo>
                  <a:lnTo>
                    <a:pt x="3311" y="389"/>
                  </a:lnTo>
                  <a:lnTo>
                    <a:pt x="3311" y="389"/>
                  </a:lnTo>
                  <a:cubicBezTo>
                    <a:pt x="3805" y="546"/>
                    <a:pt x="4256" y="748"/>
                    <a:pt x="4705" y="1016"/>
                  </a:cubicBezTo>
                  <a:lnTo>
                    <a:pt x="4705" y="1016"/>
                  </a:lnTo>
                  <a:cubicBezTo>
                    <a:pt x="4703" y="1010"/>
                    <a:pt x="4703" y="1005"/>
                    <a:pt x="4703" y="1005"/>
                  </a:cubicBezTo>
                  <a:lnTo>
                    <a:pt x="4703" y="1005"/>
                  </a:lnTo>
                  <a:cubicBezTo>
                    <a:pt x="5091" y="1256"/>
                    <a:pt x="5456" y="1553"/>
                    <a:pt x="5776" y="1873"/>
                  </a:cubicBezTo>
                  <a:cubicBezTo>
                    <a:pt x="5776" y="1873"/>
                    <a:pt x="5798" y="1895"/>
                    <a:pt x="5798" y="1895"/>
                  </a:cubicBezTo>
                  <a:cubicBezTo>
                    <a:pt x="6095" y="2192"/>
                    <a:pt x="6346" y="2534"/>
                    <a:pt x="6552" y="2923"/>
                  </a:cubicBezTo>
                  <a:cubicBezTo>
                    <a:pt x="6666" y="3105"/>
                    <a:pt x="6734" y="3288"/>
                    <a:pt x="6826" y="3493"/>
                  </a:cubicBezTo>
                  <a:cubicBezTo>
                    <a:pt x="6894" y="3699"/>
                    <a:pt x="6985" y="3904"/>
                    <a:pt x="7031" y="4132"/>
                  </a:cubicBezTo>
                  <a:cubicBezTo>
                    <a:pt x="7168" y="4726"/>
                    <a:pt x="7236" y="5319"/>
                    <a:pt x="7214" y="5913"/>
                  </a:cubicBezTo>
                  <a:lnTo>
                    <a:pt x="7214" y="5890"/>
                  </a:lnTo>
                  <a:cubicBezTo>
                    <a:pt x="7191" y="6917"/>
                    <a:pt x="7008" y="7921"/>
                    <a:pt x="6711" y="8903"/>
                  </a:cubicBezTo>
                  <a:lnTo>
                    <a:pt x="6711" y="8880"/>
                  </a:lnTo>
                  <a:cubicBezTo>
                    <a:pt x="6552" y="9473"/>
                    <a:pt x="6346" y="10044"/>
                    <a:pt x="6095" y="10615"/>
                  </a:cubicBezTo>
                  <a:cubicBezTo>
                    <a:pt x="6164" y="10569"/>
                    <a:pt x="6255" y="10523"/>
                    <a:pt x="6323" y="10501"/>
                  </a:cubicBezTo>
                  <a:cubicBezTo>
                    <a:pt x="6620" y="9793"/>
                    <a:pt x="6848" y="9063"/>
                    <a:pt x="7031" y="8309"/>
                  </a:cubicBezTo>
                  <a:cubicBezTo>
                    <a:pt x="7259" y="7442"/>
                    <a:pt x="7396" y="6529"/>
                    <a:pt x="7373" y="5639"/>
                  </a:cubicBezTo>
                  <a:cubicBezTo>
                    <a:pt x="7373" y="4817"/>
                    <a:pt x="7236" y="4018"/>
                    <a:pt x="6894" y="3265"/>
                  </a:cubicBezTo>
                  <a:cubicBezTo>
                    <a:pt x="6780" y="2968"/>
                    <a:pt x="6597" y="2671"/>
                    <a:pt x="6415" y="2398"/>
                  </a:cubicBezTo>
                  <a:cubicBezTo>
                    <a:pt x="6232" y="2124"/>
                    <a:pt x="6004" y="1873"/>
                    <a:pt x="5776" y="1644"/>
                  </a:cubicBezTo>
                  <a:cubicBezTo>
                    <a:pt x="5296" y="1165"/>
                    <a:pt x="4726" y="800"/>
                    <a:pt x="4132" y="526"/>
                  </a:cubicBezTo>
                  <a:cubicBezTo>
                    <a:pt x="3539" y="252"/>
                    <a:pt x="2877" y="92"/>
                    <a:pt x="2215" y="24"/>
                  </a:cubicBezTo>
                  <a:cubicBezTo>
                    <a:pt x="2055" y="24"/>
                    <a:pt x="1873" y="1"/>
                    <a:pt x="1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7" name="Google Shape;9900;p58"/>
            <p:cNvSpPr/>
            <p:nvPr/>
          </p:nvSpPr>
          <p:spPr>
            <a:xfrm>
              <a:off x="5552796" y="3114718"/>
              <a:ext cx="47" cy="4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8" name="Google Shape;9901;p58"/>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9" name="Google Shape;9902;p58"/>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0" name="Google Shape;9903;p58"/>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1" name="Google Shape;9904;p58"/>
            <p:cNvSpPr/>
            <p:nvPr/>
          </p:nvSpPr>
          <p:spPr>
            <a:xfrm>
              <a:off x="4980804" y="2906141"/>
              <a:ext cx="548367" cy="797257"/>
            </a:xfrm>
            <a:custGeom>
              <a:avLst/>
              <a:gdLst/>
              <a:ahLst/>
              <a:cxnLst/>
              <a:rect l="l" t="t" r="r" b="b"/>
              <a:pathLst>
                <a:path w="11642" h="16926" extrusionOk="0">
                  <a:moveTo>
                    <a:pt x="10181" y="0"/>
                  </a:moveTo>
                  <a:lnTo>
                    <a:pt x="10181" y="0"/>
                  </a:lnTo>
                  <a:cubicBezTo>
                    <a:pt x="8971" y="366"/>
                    <a:pt x="7761" y="799"/>
                    <a:pt x="6620" y="1347"/>
                  </a:cubicBezTo>
                  <a:cubicBezTo>
                    <a:pt x="5091" y="2055"/>
                    <a:pt x="3653" y="2991"/>
                    <a:pt x="2489" y="4200"/>
                  </a:cubicBezTo>
                  <a:cubicBezTo>
                    <a:pt x="1918" y="4817"/>
                    <a:pt x="1393" y="5501"/>
                    <a:pt x="982" y="6255"/>
                  </a:cubicBezTo>
                  <a:cubicBezTo>
                    <a:pt x="777" y="6597"/>
                    <a:pt x="617" y="6962"/>
                    <a:pt x="480" y="7350"/>
                  </a:cubicBezTo>
                  <a:cubicBezTo>
                    <a:pt x="343" y="7715"/>
                    <a:pt x="229" y="8081"/>
                    <a:pt x="160" y="8469"/>
                  </a:cubicBezTo>
                  <a:cubicBezTo>
                    <a:pt x="92" y="8834"/>
                    <a:pt x="46" y="9199"/>
                    <a:pt x="23" y="9564"/>
                  </a:cubicBezTo>
                  <a:cubicBezTo>
                    <a:pt x="1" y="9929"/>
                    <a:pt x="23" y="10295"/>
                    <a:pt x="69" y="10660"/>
                  </a:cubicBezTo>
                  <a:cubicBezTo>
                    <a:pt x="138" y="11367"/>
                    <a:pt x="343" y="12052"/>
                    <a:pt x="640" y="12714"/>
                  </a:cubicBezTo>
                  <a:cubicBezTo>
                    <a:pt x="936" y="13376"/>
                    <a:pt x="1325" y="13969"/>
                    <a:pt x="1804" y="14494"/>
                  </a:cubicBezTo>
                  <a:cubicBezTo>
                    <a:pt x="2306" y="15042"/>
                    <a:pt x="2877" y="15499"/>
                    <a:pt x="3516" y="15887"/>
                  </a:cubicBezTo>
                  <a:cubicBezTo>
                    <a:pt x="4178" y="16275"/>
                    <a:pt x="4931" y="16549"/>
                    <a:pt x="5684" y="16709"/>
                  </a:cubicBezTo>
                  <a:cubicBezTo>
                    <a:pt x="6118" y="16800"/>
                    <a:pt x="6529" y="16868"/>
                    <a:pt x="6962" y="16891"/>
                  </a:cubicBezTo>
                  <a:cubicBezTo>
                    <a:pt x="7168" y="16914"/>
                    <a:pt x="7373" y="16925"/>
                    <a:pt x="7579" y="16925"/>
                  </a:cubicBezTo>
                  <a:cubicBezTo>
                    <a:pt x="7784" y="16925"/>
                    <a:pt x="7990" y="16914"/>
                    <a:pt x="8195" y="16891"/>
                  </a:cubicBezTo>
                  <a:cubicBezTo>
                    <a:pt x="8560" y="16868"/>
                    <a:pt x="8925" y="16800"/>
                    <a:pt x="9291" y="16686"/>
                  </a:cubicBezTo>
                  <a:cubicBezTo>
                    <a:pt x="9656" y="16572"/>
                    <a:pt x="9998" y="16435"/>
                    <a:pt x="10318" y="16252"/>
                  </a:cubicBezTo>
                  <a:cubicBezTo>
                    <a:pt x="10660" y="16069"/>
                    <a:pt x="10957" y="15841"/>
                    <a:pt x="11231" y="15567"/>
                  </a:cubicBezTo>
                  <a:cubicBezTo>
                    <a:pt x="11390" y="15430"/>
                    <a:pt x="11505" y="15293"/>
                    <a:pt x="11642" y="15156"/>
                  </a:cubicBezTo>
                  <a:lnTo>
                    <a:pt x="11619" y="15156"/>
                  </a:lnTo>
                  <a:cubicBezTo>
                    <a:pt x="11573" y="15111"/>
                    <a:pt x="11550" y="15088"/>
                    <a:pt x="11505" y="15065"/>
                  </a:cubicBezTo>
                  <a:cubicBezTo>
                    <a:pt x="11254" y="15362"/>
                    <a:pt x="10957" y="15636"/>
                    <a:pt x="10637" y="15864"/>
                  </a:cubicBezTo>
                  <a:cubicBezTo>
                    <a:pt x="10300" y="16089"/>
                    <a:pt x="9963" y="16269"/>
                    <a:pt x="9582" y="16428"/>
                  </a:cubicBezTo>
                  <a:lnTo>
                    <a:pt x="9582" y="16428"/>
                  </a:lnTo>
                  <a:cubicBezTo>
                    <a:pt x="9587" y="16421"/>
                    <a:pt x="9587" y="16412"/>
                    <a:pt x="9587" y="16412"/>
                  </a:cubicBezTo>
                  <a:lnTo>
                    <a:pt x="9587" y="16412"/>
                  </a:lnTo>
                  <a:cubicBezTo>
                    <a:pt x="9176" y="16572"/>
                    <a:pt x="8720" y="16686"/>
                    <a:pt x="8263" y="16731"/>
                  </a:cubicBezTo>
                  <a:lnTo>
                    <a:pt x="8286" y="16731"/>
                  </a:lnTo>
                  <a:cubicBezTo>
                    <a:pt x="8066" y="16754"/>
                    <a:pt x="7845" y="16764"/>
                    <a:pt x="7625" y="16764"/>
                  </a:cubicBezTo>
                  <a:cubicBezTo>
                    <a:pt x="7186" y="16764"/>
                    <a:pt x="6749" y="16724"/>
                    <a:pt x="6323" y="16663"/>
                  </a:cubicBezTo>
                  <a:lnTo>
                    <a:pt x="6300" y="16663"/>
                  </a:lnTo>
                  <a:cubicBezTo>
                    <a:pt x="5958" y="16594"/>
                    <a:pt x="5593" y="16526"/>
                    <a:pt x="5250" y="16435"/>
                  </a:cubicBezTo>
                  <a:cubicBezTo>
                    <a:pt x="4908" y="16343"/>
                    <a:pt x="4566" y="16206"/>
                    <a:pt x="4246" y="16069"/>
                  </a:cubicBezTo>
                  <a:lnTo>
                    <a:pt x="4269" y="16069"/>
                  </a:lnTo>
                  <a:cubicBezTo>
                    <a:pt x="3698" y="15818"/>
                    <a:pt x="3173" y="15499"/>
                    <a:pt x="2671" y="15111"/>
                  </a:cubicBezTo>
                  <a:cubicBezTo>
                    <a:pt x="2215" y="14723"/>
                    <a:pt x="1781" y="14266"/>
                    <a:pt x="1416" y="13764"/>
                  </a:cubicBezTo>
                  <a:lnTo>
                    <a:pt x="1416" y="13764"/>
                  </a:lnTo>
                  <a:cubicBezTo>
                    <a:pt x="1439" y="13787"/>
                    <a:pt x="1439" y="13787"/>
                    <a:pt x="1439" y="13787"/>
                  </a:cubicBezTo>
                  <a:cubicBezTo>
                    <a:pt x="1096" y="13308"/>
                    <a:pt x="822" y="12783"/>
                    <a:pt x="617" y="12235"/>
                  </a:cubicBezTo>
                  <a:cubicBezTo>
                    <a:pt x="411" y="11710"/>
                    <a:pt x="275" y="11139"/>
                    <a:pt x="206" y="10546"/>
                  </a:cubicBezTo>
                  <a:lnTo>
                    <a:pt x="206" y="10569"/>
                  </a:lnTo>
                  <a:cubicBezTo>
                    <a:pt x="160" y="9998"/>
                    <a:pt x="160" y="9404"/>
                    <a:pt x="252" y="8811"/>
                  </a:cubicBezTo>
                  <a:cubicBezTo>
                    <a:pt x="343" y="8172"/>
                    <a:pt x="548" y="7556"/>
                    <a:pt x="800" y="6962"/>
                  </a:cubicBezTo>
                  <a:cubicBezTo>
                    <a:pt x="959" y="6597"/>
                    <a:pt x="1165" y="6255"/>
                    <a:pt x="1370" y="5912"/>
                  </a:cubicBezTo>
                  <a:cubicBezTo>
                    <a:pt x="1598" y="5547"/>
                    <a:pt x="1827" y="5205"/>
                    <a:pt x="2101" y="4885"/>
                  </a:cubicBezTo>
                  <a:lnTo>
                    <a:pt x="2101" y="4885"/>
                  </a:lnTo>
                  <a:cubicBezTo>
                    <a:pt x="2101" y="4885"/>
                    <a:pt x="2100" y="4885"/>
                    <a:pt x="2078" y="4908"/>
                  </a:cubicBezTo>
                  <a:cubicBezTo>
                    <a:pt x="2397" y="4520"/>
                    <a:pt x="2740" y="4155"/>
                    <a:pt x="3105" y="3835"/>
                  </a:cubicBezTo>
                  <a:cubicBezTo>
                    <a:pt x="3470" y="3493"/>
                    <a:pt x="3858" y="3196"/>
                    <a:pt x="4246" y="2899"/>
                  </a:cubicBezTo>
                  <a:cubicBezTo>
                    <a:pt x="5502" y="2009"/>
                    <a:pt x="6894" y="1347"/>
                    <a:pt x="8332" y="799"/>
                  </a:cubicBezTo>
                  <a:cubicBezTo>
                    <a:pt x="8925" y="571"/>
                    <a:pt x="9542" y="366"/>
                    <a:pt x="10158" y="183"/>
                  </a:cubicBezTo>
                  <a:cubicBezTo>
                    <a:pt x="10181" y="115"/>
                    <a:pt x="10181" y="46"/>
                    <a:pt x="10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2" name="Google Shape;9905;p58"/>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3" name="Google Shape;9906;p58"/>
            <p:cNvSpPr/>
            <p:nvPr/>
          </p:nvSpPr>
          <p:spPr>
            <a:xfrm>
              <a:off x="5278647" y="3690988"/>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4" name="Google Shape;9907;p58"/>
            <p:cNvSpPr/>
            <p:nvPr/>
          </p:nvSpPr>
          <p:spPr>
            <a:xfrm>
              <a:off x="5372197" y="2943777"/>
              <a:ext cx="1083" cy="47"/>
            </a:xfrm>
            <a:custGeom>
              <a:avLst/>
              <a:gdLst/>
              <a:ahLst/>
              <a:cxnLst/>
              <a:rect l="l" t="t" r="r" b="b"/>
              <a:pathLst>
                <a:path w="23" h="1" extrusionOk="0">
                  <a:moveTo>
                    <a:pt x="0" y="0"/>
                  </a:moveTo>
                  <a:cubicBezTo>
                    <a:pt x="0" y="0"/>
                    <a:pt x="0" y="0"/>
                    <a:pt x="23"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5" name="Google Shape;9908;p58"/>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6" name="Google Shape;9909;p58"/>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7" name="Google Shape;9910;p58"/>
            <p:cNvSpPr/>
            <p:nvPr/>
          </p:nvSpPr>
          <p:spPr>
            <a:xfrm>
              <a:off x="4992627" y="3321127"/>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8" name="Google Shape;9911;p58"/>
            <p:cNvSpPr/>
            <p:nvPr/>
          </p:nvSpPr>
          <p:spPr>
            <a:xfrm>
              <a:off x="5008784" y="3482411"/>
              <a:ext cx="1083" cy="4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9" name="Google Shape;9912;p58"/>
            <p:cNvSpPr/>
            <p:nvPr/>
          </p:nvSpPr>
          <p:spPr>
            <a:xfrm>
              <a:off x="5181847" y="3663055"/>
              <a:ext cx="47" cy="1130"/>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0" name="Google Shape;9913;p58"/>
            <p:cNvSpPr/>
            <p:nvPr/>
          </p:nvSpPr>
          <p:spPr>
            <a:xfrm>
              <a:off x="5170023" y="2726581"/>
              <a:ext cx="162409" cy="232262"/>
            </a:xfrm>
            <a:custGeom>
              <a:avLst/>
              <a:gdLst/>
              <a:ahLst/>
              <a:cxnLst/>
              <a:rect l="l" t="t" r="r" b="b"/>
              <a:pathLst>
                <a:path w="3448" h="4931" extrusionOk="0">
                  <a:moveTo>
                    <a:pt x="1599" y="1"/>
                  </a:moveTo>
                  <a:cubicBezTo>
                    <a:pt x="1507" y="1"/>
                    <a:pt x="1439" y="23"/>
                    <a:pt x="1393" y="46"/>
                  </a:cubicBezTo>
                  <a:cubicBezTo>
                    <a:pt x="1233" y="115"/>
                    <a:pt x="1097" y="206"/>
                    <a:pt x="960" y="297"/>
                  </a:cubicBezTo>
                  <a:cubicBezTo>
                    <a:pt x="845" y="411"/>
                    <a:pt x="731" y="526"/>
                    <a:pt x="617" y="663"/>
                  </a:cubicBezTo>
                  <a:cubicBezTo>
                    <a:pt x="503" y="799"/>
                    <a:pt x="412" y="936"/>
                    <a:pt x="343" y="1096"/>
                  </a:cubicBezTo>
                  <a:cubicBezTo>
                    <a:pt x="252" y="1256"/>
                    <a:pt x="206" y="1416"/>
                    <a:pt x="138" y="1576"/>
                  </a:cubicBezTo>
                  <a:cubicBezTo>
                    <a:pt x="92" y="1758"/>
                    <a:pt x="47" y="1941"/>
                    <a:pt x="24" y="2101"/>
                  </a:cubicBezTo>
                  <a:cubicBezTo>
                    <a:pt x="1" y="2443"/>
                    <a:pt x="1" y="2785"/>
                    <a:pt x="115" y="3105"/>
                  </a:cubicBezTo>
                  <a:cubicBezTo>
                    <a:pt x="115" y="3138"/>
                    <a:pt x="139" y="3159"/>
                    <a:pt x="171" y="3159"/>
                  </a:cubicBezTo>
                  <a:cubicBezTo>
                    <a:pt x="182" y="3159"/>
                    <a:pt x="194" y="3157"/>
                    <a:pt x="206" y="3150"/>
                  </a:cubicBezTo>
                  <a:cubicBezTo>
                    <a:pt x="252" y="3150"/>
                    <a:pt x="275" y="3105"/>
                    <a:pt x="252" y="3059"/>
                  </a:cubicBezTo>
                  <a:cubicBezTo>
                    <a:pt x="229" y="2945"/>
                    <a:pt x="206" y="2854"/>
                    <a:pt x="183" y="2740"/>
                  </a:cubicBezTo>
                  <a:cubicBezTo>
                    <a:pt x="183" y="2762"/>
                    <a:pt x="183" y="2762"/>
                    <a:pt x="183" y="2762"/>
                  </a:cubicBezTo>
                  <a:cubicBezTo>
                    <a:pt x="161" y="2534"/>
                    <a:pt x="161" y="2306"/>
                    <a:pt x="206" y="2101"/>
                  </a:cubicBezTo>
                  <a:lnTo>
                    <a:pt x="183" y="2101"/>
                  </a:lnTo>
                  <a:cubicBezTo>
                    <a:pt x="229" y="1849"/>
                    <a:pt x="298" y="1598"/>
                    <a:pt x="389" y="1347"/>
                  </a:cubicBezTo>
                  <a:cubicBezTo>
                    <a:pt x="480" y="1142"/>
                    <a:pt x="594" y="959"/>
                    <a:pt x="731" y="777"/>
                  </a:cubicBezTo>
                  <a:cubicBezTo>
                    <a:pt x="738" y="769"/>
                    <a:pt x="744" y="762"/>
                    <a:pt x="750" y="754"/>
                  </a:cubicBezTo>
                  <a:lnTo>
                    <a:pt x="750" y="754"/>
                  </a:lnTo>
                  <a:cubicBezTo>
                    <a:pt x="751" y="754"/>
                    <a:pt x="753" y="754"/>
                    <a:pt x="754" y="754"/>
                  </a:cubicBezTo>
                  <a:cubicBezTo>
                    <a:pt x="753" y="754"/>
                    <a:pt x="752" y="754"/>
                    <a:pt x="750" y="754"/>
                  </a:cubicBezTo>
                  <a:lnTo>
                    <a:pt x="750" y="754"/>
                  </a:lnTo>
                  <a:cubicBezTo>
                    <a:pt x="858" y="625"/>
                    <a:pt x="967" y="498"/>
                    <a:pt x="1097" y="411"/>
                  </a:cubicBezTo>
                  <a:cubicBezTo>
                    <a:pt x="1211" y="320"/>
                    <a:pt x="1325" y="252"/>
                    <a:pt x="1439" y="206"/>
                  </a:cubicBezTo>
                  <a:cubicBezTo>
                    <a:pt x="1507" y="183"/>
                    <a:pt x="1553" y="160"/>
                    <a:pt x="1599" y="160"/>
                  </a:cubicBezTo>
                  <a:lnTo>
                    <a:pt x="1690" y="160"/>
                  </a:lnTo>
                  <a:cubicBezTo>
                    <a:pt x="1690" y="160"/>
                    <a:pt x="1713" y="160"/>
                    <a:pt x="1713" y="183"/>
                  </a:cubicBezTo>
                  <a:cubicBezTo>
                    <a:pt x="1713" y="183"/>
                    <a:pt x="1736" y="183"/>
                    <a:pt x="1736" y="206"/>
                  </a:cubicBezTo>
                  <a:cubicBezTo>
                    <a:pt x="1736" y="206"/>
                    <a:pt x="1758" y="229"/>
                    <a:pt x="1758" y="229"/>
                  </a:cubicBezTo>
                  <a:cubicBezTo>
                    <a:pt x="1758" y="252"/>
                    <a:pt x="1781" y="297"/>
                    <a:pt x="1781" y="320"/>
                  </a:cubicBezTo>
                  <a:cubicBezTo>
                    <a:pt x="1781" y="434"/>
                    <a:pt x="1781" y="571"/>
                    <a:pt x="1758" y="685"/>
                  </a:cubicBezTo>
                  <a:cubicBezTo>
                    <a:pt x="1758" y="799"/>
                    <a:pt x="1736" y="936"/>
                    <a:pt x="1713" y="1051"/>
                  </a:cubicBezTo>
                  <a:cubicBezTo>
                    <a:pt x="1690" y="1165"/>
                    <a:pt x="1667" y="1279"/>
                    <a:pt x="1644" y="1393"/>
                  </a:cubicBezTo>
                  <a:cubicBezTo>
                    <a:pt x="1621" y="1735"/>
                    <a:pt x="1644" y="2055"/>
                    <a:pt x="1667" y="2374"/>
                  </a:cubicBezTo>
                  <a:cubicBezTo>
                    <a:pt x="1713" y="2717"/>
                    <a:pt x="1781" y="3059"/>
                    <a:pt x="1918" y="3379"/>
                  </a:cubicBezTo>
                  <a:cubicBezTo>
                    <a:pt x="1964" y="3539"/>
                    <a:pt x="2032" y="3675"/>
                    <a:pt x="2124" y="3835"/>
                  </a:cubicBezTo>
                  <a:cubicBezTo>
                    <a:pt x="2192" y="3972"/>
                    <a:pt x="2283" y="4109"/>
                    <a:pt x="2398" y="4246"/>
                  </a:cubicBezTo>
                  <a:cubicBezTo>
                    <a:pt x="2512" y="4383"/>
                    <a:pt x="2649" y="4520"/>
                    <a:pt x="2808" y="4634"/>
                  </a:cubicBezTo>
                  <a:cubicBezTo>
                    <a:pt x="2968" y="4748"/>
                    <a:pt x="3151" y="4840"/>
                    <a:pt x="3333" y="4931"/>
                  </a:cubicBezTo>
                  <a:cubicBezTo>
                    <a:pt x="3356" y="4931"/>
                    <a:pt x="3379" y="4931"/>
                    <a:pt x="3402" y="4908"/>
                  </a:cubicBezTo>
                  <a:cubicBezTo>
                    <a:pt x="3425" y="4908"/>
                    <a:pt x="3425" y="4885"/>
                    <a:pt x="3425" y="4862"/>
                  </a:cubicBezTo>
                  <a:cubicBezTo>
                    <a:pt x="3448" y="4840"/>
                    <a:pt x="3448" y="4817"/>
                    <a:pt x="3425" y="4794"/>
                  </a:cubicBezTo>
                  <a:cubicBezTo>
                    <a:pt x="3425" y="4794"/>
                    <a:pt x="3402" y="4771"/>
                    <a:pt x="3379" y="4771"/>
                  </a:cubicBezTo>
                  <a:cubicBezTo>
                    <a:pt x="3356" y="4748"/>
                    <a:pt x="3333" y="4748"/>
                    <a:pt x="3311" y="4748"/>
                  </a:cubicBezTo>
                  <a:cubicBezTo>
                    <a:pt x="3151" y="4680"/>
                    <a:pt x="2991" y="4588"/>
                    <a:pt x="2854" y="4474"/>
                  </a:cubicBezTo>
                  <a:cubicBezTo>
                    <a:pt x="2717" y="4360"/>
                    <a:pt x="2580" y="4223"/>
                    <a:pt x="2466" y="4086"/>
                  </a:cubicBezTo>
                  <a:cubicBezTo>
                    <a:pt x="2329" y="3881"/>
                    <a:pt x="2192" y="3675"/>
                    <a:pt x="2101" y="3447"/>
                  </a:cubicBezTo>
                  <a:cubicBezTo>
                    <a:pt x="1964" y="3128"/>
                    <a:pt x="1895" y="2785"/>
                    <a:pt x="1850" y="2420"/>
                  </a:cubicBezTo>
                  <a:cubicBezTo>
                    <a:pt x="1827" y="2237"/>
                    <a:pt x="1804" y="2032"/>
                    <a:pt x="1804" y="1827"/>
                  </a:cubicBezTo>
                  <a:cubicBezTo>
                    <a:pt x="1804" y="1712"/>
                    <a:pt x="1804" y="1621"/>
                    <a:pt x="1804" y="1507"/>
                  </a:cubicBezTo>
                  <a:cubicBezTo>
                    <a:pt x="1804" y="1416"/>
                    <a:pt x="1827" y="1347"/>
                    <a:pt x="1827" y="1256"/>
                  </a:cubicBezTo>
                  <a:cubicBezTo>
                    <a:pt x="1827" y="1256"/>
                    <a:pt x="1827" y="1256"/>
                    <a:pt x="1827" y="1279"/>
                  </a:cubicBezTo>
                  <a:cubicBezTo>
                    <a:pt x="1850" y="1165"/>
                    <a:pt x="1873" y="1051"/>
                    <a:pt x="1895" y="936"/>
                  </a:cubicBezTo>
                  <a:cubicBezTo>
                    <a:pt x="1918" y="799"/>
                    <a:pt x="1941" y="663"/>
                    <a:pt x="1941" y="548"/>
                  </a:cubicBezTo>
                  <a:cubicBezTo>
                    <a:pt x="1941" y="434"/>
                    <a:pt x="1941" y="320"/>
                    <a:pt x="1918" y="206"/>
                  </a:cubicBezTo>
                  <a:cubicBezTo>
                    <a:pt x="1895" y="160"/>
                    <a:pt x="1873" y="115"/>
                    <a:pt x="1850" y="92"/>
                  </a:cubicBezTo>
                  <a:cubicBezTo>
                    <a:pt x="1827" y="46"/>
                    <a:pt x="1781" y="23"/>
                    <a:pt x="1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1" name="Google Shape;9914;p58"/>
            <p:cNvSpPr/>
            <p:nvPr/>
          </p:nvSpPr>
          <p:spPr>
            <a:xfrm>
              <a:off x="5109823" y="2821213"/>
              <a:ext cx="72067" cy="99669"/>
            </a:xfrm>
            <a:custGeom>
              <a:avLst/>
              <a:gdLst/>
              <a:ahLst/>
              <a:cxnLst/>
              <a:rect l="l" t="t" r="r" b="b"/>
              <a:pathLst>
                <a:path w="1530" h="2116" extrusionOk="0">
                  <a:moveTo>
                    <a:pt x="526" y="0"/>
                  </a:moveTo>
                  <a:cubicBezTo>
                    <a:pt x="480" y="0"/>
                    <a:pt x="434" y="23"/>
                    <a:pt x="389" y="23"/>
                  </a:cubicBezTo>
                  <a:cubicBezTo>
                    <a:pt x="343" y="46"/>
                    <a:pt x="275" y="92"/>
                    <a:pt x="229" y="114"/>
                  </a:cubicBezTo>
                  <a:cubicBezTo>
                    <a:pt x="183" y="160"/>
                    <a:pt x="138" y="206"/>
                    <a:pt x="115" y="251"/>
                  </a:cubicBezTo>
                  <a:cubicBezTo>
                    <a:pt x="92" y="297"/>
                    <a:pt x="69" y="365"/>
                    <a:pt x="46" y="411"/>
                  </a:cubicBezTo>
                  <a:cubicBezTo>
                    <a:pt x="1" y="548"/>
                    <a:pt x="1" y="685"/>
                    <a:pt x="24" y="822"/>
                  </a:cubicBezTo>
                  <a:cubicBezTo>
                    <a:pt x="46" y="1119"/>
                    <a:pt x="138" y="1393"/>
                    <a:pt x="252" y="1666"/>
                  </a:cubicBezTo>
                  <a:cubicBezTo>
                    <a:pt x="297" y="1758"/>
                    <a:pt x="343" y="1826"/>
                    <a:pt x="389" y="1895"/>
                  </a:cubicBezTo>
                  <a:cubicBezTo>
                    <a:pt x="434" y="1963"/>
                    <a:pt x="480" y="2032"/>
                    <a:pt x="526" y="2077"/>
                  </a:cubicBezTo>
                  <a:cubicBezTo>
                    <a:pt x="552" y="2104"/>
                    <a:pt x="579" y="2115"/>
                    <a:pt x="601" y="2115"/>
                  </a:cubicBezTo>
                  <a:cubicBezTo>
                    <a:pt x="617" y="2115"/>
                    <a:pt x="630" y="2110"/>
                    <a:pt x="640" y="2100"/>
                  </a:cubicBezTo>
                  <a:cubicBezTo>
                    <a:pt x="663" y="2054"/>
                    <a:pt x="685" y="2009"/>
                    <a:pt x="640" y="1986"/>
                  </a:cubicBezTo>
                  <a:cubicBezTo>
                    <a:pt x="617" y="1940"/>
                    <a:pt x="571" y="1918"/>
                    <a:pt x="548" y="1872"/>
                  </a:cubicBezTo>
                  <a:cubicBezTo>
                    <a:pt x="434" y="1712"/>
                    <a:pt x="366" y="1530"/>
                    <a:pt x="297" y="1347"/>
                  </a:cubicBezTo>
                  <a:cubicBezTo>
                    <a:pt x="297" y="1370"/>
                    <a:pt x="297" y="1370"/>
                    <a:pt x="297" y="1370"/>
                  </a:cubicBezTo>
                  <a:cubicBezTo>
                    <a:pt x="252" y="1187"/>
                    <a:pt x="183" y="1005"/>
                    <a:pt x="183" y="822"/>
                  </a:cubicBezTo>
                  <a:cubicBezTo>
                    <a:pt x="160" y="731"/>
                    <a:pt x="160" y="639"/>
                    <a:pt x="183" y="525"/>
                  </a:cubicBezTo>
                  <a:cubicBezTo>
                    <a:pt x="183" y="480"/>
                    <a:pt x="206" y="434"/>
                    <a:pt x="229" y="388"/>
                  </a:cubicBezTo>
                  <a:cubicBezTo>
                    <a:pt x="229" y="343"/>
                    <a:pt x="252" y="320"/>
                    <a:pt x="275" y="297"/>
                  </a:cubicBezTo>
                  <a:cubicBezTo>
                    <a:pt x="297" y="274"/>
                    <a:pt x="320" y="251"/>
                    <a:pt x="343" y="228"/>
                  </a:cubicBezTo>
                  <a:cubicBezTo>
                    <a:pt x="366" y="206"/>
                    <a:pt x="412" y="206"/>
                    <a:pt x="434" y="183"/>
                  </a:cubicBezTo>
                  <a:cubicBezTo>
                    <a:pt x="457" y="183"/>
                    <a:pt x="480" y="183"/>
                    <a:pt x="503" y="160"/>
                  </a:cubicBezTo>
                  <a:lnTo>
                    <a:pt x="571" y="160"/>
                  </a:lnTo>
                  <a:cubicBezTo>
                    <a:pt x="594" y="183"/>
                    <a:pt x="617" y="183"/>
                    <a:pt x="640" y="206"/>
                  </a:cubicBezTo>
                  <a:cubicBezTo>
                    <a:pt x="708" y="228"/>
                    <a:pt x="754" y="251"/>
                    <a:pt x="800" y="297"/>
                  </a:cubicBezTo>
                  <a:cubicBezTo>
                    <a:pt x="914" y="388"/>
                    <a:pt x="1005" y="525"/>
                    <a:pt x="1096" y="662"/>
                  </a:cubicBezTo>
                  <a:cubicBezTo>
                    <a:pt x="1096" y="639"/>
                    <a:pt x="1096" y="639"/>
                    <a:pt x="1096" y="639"/>
                  </a:cubicBezTo>
                  <a:cubicBezTo>
                    <a:pt x="1188" y="776"/>
                    <a:pt x="1279" y="936"/>
                    <a:pt x="1370" y="1073"/>
                  </a:cubicBezTo>
                  <a:cubicBezTo>
                    <a:pt x="1393" y="1096"/>
                    <a:pt x="1416" y="1096"/>
                    <a:pt x="1439" y="1096"/>
                  </a:cubicBezTo>
                  <a:cubicBezTo>
                    <a:pt x="1461" y="1096"/>
                    <a:pt x="1484" y="1096"/>
                    <a:pt x="1484" y="1073"/>
                  </a:cubicBezTo>
                  <a:cubicBezTo>
                    <a:pt x="1507" y="1073"/>
                    <a:pt x="1507" y="1050"/>
                    <a:pt x="1507" y="1027"/>
                  </a:cubicBezTo>
                  <a:cubicBezTo>
                    <a:pt x="1530" y="1005"/>
                    <a:pt x="1507" y="982"/>
                    <a:pt x="1507" y="959"/>
                  </a:cubicBezTo>
                  <a:lnTo>
                    <a:pt x="1484" y="959"/>
                  </a:lnTo>
                  <a:cubicBezTo>
                    <a:pt x="1416" y="845"/>
                    <a:pt x="1325" y="708"/>
                    <a:pt x="1256" y="594"/>
                  </a:cubicBezTo>
                  <a:cubicBezTo>
                    <a:pt x="1165" y="457"/>
                    <a:pt x="1073" y="343"/>
                    <a:pt x="959" y="228"/>
                  </a:cubicBezTo>
                  <a:cubicBezTo>
                    <a:pt x="845" y="114"/>
                    <a:pt x="731" y="46"/>
                    <a:pt x="594" y="23"/>
                  </a:cubicBezTo>
                  <a:cubicBezTo>
                    <a:pt x="571" y="0"/>
                    <a:pt x="548" y="0"/>
                    <a:pt x="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2" name="Google Shape;9915;p58"/>
            <p:cNvSpPr/>
            <p:nvPr/>
          </p:nvSpPr>
          <p:spPr>
            <a:xfrm>
              <a:off x="5087260" y="2905058"/>
              <a:ext cx="105415" cy="128260"/>
            </a:xfrm>
            <a:custGeom>
              <a:avLst/>
              <a:gdLst/>
              <a:ahLst/>
              <a:cxnLst/>
              <a:rect l="l" t="t" r="r" b="b"/>
              <a:pathLst>
                <a:path w="2238" h="2723" extrusionOk="0">
                  <a:moveTo>
                    <a:pt x="411" y="1"/>
                  </a:moveTo>
                  <a:cubicBezTo>
                    <a:pt x="388" y="1"/>
                    <a:pt x="366" y="1"/>
                    <a:pt x="320" y="23"/>
                  </a:cubicBezTo>
                  <a:cubicBezTo>
                    <a:pt x="274" y="23"/>
                    <a:pt x="229" y="46"/>
                    <a:pt x="206" y="69"/>
                  </a:cubicBezTo>
                  <a:cubicBezTo>
                    <a:pt x="137" y="92"/>
                    <a:pt x="114" y="138"/>
                    <a:pt x="69" y="206"/>
                  </a:cubicBezTo>
                  <a:cubicBezTo>
                    <a:pt x="46" y="252"/>
                    <a:pt x="23" y="320"/>
                    <a:pt x="23" y="389"/>
                  </a:cubicBezTo>
                  <a:cubicBezTo>
                    <a:pt x="0" y="480"/>
                    <a:pt x="0" y="571"/>
                    <a:pt x="0" y="663"/>
                  </a:cubicBezTo>
                  <a:cubicBezTo>
                    <a:pt x="23" y="868"/>
                    <a:pt x="69" y="1073"/>
                    <a:pt x="160" y="1256"/>
                  </a:cubicBezTo>
                  <a:cubicBezTo>
                    <a:pt x="229" y="1439"/>
                    <a:pt x="343" y="1621"/>
                    <a:pt x="480" y="1781"/>
                  </a:cubicBezTo>
                  <a:cubicBezTo>
                    <a:pt x="594" y="1941"/>
                    <a:pt x="754" y="2078"/>
                    <a:pt x="913" y="2215"/>
                  </a:cubicBezTo>
                  <a:cubicBezTo>
                    <a:pt x="1073" y="2329"/>
                    <a:pt x="1256" y="2443"/>
                    <a:pt x="1438" y="2534"/>
                  </a:cubicBezTo>
                  <a:cubicBezTo>
                    <a:pt x="1667" y="2648"/>
                    <a:pt x="1895" y="2717"/>
                    <a:pt x="2146" y="2717"/>
                  </a:cubicBezTo>
                  <a:cubicBezTo>
                    <a:pt x="2154" y="2721"/>
                    <a:pt x="2163" y="2723"/>
                    <a:pt x="2171" y="2723"/>
                  </a:cubicBezTo>
                  <a:cubicBezTo>
                    <a:pt x="2207" y="2723"/>
                    <a:pt x="2237" y="2686"/>
                    <a:pt x="2237" y="2648"/>
                  </a:cubicBezTo>
                  <a:cubicBezTo>
                    <a:pt x="2237" y="2603"/>
                    <a:pt x="2192" y="2580"/>
                    <a:pt x="2146" y="2557"/>
                  </a:cubicBezTo>
                  <a:lnTo>
                    <a:pt x="1986" y="2557"/>
                  </a:lnTo>
                  <a:cubicBezTo>
                    <a:pt x="1826" y="2511"/>
                    <a:pt x="1667" y="2466"/>
                    <a:pt x="1530" y="2397"/>
                  </a:cubicBezTo>
                  <a:cubicBezTo>
                    <a:pt x="1438" y="2352"/>
                    <a:pt x="1324" y="2306"/>
                    <a:pt x="1233" y="2237"/>
                  </a:cubicBezTo>
                  <a:cubicBezTo>
                    <a:pt x="1142" y="2192"/>
                    <a:pt x="1050" y="2123"/>
                    <a:pt x="959" y="2032"/>
                  </a:cubicBezTo>
                  <a:cubicBezTo>
                    <a:pt x="799" y="1895"/>
                    <a:pt x="639" y="1735"/>
                    <a:pt x="503" y="1553"/>
                  </a:cubicBezTo>
                  <a:cubicBezTo>
                    <a:pt x="411" y="1416"/>
                    <a:pt x="320" y="1256"/>
                    <a:pt x="251" y="1096"/>
                  </a:cubicBezTo>
                  <a:cubicBezTo>
                    <a:pt x="206" y="959"/>
                    <a:pt x="183" y="822"/>
                    <a:pt x="183" y="685"/>
                  </a:cubicBezTo>
                  <a:cubicBezTo>
                    <a:pt x="160" y="594"/>
                    <a:pt x="160" y="503"/>
                    <a:pt x="183" y="411"/>
                  </a:cubicBezTo>
                  <a:cubicBezTo>
                    <a:pt x="183" y="366"/>
                    <a:pt x="206" y="320"/>
                    <a:pt x="206" y="274"/>
                  </a:cubicBezTo>
                  <a:cubicBezTo>
                    <a:pt x="229" y="274"/>
                    <a:pt x="229" y="252"/>
                    <a:pt x="251" y="229"/>
                  </a:cubicBezTo>
                  <a:cubicBezTo>
                    <a:pt x="251" y="229"/>
                    <a:pt x="274" y="206"/>
                    <a:pt x="274" y="206"/>
                  </a:cubicBezTo>
                  <a:cubicBezTo>
                    <a:pt x="297" y="206"/>
                    <a:pt x="297" y="183"/>
                    <a:pt x="320" y="183"/>
                  </a:cubicBezTo>
                  <a:cubicBezTo>
                    <a:pt x="343" y="183"/>
                    <a:pt x="366" y="160"/>
                    <a:pt x="388" y="160"/>
                  </a:cubicBezTo>
                  <a:cubicBezTo>
                    <a:pt x="434" y="160"/>
                    <a:pt x="480" y="160"/>
                    <a:pt x="525" y="183"/>
                  </a:cubicBezTo>
                  <a:lnTo>
                    <a:pt x="503" y="183"/>
                  </a:lnTo>
                  <a:cubicBezTo>
                    <a:pt x="708" y="206"/>
                    <a:pt x="868" y="274"/>
                    <a:pt x="1050" y="343"/>
                  </a:cubicBezTo>
                  <a:cubicBezTo>
                    <a:pt x="1063" y="349"/>
                    <a:pt x="1075" y="352"/>
                    <a:pt x="1087" y="352"/>
                  </a:cubicBezTo>
                  <a:cubicBezTo>
                    <a:pt x="1119" y="352"/>
                    <a:pt x="1148" y="331"/>
                    <a:pt x="1164" y="297"/>
                  </a:cubicBezTo>
                  <a:cubicBezTo>
                    <a:pt x="1164" y="252"/>
                    <a:pt x="1142" y="206"/>
                    <a:pt x="1096" y="206"/>
                  </a:cubicBezTo>
                  <a:cubicBezTo>
                    <a:pt x="959" y="138"/>
                    <a:pt x="822" y="92"/>
                    <a:pt x="685" y="46"/>
                  </a:cubicBezTo>
                  <a:cubicBezTo>
                    <a:pt x="594" y="23"/>
                    <a:pt x="503" y="1"/>
                    <a:pt x="4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3" name="Google Shape;9916;p58"/>
            <p:cNvSpPr/>
            <p:nvPr/>
          </p:nvSpPr>
          <p:spPr>
            <a:xfrm>
              <a:off x="6181785" y="3663055"/>
              <a:ext cx="47" cy="113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4" name="Google Shape;9917;p58"/>
            <p:cNvSpPr/>
            <p:nvPr/>
          </p:nvSpPr>
          <p:spPr>
            <a:xfrm>
              <a:off x="6167795" y="3668425"/>
              <a:ext cx="47" cy="47"/>
            </a:xfrm>
            <a:custGeom>
              <a:avLst/>
              <a:gdLst/>
              <a:ahLst/>
              <a:cxnLst/>
              <a:rect l="l" t="t" r="r" b="b"/>
              <a:pathLst>
                <a:path w="1" h="1" extrusionOk="0">
                  <a:moveTo>
                    <a:pt x="1" y="1"/>
                  </a:moveTo>
                  <a:lnTo>
                    <a:pt x="1" y="1"/>
                  </a:ln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5" name="Google Shape;9918;p58"/>
            <p:cNvSpPr/>
            <p:nvPr/>
          </p:nvSpPr>
          <p:spPr>
            <a:xfrm>
              <a:off x="5591516" y="3613596"/>
              <a:ext cx="576299" cy="168297"/>
            </a:xfrm>
            <a:custGeom>
              <a:avLst/>
              <a:gdLst/>
              <a:ahLst/>
              <a:cxnLst/>
              <a:rect l="l" t="t" r="r" b="b"/>
              <a:pathLst>
                <a:path w="12235" h="3573" extrusionOk="0">
                  <a:moveTo>
                    <a:pt x="2717" y="2511"/>
                  </a:moveTo>
                  <a:cubicBezTo>
                    <a:pt x="2717" y="2511"/>
                    <a:pt x="2739" y="2534"/>
                    <a:pt x="2739" y="2534"/>
                  </a:cubicBezTo>
                  <a:cubicBezTo>
                    <a:pt x="2739" y="2511"/>
                    <a:pt x="2717" y="2511"/>
                    <a:pt x="2717" y="2511"/>
                  </a:cubicBezTo>
                  <a:close/>
                  <a:moveTo>
                    <a:pt x="160" y="0"/>
                  </a:moveTo>
                  <a:cubicBezTo>
                    <a:pt x="137" y="0"/>
                    <a:pt x="137" y="0"/>
                    <a:pt x="115" y="23"/>
                  </a:cubicBezTo>
                  <a:cubicBezTo>
                    <a:pt x="69" y="23"/>
                    <a:pt x="46" y="46"/>
                    <a:pt x="0" y="46"/>
                  </a:cubicBezTo>
                  <a:cubicBezTo>
                    <a:pt x="183" y="343"/>
                    <a:pt x="366" y="640"/>
                    <a:pt x="571" y="891"/>
                  </a:cubicBezTo>
                  <a:cubicBezTo>
                    <a:pt x="845" y="1256"/>
                    <a:pt x="1165" y="1575"/>
                    <a:pt x="1507" y="1872"/>
                  </a:cubicBezTo>
                  <a:cubicBezTo>
                    <a:pt x="1872" y="2169"/>
                    <a:pt x="2237" y="2443"/>
                    <a:pt x="2648" y="2648"/>
                  </a:cubicBezTo>
                  <a:cubicBezTo>
                    <a:pt x="2991" y="2854"/>
                    <a:pt x="3379" y="3013"/>
                    <a:pt x="3744" y="3150"/>
                  </a:cubicBezTo>
                  <a:cubicBezTo>
                    <a:pt x="4497" y="3401"/>
                    <a:pt x="5273" y="3538"/>
                    <a:pt x="6072" y="3561"/>
                  </a:cubicBezTo>
                  <a:cubicBezTo>
                    <a:pt x="6211" y="3569"/>
                    <a:pt x="6351" y="3573"/>
                    <a:pt x="6491" y="3573"/>
                  </a:cubicBezTo>
                  <a:cubicBezTo>
                    <a:pt x="7156" y="3573"/>
                    <a:pt x="7828" y="3488"/>
                    <a:pt x="8469" y="3356"/>
                  </a:cubicBezTo>
                  <a:cubicBezTo>
                    <a:pt x="9267" y="3173"/>
                    <a:pt x="10021" y="2899"/>
                    <a:pt x="10728" y="2511"/>
                  </a:cubicBezTo>
                  <a:cubicBezTo>
                    <a:pt x="11048" y="2306"/>
                    <a:pt x="11390" y="2100"/>
                    <a:pt x="11687" y="1872"/>
                  </a:cubicBezTo>
                  <a:cubicBezTo>
                    <a:pt x="11824" y="1758"/>
                    <a:pt x="11938" y="1667"/>
                    <a:pt x="12052" y="1553"/>
                  </a:cubicBezTo>
                  <a:cubicBezTo>
                    <a:pt x="12121" y="1416"/>
                    <a:pt x="12166" y="1279"/>
                    <a:pt x="12235" y="1165"/>
                  </a:cubicBezTo>
                  <a:lnTo>
                    <a:pt x="12235" y="1165"/>
                  </a:lnTo>
                  <a:cubicBezTo>
                    <a:pt x="11847" y="1553"/>
                    <a:pt x="11390" y="1918"/>
                    <a:pt x="10911" y="2192"/>
                  </a:cubicBezTo>
                  <a:cubicBezTo>
                    <a:pt x="10340" y="2557"/>
                    <a:pt x="9701" y="2831"/>
                    <a:pt x="9039" y="3036"/>
                  </a:cubicBezTo>
                  <a:cubicBezTo>
                    <a:pt x="8263" y="3264"/>
                    <a:pt x="7441" y="3401"/>
                    <a:pt x="6643" y="3424"/>
                  </a:cubicBezTo>
                  <a:lnTo>
                    <a:pt x="6620" y="3424"/>
                  </a:lnTo>
                  <a:cubicBezTo>
                    <a:pt x="5889" y="3424"/>
                    <a:pt x="5159" y="3356"/>
                    <a:pt x="4429" y="3196"/>
                  </a:cubicBezTo>
                  <a:cubicBezTo>
                    <a:pt x="4155" y="3105"/>
                    <a:pt x="3858" y="3036"/>
                    <a:pt x="3584" y="2922"/>
                  </a:cubicBezTo>
                  <a:cubicBezTo>
                    <a:pt x="3287" y="2808"/>
                    <a:pt x="3013" y="2671"/>
                    <a:pt x="2739" y="2534"/>
                  </a:cubicBezTo>
                  <a:cubicBezTo>
                    <a:pt x="2214" y="2237"/>
                    <a:pt x="1735" y="1872"/>
                    <a:pt x="1301" y="1461"/>
                  </a:cubicBezTo>
                  <a:cubicBezTo>
                    <a:pt x="913" y="1073"/>
                    <a:pt x="548" y="640"/>
                    <a:pt x="251" y="160"/>
                  </a:cubicBezTo>
                  <a:cubicBezTo>
                    <a:pt x="229" y="115"/>
                    <a:pt x="183" y="46"/>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6" name="Google Shape;9919;p58"/>
            <p:cNvSpPr/>
            <p:nvPr/>
          </p:nvSpPr>
          <p:spPr>
            <a:xfrm>
              <a:off x="5800095" y="3764093"/>
              <a:ext cx="47" cy="4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7" name="Google Shape;9920;p58"/>
            <p:cNvSpPr/>
            <p:nvPr/>
          </p:nvSpPr>
          <p:spPr>
            <a:xfrm>
              <a:off x="5904385"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8" name="Google Shape;9921;p58"/>
            <p:cNvSpPr/>
            <p:nvPr/>
          </p:nvSpPr>
          <p:spPr>
            <a:xfrm>
              <a:off x="5903302" y="3774880"/>
              <a:ext cx="1130" cy="47"/>
            </a:xfrm>
            <a:custGeom>
              <a:avLst/>
              <a:gdLst/>
              <a:ahLst/>
              <a:cxnLst/>
              <a:rect l="l" t="t" r="r" b="b"/>
              <a:pathLst>
                <a:path w="24" h="1" extrusionOk="0">
                  <a:moveTo>
                    <a:pt x="1" y="0"/>
                  </a:moveTo>
                  <a:cubicBezTo>
                    <a:pt x="1" y="0"/>
                    <a:pt x="24" y="0"/>
                    <a:pt x="24" y="0"/>
                  </a:cubicBez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9" name="Google Shape;9922;p58"/>
            <p:cNvSpPr/>
            <p:nvPr/>
          </p:nvSpPr>
          <p:spPr>
            <a:xfrm>
              <a:off x="5903302"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0" name="Google Shape;9923;p58"/>
            <p:cNvSpPr/>
            <p:nvPr/>
          </p:nvSpPr>
          <p:spPr>
            <a:xfrm>
              <a:off x="5618413" y="3158807"/>
              <a:ext cx="511769" cy="349453"/>
            </a:xfrm>
            <a:custGeom>
              <a:avLst/>
              <a:gdLst/>
              <a:ahLst/>
              <a:cxnLst/>
              <a:rect l="l" t="t" r="r" b="b"/>
              <a:pathLst>
                <a:path w="10865" h="7419" extrusionOk="0">
                  <a:moveTo>
                    <a:pt x="6414" y="0"/>
                  </a:moveTo>
                  <a:cubicBezTo>
                    <a:pt x="6072" y="0"/>
                    <a:pt x="5729" y="23"/>
                    <a:pt x="5410" y="92"/>
                  </a:cubicBezTo>
                  <a:cubicBezTo>
                    <a:pt x="5067" y="137"/>
                    <a:pt x="4748" y="229"/>
                    <a:pt x="4451" y="343"/>
                  </a:cubicBezTo>
                  <a:cubicBezTo>
                    <a:pt x="4131" y="480"/>
                    <a:pt x="3835" y="617"/>
                    <a:pt x="3538" y="799"/>
                  </a:cubicBezTo>
                  <a:cubicBezTo>
                    <a:pt x="2876" y="1233"/>
                    <a:pt x="2305" y="1849"/>
                    <a:pt x="1849" y="2511"/>
                  </a:cubicBezTo>
                  <a:cubicBezTo>
                    <a:pt x="1324" y="3242"/>
                    <a:pt x="936" y="4063"/>
                    <a:pt x="639" y="4931"/>
                  </a:cubicBezTo>
                  <a:cubicBezTo>
                    <a:pt x="365" y="5661"/>
                    <a:pt x="160" y="6437"/>
                    <a:pt x="0" y="7213"/>
                  </a:cubicBezTo>
                  <a:cubicBezTo>
                    <a:pt x="23" y="7259"/>
                    <a:pt x="46" y="7304"/>
                    <a:pt x="69" y="7350"/>
                  </a:cubicBezTo>
                  <a:cubicBezTo>
                    <a:pt x="91" y="7373"/>
                    <a:pt x="91" y="7373"/>
                    <a:pt x="91" y="7396"/>
                  </a:cubicBezTo>
                  <a:cubicBezTo>
                    <a:pt x="91" y="7396"/>
                    <a:pt x="114" y="7419"/>
                    <a:pt x="114" y="7419"/>
                  </a:cubicBezTo>
                  <a:cubicBezTo>
                    <a:pt x="228" y="6802"/>
                    <a:pt x="388" y="6186"/>
                    <a:pt x="594" y="5570"/>
                  </a:cubicBezTo>
                  <a:cubicBezTo>
                    <a:pt x="586" y="5570"/>
                    <a:pt x="581" y="5570"/>
                    <a:pt x="578" y="5570"/>
                  </a:cubicBezTo>
                  <a:lnTo>
                    <a:pt x="578" y="5570"/>
                  </a:lnTo>
                  <a:cubicBezTo>
                    <a:pt x="896" y="4597"/>
                    <a:pt x="1282" y="3669"/>
                    <a:pt x="1826" y="2808"/>
                  </a:cubicBezTo>
                  <a:cubicBezTo>
                    <a:pt x="2146" y="2306"/>
                    <a:pt x="2534" y="1849"/>
                    <a:pt x="2967" y="1461"/>
                  </a:cubicBezTo>
                  <a:cubicBezTo>
                    <a:pt x="3127" y="1301"/>
                    <a:pt x="3310" y="1164"/>
                    <a:pt x="3492" y="1027"/>
                  </a:cubicBezTo>
                  <a:cubicBezTo>
                    <a:pt x="3675" y="913"/>
                    <a:pt x="3858" y="799"/>
                    <a:pt x="4040" y="708"/>
                  </a:cubicBezTo>
                  <a:cubicBezTo>
                    <a:pt x="4428" y="525"/>
                    <a:pt x="4816" y="366"/>
                    <a:pt x="5250" y="274"/>
                  </a:cubicBezTo>
                  <a:cubicBezTo>
                    <a:pt x="5628" y="199"/>
                    <a:pt x="6006" y="154"/>
                    <a:pt x="6397" y="154"/>
                  </a:cubicBezTo>
                  <a:cubicBezTo>
                    <a:pt x="6478" y="154"/>
                    <a:pt x="6560" y="156"/>
                    <a:pt x="6642" y="160"/>
                  </a:cubicBezTo>
                  <a:lnTo>
                    <a:pt x="6619" y="160"/>
                  </a:lnTo>
                  <a:cubicBezTo>
                    <a:pt x="7144" y="183"/>
                    <a:pt x="7647" y="274"/>
                    <a:pt x="8126" y="411"/>
                  </a:cubicBezTo>
                  <a:cubicBezTo>
                    <a:pt x="8605" y="571"/>
                    <a:pt x="9062" y="776"/>
                    <a:pt x="9495" y="1050"/>
                  </a:cubicBezTo>
                  <a:cubicBezTo>
                    <a:pt x="9906" y="1324"/>
                    <a:pt x="10271" y="1621"/>
                    <a:pt x="10614" y="1986"/>
                  </a:cubicBezTo>
                  <a:cubicBezTo>
                    <a:pt x="10682" y="2100"/>
                    <a:pt x="10774" y="2192"/>
                    <a:pt x="10865" y="2306"/>
                  </a:cubicBezTo>
                  <a:cubicBezTo>
                    <a:pt x="10774" y="2123"/>
                    <a:pt x="10705" y="1963"/>
                    <a:pt x="10614" y="1781"/>
                  </a:cubicBezTo>
                  <a:cubicBezTo>
                    <a:pt x="10591" y="1735"/>
                    <a:pt x="10545" y="1689"/>
                    <a:pt x="10500" y="1667"/>
                  </a:cubicBezTo>
                  <a:cubicBezTo>
                    <a:pt x="10249" y="1416"/>
                    <a:pt x="9975" y="1187"/>
                    <a:pt x="9678" y="982"/>
                  </a:cubicBezTo>
                  <a:cubicBezTo>
                    <a:pt x="9541" y="891"/>
                    <a:pt x="9404" y="799"/>
                    <a:pt x="9244" y="731"/>
                  </a:cubicBezTo>
                  <a:cubicBezTo>
                    <a:pt x="8674" y="411"/>
                    <a:pt x="8035" y="183"/>
                    <a:pt x="7373" y="69"/>
                  </a:cubicBezTo>
                  <a:cubicBezTo>
                    <a:pt x="7053" y="23"/>
                    <a:pt x="6734" y="0"/>
                    <a:pt x="6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1" name="Google Shape;9924;p58"/>
            <p:cNvSpPr/>
            <p:nvPr/>
          </p:nvSpPr>
          <p:spPr>
            <a:xfrm>
              <a:off x="5931282" y="3166344"/>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2" name="Google Shape;9925;p58"/>
            <p:cNvSpPr/>
            <p:nvPr/>
          </p:nvSpPr>
          <p:spPr>
            <a:xfrm>
              <a:off x="6065672" y="3208266"/>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3" name="Google Shape;9926;p58"/>
            <p:cNvSpPr/>
            <p:nvPr/>
          </p:nvSpPr>
          <p:spPr>
            <a:xfrm>
              <a:off x="5808716" y="3192109"/>
              <a:ext cx="47" cy="4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4" name="Google Shape;9927;p58"/>
            <p:cNvSpPr/>
            <p:nvPr/>
          </p:nvSpPr>
          <p:spPr>
            <a:xfrm>
              <a:off x="5547426" y="3027622"/>
              <a:ext cx="653736" cy="839414"/>
            </a:xfrm>
            <a:custGeom>
              <a:avLst/>
              <a:gdLst/>
              <a:ahLst/>
              <a:cxnLst/>
              <a:rect l="l" t="t" r="r" b="b"/>
              <a:pathLst>
                <a:path w="13879" h="17821" extrusionOk="0">
                  <a:moveTo>
                    <a:pt x="1" y="12692"/>
                  </a:moveTo>
                  <a:cubicBezTo>
                    <a:pt x="1" y="12694"/>
                    <a:pt x="1" y="12696"/>
                    <a:pt x="1" y="12698"/>
                  </a:cubicBezTo>
                  <a:lnTo>
                    <a:pt x="1" y="12698"/>
                  </a:lnTo>
                  <a:cubicBezTo>
                    <a:pt x="1" y="12696"/>
                    <a:pt x="1" y="12694"/>
                    <a:pt x="1" y="12692"/>
                  </a:cubicBezTo>
                  <a:close/>
                  <a:moveTo>
                    <a:pt x="990" y="14883"/>
                  </a:moveTo>
                  <a:cubicBezTo>
                    <a:pt x="995" y="14890"/>
                    <a:pt x="1000" y="14898"/>
                    <a:pt x="1005" y="14906"/>
                  </a:cubicBezTo>
                  <a:cubicBezTo>
                    <a:pt x="1005" y="14886"/>
                    <a:pt x="1005" y="14883"/>
                    <a:pt x="990" y="14883"/>
                  </a:cubicBezTo>
                  <a:close/>
                  <a:moveTo>
                    <a:pt x="8880" y="1"/>
                  </a:moveTo>
                  <a:cubicBezTo>
                    <a:pt x="8880" y="23"/>
                    <a:pt x="8880" y="23"/>
                    <a:pt x="8880" y="23"/>
                  </a:cubicBezTo>
                  <a:cubicBezTo>
                    <a:pt x="8880" y="46"/>
                    <a:pt x="8880" y="69"/>
                    <a:pt x="8880" y="69"/>
                  </a:cubicBezTo>
                  <a:cubicBezTo>
                    <a:pt x="8857" y="115"/>
                    <a:pt x="8857" y="138"/>
                    <a:pt x="8834" y="183"/>
                  </a:cubicBezTo>
                  <a:cubicBezTo>
                    <a:pt x="9496" y="982"/>
                    <a:pt x="10135" y="1781"/>
                    <a:pt x="10728" y="2603"/>
                  </a:cubicBezTo>
                  <a:cubicBezTo>
                    <a:pt x="11619" y="3858"/>
                    <a:pt x="12418" y="5182"/>
                    <a:pt x="12943" y="6620"/>
                  </a:cubicBezTo>
                  <a:cubicBezTo>
                    <a:pt x="13125" y="7076"/>
                    <a:pt x="13262" y="7556"/>
                    <a:pt x="13376" y="8035"/>
                  </a:cubicBezTo>
                  <a:cubicBezTo>
                    <a:pt x="13513" y="8514"/>
                    <a:pt x="13582" y="8994"/>
                    <a:pt x="13627" y="9496"/>
                  </a:cubicBezTo>
                  <a:cubicBezTo>
                    <a:pt x="13627" y="9473"/>
                    <a:pt x="13627" y="9473"/>
                    <a:pt x="13627" y="9473"/>
                  </a:cubicBezTo>
                  <a:cubicBezTo>
                    <a:pt x="13673" y="9884"/>
                    <a:pt x="13696" y="10295"/>
                    <a:pt x="13673" y="10729"/>
                  </a:cubicBezTo>
                  <a:cubicBezTo>
                    <a:pt x="13650" y="11117"/>
                    <a:pt x="13627" y="11527"/>
                    <a:pt x="13559" y="11938"/>
                  </a:cubicBezTo>
                  <a:lnTo>
                    <a:pt x="13559" y="11915"/>
                  </a:lnTo>
                  <a:cubicBezTo>
                    <a:pt x="13445" y="12555"/>
                    <a:pt x="13262" y="13171"/>
                    <a:pt x="12988" y="13764"/>
                  </a:cubicBezTo>
                  <a:cubicBezTo>
                    <a:pt x="12737" y="14289"/>
                    <a:pt x="12418" y="14791"/>
                    <a:pt x="12030" y="15248"/>
                  </a:cubicBezTo>
                  <a:cubicBezTo>
                    <a:pt x="12030" y="15248"/>
                    <a:pt x="12052" y="15225"/>
                    <a:pt x="12052" y="15225"/>
                  </a:cubicBezTo>
                  <a:lnTo>
                    <a:pt x="12052" y="15225"/>
                  </a:lnTo>
                  <a:cubicBezTo>
                    <a:pt x="11664" y="15682"/>
                    <a:pt x="11253" y="16070"/>
                    <a:pt x="10774" y="16412"/>
                  </a:cubicBezTo>
                  <a:cubicBezTo>
                    <a:pt x="10318" y="16732"/>
                    <a:pt x="9793" y="17005"/>
                    <a:pt x="9245" y="17234"/>
                  </a:cubicBezTo>
                  <a:cubicBezTo>
                    <a:pt x="8674" y="17439"/>
                    <a:pt x="8081" y="17576"/>
                    <a:pt x="7464" y="17645"/>
                  </a:cubicBezTo>
                  <a:cubicBezTo>
                    <a:pt x="7269" y="17659"/>
                    <a:pt x="7072" y="17667"/>
                    <a:pt x="6874" y="17667"/>
                  </a:cubicBezTo>
                  <a:cubicBezTo>
                    <a:pt x="6446" y="17667"/>
                    <a:pt x="6014" y="17631"/>
                    <a:pt x="5593" y="17553"/>
                  </a:cubicBezTo>
                  <a:lnTo>
                    <a:pt x="5616" y="17553"/>
                  </a:lnTo>
                  <a:cubicBezTo>
                    <a:pt x="5273" y="17508"/>
                    <a:pt x="4931" y="17416"/>
                    <a:pt x="4588" y="17302"/>
                  </a:cubicBezTo>
                  <a:cubicBezTo>
                    <a:pt x="4246" y="17188"/>
                    <a:pt x="3904" y="17051"/>
                    <a:pt x="3584" y="16914"/>
                  </a:cubicBezTo>
                  <a:cubicBezTo>
                    <a:pt x="3584" y="16891"/>
                    <a:pt x="3561" y="16891"/>
                    <a:pt x="3561" y="16891"/>
                  </a:cubicBezTo>
                  <a:cubicBezTo>
                    <a:pt x="2968" y="16617"/>
                    <a:pt x="2420" y="16275"/>
                    <a:pt x="1918" y="15864"/>
                  </a:cubicBezTo>
                  <a:cubicBezTo>
                    <a:pt x="1576" y="15567"/>
                    <a:pt x="1256" y="15248"/>
                    <a:pt x="982" y="14883"/>
                  </a:cubicBezTo>
                  <a:cubicBezTo>
                    <a:pt x="985" y="14883"/>
                    <a:pt x="988" y="14883"/>
                    <a:pt x="990" y="14883"/>
                  </a:cubicBezTo>
                  <a:lnTo>
                    <a:pt x="990" y="14883"/>
                  </a:lnTo>
                  <a:cubicBezTo>
                    <a:pt x="768" y="14548"/>
                    <a:pt x="568" y="14213"/>
                    <a:pt x="434" y="13856"/>
                  </a:cubicBezTo>
                  <a:cubicBezTo>
                    <a:pt x="297" y="13468"/>
                    <a:pt x="206" y="13102"/>
                    <a:pt x="160" y="12714"/>
                  </a:cubicBezTo>
                  <a:lnTo>
                    <a:pt x="23" y="12714"/>
                  </a:lnTo>
                  <a:cubicBezTo>
                    <a:pt x="23" y="12714"/>
                    <a:pt x="5" y="12714"/>
                    <a:pt x="1" y="12698"/>
                  </a:cubicBezTo>
                  <a:lnTo>
                    <a:pt x="1" y="12698"/>
                  </a:lnTo>
                  <a:cubicBezTo>
                    <a:pt x="24" y="12901"/>
                    <a:pt x="47" y="13081"/>
                    <a:pt x="92" y="13262"/>
                  </a:cubicBezTo>
                  <a:cubicBezTo>
                    <a:pt x="183" y="13627"/>
                    <a:pt x="297" y="13993"/>
                    <a:pt x="480" y="14335"/>
                  </a:cubicBezTo>
                  <a:cubicBezTo>
                    <a:pt x="640" y="14677"/>
                    <a:pt x="845" y="14974"/>
                    <a:pt x="1096" y="15271"/>
                  </a:cubicBezTo>
                  <a:cubicBezTo>
                    <a:pt x="1324" y="15545"/>
                    <a:pt x="1598" y="15819"/>
                    <a:pt x="1895" y="16047"/>
                  </a:cubicBezTo>
                  <a:cubicBezTo>
                    <a:pt x="2215" y="16321"/>
                    <a:pt x="2557" y="16549"/>
                    <a:pt x="2899" y="16732"/>
                  </a:cubicBezTo>
                  <a:cubicBezTo>
                    <a:pt x="3287" y="16960"/>
                    <a:pt x="3675" y="17142"/>
                    <a:pt x="4063" y="17302"/>
                  </a:cubicBezTo>
                  <a:cubicBezTo>
                    <a:pt x="4794" y="17576"/>
                    <a:pt x="5570" y="17759"/>
                    <a:pt x="6346" y="17804"/>
                  </a:cubicBezTo>
                  <a:cubicBezTo>
                    <a:pt x="6518" y="17815"/>
                    <a:pt x="6691" y="17821"/>
                    <a:pt x="6863" y="17821"/>
                  </a:cubicBezTo>
                  <a:cubicBezTo>
                    <a:pt x="7420" y="17821"/>
                    <a:pt x="7974" y="17761"/>
                    <a:pt x="8514" y="17622"/>
                  </a:cubicBezTo>
                  <a:cubicBezTo>
                    <a:pt x="9222" y="17439"/>
                    <a:pt x="9884" y="17165"/>
                    <a:pt x="10500" y="16777"/>
                  </a:cubicBezTo>
                  <a:cubicBezTo>
                    <a:pt x="11094" y="16412"/>
                    <a:pt x="11641" y="15933"/>
                    <a:pt x="12121" y="15385"/>
                  </a:cubicBezTo>
                  <a:cubicBezTo>
                    <a:pt x="12349" y="15111"/>
                    <a:pt x="12555" y="14814"/>
                    <a:pt x="12760" y="14518"/>
                  </a:cubicBezTo>
                  <a:cubicBezTo>
                    <a:pt x="12943" y="14198"/>
                    <a:pt x="13125" y="13856"/>
                    <a:pt x="13262" y="13513"/>
                  </a:cubicBezTo>
                  <a:cubicBezTo>
                    <a:pt x="13399" y="13171"/>
                    <a:pt x="13536" y="12806"/>
                    <a:pt x="13604" y="12418"/>
                  </a:cubicBezTo>
                  <a:cubicBezTo>
                    <a:pt x="13719" y="12030"/>
                    <a:pt x="13764" y="11619"/>
                    <a:pt x="13810" y="11231"/>
                  </a:cubicBezTo>
                  <a:cubicBezTo>
                    <a:pt x="13878" y="10363"/>
                    <a:pt x="13833" y="9519"/>
                    <a:pt x="13696" y="8674"/>
                  </a:cubicBezTo>
                  <a:cubicBezTo>
                    <a:pt x="13399" y="7031"/>
                    <a:pt x="12714" y="5456"/>
                    <a:pt x="11847" y="4018"/>
                  </a:cubicBezTo>
                  <a:cubicBezTo>
                    <a:pt x="11002" y="2603"/>
                    <a:pt x="9975" y="1279"/>
                    <a:pt x="88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5" name="Google Shape;9928;p58"/>
            <p:cNvSpPr/>
            <p:nvPr/>
          </p:nvSpPr>
          <p:spPr>
            <a:xfrm>
              <a:off x="5982862" y="3839365"/>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6" name="Google Shape;9929;p58"/>
            <p:cNvSpPr/>
            <p:nvPr/>
          </p:nvSpPr>
          <p:spPr>
            <a:xfrm>
              <a:off x="5636689" y="3774880"/>
              <a:ext cx="1083" cy="47"/>
            </a:xfrm>
            <a:custGeom>
              <a:avLst/>
              <a:gdLst/>
              <a:ahLst/>
              <a:cxnLst/>
              <a:rect l="l" t="t" r="r" b="b"/>
              <a:pathLst>
                <a:path w="23" h="1" extrusionOk="0">
                  <a:moveTo>
                    <a:pt x="23" y="0"/>
                  </a:moveTo>
                  <a:cubicBezTo>
                    <a:pt x="0" y="0"/>
                    <a:pt x="0" y="0"/>
                    <a:pt x="0" y="0"/>
                  </a:cubicBezTo>
                  <a:lnTo>
                    <a:pt x="23"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7" name="Google Shape;9930;p58"/>
            <p:cNvSpPr/>
            <p:nvPr/>
          </p:nvSpPr>
          <p:spPr>
            <a:xfrm>
              <a:off x="6052765" y="3150187"/>
              <a:ext cx="1130" cy="1130"/>
            </a:xfrm>
            <a:custGeom>
              <a:avLst/>
              <a:gdLst/>
              <a:ahLst/>
              <a:cxnLst/>
              <a:rect l="l" t="t" r="r" b="b"/>
              <a:pathLst>
                <a:path w="24" h="24" extrusionOk="0">
                  <a:moveTo>
                    <a:pt x="23" y="24"/>
                  </a:moveTo>
                  <a:cubicBezTo>
                    <a:pt x="23" y="24"/>
                    <a:pt x="0" y="24"/>
                    <a:pt x="0" y="1"/>
                  </a:cubicBezTo>
                  <a:cubicBezTo>
                    <a:pt x="0" y="24"/>
                    <a:pt x="23" y="24"/>
                    <a:pt x="23"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8" name="Google Shape;9931;p58"/>
            <p:cNvSpPr/>
            <p:nvPr/>
          </p:nvSpPr>
          <p:spPr>
            <a:xfrm>
              <a:off x="6157055" y="3339404"/>
              <a:ext cx="47" cy="47"/>
            </a:xfrm>
            <a:custGeom>
              <a:avLst/>
              <a:gdLst/>
              <a:ahLst/>
              <a:cxnLst/>
              <a:rect l="l" t="t" r="r" b="b"/>
              <a:pathLst>
                <a:path w="1" h="1" extrusionOk="0">
                  <a:moveTo>
                    <a:pt x="1" y="1"/>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9" name="Google Shape;9932;p58"/>
            <p:cNvSpPr/>
            <p:nvPr/>
          </p:nvSpPr>
          <p:spPr>
            <a:xfrm>
              <a:off x="6054932" y="3799609"/>
              <a:ext cx="1083" cy="1130"/>
            </a:xfrm>
            <a:custGeom>
              <a:avLst/>
              <a:gdLst/>
              <a:ahLst/>
              <a:cxnLst/>
              <a:rect l="l" t="t" r="r" b="b"/>
              <a:pathLst>
                <a:path w="23" h="24" extrusionOk="0">
                  <a:moveTo>
                    <a:pt x="0" y="23"/>
                  </a:moveTo>
                  <a:cubicBezTo>
                    <a:pt x="23" y="0"/>
                    <a:pt x="23" y="0"/>
                    <a:pt x="23" y="0"/>
                  </a:cubicBezTo>
                  <a:cubicBezTo>
                    <a:pt x="23" y="0"/>
                    <a:pt x="23" y="0"/>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0" name="Google Shape;9933;p58"/>
            <p:cNvSpPr/>
            <p:nvPr/>
          </p:nvSpPr>
          <p:spPr>
            <a:xfrm>
              <a:off x="5715166" y="3823256"/>
              <a:ext cx="1130" cy="47"/>
            </a:xfrm>
            <a:custGeom>
              <a:avLst/>
              <a:gdLst/>
              <a:ahLst/>
              <a:cxnLst/>
              <a:rect l="l" t="t" r="r" b="b"/>
              <a:pathLst>
                <a:path w="24" h="1" extrusionOk="0">
                  <a:moveTo>
                    <a:pt x="23" y="0"/>
                  </a:moveTo>
                  <a:cubicBezTo>
                    <a:pt x="23" y="0"/>
                    <a:pt x="23" y="0"/>
                    <a:pt x="0" y="0"/>
                  </a:cubicBezTo>
                  <a:cubicBezTo>
                    <a:pt x="23" y="0"/>
                    <a:pt x="23" y="0"/>
                    <a:pt x="23"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1" name="Google Shape;9934;p58"/>
            <p:cNvSpPr/>
            <p:nvPr/>
          </p:nvSpPr>
          <p:spPr>
            <a:xfrm>
              <a:off x="5716249" y="3823256"/>
              <a:ext cx="47" cy="1130"/>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2" name="Google Shape;9935;p58"/>
            <p:cNvSpPr/>
            <p:nvPr/>
          </p:nvSpPr>
          <p:spPr>
            <a:xfrm>
              <a:off x="6080698" y="3037326"/>
              <a:ext cx="221523" cy="165236"/>
            </a:xfrm>
            <a:custGeom>
              <a:avLst/>
              <a:gdLst/>
              <a:ahLst/>
              <a:cxnLst/>
              <a:rect l="l" t="t" r="r" b="b"/>
              <a:pathLst>
                <a:path w="4703" h="3508" extrusionOk="0">
                  <a:moveTo>
                    <a:pt x="4234" y="2602"/>
                  </a:moveTo>
                  <a:cubicBezTo>
                    <a:pt x="4224" y="2603"/>
                    <a:pt x="4224" y="2608"/>
                    <a:pt x="4224" y="2625"/>
                  </a:cubicBezTo>
                  <a:cubicBezTo>
                    <a:pt x="4227" y="2617"/>
                    <a:pt x="4230" y="2610"/>
                    <a:pt x="4234" y="2602"/>
                  </a:cubicBezTo>
                  <a:close/>
                  <a:moveTo>
                    <a:pt x="3973" y="0"/>
                  </a:moveTo>
                  <a:cubicBezTo>
                    <a:pt x="3927" y="23"/>
                    <a:pt x="3881" y="46"/>
                    <a:pt x="3858" y="69"/>
                  </a:cubicBezTo>
                  <a:cubicBezTo>
                    <a:pt x="3767" y="137"/>
                    <a:pt x="3699" y="251"/>
                    <a:pt x="3653" y="342"/>
                  </a:cubicBezTo>
                  <a:cubicBezTo>
                    <a:pt x="3585" y="457"/>
                    <a:pt x="3539" y="571"/>
                    <a:pt x="3470" y="685"/>
                  </a:cubicBezTo>
                  <a:cubicBezTo>
                    <a:pt x="3425" y="799"/>
                    <a:pt x="3379" y="913"/>
                    <a:pt x="3333" y="1004"/>
                  </a:cubicBezTo>
                  <a:cubicBezTo>
                    <a:pt x="3333" y="1004"/>
                    <a:pt x="3333" y="1004"/>
                    <a:pt x="3333" y="982"/>
                  </a:cubicBezTo>
                  <a:cubicBezTo>
                    <a:pt x="3311" y="1073"/>
                    <a:pt x="3265" y="1141"/>
                    <a:pt x="3219" y="1210"/>
                  </a:cubicBezTo>
                  <a:cubicBezTo>
                    <a:pt x="3174" y="1301"/>
                    <a:pt x="3105" y="1392"/>
                    <a:pt x="3060" y="1484"/>
                  </a:cubicBezTo>
                  <a:cubicBezTo>
                    <a:pt x="2945" y="1644"/>
                    <a:pt x="2808" y="1803"/>
                    <a:pt x="2671" y="1963"/>
                  </a:cubicBezTo>
                  <a:lnTo>
                    <a:pt x="2694" y="1963"/>
                  </a:lnTo>
                  <a:cubicBezTo>
                    <a:pt x="2443" y="2214"/>
                    <a:pt x="2192" y="2465"/>
                    <a:pt x="1895" y="2671"/>
                  </a:cubicBezTo>
                  <a:cubicBezTo>
                    <a:pt x="1895" y="2671"/>
                    <a:pt x="1895" y="2648"/>
                    <a:pt x="1895" y="2648"/>
                  </a:cubicBezTo>
                  <a:cubicBezTo>
                    <a:pt x="1690" y="2785"/>
                    <a:pt x="1462" y="2899"/>
                    <a:pt x="1234" y="2990"/>
                  </a:cubicBezTo>
                  <a:cubicBezTo>
                    <a:pt x="1051" y="3036"/>
                    <a:pt x="868" y="3082"/>
                    <a:pt x="686" y="3104"/>
                  </a:cubicBezTo>
                  <a:cubicBezTo>
                    <a:pt x="526" y="3104"/>
                    <a:pt x="343" y="3104"/>
                    <a:pt x="184" y="3059"/>
                  </a:cubicBezTo>
                  <a:lnTo>
                    <a:pt x="92" y="3059"/>
                  </a:lnTo>
                  <a:cubicBezTo>
                    <a:pt x="81" y="3047"/>
                    <a:pt x="75" y="3042"/>
                    <a:pt x="69" y="3042"/>
                  </a:cubicBezTo>
                  <a:cubicBezTo>
                    <a:pt x="64" y="3042"/>
                    <a:pt x="58" y="3047"/>
                    <a:pt x="47" y="3059"/>
                  </a:cubicBezTo>
                  <a:cubicBezTo>
                    <a:pt x="24" y="3059"/>
                    <a:pt x="1" y="3082"/>
                    <a:pt x="1" y="3104"/>
                  </a:cubicBezTo>
                  <a:cubicBezTo>
                    <a:pt x="1" y="3127"/>
                    <a:pt x="1" y="3150"/>
                    <a:pt x="1" y="3150"/>
                  </a:cubicBezTo>
                  <a:cubicBezTo>
                    <a:pt x="1" y="3173"/>
                    <a:pt x="24" y="3196"/>
                    <a:pt x="47" y="3196"/>
                  </a:cubicBezTo>
                  <a:cubicBezTo>
                    <a:pt x="252" y="3241"/>
                    <a:pt x="457" y="3264"/>
                    <a:pt x="663" y="3264"/>
                  </a:cubicBezTo>
                  <a:cubicBezTo>
                    <a:pt x="845" y="3241"/>
                    <a:pt x="1028" y="3218"/>
                    <a:pt x="1211" y="3150"/>
                  </a:cubicBezTo>
                  <a:cubicBezTo>
                    <a:pt x="1370" y="3104"/>
                    <a:pt x="1530" y="3059"/>
                    <a:pt x="1667" y="2967"/>
                  </a:cubicBezTo>
                  <a:cubicBezTo>
                    <a:pt x="1827" y="2899"/>
                    <a:pt x="1964" y="2808"/>
                    <a:pt x="2101" y="2716"/>
                  </a:cubicBezTo>
                  <a:cubicBezTo>
                    <a:pt x="2375" y="2511"/>
                    <a:pt x="2626" y="2283"/>
                    <a:pt x="2854" y="2009"/>
                  </a:cubicBezTo>
                  <a:cubicBezTo>
                    <a:pt x="3060" y="1758"/>
                    <a:pt x="3242" y="1507"/>
                    <a:pt x="3402" y="1210"/>
                  </a:cubicBezTo>
                  <a:cubicBezTo>
                    <a:pt x="3470" y="1096"/>
                    <a:pt x="3516" y="1004"/>
                    <a:pt x="3562" y="890"/>
                  </a:cubicBezTo>
                  <a:cubicBezTo>
                    <a:pt x="3607" y="776"/>
                    <a:pt x="3653" y="662"/>
                    <a:pt x="3721" y="548"/>
                  </a:cubicBezTo>
                  <a:cubicBezTo>
                    <a:pt x="3721" y="548"/>
                    <a:pt x="3721" y="571"/>
                    <a:pt x="3721" y="571"/>
                  </a:cubicBezTo>
                  <a:cubicBezTo>
                    <a:pt x="3767" y="457"/>
                    <a:pt x="3836" y="342"/>
                    <a:pt x="3904" y="251"/>
                  </a:cubicBezTo>
                  <a:cubicBezTo>
                    <a:pt x="3927" y="228"/>
                    <a:pt x="3950" y="206"/>
                    <a:pt x="3973" y="183"/>
                  </a:cubicBezTo>
                  <a:cubicBezTo>
                    <a:pt x="3995" y="183"/>
                    <a:pt x="3995" y="183"/>
                    <a:pt x="4018" y="160"/>
                  </a:cubicBezTo>
                  <a:lnTo>
                    <a:pt x="4064" y="160"/>
                  </a:lnTo>
                  <a:cubicBezTo>
                    <a:pt x="4087" y="160"/>
                    <a:pt x="4087" y="160"/>
                    <a:pt x="4087" y="183"/>
                  </a:cubicBezTo>
                  <a:cubicBezTo>
                    <a:pt x="4109" y="183"/>
                    <a:pt x="4132" y="206"/>
                    <a:pt x="4155" y="206"/>
                  </a:cubicBezTo>
                  <a:cubicBezTo>
                    <a:pt x="4178" y="251"/>
                    <a:pt x="4224" y="274"/>
                    <a:pt x="4246" y="320"/>
                  </a:cubicBezTo>
                  <a:cubicBezTo>
                    <a:pt x="4315" y="434"/>
                    <a:pt x="4383" y="571"/>
                    <a:pt x="4429" y="708"/>
                  </a:cubicBezTo>
                  <a:cubicBezTo>
                    <a:pt x="4475" y="867"/>
                    <a:pt x="4498" y="1027"/>
                    <a:pt x="4520" y="1187"/>
                  </a:cubicBezTo>
                  <a:lnTo>
                    <a:pt x="4520" y="1210"/>
                  </a:lnTo>
                  <a:cubicBezTo>
                    <a:pt x="4543" y="1415"/>
                    <a:pt x="4520" y="1644"/>
                    <a:pt x="4475" y="1872"/>
                  </a:cubicBezTo>
                  <a:cubicBezTo>
                    <a:pt x="4430" y="2115"/>
                    <a:pt x="4343" y="2359"/>
                    <a:pt x="4234" y="2602"/>
                  </a:cubicBezTo>
                  <a:lnTo>
                    <a:pt x="4234" y="2602"/>
                  </a:lnTo>
                  <a:cubicBezTo>
                    <a:pt x="4237" y="2602"/>
                    <a:pt x="4241" y="2602"/>
                    <a:pt x="4246" y="2602"/>
                  </a:cubicBezTo>
                  <a:cubicBezTo>
                    <a:pt x="4132" y="2808"/>
                    <a:pt x="4018" y="2990"/>
                    <a:pt x="3858" y="3150"/>
                  </a:cubicBezTo>
                  <a:lnTo>
                    <a:pt x="3881" y="3150"/>
                  </a:lnTo>
                  <a:cubicBezTo>
                    <a:pt x="3813" y="3218"/>
                    <a:pt x="3721" y="3287"/>
                    <a:pt x="3653" y="3355"/>
                  </a:cubicBezTo>
                  <a:cubicBezTo>
                    <a:pt x="3607" y="3401"/>
                    <a:pt x="3607" y="3447"/>
                    <a:pt x="3630" y="3470"/>
                  </a:cubicBezTo>
                  <a:cubicBezTo>
                    <a:pt x="3657" y="3496"/>
                    <a:pt x="3684" y="3507"/>
                    <a:pt x="3706" y="3507"/>
                  </a:cubicBezTo>
                  <a:cubicBezTo>
                    <a:pt x="3721" y="3507"/>
                    <a:pt x="3735" y="3502"/>
                    <a:pt x="3744" y="3492"/>
                  </a:cubicBezTo>
                  <a:cubicBezTo>
                    <a:pt x="4018" y="3264"/>
                    <a:pt x="4201" y="2990"/>
                    <a:pt x="4361" y="2693"/>
                  </a:cubicBezTo>
                  <a:cubicBezTo>
                    <a:pt x="4429" y="2534"/>
                    <a:pt x="4498" y="2374"/>
                    <a:pt x="4566" y="2191"/>
                  </a:cubicBezTo>
                  <a:cubicBezTo>
                    <a:pt x="4612" y="2032"/>
                    <a:pt x="4657" y="1872"/>
                    <a:pt x="4657" y="1689"/>
                  </a:cubicBezTo>
                  <a:cubicBezTo>
                    <a:pt x="4680" y="1507"/>
                    <a:pt x="4703" y="1347"/>
                    <a:pt x="4680" y="1164"/>
                  </a:cubicBezTo>
                  <a:cubicBezTo>
                    <a:pt x="4657" y="1004"/>
                    <a:pt x="4634" y="845"/>
                    <a:pt x="4589" y="685"/>
                  </a:cubicBezTo>
                  <a:cubicBezTo>
                    <a:pt x="4543" y="525"/>
                    <a:pt x="4475" y="388"/>
                    <a:pt x="4383" y="251"/>
                  </a:cubicBezTo>
                  <a:cubicBezTo>
                    <a:pt x="4338" y="183"/>
                    <a:pt x="4292" y="114"/>
                    <a:pt x="4246" y="69"/>
                  </a:cubicBezTo>
                  <a:cubicBezTo>
                    <a:pt x="4224" y="69"/>
                    <a:pt x="4224" y="69"/>
                    <a:pt x="4201" y="46"/>
                  </a:cubicBezTo>
                  <a:lnTo>
                    <a:pt x="4178" y="46"/>
                  </a:lnTo>
                  <a:cubicBezTo>
                    <a:pt x="4155" y="23"/>
                    <a:pt x="4132" y="23"/>
                    <a:pt x="4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3" name="Google Shape;9936;p58"/>
            <p:cNvSpPr/>
            <p:nvPr/>
          </p:nvSpPr>
          <p:spPr>
            <a:xfrm>
              <a:off x="6252724" y="3177743"/>
              <a:ext cx="76400" cy="85397"/>
            </a:xfrm>
            <a:custGeom>
              <a:avLst/>
              <a:gdLst/>
              <a:ahLst/>
              <a:cxnLst/>
              <a:rect l="l" t="t" r="r" b="b"/>
              <a:pathLst>
                <a:path w="1622" h="1813" extrusionOk="0">
                  <a:moveTo>
                    <a:pt x="1131" y="0"/>
                  </a:moveTo>
                  <a:cubicBezTo>
                    <a:pt x="1065" y="0"/>
                    <a:pt x="998" y="12"/>
                    <a:pt x="937" y="32"/>
                  </a:cubicBezTo>
                  <a:cubicBezTo>
                    <a:pt x="777" y="55"/>
                    <a:pt x="640" y="101"/>
                    <a:pt x="480" y="169"/>
                  </a:cubicBezTo>
                  <a:cubicBezTo>
                    <a:pt x="343" y="215"/>
                    <a:pt x="229" y="283"/>
                    <a:pt x="92" y="329"/>
                  </a:cubicBezTo>
                  <a:lnTo>
                    <a:pt x="69" y="329"/>
                  </a:lnTo>
                  <a:cubicBezTo>
                    <a:pt x="47" y="352"/>
                    <a:pt x="24" y="352"/>
                    <a:pt x="24" y="374"/>
                  </a:cubicBezTo>
                  <a:cubicBezTo>
                    <a:pt x="1" y="397"/>
                    <a:pt x="1" y="420"/>
                    <a:pt x="24" y="443"/>
                  </a:cubicBezTo>
                  <a:cubicBezTo>
                    <a:pt x="24" y="443"/>
                    <a:pt x="24" y="466"/>
                    <a:pt x="47" y="489"/>
                  </a:cubicBezTo>
                  <a:lnTo>
                    <a:pt x="115" y="489"/>
                  </a:lnTo>
                  <a:cubicBezTo>
                    <a:pt x="275" y="420"/>
                    <a:pt x="435" y="352"/>
                    <a:pt x="594" y="283"/>
                  </a:cubicBezTo>
                  <a:lnTo>
                    <a:pt x="594" y="283"/>
                  </a:lnTo>
                  <a:cubicBezTo>
                    <a:pt x="594" y="283"/>
                    <a:pt x="572" y="306"/>
                    <a:pt x="572" y="306"/>
                  </a:cubicBezTo>
                  <a:cubicBezTo>
                    <a:pt x="731" y="237"/>
                    <a:pt x="868" y="192"/>
                    <a:pt x="1028" y="169"/>
                  </a:cubicBezTo>
                  <a:lnTo>
                    <a:pt x="1211" y="169"/>
                  </a:lnTo>
                  <a:cubicBezTo>
                    <a:pt x="1234" y="169"/>
                    <a:pt x="1256" y="192"/>
                    <a:pt x="1279" y="192"/>
                  </a:cubicBezTo>
                  <a:cubicBezTo>
                    <a:pt x="1302" y="215"/>
                    <a:pt x="1325" y="215"/>
                    <a:pt x="1348" y="237"/>
                  </a:cubicBezTo>
                  <a:cubicBezTo>
                    <a:pt x="1371" y="237"/>
                    <a:pt x="1371" y="260"/>
                    <a:pt x="1393" y="283"/>
                  </a:cubicBezTo>
                  <a:cubicBezTo>
                    <a:pt x="1416" y="306"/>
                    <a:pt x="1416" y="329"/>
                    <a:pt x="1439" y="374"/>
                  </a:cubicBezTo>
                  <a:cubicBezTo>
                    <a:pt x="1439" y="397"/>
                    <a:pt x="1462" y="420"/>
                    <a:pt x="1462" y="443"/>
                  </a:cubicBezTo>
                  <a:cubicBezTo>
                    <a:pt x="1462" y="489"/>
                    <a:pt x="1462" y="534"/>
                    <a:pt x="1462" y="557"/>
                  </a:cubicBezTo>
                  <a:cubicBezTo>
                    <a:pt x="1439" y="625"/>
                    <a:pt x="1416" y="671"/>
                    <a:pt x="1393" y="717"/>
                  </a:cubicBezTo>
                  <a:cubicBezTo>
                    <a:pt x="1371" y="808"/>
                    <a:pt x="1302" y="877"/>
                    <a:pt x="1256" y="945"/>
                  </a:cubicBezTo>
                  <a:cubicBezTo>
                    <a:pt x="1119" y="1105"/>
                    <a:pt x="982" y="1219"/>
                    <a:pt x="846" y="1333"/>
                  </a:cubicBezTo>
                  <a:cubicBezTo>
                    <a:pt x="686" y="1447"/>
                    <a:pt x="526" y="1538"/>
                    <a:pt x="343" y="1607"/>
                  </a:cubicBezTo>
                  <a:cubicBezTo>
                    <a:pt x="298" y="1630"/>
                    <a:pt x="252" y="1653"/>
                    <a:pt x="206" y="1653"/>
                  </a:cubicBezTo>
                  <a:cubicBezTo>
                    <a:pt x="184" y="1653"/>
                    <a:pt x="138" y="1698"/>
                    <a:pt x="161" y="1744"/>
                  </a:cubicBezTo>
                  <a:cubicBezTo>
                    <a:pt x="161" y="1790"/>
                    <a:pt x="206" y="1812"/>
                    <a:pt x="252" y="1812"/>
                  </a:cubicBezTo>
                  <a:cubicBezTo>
                    <a:pt x="321" y="1790"/>
                    <a:pt x="412" y="1767"/>
                    <a:pt x="480" y="1744"/>
                  </a:cubicBezTo>
                  <a:cubicBezTo>
                    <a:pt x="549" y="1698"/>
                    <a:pt x="640" y="1653"/>
                    <a:pt x="709" y="1607"/>
                  </a:cubicBezTo>
                  <a:cubicBezTo>
                    <a:pt x="960" y="1447"/>
                    <a:pt x="1211" y="1265"/>
                    <a:pt x="1393" y="1036"/>
                  </a:cubicBezTo>
                  <a:cubicBezTo>
                    <a:pt x="1462" y="945"/>
                    <a:pt x="1553" y="831"/>
                    <a:pt x="1576" y="694"/>
                  </a:cubicBezTo>
                  <a:cubicBezTo>
                    <a:pt x="1599" y="625"/>
                    <a:pt x="1622" y="580"/>
                    <a:pt x="1622" y="511"/>
                  </a:cubicBezTo>
                  <a:cubicBezTo>
                    <a:pt x="1622" y="466"/>
                    <a:pt x="1622" y="397"/>
                    <a:pt x="1599" y="352"/>
                  </a:cubicBezTo>
                  <a:cubicBezTo>
                    <a:pt x="1576" y="283"/>
                    <a:pt x="1553" y="215"/>
                    <a:pt x="1507" y="169"/>
                  </a:cubicBezTo>
                  <a:cubicBezTo>
                    <a:pt x="1485" y="146"/>
                    <a:pt x="1439" y="101"/>
                    <a:pt x="1416" y="78"/>
                  </a:cubicBezTo>
                  <a:cubicBezTo>
                    <a:pt x="1393" y="78"/>
                    <a:pt x="1371" y="55"/>
                    <a:pt x="1371" y="55"/>
                  </a:cubicBezTo>
                  <a:cubicBezTo>
                    <a:pt x="1295" y="17"/>
                    <a:pt x="1213" y="0"/>
                    <a:pt x="1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4" name="Google Shape;9937;p58"/>
            <p:cNvSpPr/>
            <p:nvPr/>
          </p:nvSpPr>
          <p:spPr>
            <a:xfrm>
              <a:off x="6153852" y="3255559"/>
              <a:ext cx="150540" cy="84596"/>
            </a:xfrm>
            <a:custGeom>
              <a:avLst/>
              <a:gdLst/>
              <a:ahLst/>
              <a:cxnLst/>
              <a:rect l="l" t="t" r="r" b="b"/>
              <a:pathLst>
                <a:path w="3196" h="1796" extrusionOk="0">
                  <a:moveTo>
                    <a:pt x="2328" y="1"/>
                  </a:moveTo>
                  <a:cubicBezTo>
                    <a:pt x="2283" y="1"/>
                    <a:pt x="2237" y="23"/>
                    <a:pt x="2237" y="69"/>
                  </a:cubicBezTo>
                  <a:cubicBezTo>
                    <a:pt x="2214" y="115"/>
                    <a:pt x="2237" y="160"/>
                    <a:pt x="2283" y="160"/>
                  </a:cubicBezTo>
                  <a:cubicBezTo>
                    <a:pt x="2465" y="206"/>
                    <a:pt x="2671" y="252"/>
                    <a:pt x="2830" y="320"/>
                  </a:cubicBezTo>
                  <a:cubicBezTo>
                    <a:pt x="2876" y="343"/>
                    <a:pt x="2899" y="366"/>
                    <a:pt x="2945" y="389"/>
                  </a:cubicBezTo>
                  <a:cubicBezTo>
                    <a:pt x="2967" y="411"/>
                    <a:pt x="2990" y="411"/>
                    <a:pt x="2990" y="434"/>
                  </a:cubicBezTo>
                  <a:cubicBezTo>
                    <a:pt x="2990" y="457"/>
                    <a:pt x="3013" y="457"/>
                    <a:pt x="3013" y="480"/>
                  </a:cubicBezTo>
                  <a:cubicBezTo>
                    <a:pt x="3013" y="480"/>
                    <a:pt x="3013" y="503"/>
                    <a:pt x="3036" y="526"/>
                  </a:cubicBezTo>
                  <a:cubicBezTo>
                    <a:pt x="3036" y="548"/>
                    <a:pt x="3036" y="548"/>
                    <a:pt x="3013" y="571"/>
                  </a:cubicBezTo>
                  <a:cubicBezTo>
                    <a:pt x="3013" y="617"/>
                    <a:pt x="3013" y="663"/>
                    <a:pt x="2990" y="708"/>
                  </a:cubicBezTo>
                  <a:cubicBezTo>
                    <a:pt x="2945" y="777"/>
                    <a:pt x="2899" y="868"/>
                    <a:pt x="2830" y="936"/>
                  </a:cubicBezTo>
                  <a:cubicBezTo>
                    <a:pt x="2739" y="1051"/>
                    <a:pt x="2648" y="1142"/>
                    <a:pt x="2534" y="1210"/>
                  </a:cubicBezTo>
                  <a:cubicBezTo>
                    <a:pt x="2397" y="1324"/>
                    <a:pt x="2237" y="1416"/>
                    <a:pt x="2077" y="1461"/>
                  </a:cubicBezTo>
                  <a:cubicBezTo>
                    <a:pt x="1872" y="1553"/>
                    <a:pt x="1643" y="1598"/>
                    <a:pt x="1415" y="1621"/>
                  </a:cubicBezTo>
                  <a:cubicBezTo>
                    <a:pt x="1301" y="1621"/>
                    <a:pt x="1187" y="1644"/>
                    <a:pt x="1073" y="1644"/>
                  </a:cubicBezTo>
                  <a:cubicBezTo>
                    <a:pt x="982" y="1621"/>
                    <a:pt x="867" y="1621"/>
                    <a:pt x="753" y="1598"/>
                  </a:cubicBezTo>
                  <a:cubicBezTo>
                    <a:pt x="594" y="1576"/>
                    <a:pt x="434" y="1530"/>
                    <a:pt x="297" y="1484"/>
                  </a:cubicBezTo>
                  <a:cubicBezTo>
                    <a:pt x="228" y="1461"/>
                    <a:pt x="183" y="1416"/>
                    <a:pt x="137" y="1393"/>
                  </a:cubicBezTo>
                  <a:cubicBezTo>
                    <a:pt x="124" y="1386"/>
                    <a:pt x="110" y="1384"/>
                    <a:pt x="97" y="1384"/>
                  </a:cubicBezTo>
                  <a:cubicBezTo>
                    <a:pt x="67" y="1384"/>
                    <a:pt x="39" y="1400"/>
                    <a:pt x="23" y="1416"/>
                  </a:cubicBezTo>
                  <a:cubicBezTo>
                    <a:pt x="0" y="1461"/>
                    <a:pt x="23" y="1507"/>
                    <a:pt x="46" y="1530"/>
                  </a:cubicBezTo>
                  <a:cubicBezTo>
                    <a:pt x="274" y="1667"/>
                    <a:pt x="525" y="1735"/>
                    <a:pt x="753" y="1758"/>
                  </a:cubicBezTo>
                  <a:cubicBezTo>
                    <a:pt x="874" y="1785"/>
                    <a:pt x="994" y="1796"/>
                    <a:pt x="1114" y="1796"/>
                  </a:cubicBezTo>
                  <a:cubicBezTo>
                    <a:pt x="1199" y="1796"/>
                    <a:pt x="1284" y="1790"/>
                    <a:pt x="1370" y="1781"/>
                  </a:cubicBezTo>
                  <a:cubicBezTo>
                    <a:pt x="1575" y="1758"/>
                    <a:pt x="1780" y="1735"/>
                    <a:pt x="1986" y="1667"/>
                  </a:cubicBezTo>
                  <a:cubicBezTo>
                    <a:pt x="2168" y="1598"/>
                    <a:pt x="2374" y="1530"/>
                    <a:pt x="2534" y="1416"/>
                  </a:cubicBezTo>
                  <a:cubicBezTo>
                    <a:pt x="2716" y="1302"/>
                    <a:pt x="2853" y="1165"/>
                    <a:pt x="2967" y="1005"/>
                  </a:cubicBezTo>
                  <a:cubicBezTo>
                    <a:pt x="3036" y="936"/>
                    <a:pt x="3081" y="845"/>
                    <a:pt x="3127" y="777"/>
                  </a:cubicBezTo>
                  <a:cubicBezTo>
                    <a:pt x="3150" y="708"/>
                    <a:pt x="3173" y="640"/>
                    <a:pt x="3196" y="571"/>
                  </a:cubicBezTo>
                  <a:cubicBezTo>
                    <a:pt x="3196" y="526"/>
                    <a:pt x="3173" y="457"/>
                    <a:pt x="3150" y="411"/>
                  </a:cubicBezTo>
                  <a:cubicBezTo>
                    <a:pt x="3150" y="366"/>
                    <a:pt x="3104" y="320"/>
                    <a:pt x="3081" y="297"/>
                  </a:cubicBezTo>
                  <a:cubicBezTo>
                    <a:pt x="3059" y="275"/>
                    <a:pt x="3036" y="252"/>
                    <a:pt x="3013" y="229"/>
                  </a:cubicBezTo>
                  <a:cubicBezTo>
                    <a:pt x="2922" y="183"/>
                    <a:pt x="2853" y="160"/>
                    <a:pt x="2762" y="115"/>
                  </a:cubicBezTo>
                  <a:cubicBezTo>
                    <a:pt x="2625" y="69"/>
                    <a:pt x="2465" y="46"/>
                    <a:pt x="2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5" name="Google Shape;9938;p58"/>
            <p:cNvSpPr/>
            <p:nvPr/>
          </p:nvSpPr>
          <p:spPr>
            <a:xfrm>
              <a:off x="5161450" y="3193193"/>
              <a:ext cx="287090" cy="205414"/>
            </a:xfrm>
            <a:custGeom>
              <a:avLst/>
              <a:gdLst/>
              <a:ahLst/>
              <a:cxnLst/>
              <a:rect l="l" t="t" r="r" b="b"/>
              <a:pathLst>
                <a:path w="6095" h="4361" extrusionOk="0">
                  <a:moveTo>
                    <a:pt x="3196" y="1"/>
                  </a:moveTo>
                  <a:cubicBezTo>
                    <a:pt x="3082" y="1"/>
                    <a:pt x="2945" y="24"/>
                    <a:pt x="2808" y="46"/>
                  </a:cubicBezTo>
                  <a:cubicBezTo>
                    <a:pt x="2465" y="92"/>
                    <a:pt x="2123" y="206"/>
                    <a:pt x="1803" y="366"/>
                  </a:cubicBezTo>
                  <a:cubicBezTo>
                    <a:pt x="1507" y="549"/>
                    <a:pt x="1233" y="754"/>
                    <a:pt x="982" y="1005"/>
                  </a:cubicBezTo>
                  <a:cubicBezTo>
                    <a:pt x="480" y="1507"/>
                    <a:pt x="160" y="2146"/>
                    <a:pt x="23" y="2831"/>
                  </a:cubicBezTo>
                  <a:cubicBezTo>
                    <a:pt x="0" y="2922"/>
                    <a:pt x="69" y="2991"/>
                    <a:pt x="160" y="3014"/>
                  </a:cubicBezTo>
                  <a:cubicBezTo>
                    <a:pt x="169" y="3017"/>
                    <a:pt x="178" y="3018"/>
                    <a:pt x="188" y="3018"/>
                  </a:cubicBezTo>
                  <a:cubicBezTo>
                    <a:pt x="251" y="3018"/>
                    <a:pt x="323" y="2956"/>
                    <a:pt x="343" y="2877"/>
                  </a:cubicBezTo>
                  <a:cubicBezTo>
                    <a:pt x="365" y="2785"/>
                    <a:pt x="388" y="2671"/>
                    <a:pt x="411" y="2557"/>
                  </a:cubicBezTo>
                  <a:cubicBezTo>
                    <a:pt x="502" y="2283"/>
                    <a:pt x="639" y="1987"/>
                    <a:pt x="799" y="1735"/>
                  </a:cubicBezTo>
                  <a:cubicBezTo>
                    <a:pt x="959" y="1507"/>
                    <a:pt x="1142" y="1279"/>
                    <a:pt x="1347" y="1096"/>
                  </a:cubicBezTo>
                  <a:cubicBezTo>
                    <a:pt x="1530" y="914"/>
                    <a:pt x="1735" y="777"/>
                    <a:pt x="1963" y="640"/>
                  </a:cubicBezTo>
                  <a:cubicBezTo>
                    <a:pt x="2169" y="526"/>
                    <a:pt x="2397" y="457"/>
                    <a:pt x="2648" y="389"/>
                  </a:cubicBezTo>
                  <a:cubicBezTo>
                    <a:pt x="2853" y="343"/>
                    <a:pt x="3059" y="320"/>
                    <a:pt x="3287" y="320"/>
                  </a:cubicBezTo>
                  <a:cubicBezTo>
                    <a:pt x="3493" y="343"/>
                    <a:pt x="3721" y="366"/>
                    <a:pt x="3926" y="434"/>
                  </a:cubicBezTo>
                  <a:cubicBezTo>
                    <a:pt x="4132" y="503"/>
                    <a:pt x="4314" y="594"/>
                    <a:pt x="4497" y="708"/>
                  </a:cubicBezTo>
                  <a:cubicBezTo>
                    <a:pt x="4679" y="822"/>
                    <a:pt x="4862" y="959"/>
                    <a:pt x="4999" y="1119"/>
                  </a:cubicBezTo>
                  <a:cubicBezTo>
                    <a:pt x="5159" y="1302"/>
                    <a:pt x="5296" y="1484"/>
                    <a:pt x="5410" y="1690"/>
                  </a:cubicBezTo>
                  <a:cubicBezTo>
                    <a:pt x="5524" y="1918"/>
                    <a:pt x="5615" y="2169"/>
                    <a:pt x="5684" y="2443"/>
                  </a:cubicBezTo>
                  <a:cubicBezTo>
                    <a:pt x="5729" y="2671"/>
                    <a:pt x="5775" y="2922"/>
                    <a:pt x="5775" y="3173"/>
                  </a:cubicBezTo>
                  <a:cubicBezTo>
                    <a:pt x="5775" y="3196"/>
                    <a:pt x="5775" y="3242"/>
                    <a:pt x="5775" y="3288"/>
                  </a:cubicBezTo>
                  <a:cubicBezTo>
                    <a:pt x="5775" y="3379"/>
                    <a:pt x="5752" y="3493"/>
                    <a:pt x="5752" y="3584"/>
                  </a:cubicBezTo>
                  <a:cubicBezTo>
                    <a:pt x="5752" y="3607"/>
                    <a:pt x="5752" y="3607"/>
                    <a:pt x="5729" y="3630"/>
                  </a:cubicBezTo>
                  <a:cubicBezTo>
                    <a:pt x="5729" y="3630"/>
                    <a:pt x="5729" y="3653"/>
                    <a:pt x="5729" y="3676"/>
                  </a:cubicBezTo>
                  <a:cubicBezTo>
                    <a:pt x="5729" y="3744"/>
                    <a:pt x="5707" y="3790"/>
                    <a:pt x="5707" y="3858"/>
                  </a:cubicBezTo>
                  <a:cubicBezTo>
                    <a:pt x="5707" y="3858"/>
                    <a:pt x="5707" y="3881"/>
                    <a:pt x="5707" y="3881"/>
                  </a:cubicBezTo>
                  <a:cubicBezTo>
                    <a:pt x="5684" y="3904"/>
                    <a:pt x="5684" y="3927"/>
                    <a:pt x="5684" y="3950"/>
                  </a:cubicBezTo>
                  <a:cubicBezTo>
                    <a:pt x="5661" y="3995"/>
                    <a:pt x="5661" y="4064"/>
                    <a:pt x="5638" y="4132"/>
                  </a:cubicBezTo>
                  <a:cubicBezTo>
                    <a:pt x="5638" y="4132"/>
                    <a:pt x="5638" y="4132"/>
                    <a:pt x="5638" y="4155"/>
                  </a:cubicBezTo>
                  <a:cubicBezTo>
                    <a:pt x="5638" y="4155"/>
                    <a:pt x="5615" y="4178"/>
                    <a:pt x="5615" y="4178"/>
                  </a:cubicBezTo>
                  <a:cubicBezTo>
                    <a:pt x="5615" y="4178"/>
                    <a:pt x="5615" y="4201"/>
                    <a:pt x="5615" y="4201"/>
                  </a:cubicBezTo>
                  <a:cubicBezTo>
                    <a:pt x="5615" y="4246"/>
                    <a:pt x="5638" y="4269"/>
                    <a:pt x="5661" y="4292"/>
                  </a:cubicBezTo>
                  <a:cubicBezTo>
                    <a:pt x="5684" y="4338"/>
                    <a:pt x="5707" y="4360"/>
                    <a:pt x="5752" y="4360"/>
                  </a:cubicBezTo>
                  <a:cubicBezTo>
                    <a:pt x="5798" y="4360"/>
                    <a:pt x="5844" y="4360"/>
                    <a:pt x="5866" y="4338"/>
                  </a:cubicBezTo>
                  <a:cubicBezTo>
                    <a:pt x="5912" y="4315"/>
                    <a:pt x="5935" y="4269"/>
                    <a:pt x="5935" y="4223"/>
                  </a:cubicBezTo>
                  <a:cubicBezTo>
                    <a:pt x="5935" y="4223"/>
                    <a:pt x="5935" y="4223"/>
                    <a:pt x="5935" y="4201"/>
                  </a:cubicBezTo>
                  <a:cubicBezTo>
                    <a:pt x="5958" y="4201"/>
                    <a:pt x="5958" y="4201"/>
                    <a:pt x="5958" y="4178"/>
                  </a:cubicBezTo>
                  <a:lnTo>
                    <a:pt x="5958" y="4155"/>
                  </a:lnTo>
                  <a:cubicBezTo>
                    <a:pt x="5981" y="4109"/>
                    <a:pt x="5981" y="4041"/>
                    <a:pt x="6003" y="3995"/>
                  </a:cubicBezTo>
                  <a:cubicBezTo>
                    <a:pt x="6003" y="3995"/>
                    <a:pt x="6003" y="3972"/>
                    <a:pt x="6003" y="3972"/>
                  </a:cubicBezTo>
                  <a:cubicBezTo>
                    <a:pt x="6003" y="3972"/>
                    <a:pt x="6003" y="3950"/>
                    <a:pt x="6003" y="3950"/>
                  </a:cubicBezTo>
                  <a:cubicBezTo>
                    <a:pt x="6003" y="3927"/>
                    <a:pt x="6026" y="3927"/>
                    <a:pt x="6026" y="3904"/>
                  </a:cubicBezTo>
                  <a:cubicBezTo>
                    <a:pt x="6026" y="3835"/>
                    <a:pt x="6049" y="3790"/>
                    <a:pt x="6049" y="3721"/>
                  </a:cubicBezTo>
                  <a:cubicBezTo>
                    <a:pt x="6049" y="3698"/>
                    <a:pt x="6049" y="3698"/>
                    <a:pt x="6049" y="3698"/>
                  </a:cubicBezTo>
                  <a:cubicBezTo>
                    <a:pt x="6049" y="3676"/>
                    <a:pt x="6049" y="3676"/>
                    <a:pt x="6049" y="3676"/>
                  </a:cubicBezTo>
                  <a:cubicBezTo>
                    <a:pt x="6049" y="3676"/>
                    <a:pt x="6049" y="3676"/>
                    <a:pt x="6049" y="3653"/>
                  </a:cubicBezTo>
                  <a:cubicBezTo>
                    <a:pt x="6072" y="3470"/>
                    <a:pt x="6095" y="3310"/>
                    <a:pt x="6095" y="3151"/>
                  </a:cubicBezTo>
                  <a:cubicBezTo>
                    <a:pt x="6095" y="3151"/>
                    <a:pt x="6095" y="3151"/>
                    <a:pt x="6095" y="3128"/>
                  </a:cubicBezTo>
                  <a:cubicBezTo>
                    <a:pt x="6072" y="2740"/>
                    <a:pt x="6003" y="2329"/>
                    <a:pt x="5866" y="1964"/>
                  </a:cubicBezTo>
                  <a:cubicBezTo>
                    <a:pt x="5798" y="1758"/>
                    <a:pt x="5707" y="1553"/>
                    <a:pt x="5592" y="1370"/>
                  </a:cubicBezTo>
                  <a:cubicBezTo>
                    <a:pt x="5478" y="1188"/>
                    <a:pt x="5341" y="1028"/>
                    <a:pt x="5204" y="868"/>
                  </a:cubicBezTo>
                  <a:cubicBezTo>
                    <a:pt x="4908" y="549"/>
                    <a:pt x="4520" y="297"/>
                    <a:pt x="4109" y="161"/>
                  </a:cubicBezTo>
                  <a:cubicBezTo>
                    <a:pt x="3835" y="69"/>
                    <a:pt x="3515" y="1"/>
                    <a:pt x="3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6" name="Google Shape;9939;p58"/>
            <p:cNvSpPr/>
            <p:nvPr/>
          </p:nvSpPr>
          <p:spPr>
            <a:xfrm>
              <a:off x="5736645" y="3338367"/>
              <a:ext cx="287137" cy="206921"/>
            </a:xfrm>
            <a:custGeom>
              <a:avLst/>
              <a:gdLst/>
              <a:ahLst/>
              <a:cxnLst/>
              <a:rect l="l" t="t" r="r" b="b"/>
              <a:pathLst>
                <a:path w="6096" h="4393" extrusionOk="0">
                  <a:moveTo>
                    <a:pt x="3219" y="0"/>
                  </a:moveTo>
                  <a:cubicBezTo>
                    <a:pt x="2877" y="0"/>
                    <a:pt x="2534" y="69"/>
                    <a:pt x="2215" y="183"/>
                  </a:cubicBezTo>
                  <a:cubicBezTo>
                    <a:pt x="1941" y="297"/>
                    <a:pt x="1667" y="434"/>
                    <a:pt x="1416" y="616"/>
                  </a:cubicBezTo>
                  <a:cubicBezTo>
                    <a:pt x="1165" y="822"/>
                    <a:pt x="937" y="1050"/>
                    <a:pt x="731" y="1301"/>
                  </a:cubicBezTo>
                  <a:cubicBezTo>
                    <a:pt x="366" y="1758"/>
                    <a:pt x="138" y="2283"/>
                    <a:pt x="24" y="2853"/>
                  </a:cubicBezTo>
                  <a:cubicBezTo>
                    <a:pt x="1" y="2945"/>
                    <a:pt x="69" y="3036"/>
                    <a:pt x="138" y="3036"/>
                  </a:cubicBezTo>
                  <a:cubicBezTo>
                    <a:pt x="150" y="3039"/>
                    <a:pt x="162" y="3040"/>
                    <a:pt x="174" y="3040"/>
                  </a:cubicBezTo>
                  <a:cubicBezTo>
                    <a:pt x="252" y="3040"/>
                    <a:pt x="323" y="2981"/>
                    <a:pt x="343" y="2922"/>
                  </a:cubicBezTo>
                  <a:cubicBezTo>
                    <a:pt x="366" y="2808"/>
                    <a:pt x="389" y="2694"/>
                    <a:pt x="412" y="2602"/>
                  </a:cubicBezTo>
                  <a:cubicBezTo>
                    <a:pt x="503" y="2306"/>
                    <a:pt x="640" y="2009"/>
                    <a:pt x="800" y="1735"/>
                  </a:cubicBezTo>
                  <a:cubicBezTo>
                    <a:pt x="959" y="1507"/>
                    <a:pt x="1142" y="1301"/>
                    <a:pt x="1325" y="1119"/>
                  </a:cubicBezTo>
                  <a:cubicBezTo>
                    <a:pt x="1530" y="936"/>
                    <a:pt x="1736" y="776"/>
                    <a:pt x="1964" y="639"/>
                  </a:cubicBezTo>
                  <a:cubicBezTo>
                    <a:pt x="2192" y="548"/>
                    <a:pt x="2420" y="457"/>
                    <a:pt x="2649" y="388"/>
                  </a:cubicBezTo>
                  <a:cubicBezTo>
                    <a:pt x="2877" y="343"/>
                    <a:pt x="3082" y="320"/>
                    <a:pt x="3311" y="320"/>
                  </a:cubicBezTo>
                  <a:cubicBezTo>
                    <a:pt x="3516" y="343"/>
                    <a:pt x="3721" y="388"/>
                    <a:pt x="3927" y="434"/>
                  </a:cubicBezTo>
                  <a:cubicBezTo>
                    <a:pt x="4132" y="502"/>
                    <a:pt x="4338" y="594"/>
                    <a:pt x="4520" y="708"/>
                  </a:cubicBezTo>
                  <a:cubicBezTo>
                    <a:pt x="4703" y="822"/>
                    <a:pt x="4863" y="959"/>
                    <a:pt x="5000" y="1119"/>
                  </a:cubicBezTo>
                  <a:cubicBezTo>
                    <a:pt x="5159" y="1301"/>
                    <a:pt x="5296" y="1484"/>
                    <a:pt x="5410" y="1689"/>
                  </a:cubicBezTo>
                  <a:cubicBezTo>
                    <a:pt x="5525" y="1917"/>
                    <a:pt x="5616" y="2169"/>
                    <a:pt x="5684" y="2442"/>
                  </a:cubicBezTo>
                  <a:cubicBezTo>
                    <a:pt x="5684" y="2420"/>
                    <a:pt x="5684" y="2420"/>
                    <a:pt x="5684" y="2397"/>
                  </a:cubicBezTo>
                  <a:cubicBezTo>
                    <a:pt x="5707" y="2488"/>
                    <a:pt x="5707" y="2557"/>
                    <a:pt x="5730" y="2648"/>
                  </a:cubicBezTo>
                  <a:cubicBezTo>
                    <a:pt x="5730" y="2671"/>
                    <a:pt x="5730" y="2694"/>
                    <a:pt x="5753" y="2716"/>
                  </a:cubicBezTo>
                  <a:cubicBezTo>
                    <a:pt x="5753" y="2716"/>
                    <a:pt x="5753" y="2716"/>
                    <a:pt x="5753" y="2739"/>
                  </a:cubicBezTo>
                  <a:cubicBezTo>
                    <a:pt x="5753" y="2808"/>
                    <a:pt x="5753" y="2853"/>
                    <a:pt x="5753" y="2922"/>
                  </a:cubicBezTo>
                  <a:lnTo>
                    <a:pt x="5776" y="2922"/>
                  </a:lnTo>
                  <a:lnTo>
                    <a:pt x="5776" y="2945"/>
                  </a:lnTo>
                  <a:cubicBezTo>
                    <a:pt x="5776" y="2945"/>
                    <a:pt x="5776" y="2945"/>
                    <a:pt x="5776" y="2967"/>
                  </a:cubicBezTo>
                  <a:cubicBezTo>
                    <a:pt x="5776" y="3036"/>
                    <a:pt x="5776" y="3104"/>
                    <a:pt x="5776" y="3173"/>
                  </a:cubicBezTo>
                  <a:cubicBezTo>
                    <a:pt x="5776" y="3219"/>
                    <a:pt x="5776" y="3264"/>
                    <a:pt x="5776" y="3310"/>
                  </a:cubicBezTo>
                  <a:cubicBezTo>
                    <a:pt x="5776" y="3424"/>
                    <a:pt x="5753" y="3561"/>
                    <a:pt x="5730" y="3698"/>
                  </a:cubicBezTo>
                  <a:cubicBezTo>
                    <a:pt x="5730" y="3744"/>
                    <a:pt x="5707" y="3812"/>
                    <a:pt x="5707" y="3880"/>
                  </a:cubicBezTo>
                  <a:cubicBezTo>
                    <a:pt x="5707" y="3903"/>
                    <a:pt x="5684" y="3926"/>
                    <a:pt x="5684" y="3926"/>
                  </a:cubicBezTo>
                  <a:cubicBezTo>
                    <a:pt x="5684" y="3949"/>
                    <a:pt x="5684" y="3949"/>
                    <a:pt x="5684" y="3949"/>
                  </a:cubicBezTo>
                  <a:cubicBezTo>
                    <a:pt x="5684" y="4017"/>
                    <a:pt x="5662" y="4063"/>
                    <a:pt x="5639" y="4132"/>
                  </a:cubicBezTo>
                  <a:lnTo>
                    <a:pt x="5639" y="4154"/>
                  </a:lnTo>
                  <a:cubicBezTo>
                    <a:pt x="5639" y="4154"/>
                    <a:pt x="5639" y="4154"/>
                    <a:pt x="5639" y="4177"/>
                  </a:cubicBezTo>
                  <a:lnTo>
                    <a:pt x="5616" y="4177"/>
                  </a:lnTo>
                  <a:cubicBezTo>
                    <a:pt x="5616" y="4200"/>
                    <a:pt x="5616" y="4200"/>
                    <a:pt x="5616" y="4200"/>
                  </a:cubicBezTo>
                  <a:cubicBezTo>
                    <a:pt x="5616" y="4223"/>
                    <a:pt x="5616" y="4223"/>
                    <a:pt x="5616" y="4223"/>
                  </a:cubicBezTo>
                  <a:cubicBezTo>
                    <a:pt x="5616" y="4268"/>
                    <a:pt x="5639" y="4291"/>
                    <a:pt x="5639" y="4337"/>
                  </a:cubicBezTo>
                  <a:cubicBezTo>
                    <a:pt x="5662" y="4360"/>
                    <a:pt x="5707" y="4383"/>
                    <a:pt x="5753" y="4383"/>
                  </a:cubicBezTo>
                  <a:cubicBezTo>
                    <a:pt x="5766" y="4389"/>
                    <a:pt x="5780" y="4392"/>
                    <a:pt x="5792" y="4392"/>
                  </a:cubicBezTo>
                  <a:cubicBezTo>
                    <a:pt x="5823" y="4392"/>
                    <a:pt x="5851" y="4376"/>
                    <a:pt x="5867" y="4360"/>
                  </a:cubicBezTo>
                  <a:cubicBezTo>
                    <a:pt x="5913" y="4337"/>
                    <a:pt x="5913" y="4314"/>
                    <a:pt x="5935" y="4268"/>
                  </a:cubicBezTo>
                  <a:lnTo>
                    <a:pt x="5935" y="4246"/>
                  </a:lnTo>
                  <a:lnTo>
                    <a:pt x="5935" y="4223"/>
                  </a:lnTo>
                  <a:cubicBezTo>
                    <a:pt x="5958" y="4223"/>
                    <a:pt x="5958" y="4223"/>
                    <a:pt x="5958" y="4200"/>
                  </a:cubicBezTo>
                  <a:cubicBezTo>
                    <a:pt x="5958" y="4177"/>
                    <a:pt x="5958" y="4177"/>
                    <a:pt x="5958" y="4177"/>
                  </a:cubicBezTo>
                  <a:cubicBezTo>
                    <a:pt x="5958" y="4177"/>
                    <a:pt x="5958" y="4177"/>
                    <a:pt x="5958" y="4154"/>
                  </a:cubicBezTo>
                  <a:cubicBezTo>
                    <a:pt x="5981" y="4109"/>
                    <a:pt x="5981" y="4063"/>
                    <a:pt x="6004" y="3995"/>
                  </a:cubicBezTo>
                  <a:cubicBezTo>
                    <a:pt x="6004" y="3995"/>
                    <a:pt x="6004" y="3995"/>
                    <a:pt x="6004" y="3972"/>
                  </a:cubicBezTo>
                  <a:cubicBezTo>
                    <a:pt x="6004" y="3949"/>
                    <a:pt x="6027" y="3949"/>
                    <a:pt x="6027" y="3926"/>
                  </a:cubicBezTo>
                  <a:cubicBezTo>
                    <a:pt x="6027" y="3926"/>
                    <a:pt x="6027" y="3903"/>
                    <a:pt x="6027" y="3903"/>
                  </a:cubicBezTo>
                  <a:cubicBezTo>
                    <a:pt x="6027" y="3858"/>
                    <a:pt x="6050" y="3789"/>
                    <a:pt x="6050" y="3721"/>
                  </a:cubicBezTo>
                  <a:cubicBezTo>
                    <a:pt x="6072" y="3515"/>
                    <a:pt x="6095" y="3333"/>
                    <a:pt x="6095" y="3127"/>
                  </a:cubicBezTo>
                  <a:cubicBezTo>
                    <a:pt x="6095" y="3059"/>
                    <a:pt x="6095" y="2990"/>
                    <a:pt x="6095" y="2922"/>
                  </a:cubicBezTo>
                  <a:lnTo>
                    <a:pt x="6072" y="2922"/>
                  </a:lnTo>
                  <a:cubicBezTo>
                    <a:pt x="6072" y="2831"/>
                    <a:pt x="6072" y="2762"/>
                    <a:pt x="6050" y="2694"/>
                  </a:cubicBezTo>
                  <a:cubicBezTo>
                    <a:pt x="6050" y="2671"/>
                    <a:pt x="6050" y="2648"/>
                    <a:pt x="6050" y="2625"/>
                  </a:cubicBezTo>
                  <a:cubicBezTo>
                    <a:pt x="6027" y="2420"/>
                    <a:pt x="5958" y="2237"/>
                    <a:pt x="5913" y="2032"/>
                  </a:cubicBezTo>
                  <a:cubicBezTo>
                    <a:pt x="5844" y="1826"/>
                    <a:pt x="5753" y="1644"/>
                    <a:pt x="5639" y="1461"/>
                  </a:cubicBezTo>
                  <a:cubicBezTo>
                    <a:pt x="5433" y="1073"/>
                    <a:pt x="5114" y="731"/>
                    <a:pt x="4749" y="479"/>
                  </a:cubicBezTo>
                  <a:cubicBezTo>
                    <a:pt x="4383" y="228"/>
                    <a:pt x="3950" y="69"/>
                    <a:pt x="3516" y="23"/>
                  </a:cubicBezTo>
                  <a:cubicBezTo>
                    <a:pt x="3425" y="23"/>
                    <a:pt x="3311" y="0"/>
                    <a:pt x="32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7" name="Google Shape;9940;p58"/>
            <p:cNvSpPr/>
            <p:nvPr/>
          </p:nvSpPr>
          <p:spPr>
            <a:xfrm>
              <a:off x="5472153" y="3449109"/>
              <a:ext cx="117238" cy="184972"/>
            </a:xfrm>
            <a:custGeom>
              <a:avLst/>
              <a:gdLst/>
              <a:ahLst/>
              <a:cxnLst/>
              <a:rect l="l" t="t" r="r" b="b"/>
              <a:pathLst>
                <a:path w="2489" h="3927" extrusionOk="0">
                  <a:moveTo>
                    <a:pt x="2397" y="0"/>
                  </a:moveTo>
                  <a:cubicBezTo>
                    <a:pt x="2375" y="0"/>
                    <a:pt x="2375" y="23"/>
                    <a:pt x="2352" y="23"/>
                  </a:cubicBezTo>
                  <a:cubicBezTo>
                    <a:pt x="1781" y="251"/>
                    <a:pt x="1188" y="457"/>
                    <a:pt x="686" y="822"/>
                  </a:cubicBezTo>
                  <a:cubicBezTo>
                    <a:pt x="549" y="913"/>
                    <a:pt x="434" y="1004"/>
                    <a:pt x="343" y="1119"/>
                  </a:cubicBezTo>
                  <a:cubicBezTo>
                    <a:pt x="298" y="1164"/>
                    <a:pt x="252" y="1210"/>
                    <a:pt x="206" y="1278"/>
                  </a:cubicBezTo>
                  <a:cubicBezTo>
                    <a:pt x="161" y="1347"/>
                    <a:pt x="138" y="1415"/>
                    <a:pt x="115" y="1484"/>
                  </a:cubicBezTo>
                  <a:cubicBezTo>
                    <a:pt x="46" y="1598"/>
                    <a:pt x="1" y="1758"/>
                    <a:pt x="1" y="1895"/>
                  </a:cubicBezTo>
                  <a:cubicBezTo>
                    <a:pt x="1" y="2054"/>
                    <a:pt x="24" y="2237"/>
                    <a:pt x="69" y="2397"/>
                  </a:cubicBezTo>
                  <a:cubicBezTo>
                    <a:pt x="138" y="2557"/>
                    <a:pt x="206" y="2716"/>
                    <a:pt x="298" y="2853"/>
                  </a:cubicBezTo>
                  <a:cubicBezTo>
                    <a:pt x="389" y="3013"/>
                    <a:pt x="503" y="3150"/>
                    <a:pt x="640" y="3287"/>
                  </a:cubicBezTo>
                  <a:cubicBezTo>
                    <a:pt x="754" y="3424"/>
                    <a:pt x="891" y="3561"/>
                    <a:pt x="1028" y="3675"/>
                  </a:cubicBezTo>
                  <a:cubicBezTo>
                    <a:pt x="1142" y="3766"/>
                    <a:pt x="1256" y="3858"/>
                    <a:pt x="1393" y="3926"/>
                  </a:cubicBezTo>
                  <a:lnTo>
                    <a:pt x="1576" y="3926"/>
                  </a:lnTo>
                  <a:cubicBezTo>
                    <a:pt x="1599" y="3880"/>
                    <a:pt x="1576" y="3858"/>
                    <a:pt x="1553" y="3835"/>
                  </a:cubicBezTo>
                  <a:cubicBezTo>
                    <a:pt x="1370" y="3744"/>
                    <a:pt x="1211" y="3607"/>
                    <a:pt x="1074" y="3492"/>
                  </a:cubicBezTo>
                  <a:cubicBezTo>
                    <a:pt x="845" y="3287"/>
                    <a:pt x="640" y="3082"/>
                    <a:pt x="480" y="2831"/>
                  </a:cubicBezTo>
                  <a:cubicBezTo>
                    <a:pt x="389" y="2694"/>
                    <a:pt x="320" y="2534"/>
                    <a:pt x="252" y="2374"/>
                  </a:cubicBezTo>
                  <a:cubicBezTo>
                    <a:pt x="206" y="2260"/>
                    <a:pt x="183" y="2146"/>
                    <a:pt x="183" y="2032"/>
                  </a:cubicBezTo>
                  <a:cubicBezTo>
                    <a:pt x="183" y="2032"/>
                    <a:pt x="183" y="2054"/>
                    <a:pt x="183" y="2054"/>
                  </a:cubicBezTo>
                  <a:cubicBezTo>
                    <a:pt x="161" y="1963"/>
                    <a:pt x="183" y="1872"/>
                    <a:pt x="183" y="1758"/>
                  </a:cubicBezTo>
                  <a:cubicBezTo>
                    <a:pt x="206" y="1666"/>
                    <a:pt x="229" y="1575"/>
                    <a:pt x="275" y="1507"/>
                  </a:cubicBezTo>
                  <a:cubicBezTo>
                    <a:pt x="320" y="1415"/>
                    <a:pt x="389" y="1324"/>
                    <a:pt x="457" y="1233"/>
                  </a:cubicBezTo>
                  <a:cubicBezTo>
                    <a:pt x="571" y="1119"/>
                    <a:pt x="708" y="1004"/>
                    <a:pt x="868" y="890"/>
                  </a:cubicBezTo>
                  <a:cubicBezTo>
                    <a:pt x="1348" y="571"/>
                    <a:pt x="1895" y="388"/>
                    <a:pt x="2443" y="183"/>
                  </a:cubicBezTo>
                  <a:cubicBezTo>
                    <a:pt x="2489" y="160"/>
                    <a:pt x="2489" y="91"/>
                    <a:pt x="2466" y="69"/>
                  </a:cubicBezTo>
                  <a:cubicBezTo>
                    <a:pt x="2466" y="46"/>
                    <a:pt x="2443" y="23"/>
                    <a:pt x="2420" y="23"/>
                  </a:cubicBezTo>
                  <a:cubicBezTo>
                    <a:pt x="2420" y="23"/>
                    <a:pt x="2397" y="0"/>
                    <a:pt x="2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8" name="Google Shape;9941;p58"/>
            <p:cNvSpPr/>
            <p:nvPr/>
          </p:nvSpPr>
          <p:spPr>
            <a:xfrm>
              <a:off x="5528066" y="3451228"/>
              <a:ext cx="119405" cy="182852"/>
            </a:xfrm>
            <a:custGeom>
              <a:avLst/>
              <a:gdLst/>
              <a:ahLst/>
              <a:cxnLst/>
              <a:rect l="l" t="t" r="r" b="b"/>
              <a:pathLst>
                <a:path w="2535" h="3882" extrusionOk="0">
                  <a:moveTo>
                    <a:pt x="1302" y="1"/>
                  </a:moveTo>
                  <a:cubicBezTo>
                    <a:pt x="1279" y="1"/>
                    <a:pt x="1279" y="1"/>
                    <a:pt x="1256" y="24"/>
                  </a:cubicBezTo>
                  <a:cubicBezTo>
                    <a:pt x="1210" y="46"/>
                    <a:pt x="1210" y="92"/>
                    <a:pt x="1233" y="138"/>
                  </a:cubicBezTo>
                  <a:cubicBezTo>
                    <a:pt x="1576" y="594"/>
                    <a:pt x="1941" y="1051"/>
                    <a:pt x="2192" y="1576"/>
                  </a:cubicBezTo>
                  <a:cubicBezTo>
                    <a:pt x="2260" y="1736"/>
                    <a:pt x="2329" y="1918"/>
                    <a:pt x="2352" y="2078"/>
                  </a:cubicBezTo>
                  <a:cubicBezTo>
                    <a:pt x="2375" y="2192"/>
                    <a:pt x="2375" y="2283"/>
                    <a:pt x="2375" y="2397"/>
                  </a:cubicBezTo>
                  <a:cubicBezTo>
                    <a:pt x="2352" y="2489"/>
                    <a:pt x="2329" y="2580"/>
                    <a:pt x="2306" y="2671"/>
                  </a:cubicBezTo>
                  <a:cubicBezTo>
                    <a:pt x="2260" y="2763"/>
                    <a:pt x="2215" y="2831"/>
                    <a:pt x="2169" y="2922"/>
                  </a:cubicBezTo>
                  <a:cubicBezTo>
                    <a:pt x="2101" y="3014"/>
                    <a:pt x="2009" y="3082"/>
                    <a:pt x="1941" y="3151"/>
                  </a:cubicBezTo>
                  <a:cubicBezTo>
                    <a:pt x="1804" y="3265"/>
                    <a:pt x="1644" y="3356"/>
                    <a:pt x="1484" y="3425"/>
                  </a:cubicBezTo>
                  <a:cubicBezTo>
                    <a:pt x="1233" y="3539"/>
                    <a:pt x="937" y="3630"/>
                    <a:pt x="663" y="3676"/>
                  </a:cubicBezTo>
                  <a:cubicBezTo>
                    <a:pt x="457" y="3699"/>
                    <a:pt x="252" y="3721"/>
                    <a:pt x="69" y="3721"/>
                  </a:cubicBezTo>
                  <a:cubicBezTo>
                    <a:pt x="46" y="3721"/>
                    <a:pt x="24" y="3721"/>
                    <a:pt x="1" y="3744"/>
                  </a:cubicBezTo>
                  <a:cubicBezTo>
                    <a:pt x="24" y="3767"/>
                    <a:pt x="46" y="3790"/>
                    <a:pt x="69" y="3813"/>
                  </a:cubicBezTo>
                  <a:cubicBezTo>
                    <a:pt x="92" y="3813"/>
                    <a:pt x="92" y="3813"/>
                    <a:pt x="115" y="3835"/>
                  </a:cubicBezTo>
                  <a:cubicBezTo>
                    <a:pt x="138" y="3858"/>
                    <a:pt x="161" y="3858"/>
                    <a:pt x="183" y="3881"/>
                  </a:cubicBezTo>
                  <a:cubicBezTo>
                    <a:pt x="320" y="3881"/>
                    <a:pt x="457" y="3881"/>
                    <a:pt x="594" y="3858"/>
                  </a:cubicBezTo>
                  <a:cubicBezTo>
                    <a:pt x="777" y="3835"/>
                    <a:pt x="959" y="3790"/>
                    <a:pt x="1119" y="3744"/>
                  </a:cubicBezTo>
                  <a:cubicBezTo>
                    <a:pt x="1302" y="3676"/>
                    <a:pt x="1484" y="3630"/>
                    <a:pt x="1644" y="3539"/>
                  </a:cubicBezTo>
                  <a:cubicBezTo>
                    <a:pt x="1804" y="3470"/>
                    <a:pt x="1941" y="3379"/>
                    <a:pt x="2078" y="3265"/>
                  </a:cubicBezTo>
                  <a:cubicBezTo>
                    <a:pt x="2192" y="3151"/>
                    <a:pt x="2306" y="3014"/>
                    <a:pt x="2397" y="2877"/>
                  </a:cubicBezTo>
                  <a:cubicBezTo>
                    <a:pt x="2466" y="2740"/>
                    <a:pt x="2512" y="2603"/>
                    <a:pt x="2534" y="2466"/>
                  </a:cubicBezTo>
                  <a:cubicBezTo>
                    <a:pt x="2534" y="2397"/>
                    <a:pt x="2534" y="2306"/>
                    <a:pt x="2534" y="2238"/>
                  </a:cubicBezTo>
                  <a:cubicBezTo>
                    <a:pt x="2534" y="2169"/>
                    <a:pt x="2534" y="2101"/>
                    <a:pt x="2512" y="2032"/>
                  </a:cubicBezTo>
                  <a:cubicBezTo>
                    <a:pt x="2489" y="1895"/>
                    <a:pt x="2443" y="1736"/>
                    <a:pt x="2397" y="1599"/>
                  </a:cubicBezTo>
                  <a:cubicBezTo>
                    <a:pt x="2146" y="1028"/>
                    <a:pt x="1735" y="549"/>
                    <a:pt x="1370" y="46"/>
                  </a:cubicBezTo>
                  <a:cubicBezTo>
                    <a:pt x="1370" y="24"/>
                    <a:pt x="1347" y="24"/>
                    <a:pt x="1347" y="24"/>
                  </a:cubicBezTo>
                  <a:cubicBezTo>
                    <a:pt x="1347" y="1"/>
                    <a:pt x="1325"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9" name="Google Shape;9942;p58"/>
            <p:cNvSpPr/>
            <p:nvPr/>
          </p:nvSpPr>
          <p:spPr>
            <a:xfrm>
              <a:off x="5630236" y="3587783"/>
              <a:ext cx="47" cy="1130"/>
            </a:xfrm>
            <a:custGeom>
              <a:avLst/>
              <a:gdLst/>
              <a:ahLst/>
              <a:cxnLst/>
              <a:rect l="l" t="t" r="r" b="b"/>
              <a:pathLst>
                <a:path w="1" h="24" extrusionOk="0">
                  <a:moveTo>
                    <a:pt x="0" y="23"/>
                  </a:moveTo>
                  <a:cubicBezTo>
                    <a:pt x="0" y="1"/>
                    <a:pt x="0" y="1"/>
                    <a:pt x="0" y="1"/>
                  </a:cubicBezTo>
                  <a:cubicBezTo>
                    <a:pt x="0" y="1"/>
                    <a:pt x="0" y="1"/>
                    <a:pt x="0" y="23"/>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0" name="Google Shape;9943;p58"/>
            <p:cNvSpPr/>
            <p:nvPr/>
          </p:nvSpPr>
          <p:spPr>
            <a:xfrm>
              <a:off x="5583979" y="3451228"/>
              <a:ext cx="7584" cy="6265"/>
            </a:xfrm>
            <a:custGeom>
              <a:avLst/>
              <a:gdLst/>
              <a:ahLst/>
              <a:cxnLst/>
              <a:rect l="l" t="t" r="r" b="b"/>
              <a:pathLst>
                <a:path w="161" h="133" extrusionOk="0">
                  <a:moveTo>
                    <a:pt x="1" y="1"/>
                  </a:moveTo>
                  <a:cubicBezTo>
                    <a:pt x="1" y="24"/>
                    <a:pt x="1" y="24"/>
                    <a:pt x="1" y="24"/>
                  </a:cubicBezTo>
                  <a:cubicBezTo>
                    <a:pt x="1" y="46"/>
                    <a:pt x="1" y="46"/>
                    <a:pt x="1" y="69"/>
                  </a:cubicBezTo>
                  <a:cubicBezTo>
                    <a:pt x="1" y="69"/>
                    <a:pt x="23" y="92"/>
                    <a:pt x="23" y="92"/>
                  </a:cubicBezTo>
                  <a:lnTo>
                    <a:pt x="46" y="92"/>
                  </a:lnTo>
                  <a:cubicBezTo>
                    <a:pt x="69" y="92"/>
                    <a:pt x="69" y="115"/>
                    <a:pt x="69" y="115"/>
                  </a:cubicBezTo>
                  <a:cubicBezTo>
                    <a:pt x="81" y="126"/>
                    <a:pt x="92" y="132"/>
                    <a:pt x="103" y="132"/>
                  </a:cubicBezTo>
                  <a:cubicBezTo>
                    <a:pt x="115" y="132"/>
                    <a:pt x="126" y="126"/>
                    <a:pt x="138" y="115"/>
                  </a:cubicBezTo>
                  <a:cubicBezTo>
                    <a:pt x="160" y="92"/>
                    <a:pt x="160" y="69"/>
                    <a:pt x="138" y="46"/>
                  </a:cubicBezTo>
                  <a:lnTo>
                    <a:pt x="115" y="46"/>
                  </a:lnTo>
                  <a:cubicBezTo>
                    <a:pt x="115" y="24"/>
                    <a:pt x="92" y="24"/>
                    <a:pt x="92" y="24"/>
                  </a:cubicBezTo>
                  <a:cubicBezTo>
                    <a:pt x="92" y="24"/>
                    <a:pt x="92" y="24"/>
                    <a:pt x="69"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1" name="Google Shape;9944;p58"/>
            <p:cNvSpPr/>
            <p:nvPr/>
          </p:nvSpPr>
          <p:spPr>
            <a:xfrm>
              <a:off x="5582896" y="3451228"/>
              <a:ext cx="8667" cy="5417"/>
            </a:xfrm>
            <a:custGeom>
              <a:avLst/>
              <a:gdLst/>
              <a:ahLst/>
              <a:cxnLst/>
              <a:rect l="l" t="t" r="r" b="b"/>
              <a:pathLst>
                <a:path w="184" h="115" extrusionOk="0">
                  <a:moveTo>
                    <a:pt x="46" y="1"/>
                  </a:moveTo>
                  <a:cubicBezTo>
                    <a:pt x="46" y="1"/>
                    <a:pt x="24" y="1"/>
                    <a:pt x="24" y="24"/>
                  </a:cubicBezTo>
                  <a:cubicBezTo>
                    <a:pt x="1" y="46"/>
                    <a:pt x="24" y="69"/>
                    <a:pt x="46" y="69"/>
                  </a:cubicBezTo>
                  <a:lnTo>
                    <a:pt x="69" y="69"/>
                  </a:lnTo>
                  <a:cubicBezTo>
                    <a:pt x="92" y="92"/>
                    <a:pt x="92" y="92"/>
                    <a:pt x="92" y="92"/>
                  </a:cubicBezTo>
                  <a:cubicBezTo>
                    <a:pt x="92" y="92"/>
                    <a:pt x="115" y="92"/>
                    <a:pt x="115" y="115"/>
                  </a:cubicBezTo>
                  <a:cubicBezTo>
                    <a:pt x="138" y="115"/>
                    <a:pt x="161" y="115"/>
                    <a:pt x="161" y="92"/>
                  </a:cubicBezTo>
                  <a:cubicBezTo>
                    <a:pt x="183" y="92"/>
                    <a:pt x="183" y="69"/>
                    <a:pt x="161" y="46"/>
                  </a:cubicBezTo>
                  <a:cubicBezTo>
                    <a:pt x="161" y="46"/>
                    <a:pt x="161" y="24"/>
                    <a:pt x="161" y="24"/>
                  </a:cubicBezTo>
                  <a:cubicBezTo>
                    <a:pt x="138" y="24"/>
                    <a:pt x="138"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2" name="Google Shape;9945;p58"/>
            <p:cNvSpPr/>
            <p:nvPr/>
          </p:nvSpPr>
          <p:spPr>
            <a:xfrm>
              <a:off x="5583979" y="3450145"/>
              <a:ext cx="7584" cy="5464"/>
            </a:xfrm>
            <a:custGeom>
              <a:avLst/>
              <a:gdLst/>
              <a:ahLst/>
              <a:cxnLst/>
              <a:rect l="l" t="t" r="r" b="b"/>
              <a:pathLst>
                <a:path w="161" h="116" extrusionOk="0">
                  <a:moveTo>
                    <a:pt x="46" y="1"/>
                  </a:moveTo>
                  <a:cubicBezTo>
                    <a:pt x="23" y="1"/>
                    <a:pt x="1" y="24"/>
                    <a:pt x="1" y="47"/>
                  </a:cubicBezTo>
                  <a:cubicBezTo>
                    <a:pt x="1" y="69"/>
                    <a:pt x="23" y="92"/>
                    <a:pt x="46" y="92"/>
                  </a:cubicBezTo>
                  <a:lnTo>
                    <a:pt x="69" y="92"/>
                  </a:lnTo>
                  <a:cubicBezTo>
                    <a:pt x="69" y="115"/>
                    <a:pt x="92" y="115"/>
                    <a:pt x="92" y="115"/>
                  </a:cubicBezTo>
                  <a:lnTo>
                    <a:pt x="138" y="115"/>
                  </a:lnTo>
                  <a:cubicBezTo>
                    <a:pt x="138" y="115"/>
                    <a:pt x="160" y="115"/>
                    <a:pt x="160" y="92"/>
                  </a:cubicBezTo>
                  <a:cubicBezTo>
                    <a:pt x="160" y="92"/>
                    <a:pt x="160" y="69"/>
                    <a:pt x="160" y="69"/>
                  </a:cubicBezTo>
                  <a:cubicBezTo>
                    <a:pt x="160" y="47"/>
                    <a:pt x="138" y="47"/>
                    <a:pt x="138" y="47"/>
                  </a:cubicBezTo>
                  <a:cubicBezTo>
                    <a:pt x="115" y="24"/>
                    <a:pt x="115" y="24"/>
                    <a:pt x="92" y="24"/>
                  </a:cubicBezTo>
                  <a:cubicBezTo>
                    <a:pt x="69" y="24"/>
                    <a:pt x="69" y="1"/>
                    <a:pt x="46"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3" name="Google Shape;9946;p58"/>
            <p:cNvSpPr/>
            <p:nvPr/>
          </p:nvSpPr>
          <p:spPr>
            <a:xfrm>
              <a:off x="5583979" y="3450145"/>
              <a:ext cx="7584" cy="4804"/>
            </a:xfrm>
            <a:custGeom>
              <a:avLst/>
              <a:gdLst/>
              <a:ahLst/>
              <a:cxnLst/>
              <a:rect l="l" t="t" r="r" b="b"/>
              <a:pathLst>
                <a:path w="161" h="102" extrusionOk="0">
                  <a:moveTo>
                    <a:pt x="23" y="1"/>
                  </a:moveTo>
                  <a:cubicBezTo>
                    <a:pt x="23" y="24"/>
                    <a:pt x="1" y="24"/>
                    <a:pt x="1" y="47"/>
                  </a:cubicBezTo>
                  <a:cubicBezTo>
                    <a:pt x="1" y="69"/>
                    <a:pt x="23" y="92"/>
                    <a:pt x="46" y="92"/>
                  </a:cubicBezTo>
                  <a:lnTo>
                    <a:pt x="92" y="92"/>
                  </a:lnTo>
                  <a:cubicBezTo>
                    <a:pt x="99" y="99"/>
                    <a:pt x="105" y="102"/>
                    <a:pt x="112" y="102"/>
                  </a:cubicBezTo>
                  <a:cubicBezTo>
                    <a:pt x="128" y="102"/>
                    <a:pt x="144" y="86"/>
                    <a:pt x="160" y="69"/>
                  </a:cubicBezTo>
                  <a:cubicBezTo>
                    <a:pt x="160" y="69"/>
                    <a:pt x="160" y="24"/>
                    <a:pt x="138" y="24"/>
                  </a:cubicBezTo>
                  <a:cubicBezTo>
                    <a:pt x="138" y="24"/>
                    <a:pt x="115"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4" name="Google Shape;9947;p58"/>
            <p:cNvSpPr/>
            <p:nvPr/>
          </p:nvSpPr>
          <p:spPr>
            <a:xfrm>
              <a:off x="5583979" y="3450145"/>
              <a:ext cx="7584" cy="4804"/>
            </a:xfrm>
            <a:custGeom>
              <a:avLst/>
              <a:gdLst/>
              <a:ahLst/>
              <a:cxnLst/>
              <a:rect l="l" t="t" r="r" b="b"/>
              <a:pathLst>
                <a:path w="161" h="102" extrusionOk="0">
                  <a:moveTo>
                    <a:pt x="46" y="1"/>
                  </a:moveTo>
                  <a:cubicBezTo>
                    <a:pt x="23" y="1"/>
                    <a:pt x="1" y="1"/>
                    <a:pt x="1" y="24"/>
                  </a:cubicBezTo>
                  <a:cubicBezTo>
                    <a:pt x="1" y="47"/>
                    <a:pt x="23" y="69"/>
                    <a:pt x="46" y="92"/>
                  </a:cubicBezTo>
                  <a:lnTo>
                    <a:pt x="92" y="92"/>
                  </a:lnTo>
                  <a:cubicBezTo>
                    <a:pt x="99" y="99"/>
                    <a:pt x="105" y="102"/>
                    <a:pt x="112" y="102"/>
                  </a:cubicBezTo>
                  <a:cubicBezTo>
                    <a:pt x="128" y="102"/>
                    <a:pt x="144" y="86"/>
                    <a:pt x="160" y="69"/>
                  </a:cubicBezTo>
                  <a:cubicBezTo>
                    <a:pt x="160" y="69"/>
                    <a:pt x="160" y="47"/>
                    <a:pt x="160" y="47"/>
                  </a:cubicBezTo>
                  <a:cubicBezTo>
                    <a:pt x="138" y="47"/>
                    <a:pt x="138" y="24"/>
                    <a:pt x="138" y="24"/>
                  </a:cubicBezTo>
                  <a:cubicBezTo>
                    <a:pt x="115" y="24"/>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5" name="Google Shape;9948;p58"/>
            <p:cNvSpPr/>
            <p:nvPr/>
          </p:nvSpPr>
          <p:spPr>
            <a:xfrm>
              <a:off x="5200170" y="2756680"/>
              <a:ext cx="62364" cy="233817"/>
            </a:xfrm>
            <a:custGeom>
              <a:avLst/>
              <a:gdLst/>
              <a:ahLst/>
              <a:cxnLst/>
              <a:rect l="l" t="t" r="r" b="b"/>
              <a:pathLst>
                <a:path w="1324" h="4964" extrusionOk="0">
                  <a:moveTo>
                    <a:pt x="91" y="1"/>
                  </a:moveTo>
                  <a:cubicBezTo>
                    <a:pt x="46" y="1"/>
                    <a:pt x="23" y="24"/>
                    <a:pt x="0" y="69"/>
                  </a:cubicBezTo>
                  <a:cubicBezTo>
                    <a:pt x="0" y="115"/>
                    <a:pt x="23" y="138"/>
                    <a:pt x="68" y="160"/>
                  </a:cubicBezTo>
                  <a:cubicBezTo>
                    <a:pt x="68" y="160"/>
                    <a:pt x="91" y="160"/>
                    <a:pt x="91" y="183"/>
                  </a:cubicBezTo>
                  <a:cubicBezTo>
                    <a:pt x="114" y="183"/>
                    <a:pt x="137" y="183"/>
                    <a:pt x="160" y="206"/>
                  </a:cubicBezTo>
                  <a:cubicBezTo>
                    <a:pt x="183" y="229"/>
                    <a:pt x="183" y="229"/>
                    <a:pt x="205" y="252"/>
                  </a:cubicBezTo>
                  <a:cubicBezTo>
                    <a:pt x="228" y="275"/>
                    <a:pt x="251" y="320"/>
                    <a:pt x="251" y="343"/>
                  </a:cubicBezTo>
                  <a:cubicBezTo>
                    <a:pt x="297" y="434"/>
                    <a:pt x="320" y="503"/>
                    <a:pt x="320" y="594"/>
                  </a:cubicBezTo>
                  <a:cubicBezTo>
                    <a:pt x="342" y="822"/>
                    <a:pt x="320" y="1051"/>
                    <a:pt x="297" y="1256"/>
                  </a:cubicBezTo>
                  <a:cubicBezTo>
                    <a:pt x="228" y="1735"/>
                    <a:pt x="114" y="2215"/>
                    <a:pt x="46" y="2717"/>
                  </a:cubicBezTo>
                  <a:cubicBezTo>
                    <a:pt x="23" y="2854"/>
                    <a:pt x="23" y="2991"/>
                    <a:pt x="23" y="3128"/>
                  </a:cubicBezTo>
                  <a:cubicBezTo>
                    <a:pt x="23" y="3265"/>
                    <a:pt x="46" y="3402"/>
                    <a:pt x="68" y="3539"/>
                  </a:cubicBezTo>
                  <a:cubicBezTo>
                    <a:pt x="68" y="3676"/>
                    <a:pt x="114" y="3813"/>
                    <a:pt x="160" y="3949"/>
                  </a:cubicBezTo>
                  <a:cubicBezTo>
                    <a:pt x="205" y="4064"/>
                    <a:pt x="274" y="4201"/>
                    <a:pt x="342" y="4292"/>
                  </a:cubicBezTo>
                  <a:cubicBezTo>
                    <a:pt x="342" y="4315"/>
                    <a:pt x="365" y="4315"/>
                    <a:pt x="365" y="4315"/>
                  </a:cubicBezTo>
                  <a:cubicBezTo>
                    <a:pt x="388" y="4338"/>
                    <a:pt x="411" y="4338"/>
                    <a:pt x="434" y="4338"/>
                  </a:cubicBezTo>
                  <a:cubicBezTo>
                    <a:pt x="457" y="4315"/>
                    <a:pt x="502" y="4292"/>
                    <a:pt x="502" y="4246"/>
                  </a:cubicBezTo>
                  <a:cubicBezTo>
                    <a:pt x="479" y="4178"/>
                    <a:pt x="457" y="4086"/>
                    <a:pt x="457" y="3995"/>
                  </a:cubicBezTo>
                  <a:cubicBezTo>
                    <a:pt x="434" y="3949"/>
                    <a:pt x="434" y="3881"/>
                    <a:pt x="434" y="3813"/>
                  </a:cubicBezTo>
                  <a:cubicBezTo>
                    <a:pt x="457" y="3813"/>
                    <a:pt x="457" y="3790"/>
                    <a:pt x="457" y="3767"/>
                  </a:cubicBezTo>
                  <a:cubicBezTo>
                    <a:pt x="457" y="3767"/>
                    <a:pt x="457" y="3767"/>
                    <a:pt x="479" y="3744"/>
                  </a:cubicBezTo>
                  <a:cubicBezTo>
                    <a:pt x="479" y="3744"/>
                    <a:pt x="479" y="3744"/>
                    <a:pt x="502" y="3721"/>
                  </a:cubicBezTo>
                  <a:lnTo>
                    <a:pt x="571" y="3721"/>
                  </a:lnTo>
                  <a:cubicBezTo>
                    <a:pt x="571" y="3744"/>
                    <a:pt x="593" y="3744"/>
                    <a:pt x="593" y="3744"/>
                  </a:cubicBezTo>
                  <a:cubicBezTo>
                    <a:pt x="616" y="3767"/>
                    <a:pt x="639" y="3767"/>
                    <a:pt x="639" y="3790"/>
                  </a:cubicBezTo>
                  <a:cubicBezTo>
                    <a:pt x="685" y="3835"/>
                    <a:pt x="708" y="3904"/>
                    <a:pt x="730" y="3949"/>
                  </a:cubicBezTo>
                  <a:cubicBezTo>
                    <a:pt x="776" y="4018"/>
                    <a:pt x="799" y="4086"/>
                    <a:pt x="822" y="4155"/>
                  </a:cubicBezTo>
                  <a:cubicBezTo>
                    <a:pt x="936" y="4406"/>
                    <a:pt x="1004" y="4680"/>
                    <a:pt x="1164" y="4931"/>
                  </a:cubicBezTo>
                  <a:cubicBezTo>
                    <a:pt x="1180" y="4947"/>
                    <a:pt x="1208" y="4963"/>
                    <a:pt x="1239" y="4963"/>
                  </a:cubicBezTo>
                  <a:cubicBezTo>
                    <a:pt x="1251" y="4963"/>
                    <a:pt x="1265" y="4960"/>
                    <a:pt x="1278" y="4954"/>
                  </a:cubicBezTo>
                  <a:cubicBezTo>
                    <a:pt x="1301" y="4931"/>
                    <a:pt x="1324" y="4885"/>
                    <a:pt x="1301" y="4840"/>
                  </a:cubicBezTo>
                  <a:cubicBezTo>
                    <a:pt x="1255" y="4771"/>
                    <a:pt x="1210" y="4680"/>
                    <a:pt x="1164" y="4589"/>
                  </a:cubicBezTo>
                  <a:cubicBezTo>
                    <a:pt x="1118" y="4474"/>
                    <a:pt x="1073" y="4360"/>
                    <a:pt x="1027" y="4246"/>
                  </a:cubicBezTo>
                  <a:cubicBezTo>
                    <a:pt x="1004" y="4155"/>
                    <a:pt x="959" y="4041"/>
                    <a:pt x="913" y="3949"/>
                  </a:cubicBezTo>
                  <a:cubicBezTo>
                    <a:pt x="867" y="3881"/>
                    <a:pt x="845" y="3790"/>
                    <a:pt x="799" y="3721"/>
                  </a:cubicBezTo>
                  <a:cubicBezTo>
                    <a:pt x="753" y="3676"/>
                    <a:pt x="685" y="3607"/>
                    <a:pt x="616" y="3584"/>
                  </a:cubicBezTo>
                  <a:cubicBezTo>
                    <a:pt x="588" y="3575"/>
                    <a:pt x="556" y="3569"/>
                    <a:pt x="523" y="3569"/>
                  </a:cubicBezTo>
                  <a:cubicBezTo>
                    <a:pt x="476" y="3569"/>
                    <a:pt x="428" y="3580"/>
                    <a:pt x="388" y="3607"/>
                  </a:cubicBezTo>
                  <a:cubicBezTo>
                    <a:pt x="342" y="3653"/>
                    <a:pt x="297" y="3721"/>
                    <a:pt x="297" y="3790"/>
                  </a:cubicBezTo>
                  <a:cubicBezTo>
                    <a:pt x="297" y="3790"/>
                    <a:pt x="297" y="3813"/>
                    <a:pt x="274" y="3813"/>
                  </a:cubicBezTo>
                  <a:cubicBezTo>
                    <a:pt x="251" y="3698"/>
                    <a:pt x="228" y="3584"/>
                    <a:pt x="205" y="3470"/>
                  </a:cubicBezTo>
                  <a:cubicBezTo>
                    <a:pt x="160" y="3173"/>
                    <a:pt x="183" y="2877"/>
                    <a:pt x="228" y="2603"/>
                  </a:cubicBezTo>
                  <a:cubicBezTo>
                    <a:pt x="228" y="2603"/>
                    <a:pt x="228" y="2603"/>
                    <a:pt x="228" y="2626"/>
                  </a:cubicBezTo>
                  <a:cubicBezTo>
                    <a:pt x="297" y="2078"/>
                    <a:pt x="457" y="1530"/>
                    <a:pt x="479" y="982"/>
                  </a:cubicBezTo>
                  <a:cubicBezTo>
                    <a:pt x="502" y="777"/>
                    <a:pt x="502" y="571"/>
                    <a:pt x="434" y="389"/>
                  </a:cubicBezTo>
                  <a:cubicBezTo>
                    <a:pt x="411" y="297"/>
                    <a:pt x="388" y="206"/>
                    <a:pt x="320" y="138"/>
                  </a:cubicBezTo>
                  <a:cubicBezTo>
                    <a:pt x="274" y="69"/>
                    <a:pt x="183" y="24"/>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6" name="Google Shape;9949;p58"/>
            <p:cNvSpPr/>
            <p:nvPr/>
          </p:nvSpPr>
          <p:spPr>
            <a:xfrm>
              <a:off x="6129122" y="3081368"/>
              <a:ext cx="168815" cy="191896"/>
            </a:xfrm>
            <a:custGeom>
              <a:avLst/>
              <a:gdLst/>
              <a:ahLst/>
              <a:cxnLst/>
              <a:rect l="l" t="t" r="r" b="b"/>
              <a:pathLst>
                <a:path w="3584" h="4074" extrusionOk="0">
                  <a:moveTo>
                    <a:pt x="3492" y="1"/>
                  </a:moveTo>
                  <a:cubicBezTo>
                    <a:pt x="3378" y="24"/>
                    <a:pt x="3287" y="47"/>
                    <a:pt x="3173" y="92"/>
                  </a:cubicBezTo>
                  <a:cubicBezTo>
                    <a:pt x="3081" y="138"/>
                    <a:pt x="2990" y="206"/>
                    <a:pt x="2899" y="275"/>
                  </a:cubicBezTo>
                  <a:cubicBezTo>
                    <a:pt x="2808" y="343"/>
                    <a:pt x="2739" y="435"/>
                    <a:pt x="2671" y="526"/>
                  </a:cubicBezTo>
                  <a:cubicBezTo>
                    <a:pt x="2602" y="617"/>
                    <a:pt x="2557" y="709"/>
                    <a:pt x="2488" y="823"/>
                  </a:cubicBezTo>
                  <a:cubicBezTo>
                    <a:pt x="2374" y="1005"/>
                    <a:pt x="2283" y="1211"/>
                    <a:pt x="2191" y="1416"/>
                  </a:cubicBezTo>
                  <a:cubicBezTo>
                    <a:pt x="2123" y="1507"/>
                    <a:pt x="2077" y="1622"/>
                    <a:pt x="2009" y="1736"/>
                  </a:cubicBezTo>
                  <a:cubicBezTo>
                    <a:pt x="1917" y="1850"/>
                    <a:pt x="1849" y="1987"/>
                    <a:pt x="1758" y="2101"/>
                  </a:cubicBezTo>
                  <a:cubicBezTo>
                    <a:pt x="1507" y="2398"/>
                    <a:pt x="1255" y="2649"/>
                    <a:pt x="959" y="2923"/>
                  </a:cubicBezTo>
                  <a:cubicBezTo>
                    <a:pt x="959" y="2923"/>
                    <a:pt x="936" y="2945"/>
                    <a:pt x="913" y="2968"/>
                  </a:cubicBezTo>
                  <a:cubicBezTo>
                    <a:pt x="890" y="2991"/>
                    <a:pt x="890" y="3037"/>
                    <a:pt x="913" y="3082"/>
                  </a:cubicBezTo>
                  <a:cubicBezTo>
                    <a:pt x="936" y="3094"/>
                    <a:pt x="959" y="3099"/>
                    <a:pt x="979" y="3099"/>
                  </a:cubicBezTo>
                  <a:cubicBezTo>
                    <a:pt x="999" y="3099"/>
                    <a:pt x="1016" y="3094"/>
                    <a:pt x="1027" y="3082"/>
                  </a:cubicBezTo>
                  <a:lnTo>
                    <a:pt x="1073" y="3037"/>
                  </a:lnTo>
                  <a:cubicBezTo>
                    <a:pt x="1073" y="3037"/>
                    <a:pt x="1096" y="3014"/>
                    <a:pt x="1119" y="3014"/>
                  </a:cubicBezTo>
                  <a:cubicBezTo>
                    <a:pt x="1164" y="2968"/>
                    <a:pt x="1187" y="2945"/>
                    <a:pt x="1233" y="2923"/>
                  </a:cubicBezTo>
                  <a:cubicBezTo>
                    <a:pt x="1278" y="2923"/>
                    <a:pt x="1301" y="2900"/>
                    <a:pt x="1347" y="2900"/>
                  </a:cubicBezTo>
                  <a:lnTo>
                    <a:pt x="1415" y="2900"/>
                  </a:lnTo>
                  <a:cubicBezTo>
                    <a:pt x="1415" y="2900"/>
                    <a:pt x="1438" y="2923"/>
                    <a:pt x="1438" y="2923"/>
                  </a:cubicBezTo>
                  <a:lnTo>
                    <a:pt x="1484" y="2923"/>
                  </a:lnTo>
                  <a:cubicBezTo>
                    <a:pt x="1484" y="2945"/>
                    <a:pt x="1484" y="2945"/>
                    <a:pt x="1484" y="2945"/>
                  </a:cubicBezTo>
                  <a:cubicBezTo>
                    <a:pt x="1507" y="2968"/>
                    <a:pt x="1507" y="2968"/>
                    <a:pt x="1507" y="2991"/>
                  </a:cubicBezTo>
                  <a:cubicBezTo>
                    <a:pt x="1507" y="2991"/>
                    <a:pt x="1529" y="3014"/>
                    <a:pt x="1529" y="3037"/>
                  </a:cubicBezTo>
                  <a:cubicBezTo>
                    <a:pt x="1529" y="3060"/>
                    <a:pt x="1529" y="3082"/>
                    <a:pt x="1529" y="3105"/>
                  </a:cubicBezTo>
                  <a:cubicBezTo>
                    <a:pt x="1507" y="3151"/>
                    <a:pt x="1507" y="3196"/>
                    <a:pt x="1484" y="3242"/>
                  </a:cubicBezTo>
                  <a:cubicBezTo>
                    <a:pt x="1461" y="3265"/>
                    <a:pt x="1438" y="3311"/>
                    <a:pt x="1415" y="3356"/>
                  </a:cubicBezTo>
                  <a:cubicBezTo>
                    <a:pt x="1347" y="3425"/>
                    <a:pt x="1278" y="3493"/>
                    <a:pt x="1210" y="3539"/>
                  </a:cubicBezTo>
                  <a:cubicBezTo>
                    <a:pt x="1073" y="3630"/>
                    <a:pt x="913" y="3721"/>
                    <a:pt x="753" y="3790"/>
                  </a:cubicBezTo>
                  <a:lnTo>
                    <a:pt x="776" y="3790"/>
                  </a:lnTo>
                  <a:cubicBezTo>
                    <a:pt x="594" y="3836"/>
                    <a:pt x="434" y="3881"/>
                    <a:pt x="251" y="3904"/>
                  </a:cubicBezTo>
                  <a:lnTo>
                    <a:pt x="69" y="3904"/>
                  </a:lnTo>
                  <a:cubicBezTo>
                    <a:pt x="23" y="3904"/>
                    <a:pt x="0" y="3950"/>
                    <a:pt x="0" y="3995"/>
                  </a:cubicBezTo>
                  <a:cubicBezTo>
                    <a:pt x="0" y="4041"/>
                    <a:pt x="23" y="4064"/>
                    <a:pt x="69" y="4064"/>
                  </a:cubicBezTo>
                  <a:cubicBezTo>
                    <a:pt x="102" y="4071"/>
                    <a:pt x="135" y="4073"/>
                    <a:pt x="169" y="4073"/>
                  </a:cubicBezTo>
                  <a:cubicBezTo>
                    <a:pt x="250" y="4073"/>
                    <a:pt x="330" y="4057"/>
                    <a:pt x="411" y="4041"/>
                  </a:cubicBezTo>
                  <a:cubicBezTo>
                    <a:pt x="548" y="4018"/>
                    <a:pt x="685" y="3973"/>
                    <a:pt x="822" y="3927"/>
                  </a:cubicBezTo>
                  <a:cubicBezTo>
                    <a:pt x="959" y="3881"/>
                    <a:pt x="1096" y="3813"/>
                    <a:pt x="1210" y="3721"/>
                  </a:cubicBezTo>
                  <a:cubicBezTo>
                    <a:pt x="1324" y="3653"/>
                    <a:pt x="1438" y="3584"/>
                    <a:pt x="1507" y="3470"/>
                  </a:cubicBezTo>
                  <a:cubicBezTo>
                    <a:pt x="1598" y="3379"/>
                    <a:pt x="1643" y="3265"/>
                    <a:pt x="1666" y="3128"/>
                  </a:cubicBezTo>
                  <a:cubicBezTo>
                    <a:pt x="1689" y="3082"/>
                    <a:pt x="1689" y="3014"/>
                    <a:pt x="1666" y="2968"/>
                  </a:cubicBezTo>
                  <a:cubicBezTo>
                    <a:pt x="1666" y="2900"/>
                    <a:pt x="1621" y="2854"/>
                    <a:pt x="1598" y="2831"/>
                  </a:cubicBezTo>
                  <a:cubicBezTo>
                    <a:pt x="1552" y="2786"/>
                    <a:pt x="1507" y="2763"/>
                    <a:pt x="1461" y="2763"/>
                  </a:cubicBezTo>
                  <a:cubicBezTo>
                    <a:pt x="1438" y="2740"/>
                    <a:pt x="1415" y="2740"/>
                    <a:pt x="1370" y="2740"/>
                  </a:cubicBezTo>
                  <a:cubicBezTo>
                    <a:pt x="1461" y="2649"/>
                    <a:pt x="1552" y="2557"/>
                    <a:pt x="1643" y="2466"/>
                  </a:cubicBezTo>
                  <a:cubicBezTo>
                    <a:pt x="1849" y="2261"/>
                    <a:pt x="2009" y="2010"/>
                    <a:pt x="2168" y="1758"/>
                  </a:cubicBezTo>
                  <a:cubicBezTo>
                    <a:pt x="2283" y="1576"/>
                    <a:pt x="2374" y="1370"/>
                    <a:pt x="2488" y="1165"/>
                  </a:cubicBezTo>
                  <a:cubicBezTo>
                    <a:pt x="2579" y="960"/>
                    <a:pt x="2693" y="777"/>
                    <a:pt x="2808" y="594"/>
                  </a:cubicBezTo>
                  <a:cubicBezTo>
                    <a:pt x="2899" y="503"/>
                    <a:pt x="2990" y="412"/>
                    <a:pt x="3081" y="343"/>
                  </a:cubicBezTo>
                  <a:cubicBezTo>
                    <a:pt x="3150" y="298"/>
                    <a:pt x="3241" y="229"/>
                    <a:pt x="3333" y="206"/>
                  </a:cubicBezTo>
                  <a:cubicBezTo>
                    <a:pt x="3378" y="184"/>
                    <a:pt x="3447" y="161"/>
                    <a:pt x="3515" y="161"/>
                  </a:cubicBezTo>
                  <a:cubicBezTo>
                    <a:pt x="3561" y="138"/>
                    <a:pt x="3584" y="92"/>
                    <a:pt x="3584" y="47"/>
                  </a:cubicBezTo>
                  <a:cubicBezTo>
                    <a:pt x="3584" y="24"/>
                    <a:pt x="3538" y="1"/>
                    <a:pt x="3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7" name="Google Shape;9950;p58"/>
            <p:cNvSpPr/>
            <p:nvPr/>
          </p:nvSpPr>
          <p:spPr>
            <a:xfrm>
              <a:off x="5066817" y="3074915"/>
              <a:ext cx="482801" cy="479032"/>
            </a:xfrm>
            <a:custGeom>
              <a:avLst/>
              <a:gdLst/>
              <a:ahLst/>
              <a:cxnLst/>
              <a:rect l="l" t="t" r="r" b="b"/>
              <a:pathLst>
                <a:path w="10250" h="10170" extrusionOk="0">
                  <a:moveTo>
                    <a:pt x="5114" y="480"/>
                  </a:moveTo>
                  <a:cubicBezTo>
                    <a:pt x="5319" y="480"/>
                    <a:pt x="5547" y="480"/>
                    <a:pt x="5753" y="526"/>
                  </a:cubicBezTo>
                  <a:lnTo>
                    <a:pt x="5798" y="526"/>
                  </a:lnTo>
                  <a:cubicBezTo>
                    <a:pt x="6186" y="594"/>
                    <a:pt x="6552" y="686"/>
                    <a:pt x="6917" y="823"/>
                  </a:cubicBezTo>
                  <a:cubicBezTo>
                    <a:pt x="7282" y="982"/>
                    <a:pt x="7624" y="1188"/>
                    <a:pt x="7921" y="1416"/>
                  </a:cubicBezTo>
                  <a:cubicBezTo>
                    <a:pt x="8241" y="1667"/>
                    <a:pt x="8515" y="1964"/>
                    <a:pt x="8766" y="2261"/>
                  </a:cubicBezTo>
                  <a:cubicBezTo>
                    <a:pt x="9017" y="2580"/>
                    <a:pt x="9199" y="2923"/>
                    <a:pt x="9359" y="3288"/>
                  </a:cubicBezTo>
                  <a:cubicBezTo>
                    <a:pt x="9519" y="3653"/>
                    <a:pt x="9633" y="4041"/>
                    <a:pt x="9679" y="4452"/>
                  </a:cubicBezTo>
                  <a:cubicBezTo>
                    <a:pt x="9747" y="4863"/>
                    <a:pt x="9747" y="5296"/>
                    <a:pt x="9679" y="5707"/>
                  </a:cubicBezTo>
                  <a:cubicBezTo>
                    <a:pt x="9633" y="6118"/>
                    <a:pt x="9519" y="6506"/>
                    <a:pt x="9359" y="6871"/>
                  </a:cubicBezTo>
                  <a:cubicBezTo>
                    <a:pt x="9199" y="7237"/>
                    <a:pt x="9017" y="7579"/>
                    <a:pt x="8766" y="7899"/>
                  </a:cubicBezTo>
                  <a:cubicBezTo>
                    <a:pt x="8537" y="8218"/>
                    <a:pt x="8241" y="8492"/>
                    <a:pt x="7944" y="8743"/>
                  </a:cubicBezTo>
                  <a:cubicBezTo>
                    <a:pt x="7624" y="8971"/>
                    <a:pt x="7259" y="9177"/>
                    <a:pt x="6894" y="9337"/>
                  </a:cubicBezTo>
                  <a:cubicBezTo>
                    <a:pt x="6529" y="9496"/>
                    <a:pt x="6141" y="9588"/>
                    <a:pt x="5730" y="9656"/>
                  </a:cubicBezTo>
                  <a:cubicBezTo>
                    <a:pt x="5524" y="9679"/>
                    <a:pt x="5319" y="9690"/>
                    <a:pt x="5114" y="9690"/>
                  </a:cubicBezTo>
                  <a:cubicBezTo>
                    <a:pt x="4908" y="9690"/>
                    <a:pt x="4703" y="9679"/>
                    <a:pt x="4497" y="9656"/>
                  </a:cubicBezTo>
                  <a:cubicBezTo>
                    <a:pt x="4109" y="9588"/>
                    <a:pt x="3721" y="9496"/>
                    <a:pt x="3356" y="9337"/>
                  </a:cubicBezTo>
                  <a:cubicBezTo>
                    <a:pt x="3014" y="9200"/>
                    <a:pt x="2694" y="9017"/>
                    <a:pt x="2397" y="8789"/>
                  </a:cubicBezTo>
                  <a:cubicBezTo>
                    <a:pt x="2374" y="8766"/>
                    <a:pt x="2329" y="8743"/>
                    <a:pt x="2306" y="8743"/>
                  </a:cubicBezTo>
                  <a:cubicBezTo>
                    <a:pt x="2101" y="8583"/>
                    <a:pt x="1918" y="8401"/>
                    <a:pt x="1758" y="8218"/>
                  </a:cubicBezTo>
                  <a:cubicBezTo>
                    <a:pt x="1644" y="8127"/>
                    <a:pt x="1553" y="8013"/>
                    <a:pt x="1461" y="7899"/>
                  </a:cubicBezTo>
                  <a:cubicBezTo>
                    <a:pt x="1347" y="7739"/>
                    <a:pt x="1256" y="7579"/>
                    <a:pt x="1165" y="7419"/>
                  </a:cubicBezTo>
                  <a:cubicBezTo>
                    <a:pt x="1142" y="7419"/>
                    <a:pt x="1142" y="7396"/>
                    <a:pt x="1142" y="7396"/>
                  </a:cubicBezTo>
                  <a:cubicBezTo>
                    <a:pt x="1142" y="7396"/>
                    <a:pt x="1142" y="7396"/>
                    <a:pt x="1142" y="7374"/>
                  </a:cubicBezTo>
                  <a:lnTo>
                    <a:pt x="1119" y="7374"/>
                  </a:lnTo>
                  <a:cubicBezTo>
                    <a:pt x="1119" y="7351"/>
                    <a:pt x="1119" y="7351"/>
                    <a:pt x="1096" y="7328"/>
                  </a:cubicBezTo>
                  <a:cubicBezTo>
                    <a:pt x="1096" y="7328"/>
                    <a:pt x="1096" y="7305"/>
                    <a:pt x="1096" y="7305"/>
                  </a:cubicBezTo>
                  <a:cubicBezTo>
                    <a:pt x="1005" y="7168"/>
                    <a:pt x="937" y="7008"/>
                    <a:pt x="868" y="6871"/>
                  </a:cubicBezTo>
                  <a:cubicBezTo>
                    <a:pt x="822" y="6734"/>
                    <a:pt x="777" y="6597"/>
                    <a:pt x="731" y="6483"/>
                  </a:cubicBezTo>
                  <a:cubicBezTo>
                    <a:pt x="731" y="6461"/>
                    <a:pt x="731" y="6461"/>
                    <a:pt x="731" y="6438"/>
                  </a:cubicBezTo>
                  <a:lnTo>
                    <a:pt x="708" y="6438"/>
                  </a:lnTo>
                  <a:cubicBezTo>
                    <a:pt x="708" y="6415"/>
                    <a:pt x="708" y="6415"/>
                    <a:pt x="708" y="6415"/>
                  </a:cubicBezTo>
                  <a:cubicBezTo>
                    <a:pt x="708" y="6392"/>
                    <a:pt x="708" y="6392"/>
                    <a:pt x="708" y="6392"/>
                  </a:cubicBezTo>
                  <a:cubicBezTo>
                    <a:pt x="708" y="6392"/>
                    <a:pt x="708" y="6369"/>
                    <a:pt x="708" y="6369"/>
                  </a:cubicBezTo>
                  <a:cubicBezTo>
                    <a:pt x="640" y="6141"/>
                    <a:pt x="594" y="5913"/>
                    <a:pt x="548" y="5684"/>
                  </a:cubicBezTo>
                  <a:cubicBezTo>
                    <a:pt x="526" y="5456"/>
                    <a:pt x="503" y="5205"/>
                    <a:pt x="526" y="4954"/>
                  </a:cubicBezTo>
                  <a:cubicBezTo>
                    <a:pt x="526" y="4954"/>
                    <a:pt x="526" y="4931"/>
                    <a:pt x="526" y="4931"/>
                  </a:cubicBezTo>
                  <a:cubicBezTo>
                    <a:pt x="526" y="4931"/>
                    <a:pt x="526" y="4931"/>
                    <a:pt x="526" y="4908"/>
                  </a:cubicBezTo>
                  <a:cubicBezTo>
                    <a:pt x="526" y="4908"/>
                    <a:pt x="526" y="4908"/>
                    <a:pt x="526" y="4886"/>
                  </a:cubicBezTo>
                  <a:cubicBezTo>
                    <a:pt x="526" y="4886"/>
                    <a:pt x="526" y="4886"/>
                    <a:pt x="526" y="4863"/>
                  </a:cubicBezTo>
                  <a:cubicBezTo>
                    <a:pt x="526" y="4726"/>
                    <a:pt x="548" y="4589"/>
                    <a:pt x="548" y="4452"/>
                  </a:cubicBezTo>
                  <a:cubicBezTo>
                    <a:pt x="571" y="4315"/>
                    <a:pt x="594" y="4178"/>
                    <a:pt x="640" y="4041"/>
                  </a:cubicBezTo>
                  <a:cubicBezTo>
                    <a:pt x="640" y="4041"/>
                    <a:pt x="640" y="4018"/>
                    <a:pt x="640" y="4018"/>
                  </a:cubicBezTo>
                  <a:cubicBezTo>
                    <a:pt x="640" y="3995"/>
                    <a:pt x="640" y="3995"/>
                    <a:pt x="663" y="3973"/>
                  </a:cubicBezTo>
                  <a:cubicBezTo>
                    <a:pt x="663" y="3950"/>
                    <a:pt x="663" y="3950"/>
                    <a:pt x="663" y="3927"/>
                  </a:cubicBezTo>
                  <a:cubicBezTo>
                    <a:pt x="663" y="3927"/>
                    <a:pt x="663" y="3904"/>
                    <a:pt x="663" y="3904"/>
                  </a:cubicBezTo>
                  <a:lnTo>
                    <a:pt x="685" y="3881"/>
                  </a:lnTo>
                  <a:cubicBezTo>
                    <a:pt x="685" y="3881"/>
                    <a:pt x="685" y="3881"/>
                    <a:pt x="685" y="3858"/>
                  </a:cubicBezTo>
                  <a:cubicBezTo>
                    <a:pt x="685" y="3836"/>
                    <a:pt x="685" y="3836"/>
                    <a:pt x="685" y="3836"/>
                  </a:cubicBezTo>
                  <a:cubicBezTo>
                    <a:pt x="685" y="3813"/>
                    <a:pt x="685" y="3813"/>
                    <a:pt x="685" y="3813"/>
                  </a:cubicBezTo>
                  <a:lnTo>
                    <a:pt x="708" y="3790"/>
                  </a:lnTo>
                  <a:cubicBezTo>
                    <a:pt x="708" y="3790"/>
                    <a:pt x="708" y="3767"/>
                    <a:pt x="708" y="3767"/>
                  </a:cubicBezTo>
                  <a:cubicBezTo>
                    <a:pt x="708" y="3767"/>
                    <a:pt x="708" y="3767"/>
                    <a:pt x="708" y="3744"/>
                  </a:cubicBezTo>
                  <a:cubicBezTo>
                    <a:pt x="708" y="3744"/>
                    <a:pt x="708" y="3744"/>
                    <a:pt x="731" y="3721"/>
                  </a:cubicBezTo>
                  <a:cubicBezTo>
                    <a:pt x="731" y="3699"/>
                    <a:pt x="731" y="3699"/>
                    <a:pt x="731" y="3676"/>
                  </a:cubicBezTo>
                  <a:cubicBezTo>
                    <a:pt x="777" y="3539"/>
                    <a:pt x="822" y="3425"/>
                    <a:pt x="868" y="3288"/>
                  </a:cubicBezTo>
                  <a:cubicBezTo>
                    <a:pt x="937" y="3174"/>
                    <a:pt x="982" y="3060"/>
                    <a:pt x="1051" y="2945"/>
                  </a:cubicBezTo>
                  <a:cubicBezTo>
                    <a:pt x="1051" y="2923"/>
                    <a:pt x="1051" y="2923"/>
                    <a:pt x="1051" y="2923"/>
                  </a:cubicBezTo>
                  <a:cubicBezTo>
                    <a:pt x="1051" y="2923"/>
                    <a:pt x="1051" y="2900"/>
                    <a:pt x="1073" y="2900"/>
                  </a:cubicBezTo>
                  <a:cubicBezTo>
                    <a:pt x="1165" y="2717"/>
                    <a:pt x="1279" y="2535"/>
                    <a:pt x="1393" y="2352"/>
                  </a:cubicBezTo>
                  <a:cubicBezTo>
                    <a:pt x="1416" y="2329"/>
                    <a:pt x="1439" y="2306"/>
                    <a:pt x="1461" y="2261"/>
                  </a:cubicBezTo>
                  <a:cubicBezTo>
                    <a:pt x="1507" y="2238"/>
                    <a:pt x="1530" y="2192"/>
                    <a:pt x="1553" y="2169"/>
                  </a:cubicBezTo>
                  <a:cubicBezTo>
                    <a:pt x="1781" y="1895"/>
                    <a:pt x="2032" y="1644"/>
                    <a:pt x="2306" y="1439"/>
                  </a:cubicBezTo>
                  <a:cubicBezTo>
                    <a:pt x="2626" y="1188"/>
                    <a:pt x="2968" y="1005"/>
                    <a:pt x="3310" y="846"/>
                  </a:cubicBezTo>
                  <a:cubicBezTo>
                    <a:pt x="3698" y="686"/>
                    <a:pt x="4086" y="572"/>
                    <a:pt x="4497" y="526"/>
                  </a:cubicBezTo>
                  <a:cubicBezTo>
                    <a:pt x="4520" y="503"/>
                    <a:pt x="4520" y="503"/>
                    <a:pt x="4520" y="503"/>
                  </a:cubicBezTo>
                  <a:cubicBezTo>
                    <a:pt x="4726" y="480"/>
                    <a:pt x="4908" y="480"/>
                    <a:pt x="5114" y="480"/>
                  </a:cubicBezTo>
                  <a:close/>
                  <a:moveTo>
                    <a:pt x="5114" y="1"/>
                  </a:moveTo>
                  <a:cubicBezTo>
                    <a:pt x="4771" y="1"/>
                    <a:pt x="4429" y="24"/>
                    <a:pt x="4086" y="92"/>
                  </a:cubicBezTo>
                  <a:cubicBezTo>
                    <a:pt x="3402" y="229"/>
                    <a:pt x="2763" y="526"/>
                    <a:pt x="2192" y="937"/>
                  </a:cubicBezTo>
                  <a:cubicBezTo>
                    <a:pt x="2055" y="1028"/>
                    <a:pt x="1918" y="1142"/>
                    <a:pt x="1781" y="1256"/>
                  </a:cubicBezTo>
                  <a:cubicBezTo>
                    <a:pt x="1644" y="1370"/>
                    <a:pt x="1507" y="1507"/>
                    <a:pt x="1370" y="1644"/>
                  </a:cubicBezTo>
                  <a:cubicBezTo>
                    <a:pt x="1188" y="1850"/>
                    <a:pt x="1028" y="2078"/>
                    <a:pt x="868" y="2306"/>
                  </a:cubicBezTo>
                  <a:cubicBezTo>
                    <a:pt x="822" y="2375"/>
                    <a:pt x="754" y="2466"/>
                    <a:pt x="708" y="2535"/>
                  </a:cubicBezTo>
                  <a:cubicBezTo>
                    <a:pt x="526" y="2854"/>
                    <a:pt x="389" y="3197"/>
                    <a:pt x="275" y="3539"/>
                  </a:cubicBezTo>
                  <a:cubicBezTo>
                    <a:pt x="275" y="3562"/>
                    <a:pt x="252" y="3585"/>
                    <a:pt x="252" y="3607"/>
                  </a:cubicBezTo>
                  <a:cubicBezTo>
                    <a:pt x="138" y="3973"/>
                    <a:pt x="69" y="4338"/>
                    <a:pt x="46" y="4703"/>
                  </a:cubicBezTo>
                  <a:cubicBezTo>
                    <a:pt x="1" y="5411"/>
                    <a:pt x="92" y="6141"/>
                    <a:pt x="343" y="6803"/>
                  </a:cubicBezTo>
                  <a:cubicBezTo>
                    <a:pt x="412" y="7008"/>
                    <a:pt x="503" y="7214"/>
                    <a:pt x="594" y="7396"/>
                  </a:cubicBezTo>
                  <a:cubicBezTo>
                    <a:pt x="663" y="7556"/>
                    <a:pt x="754" y="7693"/>
                    <a:pt x="845" y="7830"/>
                  </a:cubicBezTo>
                  <a:cubicBezTo>
                    <a:pt x="982" y="8035"/>
                    <a:pt x="1119" y="8241"/>
                    <a:pt x="1302" y="8424"/>
                  </a:cubicBezTo>
                  <a:cubicBezTo>
                    <a:pt x="1347" y="8492"/>
                    <a:pt x="1416" y="8583"/>
                    <a:pt x="1484" y="8652"/>
                  </a:cubicBezTo>
                  <a:cubicBezTo>
                    <a:pt x="1713" y="8880"/>
                    <a:pt x="1964" y="9085"/>
                    <a:pt x="2238" y="9268"/>
                  </a:cubicBezTo>
                  <a:cubicBezTo>
                    <a:pt x="2283" y="9291"/>
                    <a:pt x="2306" y="9314"/>
                    <a:pt x="2352" y="9337"/>
                  </a:cubicBezTo>
                  <a:cubicBezTo>
                    <a:pt x="2648" y="9542"/>
                    <a:pt x="2991" y="9702"/>
                    <a:pt x="3333" y="9839"/>
                  </a:cubicBezTo>
                  <a:cubicBezTo>
                    <a:pt x="3926" y="10068"/>
                    <a:pt x="4551" y="10169"/>
                    <a:pt x="5167" y="10169"/>
                  </a:cubicBezTo>
                  <a:cubicBezTo>
                    <a:pt x="5287" y="10169"/>
                    <a:pt x="5406" y="10166"/>
                    <a:pt x="5524" y="10158"/>
                  </a:cubicBezTo>
                  <a:cubicBezTo>
                    <a:pt x="6255" y="10090"/>
                    <a:pt x="6962" y="9884"/>
                    <a:pt x="7579" y="9542"/>
                  </a:cubicBezTo>
                  <a:cubicBezTo>
                    <a:pt x="7921" y="9359"/>
                    <a:pt x="8218" y="9131"/>
                    <a:pt x="8492" y="8880"/>
                  </a:cubicBezTo>
                  <a:cubicBezTo>
                    <a:pt x="8766" y="8652"/>
                    <a:pt x="9017" y="8378"/>
                    <a:pt x="9245" y="8081"/>
                  </a:cubicBezTo>
                  <a:cubicBezTo>
                    <a:pt x="9679" y="7488"/>
                    <a:pt x="9975" y="6780"/>
                    <a:pt x="10112" y="6050"/>
                  </a:cubicBezTo>
                  <a:cubicBezTo>
                    <a:pt x="10249" y="5319"/>
                    <a:pt x="10226" y="4543"/>
                    <a:pt x="10044" y="3813"/>
                  </a:cubicBezTo>
                  <a:cubicBezTo>
                    <a:pt x="9975" y="3470"/>
                    <a:pt x="9838" y="3128"/>
                    <a:pt x="9679" y="2808"/>
                  </a:cubicBezTo>
                  <a:cubicBezTo>
                    <a:pt x="9519" y="2489"/>
                    <a:pt x="9313" y="2192"/>
                    <a:pt x="9085" y="1895"/>
                  </a:cubicBezTo>
                  <a:cubicBezTo>
                    <a:pt x="8651" y="1325"/>
                    <a:pt x="8058" y="868"/>
                    <a:pt x="7419" y="549"/>
                  </a:cubicBezTo>
                  <a:cubicBezTo>
                    <a:pt x="7031" y="343"/>
                    <a:pt x="6620" y="206"/>
                    <a:pt x="6186" y="115"/>
                  </a:cubicBezTo>
                  <a:lnTo>
                    <a:pt x="6164" y="115"/>
                  </a:lnTo>
                  <a:cubicBezTo>
                    <a:pt x="6004" y="69"/>
                    <a:pt x="5844" y="47"/>
                    <a:pt x="5684" y="24"/>
                  </a:cubicBezTo>
                  <a:lnTo>
                    <a:pt x="5661" y="24"/>
                  </a:lnTo>
                  <a:cubicBezTo>
                    <a:pt x="5524" y="24"/>
                    <a:pt x="5410" y="1"/>
                    <a:pt x="5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8" name="Google Shape;9951;p58"/>
            <p:cNvSpPr/>
            <p:nvPr/>
          </p:nvSpPr>
          <p:spPr>
            <a:xfrm>
              <a:off x="5661419" y="3238366"/>
              <a:ext cx="479551" cy="479551"/>
            </a:xfrm>
            <a:custGeom>
              <a:avLst/>
              <a:gdLst/>
              <a:ahLst/>
              <a:cxnLst/>
              <a:rect l="l" t="t" r="r" b="b"/>
              <a:pathLst>
                <a:path w="10181" h="10181" extrusionOk="0">
                  <a:moveTo>
                    <a:pt x="5273" y="480"/>
                  </a:moveTo>
                  <a:cubicBezTo>
                    <a:pt x="5410" y="503"/>
                    <a:pt x="5547" y="503"/>
                    <a:pt x="5684" y="525"/>
                  </a:cubicBezTo>
                  <a:lnTo>
                    <a:pt x="5706" y="525"/>
                  </a:lnTo>
                  <a:cubicBezTo>
                    <a:pt x="6117" y="571"/>
                    <a:pt x="6505" y="685"/>
                    <a:pt x="6870" y="845"/>
                  </a:cubicBezTo>
                  <a:cubicBezTo>
                    <a:pt x="7236" y="1005"/>
                    <a:pt x="7578" y="1187"/>
                    <a:pt x="7875" y="1438"/>
                  </a:cubicBezTo>
                  <a:cubicBezTo>
                    <a:pt x="8194" y="1689"/>
                    <a:pt x="8491" y="1963"/>
                    <a:pt x="8742" y="2283"/>
                  </a:cubicBezTo>
                  <a:cubicBezTo>
                    <a:pt x="8970" y="2602"/>
                    <a:pt x="9176" y="2945"/>
                    <a:pt x="9336" y="3287"/>
                  </a:cubicBezTo>
                  <a:cubicBezTo>
                    <a:pt x="9473" y="3675"/>
                    <a:pt x="9587" y="4063"/>
                    <a:pt x="9655" y="4451"/>
                  </a:cubicBezTo>
                  <a:cubicBezTo>
                    <a:pt x="9701" y="4862"/>
                    <a:pt x="9701" y="5273"/>
                    <a:pt x="9655" y="5684"/>
                  </a:cubicBezTo>
                  <a:cubicBezTo>
                    <a:pt x="9587" y="6118"/>
                    <a:pt x="9473" y="6506"/>
                    <a:pt x="9313" y="6894"/>
                  </a:cubicBezTo>
                  <a:cubicBezTo>
                    <a:pt x="9153" y="7259"/>
                    <a:pt x="8970" y="7601"/>
                    <a:pt x="8719" y="7921"/>
                  </a:cubicBezTo>
                  <a:cubicBezTo>
                    <a:pt x="8468" y="8218"/>
                    <a:pt x="8194" y="8491"/>
                    <a:pt x="7898" y="8742"/>
                  </a:cubicBezTo>
                  <a:cubicBezTo>
                    <a:pt x="7578" y="8971"/>
                    <a:pt x="7236" y="9176"/>
                    <a:pt x="6848" y="9336"/>
                  </a:cubicBezTo>
                  <a:cubicBezTo>
                    <a:pt x="6482" y="9496"/>
                    <a:pt x="6094" y="9587"/>
                    <a:pt x="5706" y="9656"/>
                  </a:cubicBezTo>
                  <a:cubicBezTo>
                    <a:pt x="5501" y="9678"/>
                    <a:pt x="5290" y="9690"/>
                    <a:pt x="5079" y="9690"/>
                  </a:cubicBezTo>
                  <a:cubicBezTo>
                    <a:pt x="4868" y="9690"/>
                    <a:pt x="4656" y="9678"/>
                    <a:pt x="4451" y="9656"/>
                  </a:cubicBezTo>
                  <a:cubicBezTo>
                    <a:pt x="4040" y="9587"/>
                    <a:pt x="3652" y="9496"/>
                    <a:pt x="3264" y="9336"/>
                  </a:cubicBezTo>
                  <a:cubicBezTo>
                    <a:pt x="2922" y="9176"/>
                    <a:pt x="2579" y="8971"/>
                    <a:pt x="2283" y="8742"/>
                  </a:cubicBezTo>
                  <a:cubicBezTo>
                    <a:pt x="1963" y="8491"/>
                    <a:pt x="1666" y="8218"/>
                    <a:pt x="1415" y="7898"/>
                  </a:cubicBezTo>
                  <a:cubicBezTo>
                    <a:pt x="1187" y="7578"/>
                    <a:pt x="982" y="7236"/>
                    <a:pt x="822" y="6871"/>
                  </a:cubicBezTo>
                  <a:cubicBezTo>
                    <a:pt x="730" y="6620"/>
                    <a:pt x="639" y="6346"/>
                    <a:pt x="594" y="6095"/>
                  </a:cubicBezTo>
                  <a:cubicBezTo>
                    <a:pt x="571" y="6072"/>
                    <a:pt x="571" y="6072"/>
                    <a:pt x="571" y="6072"/>
                  </a:cubicBezTo>
                  <a:cubicBezTo>
                    <a:pt x="571" y="6072"/>
                    <a:pt x="571" y="6049"/>
                    <a:pt x="571" y="6049"/>
                  </a:cubicBezTo>
                  <a:cubicBezTo>
                    <a:pt x="548" y="5935"/>
                    <a:pt x="525" y="5821"/>
                    <a:pt x="502" y="5707"/>
                  </a:cubicBezTo>
                  <a:cubicBezTo>
                    <a:pt x="502" y="5570"/>
                    <a:pt x="479" y="5433"/>
                    <a:pt x="479" y="5296"/>
                  </a:cubicBezTo>
                  <a:cubicBezTo>
                    <a:pt x="479" y="5296"/>
                    <a:pt x="479" y="5273"/>
                    <a:pt x="479" y="5273"/>
                  </a:cubicBezTo>
                  <a:cubicBezTo>
                    <a:pt x="479" y="5273"/>
                    <a:pt x="479" y="5250"/>
                    <a:pt x="479" y="5250"/>
                  </a:cubicBezTo>
                  <a:cubicBezTo>
                    <a:pt x="479" y="5250"/>
                    <a:pt x="479" y="5227"/>
                    <a:pt x="479" y="5227"/>
                  </a:cubicBezTo>
                  <a:cubicBezTo>
                    <a:pt x="479" y="5227"/>
                    <a:pt x="479" y="5205"/>
                    <a:pt x="479" y="5205"/>
                  </a:cubicBezTo>
                  <a:lnTo>
                    <a:pt x="479" y="5159"/>
                  </a:lnTo>
                  <a:cubicBezTo>
                    <a:pt x="479" y="4931"/>
                    <a:pt x="479" y="4702"/>
                    <a:pt x="502" y="4474"/>
                  </a:cubicBezTo>
                  <a:cubicBezTo>
                    <a:pt x="571" y="4063"/>
                    <a:pt x="685" y="3675"/>
                    <a:pt x="845" y="3287"/>
                  </a:cubicBezTo>
                  <a:cubicBezTo>
                    <a:pt x="890" y="3196"/>
                    <a:pt x="936" y="3082"/>
                    <a:pt x="982" y="2991"/>
                  </a:cubicBezTo>
                  <a:cubicBezTo>
                    <a:pt x="982" y="2968"/>
                    <a:pt x="982" y="2968"/>
                    <a:pt x="1004" y="2945"/>
                  </a:cubicBezTo>
                  <a:cubicBezTo>
                    <a:pt x="1004" y="2945"/>
                    <a:pt x="1004" y="2922"/>
                    <a:pt x="1004" y="2922"/>
                  </a:cubicBezTo>
                  <a:cubicBezTo>
                    <a:pt x="1027" y="2922"/>
                    <a:pt x="1027" y="2922"/>
                    <a:pt x="1027" y="2899"/>
                  </a:cubicBezTo>
                  <a:cubicBezTo>
                    <a:pt x="1027" y="2876"/>
                    <a:pt x="1027" y="2876"/>
                    <a:pt x="1050" y="2876"/>
                  </a:cubicBezTo>
                  <a:cubicBezTo>
                    <a:pt x="1050" y="2876"/>
                    <a:pt x="1050" y="2854"/>
                    <a:pt x="1050" y="2854"/>
                  </a:cubicBezTo>
                  <a:cubicBezTo>
                    <a:pt x="1050" y="2854"/>
                    <a:pt x="1050" y="2854"/>
                    <a:pt x="1073" y="2831"/>
                  </a:cubicBezTo>
                  <a:cubicBezTo>
                    <a:pt x="1164" y="2648"/>
                    <a:pt x="1301" y="2443"/>
                    <a:pt x="1438" y="2283"/>
                  </a:cubicBezTo>
                  <a:cubicBezTo>
                    <a:pt x="1529" y="2146"/>
                    <a:pt x="1621" y="2032"/>
                    <a:pt x="1735" y="1918"/>
                  </a:cubicBezTo>
                  <a:cubicBezTo>
                    <a:pt x="1895" y="1735"/>
                    <a:pt x="2077" y="1575"/>
                    <a:pt x="2260" y="1438"/>
                  </a:cubicBezTo>
                  <a:cubicBezTo>
                    <a:pt x="2579" y="1210"/>
                    <a:pt x="2922" y="1005"/>
                    <a:pt x="3287" y="845"/>
                  </a:cubicBezTo>
                  <a:cubicBezTo>
                    <a:pt x="3310" y="845"/>
                    <a:pt x="3310" y="822"/>
                    <a:pt x="3333" y="822"/>
                  </a:cubicBezTo>
                  <a:cubicBezTo>
                    <a:pt x="3698" y="685"/>
                    <a:pt x="4063" y="571"/>
                    <a:pt x="4451" y="525"/>
                  </a:cubicBezTo>
                  <a:cubicBezTo>
                    <a:pt x="4702" y="480"/>
                    <a:pt x="4953" y="480"/>
                    <a:pt x="5204" y="480"/>
                  </a:cubicBezTo>
                  <a:close/>
                  <a:moveTo>
                    <a:pt x="5067" y="0"/>
                  </a:moveTo>
                  <a:cubicBezTo>
                    <a:pt x="4953" y="0"/>
                    <a:pt x="4862" y="0"/>
                    <a:pt x="4748" y="23"/>
                  </a:cubicBezTo>
                  <a:cubicBezTo>
                    <a:pt x="4474" y="23"/>
                    <a:pt x="4223" y="69"/>
                    <a:pt x="3972" y="115"/>
                  </a:cubicBezTo>
                  <a:cubicBezTo>
                    <a:pt x="3903" y="137"/>
                    <a:pt x="3812" y="160"/>
                    <a:pt x="3721" y="183"/>
                  </a:cubicBezTo>
                  <a:cubicBezTo>
                    <a:pt x="3333" y="297"/>
                    <a:pt x="2945" y="457"/>
                    <a:pt x="2602" y="640"/>
                  </a:cubicBezTo>
                  <a:cubicBezTo>
                    <a:pt x="2283" y="822"/>
                    <a:pt x="2009" y="1028"/>
                    <a:pt x="1735" y="1256"/>
                  </a:cubicBezTo>
                  <a:cubicBezTo>
                    <a:pt x="1461" y="1484"/>
                    <a:pt x="1210" y="1781"/>
                    <a:pt x="982" y="2078"/>
                  </a:cubicBezTo>
                  <a:cubicBezTo>
                    <a:pt x="548" y="2671"/>
                    <a:pt x="228" y="3379"/>
                    <a:pt x="91" y="4109"/>
                  </a:cubicBezTo>
                  <a:cubicBezTo>
                    <a:pt x="46" y="4360"/>
                    <a:pt x="0" y="4634"/>
                    <a:pt x="0" y="4885"/>
                  </a:cubicBezTo>
                  <a:cubicBezTo>
                    <a:pt x="0" y="4954"/>
                    <a:pt x="0" y="5022"/>
                    <a:pt x="0" y="5113"/>
                  </a:cubicBezTo>
                  <a:cubicBezTo>
                    <a:pt x="0" y="5433"/>
                    <a:pt x="23" y="5752"/>
                    <a:pt x="91" y="6049"/>
                  </a:cubicBezTo>
                  <a:cubicBezTo>
                    <a:pt x="114" y="6140"/>
                    <a:pt x="137" y="6255"/>
                    <a:pt x="160" y="6346"/>
                  </a:cubicBezTo>
                  <a:cubicBezTo>
                    <a:pt x="228" y="6665"/>
                    <a:pt x="342" y="6962"/>
                    <a:pt x="479" y="7259"/>
                  </a:cubicBezTo>
                  <a:cubicBezTo>
                    <a:pt x="479" y="7282"/>
                    <a:pt x="502" y="7305"/>
                    <a:pt x="502" y="7327"/>
                  </a:cubicBezTo>
                  <a:cubicBezTo>
                    <a:pt x="708" y="7738"/>
                    <a:pt x="959" y="8103"/>
                    <a:pt x="1255" y="8446"/>
                  </a:cubicBezTo>
                  <a:cubicBezTo>
                    <a:pt x="1598" y="8834"/>
                    <a:pt x="1986" y="9153"/>
                    <a:pt x="2420" y="9427"/>
                  </a:cubicBezTo>
                  <a:cubicBezTo>
                    <a:pt x="2511" y="9473"/>
                    <a:pt x="2602" y="9519"/>
                    <a:pt x="2693" y="9587"/>
                  </a:cubicBezTo>
                  <a:lnTo>
                    <a:pt x="2716" y="9587"/>
                  </a:lnTo>
                  <a:cubicBezTo>
                    <a:pt x="2739" y="9610"/>
                    <a:pt x="2762" y="9610"/>
                    <a:pt x="2808" y="9633"/>
                  </a:cubicBezTo>
                  <a:cubicBezTo>
                    <a:pt x="3470" y="9975"/>
                    <a:pt x="4177" y="10135"/>
                    <a:pt x="4930" y="10180"/>
                  </a:cubicBezTo>
                  <a:cubicBezTo>
                    <a:pt x="5318" y="10180"/>
                    <a:pt x="5706" y="10158"/>
                    <a:pt x="6072" y="10066"/>
                  </a:cubicBezTo>
                  <a:cubicBezTo>
                    <a:pt x="6437" y="9998"/>
                    <a:pt x="6802" y="9884"/>
                    <a:pt x="7144" y="9747"/>
                  </a:cubicBezTo>
                  <a:cubicBezTo>
                    <a:pt x="7783" y="9450"/>
                    <a:pt x="8377" y="9016"/>
                    <a:pt x="8856" y="8491"/>
                  </a:cubicBezTo>
                  <a:cubicBezTo>
                    <a:pt x="9358" y="7921"/>
                    <a:pt x="9724" y="7259"/>
                    <a:pt x="9952" y="6551"/>
                  </a:cubicBezTo>
                  <a:cubicBezTo>
                    <a:pt x="10066" y="6186"/>
                    <a:pt x="10135" y="5821"/>
                    <a:pt x="10157" y="5433"/>
                  </a:cubicBezTo>
                  <a:cubicBezTo>
                    <a:pt x="10180" y="5068"/>
                    <a:pt x="10157" y="4702"/>
                    <a:pt x="10112" y="4337"/>
                  </a:cubicBezTo>
                  <a:cubicBezTo>
                    <a:pt x="10020" y="3630"/>
                    <a:pt x="9746" y="2945"/>
                    <a:pt x="9358" y="2351"/>
                  </a:cubicBezTo>
                  <a:cubicBezTo>
                    <a:pt x="8970" y="1735"/>
                    <a:pt x="8445" y="1210"/>
                    <a:pt x="7829" y="799"/>
                  </a:cubicBezTo>
                  <a:cubicBezTo>
                    <a:pt x="7418" y="548"/>
                    <a:pt x="6962" y="343"/>
                    <a:pt x="6482" y="206"/>
                  </a:cubicBezTo>
                  <a:cubicBezTo>
                    <a:pt x="6482" y="206"/>
                    <a:pt x="6460" y="183"/>
                    <a:pt x="6460" y="183"/>
                  </a:cubicBezTo>
                  <a:lnTo>
                    <a:pt x="6414" y="183"/>
                  </a:lnTo>
                  <a:cubicBezTo>
                    <a:pt x="5980" y="69"/>
                    <a:pt x="5524" y="0"/>
                    <a:pt x="5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9" name="Google Shape;9952;p58"/>
            <p:cNvSpPr/>
            <p:nvPr/>
          </p:nvSpPr>
          <p:spPr>
            <a:xfrm>
              <a:off x="5521613" y="3364133"/>
              <a:ext cx="165612" cy="59726"/>
            </a:xfrm>
            <a:custGeom>
              <a:avLst/>
              <a:gdLst/>
              <a:ahLst/>
              <a:cxnLst/>
              <a:rect l="l" t="t" r="r" b="b"/>
              <a:pathLst>
                <a:path w="3516" h="1268" extrusionOk="0">
                  <a:moveTo>
                    <a:pt x="891" y="1"/>
                  </a:moveTo>
                  <a:cubicBezTo>
                    <a:pt x="663" y="1"/>
                    <a:pt x="434" y="24"/>
                    <a:pt x="229" y="69"/>
                  </a:cubicBezTo>
                  <a:cubicBezTo>
                    <a:pt x="92" y="115"/>
                    <a:pt x="1" y="229"/>
                    <a:pt x="24" y="343"/>
                  </a:cubicBezTo>
                  <a:cubicBezTo>
                    <a:pt x="44" y="466"/>
                    <a:pt x="138" y="552"/>
                    <a:pt x="256" y="552"/>
                  </a:cubicBezTo>
                  <a:cubicBezTo>
                    <a:pt x="269" y="552"/>
                    <a:pt x="283" y="551"/>
                    <a:pt x="298" y="549"/>
                  </a:cubicBezTo>
                  <a:cubicBezTo>
                    <a:pt x="457" y="503"/>
                    <a:pt x="617" y="503"/>
                    <a:pt x="777" y="480"/>
                  </a:cubicBezTo>
                  <a:cubicBezTo>
                    <a:pt x="1051" y="480"/>
                    <a:pt x="1347" y="503"/>
                    <a:pt x="1621" y="572"/>
                  </a:cubicBezTo>
                  <a:cubicBezTo>
                    <a:pt x="1987" y="663"/>
                    <a:pt x="2352" y="800"/>
                    <a:pt x="2694" y="960"/>
                  </a:cubicBezTo>
                  <a:cubicBezTo>
                    <a:pt x="2831" y="1051"/>
                    <a:pt x="2968" y="1142"/>
                    <a:pt x="3105" y="1211"/>
                  </a:cubicBezTo>
                  <a:cubicBezTo>
                    <a:pt x="3153" y="1249"/>
                    <a:pt x="3204" y="1267"/>
                    <a:pt x="3255" y="1267"/>
                  </a:cubicBezTo>
                  <a:cubicBezTo>
                    <a:pt x="3326" y="1267"/>
                    <a:pt x="3394" y="1232"/>
                    <a:pt x="3447" y="1165"/>
                  </a:cubicBezTo>
                  <a:cubicBezTo>
                    <a:pt x="3516" y="1074"/>
                    <a:pt x="3493" y="914"/>
                    <a:pt x="3379" y="823"/>
                  </a:cubicBezTo>
                  <a:cubicBezTo>
                    <a:pt x="2922" y="526"/>
                    <a:pt x="2420" y="275"/>
                    <a:pt x="1872" y="138"/>
                  </a:cubicBezTo>
                  <a:cubicBezTo>
                    <a:pt x="1553" y="47"/>
                    <a:pt x="1233" y="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0" name="Google Shape;9953;p58"/>
            <p:cNvSpPr/>
            <p:nvPr/>
          </p:nvSpPr>
          <p:spPr>
            <a:xfrm>
              <a:off x="5449590" y="2795400"/>
              <a:ext cx="31229" cy="144087"/>
            </a:xfrm>
            <a:custGeom>
              <a:avLst/>
              <a:gdLst/>
              <a:ahLst/>
              <a:cxnLst/>
              <a:rect l="l" t="t" r="r" b="b"/>
              <a:pathLst>
                <a:path w="663" h="3059" extrusionOk="0">
                  <a:moveTo>
                    <a:pt x="571" y="0"/>
                  </a:moveTo>
                  <a:cubicBezTo>
                    <a:pt x="525" y="0"/>
                    <a:pt x="503" y="46"/>
                    <a:pt x="480" y="69"/>
                  </a:cubicBezTo>
                  <a:cubicBezTo>
                    <a:pt x="320" y="1050"/>
                    <a:pt x="160" y="2009"/>
                    <a:pt x="0" y="2968"/>
                  </a:cubicBezTo>
                  <a:cubicBezTo>
                    <a:pt x="0" y="3013"/>
                    <a:pt x="46" y="3059"/>
                    <a:pt x="69" y="3059"/>
                  </a:cubicBezTo>
                  <a:cubicBezTo>
                    <a:pt x="115" y="3059"/>
                    <a:pt x="160" y="3036"/>
                    <a:pt x="160" y="2991"/>
                  </a:cubicBezTo>
                  <a:cubicBezTo>
                    <a:pt x="320" y="2032"/>
                    <a:pt x="480" y="1050"/>
                    <a:pt x="640" y="92"/>
                  </a:cubicBezTo>
                  <a:cubicBezTo>
                    <a:pt x="662" y="46"/>
                    <a:pt x="617" y="0"/>
                    <a:pt x="5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1" name="Google Shape;9954;p58"/>
            <p:cNvSpPr/>
            <p:nvPr/>
          </p:nvSpPr>
          <p:spPr>
            <a:xfrm>
              <a:off x="5961382" y="2905058"/>
              <a:ext cx="30146" cy="143333"/>
            </a:xfrm>
            <a:custGeom>
              <a:avLst/>
              <a:gdLst/>
              <a:ahLst/>
              <a:cxnLst/>
              <a:rect l="l" t="t" r="r" b="b"/>
              <a:pathLst>
                <a:path w="640" h="3043" extrusionOk="0">
                  <a:moveTo>
                    <a:pt x="548" y="1"/>
                  </a:moveTo>
                  <a:cubicBezTo>
                    <a:pt x="525" y="1"/>
                    <a:pt x="480" y="23"/>
                    <a:pt x="480" y="69"/>
                  </a:cubicBezTo>
                  <a:cubicBezTo>
                    <a:pt x="320" y="1028"/>
                    <a:pt x="160" y="1986"/>
                    <a:pt x="0" y="2968"/>
                  </a:cubicBezTo>
                  <a:cubicBezTo>
                    <a:pt x="0" y="3014"/>
                    <a:pt x="23" y="3036"/>
                    <a:pt x="69" y="3036"/>
                  </a:cubicBezTo>
                  <a:cubicBezTo>
                    <a:pt x="77" y="3041"/>
                    <a:pt x="85" y="3042"/>
                    <a:pt x="92" y="3042"/>
                  </a:cubicBezTo>
                  <a:cubicBezTo>
                    <a:pt x="123" y="3042"/>
                    <a:pt x="141" y="3005"/>
                    <a:pt x="160" y="2968"/>
                  </a:cubicBezTo>
                  <a:cubicBezTo>
                    <a:pt x="320" y="2009"/>
                    <a:pt x="480" y="1051"/>
                    <a:pt x="639" y="92"/>
                  </a:cubicBezTo>
                  <a:cubicBezTo>
                    <a:pt x="639" y="46"/>
                    <a:pt x="617"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2" name="Google Shape;9955;p58"/>
            <p:cNvSpPr/>
            <p:nvPr/>
          </p:nvSpPr>
          <p:spPr>
            <a:xfrm>
              <a:off x="5449590" y="2933038"/>
              <a:ext cx="516102" cy="133865"/>
            </a:xfrm>
            <a:custGeom>
              <a:avLst/>
              <a:gdLst/>
              <a:ahLst/>
              <a:cxnLst/>
              <a:rect l="l" t="t" r="r" b="b"/>
              <a:pathLst>
                <a:path w="10957" h="2842" extrusionOk="0">
                  <a:moveTo>
                    <a:pt x="1050" y="662"/>
                  </a:moveTo>
                  <a:cubicBezTo>
                    <a:pt x="1058" y="668"/>
                    <a:pt x="1066" y="673"/>
                    <a:pt x="1073" y="679"/>
                  </a:cubicBezTo>
                  <a:lnTo>
                    <a:pt x="1073" y="679"/>
                  </a:lnTo>
                  <a:cubicBezTo>
                    <a:pt x="1073" y="662"/>
                    <a:pt x="1071" y="662"/>
                    <a:pt x="1050" y="662"/>
                  </a:cubicBezTo>
                  <a:close/>
                  <a:moveTo>
                    <a:pt x="92" y="0"/>
                  </a:moveTo>
                  <a:cubicBezTo>
                    <a:pt x="69" y="0"/>
                    <a:pt x="46" y="0"/>
                    <a:pt x="46" y="23"/>
                  </a:cubicBezTo>
                  <a:cubicBezTo>
                    <a:pt x="0" y="69"/>
                    <a:pt x="23" y="114"/>
                    <a:pt x="46" y="137"/>
                  </a:cubicBezTo>
                  <a:cubicBezTo>
                    <a:pt x="137" y="205"/>
                    <a:pt x="206" y="274"/>
                    <a:pt x="297" y="320"/>
                  </a:cubicBezTo>
                  <a:cubicBezTo>
                    <a:pt x="297" y="342"/>
                    <a:pt x="297" y="342"/>
                    <a:pt x="297" y="342"/>
                  </a:cubicBezTo>
                  <a:cubicBezTo>
                    <a:pt x="320" y="342"/>
                    <a:pt x="343" y="365"/>
                    <a:pt x="366" y="365"/>
                  </a:cubicBezTo>
                  <a:cubicBezTo>
                    <a:pt x="366" y="365"/>
                    <a:pt x="366" y="388"/>
                    <a:pt x="366" y="388"/>
                  </a:cubicBezTo>
                  <a:cubicBezTo>
                    <a:pt x="480" y="479"/>
                    <a:pt x="594" y="548"/>
                    <a:pt x="731" y="639"/>
                  </a:cubicBezTo>
                  <a:cubicBezTo>
                    <a:pt x="731" y="639"/>
                    <a:pt x="754" y="662"/>
                    <a:pt x="777" y="662"/>
                  </a:cubicBezTo>
                  <a:cubicBezTo>
                    <a:pt x="799" y="685"/>
                    <a:pt x="799" y="685"/>
                    <a:pt x="822" y="708"/>
                  </a:cubicBezTo>
                  <a:cubicBezTo>
                    <a:pt x="822" y="708"/>
                    <a:pt x="845" y="708"/>
                    <a:pt x="845" y="730"/>
                  </a:cubicBezTo>
                  <a:lnTo>
                    <a:pt x="868" y="730"/>
                  </a:lnTo>
                  <a:cubicBezTo>
                    <a:pt x="891" y="730"/>
                    <a:pt x="891" y="753"/>
                    <a:pt x="891" y="753"/>
                  </a:cubicBezTo>
                  <a:cubicBezTo>
                    <a:pt x="1028" y="845"/>
                    <a:pt x="1165" y="913"/>
                    <a:pt x="1302" y="1004"/>
                  </a:cubicBezTo>
                  <a:cubicBezTo>
                    <a:pt x="1484" y="1118"/>
                    <a:pt x="1667" y="1210"/>
                    <a:pt x="1872" y="1324"/>
                  </a:cubicBezTo>
                  <a:lnTo>
                    <a:pt x="1895" y="1324"/>
                  </a:lnTo>
                  <a:cubicBezTo>
                    <a:pt x="1918" y="1347"/>
                    <a:pt x="1963" y="1370"/>
                    <a:pt x="1986" y="1370"/>
                  </a:cubicBezTo>
                  <a:lnTo>
                    <a:pt x="2009" y="1392"/>
                  </a:lnTo>
                  <a:lnTo>
                    <a:pt x="2032" y="1392"/>
                  </a:lnTo>
                  <a:cubicBezTo>
                    <a:pt x="2169" y="1461"/>
                    <a:pt x="2306" y="1529"/>
                    <a:pt x="2443" y="1598"/>
                  </a:cubicBezTo>
                  <a:cubicBezTo>
                    <a:pt x="2625" y="1689"/>
                    <a:pt x="2808" y="1758"/>
                    <a:pt x="3013" y="1826"/>
                  </a:cubicBezTo>
                  <a:cubicBezTo>
                    <a:pt x="3013" y="1849"/>
                    <a:pt x="3013" y="1849"/>
                    <a:pt x="3013" y="1849"/>
                  </a:cubicBezTo>
                  <a:cubicBezTo>
                    <a:pt x="3264" y="1940"/>
                    <a:pt x="3493" y="2031"/>
                    <a:pt x="3744" y="2100"/>
                  </a:cubicBezTo>
                  <a:cubicBezTo>
                    <a:pt x="4178" y="2260"/>
                    <a:pt x="4611" y="2374"/>
                    <a:pt x="5045" y="2465"/>
                  </a:cubicBezTo>
                  <a:cubicBezTo>
                    <a:pt x="5775" y="2648"/>
                    <a:pt x="6529" y="2762"/>
                    <a:pt x="7282" y="2808"/>
                  </a:cubicBezTo>
                  <a:lnTo>
                    <a:pt x="7327" y="2808"/>
                  </a:lnTo>
                  <a:cubicBezTo>
                    <a:pt x="7613" y="2830"/>
                    <a:pt x="7904" y="2842"/>
                    <a:pt x="8195" y="2842"/>
                  </a:cubicBezTo>
                  <a:cubicBezTo>
                    <a:pt x="8486" y="2842"/>
                    <a:pt x="8777" y="2830"/>
                    <a:pt x="9062" y="2808"/>
                  </a:cubicBezTo>
                  <a:cubicBezTo>
                    <a:pt x="9268" y="2785"/>
                    <a:pt x="9473" y="2762"/>
                    <a:pt x="9656" y="2739"/>
                  </a:cubicBezTo>
                  <a:lnTo>
                    <a:pt x="9678" y="2739"/>
                  </a:lnTo>
                  <a:cubicBezTo>
                    <a:pt x="9678" y="2739"/>
                    <a:pt x="9701" y="2716"/>
                    <a:pt x="9724" y="2716"/>
                  </a:cubicBezTo>
                  <a:lnTo>
                    <a:pt x="9838" y="2716"/>
                  </a:lnTo>
                  <a:cubicBezTo>
                    <a:pt x="9861" y="2716"/>
                    <a:pt x="9884" y="2693"/>
                    <a:pt x="9884" y="2693"/>
                  </a:cubicBezTo>
                  <a:lnTo>
                    <a:pt x="9907" y="2693"/>
                  </a:lnTo>
                  <a:cubicBezTo>
                    <a:pt x="10021" y="2671"/>
                    <a:pt x="10135" y="2648"/>
                    <a:pt x="10249" y="2625"/>
                  </a:cubicBezTo>
                  <a:lnTo>
                    <a:pt x="10363" y="2625"/>
                  </a:lnTo>
                  <a:cubicBezTo>
                    <a:pt x="10363" y="2625"/>
                    <a:pt x="10363" y="2602"/>
                    <a:pt x="10386" y="2602"/>
                  </a:cubicBezTo>
                  <a:lnTo>
                    <a:pt x="10432" y="2602"/>
                  </a:lnTo>
                  <a:cubicBezTo>
                    <a:pt x="10454" y="2602"/>
                    <a:pt x="10454" y="2602"/>
                    <a:pt x="10477" y="2579"/>
                  </a:cubicBezTo>
                  <a:cubicBezTo>
                    <a:pt x="10591" y="2556"/>
                    <a:pt x="10728" y="2534"/>
                    <a:pt x="10843" y="2511"/>
                  </a:cubicBezTo>
                  <a:cubicBezTo>
                    <a:pt x="10843" y="2511"/>
                    <a:pt x="10843" y="2511"/>
                    <a:pt x="10865" y="2488"/>
                  </a:cubicBezTo>
                  <a:lnTo>
                    <a:pt x="10911" y="2488"/>
                  </a:lnTo>
                  <a:cubicBezTo>
                    <a:pt x="10911" y="2488"/>
                    <a:pt x="10934" y="2465"/>
                    <a:pt x="10957" y="2442"/>
                  </a:cubicBezTo>
                  <a:cubicBezTo>
                    <a:pt x="10957" y="2420"/>
                    <a:pt x="10957" y="2397"/>
                    <a:pt x="10957" y="2374"/>
                  </a:cubicBezTo>
                  <a:cubicBezTo>
                    <a:pt x="10934" y="2374"/>
                    <a:pt x="10934" y="2351"/>
                    <a:pt x="10911" y="2351"/>
                  </a:cubicBezTo>
                  <a:cubicBezTo>
                    <a:pt x="10888" y="2328"/>
                    <a:pt x="10865" y="2328"/>
                    <a:pt x="10843" y="2328"/>
                  </a:cubicBezTo>
                  <a:cubicBezTo>
                    <a:pt x="10843" y="2328"/>
                    <a:pt x="10843" y="2328"/>
                    <a:pt x="10843" y="2351"/>
                  </a:cubicBezTo>
                  <a:lnTo>
                    <a:pt x="10797" y="2351"/>
                  </a:lnTo>
                  <a:cubicBezTo>
                    <a:pt x="10728" y="2374"/>
                    <a:pt x="10660" y="2397"/>
                    <a:pt x="10591" y="2397"/>
                  </a:cubicBezTo>
                  <a:lnTo>
                    <a:pt x="10614" y="2397"/>
                  </a:lnTo>
                  <a:cubicBezTo>
                    <a:pt x="10546" y="2420"/>
                    <a:pt x="10477" y="2420"/>
                    <a:pt x="10409" y="2442"/>
                  </a:cubicBezTo>
                  <a:cubicBezTo>
                    <a:pt x="10386" y="2442"/>
                    <a:pt x="10340" y="2465"/>
                    <a:pt x="10318" y="2465"/>
                  </a:cubicBezTo>
                  <a:lnTo>
                    <a:pt x="10295" y="2465"/>
                  </a:lnTo>
                  <a:cubicBezTo>
                    <a:pt x="10158" y="2488"/>
                    <a:pt x="10021" y="2511"/>
                    <a:pt x="9884" y="2534"/>
                  </a:cubicBezTo>
                  <a:cubicBezTo>
                    <a:pt x="9838" y="2556"/>
                    <a:pt x="9815" y="2556"/>
                    <a:pt x="9770" y="2556"/>
                  </a:cubicBezTo>
                  <a:lnTo>
                    <a:pt x="9701" y="2556"/>
                  </a:lnTo>
                  <a:cubicBezTo>
                    <a:pt x="9701" y="2579"/>
                    <a:pt x="9678" y="2579"/>
                    <a:pt x="9656" y="2579"/>
                  </a:cubicBezTo>
                  <a:cubicBezTo>
                    <a:pt x="9450" y="2602"/>
                    <a:pt x="9245" y="2625"/>
                    <a:pt x="9039" y="2648"/>
                  </a:cubicBezTo>
                  <a:cubicBezTo>
                    <a:pt x="8733" y="2664"/>
                    <a:pt x="8426" y="2680"/>
                    <a:pt x="8111" y="2680"/>
                  </a:cubicBezTo>
                  <a:cubicBezTo>
                    <a:pt x="7981" y="2680"/>
                    <a:pt x="7849" y="2677"/>
                    <a:pt x="7715" y="2671"/>
                  </a:cubicBezTo>
                  <a:cubicBezTo>
                    <a:pt x="7601" y="2671"/>
                    <a:pt x="7464" y="2648"/>
                    <a:pt x="7350" y="2648"/>
                  </a:cubicBezTo>
                  <a:cubicBezTo>
                    <a:pt x="6574" y="2602"/>
                    <a:pt x="5821" y="2488"/>
                    <a:pt x="5068" y="2305"/>
                  </a:cubicBezTo>
                  <a:cubicBezTo>
                    <a:pt x="4725" y="2237"/>
                    <a:pt x="4406" y="2146"/>
                    <a:pt x="4086" y="2054"/>
                  </a:cubicBezTo>
                  <a:cubicBezTo>
                    <a:pt x="3995" y="2009"/>
                    <a:pt x="3881" y="1986"/>
                    <a:pt x="3789" y="1940"/>
                  </a:cubicBezTo>
                  <a:lnTo>
                    <a:pt x="3767" y="1940"/>
                  </a:lnTo>
                  <a:cubicBezTo>
                    <a:pt x="3538" y="1872"/>
                    <a:pt x="3310" y="1780"/>
                    <a:pt x="3082" y="1689"/>
                  </a:cubicBezTo>
                  <a:cubicBezTo>
                    <a:pt x="2876" y="1621"/>
                    <a:pt x="2671" y="1529"/>
                    <a:pt x="2488" y="1438"/>
                  </a:cubicBezTo>
                  <a:cubicBezTo>
                    <a:pt x="2351" y="1370"/>
                    <a:pt x="2215" y="1324"/>
                    <a:pt x="2100" y="1255"/>
                  </a:cubicBezTo>
                  <a:cubicBezTo>
                    <a:pt x="2078" y="1233"/>
                    <a:pt x="2078" y="1233"/>
                    <a:pt x="2055" y="1233"/>
                  </a:cubicBezTo>
                  <a:cubicBezTo>
                    <a:pt x="2009" y="1210"/>
                    <a:pt x="1986" y="1187"/>
                    <a:pt x="1941" y="1164"/>
                  </a:cubicBezTo>
                  <a:cubicBezTo>
                    <a:pt x="1735" y="1073"/>
                    <a:pt x="1530" y="959"/>
                    <a:pt x="1324" y="822"/>
                  </a:cubicBezTo>
                  <a:cubicBezTo>
                    <a:pt x="1241" y="780"/>
                    <a:pt x="1157" y="738"/>
                    <a:pt x="1073" y="679"/>
                  </a:cubicBezTo>
                  <a:lnTo>
                    <a:pt x="1073" y="679"/>
                  </a:lnTo>
                  <a:cubicBezTo>
                    <a:pt x="1073" y="680"/>
                    <a:pt x="1073" y="683"/>
                    <a:pt x="1073" y="685"/>
                  </a:cubicBezTo>
                  <a:cubicBezTo>
                    <a:pt x="1050" y="662"/>
                    <a:pt x="1005" y="639"/>
                    <a:pt x="982" y="616"/>
                  </a:cubicBezTo>
                  <a:lnTo>
                    <a:pt x="913" y="571"/>
                  </a:lnTo>
                  <a:cubicBezTo>
                    <a:pt x="891" y="571"/>
                    <a:pt x="891" y="548"/>
                    <a:pt x="868" y="548"/>
                  </a:cubicBezTo>
                  <a:cubicBezTo>
                    <a:pt x="731" y="457"/>
                    <a:pt x="594" y="365"/>
                    <a:pt x="457" y="251"/>
                  </a:cubicBezTo>
                  <a:cubicBezTo>
                    <a:pt x="457" y="251"/>
                    <a:pt x="434" y="228"/>
                    <a:pt x="434" y="228"/>
                  </a:cubicBezTo>
                  <a:cubicBezTo>
                    <a:pt x="411" y="228"/>
                    <a:pt x="411" y="205"/>
                    <a:pt x="389" y="205"/>
                  </a:cubicBezTo>
                  <a:cubicBezTo>
                    <a:pt x="320" y="137"/>
                    <a:pt x="229" y="69"/>
                    <a:pt x="137" y="23"/>
                  </a:cubicBezTo>
                  <a:cubicBezTo>
                    <a:pt x="137"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3" name="Google Shape;9956;p58"/>
            <p:cNvSpPr/>
            <p:nvPr/>
          </p:nvSpPr>
          <p:spPr>
            <a:xfrm>
              <a:off x="5371113" y="2761014"/>
              <a:ext cx="547284" cy="177435"/>
            </a:xfrm>
            <a:custGeom>
              <a:avLst/>
              <a:gdLst/>
              <a:ahLst/>
              <a:cxnLst/>
              <a:rect l="l" t="t" r="r" b="b"/>
              <a:pathLst>
                <a:path w="11619" h="3767" extrusionOk="0">
                  <a:moveTo>
                    <a:pt x="23" y="0"/>
                  </a:moveTo>
                  <a:cubicBezTo>
                    <a:pt x="23" y="0"/>
                    <a:pt x="23" y="23"/>
                    <a:pt x="0" y="23"/>
                  </a:cubicBezTo>
                  <a:cubicBezTo>
                    <a:pt x="0" y="23"/>
                    <a:pt x="0" y="46"/>
                    <a:pt x="0" y="46"/>
                  </a:cubicBezTo>
                  <a:cubicBezTo>
                    <a:pt x="0" y="46"/>
                    <a:pt x="0" y="68"/>
                    <a:pt x="0" y="68"/>
                  </a:cubicBezTo>
                  <a:cubicBezTo>
                    <a:pt x="0" y="91"/>
                    <a:pt x="0" y="91"/>
                    <a:pt x="0" y="114"/>
                  </a:cubicBezTo>
                  <a:cubicBezTo>
                    <a:pt x="0" y="114"/>
                    <a:pt x="0" y="137"/>
                    <a:pt x="0" y="137"/>
                  </a:cubicBezTo>
                  <a:cubicBezTo>
                    <a:pt x="23" y="160"/>
                    <a:pt x="23" y="160"/>
                    <a:pt x="23" y="183"/>
                  </a:cubicBezTo>
                  <a:cubicBezTo>
                    <a:pt x="1575" y="662"/>
                    <a:pt x="3104" y="1141"/>
                    <a:pt x="4634" y="1621"/>
                  </a:cubicBezTo>
                  <a:cubicBezTo>
                    <a:pt x="6460" y="2191"/>
                    <a:pt x="8263" y="2762"/>
                    <a:pt x="10089" y="3332"/>
                  </a:cubicBezTo>
                  <a:cubicBezTo>
                    <a:pt x="10546" y="3469"/>
                    <a:pt x="11025" y="3606"/>
                    <a:pt x="11481" y="3766"/>
                  </a:cubicBezTo>
                  <a:cubicBezTo>
                    <a:pt x="11527" y="3743"/>
                    <a:pt x="11573" y="3743"/>
                    <a:pt x="11618" y="3721"/>
                  </a:cubicBezTo>
                  <a:cubicBezTo>
                    <a:pt x="11618" y="3675"/>
                    <a:pt x="11595" y="3629"/>
                    <a:pt x="11550" y="3629"/>
                  </a:cubicBezTo>
                  <a:lnTo>
                    <a:pt x="11550" y="3606"/>
                  </a:lnTo>
                  <a:cubicBezTo>
                    <a:pt x="10089" y="3150"/>
                    <a:pt x="8628" y="2693"/>
                    <a:pt x="7167" y="2237"/>
                  </a:cubicBezTo>
                  <a:cubicBezTo>
                    <a:pt x="5364" y="1666"/>
                    <a:pt x="3561" y="1118"/>
                    <a:pt x="1758" y="548"/>
                  </a:cubicBezTo>
                  <a:cubicBezTo>
                    <a:pt x="1187" y="365"/>
                    <a:pt x="617" y="183"/>
                    <a:pt x="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4" name="Google Shape;9957;p58"/>
            <p:cNvSpPr/>
            <p:nvPr/>
          </p:nvSpPr>
          <p:spPr>
            <a:xfrm>
              <a:off x="5371113" y="2762050"/>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5" name="Google Shape;9958;p58"/>
            <p:cNvSpPr/>
            <p:nvPr/>
          </p:nvSpPr>
          <p:spPr>
            <a:xfrm>
              <a:off x="5371113" y="276638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6" name="Google Shape;9959;p58"/>
            <p:cNvSpPr/>
            <p:nvPr/>
          </p:nvSpPr>
          <p:spPr>
            <a:xfrm>
              <a:off x="5371113" y="2766384"/>
              <a:ext cx="47" cy="47"/>
            </a:xfrm>
            <a:custGeom>
              <a:avLst/>
              <a:gdLst/>
              <a:ahLst/>
              <a:cxnLst/>
              <a:rect l="l" t="t" r="r" b="b"/>
              <a:pathLst>
                <a:path w="1" h="1" extrusionOk="0">
                  <a:moveTo>
                    <a:pt x="0" y="0"/>
                  </a:move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7" name="Google Shape;9960;p58"/>
            <p:cNvSpPr/>
            <p:nvPr/>
          </p:nvSpPr>
          <p:spPr>
            <a:xfrm>
              <a:off x="5371113" y="2766384"/>
              <a:ext cx="47" cy="47"/>
            </a:xfrm>
            <a:custGeom>
              <a:avLst/>
              <a:gdLst/>
              <a:ahLst/>
              <a:cxnLst/>
              <a:rect l="l" t="t" r="r" b="b"/>
              <a:pathLst>
                <a:path w="1" h="1" extrusionOk="0">
                  <a:moveTo>
                    <a:pt x="0" y="0"/>
                  </a:moveTo>
                  <a:lnTo>
                    <a:pt x="0" y="0"/>
                  </a:ln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8" name="Google Shape;9961;p58"/>
            <p:cNvSpPr/>
            <p:nvPr/>
          </p:nvSpPr>
          <p:spPr>
            <a:xfrm>
              <a:off x="6116215" y="2845942"/>
              <a:ext cx="16156" cy="8620"/>
            </a:xfrm>
            <a:custGeom>
              <a:avLst/>
              <a:gdLst/>
              <a:ahLst/>
              <a:cxnLst/>
              <a:rect l="l" t="t" r="r" b="b"/>
              <a:pathLst>
                <a:path w="343" h="183" extrusionOk="0">
                  <a:moveTo>
                    <a:pt x="228" y="0"/>
                  </a:moveTo>
                  <a:lnTo>
                    <a:pt x="137" y="46"/>
                  </a:lnTo>
                  <a:cubicBezTo>
                    <a:pt x="91" y="69"/>
                    <a:pt x="69" y="92"/>
                    <a:pt x="23" y="92"/>
                  </a:cubicBezTo>
                  <a:cubicBezTo>
                    <a:pt x="23" y="92"/>
                    <a:pt x="23" y="114"/>
                    <a:pt x="0" y="114"/>
                  </a:cubicBezTo>
                  <a:cubicBezTo>
                    <a:pt x="69" y="137"/>
                    <a:pt x="160" y="160"/>
                    <a:pt x="228" y="183"/>
                  </a:cubicBezTo>
                  <a:lnTo>
                    <a:pt x="251" y="183"/>
                  </a:lnTo>
                  <a:cubicBezTo>
                    <a:pt x="274" y="160"/>
                    <a:pt x="297" y="160"/>
                    <a:pt x="320" y="137"/>
                  </a:cubicBezTo>
                  <a:lnTo>
                    <a:pt x="343" y="137"/>
                  </a:lnTo>
                  <a:cubicBezTo>
                    <a:pt x="343" y="92"/>
                    <a:pt x="320" y="46"/>
                    <a:pt x="274" y="23"/>
                  </a:cubicBezTo>
                  <a:cubicBezTo>
                    <a:pt x="251" y="23"/>
                    <a:pt x="251" y="23"/>
                    <a:pt x="22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9" name="Google Shape;9962;p58"/>
            <p:cNvSpPr/>
            <p:nvPr/>
          </p:nvSpPr>
          <p:spPr>
            <a:xfrm>
              <a:off x="5911922" y="2848062"/>
              <a:ext cx="217237" cy="89306"/>
            </a:xfrm>
            <a:custGeom>
              <a:avLst/>
              <a:gdLst/>
              <a:ahLst/>
              <a:cxnLst/>
              <a:rect l="l" t="t" r="r" b="b"/>
              <a:pathLst>
                <a:path w="4612" h="1896" extrusionOk="0">
                  <a:moveTo>
                    <a:pt x="4497" y="1"/>
                  </a:moveTo>
                  <a:cubicBezTo>
                    <a:pt x="3264" y="480"/>
                    <a:pt x="2055" y="960"/>
                    <a:pt x="822" y="1439"/>
                  </a:cubicBezTo>
                  <a:cubicBezTo>
                    <a:pt x="754" y="1462"/>
                    <a:pt x="708" y="1484"/>
                    <a:pt x="639" y="1507"/>
                  </a:cubicBezTo>
                  <a:cubicBezTo>
                    <a:pt x="548" y="1553"/>
                    <a:pt x="457" y="1576"/>
                    <a:pt x="366" y="1621"/>
                  </a:cubicBezTo>
                  <a:cubicBezTo>
                    <a:pt x="251" y="1644"/>
                    <a:pt x="160" y="1690"/>
                    <a:pt x="46" y="1736"/>
                  </a:cubicBezTo>
                  <a:cubicBezTo>
                    <a:pt x="23" y="1736"/>
                    <a:pt x="23" y="1758"/>
                    <a:pt x="23" y="1781"/>
                  </a:cubicBezTo>
                  <a:cubicBezTo>
                    <a:pt x="0" y="1804"/>
                    <a:pt x="0" y="1827"/>
                    <a:pt x="23" y="1850"/>
                  </a:cubicBezTo>
                  <a:cubicBezTo>
                    <a:pt x="23" y="1873"/>
                    <a:pt x="46" y="1873"/>
                    <a:pt x="69" y="1873"/>
                  </a:cubicBezTo>
                  <a:cubicBezTo>
                    <a:pt x="69" y="1895"/>
                    <a:pt x="92" y="1895"/>
                    <a:pt x="92" y="1895"/>
                  </a:cubicBezTo>
                  <a:cubicBezTo>
                    <a:pt x="114" y="1873"/>
                    <a:pt x="160" y="1873"/>
                    <a:pt x="183" y="1850"/>
                  </a:cubicBezTo>
                  <a:cubicBezTo>
                    <a:pt x="480" y="1736"/>
                    <a:pt x="799" y="1621"/>
                    <a:pt x="1119" y="1484"/>
                  </a:cubicBezTo>
                  <a:cubicBezTo>
                    <a:pt x="2237" y="1051"/>
                    <a:pt x="3356" y="617"/>
                    <a:pt x="4474" y="183"/>
                  </a:cubicBezTo>
                  <a:cubicBezTo>
                    <a:pt x="4497" y="183"/>
                    <a:pt x="4520" y="161"/>
                    <a:pt x="4543" y="161"/>
                  </a:cubicBezTo>
                  <a:cubicBezTo>
                    <a:pt x="4565" y="138"/>
                    <a:pt x="4588" y="138"/>
                    <a:pt x="4588" y="138"/>
                  </a:cubicBezTo>
                  <a:cubicBezTo>
                    <a:pt x="4611" y="115"/>
                    <a:pt x="4611" y="115"/>
                    <a:pt x="4611" y="92"/>
                  </a:cubicBezTo>
                  <a:cubicBezTo>
                    <a:pt x="4611" y="69"/>
                    <a:pt x="4611" y="47"/>
                    <a:pt x="4611" y="47"/>
                  </a:cubicBezTo>
                  <a:cubicBezTo>
                    <a:pt x="4588" y="24"/>
                    <a:pt x="4588" y="1"/>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0" name="Google Shape;9963;p58"/>
            <p:cNvSpPr/>
            <p:nvPr/>
          </p:nvSpPr>
          <p:spPr>
            <a:xfrm>
              <a:off x="5371113" y="2761014"/>
              <a:ext cx="12953" cy="7536"/>
            </a:xfrm>
            <a:custGeom>
              <a:avLst/>
              <a:gdLst/>
              <a:ahLst/>
              <a:cxnLst/>
              <a:rect l="l" t="t" r="r" b="b"/>
              <a:pathLst>
                <a:path w="275" h="160" extrusionOk="0">
                  <a:moveTo>
                    <a:pt x="46" y="0"/>
                  </a:moveTo>
                  <a:cubicBezTo>
                    <a:pt x="23" y="0"/>
                    <a:pt x="23" y="0"/>
                    <a:pt x="0" y="23"/>
                  </a:cubicBezTo>
                  <a:cubicBezTo>
                    <a:pt x="0" y="46"/>
                    <a:pt x="0" y="46"/>
                    <a:pt x="0" y="46"/>
                  </a:cubicBezTo>
                  <a:cubicBezTo>
                    <a:pt x="0" y="46"/>
                    <a:pt x="0" y="68"/>
                    <a:pt x="0" y="68"/>
                  </a:cubicBezTo>
                  <a:cubicBezTo>
                    <a:pt x="0" y="91"/>
                    <a:pt x="0" y="91"/>
                    <a:pt x="0" y="114"/>
                  </a:cubicBezTo>
                  <a:cubicBezTo>
                    <a:pt x="0" y="114"/>
                    <a:pt x="0" y="137"/>
                    <a:pt x="0" y="137"/>
                  </a:cubicBezTo>
                  <a:cubicBezTo>
                    <a:pt x="0" y="137"/>
                    <a:pt x="0" y="160"/>
                    <a:pt x="23" y="160"/>
                  </a:cubicBezTo>
                  <a:lnTo>
                    <a:pt x="92" y="160"/>
                  </a:lnTo>
                  <a:cubicBezTo>
                    <a:pt x="137" y="137"/>
                    <a:pt x="206" y="91"/>
                    <a:pt x="274" y="68"/>
                  </a:cubicBezTo>
                  <a:cubicBezTo>
                    <a:pt x="183" y="46"/>
                    <a:pt x="114" y="23"/>
                    <a:pt x="46"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1" name="Google Shape;9964;p58"/>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2" name="Google Shape;9965;p58"/>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3" name="Google Shape;9966;p58"/>
            <p:cNvSpPr/>
            <p:nvPr/>
          </p:nvSpPr>
          <p:spPr>
            <a:xfrm>
              <a:off x="5371113" y="2762050"/>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4" name="Google Shape;9967;p58"/>
            <p:cNvSpPr/>
            <p:nvPr/>
          </p:nvSpPr>
          <p:spPr>
            <a:xfrm>
              <a:off x="5909755" y="2913678"/>
              <a:ext cx="10786" cy="20442"/>
            </a:xfrm>
            <a:custGeom>
              <a:avLst/>
              <a:gdLst/>
              <a:ahLst/>
              <a:cxnLst/>
              <a:rect l="l" t="t" r="r" b="b"/>
              <a:pathLst>
                <a:path w="229" h="434" extrusionOk="0">
                  <a:moveTo>
                    <a:pt x="160" y="0"/>
                  </a:moveTo>
                  <a:cubicBezTo>
                    <a:pt x="115" y="0"/>
                    <a:pt x="69" y="23"/>
                    <a:pt x="69" y="69"/>
                  </a:cubicBezTo>
                  <a:cubicBezTo>
                    <a:pt x="69" y="160"/>
                    <a:pt x="46" y="251"/>
                    <a:pt x="24" y="343"/>
                  </a:cubicBezTo>
                  <a:cubicBezTo>
                    <a:pt x="1" y="365"/>
                    <a:pt x="24" y="388"/>
                    <a:pt x="24" y="411"/>
                  </a:cubicBezTo>
                  <a:cubicBezTo>
                    <a:pt x="46" y="434"/>
                    <a:pt x="69" y="434"/>
                    <a:pt x="92" y="434"/>
                  </a:cubicBezTo>
                  <a:lnTo>
                    <a:pt x="138" y="434"/>
                  </a:lnTo>
                  <a:cubicBezTo>
                    <a:pt x="160" y="411"/>
                    <a:pt x="160" y="388"/>
                    <a:pt x="183" y="365"/>
                  </a:cubicBezTo>
                  <a:cubicBezTo>
                    <a:pt x="206" y="274"/>
                    <a:pt x="206" y="183"/>
                    <a:pt x="229" y="91"/>
                  </a:cubicBezTo>
                  <a:cubicBezTo>
                    <a:pt x="229" y="46"/>
                    <a:pt x="20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5" name="Google Shape;9968;p58"/>
            <p:cNvSpPr/>
            <p:nvPr/>
          </p:nvSpPr>
          <p:spPr>
            <a:xfrm>
              <a:off x="6124788" y="2829786"/>
              <a:ext cx="12953" cy="23693"/>
            </a:xfrm>
            <a:custGeom>
              <a:avLst/>
              <a:gdLst/>
              <a:ahLst/>
              <a:cxnLst/>
              <a:rect l="l" t="t" r="r" b="b"/>
              <a:pathLst>
                <a:path w="275" h="503" extrusionOk="0">
                  <a:moveTo>
                    <a:pt x="183" y="1"/>
                  </a:moveTo>
                  <a:cubicBezTo>
                    <a:pt x="161" y="1"/>
                    <a:pt x="115" y="46"/>
                    <a:pt x="115" y="69"/>
                  </a:cubicBezTo>
                  <a:cubicBezTo>
                    <a:pt x="115" y="138"/>
                    <a:pt x="92" y="183"/>
                    <a:pt x="92" y="229"/>
                  </a:cubicBezTo>
                  <a:cubicBezTo>
                    <a:pt x="69" y="298"/>
                    <a:pt x="46" y="343"/>
                    <a:pt x="24" y="389"/>
                  </a:cubicBezTo>
                  <a:cubicBezTo>
                    <a:pt x="1" y="412"/>
                    <a:pt x="1" y="435"/>
                    <a:pt x="24" y="457"/>
                  </a:cubicBezTo>
                  <a:cubicBezTo>
                    <a:pt x="24" y="480"/>
                    <a:pt x="46" y="480"/>
                    <a:pt x="69" y="503"/>
                  </a:cubicBezTo>
                  <a:lnTo>
                    <a:pt x="115" y="503"/>
                  </a:lnTo>
                  <a:cubicBezTo>
                    <a:pt x="138" y="480"/>
                    <a:pt x="161" y="480"/>
                    <a:pt x="161" y="457"/>
                  </a:cubicBezTo>
                  <a:cubicBezTo>
                    <a:pt x="229" y="343"/>
                    <a:pt x="252" y="229"/>
                    <a:pt x="275" y="92"/>
                  </a:cubicBezTo>
                  <a:cubicBezTo>
                    <a:pt x="275" y="69"/>
                    <a:pt x="252" y="24"/>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6" name="Google Shape;9969;p58"/>
            <p:cNvSpPr/>
            <p:nvPr/>
          </p:nvSpPr>
          <p:spPr>
            <a:xfrm>
              <a:off x="5370030" y="2743774"/>
              <a:ext cx="12953" cy="25859"/>
            </a:xfrm>
            <a:custGeom>
              <a:avLst/>
              <a:gdLst/>
              <a:ahLst/>
              <a:cxnLst/>
              <a:rect l="l" t="t" r="r" b="b"/>
              <a:pathLst>
                <a:path w="275" h="549" extrusionOk="0">
                  <a:moveTo>
                    <a:pt x="160" y="1"/>
                  </a:moveTo>
                  <a:cubicBezTo>
                    <a:pt x="137" y="1"/>
                    <a:pt x="115" y="24"/>
                    <a:pt x="92" y="46"/>
                  </a:cubicBezTo>
                  <a:cubicBezTo>
                    <a:pt x="69" y="92"/>
                    <a:pt x="46" y="161"/>
                    <a:pt x="23" y="229"/>
                  </a:cubicBezTo>
                  <a:cubicBezTo>
                    <a:pt x="23" y="275"/>
                    <a:pt x="23" y="298"/>
                    <a:pt x="23" y="320"/>
                  </a:cubicBezTo>
                  <a:cubicBezTo>
                    <a:pt x="0" y="366"/>
                    <a:pt x="23" y="412"/>
                    <a:pt x="23" y="457"/>
                  </a:cubicBezTo>
                  <a:cubicBezTo>
                    <a:pt x="23" y="503"/>
                    <a:pt x="46" y="549"/>
                    <a:pt x="115" y="549"/>
                  </a:cubicBezTo>
                  <a:cubicBezTo>
                    <a:pt x="137" y="526"/>
                    <a:pt x="183" y="503"/>
                    <a:pt x="183" y="457"/>
                  </a:cubicBezTo>
                  <a:cubicBezTo>
                    <a:pt x="183" y="412"/>
                    <a:pt x="160" y="366"/>
                    <a:pt x="183" y="320"/>
                  </a:cubicBezTo>
                  <a:cubicBezTo>
                    <a:pt x="183" y="275"/>
                    <a:pt x="183" y="252"/>
                    <a:pt x="206" y="206"/>
                  </a:cubicBezTo>
                  <a:cubicBezTo>
                    <a:pt x="206" y="183"/>
                    <a:pt x="229" y="138"/>
                    <a:pt x="251" y="115"/>
                  </a:cubicBezTo>
                  <a:cubicBezTo>
                    <a:pt x="274" y="69"/>
                    <a:pt x="251" y="24"/>
                    <a:pt x="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7" name="Google Shape;9970;p58"/>
            <p:cNvSpPr/>
            <p:nvPr/>
          </p:nvSpPr>
          <p:spPr>
            <a:xfrm>
              <a:off x="5375400" y="2743774"/>
              <a:ext cx="548367" cy="176399"/>
            </a:xfrm>
            <a:custGeom>
              <a:avLst/>
              <a:gdLst/>
              <a:ahLst/>
              <a:cxnLst/>
              <a:rect l="l" t="t" r="r" b="b"/>
              <a:pathLst>
                <a:path w="11642" h="3745" extrusionOk="0">
                  <a:moveTo>
                    <a:pt x="23" y="1"/>
                  </a:moveTo>
                  <a:cubicBezTo>
                    <a:pt x="23" y="1"/>
                    <a:pt x="23" y="1"/>
                    <a:pt x="23" y="24"/>
                  </a:cubicBezTo>
                  <a:cubicBezTo>
                    <a:pt x="23" y="24"/>
                    <a:pt x="1" y="46"/>
                    <a:pt x="1" y="46"/>
                  </a:cubicBezTo>
                  <a:cubicBezTo>
                    <a:pt x="1" y="69"/>
                    <a:pt x="1" y="69"/>
                    <a:pt x="1" y="92"/>
                  </a:cubicBezTo>
                  <a:cubicBezTo>
                    <a:pt x="1" y="115"/>
                    <a:pt x="1" y="115"/>
                    <a:pt x="23" y="138"/>
                  </a:cubicBezTo>
                  <a:cubicBezTo>
                    <a:pt x="23" y="138"/>
                    <a:pt x="23" y="138"/>
                    <a:pt x="46" y="161"/>
                  </a:cubicBezTo>
                  <a:cubicBezTo>
                    <a:pt x="1575" y="640"/>
                    <a:pt x="3105" y="1119"/>
                    <a:pt x="4657" y="1599"/>
                  </a:cubicBezTo>
                  <a:cubicBezTo>
                    <a:pt x="6460" y="2169"/>
                    <a:pt x="8286" y="2740"/>
                    <a:pt x="10089" y="3310"/>
                  </a:cubicBezTo>
                  <a:cubicBezTo>
                    <a:pt x="10569" y="3447"/>
                    <a:pt x="11025" y="3607"/>
                    <a:pt x="11504" y="3744"/>
                  </a:cubicBezTo>
                  <a:cubicBezTo>
                    <a:pt x="11527" y="3744"/>
                    <a:pt x="11573" y="3721"/>
                    <a:pt x="11619" y="3698"/>
                  </a:cubicBezTo>
                  <a:cubicBezTo>
                    <a:pt x="11641" y="3653"/>
                    <a:pt x="11596" y="3607"/>
                    <a:pt x="11573" y="3607"/>
                  </a:cubicBezTo>
                  <a:lnTo>
                    <a:pt x="11550" y="3607"/>
                  </a:lnTo>
                  <a:cubicBezTo>
                    <a:pt x="10089" y="3151"/>
                    <a:pt x="8628" y="2694"/>
                    <a:pt x="7168" y="2238"/>
                  </a:cubicBezTo>
                  <a:cubicBezTo>
                    <a:pt x="5364" y="1667"/>
                    <a:pt x="3561" y="1096"/>
                    <a:pt x="1758" y="526"/>
                  </a:cubicBezTo>
                  <a:cubicBezTo>
                    <a:pt x="1187" y="343"/>
                    <a:pt x="617" y="16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8" name="Google Shape;9971;p58"/>
            <p:cNvSpPr/>
            <p:nvPr/>
          </p:nvSpPr>
          <p:spPr>
            <a:xfrm>
              <a:off x="5376483" y="2744857"/>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9" name="Google Shape;9972;p58"/>
            <p:cNvSpPr/>
            <p:nvPr/>
          </p:nvSpPr>
          <p:spPr>
            <a:xfrm>
              <a:off x="5375400" y="2748107"/>
              <a:ext cx="47" cy="47"/>
            </a:xfrm>
            <a:custGeom>
              <a:avLst/>
              <a:gdLst/>
              <a:ahLst/>
              <a:cxnLst/>
              <a:rect l="l" t="t" r="r" b="b"/>
              <a:pathLst>
                <a:path w="1" h="1" extrusionOk="0">
                  <a:moveTo>
                    <a:pt x="1" y="0"/>
                  </a:move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0" name="Google Shape;9973;p58"/>
            <p:cNvSpPr/>
            <p:nvPr/>
          </p:nvSpPr>
          <p:spPr>
            <a:xfrm>
              <a:off x="5375400" y="2748107"/>
              <a:ext cx="47" cy="47"/>
            </a:xfrm>
            <a:custGeom>
              <a:avLst/>
              <a:gdLst/>
              <a:ahLst/>
              <a:cxnLst/>
              <a:rect l="l" t="t" r="r" b="b"/>
              <a:pathLst>
                <a:path w="1" h="1" extrusionOk="0">
                  <a:moveTo>
                    <a:pt x="1" y="0"/>
                  </a:move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1" name="Google Shape;9974;p58"/>
            <p:cNvSpPr/>
            <p:nvPr/>
          </p:nvSpPr>
          <p:spPr>
            <a:xfrm>
              <a:off x="5375400" y="2748107"/>
              <a:ext cx="47" cy="47"/>
            </a:xfrm>
            <a:custGeom>
              <a:avLst/>
              <a:gdLst/>
              <a:ahLst/>
              <a:cxnLst/>
              <a:rect l="l" t="t" r="r" b="b"/>
              <a:pathLst>
                <a:path w="1" h="1" extrusionOk="0">
                  <a:moveTo>
                    <a:pt x="1" y="0"/>
                  </a:moveTo>
                  <a:lnTo>
                    <a:pt x="1" y="0"/>
                  </a:ln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2" name="Google Shape;9975;p58"/>
            <p:cNvSpPr/>
            <p:nvPr/>
          </p:nvSpPr>
          <p:spPr>
            <a:xfrm>
              <a:off x="5589349" y="2659929"/>
              <a:ext cx="548367" cy="176352"/>
            </a:xfrm>
            <a:custGeom>
              <a:avLst/>
              <a:gdLst/>
              <a:ahLst/>
              <a:cxnLst/>
              <a:rect l="l" t="t" r="r" b="b"/>
              <a:pathLst>
                <a:path w="11642" h="3744" extrusionOk="0">
                  <a:moveTo>
                    <a:pt x="92" y="0"/>
                  </a:moveTo>
                  <a:cubicBezTo>
                    <a:pt x="69" y="0"/>
                    <a:pt x="24" y="23"/>
                    <a:pt x="24" y="69"/>
                  </a:cubicBezTo>
                  <a:cubicBezTo>
                    <a:pt x="1" y="92"/>
                    <a:pt x="24" y="137"/>
                    <a:pt x="69" y="160"/>
                  </a:cubicBezTo>
                  <a:cubicBezTo>
                    <a:pt x="1872" y="731"/>
                    <a:pt x="3676" y="1279"/>
                    <a:pt x="5479" y="1849"/>
                  </a:cubicBezTo>
                  <a:cubicBezTo>
                    <a:pt x="7099" y="2351"/>
                    <a:pt x="8720" y="2876"/>
                    <a:pt x="10363" y="3379"/>
                  </a:cubicBezTo>
                  <a:lnTo>
                    <a:pt x="11528" y="3744"/>
                  </a:lnTo>
                  <a:cubicBezTo>
                    <a:pt x="11550" y="3744"/>
                    <a:pt x="11573" y="3721"/>
                    <a:pt x="11596" y="3721"/>
                  </a:cubicBezTo>
                  <a:cubicBezTo>
                    <a:pt x="11596" y="3721"/>
                    <a:pt x="11619" y="3721"/>
                    <a:pt x="11619" y="3698"/>
                  </a:cubicBezTo>
                  <a:cubicBezTo>
                    <a:pt x="11642" y="3652"/>
                    <a:pt x="11596" y="3607"/>
                    <a:pt x="11573" y="3584"/>
                  </a:cubicBezTo>
                  <a:cubicBezTo>
                    <a:pt x="10227" y="3173"/>
                    <a:pt x="8903" y="2762"/>
                    <a:pt x="7556" y="2329"/>
                  </a:cubicBezTo>
                  <a:cubicBezTo>
                    <a:pt x="5798" y="1781"/>
                    <a:pt x="4018" y="1233"/>
                    <a:pt x="2260" y="685"/>
                  </a:cubicBezTo>
                  <a:lnTo>
                    <a:pt x="1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3" name="Google Shape;9976;p58"/>
            <p:cNvSpPr/>
            <p:nvPr/>
          </p:nvSpPr>
          <p:spPr>
            <a:xfrm>
              <a:off x="5917292" y="2829786"/>
              <a:ext cx="217237" cy="89306"/>
            </a:xfrm>
            <a:custGeom>
              <a:avLst/>
              <a:gdLst/>
              <a:ahLst/>
              <a:cxnLst/>
              <a:rect l="l" t="t" r="r" b="b"/>
              <a:pathLst>
                <a:path w="4612" h="1896" extrusionOk="0">
                  <a:moveTo>
                    <a:pt x="4474" y="1"/>
                  </a:moveTo>
                  <a:cubicBezTo>
                    <a:pt x="3265" y="480"/>
                    <a:pt x="2032" y="959"/>
                    <a:pt x="822" y="1439"/>
                  </a:cubicBezTo>
                  <a:cubicBezTo>
                    <a:pt x="754" y="1462"/>
                    <a:pt x="685" y="1484"/>
                    <a:pt x="617" y="1507"/>
                  </a:cubicBezTo>
                  <a:cubicBezTo>
                    <a:pt x="525" y="1553"/>
                    <a:pt x="434" y="1576"/>
                    <a:pt x="366" y="1621"/>
                  </a:cubicBezTo>
                  <a:cubicBezTo>
                    <a:pt x="252" y="1667"/>
                    <a:pt x="137" y="1690"/>
                    <a:pt x="46" y="1736"/>
                  </a:cubicBezTo>
                  <a:cubicBezTo>
                    <a:pt x="23" y="1758"/>
                    <a:pt x="0" y="1781"/>
                    <a:pt x="0" y="1781"/>
                  </a:cubicBezTo>
                  <a:cubicBezTo>
                    <a:pt x="0" y="1804"/>
                    <a:pt x="0" y="1827"/>
                    <a:pt x="0" y="1850"/>
                  </a:cubicBezTo>
                  <a:cubicBezTo>
                    <a:pt x="23" y="1872"/>
                    <a:pt x="23" y="1872"/>
                    <a:pt x="46" y="1895"/>
                  </a:cubicBezTo>
                  <a:lnTo>
                    <a:pt x="92" y="1895"/>
                  </a:lnTo>
                  <a:cubicBezTo>
                    <a:pt x="115" y="1872"/>
                    <a:pt x="137" y="1872"/>
                    <a:pt x="160" y="1872"/>
                  </a:cubicBezTo>
                  <a:cubicBezTo>
                    <a:pt x="480" y="1736"/>
                    <a:pt x="777" y="1621"/>
                    <a:pt x="1096" y="1507"/>
                  </a:cubicBezTo>
                  <a:cubicBezTo>
                    <a:pt x="2215" y="1051"/>
                    <a:pt x="3333" y="617"/>
                    <a:pt x="4451" y="183"/>
                  </a:cubicBezTo>
                  <a:cubicBezTo>
                    <a:pt x="4474" y="183"/>
                    <a:pt x="4520" y="161"/>
                    <a:pt x="4543" y="161"/>
                  </a:cubicBezTo>
                  <a:cubicBezTo>
                    <a:pt x="4543" y="161"/>
                    <a:pt x="4566" y="138"/>
                    <a:pt x="4588" y="138"/>
                  </a:cubicBezTo>
                  <a:cubicBezTo>
                    <a:pt x="4588" y="138"/>
                    <a:pt x="4588" y="115"/>
                    <a:pt x="4588" y="115"/>
                  </a:cubicBezTo>
                  <a:cubicBezTo>
                    <a:pt x="4611" y="92"/>
                    <a:pt x="4611" y="69"/>
                    <a:pt x="4588" y="46"/>
                  </a:cubicBezTo>
                  <a:cubicBezTo>
                    <a:pt x="4588" y="24"/>
                    <a:pt x="4566" y="1"/>
                    <a:pt x="4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4" name="Google Shape;9977;p58"/>
            <p:cNvSpPr/>
            <p:nvPr/>
          </p:nvSpPr>
          <p:spPr>
            <a:xfrm>
              <a:off x="5375400" y="2659929"/>
              <a:ext cx="219356" cy="90343"/>
            </a:xfrm>
            <a:custGeom>
              <a:avLst/>
              <a:gdLst/>
              <a:ahLst/>
              <a:cxnLst/>
              <a:rect l="l" t="t" r="r" b="b"/>
              <a:pathLst>
                <a:path w="4657" h="1918" extrusionOk="0">
                  <a:moveTo>
                    <a:pt x="4588" y="0"/>
                  </a:moveTo>
                  <a:cubicBezTo>
                    <a:pt x="4566" y="0"/>
                    <a:pt x="4566" y="0"/>
                    <a:pt x="4543" y="23"/>
                  </a:cubicBezTo>
                  <a:cubicBezTo>
                    <a:pt x="3424" y="457"/>
                    <a:pt x="2306" y="891"/>
                    <a:pt x="1187" y="1324"/>
                  </a:cubicBezTo>
                  <a:cubicBezTo>
                    <a:pt x="822" y="1461"/>
                    <a:pt x="434" y="1598"/>
                    <a:pt x="69" y="1758"/>
                  </a:cubicBezTo>
                  <a:cubicBezTo>
                    <a:pt x="46" y="1758"/>
                    <a:pt x="46" y="1781"/>
                    <a:pt x="23" y="1781"/>
                  </a:cubicBezTo>
                  <a:cubicBezTo>
                    <a:pt x="23" y="1781"/>
                    <a:pt x="23" y="1781"/>
                    <a:pt x="23" y="1804"/>
                  </a:cubicBezTo>
                  <a:cubicBezTo>
                    <a:pt x="23" y="1804"/>
                    <a:pt x="1" y="1826"/>
                    <a:pt x="1" y="1826"/>
                  </a:cubicBezTo>
                  <a:cubicBezTo>
                    <a:pt x="1" y="1849"/>
                    <a:pt x="1" y="1849"/>
                    <a:pt x="1" y="1872"/>
                  </a:cubicBezTo>
                  <a:cubicBezTo>
                    <a:pt x="1" y="1895"/>
                    <a:pt x="1" y="1895"/>
                    <a:pt x="23" y="1918"/>
                  </a:cubicBezTo>
                  <a:lnTo>
                    <a:pt x="92" y="1918"/>
                  </a:lnTo>
                  <a:cubicBezTo>
                    <a:pt x="1553" y="1347"/>
                    <a:pt x="2991" y="776"/>
                    <a:pt x="4451" y="229"/>
                  </a:cubicBezTo>
                  <a:cubicBezTo>
                    <a:pt x="4497" y="206"/>
                    <a:pt x="4566" y="183"/>
                    <a:pt x="4611" y="160"/>
                  </a:cubicBezTo>
                  <a:cubicBezTo>
                    <a:pt x="4634" y="137"/>
                    <a:pt x="4657" y="115"/>
                    <a:pt x="4657" y="115"/>
                  </a:cubicBezTo>
                  <a:cubicBezTo>
                    <a:pt x="4657" y="92"/>
                    <a:pt x="4657" y="69"/>
                    <a:pt x="4657" y="46"/>
                  </a:cubicBezTo>
                  <a:cubicBezTo>
                    <a:pt x="4634" y="23"/>
                    <a:pt x="4634" y="23"/>
                    <a:pt x="46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5" name="Google Shape;9978;p58"/>
            <p:cNvSpPr/>
            <p:nvPr/>
          </p:nvSpPr>
          <p:spPr>
            <a:xfrm>
              <a:off x="5376483" y="2744857"/>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6" name="Google Shape;9979;p58"/>
            <p:cNvSpPr/>
            <p:nvPr/>
          </p:nvSpPr>
          <p:spPr>
            <a:xfrm>
              <a:off x="6093605" y="2938407"/>
              <a:ext cx="67780" cy="66697"/>
            </a:xfrm>
            <a:custGeom>
              <a:avLst/>
              <a:gdLst/>
              <a:ahLst/>
              <a:cxnLst/>
              <a:rect l="l" t="t" r="r" b="b"/>
              <a:pathLst>
                <a:path w="1439" h="1416" extrusionOk="0">
                  <a:moveTo>
                    <a:pt x="800" y="137"/>
                  </a:moveTo>
                  <a:cubicBezTo>
                    <a:pt x="845" y="160"/>
                    <a:pt x="891" y="160"/>
                    <a:pt x="937" y="183"/>
                  </a:cubicBezTo>
                  <a:cubicBezTo>
                    <a:pt x="982" y="206"/>
                    <a:pt x="1028" y="228"/>
                    <a:pt x="1074" y="251"/>
                  </a:cubicBezTo>
                  <a:cubicBezTo>
                    <a:pt x="1096" y="274"/>
                    <a:pt x="1142" y="320"/>
                    <a:pt x="1165" y="365"/>
                  </a:cubicBezTo>
                  <a:cubicBezTo>
                    <a:pt x="1211" y="388"/>
                    <a:pt x="1233" y="434"/>
                    <a:pt x="1256" y="480"/>
                  </a:cubicBezTo>
                  <a:cubicBezTo>
                    <a:pt x="1279" y="525"/>
                    <a:pt x="1279" y="571"/>
                    <a:pt x="1279" y="639"/>
                  </a:cubicBezTo>
                  <a:cubicBezTo>
                    <a:pt x="1302" y="685"/>
                    <a:pt x="1302" y="731"/>
                    <a:pt x="1279" y="799"/>
                  </a:cubicBezTo>
                  <a:cubicBezTo>
                    <a:pt x="1279" y="845"/>
                    <a:pt x="1256" y="890"/>
                    <a:pt x="1256" y="936"/>
                  </a:cubicBezTo>
                  <a:cubicBezTo>
                    <a:pt x="1233" y="982"/>
                    <a:pt x="1211" y="1027"/>
                    <a:pt x="1165" y="1050"/>
                  </a:cubicBezTo>
                  <a:cubicBezTo>
                    <a:pt x="1142" y="1096"/>
                    <a:pt x="1119" y="1119"/>
                    <a:pt x="1074" y="1164"/>
                  </a:cubicBezTo>
                  <a:cubicBezTo>
                    <a:pt x="1028" y="1187"/>
                    <a:pt x="982" y="1210"/>
                    <a:pt x="937" y="1233"/>
                  </a:cubicBezTo>
                  <a:cubicBezTo>
                    <a:pt x="891" y="1256"/>
                    <a:pt x="845" y="1256"/>
                    <a:pt x="800" y="1278"/>
                  </a:cubicBezTo>
                  <a:lnTo>
                    <a:pt x="640" y="1278"/>
                  </a:lnTo>
                  <a:cubicBezTo>
                    <a:pt x="594" y="1256"/>
                    <a:pt x="549" y="1256"/>
                    <a:pt x="503" y="1233"/>
                  </a:cubicBezTo>
                  <a:cubicBezTo>
                    <a:pt x="457" y="1210"/>
                    <a:pt x="412" y="1187"/>
                    <a:pt x="366" y="1164"/>
                  </a:cubicBezTo>
                  <a:cubicBezTo>
                    <a:pt x="343" y="1119"/>
                    <a:pt x="298" y="1096"/>
                    <a:pt x="275" y="1050"/>
                  </a:cubicBezTo>
                  <a:cubicBezTo>
                    <a:pt x="252" y="1027"/>
                    <a:pt x="206" y="982"/>
                    <a:pt x="206" y="936"/>
                  </a:cubicBezTo>
                  <a:cubicBezTo>
                    <a:pt x="183" y="890"/>
                    <a:pt x="161" y="845"/>
                    <a:pt x="161" y="776"/>
                  </a:cubicBezTo>
                  <a:cubicBezTo>
                    <a:pt x="161" y="731"/>
                    <a:pt x="161" y="685"/>
                    <a:pt x="161" y="639"/>
                  </a:cubicBezTo>
                  <a:cubicBezTo>
                    <a:pt x="161" y="594"/>
                    <a:pt x="183" y="525"/>
                    <a:pt x="206" y="480"/>
                  </a:cubicBezTo>
                  <a:cubicBezTo>
                    <a:pt x="206" y="434"/>
                    <a:pt x="229" y="411"/>
                    <a:pt x="275" y="365"/>
                  </a:cubicBezTo>
                  <a:cubicBezTo>
                    <a:pt x="298" y="320"/>
                    <a:pt x="343" y="297"/>
                    <a:pt x="366" y="251"/>
                  </a:cubicBezTo>
                  <a:cubicBezTo>
                    <a:pt x="412" y="228"/>
                    <a:pt x="457" y="206"/>
                    <a:pt x="503" y="183"/>
                  </a:cubicBezTo>
                  <a:cubicBezTo>
                    <a:pt x="526" y="183"/>
                    <a:pt x="526" y="160"/>
                    <a:pt x="549" y="160"/>
                  </a:cubicBezTo>
                  <a:cubicBezTo>
                    <a:pt x="571" y="160"/>
                    <a:pt x="617" y="137"/>
                    <a:pt x="640" y="137"/>
                  </a:cubicBezTo>
                  <a:close/>
                  <a:moveTo>
                    <a:pt x="617" y="0"/>
                  </a:moveTo>
                  <a:cubicBezTo>
                    <a:pt x="571" y="23"/>
                    <a:pt x="549" y="23"/>
                    <a:pt x="526" y="23"/>
                  </a:cubicBezTo>
                  <a:cubicBezTo>
                    <a:pt x="503" y="23"/>
                    <a:pt x="503" y="23"/>
                    <a:pt x="503" y="46"/>
                  </a:cubicBezTo>
                  <a:cubicBezTo>
                    <a:pt x="412" y="69"/>
                    <a:pt x="343" y="114"/>
                    <a:pt x="275" y="160"/>
                  </a:cubicBezTo>
                  <a:cubicBezTo>
                    <a:pt x="252" y="160"/>
                    <a:pt x="252" y="183"/>
                    <a:pt x="252" y="183"/>
                  </a:cubicBezTo>
                  <a:cubicBezTo>
                    <a:pt x="183" y="251"/>
                    <a:pt x="115" y="320"/>
                    <a:pt x="92" y="411"/>
                  </a:cubicBezTo>
                  <a:cubicBezTo>
                    <a:pt x="1" y="571"/>
                    <a:pt x="1" y="776"/>
                    <a:pt x="46" y="959"/>
                  </a:cubicBezTo>
                  <a:cubicBezTo>
                    <a:pt x="115" y="1141"/>
                    <a:pt x="275" y="1278"/>
                    <a:pt x="457" y="1370"/>
                  </a:cubicBezTo>
                  <a:cubicBezTo>
                    <a:pt x="526" y="1393"/>
                    <a:pt x="617" y="1415"/>
                    <a:pt x="686" y="1415"/>
                  </a:cubicBezTo>
                  <a:cubicBezTo>
                    <a:pt x="800" y="1415"/>
                    <a:pt x="891" y="1393"/>
                    <a:pt x="982" y="1370"/>
                  </a:cubicBezTo>
                  <a:cubicBezTo>
                    <a:pt x="1165" y="1301"/>
                    <a:pt x="1279" y="1164"/>
                    <a:pt x="1370" y="1004"/>
                  </a:cubicBezTo>
                  <a:cubicBezTo>
                    <a:pt x="1370" y="982"/>
                    <a:pt x="1393" y="936"/>
                    <a:pt x="1416" y="890"/>
                  </a:cubicBezTo>
                  <a:cubicBezTo>
                    <a:pt x="1416" y="868"/>
                    <a:pt x="1416" y="822"/>
                    <a:pt x="1416" y="776"/>
                  </a:cubicBezTo>
                  <a:cubicBezTo>
                    <a:pt x="1439" y="685"/>
                    <a:pt x="1416" y="594"/>
                    <a:pt x="1393" y="480"/>
                  </a:cubicBezTo>
                  <a:cubicBezTo>
                    <a:pt x="1370" y="411"/>
                    <a:pt x="1325" y="343"/>
                    <a:pt x="1279" y="274"/>
                  </a:cubicBezTo>
                  <a:cubicBezTo>
                    <a:pt x="1233" y="206"/>
                    <a:pt x="1142" y="137"/>
                    <a:pt x="1051" y="91"/>
                  </a:cubicBezTo>
                  <a:cubicBezTo>
                    <a:pt x="1005" y="69"/>
                    <a:pt x="960" y="46"/>
                    <a:pt x="914" y="23"/>
                  </a:cubicBezTo>
                  <a:lnTo>
                    <a:pt x="891" y="23"/>
                  </a:lnTo>
                  <a:cubicBezTo>
                    <a:pt x="868" y="23"/>
                    <a:pt x="845" y="0"/>
                    <a:pt x="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7" name="Google Shape;9980;p58"/>
            <p:cNvSpPr/>
            <p:nvPr/>
          </p:nvSpPr>
          <p:spPr>
            <a:xfrm>
              <a:off x="6078578" y="2988903"/>
              <a:ext cx="93593" cy="111868"/>
            </a:xfrm>
            <a:custGeom>
              <a:avLst/>
              <a:gdLst/>
              <a:ahLst/>
              <a:cxnLst/>
              <a:rect l="l" t="t" r="r" b="b"/>
              <a:pathLst>
                <a:path w="1987" h="2375" extrusionOk="0">
                  <a:moveTo>
                    <a:pt x="1530" y="1"/>
                  </a:moveTo>
                  <a:cubicBezTo>
                    <a:pt x="1507" y="24"/>
                    <a:pt x="1507" y="24"/>
                    <a:pt x="1484" y="47"/>
                  </a:cubicBezTo>
                  <a:cubicBezTo>
                    <a:pt x="1484" y="69"/>
                    <a:pt x="1484" y="92"/>
                    <a:pt x="1507" y="115"/>
                  </a:cubicBezTo>
                  <a:cubicBezTo>
                    <a:pt x="1530" y="161"/>
                    <a:pt x="1552" y="206"/>
                    <a:pt x="1552" y="252"/>
                  </a:cubicBezTo>
                  <a:cubicBezTo>
                    <a:pt x="1552" y="229"/>
                    <a:pt x="1552" y="229"/>
                    <a:pt x="1552" y="229"/>
                  </a:cubicBezTo>
                  <a:cubicBezTo>
                    <a:pt x="1689" y="526"/>
                    <a:pt x="1781" y="823"/>
                    <a:pt x="1826" y="1119"/>
                  </a:cubicBezTo>
                  <a:cubicBezTo>
                    <a:pt x="1826" y="1279"/>
                    <a:pt x="1849" y="1416"/>
                    <a:pt x="1826" y="1576"/>
                  </a:cubicBezTo>
                  <a:cubicBezTo>
                    <a:pt x="1803" y="1667"/>
                    <a:pt x="1781" y="1736"/>
                    <a:pt x="1758" y="1827"/>
                  </a:cubicBezTo>
                  <a:cubicBezTo>
                    <a:pt x="1735" y="1873"/>
                    <a:pt x="1712" y="1918"/>
                    <a:pt x="1667" y="1964"/>
                  </a:cubicBezTo>
                  <a:cubicBezTo>
                    <a:pt x="1644" y="2010"/>
                    <a:pt x="1598" y="2055"/>
                    <a:pt x="1552" y="2078"/>
                  </a:cubicBezTo>
                  <a:cubicBezTo>
                    <a:pt x="1507" y="2124"/>
                    <a:pt x="1461" y="2147"/>
                    <a:pt x="1415" y="2169"/>
                  </a:cubicBezTo>
                  <a:cubicBezTo>
                    <a:pt x="1324" y="2192"/>
                    <a:pt x="1256" y="2215"/>
                    <a:pt x="1164" y="2238"/>
                  </a:cubicBezTo>
                  <a:lnTo>
                    <a:pt x="822" y="2238"/>
                  </a:lnTo>
                  <a:cubicBezTo>
                    <a:pt x="731" y="2215"/>
                    <a:pt x="617" y="2192"/>
                    <a:pt x="525" y="2147"/>
                  </a:cubicBezTo>
                  <a:cubicBezTo>
                    <a:pt x="457" y="2124"/>
                    <a:pt x="411" y="2078"/>
                    <a:pt x="343" y="2032"/>
                  </a:cubicBezTo>
                  <a:cubicBezTo>
                    <a:pt x="297" y="2010"/>
                    <a:pt x="274" y="1964"/>
                    <a:pt x="229" y="1941"/>
                  </a:cubicBezTo>
                  <a:cubicBezTo>
                    <a:pt x="206" y="1895"/>
                    <a:pt x="183" y="1873"/>
                    <a:pt x="183" y="1827"/>
                  </a:cubicBezTo>
                  <a:cubicBezTo>
                    <a:pt x="160" y="1781"/>
                    <a:pt x="137" y="1759"/>
                    <a:pt x="137" y="1713"/>
                  </a:cubicBezTo>
                  <a:cubicBezTo>
                    <a:pt x="137" y="1644"/>
                    <a:pt x="137" y="1553"/>
                    <a:pt x="137" y="1485"/>
                  </a:cubicBezTo>
                  <a:cubicBezTo>
                    <a:pt x="160" y="1348"/>
                    <a:pt x="206" y="1211"/>
                    <a:pt x="274" y="1074"/>
                  </a:cubicBezTo>
                  <a:cubicBezTo>
                    <a:pt x="343" y="914"/>
                    <a:pt x="411" y="754"/>
                    <a:pt x="502" y="617"/>
                  </a:cubicBezTo>
                  <a:cubicBezTo>
                    <a:pt x="571" y="457"/>
                    <a:pt x="639" y="321"/>
                    <a:pt x="685" y="184"/>
                  </a:cubicBezTo>
                  <a:cubicBezTo>
                    <a:pt x="708" y="138"/>
                    <a:pt x="685" y="115"/>
                    <a:pt x="639" y="92"/>
                  </a:cubicBezTo>
                  <a:cubicBezTo>
                    <a:pt x="594" y="92"/>
                    <a:pt x="571" y="115"/>
                    <a:pt x="548" y="138"/>
                  </a:cubicBezTo>
                  <a:cubicBezTo>
                    <a:pt x="548" y="184"/>
                    <a:pt x="525" y="206"/>
                    <a:pt x="525" y="229"/>
                  </a:cubicBezTo>
                  <a:cubicBezTo>
                    <a:pt x="457" y="389"/>
                    <a:pt x="388" y="526"/>
                    <a:pt x="320" y="663"/>
                  </a:cubicBezTo>
                  <a:cubicBezTo>
                    <a:pt x="229" y="823"/>
                    <a:pt x="160" y="960"/>
                    <a:pt x="114" y="1119"/>
                  </a:cubicBezTo>
                  <a:cubicBezTo>
                    <a:pt x="46" y="1279"/>
                    <a:pt x="0" y="1416"/>
                    <a:pt x="0" y="1576"/>
                  </a:cubicBezTo>
                  <a:cubicBezTo>
                    <a:pt x="0" y="1644"/>
                    <a:pt x="0" y="1713"/>
                    <a:pt x="23" y="1781"/>
                  </a:cubicBezTo>
                  <a:cubicBezTo>
                    <a:pt x="23" y="1827"/>
                    <a:pt x="46" y="1895"/>
                    <a:pt x="92" y="1941"/>
                  </a:cubicBezTo>
                  <a:cubicBezTo>
                    <a:pt x="137" y="2055"/>
                    <a:pt x="229" y="2147"/>
                    <a:pt x="343" y="2215"/>
                  </a:cubicBezTo>
                  <a:cubicBezTo>
                    <a:pt x="388" y="2238"/>
                    <a:pt x="434" y="2261"/>
                    <a:pt x="502" y="2283"/>
                  </a:cubicBezTo>
                  <a:cubicBezTo>
                    <a:pt x="571" y="2306"/>
                    <a:pt x="639" y="2329"/>
                    <a:pt x="685" y="2352"/>
                  </a:cubicBezTo>
                  <a:cubicBezTo>
                    <a:pt x="822" y="2375"/>
                    <a:pt x="959" y="2375"/>
                    <a:pt x="1096" y="2375"/>
                  </a:cubicBezTo>
                  <a:cubicBezTo>
                    <a:pt x="1210" y="2375"/>
                    <a:pt x="1324" y="2352"/>
                    <a:pt x="1438" y="2306"/>
                  </a:cubicBezTo>
                  <a:cubicBezTo>
                    <a:pt x="1530" y="2261"/>
                    <a:pt x="1621" y="2215"/>
                    <a:pt x="1689" y="2147"/>
                  </a:cubicBezTo>
                  <a:cubicBezTo>
                    <a:pt x="1781" y="2078"/>
                    <a:pt x="1826" y="1987"/>
                    <a:pt x="1872" y="1895"/>
                  </a:cubicBezTo>
                  <a:cubicBezTo>
                    <a:pt x="1963" y="1713"/>
                    <a:pt x="1986" y="1485"/>
                    <a:pt x="1963" y="1279"/>
                  </a:cubicBezTo>
                  <a:cubicBezTo>
                    <a:pt x="1963" y="1051"/>
                    <a:pt x="1895" y="823"/>
                    <a:pt x="1849" y="617"/>
                  </a:cubicBezTo>
                  <a:cubicBezTo>
                    <a:pt x="1781" y="412"/>
                    <a:pt x="1712" y="229"/>
                    <a:pt x="1621" y="47"/>
                  </a:cubicBezTo>
                  <a:cubicBezTo>
                    <a:pt x="1621" y="24"/>
                    <a:pt x="1575" y="1"/>
                    <a:pt x="1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8" name="Google Shape;9981;p58"/>
            <p:cNvSpPr/>
            <p:nvPr/>
          </p:nvSpPr>
          <p:spPr>
            <a:xfrm>
              <a:off x="5732359" y="2786780"/>
              <a:ext cx="390338" cy="47385"/>
            </a:xfrm>
            <a:custGeom>
              <a:avLst/>
              <a:gdLst/>
              <a:ahLst/>
              <a:cxnLst/>
              <a:rect l="l" t="t" r="r" b="b"/>
              <a:pathLst>
                <a:path w="8287" h="1006" extrusionOk="0">
                  <a:moveTo>
                    <a:pt x="69" y="1"/>
                  </a:moveTo>
                  <a:cubicBezTo>
                    <a:pt x="46" y="1"/>
                    <a:pt x="1" y="46"/>
                    <a:pt x="1" y="69"/>
                  </a:cubicBezTo>
                  <a:cubicBezTo>
                    <a:pt x="1" y="115"/>
                    <a:pt x="23" y="161"/>
                    <a:pt x="69" y="161"/>
                  </a:cubicBezTo>
                  <a:cubicBezTo>
                    <a:pt x="1849" y="343"/>
                    <a:pt x="3630" y="526"/>
                    <a:pt x="5387" y="708"/>
                  </a:cubicBezTo>
                  <a:cubicBezTo>
                    <a:pt x="6323" y="800"/>
                    <a:pt x="7236" y="891"/>
                    <a:pt x="8149" y="1005"/>
                  </a:cubicBezTo>
                  <a:lnTo>
                    <a:pt x="8195" y="1005"/>
                  </a:lnTo>
                  <a:cubicBezTo>
                    <a:pt x="8240" y="1005"/>
                    <a:pt x="8263" y="959"/>
                    <a:pt x="8286" y="914"/>
                  </a:cubicBezTo>
                  <a:cubicBezTo>
                    <a:pt x="8286" y="868"/>
                    <a:pt x="8240" y="845"/>
                    <a:pt x="8195" y="845"/>
                  </a:cubicBezTo>
                  <a:cubicBezTo>
                    <a:pt x="7327" y="754"/>
                    <a:pt x="6437" y="663"/>
                    <a:pt x="5570" y="571"/>
                  </a:cubicBezTo>
                  <a:lnTo>
                    <a:pt x="252" y="24"/>
                  </a:lnTo>
                  <a:lnTo>
                    <a:pt x="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9" name="Google Shape;9982;p58"/>
            <p:cNvSpPr/>
            <p:nvPr/>
          </p:nvSpPr>
          <p:spPr>
            <a:xfrm>
              <a:off x="6125871" y="2843775"/>
              <a:ext cx="10786" cy="100046"/>
            </a:xfrm>
            <a:custGeom>
              <a:avLst/>
              <a:gdLst/>
              <a:ahLst/>
              <a:cxnLst/>
              <a:rect l="l" t="t" r="r" b="b"/>
              <a:pathLst>
                <a:path w="229" h="2124" extrusionOk="0">
                  <a:moveTo>
                    <a:pt x="138" y="1"/>
                  </a:moveTo>
                  <a:cubicBezTo>
                    <a:pt x="92" y="1"/>
                    <a:pt x="69" y="23"/>
                    <a:pt x="69" y="69"/>
                  </a:cubicBezTo>
                  <a:cubicBezTo>
                    <a:pt x="46" y="731"/>
                    <a:pt x="23" y="1370"/>
                    <a:pt x="1" y="2032"/>
                  </a:cubicBezTo>
                  <a:cubicBezTo>
                    <a:pt x="1" y="2078"/>
                    <a:pt x="23" y="2123"/>
                    <a:pt x="69" y="2123"/>
                  </a:cubicBezTo>
                  <a:cubicBezTo>
                    <a:pt x="115" y="2123"/>
                    <a:pt x="160" y="2078"/>
                    <a:pt x="160" y="2032"/>
                  </a:cubicBezTo>
                  <a:cubicBezTo>
                    <a:pt x="183" y="1393"/>
                    <a:pt x="206" y="731"/>
                    <a:pt x="229" y="69"/>
                  </a:cubicBezTo>
                  <a:cubicBezTo>
                    <a:pt x="229" y="23"/>
                    <a:pt x="183" y="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0" name="Google Shape;9983;p58"/>
            <p:cNvSpPr/>
            <p:nvPr/>
          </p:nvSpPr>
          <p:spPr>
            <a:xfrm>
              <a:off x="6115132" y="2826583"/>
              <a:ext cx="21526" cy="24776"/>
            </a:xfrm>
            <a:custGeom>
              <a:avLst/>
              <a:gdLst/>
              <a:ahLst/>
              <a:cxnLst/>
              <a:rect l="l" t="t" r="r" b="b"/>
              <a:pathLst>
                <a:path w="457" h="526" extrusionOk="0">
                  <a:moveTo>
                    <a:pt x="92" y="0"/>
                  </a:moveTo>
                  <a:cubicBezTo>
                    <a:pt x="46" y="0"/>
                    <a:pt x="23" y="23"/>
                    <a:pt x="23" y="69"/>
                  </a:cubicBezTo>
                  <a:cubicBezTo>
                    <a:pt x="0" y="114"/>
                    <a:pt x="23" y="160"/>
                    <a:pt x="69" y="160"/>
                  </a:cubicBezTo>
                  <a:lnTo>
                    <a:pt x="114" y="160"/>
                  </a:lnTo>
                  <a:cubicBezTo>
                    <a:pt x="137" y="183"/>
                    <a:pt x="160" y="183"/>
                    <a:pt x="183" y="206"/>
                  </a:cubicBezTo>
                  <a:cubicBezTo>
                    <a:pt x="183" y="206"/>
                    <a:pt x="206" y="229"/>
                    <a:pt x="229" y="229"/>
                  </a:cubicBezTo>
                  <a:cubicBezTo>
                    <a:pt x="229" y="251"/>
                    <a:pt x="251" y="274"/>
                    <a:pt x="274" y="297"/>
                  </a:cubicBezTo>
                  <a:cubicBezTo>
                    <a:pt x="274" y="320"/>
                    <a:pt x="274" y="343"/>
                    <a:pt x="297" y="366"/>
                  </a:cubicBezTo>
                  <a:cubicBezTo>
                    <a:pt x="297" y="388"/>
                    <a:pt x="297" y="411"/>
                    <a:pt x="297" y="434"/>
                  </a:cubicBezTo>
                  <a:cubicBezTo>
                    <a:pt x="297" y="480"/>
                    <a:pt x="343" y="525"/>
                    <a:pt x="388" y="525"/>
                  </a:cubicBezTo>
                  <a:cubicBezTo>
                    <a:pt x="434" y="503"/>
                    <a:pt x="457" y="480"/>
                    <a:pt x="457" y="434"/>
                  </a:cubicBezTo>
                  <a:cubicBezTo>
                    <a:pt x="457" y="320"/>
                    <a:pt x="411" y="229"/>
                    <a:pt x="366" y="160"/>
                  </a:cubicBezTo>
                  <a:cubicBezTo>
                    <a:pt x="320" y="114"/>
                    <a:pt x="297" y="92"/>
                    <a:pt x="251" y="69"/>
                  </a:cubicBezTo>
                  <a:cubicBezTo>
                    <a:pt x="206" y="23"/>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1" name="Google Shape;9984;p58"/>
            <p:cNvSpPr/>
            <p:nvPr/>
          </p:nvSpPr>
          <p:spPr>
            <a:xfrm>
              <a:off x="5715166" y="2776935"/>
              <a:ext cx="40885" cy="27319"/>
            </a:xfrm>
            <a:custGeom>
              <a:avLst/>
              <a:gdLst/>
              <a:ahLst/>
              <a:cxnLst/>
              <a:rect l="l" t="t" r="r" b="b"/>
              <a:pathLst>
                <a:path w="868" h="580" extrusionOk="0">
                  <a:moveTo>
                    <a:pt x="340" y="0"/>
                  </a:moveTo>
                  <a:cubicBezTo>
                    <a:pt x="198" y="0"/>
                    <a:pt x="79" y="64"/>
                    <a:pt x="46" y="164"/>
                  </a:cubicBezTo>
                  <a:cubicBezTo>
                    <a:pt x="0" y="324"/>
                    <a:pt x="137" y="484"/>
                    <a:pt x="343" y="552"/>
                  </a:cubicBezTo>
                  <a:cubicBezTo>
                    <a:pt x="404" y="571"/>
                    <a:pt x="463" y="579"/>
                    <a:pt x="519" y="579"/>
                  </a:cubicBezTo>
                  <a:cubicBezTo>
                    <a:pt x="670" y="579"/>
                    <a:pt x="789" y="515"/>
                    <a:pt x="822" y="415"/>
                  </a:cubicBezTo>
                  <a:cubicBezTo>
                    <a:pt x="868" y="255"/>
                    <a:pt x="731" y="96"/>
                    <a:pt x="502" y="27"/>
                  </a:cubicBezTo>
                  <a:cubicBezTo>
                    <a:pt x="447" y="9"/>
                    <a:pt x="392" y="0"/>
                    <a:pt x="340" y="0"/>
                  </a:cubicBezTo>
                  <a:close/>
                </a:path>
              </a:pathLst>
            </a:custGeom>
            <a:solidFill>
              <a:srgbClr val="C7A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2" name="Google Shape;9985;p58"/>
            <p:cNvSpPr/>
            <p:nvPr/>
          </p:nvSpPr>
          <p:spPr>
            <a:xfrm>
              <a:off x="4587291" y="3199646"/>
              <a:ext cx="380635" cy="805735"/>
            </a:xfrm>
            <a:custGeom>
              <a:avLst/>
              <a:gdLst/>
              <a:ahLst/>
              <a:cxnLst/>
              <a:rect l="l" t="t" r="r" b="b"/>
              <a:pathLst>
                <a:path w="8081" h="17106" extrusionOk="0">
                  <a:moveTo>
                    <a:pt x="69" y="1"/>
                  </a:moveTo>
                  <a:cubicBezTo>
                    <a:pt x="23" y="24"/>
                    <a:pt x="1" y="69"/>
                    <a:pt x="23" y="115"/>
                  </a:cubicBezTo>
                  <a:cubicBezTo>
                    <a:pt x="799" y="1781"/>
                    <a:pt x="1576" y="3447"/>
                    <a:pt x="2352" y="5136"/>
                  </a:cubicBezTo>
                  <a:cubicBezTo>
                    <a:pt x="3219" y="6962"/>
                    <a:pt x="4063" y="8788"/>
                    <a:pt x="4931" y="10637"/>
                  </a:cubicBezTo>
                  <a:cubicBezTo>
                    <a:pt x="5753" y="12395"/>
                    <a:pt x="6551" y="14152"/>
                    <a:pt x="7373" y="15910"/>
                  </a:cubicBezTo>
                  <a:cubicBezTo>
                    <a:pt x="7556" y="16298"/>
                    <a:pt x="7738" y="16686"/>
                    <a:pt x="7921" y="17051"/>
                  </a:cubicBezTo>
                  <a:cubicBezTo>
                    <a:pt x="7938" y="17085"/>
                    <a:pt x="7967" y="17106"/>
                    <a:pt x="7990" y="17106"/>
                  </a:cubicBezTo>
                  <a:cubicBezTo>
                    <a:pt x="7998" y="17106"/>
                    <a:pt x="8006" y="17103"/>
                    <a:pt x="8012" y="17097"/>
                  </a:cubicBezTo>
                  <a:cubicBezTo>
                    <a:pt x="8058" y="17074"/>
                    <a:pt x="8081" y="17028"/>
                    <a:pt x="8058" y="16983"/>
                  </a:cubicBezTo>
                  <a:cubicBezTo>
                    <a:pt x="7373" y="15522"/>
                    <a:pt x="6688" y="14038"/>
                    <a:pt x="6004" y="12577"/>
                  </a:cubicBezTo>
                  <a:cubicBezTo>
                    <a:pt x="5136" y="10706"/>
                    <a:pt x="4269" y="8857"/>
                    <a:pt x="3402" y="6985"/>
                  </a:cubicBezTo>
                  <a:cubicBezTo>
                    <a:pt x="2603" y="5251"/>
                    <a:pt x="1781" y="3516"/>
                    <a:pt x="982" y="1781"/>
                  </a:cubicBezTo>
                  <a:cubicBezTo>
                    <a:pt x="708" y="1188"/>
                    <a:pt x="434" y="617"/>
                    <a:pt x="160" y="24"/>
                  </a:cubicBezTo>
                  <a:cubicBezTo>
                    <a:pt x="160"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3" name="Google Shape;9986;p58"/>
            <p:cNvSpPr/>
            <p:nvPr/>
          </p:nvSpPr>
          <p:spPr>
            <a:xfrm>
              <a:off x="4615271" y="3186740"/>
              <a:ext cx="402114" cy="794572"/>
            </a:xfrm>
            <a:custGeom>
              <a:avLst/>
              <a:gdLst/>
              <a:ahLst/>
              <a:cxnLst/>
              <a:rect l="l" t="t" r="r" b="b"/>
              <a:pathLst>
                <a:path w="8537" h="16869" extrusionOk="0">
                  <a:moveTo>
                    <a:pt x="46" y="1"/>
                  </a:moveTo>
                  <a:cubicBezTo>
                    <a:pt x="0" y="24"/>
                    <a:pt x="0" y="92"/>
                    <a:pt x="23" y="115"/>
                  </a:cubicBezTo>
                  <a:cubicBezTo>
                    <a:pt x="799" y="1690"/>
                    <a:pt x="1575" y="3242"/>
                    <a:pt x="2351" y="4817"/>
                  </a:cubicBezTo>
                  <a:cubicBezTo>
                    <a:pt x="3241" y="6552"/>
                    <a:pt x="4109" y="8309"/>
                    <a:pt x="4976" y="10067"/>
                  </a:cubicBezTo>
                  <a:cubicBezTo>
                    <a:pt x="5843" y="11756"/>
                    <a:pt x="6688" y="13468"/>
                    <a:pt x="7555" y="15180"/>
                  </a:cubicBezTo>
                  <a:cubicBezTo>
                    <a:pt x="7829" y="15727"/>
                    <a:pt x="8103" y="16275"/>
                    <a:pt x="8377" y="16823"/>
                  </a:cubicBezTo>
                  <a:cubicBezTo>
                    <a:pt x="8400" y="16869"/>
                    <a:pt x="8445" y="16869"/>
                    <a:pt x="8468" y="16869"/>
                  </a:cubicBezTo>
                  <a:cubicBezTo>
                    <a:pt x="8514" y="16846"/>
                    <a:pt x="8537" y="16800"/>
                    <a:pt x="8514" y="16755"/>
                  </a:cubicBezTo>
                  <a:lnTo>
                    <a:pt x="6688" y="13125"/>
                  </a:lnTo>
                  <a:cubicBezTo>
                    <a:pt x="5798" y="11345"/>
                    <a:pt x="4907" y="9565"/>
                    <a:pt x="4017" y="7761"/>
                  </a:cubicBezTo>
                  <a:cubicBezTo>
                    <a:pt x="3173" y="6072"/>
                    <a:pt x="2328" y="4383"/>
                    <a:pt x="1484" y="2671"/>
                  </a:cubicBezTo>
                  <a:cubicBezTo>
                    <a:pt x="1027" y="1804"/>
                    <a:pt x="593" y="914"/>
                    <a:pt x="160" y="46"/>
                  </a:cubicBezTo>
                  <a:cubicBezTo>
                    <a:pt x="137"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4" name="Google Shape;9987;p58"/>
            <p:cNvSpPr/>
            <p:nvPr/>
          </p:nvSpPr>
          <p:spPr>
            <a:xfrm>
              <a:off x="4587291" y="3185656"/>
              <a:ext cx="34432" cy="20207"/>
            </a:xfrm>
            <a:custGeom>
              <a:avLst/>
              <a:gdLst/>
              <a:ahLst/>
              <a:cxnLst/>
              <a:rect l="l" t="t" r="r" b="b"/>
              <a:pathLst>
                <a:path w="731" h="429" extrusionOk="0">
                  <a:moveTo>
                    <a:pt x="571" y="1"/>
                  </a:moveTo>
                  <a:cubicBezTo>
                    <a:pt x="480" y="1"/>
                    <a:pt x="366" y="24"/>
                    <a:pt x="274" y="69"/>
                  </a:cubicBezTo>
                  <a:cubicBezTo>
                    <a:pt x="229" y="92"/>
                    <a:pt x="160" y="138"/>
                    <a:pt x="115" y="161"/>
                  </a:cubicBezTo>
                  <a:cubicBezTo>
                    <a:pt x="115" y="184"/>
                    <a:pt x="92" y="206"/>
                    <a:pt x="69" y="229"/>
                  </a:cubicBezTo>
                  <a:cubicBezTo>
                    <a:pt x="46" y="252"/>
                    <a:pt x="23" y="298"/>
                    <a:pt x="23" y="321"/>
                  </a:cubicBezTo>
                  <a:cubicBezTo>
                    <a:pt x="1" y="343"/>
                    <a:pt x="23" y="366"/>
                    <a:pt x="23" y="389"/>
                  </a:cubicBezTo>
                  <a:cubicBezTo>
                    <a:pt x="23" y="389"/>
                    <a:pt x="46" y="412"/>
                    <a:pt x="69" y="412"/>
                  </a:cubicBezTo>
                  <a:cubicBezTo>
                    <a:pt x="80" y="423"/>
                    <a:pt x="92" y="429"/>
                    <a:pt x="103" y="429"/>
                  </a:cubicBezTo>
                  <a:cubicBezTo>
                    <a:pt x="115" y="429"/>
                    <a:pt x="126" y="423"/>
                    <a:pt x="138" y="412"/>
                  </a:cubicBezTo>
                  <a:cubicBezTo>
                    <a:pt x="160" y="412"/>
                    <a:pt x="160" y="389"/>
                    <a:pt x="160" y="366"/>
                  </a:cubicBezTo>
                  <a:cubicBezTo>
                    <a:pt x="183" y="343"/>
                    <a:pt x="206" y="321"/>
                    <a:pt x="206" y="321"/>
                  </a:cubicBezTo>
                  <a:cubicBezTo>
                    <a:pt x="229" y="298"/>
                    <a:pt x="252" y="275"/>
                    <a:pt x="297" y="252"/>
                  </a:cubicBezTo>
                  <a:cubicBezTo>
                    <a:pt x="320" y="229"/>
                    <a:pt x="366" y="206"/>
                    <a:pt x="411" y="184"/>
                  </a:cubicBezTo>
                  <a:cubicBezTo>
                    <a:pt x="457" y="184"/>
                    <a:pt x="503" y="161"/>
                    <a:pt x="548" y="161"/>
                  </a:cubicBezTo>
                  <a:lnTo>
                    <a:pt x="640" y="161"/>
                  </a:lnTo>
                  <a:cubicBezTo>
                    <a:pt x="685" y="161"/>
                    <a:pt x="708" y="138"/>
                    <a:pt x="731" y="92"/>
                  </a:cubicBezTo>
                  <a:cubicBezTo>
                    <a:pt x="731" y="47"/>
                    <a:pt x="685" y="1"/>
                    <a:pt x="640"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5" name="Google Shape;9988;p58"/>
            <p:cNvSpPr/>
            <p:nvPr/>
          </p:nvSpPr>
          <p:spPr>
            <a:xfrm>
              <a:off x="4960360" y="3974836"/>
              <a:ext cx="55958" cy="31512"/>
            </a:xfrm>
            <a:custGeom>
              <a:avLst/>
              <a:gdLst/>
              <a:ahLst/>
              <a:cxnLst/>
              <a:rect l="l" t="t" r="r" b="b"/>
              <a:pathLst>
                <a:path w="1188" h="669" extrusionOk="0">
                  <a:moveTo>
                    <a:pt x="1119" y="1"/>
                  </a:moveTo>
                  <a:cubicBezTo>
                    <a:pt x="1074" y="1"/>
                    <a:pt x="1051" y="24"/>
                    <a:pt x="1028" y="46"/>
                  </a:cubicBezTo>
                  <a:cubicBezTo>
                    <a:pt x="1028" y="69"/>
                    <a:pt x="1028" y="69"/>
                    <a:pt x="1005" y="92"/>
                  </a:cubicBezTo>
                  <a:cubicBezTo>
                    <a:pt x="982" y="138"/>
                    <a:pt x="960" y="183"/>
                    <a:pt x="914" y="206"/>
                  </a:cubicBezTo>
                  <a:cubicBezTo>
                    <a:pt x="868" y="252"/>
                    <a:pt x="823" y="297"/>
                    <a:pt x="754" y="343"/>
                  </a:cubicBezTo>
                  <a:cubicBezTo>
                    <a:pt x="686" y="389"/>
                    <a:pt x="572" y="434"/>
                    <a:pt x="480" y="457"/>
                  </a:cubicBezTo>
                  <a:cubicBezTo>
                    <a:pt x="389" y="480"/>
                    <a:pt x="321" y="503"/>
                    <a:pt x="229" y="503"/>
                  </a:cubicBezTo>
                  <a:lnTo>
                    <a:pt x="92" y="503"/>
                  </a:lnTo>
                  <a:cubicBezTo>
                    <a:pt x="47" y="503"/>
                    <a:pt x="24" y="526"/>
                    <a:pt x="1" y="571"/>
                  </a:cubicBezTo>
                  <a:cubicBezTo>
                    <a:pt x="1" y="617"/>
                    <a:pt x="47" y="640"/>
                    <a:pt x="92" y="663"/>
                  </a:cubicBezTo>
                  <a:cubicBezTo>
                    <a:pt x="128" y="667"/>
                    <a:pt x="163" y="668"/>
                    <a:pt x="200" y="668"/>
                  </a:cubicBezTo>
                  <a:cubicBezTo>
                    <a:pt x="375" y="668"/>
                    <a:pt x="557" y="624"/>
                    <a:pt x="709" y="549"/>
                  </a:cubicBezTo>
                  <a:cubicBezTo>
                    <a:pt x="800" y="503"/>
                    <a:pt x="914" y="434"/>
                    <a:pt x="982" y="366"/>
                  </a:cubicBezTo>
                  <a:cubicBezTo>
                    <a:pt x="1074" y="297"/>
                    <a:pt x="1142" y="206"/>
                    <a:pt x="1188" y="115"/>
                  </a:cubicBezTo>
                  <a:cubicBezTo>
                    <a:pt x="1188" y="69"/>
                    <a:pt x="1188" y="24"/>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6" name="Google Shape;9989;p58"/>
            <p:cNvSpPr/>
            <p:nvPr/>
          </p:nvSpPr>
          <p:spPr>
            <a:xfrm>
              <a:off x="4614188" y="3237282"/>
              <a:ext cx="32265" cy="19830"/>
            </a:xfrm>
            <a:custGeom>
              <a:avLst/>
              <a:gdLst/>
              <a:ahLst/>
              <a:cxnLst/>
              <a:rect l="l" t="t" r="r" b="b"/>
              <a:pathLst>
                <a:path w="685" h="421" extrusionOk="0">
                  <a:moveTo>
                    <a:pt x="594" y="1"/>
                  </a:moveTo>
                  <a:cubicBezTo>
                    <a:pt x="480" y="23"/>
                    <a:pt x="388" y="46"/>
                    <a:pt x="297" y="92"/>
                  </a:cubicBezTo>
                  <a:cubicBezTo>
                    <a:pt x="183" y="138"/>
                    <a:pt x="92" y="206"/>
                    <a:pt x="23" y="274"/>
                  </a:cubicBezTo>
                  <a:cubicBezTo>
                    <a:pt x="0" y="297"/>
                    <a:pt x="0" y="320"/>
                    <a:pt x="0" y="343"/>
                  </a:cubicBezTo>
                  <a:cubicBezTo>
                    <a:pt x="0" y="343"/>
                    <a:pt x="0" y="366"/>
                    <a:pt x="23" y="389"/>
                  </a:cubicBezTo>
                  <a:cubicBezTo>
                    <a:pt x="39" y="405"/>
                    <a:pt x="67" y="421"/>
                    <a:pt x="90" y="421"/>
                  </a:cubicBezTo>
                  <a:cubicBezTo>
                    <a:pt x="99" y="421"/>
                    <a:pt x="108" y="418"/>
                    <a:pt x="114" y="411"/>
                  </a:cubicBezTo>
                  <a:cubicBezTo>
                    <a:pt x="160" y="366"/>
                    <a:pt x="206" y="320"/>
                    <a:pt x="251" y="297"/>
                  </a:cubicBezTo>
                  <a:cubicBezTo>
                    <a:pt x="320" y="252"/>
                    <a:pt x="411" y="206"/>
                    <a:pt x="480" y="183"/>
                  </a:cubicBezTo>
                  <a:cubicBezTo>
                    <a:pt x="525" y="183"/>
                    <a:pt x="571" y="160"/>
                    <a:pt x="616" y="160"/>
                  </a:cubicBezTo>
                  <a:cubicBezTo>
                    <a:pt x="662" y="138"/>
                    <a:pt x="685" y="115"/>
                    <a:pt x="685" y="69"/>
                  </a:cubicBezTo>
                  <a:cubicBezTo>
                    <a:pt x="685" y="23"/>
                    <a:pt x="639" y="1"/>
                    <a:pt x="616"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7" name="Google Shape;9990;p58"/>
            <p:cNvSpPr/>
            <p:nvPr/>
          </p:nvSpPr>
          <p:spPr>
            <a:xfrm>
              <a:off x="4619558" y="3248022"/>
              <a:ext cx="33349" cy="20678"/>
            </a:xfrm>
            <a:custGeom>
              <a:avLst/>
              <a:gdLst/>
              <a:ahLst/>
              <a:cxnLst/>
              <a:rect l="l" t="t" r="r" b="b"/>
              <a:pathLst>
                <a:path w="708" h="439" extrusionOk="0">
                  <a:moveTo>
                    <a:pt x="617" y="1"/>
                  </a:moveTo>
                  <a:cubicBezTo>
                    <a:pt x="388" y="46"/>
                    <a:pt x="183" y="138"/>
                    <a:pt x="23" y="298"/>
                  </a:cubicBezTo>
                  <a:cubicBezTo>
                    <a:pt x="0" y="320"/>
                    <a:pt x="0" y="320"/>
                    <a:pt x="0" y="343"/>
                  </a:cubicBezTo>
                  <a:cubicBezTo>
                    <a:pt x="0" y="366"/>
                    <a:pt x="0" y="389"/>
                    <a:pt x="0" y="412"/>
                  </a:cubicBezTo>
                  <a:cubicBezTo>
                    <a:pt x="27" y="425"/>
                    <a:pt x="53" y="438"/>
                    <a:pt x="75" y="438"/>
                  </a:cubicBezTo>
                  <a:cubicBezTo>
                    <a:pt x="91" y="438"/>
                    <a:pt x="105" y="431"/>
                    <a:pt x="114" y="412"/>
                  </a:cubicBezTo>
                  <a:cubicBezTo>
                    <a:pt x="160" y="366"/>
                    <a:pt x="206" y="343"/>
                    <a:pt x="251" y="320"/>
                  </a:cubicBezTo>
                  <a:cubicBezTo>
                    <a:pt x="343" y="252"/>
                    <a:pt x="434" y="229"/>
                    <a:pt x="548" y="183"/>
                  </a:cubicBezTo>
                  <a:lnTo>
                    <a:pt x="525" y="183"/>
                  </a:lnTo>
                  <a:cubicBezTo>
                    <a:pt x="548" y="183"/>
                    <a:pt x="594" y="183"/>
                    <a:pt x="639" y="161"/>
                  </a:cubicBezTo>
                  <a:cubicBezTo>
                    <a:pt x="685" y="161"/>
                    <a:pt x="708" y="115"/>
                    <a:pt x="708" y="69"/>
                  </a:cubicBezTo>
                  <a:cubicBezTo>
                    <a:pt x="685" y="46"/>
                    <a:pt x="662" y="1"/>
                    <a:pt x="617"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8" name="Google Shape;9991;p58"/>
            <p:cNvSpPr/>
            <p:nvPr/>
          </p:nvSpPr>
          <p:spPr>
            <a:xfrm>
              <a:off x="5248547" y="3747984"/>
              <a:ext cx="74234" cy="64201"/>
            </a:xfrm>
            <a:custGeom>
              <a:avLst/>
              <a:gdLst/>
              <a:ahLst/>
              <a:cxnLst/>
              <a:rect l="l" t="t" r="r" b="b"/>
              <a:pathLst>
                <a:path w="1576" h="1363" extrusionOk="0">
                  <a:moveTo>
                    <a:pt x="69" y="1"/>
                  </a:moveTo>
                  <a:cubicBezTo>
                    <a:pt x="23" y="1"/>
                    <a:pt x="0" y="46"/>
                    <a:pt x="0" y="92"/>
                  </a:cubicBezTo>
                  <a:cubicBezTo>
                    <a:pt x="23" y="366"/>
                    <a:pt x="46" y="663"/>
                    <a:pt x="137" y="936"/>
                  </a:cubicBezTo>
                  <a:cubicBezTo>
                    <a:pt x="183" y="1096"/>
                    <a:pt x="274" y="1256"/>
                    <a:pt x="434" y="1324"/>
                  </a:cubicBezTo>
                  <a:cubicBezTo>
                    <a:pt x="487" y="1351"/>
                    <a:pt x="533" y="1362"/>
                    <a:pt x="575" y="1362"/>
                  </a:cubicBezTo>
                  <a:cubicBezTo>
                    <a:pt x="605" y="1362"/>
                    <a:pt x="634" y="1357"/>
                    <a:pt x="662" y="1347"/>
                  </a:cubicBezTo>
                  <a:cubicBezTo>
                    <a:pt x="753" y="1324"/>
                    <a:pt x="845" y="1302"/>
                    <a:pt x="936" y="1233"/>
                  </a:cubicBezTo>
                  <a:cubicBezTo>
                    <a:pt x="1027" y="1165"/>
                    <a:pt x="1119" y="1096"/>
                    <a:pt x="1210" y="1005"/>
                  </a:cubicBezTo>
                  <a:cubicBezTo>
                    <a:pt x="1347" y="868"/>
                    <a:pt x="1438" y="731"/>
                    <a:pt x="1552" y="594"/>
                  </a:cubicBezTo>
                  <a:cubicBezTo>
                    <a:pt x="1575" y="548"/>
                    <a:pt x="1575" y="503"/>
                    <a:pt x="1552" y="480"/>
                  </a:cubicBezTo>
                  <a:cubicBezTo>
                    <a:pt x="1529" y="469"/>
                    <a:pt x="1507" y="463"/>
                    <a:pt x="1487" y="463"/>
                  </a:cubicBezTo>
                  <a:cubicBezTo>
                    <a:pt x="1467" y="463"/>
                    <a:pt x="1450" y="469"/>
                    <a:pt x="1438" y="480"/>
                  </a:cubicBezTo>
                  <a:cubicBezTo>
                    <a:pt x="1301" y="663"/>
                    <a:pt x="1164" y="822"/>
                    <a:pt x="1004" y="982"/>
                  </a:cubicBezTo>
                  <a:cubicBezTo>
                    <a:pt x="936" y="1051"/>
                    <a:pt x="845" y="1096"/>
                    <a:pt x="776" y="1142"/>
                  </a:cubicBezTo>
                  <a:cubicBezTo>
                    <a:pt x="731" y="1165"/>
                    <a:pt x="708" y="1188"/>
                    <a:pt x="662" y="1188"/>
                  </a:cubicBezTo>
                  <a:cubicBezTo>
                    <a:pt x="639" y="1188"/>
                    <a:pt x="616" y="1210"/>
                    <a:pt x="571" y="1210"/>
                  </a:cubicBezTo>
                  <a:cubicBezTo>
                    <a:pt x="571" y="1210"/>
                    <a:pt x="548" y="1188"/>
                    <a:pt x="525" y="1188"/>
                  </a:cubicBezTo>
                  <a:cubicBezTo>
                    <a:pt x="502" y="1188"/>
                    <a:pt x="479" y="1188"/>
                    <a:pt x="479" y="1165"/>
                  </a:cubicBezTo>
                  <a:cubicBezTo>
                    <a:pt x="457" y="1142"/>
                    <a:pt x="434" y="1142"/>
                    <a:pt x="411" y="1119"/>
                  </a:cubicBezTo>
                  <a:cubicBezTo>
                    <a:pt x="388" y="1073"/>
                    <a:pt x="365" y="1051"/>
                    <a:pt x="343" y="1005"/>
                  </a:cubicBezTo>
                  <a:cubicBezTo>
                    <a:pt x="297" y="914"/>
                    <a:pt x="251" y="822"/>
                    <a:pt x="228" y="708"/>
                  </a:cubicBezTo>
                  <a:cubicBezTo>
                    <a:pt x="183" y="503"/>
                    <a:pt x="160" y="274"/>
                    <a:pt x="160" y="69"/>
                  </a:cubicBezTo>
                  <a:cubicBezTo>
                    <a:pt x="160" y="23"/>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9" name="Google Shape;9992;p58"/>
            <p:cNvSpPr/>
            <p:nvPr/>
          </p:nvSpPr>
          <p:spPr>
            <a:xfrm>
              <a:off x="5394760" y="3788823"/>
              <a:ext cx="84973" cy="63117"/>
            </a:xfrm>
            <a:custGeom>
              <a:avLst/>
              <a:gdLst/>
              <a:ahLst/>
              <a:cxnLst/>
              <a:rect l="l" t="t" r="r" b="b"/>
              <a:pathLst>
                <a:path w="1804" h="1340" extrusionOk="0">
                  <a:moveTo>
                    <a:pt x="1393" y="845"/>
                  </a:moveTo>
                  <a:cubicBezTo>
                    <a:pt x="1393" y="846"/>
                    <a:pt x="1393" y="846"/>
                    <a:pt x="1393" y="846"/>
                  </a:cubicBezTo>
                  <a:lnTo>
                    <a:pt x="1393" y="846"/>
                  </a:lnTo>
                  <a:cubicBezTo>
                    <a:pt x="1393" y="846"/>
                    <a:pt x="1393" y="846"/>
                    <a:pt x="1393" y="845"/>
                  </a:cubicBezTo>
                  <a:close/>
                  <a:moveTo>
                    <a:pt x="69" y="1"/>
                  </a:moveTo>
                  <a:cubicBezTo>
                    <a:pt x="23" y="1"/>
                    <a:pt x="0" y="47"/>
                    <a:pt x="0" y="92"/>
                  </a:cubicBezTo>
                  <a:cubicBezTo>
                    <a:pt x="23" y="252"/>
                    <a:pt x="46" y="389"/>
                    <a:pt x="69" y="549"/>
                  </a:cubicBezTo>
                  <a:cubicBezTo>
                    <a:pt x="92" y="663"/>
                    <a:pt x="137" y="800"/>
                    <a:pt x="183" y="914"/>
                  </a:cubicBezTo>
                  <a:cubicBezTo>
                    <a:pt x="274" y="1074"/>
                    <a:pt x="388" y="1234"/>
                    <a:pt x="571" y="1302"/>
                  </a:cubicBezTo>
                  <a:cubicBezTo>
                    <a:pt x="625" y="1329"/>
                    <a:pt x="678" y="1340"/>
                    <a:pt x="731" y="1340"/>
                  </a:cubicBezTo>
                  <a:cubicBezTo>
                    <a:pt x="769" y="1340"/>
                    <a:pt x="807" y="1334"/>
                    <a:pt x="845" y="1325"/>
                  </a:cubicBezTo>
                  <a:cubicBezTo>
                    <a:pt x="936" y="1325"/>
                    <a:pt x="1028" y="1279"/>
                    <a:pt x="1119" y="1234"/>
                  </a:cubicBezTo>
                  <a:cubicBezTo>
                    <a:pt x="1233" y="1188"/>
                    <a:pt x="1324" y="1097"/>
                    <a:pt x="1438" y="1028"/>
                  </a:cubicBezTo>
                  <a:cubicBezTo>
                    <a:pt x="1553" y="914"/>
                    <a:pt x="1667" y="800"/>
                    <a:pt x="1758" y="686"/>
                  </a:cubicBezTo>
                  <a:cubicBezTo>
                    <a:pt x="1804" y="640"/>
                    <a:pt x="1781" y="594"/>
                    <a:pt x="1758" y="572"/>
                  </a:cubicBezTo>
                  <a:cubicBezTo>
                    <a:pt x="1747" y="560"/>
                    <a:pt x="1724" y="554"/>
                    <a:pt x="1701" y="554"/>
                  </a:cubicBezTo>
                  <a:cubicBezTo>
                    <a:pt x="1678" y="554"/>
                    <a:pt x="1655" y="560"/>
                    <a:pt x="1644" y="572"/>
                  </a:cubicBezTo>
                  <a:cubicBezTo>
                    <a:pt x="1560" y="676"/>
                    <a:pt x="1476" y="762"/>
                    <a:pt x="1393" y="845"/>
                  </a:cubicBezTo>
                  <a:lnTo>
                    <a:pt x="1393" y="845"/>
                  </a:lnTo>
                  <a:cubicBezTo>
                    <a:pt x="1377" y="845"/>
                    <a:pt x="1372" y="856"/>
                    <a:pt x="1371" y="863"/>
                  </a:cubicBezTo>
                  <a:lnTo>
                    <a:pt x="1371" y="863"/>
                  </a:lnTo>
                  <a:cubicBezTo>
                    <a:pt x="1378" y="857"/>
                    <a:pt x="1385" y="851"/>
                    <a:pt x="1393" y="846"/>
                  </a:cubicBezTo>
                  <a:lnTo>
                    <a:pt x="1393" y="846"/>
                  </a:lnTo>
                  <a:cubicBezTo>
                    <a:pt x="1385" y="853"/>
                    <a:pt x="1377" y="861"/>
                    <a:pt x="1370" y="868"/>
                  </a:cubicBezTo>
                  <a:cubicBezTo>
                    <a:pt x="1370" y="868"/>
                    <a:pt x="1370" y="866"/>
                    <a:pt x="1371" y="863"/>
                  </a:cubicBezTo>
                  <a:lnTo>
                    <a:pt x="1371" y="863"/>
                  </a:lnTo>
                  <a:cubicBezTo>
                    <a:pt x="1264" y="949"/>
                    <a:pt x="1156" y="1033"/>
                    <a:pt x="1028" y="1097"/>
                  </a:cubicBezTo>
                  <a:cubicBezTo>
                    <a:pt x="982" y="1142"/>
                    <a:pt x="913" y="1165"/>
                    <a:pt x="868" y="1165"/>
                  </a:cubicBezTo>
                  <a:cubicBezTo>
                    <a:pt x="822" y="1188"/>
                    <a:pt x="776" y="1188"/>
                    <a:pt x="754" y="1188"/>
                  </a:cubicBezTo>
                  <a:cubicBezTo>
                    <a:pt x="708" y="1188"/>
                    <a:pt x="685" y="1165"/>
                    <a:pt x="662" y="1165"/>
                  </a:cubicBezTo>
                  <a:cubicBezTo>
                    <a:pt x="617" y="1165"/>
                    <a:pt x="594" y="1142"/>
                    <a:pt x="571" y="1119"/>
                  </a:cubicBezTo>
                  <a:cubicBezTo>
                    <a:pt x="533" y="1100"/>
                    <a:pt x="495" y="1081"/>
                    <a:pt x="470" y="1049"/>
                  </a:cubicBezTo>
                  <a:lnTo>
                    <a:pt x="470" y="1049"/>
                  </a:lnTo>
                  <a:cubicBezTo>
                    <a:pt x="473" y="1050"/>
                    <a:pt x="476" y="1051"/>
                    <a:pt x="480" y="1051"/>
                  </a:cubicBezTo>
                  <a:cubicBezTo>
                    <a:pt x="434" y="1005"/>
                    <a:pt x="388" y="937"/>
                    <a:pt x="366" y="891"/>
                  </a:cubicBezTo>
                  <a:cubicBezTo>
                    <a:pt x="297" y="777"/>
                    <a:pt x="251" y="640"/>
                    <a:pt x="229" y="503"/>
                  </a:cubicBezTo>
                  <a:cubicBezTo>
                    <a:pt x="206" y="366"/>
                    <a:pt x="183" y="229"/>
                    <a:pt x="160" y="69"/>
                  </a:cubicBezTo>
                  <a:cubicBezTo>
                    <a:pt x="160" y="47"/>
                    <a:pt x="115"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0" name="Google Shape;9993;p58"/>
            <p:cNvSpPr/>
            <p:nvPr/>
          </p:nvSpPr>
          <p:spPr>
            <a:xfrm>
              <a:off x="5543139" y="3838282"/>
              <a:ext cx="77437" cy="53179"/>
            </a:xfrm>
            <a:custGeom>
              <a:avLst/>
              <a:gdLst/>
              <a:ahLst/>
              <a:cxnLst/>
              <a:rect l="l" t="t" r="r" b="b"/>
              <a:pathLst>
                <a:path w="1644" h="1129" extrusionOk="0">
                  <a:moveTo>
                    <a:pt x="222" y="435"/>
                  </a:moveTo>
                  <a:cubicBezTo>
                    <a:pt x="224" y="443"/>
                    <a:pt x="226" y="450"/>
                    <a:pt x="229" y="457"/>
                  </a:cubicBezTo>
                  <a:cubicBezTo>
                    <a:pt x="229" y="442"/>
                    <a:pt x="229" y="437"/>
                    <a:pt x="222" y="435"/>
                  </a:cubicBezTo>
                  <a:close/>
                  <a:moveTo>
                    <a:pt x="69" y="1"/>
                  </a:moveTo>
                  <a:cubicBezTo>
                    <a:pt x="23" y="1"/>
                    <a:pt x="0" y="47"/>
                    <a:pt x="0" y="69"/>
                  </a:cubicBezTo>
                  <a:cubicBezTo>
                    <a:pt x="23" y="229"/>
                    <a:pt x="46" y="389"/>
                    <a:pt x="69" y="526"/>
                  </a:cubicBezTo>
                  <a:cubicBezTo>
                    <a:pt x="92" y="640"/>
                    <a:pt x="137" y="731"/>
                    <a:pt x="183" y="845"/>
                  </a:cubicBezTo>
                  <a:cubicBezTo>
                    <a:pt x="229" y="914"/>
                    <a:pt x="274" y="982"/>
                    <a:pt x="343" y="1028"/>
                  </a:cubicBezTo>
                  <a:cubicBezTo>
                    <a:pt x="411" y="1074"/>
                    <a:pt x="480" y="1119"/>
                    <a:pt x="548" y="1119"/>
                  </a:cubicBezTo>
                  <a:cubicBezTo>
                    <a:pt x="575" y="1126"/>
                    <a:pt x="600" y="1129"/>
                    <a:pt x="623" y="1129"/>
                  </a:cubicBezTo>
                  <a:cubicBezTo>
                    <a:pt x="679" y="1129"/>
                    <a:pt x="728" y="1113"/>
                    <a:pt x="776" y="1097"/>
                  </a:cubicBezTo>
                  <a:cubicBezTo>
                    <a:pt x="868" y="1074"/>
                    <a:pt x="959" y="1028"/>
                    <a:pt x="1027" y="982"/>
                  </a:cubicBezTo>
                  <a:cubicBezTo>
                    <a:pt x="1119" y="937"/>
                    <a:pt x="1210" y="868"/>
                    <a:pt x="1301" y="800"/>
                  </a:cubicBezTo>
                  <a:cubicBezTo>
                    <a:pt x="1393" y="708"/>
                    <a:pt x="1507" y="617"/>
                    <a:pt x="1598" y="503"/>
                  </a:cubicBezTo>
                  <a:cubicBezTo>
                    <a:pt x="1644" y="480"/>
                    <a:pt x="1621" y="435"/>
                    <a:pt x="1598" y="389"/>
                  </a:cubicBezTo>
                  <a:lnTo>
                    <a:pt x="1530" y="389"/>
                  </a:lnTo>
                  <a:cubicBezTo>
                    <a:pt x="1507" y="389"/>
                    <a:pt x="1507" y="389"/>
                    <a:pt x="1484" y="412"/>
                  </a:cubicBezTo>
                  <a:cubicBezTo>
                    <a:pt x="1438" y="457"/>
                    <a:pt x="1393" y="503"/>
                    <a:pt x="1324" y="549"/>
                  </a:cubicBezTo>
                  <a:cubicBezTo>
                    <a:pt x="1187" y="686"/>
                    <a:pt x="1050" y="800"/>
                    <a:pt x="890" y="891"/>
                  </a:cubicBezTo>
                  <a:cubicBezTo>
                    <a:pt x="822" y="914"/>
                    <a:pt x="754" y="937"/>
                    <a:pt x="708" y="960"/>
                  </a:cubicBezTo>
                  <a:lnTo>
                    <a:pt x="525" y="960"/>
                  </a:lnTo>
                  <a:cubicBezTo>
                    <a:pt x="502" y="960"/>
                    <a:pt x="502" y="937"/>
                    <a:pt x="480" y="937"/>
                  </a:cubicBezTo>
                  <a:cubicBezTo>
                    <a:pt x="457" y="914"/>
                    <a:pt x="434" y="891"/>
                    <a:pt x="411" y="868"/>
                  </a:cubicBezTo>
                  <a:cubicBezTo>
                    <a:pt x="365" y="845"/>
                    <a:pt x="343" y="800"/>
                    <a:pt x="320" y="754"/>
                  </a:cubicBezTo>
                  <a:cubicBezTo>
                    <a:pt x="274" y="640"/>
                    <a:pt x="251" y="549"/>
                    <a:pt x="206" y="435"/>
                  </a:cubicBezTo>
                  <a:cubicBezTo>
                    <a:pt x="213" y="435"/>
                    <a:pt x="218" y="435"/>
                    <a:pt x="222" y="435"/>
                  </a:cubicBezTo>
                  <a:lnTo>
                    <a:pt x="222" y="435"/>
                  </a:lnTo>
                  <a:cubicBezTo>
                    <a:pt x="183" y="306"/>
                    <a:pt x="182" y="177"/>
                    <a:pt x="160" y="69"/>
                  </a:cubicBezTo>
                  <a:cubicBezTo>
                    <a:pt x="160" y="24"/>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1" name="Google Shape;9994;p58"/>
            <p:cNvSpPr/>
            <p:nvPr/>
          </p:nvSpPr>
          <p:spPr>
            <a:xfrm>
              <a:off x="5663539" y="3866262"/>
              <a:ext cx="77484" cy="49222"/>
            </a:xfrm>
            <a:custGeom>
              <a:avLst/>
              <a:gdLst/>
              <a:ahLst/>
              <a:cxnLst/>
              <a:rect l="l" t="t" r="r" b="b"/>
              <a:pathLst>
                <a:path w="1645" h="1045" extrusionOk="0">
                  <a:moveTo>
                    <a:pt x="69" y="0"/>
                  </a:moveTo>
                  <a:cubicBezTo>
                    <a:pt x="69" y="0"/>
                    <a:pt x="46" y="0"/>
                    <a:pt x="24" y="23"/>
                  </a:cubicBezTo>
                  <a:cubicBezTo>
                    <a:pt x="24" y="46"/>
                    <a:pt x="1" y="69"/>
                    <a:pt x="1" y="92"/>
                  </a:cubicBezTo>
                  <a:cubicBezTo>
                    <a:pt x="46" y="320"/>
                    <a:pt x="115" y="548"/>
                    <a:pt x="252" y="731"/>
                  </a:cubicBezTo>
                  <a:cubicBezTo>
                    <a:pt x="297" y="822"/>
                    <a:pt x="366" y="868"/>
                    <a:pt x="434" y="936"/>
                  </a:cubicBezTo>
                  <a:cubicBezTo>
                    <a:pt x="503" y="982"/>
                    <a:pt x="571" y="1005"/>
                    <a:pt x="640" y="1028"/>
                  </a:cubicBezTo>
                  <a:cubicBezTo>
                    <a:pt x="674" y="1039"/>
                    <a:pt x="714" y="1045"/>
                    <a:pt x="754" y="1045"/>
                  </a:cubicBezTo>
                  <a:cubicBezTo>
                    <a:pt x="794" y="1045"/>
                    <a:pt x="834" y="1039"/>
                    <a:pt x="868" y="1028"/>
                  </a:cubicBezTo>
                  <a:cubicBezTo>
                    <a:pt x="959" y="1005"/>
                    <a:pt x="1051" y="982"/>
                    <a:pt x="1119" y="936"/>
                  </a:cubicBezTo>
                  <a:cubicBezTo>
                    <a:pt x="1210" y="868"/>
                    <a:pt x="1279" y="799"/>
                    <a:pt x="1370" y="731"/>
                  </a:cubicBezTo>
                  <a:cubicBezTo>
                    <a:pt x="1462" y="617"/>
                    <a:pt x="1530" y="525"/>
                    <a:pt x="1621" y="411"/>
                  </a:cubicBezTo>
                  <a:cubicBezTo>
                    <a:pt x="1621" y="388"/>
                    <a:pt x="1644" y="366"/>
                    <a:pt x="1621" y="343"/>
                  </a:cubicBezTo>
                  <a:cubicBezTo>
                    <a:pt x="1621" y="320"/>
                    <a:pt x="1621" y="297"/>
                    <a:pt x="1598" y="297"/>
                  </a:cubicBezTo>
                  <a:cubicBezTo>
                    <a:pt x="1598" y="274"/>
                    <a:pt x="1576" y="274"/>
                    <a:pt x="1553" y="274"/>
                  </a:cubicBezTo>
                  <a:cubicBezTo>
                    <a:pt x="1530" y="274"/>
                    <a:pt x="1507" y="297"/>
                    <a:pt x="1484" y="297"/>
                  </a:cubicBezTo>
                  <a:cubicBezTo>
                    <a:pt x="1393" y="434"/>
                    <a:pt x="1302" y="571"/>
                    <a:pt x="1165" y="685"/>
                  </a:cubicBezTo>
                  <a:cubicBezTo>
                    <a:pt x="1096" y="731"/>
                    <a:pt x="1051" y="799"/>
                    <a:pt x="982" y="822"/>
                  </a:cubicBezTo>
                  <a:cubicBezTo>
                    <a:pt x="937" y="845"/>
                    <a:pt x="891" y="868"/>
                    <a:pt x="845" y="868"/>
                  </a:cubicBezTo>
                  <a:cubicBezTo>
                    <a:pt x="800" y="891"/>
                    <a:pt x="777" y="891"/>
                    <a:pt x="731" y="891"/>
                  </a:cubicBezTo>
                  <a:cubicBezTo>
                    <a:pt x="708" y="891"/>
                    <a:pt x="685" y="891"/>
                    <a:pt x="663" y="868"/>
                  </a:cubicBezTo>
                  <a:cubicBezTo>
                    <a:pt x="617" y="868"/>
                    <a:pt x="594" y="845"/>
                    <a:pt x="549" y="822"/>
                  </a:cubicBezTo>
                  <a:cubicBezTo>
                    <a:pt x="526" y="799"/>
                    <a:pt x="480" y="776"/>
                    <a:pt x="457" y="731"/>
                  </a:cubicBezTo>
                  <a:cubicBezTo>
                    <a:pt x="412" y="685"/>
                    <a:pt x="366" y="617"/>
                    <a:pt x="320" y="548"/>
                  </a:cubicBezTo>
                  <a:cubicBezTo>
                    <a:pt x="252" y="411"/>
                    <a:pt x="206" y="274"/>
                    <a:pt x="183" y="137"/>
                  </a:cubicBezTo>
                  <a:cubicBezTo>
                    <a:pt x="183" y="114"/>
                    <a:pt x="160" y="92"/>
                    <a:pt x="160" y="69"/>
                  </a:cubicBezTo>
                  <a:cubicBezTo>
                    <a:pt x="160" y="46"/>
                    <a:pt x="160" y="23"/>
                    <a:pt x="138" y="23"/>
                  </a:cubicBezTo>
                  <a:cubicBezTo>
                    <a:pt x="115"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2" name="Google Shape;9995;p58"/>
            <p:cNvSpPr/>
            <p:nvPr/>
          </p:nvSpPr>
          <p:spPr>
            <a:xfrm>
              <a:off x="5308747" y="3840449"/>
              <a:ext cx="68864" cy="47338"/>
            </a:xfrm>
            <a:custGeom>
              <a:avLst/>
              <a:gdLst/>
              <a:ahLst/>
              <a:cxnLst/>
              <a:rect l="l" t="t" r="r" b="b"/>
              <a:pathLst>
                <a:path w="1462" h="1005" extrusionOk="0">
                  <a:moveTo>
                    <a:pt x="69" y="1"/>
                  </a:moveTo>
                  <a:cubicBezTo>
                    <a:pt x="23" y="23"/>
                    <a:pt x="0" y="46"/>
                    <a:pt x="0" y="92"/>
                  </a:cubicBezTo>
                  <a:cubicBezTo>
                    <a:pt x="0" y="229"/>
                    <a:pt x="23" y="366"/>
                    <a:pt x="46" y="503"/>
                  </a:cubicBezTo>
                  <a:cubicBezTo>
                    <a:pt x="46" y="548"/>
                    <a:pt x="69" y="594"/>
                    <a:pt x="92" y="640"/>
                  </a:cubicBezTo>
                  <a:cubicBezTo>
                    <a:pt x="92" y="685"/>
                    <a:pt x="114" y="731"/>
                    <a:pt x="137" y="777"/>
                  </a:cubicBezTo>
                  <a:cubicBezTo>
                    <a:pt x="183" y="845"/>
                    <a:pt x="229" y="891"/>
                    <a:pt x="274" y="936"/>
                  </a:cubicBezTo>
                  <a:cubicBezTo>
                    <a:pt x="343" y="982"/>
                    <a:pt x="411" y="1005"/>
                    <a:pt x="503" y="1005"/>
                  </a:cubicBezTo>
                  <a:cubicBezTo>
                    <a:pt x="662" y="1005"/>
                    <a:pt x="799" y="936"/>
                    <a:pt x="936" y="845"/>
                  </a:cubicBezTo>
                  <a:cubicBezTo>
                    <a:pt x="1005" y="799"/>
                    <a:pt x="1096" y="731"/>
                    <a:pt x="1164" y="662"/>
                  </a:cubicBezTo>
                  <a:cubicBezTo>
                    <a:pt x="1256" y="594"/>
                    <a:pt x="1347" y="503"/>
                    <a:pt x="1438" y="411"/>
                  </a:cubicBezTo>
                  <a:cubicBezTo>
                    <a:pt x="1461" y="389"/>
                    <a:pt x="1461" y="320"/>
                    <a:pt x="1416" y="297"/>
                  </a:cubicBezTo>
                  <a:cubicBezTo>
                    <a:pt x="1406" y="288"/>
                    <a:pt x="1393" y="282"/>
                    <a:pt x="1377" y="282"/>
                  </a:cubicBezTo>
                  <a:cubicBezTo>
                    <a:pt x="1355" y="282"/>
                    <a:pt x="1328" y="293"/>
                    <a:pt x="1301" y="320"/>
                  </a:cubicBezTo>
                  <a:cubicBezTo>
                    <a:pt x="1256" y="366"/>
                    <a:pt x="1210" y="411"/>
                    <a:pt x="1142" y="480"/>
                  </a:cubicBezTo>
                  <a:cubicBezTo>
                    <a:pt x="1028" y="594"/>
                    <a:pt x="891" y="685"/>
                    <a:pt x="731" y="777"/>
                  </a:cubicBezTo>
                  <a:cubicBezTo>
                    <a:pt x="685" y="799"/>
                    <a:pt x="639" y="822"/>
                    <a:pt x="571" y="822"/>
                  </a:cubicBezTo>
                  <a:cubicBezTo>
                    <a:pt x="548" y="845"/>
                    <a:pt x="525" y="845"/>
                    <a:pt x="480" y="845"/>
                  </a:cubicBezTo>
                  <a:cubicBezTo>
                    <a:pt x="480" y="845"/>
                    <a:pt x="457" y="845"/>
                    <a:pt x="434" y="822"/>
                  </a:cubicBezTo>
                  <a:cubicBezTo>
                    <a:pt x="411" y="822"/>
                    <a:pt x="388" y="822"/>
                    <a:pt x="366" y="799"/>
                  </a:cubicBezTo>
                  <a:cubicBezTo>
                    <a:pt x="366" y="799"/>
                    <a:pt x="343" y="777"/>
                    <a:pt x="320" y="777"/>
                  </a:cubicBezTo>
                  <a:cubicBezTo>
                    <a:pt x="297" y="731"/>
                    <a:pt x="297" y="708"/>
                    <a:pt x="274" y="685"/>
                  </a:cubicBezTo>
                  <a:cubicBezTo>
                    <a:pt x="229" y="617"/>
                    <a:pt x="206" y="548"/>
                    <a:pt x="206" y="480"/>
                  </a:cubicBezTo>
                  <a:cubicBezTo>
                    <a:pt x="160" y="343"/>
                    <a:pt x="160" y="206"/>
                    <a:pt x="160" y="92"/>
                  </a:cubicBezTo>
                  <a:cubicBezTo>
                    <a:pt x="160" y="46"/>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3" name="Google Shape;9996;p58"/>
            <p:cNvSpPr/>
            <p:nvPr/>
          </p:nvSpPr>
          <p:spPr>
            <a:xfrm>
              <a:off x="5461413" y="3879168"/>
              <a:ext cx="69947" cy="51624"/>
            </a:xfrm>
            <a:custGeom>
              <a:avLst/>
              <a:gdLst/>
              <a:ahLst/>
              <a:cxnLst/>
              <a:rect l="l" t="t" r="r" b="b"/>
              <a:pathLst>
                <a:path w="1485" h="1096" extrusionOk="0">
                  <a:moveTo>
                    <a:pt x="69" y="0"/>
                  </a:moveTo>
                  <a:cubicBezTo>
                    <a:pt x="23" y="0"/>
                    <a:pt x="1" y="46"/>
                    <a:pt x="1" y="92"/>
                  </a:cubicBezTo>
                  <a:cubicBezTo>
                    <a:pt x="23" y="229"/>
                    <a:pt x="23" y="365"/>
                    <a:pt x="69" y="502"/>
                  </a:cubicBezTo>
                  <a:cubicBezTo>
                    <a:pt x="92" y="617"/>
                    <a:pt x="115" y="708"/>
                    <a:pt x="183" y="822"/>
                  </a:cubicBezTo>
                  <a:cubicBezTo>
                    <a:pt x="206" y="890"/>
                    <a:pt x="252" y="959"/>
                    <a:pt x="320" y="1005"/>
                  </a:cubicBezTo>
                  <a:cubicBezTo>
                    <a:pt x="366" y="1050"/>
                    <a:pt x="434" y="1073"/>
                    <a:pt x="526" y="1096"/>
                  </a:cubicBezTo>
                  <a:cubicBezTo>
                    <a:pt x="685" y="1096"/>
                    <a:pt x="845" y="1027"/>
                    <a:pt x="959" y="936"/>
                  </a:cubicBezTo>
                  <a:cubicBezTo>
                    <a:pt x="1051" y="868"/>
                    <a:pt x="1119" y="799"/>
                    <a:pt x="1187" y="708"/>
                  </a:cubicBezTo>
                  <a:cubicBezTo>
                    <a:pt x="1279" y="617"/>
                    <a:pt x="1370" y="502"/>
                    <a:pt x="1461" y="388"/>
                  </a:cubicBezTo>
                  <a:cubicBezTo>
                    <a:pt x="1484" y="365"/>
                    <a:pt x="1484" y="320"/>
                    <a:pt x="1439" y="297"/>
                  </a:cubicBezTo>
                  <a:cubicBezTo>
                    <a:pt x="1427" y="274"/>
                    <a:pt x="1404" y="263"/>
                    <a:pt x="1381" y="263"/>
                  </a:cubicBezTo>
                  <a:cubicBezTo>
                    <a:pt x="1359" y="263"/>
                    <a:pt x="1336" y="274"/>
                    <a:pt x="1324" y="297"/>
                  </a:cubicBezTo>
                  <a:cubicBezTo>
                    <a:pt x="1210" y="457"/>
                    <a:pt x="1096" y="594"/>
                    <a:pt x="959" y="708"/>
                  </a:cubicBezTo>
                  <a:cubicBezTo>
                    <a:pt x="891" y="776"/>
                    <a:pt x="822" y="822"/>
                    <a:pt x="754" y="868"/>
                  </a:cubicBezTo>
                  <a:cubicBezTo>
                    <a:pt x="708" y="890"/>
                    <a:pt x="685" y="913"/>
                    <a:pt x="640" y="913"/>
                  </a:cubicBezTo>
                  <a:cubicBezTo>
                    <a:pt x="617" y="936"/>
                    <a:pt x="594" y="936"/>
                    <a:pt x="548" y="936"/>
                  </a:cubicBezTo>
                  <a:cubicBezTo>
                    <a:pt x="526" y="936"/>
                    <a:pt x="526" y="913"/>
                    <a:pt x="503" y="913"/>
                  </a:cubicBezTo>
                  <a:cubicBezTo>
                    <a:pt x="480" y="913"/>
                    <a:pt x="457" y="913"/>
                    <a:pt x="434" y="890"/>
                  </a:cubicBezTo>
                  <a:cubicBezTo>
                    <a:pt x="411" y="868"/>
                    <a:pt x="411" y="868"/>
                    <a:pt x="389" y="845"/>
                  </a:cubicBezTo>
                  <a:cubicBezTo>
                    <a:pt x="343" y="799"/>
                    <a:pt x="320" y="776"/>
                    <a:pt x="320" y="731"/>
                  </a:cubicBezTo>
                  <a:cubicBezTo>
                    <a:pt x="274" y="639"/>
                    <a:pt x="229" y="548"/>
                    <a:pt x="206" y="457"/>
                  </a:cubicBezTo>
                  <a:cubicBezTo>
                    <a:pt x="183" y="320"/>
                    <a:pt x="160" y="206"/>
                    <a:pt x="160" y="69"/>
                  </a:cubicBezTo>
                  <a:cubicBezTo>
                    <a:pt x="160"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4" name="Google Shape;9997;p58"/>
            <p:cNvSpPr/>
            <p:nvPr/>
          </p:nvSpPr>
          <p:spPr>
            <a:xfrm>
              <a:off x="5605506" y="3916804"/>
              <a:ext cx="72067" cy="46490"/>
            </a:xfrm>
            <a:custGeom>
              <a:avLst/>
              <a:gdLst/>
              <a:ahLst/>
              <a:cxnLst/>
              <a:rect l="l" t="t" r="r" b="b"/>
              <a:pathLst>
                <a:path w="1530" h="987" extrusionOk="0">
                  <a:moveTo>
                    <a:pt x="69" y="0"/>
                  </a:moveTo>
                  <a:cubicBezTo>
                    <a:pt x="23" y="0"/>
                    <a:pt x="0" y="46"/>
                    <a:pt x="0" y="91"/>
                  </a:cubicBezTo>
                  <a:cubicBezTo>
                    <a:pt x="0" y="320"/>
                    <a:pt x="46" y="548"/>
                    <a:pt x="160" y="753"/>
                  </a:cubicBezTo>
                  <a:cubicBezTo>
                    <a:pt x="206" y="822"/>
                    <a:pt x="274" y="890"/>
                    <a:pt x="343" y="936"/>
                  </a:cubicBezTo>
                  <a:cubicBezTo>
                    <a:pt x="388" y="959"/>
                    <a:pt x="457" y="982"/>
                    <a:pt x="548" y="982"/>
                  </a:cubicBezTo>
                  <a:cubicBezTo>
                    <a:pt x="569" y="985"/>
                    <a:pt x="590" y="986"/>
                    <a:pt x="611" y="986"/>
                  </a:cubicBezTo>
                  <a:cubicBezTo>
                    <a:pt x="749" y="986"/>
                    <a:pt x="886" y="924"/>
                    <a:pt x="1004" y="845"/>
                  </a:cubicBezTo>
                  <a:cubicBezTo>
                    <a:pt x="1187" y="753"/>
                    <a:pt x="1370" y="594"/>
                    <a:pt x="1507" y="434"/>
                  </a:cubicBezTo>
                  <a:cubicBezTo>
                    <a:pt x="1529" y="411"/>
                    <a:pt x="1529" y="365"/>
                    <a:pt x="1507" y="320"/>
                  </a:cubicBezTo>
                  <a:cubicBezTo>
                    <a:pt x="1493" y="313"/>
                    <a:pt x="1480" y="310"/>
                    <a:pt x="1467" y="310"/>
                  </a:cubicBezTo>
                  <a:cubicBezTo>
                    <a:pt x="1436" y="310"/>
                    <a:pt x="1409" y="326"/>
                    <a:pt x="1392" y="343"/>
                  </a:cubicBezTo>
                  <a:cubicBezTo>
                    <a:pt x="1347" y="388"/>
                    <a:pt x="1301" y="434"/>
                    <a:pt x="1256" y="457"/>
                  </a:cubicBezTo>
                  <a:cubicBezTo>
                    <a:pt x="1141" y="571"/>
                    <a:pt x="1004" y="662"/>
                    <a:pt x="868" y="753"/>
                  </a:cubicBezTo>
                  <a:cubicBezTo>
                    <a:pt x="799" y="776"/>
                    <a:pt x="753" y="799"/>
                    <a:pt x="685" y="822"/>
                  </a:cubicBezTo>
                  <a:lnTo>
                    <a:pt x="479" y="822"/>
                  </a:lnTo>
                  <a:cubicBezTo>
                    <a:pt x="457" y="799"/>
                    <a:pt x="434" y="799"/>
                    <a:pt x="411" y="799"/>
                  </a:cubicBezTo>
                  <a:cubicBezTo>
                    <a:pt x="388" y="776"/>
                    <a:pt x="365" y="753"/>
                    <a:pt x="343" y="731"/>
                  </a:cubicBezTo>
                  <a:cubicBezTo>
                    <a:pt x="320" y="708"/>
                    <a:pt x="297" y="685"/>
                    <a:pt x="274" y="639"/>
                  </a:cubicBezTo>
                  <a:cubicBezTo>
                    <a:pt x="251" y="571"/>
                    <a:pt x="228" y="479"/>
                    <a:pt x="206" y="411"/>
                  </a:cubicBezTo>
                  <a:cubicBezTo>
                    <a:pt x="183" y="297"/>
                    <a:pt x="160" y="183"/>
                    <a:pt x="160" y="69"/>
                  </a:cubicBezTo>
                  <a:cubicBezTo>
                    <a:pt x="160" y="46"/>
                    <a:pt x="114" y="0"/>
                    <a:pt x="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5" name="Google Shape;9998;p58"/>
            <p:cNvSpPr/>
            <p:nvPr/>
          </p:nvSpPr>
          <p:spPr>
            <a:xfrm>
              <a:off x="5363576" y="3917840"/>
              <a:ext cx="73150" cy="47385"/>
            </a:xfrm>
            <a:custGeom>
              <a:avLst/>
              <a:gdLst/>
              <a:ahLst/>
              <a:cxnLst/>
              <a:rect l="l" t="t" r="r" b="b"/>
              <a:pathLst>
                <a:path w="1553" h="1006" extrusionOk="0">
                  <a:moveTo>
                    <a:pt x="201" y="238"/>
                  </a:moveTo>
                  <a:lnTo>
                    <a:pt x="201" y="238"/>
                  </a:lnTo>
                  <a:cubicBezTo>
                    <a:pt x="203" y="242"/>
                    <a:pt x="204" y="247"/>
                    <a:pt x="206" y="252"/>
                  </a:cubicBezTo>
                  <a:cubicBezTo>
                    <a:pt x="206" y="252"/>
                    <a:pt x="206" y="244"/>
                    <a:pt x="201" y="238"/>
                  </a:cubicBezTo>
                  <a:close/>
                  <a:moveTo>
                    <a:pt x="334" y="644"/>
                  </a:moveTo>
                  <a:cubicBezTo>
                    <a:pt x="337" y="651"/>
                    <a:pt x="340" y="657"/>
                    <a:pt x="343" y="663"/>
                  </a:cubicBezTo>
                  <a:cubicBezTo>
                    <a:pt x="343" y="653"/>
                    <a:pt x="339" y="647"/>
                    <a:pt x="334" y="644"/>
                  </a:cubicBezTo>
                  <a:close/>
                  <a:moveTo>
                    <a:pt x="69" y="1"/>
                  </a:moveTo>
                  <a:cubicBezTo>
                    <a:pt x="23" y="1"/>
                    <a:pt x="0" y="47"/>
                    <a:pt x="0" y="92"/>
                  </a:cubicBezTo>
                  <a:cubicBezTo>
                    <a:pt x="23" y="229"/>
                    <a:pt x="69" y="366"/>
                    <a:pt x="92" y="503"/>
                  </a:cubicBezTo>
                  <a:cubicBezTo>
                    <a:pt x="137" y="594"/>
                    <a:pt x="160" y="686"/>
                    <a:pt x="229" y="777"/>
                  </a:cubicBezTo>
                  <a:cubicBezTo>
                    <a:pt x="297" y="891"/>
                    <a:pt x="411" y="1005"/>
                    <a:pt x="548" y="1005"/>
                  </a:cubicBezTo>
                  <a:cubicBezTo>
                    <a:pt x="708" y="1005"/>
                    <a:pt x="868" y="937"/>
                    <a:pt x="982" y="846"/>
                  </a:cubicBezTo>
                  <a:cubicBezTo>
                    <a:pt x="1073" y="777"/>
                    <a:pt x="1165" y="731"/>
                    <a:pt x="1233" y="663"/>
                  </a:cubicBezTo>
                  <a:cubicBezTo>
                    <a:pt x="1324" y="572"/>
                    <a:pt x="1416" y="503"/>
                    <a:pt x="1507" y="412"/>
                  </a:cubicBezTo>
                  <a:cubicBezTo>
                    <a:pt x="1530" y="412"/>
                    <a:pt x="1553" y="389"/>
                    <a:pt x="1553" y="366"/>
                  </a:cubicBezTo>
                  <a:cubicBezTo>
                    <a:pt x="1553" y="343"/>
                    <a:pt x="1553" y="321"/>
                    <a:pt x="1530" y="321"/>
                  </a:cubicBezTo>
                  <a:cubicBezTo>
                    <a:pt x="1530" y="298"/>
                    <a:pt x="1507" y="275"/>
                    <a:pt x="1484" y="275"/>
                  </a:cubicBezTo>
                  <a:cubicBezTo>
                    <a:pt x="1461" y="275"/>
                    <a:pt x="1438" y="275"/>
                    <a:pt x="1416" y="298"/>
                  </a:cubicBezTo>
                  <a:cubicBezTo>
                    <a:pt x="1301" y="389"/>
                    <a:pt x="1187" y="480"/>
                    <a:pt x="1073" y="594"/>
                  </a:cubicBezTo>
                  <a:cubicBezTo>
                    <a:pt x="982" y="663"/>
                    <a:pt x="891" y="731"/>
                    <a:pt x="777" y="777"/>
                  </a:cubicBezTo>
                  <a:cubicBezTo>
                    <a:pt x="731" y="800"/>
                    <a:pt x="685" y="823"/>
                    <a:pt x="640" y="846"/>
                  </a:cubicBezTo>
                  <a:lnTo>
                    <a:pt x="571" y="846"/>
                  </a:lnTo>
                  <a:cubicBezTo>
                    <a:pt x="548" y="846"/>
                    <a:pt x="525" y="846"/>
                    <a:pt x="503" y="823"/>
                  </a:cubicBezTo>
                  <a:lnTo>
                    <a:pt x="480" y="823"/>
                  </a:lnTo>
                  <a:cubicBezTo>
                    <a:pt x="457" y="800"/>
                    <a:pt x="434" y="777"/>
                    <a:pt x="411" y="754"/>
                  </a:cubicBezTo>
                  <a:cubicBezTo>
                    <a:pt x="366" y="731"/>
                    <a:pt x="343" y="686"/>
                    <a:pt x="320" y="640"/>
                  </a:cubicBezTo>
                  <a:lnTo>
                    <a:pt x="320" y="640"/>
                  </a:lnTo>
                  <a:cubicBezTo>
                    <a:pt x="320" y="640"/>
                    <a:pt x="327" y="640"/>
                    <a:pt x="334" y="644"/>
                  </a:cubicBezTo>
                  <a:lnTo>
                    <a:pt x="334" y="644"/>
                  </a:lnTo>
                  <a:cubicBezTo>
                    <a:pt x="270" y="512"/>
                    <a:pt x="227" y="360"/>
                    <a:pt x="183" y="229"/>
                  </a:cubicBezTo>
                  <a:cubicBezTo>
                    <a:pt x="193" y="229"/>
                    <a:pt x="198" y="233"/>
                    <a:pt x="201" y="238"/>
                  </a:cubicBezTo>
                  <a:lnTo>
                    <a:pt x="201" y="238"/>
                  </a:lnTo>
                  <a:cubicBezTo>
                    <a:pt x="183" y="177"/>
                    <a:pt x="181" y="133"/>
                    <a:pt x="160" y="69"/>
                  </a:cubicBezTo>
                  <a:cubicBezTo>
                    <a:pt x="160" y="47"/>
                    <a:pt x="160" y="24"/>
                    <a:pt x="137" y="24"/>
                  </a:cubicBezTo>
                  <a:cubicBezTo>
                    <a:pt x="115" y="1"/>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6" name="Google Shape;9999;p58"/>
            <p:cNvSpPr/>
            <p:nvPr/>
          </p:nvSpPr>
          <p:spPr>
            <a:xfrm>
              <a:off x="5519493" y="3958727"/>
              <a:ext cx="66697" cy="39802"/>
            </a:xfrm>
            <a:custGeom>
              <a:avLst/>
              <a:gdLst/>
              <a:ahLst/>
              <a:cxnLst/>
              <a:rect l="l" t="t" r="r" b="b"/>
              <a:pathLst>
                <a:path w="1416" h="845" extrusionOk="0">
                  <a:moveTo>
                    <a:pt x="114" y="0"/>
                  </a:moveTo>
                  <a:cubicBezTo>
                    <a:pt x="69" y="0"/>
                    <a:pt x="23" y="46"/>
                    <a:pt x="23" y="69"/>
                  </a:cubicBezTo>
                  <a:cubicBezTo>
                    <a:pt x="0" y="274"/>
                    <a:pt x="0" y="480"/>
                    <a:pt x="114" y="662"/>
                  </a:cubicBezTo>
                  <a:cubicBezTo>
                    <a:pt x="160" y="731"/>
                    <a:pt x="206" y="776"/>
                    <a:pt x="274" y="799"/>
                  </a:cubicBezTo>
                  <a:cubicBezTo>
                    <a:pt x="343" y="845"/>
                    <a:pt x="411" y="845"/>
                    <a:pt x="479" y="845"/>
                  </a:cubicBezTo>
                  <a:cubicBezTo>
                    <a:pt x="571" y="845"/>
                    <a:pt x="639" y="822"/>
                    <a:pt x="708" y="799"/>
                  </a:cubicBezTo>
                  <a:cubicBezTo>
                    <a:pt x="799" y="754"/>
                    <a:pt x="890" y="708"/>
                    <a:pt x="959" y="662"/>
                  </a:cubicBezTo>
                  <a:cubicBezTo>
                    <a:pt x="1119" y="571"/>
                    <a:pt x="1278" y="434"/>
                    <a:pt x="1392" y="297"/>
                  </a:cubicBezTo>
                  <a:cubicBezTo>
                    <a:pt x="1415" y="274"/>
                    <a:pt x="1415" y="206"/>
                    <a:pt x="1392" y="183"/>
                  </a:cubicBezTo>
                  <a:cubicBezTo>
                    <a:pt x="1374" y="173"/>
                    <a:pt x="1355" y="168"/>
                    <a:pt x="1337" y="168"/>
                  </a:cubicBezTo>
                  <a:cubicBezTo>
                    <a:pt x="1313" y="168"/>
                    <a:pt x="1292" y="179"/>
                    <a:pt x="1278" y="206"/>
                  </a:cubicBezTo>
                  <a:cubicBezTo>
                    <a:pt x="1233" y="251"/>
                    <a:pt x="1187" y="297"/>
                    <a:pt x="1141" y="343"/>
                  </a:cubicBezTo>
                  <a:cubicBezTo>
                    <a:pt x="1027" y="434"/>
                    <a:pt x="913" y="502"/>
                    <a:pt x="799" y="571"/>
                  </a:cubicBezTo>
                  <a:cubicBezTo>
                    <a:pt x="731" y="617"/>
                    <a:pt x="662" y="639"/>
                    <a:pt x="571" y="662"/>
                  </a:cubicBezTo>
                  <a:cubicBezTo>
                    <a:pt x="548" y="685"/>
                    <a:pt x="502" y="685"/>
                    <a:pt x="457" y="685"/>
                  </a:cubicBezTo>
                  <a:cubicBezTo>
                    <a:pt x="411" y="685"/>
                    <a:pt x="388" y="685"/>
                    <a:pt x="365" y="662"/>
                  </a:cubicBezTo>
                  <a:cubicBezTo>
                    <a:pt x="343" y="662"/>
                    <a:pt x="343" y="662"/>
                    <a:pt x="320" y="639"/>
                  </a:cubicBezTo>
                  <a:cubicBezTo>
                    <a:pt x="297" y="639"/>
                    <a:pt x="297" y="617"/>
                    <a:pt x="274" y="617"/>
                  </a:cubicBezTo>
                  <a:cubicBezTo>
                    <a:pt x="251" y="594"/>
                    <a:pt x="251" y="571"/>
                    <a:pt x="228" y="548"/>
                  </a:cubicBezTo>
                  <a:cubicBezTo>
                    <a:pt x="228" y="525"/>
                    <a:pt x="206" y="480"/>
                    <a:pt x="206" y="434"/>
                  </a:cubicBezTo>
                  <a:cubicBezTo>
                    <a:pt x="183" y="366"/>
                    <a:pt x="183" y="297"/>
                    <a:pt x="183" y="206"/>
                  </a:cubicBezTo>
                  <a:cubicBezTo>
                    <a:pt x="183" y="183"/>
                    <a:pt x="183" y="137"/>
                    <a:pt x="183" y="92"/>
                  </a:cubicBezTo>
                  <a:cubicBezTo>
                    <a:pt x="183" y="69"/>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7" name="Google Shape;10000;p58"/>
            <p:cNvSpPr/>
            <p:nvPr/>
          </p:nvSpPr>
          <p:spPr>
            <a:xfrm>
              <a:off x="5423776" y="3993113"/>
              <a:ext cx="67780" cy="39849"/>
            </a:xfrm>
            <a:custGeom>
              <a:avLst/>
              <a:gdLst/>
              <a:ahLst/>
              <a:cxnLst/>
              <a:rect l="l" t="t" r="r" b="b"/>
              <a:pathLst>
                <a:path w="1439" h="846" extrusionOk="0">
                  <a:moveTo>
                    <a:pt x="92" y="1"/>
                  </a:moveTo>
                  <a:cubicBezTo>
                    <a:pt x="46" y="1"/>
                    <a:pt x="1" y="46"/>
                    <a:pt x="23" y="92"/>
                  </a:cubicBezTo>
                  <a:cubicBezTo>
                    <a:pt x="23" y="206"/>
                    <a:pt x="46" y="343"/>
                    <a:pt x="92" y="457"/>
                  </a:cubicBezTo>
                  <a:cubicBezTo>
                    <a:pt x="115" y="526"/>
                    <a:pt x="160" y="617"/>
                    <a:pt x="206" y="686"/>
                  </a:cubicBezTo>
                  <a:cubicBezTo>
                    <a:pt x="252" y="731"/>
                    <a:pt x="297" y="777"/>
                    <a:pt x="366" y="800"/>
                  </a:cubicBezTo>
                  <a:cubicBezTo>
                    <a:pt x="434" y="845"/>
                    <a:pt x="503" y="845"/>
                    <a:pt x="571" y="845"/>
                  </a:cubicBezTo>
                  <a:cubicBezTo>
                    <a:pt x="640" y="822"/>
                    <a:pt x="731" y="800"/>
                    <a:pt x="777" y="777"/>
                  </a:cubicBezTo>
                  <a:cubicBezTo>
                    <a:pt x="868" y="754"/>
                    <a:pt x="937" y="708"/>
                    <a:pt x="1005" y="663"/>
                  </a:cubicBezTo>
                  <a:cubicBezTo>
                    <a:pt x="1073" y="594"/>
                    <a:pt x="1142" y="526"/>
                    <a:pt x="1210" y="480"/>
                  </a:cubicBezTo>
                  <a:cubicBezTo>
                    <a:pt x="1279" y="412"/>
                    <a:pt x="1347" y="320"/>
                    <a:pt x="1416" y="252"/>
                  </a:cubicBezTo>
                  <a:cubicBezTo>
                    <a:pt x="1439" y="206"/>
                    <a:pt x="1439" y="161"/>
                    <a:pt x="1393" y="138"/>
                  </a:cubicBezTo>
                  <a:cubicBezTo>
                    <a:pt x="1382" y="126"/>
                    <a:pt x="1364" y="121"/>
                    <a:pt x="1347" y="121"/>
                  </a:cubicBezTo>
                  <a:cubicBezTo>
                    <a:pt x="1330" y="121"/>
                    <a:pt x="1313" y="126"/>
                    <a:pt x="1302" y="138"/>
                  </a:cubicBezTo>
                  <a:cubicBezTo>
                    <a:pt x="1210" y="229"/>
                    <a:pt x="1119" y="343"/>
                    <a:pt x="1028" y="412"/>
                  </a:cubicBezTo>
                  <a:lnTo>
                    <a:pt x="1051" y="412"/>
                  </a:lnTo>
                  <a:cubicBezTo>
                    <a:pt x="959" y="480"/>
                    <a:pt x="868" y="571"/>
                    <a:pt x="754" y="617"/>
                  </a:cubicBezTo>
                  <a:cubicBezTo>
                    <a:pt x="708" y="640"/>
                    <a:pt x="663" y="663"/>
                    <a:pt x="617" y="663"/>
                  </a:cubicBezTo>
                  <a:cubicBezTo>
                    <a:pt x="571" y="686"/>
                    <a:pt x="548" y="686"/>
                    <a:pt x="526" y="686"/>
                  </a:cubicBezTo>
                  <a:cubicBezTo>
                    <a:pt x="503" y="686"/>
                    <a:pt x="480" y="686"/>
                    <a:pt x="457" y="663"/>
                  </a:cubicBezTo>
                  <a:cubicBezTo>
                    <a:pt x="434" y="663"/>
                    <a:pt x="412" y="663"/>
                    <a:pt x="389" y="640"/>
                  </a:cubicBezTo>
                  <a:cubicBezTo>
                    <a:pt x="366" y="640"/>
                    <a:pt x="366" y="617"/>
                    <a:pt x="343" y="594"/>
                  </a:cubicBezTo>
                  <a:cubicBezTo>
                    <a:pt x="320" y="571"/>
                    <a:pt x="297" y="549"/>
                    <a:pt x="275" y="503"/>
                  </a:cubicBezTo>
                  <a:cubicBezTo>
                    <a:pt x="252" y="434"/>
                    <a:pt x="229" y="366"/>
                    <a:pt x="206" y="297"/>
                  </a:cubicBezTo>
                  <a:cubicBezTo>
                    <a:pt x="183" y="229"/>
                    <a:pt x="183" y="161"/>
                    <a:pt x="183" y="69"/>
                  </a:cubicBezTo>
                  <a:cubicBezTo>
                    <a:pt x="160" y="46"/>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8" name="Google Shape;10001;p58"/>
            <p:cNvSpPr/>
            <p:nvPr/>
          </p:nvSpPr>
          <p:spPr>
            <a:xfrm>
              <a:off x="5349586" y="3717884"/>
              <a:ext cx="66697" cy="44559"/>
            </a:xfrm>
            <a:custGeom>
              <a:avLst/>
              <a:gdLst/>
              <a:ahLst/>
              <a:cxnLst/>
              <a:rect l="l" t="t" r="r" b="b"/>
              <a:pathLst>
                <a:path w="1416" h="946" extrusionOk="0">
                  <a:moveTo>
                    <a:pt x="115" y="0"/>
                  </a:moveTo>
                  <a:cubicBezTo>
                    <a:pt x="115" y="0"/>
                    <a:pt x="92" y="0"/>
                    <a:pt x="69" y="23"/>
                  </a:cubicBezTo>
                  <a:cubicBezTo>
                    <a:pt x="46" y="23"/>
                    <a:pt x="46" y="46"/>
                    <a:pt x="46" y="69"/>
                  </a:cubicBezTo>
                  <a:cubicBezTo>
                    <a:pt x="24" y="183"/>
                    <a:pt x="1" y="297"/>
                    <a:pt x="1" y="411"/>
                  </a:cubicBezTo>
                  <a:cubicBezTo>
                    <a:pt x="1" y="503"/>
                    <a:pt x="24" y="594"/>
                    <a:pt x="69" y="685"/>
                  </a:cubicBezTo>
                  <a:cubicBezTo>
                    <a:pt x="92" y="754"/>
                    <a:pt x="138" y="822"/>
                    <a:pt x="206" y="868"/>
                  </a:cubicBezTo>
                  <a:cubicBezTo>
                    <a:pt x="275" y="913"/>
                    <a:pt x="343" y="936"/>
                    <a:pt x="412" y="936"/>
                  </a:cubicBezTo>
                  <a:cubicBezTo>
                    <a:pt x="438" y="943"/>
                    <a:pt x="465" y="946"/>
                    <a:pt x="491" y="946"/>
                  </a:cubicBezTo>
                  <a:cubicBezTo>
                    <a:pt x="554" y="946"/>
                    <a:pt x="614" y="930"/>
                    <a:pt x="663" y="913"/>
                  </a:cubicBezTo>
                  <a:cubicBezTo>
                    <a:pt x="754" y="913"/>
                    <a:pt x="845" y="868"/>
                    <a:pt x="914" y="845"/>
                  </a:cubicBezTo>
                  <a:cubicBezTo>
                    <a:pt x="1096" y="754"/>
                    <a:pt x="1256" y="617"/>
                    <a:pt x="1416" y="480"/>
                  </a:cubicBezTo>
                  <a:cubicBezTo>
                    <a:pt x="1416" y="457"/>
                    <a:pt x="1416" y="434"/>
                    <a:pt x="1416" y="411"/>
                  </a:cubicBezTo>
                  <a:cubicBezTo>
                    <a:pt x="1416" y="389"/>
                    <a:pt x="1416" y="366"/>
                    <a:pt x="1393" y="366"/>
                  </a:cubicBezTo>
                  <a:cubicBezTo>
                    <a:pt x="1370" y="343"/>
                    <a:pt x="1347" y="343"/>
                    <a:pt x="1325" y="343"/>
                  </a:cubicBezTo>
                  <a:cubicBezTo>
                    <a:pt x="1302" y="343"/>
                    <a:pt x="1302" y="366"/>
                    <a:pt x="1279" y="389"/>
                  </a:cubicBezTo>
                  <a:cubicBezTo>
                    <a:pt x="1279" y="389"/>
                    <a:pt x="1256" y="389"/>
                    <a:pt x="1256" y="411"/>
                  </a:cubicBezTo>
                  <a:cubicBezTo>
                    <a:pt x="1165" y="480"/>
                    <a:pt x="1074" y="571"/>
                    <a:pt x="982" y="617"/>
                  </a:cubicBezTo>
                  <a:cubicBezTo>
                    <a:pt x="891" y="685"/>
                    <a:pt x="800" y="731"/>
                    <a:pt x="708" y="754"/>
                  </a:cubicBezTo>
                  <a:cubicBezTo>
                    <a:pt x="640" y="777"/>
                    <a:pt x="594" y="777"/>
                    <a:pt x="526" y="777"/>
                  </a:cubicBezTo>
                  <a:lnTo>
                    <a:pt x="412" y="777"/>
                  </a:lnTo>
                  <a:cubicBezTo>
                    <a:pt x="366" y="754"/>
                    <a:pt x="343" y="754"/>
                    <a:pt x="320" y="754"/>
                  </a:cubicBezTo>
                  <a:cubicBezTo>
                    <a:pt x="297" y="731"/>
                    <a:pt x="297" y="708"/>
                    <a:pt x="275" y="708"/>
                  </a:cubicBezTo>
                  <a:cubicBezTo>
                    <a:pt x="252" y="685"/>
                    <a:pt x="229" y="662"/>
                    <a:pt x="229" y="640"/>
                  </a:cubicBezTo>
                  <a:cubicBezTo>
                    <a:pt x="206" y="617"/>
                    <a:pt x="206" y="594"/>
                    <a:pt x="183" y="571"/>
                  </a:cubicBezTo>
                  <a:cubicBezTo>
                    <a:pt x="183" y="525"/>
                    <a:pt x="161" y="480"/>
                    <a:pt x="161" y="411"/>
                  </a:cubicBezTo>
                  <a:cubicBezTo>
                    <a:pt x="161" y="297"/>
                    <a:pt x="183" y="183"/>
                    <a:pt x="206" y="92"/>
                  </a:cubicBezTo>
                  <a:cubicBezTo>
                    <a:pt x="206" y="69"/>
                    <a:pt x="206" y="46"/>
                    <a:pt x="183" y="23"/>
                  </a:cubicBezTo>
                  <a:cubicBezTo>
                    <a:pt x="183" y="0"/>
                    <a:pt x="16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9" name="Google Shape;10002;p58"/>
            <p:cNvSpPr/>
            <p:nvPr/>
          </p:nvSpPr>
          <p:spPr>
            <a:xfrm>
              <a:off x="5495799" y="3754437"/>
              <a:ext cx="71031" cy="50353"/>
            </a:xfrm>
            <a:custGeom>
              <a:avLst/>
              <a:gdLst/>
              <a:ahLst/>
              <a:cxnLst/>
              <a:rect l="l" t="t" r="r" b="b"/>
              <a:pathLst>
                <a:path w="1508" h="1069" extrusionOk="0">
                  <a:moveTo>
                    <a:pt x="115" y="1"/>
                  </a:moveTo>
                  <a:cubicBezTo>
                    <a:pt x="69" y="1"/>
                    <a:pt x="24" y="46"/>
                    <a:pt x="24" y="69"/>
                  </a:cubicBezTo>
                  <a:cubicBezTo>
                    <a:pt x="1" y="297"/>
                    <a:pt x="1" y="548"/>
                    <a:pt x="115" y="754"/>
                  </a:cubicBezTo>
                  <a:cubicBezTo>
                    <a:pt x="161" y="822"/>
                    <a:pt x="206" y="891"/>
                    <a:pt x="275" y="959"/>
                  </a:cubicBezTo>
                  <a:cubicBezTo>
                    <a:pt x="343" y="1005"/>
                    <a:pt x="412" y="1028"/>
                    <a:pt x="503" y="1051"/>
                  </a:cubicBezTo>
                  <a:cubicBezTo>
                    <a:pt x="546" y="1063"/>
                    <a:pt x="590" y="1068"/>
                    <a:pt x="636" y="1068"/>
                  </a:cubicBezTo>
                  <a:cubicBezTo>
                    <a:pt x="759" y="1068"/>
                    <a:pt x="888" y="1026"/>
                    <a:pt x="1005" y="959"/>
                  </a:cubicBezTo>
                  <a:cubicBezTo>
                    <a:pt x="1188" y="845"/>
                    <a:pt x="1348" y="685"/>
                    <a:pt x="1485" y="503"/>
                  </a:cubicBezTo>
                  <a:cubicBezTo>
                    <a:pt x="1507" y="457"/>
                    <a:pt x="1507" y="411"/>
                    <a:pt x="1462" y="389"/>
                  </a:cubicBezTo>
                  <a:cubicBezTo>
                    <a:pt x="1452" y="379"/>
                    <a:pt x="1435" y="374"/>
                    <a:pt x="1416" y="374"/>
                  </a:cubicBezTo>
                  <a:cubicBezTo>
                    <a:pt x="1390" y="374"/>
                    <a:pt x="1361" y="385"/>
                    <a:pt x="1348" y="411"/>
                  </a:cubicBezTo>
                  <a:cubicBezTo>
                    <a:pt x="1302" y="480"/>
                    <a:pt x="1256" y="548"/>
                    <a:pt x="1188" y="617"/>
                  </a:cubicBezTo>
                  <a:cubicBezTo>
                    <a:pt x="1119" y="685"/>
                    <a:pt x="1051" y="754"/>
                    <a:pt x="960" y="799"/>
                  </a:cubicBezTo>
                  <a:cubicBezTo>
                    <a:pt x="914" y="845"/>
                    <a:pt x="846" y="868"/>
                    <a:pt x="777" y="891"/>
                  </a:cubicBezTo>
                  <a:cubicBezTo>
                    <a:pt x="731" y="891"/>
                    <a:pt x="686" y="914"/>
                    <a:pt x="640" y="914"/>
                  </a:cubicBezTo>
                  <a:cubicBezTo>
                    <a:pt x="594" y="914"/>
                    <a:pt x="572" y="914"/>
                    <a:pt x="526" y="891"/>
                  </a:cubicBezTo>
                  <a:cubicBezTo>
                    <a:pt x="503" y="891"/>
                    <a:pt x="457" y="868"/>
                    <a:pt x="435" y="868"/>
                  </a:cubicBezTo>
                  <a:cubicBezTo>
                    <a:pt x="412" y="845"/>
                    <a:pt x="366" y="822"/>
                    <a:pt x="343" y="799"/>
                  </a:cubicBezTo>
                  <a:cubicBezTo>
                    <a:pt x="321" y="777"/>
                    <a:pt x="298" y="754"/>
                    <a:pt x="275" y="708"/>
                  </a:cubicBezTo>
                  <a:cubicBezTo>
                    <a:pt x="252" y="662"/>
                    <a:pt x="229" y="617"/>
                    <a:pt x="206" y="571"/>
                  </a:cubicBezTo>
                  <a:cubicBezTo>
                    <a:pt x="184" y="480"/>
                    <a:pt x="184" y="389"/>
                    <a:pt x="184" y="320"/>
                  </a:cubicBezTo>
                  <a:cubicBezTo>
                    <a:pt x="184" y="229"/>
                    <a:pt x="184" y="160"/>
                    <a:pt x="184" y="92"/>
                  </a:cubicBezTo>
                  <a:cubicBezTo>
                    <a:pt x="184" y="46"/>
                    <a:pt x="161"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0" name="Google Shape;10003;p58"/>
            <p:cNvSpPr/>
            <p:nvPr/>
          </p:nvSpPr>
          <p:spPr>
            <a:xfrm>
              <a:off x="5621616" y="3795276"/>
              <a:ext cx="57041" cy="49505"/>
            </a:xfrm>
            <a:custGeom>
              <a:avLst/>
              <a:gdLst/>
              <a:ahLst/>
              <a:cxnLst/>
              <a:rect l="l" t="t" r="r" b="b"/>
              <a:pathLst>
                <a:path w="1211" h="1051" extrusionOk="0">
                  <a:moveTo>
                    <a:pt x="92" y="1"/>
                  </a:moveTo>
                  <a:cubicBezTo>
                    <a:pt x="46" y="1"/>
                    <a:pt x="1" y="47"/>
                    <a:pt x="23" y="92"/>
                  </a:cubicBezTo>
                  <a:cubicBezTo>
                    <a:pt x="46" y="252"/>
                    <a:pt x="92" y="412"/>
                    <a:pt x="137" y="572"/>
                  </a:cubicBezTo>
                  <a:cubicBezTo>
                    <a:pt x="183" y="640"/>
                    <a:pt x="206" y="708"/>
                    <a:pt x="252" y="777"/>
                  </a:cubicBezTo>
                  <a:cubicBezTo>
                    <a:pt x="297" y="845"/>
                    <a:pt x="343" y="891"/>
                    <a:pt x="389" y="937"/>
                  </a:cubicBezTo>
                  <a:cubicBezTo>
                    <a:pt x="434" y="982"/>
                    <a:pt x="503" y="1005"/>
                    <a:pt x="548" y="1028"/>
                  </a:cubicBezTo>
                  <a:cubicBezTo>
                    <a:pt x="617" y="1051"/>
                    <a:pt x="685" y="1051"/>
                    <a:pt x="754" y="1051"/>
                  </a:cubicBezTo>
                  <a:cubicBezTo>
                    <a:pt x="822" y="1028"/>
                    <a:pt x="891" y="982"/>
                    <a:pt x="959" y="937"/>
                  </a:cubicBezTo>
                  <a:cubicBezTo>
                    <a:pt x="1050" y="891"/>
                    <a:pt x="1119" y="800"/>
                    <a:pt x="1187" y="731"/>
                  </a:cubicBezTo>
                  <a:cubicBezTo>
                    <a:pt x="1210" y="686"/>
                    <a:pt x="1187" y="640"/>
                    <a:pt x="1165" y="617"/>
                  </a:cubicBezTo>
                  <a:cubicBezTo>
                    <a:pt x="1146" y="608"/>
                    <a:pt x="1127" y="602"/>
                    <a:pt x="1110" y="602"/>
                  </a:cubicBezTo>
                  <a:cubicBezTo>
                    <a:pt x="1085" y="602"/>
                    <a:pt x="1064" y="613"/>
                    <a:pt x="1050" y="640"/>
                  </a:cubicBezTo>
                  <a:cubicBezTo>
                    <a:pt x="1028" y="663"/>
                    <a:pt x="1005" y="686"/>
                    <a:pt x="982" y="708"/>
                  </a:cubicBezTo>
                  <a:cubicBezTo>
                    <a:pt x="936" y="754"/>
                    <a:pt x="891" y="800"/>
                    <a:pt x="822" y="845"/>
                  </a:cubicBezTo>
                  <a:cubicBezTo>
                    <a:pt x="799" y="845"/>
                    <a:pt x="777" y="868"/>
                    <a:pt x="754" y="891"/>
                  </a:cubicBezTo>
                  <a:lnTo>
                    <a:pt x="617" y="891"/>
                  </a:lnTo>
                  <a:cubicBezTo>
                    <a:pt x="594" y="891"/>
                    <a:pt x="571" y="868"/>
                    <a:pt x="548" y="868"/>
                  </a:cubicBezTo>
                  <a:cubicBezTo>
                    <a:pt x="526" y="845"/>
                    <a:pt x="503" y="823"/>
                    <a:pt x="480" y="800"/>
                  </a:cubicBezTo>
                  <a:cubicBezTo>
                    <a:pt x="434" y="777"/>
                    <a:pt x="411" y="731"/>
                    <a:pt x="389" y="686"/>
                  </a:cubicBezTo>
                  <a:cubicBezTo>
                    <a:pt x="320" y="572"/>
                    <a:pt x="274" y="457"/>
                    <a:pt x="229" y="343"/>
                  </a:cubicBezTo>
                  <a:cubicBezTo>
                    <a:pt x="229" y="343"/>
                    <a:pt x="229" y="366"/>
                    <a:pt x="229" y="366"/>
                  </a:cubicBezTo>
                  <a:cubicBezTo>
                    <a:pt x="206" y="275"/>
                    <a:pt x="183" y="161"/>
                    <a:pt x="183" y="69"/>
                  </a:cubicBezTo>
                  <a:cubicBezTo>
                    <a:pt x="160" y="24"/>
                    <a:pt x="137"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1" name="Google Shape;10004;p58"/>
            <p:cNvSpPr/>
            <p:nvPr/>
          </p:nvSpPr>
          <p:spPr>
            <a:xfrm>
              <a:off x="5985028" y="3553067"/>
              <a:ext cx="64530" cy="42392"/>
            </a:xfrm>
            <a:custGeom>
              <a:avLst/>
              <a:gdLst/>
              <a:ahLst/>
              <a:cxnLst/>
              <a:rect l="l" t="t" r="r" b="b"/>
              <a:pathLst>
                <a:path w="1370" h="900" extrusionOk="0">
                  <a:moveTo>
                    <a:pt x="774" y="0"/>
                  </a:moveTo>
                  <a:cubicBezTo>
                    <a:pt x="738" y="0"/>
                    <a:pt x="700" y="2"/>
                    <a:pt x="662" y="7"/>
                  </a:cubicBezTo>
                  <a:cubicBezTo>
                    <a:pt x="297" y="30"/>
                    <a:pt x="0" y="235"/>
                    <a:pt x="23" y="487"/>
                  </a:cubicBezTo>
                  <a:cubicBezTo>
                    <a:pt x="45" y="723"/>
                    <a:pt x="310" y="899"/>
                    <a:pt x="666" y="899"/>
                  </a:cubicBezTo>
                  <a:cubicBezTo>
                    <a:pt x="687" y="899"/>
                    <a:pt x="709" y="899"/>
                    <a:pt x="731" y="897"/>
                  </a:cubicBezTo>
                  <a:cubicBezTo>
                    <a:pt x="1096" y="875"/>
                    <a:pt x="1370" y="646"/>
                    <a:pt x="1370" y="395"/>
                  </a:cubicBezTo>
                  <a:cubicBezTo>
                    <a:pt x="1350" y="170"/>
                    <a:pt x="1091" y="0"/>
                    <a:pt x="774"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2" name="Google Shape;10005;p58"/>
            <p:cNvSpPr/>
            <p:nvPr/>
          </p:nvSpPr>
          <p:spPr>
            <a:xfrm>
              <a:off x="5111990" y="3330878"/>
              <a:ext cx="67780" cy="47432"/>
            </a:xfrm>
            <a:custGeom>
              <a:avLst/>
              <a:gdLst/>
              <a:ahLst/>
              <a:cxnLst/>
              <a:rect l="l" t="t" r="r" b="b"/>
              <a:pathLst>
                <a:path w="1439" h="1007" extrusionOk="0">
                  <a:moveTo>
                    <a:pt x="511" y="1"/>
                  </a:moveTo>
                  <a:cubicBezTo>
                    <a:pt x="333" y="1"/>
                    <a:pt x="181" y="72"/>
                    <a:pt x="114" y="205"/>
                  </a:cubicBezTo>
                  <a:cubicBezTo>
                    <a:pt x="0" y="410"/>
                    <a:pt x="183" y="730"/>
                    <a:pt x="525" y="912"/>
                  </a:cubicBezTo>
                  <a:cubicBezTo>
                    <a:pt x="652" y="976"/>
                    <a:pt x="787" y="1007"/>
                    <a:pt x="910" y="1007"/>
                  </a:cubicBezTo>
                  <a:cubicBezTo>
                    <a:pt x="1096" y="1007"/>
                    <a:pt x="1255" y="936"/>
                    <a:pt x="1324" y="798"/>
                  </a:cubicBezTo>
                  <a:cubicBezTo>
                    <a:pt x="1438" y="593"/>
                    <a:pt x="1256" y="273"/>
                    <a:pt x="913" y="114"/>
                  </a:cubicBezTo>
                  <a:cubicBezTo>
                    <a:pt x="780" y="37"/>
                    <a:pt x="639" y="1"/>
                    <a:pt x="511"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13" name="Google Shape;9396;p57"/>
          <p:cNvGrpSpPr/>
          <p:nvPr/>
        </p:nvGrpSpPr>
        <p:grpSpPr>
          <a:xfrm>
            <a:off x="734747" y="1237170"/>
            <a:ext cx="495000" cy="621919"/>
            <a:chOff x="1641627" y="3452248"/>
            <a:chExt cx="318169" cy="399748"/>
          </a:xfrm>
        </p:grpSpPr>
        <p:sp>
          <p:nvSpPr>
            <p:cNvPr id="8014" name="Google Shape;9397;p57"/>
            <p:cNvSpPr/>
            <p:nvPr/>
          </p:nvSpPr>
          <p:spPr>
            <a:xfrm>
              <a:off x="1835677" y="3766511"/>
              <a:ext cx="65696" cy="43968"/>
            </a:xfrm>
            <a:custGeom>
              <a:avLst/>
              <a:gdLst/>
              <a:ahLst/>
              <a:cxnLst/>
              <a:rect l="l" t="t" r="r" b="b"/>
              <a:pathLst>
                <a:path w="2428" h="1625" extrusionOk="0">
                  <a:moveTo>
                    <a:pt x="251" y="1"/>
                  </a:moveTo>
                  <a:cubicBezTo>
                    <a:pt x="108" y="1"/>
                    <a:pt x="1" y="126"/>
                    <a:pt x="1" y="268"/>
                  </a:cubicBezTo>
                  <a:lnTo>
                    <a:pt x="1" y="1357"/>
                  </a:lnTo>
                  <a:cubicBezTo>
                    <a:pt x="1" y="1500"/>
                    <a:pt x="108" y="1624"/>
                    <a:pt x="251" y="1624"/>
                  </a:cubicBezTo>
                  <a:lnTo>
                    <a:pt x="2160" y="1624"/>
                  </a:lnTo>
                  <a:cubicBezTo>
                    <a:pt x="2303" y="1624"/>
                    <a:pt x="2428" y="1500"/>
                    <a:pt x="2428" y="1357"/>
                  </a:cubicBezTo>
                  <a:lnTo>
                    <a:pt x="2428" y="268"/>
                  </a:lnTo>
                  <a:cubicBezTo>
                    <a:pt x="2428" y="126"/>
                    <a:pt x="2303" y="1"/>
                    <a:pt x="2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5" name="Google Shape;9398;p57"/>
            <p:cNvSpPr/>
            <p:nvPr/>
          </p:nvSpPr>
          <p:spPr>
            <a:xfrm>
              <a:off x="1649338" y="3555063"/>
              <a:ext cx="130877" cy="277150"/>
            </a:xfrm>
            <a:custGeom>
              <a:avLst/>
              <a:gdLst/>
              <a:ahLst/>
              <a:cxnLst/>
              <a:rect l="l" t="t" r="r" b="b"/>
              <a:pathLst>
                <a:path w="4837" h="10243" extrusionOk="0">
                  <a:moveTo>
                    <a:pt x="4711" y="1"/>
                  </a:moveTo>
                  <a:cubicBezTo>
                    <a:pt x="2106" y="1"/>
                    <a:pt x="1" y="2302"/>
                    <a:pt x="1" y="5122"/>
                  </a:cubicBezTo>
                  <a:cubicBezTo>
                    <a:pt x="1" y="7959"/>
                    <a:pt x="2106" y="10242"/>
                    <a:pt x="4711" y="10242"/>
                  </a:cubicBezTo>
                  <a:lnTo>
                    <a:pt x="4836" y="7548"/>
                  </a:lnTo>
                  <a:cubicBezTo>
                    <a:pt x="3141" y="7548"/>
                    <a:pt x="1749" y="6139"/>
                    <a:pt x="1749" y="4408"/>
                  </a:cubicBezTo>
                  <a:cubicBezTo>
                    <a:pt x="1749" y="2677"/>
                    <a:pt x="3141" y="1268"/>
                    <a:pt x="4836" y="1268"/>
                  </a:cubicBezTo>
                  <a:lnTo>
                    <a:pt x="47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6" name="Google Shape;9399;p57"/>
            <p:cNvSpPr/>
            <p:nvPr/>
          </p:nvSpPr>
          <p:spPr>
            <a:xfrm>
              <a:off x="1761839" y="3693621"/>
              <a:ext cx="161750" cy="40099"/>
            </a:xfrm>
            <a:custGeom>
              <a:avLst/>
              <a:gdLst/>
              <a:ahLst/>
              <a:cxnLst/>
              <a:rect l="l" t="t" r="r" b="b"/>
              <a:pathLst>
                <a:path w="5978" h="1482" extrusionOk="0">
                  <a:moveTo>
                    <a:pt x="732" y="1"/>
                  </a:moveTo>
                  <a:cubicBezTo>
                    <a:pt x="321" y="1"/>
                    <a:pt x="0" y="340"/>
                    <a:pt x="0" y="750"/>
                  </a:cubicBezTo>
                  <a:cubicBezTo>
                    <a:pt x="0" y="1160"/>
                    <a:pt x="321" y="1482"/>
                    <a:pt x="732" y="1482"/>
                  </a:cubicBezTo>
                  <a:lnTo>
                    <a:pt x="5246" y="1482"/>
                  </a:lnTo>
                  <a:cubicBezTo>
                    <a:pt x="5656" y="1482"/>
                    <a:pt x="5977" y="1160"/>
                    <a:pt x="5977" y="750"/>
                  </a:cubicBezTo>
                  <a:cubicBezTo>
                    <a:pt x="5977" y="340"/>
                    <a:pt x="5656" y="1"/>
                    <a:pt x="5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7" name="Google Shape;9400;p57"/>
            <p:cNvSpPr/>
            <p:nvPr/>
          </p:nvSpPr>
          <p:spPr>
            <a:xfrm>
              <a:off x="1703424" y="3693621"/>
              <a:ext cx="98976" cy="120244"/>
            </a:xfrm>
            <a:custGeom>
              <a:avLst/>
              <a:gdLst/>
              <a:ahLst/>
              <a:cxnLst/>
              <a:rect l="l" t="t" r="r" b="b"/>
              <a:pathLst>
                <a:path w="3658" h="4444" extrusionOk="0">
                  <a:moveTo>
                    <a:pt x="1517" y="1"/>
                  </a:moveTo>
                  <a:cubicBezTo>
                    <a:pt x="1303" y="1"/>
                    <a:pt x="1106" y="143"/>
                    <a:pt x="1035" y="357"/>
                  </a:cubicBezTo>
                  <a:lnTo>
                    <a:pt x="125" y="3783"/>
                  </a:lnTo>
                  <a:cubicBezTo>
                    <a:pt x="0" y="4104"/>
                    <a:pt x="250" y="4443"/>
                    <a:pt x="607" y="4443"/>
                  </a:cubicBezTo>
                  <a:lnTo>
                    <a:pt x="3158" y="4443"/>
                  </a:lnTo>
                  <a:cubicBezTo>
                    <a:pt x="3426" y="4443"/>
                    <a:pt x="3658" y="4229"/>
                    <a:pt x="3658" y="3944"/>
                  </a:cubicBezTo>
                  <a:lnTo>
                    <a:pt x="3658" y="518"/>
                  </a:lnTo>
                  <a:cubicBezTo>
                    <a:pt x="3658" y="233"/>
                    <a:pt x="3426" y="1"/>
                    <a:pt x="3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8" name="Google Shape;9401;p57"/>
            <p:cNvSpPr/>
            <p:nvPr/>
          </p:nvSpPr>
          <p:spPr>
            <a:xfrm>
              <a:off x="1703424" y="3693621"/>
              <a:ext cx="98976" cy="120244"/>
            </a:xfrm>
            <a:custGeom>
              <a:avLst/>
              <a:gdLst/>
              <a:ahLst/>
              <a:cxnLst/>
              <a:rect l="l" t="t" r="r" b="b"/>
              <a:pathLst>
                <a:path w="3658" h="4444" extrusionOk="0">
                  <a:moveTo>
                    <a:pt x="2337" y="1"/>
                  </a:moveTo>
                  <a:cubicBezTo>
                    <a:pt x="2552" y="1"/>
                    <a:pt x="2712" y="161"/>
                    <a:pt x="2712" y="357"/>
                  </a:cubicBezTo>
                  <a:lnTo>
                    <a:pt x="2712" y="2677"/>
                  </a:lnTo>
                  <a:cubicBezTo>
                    <a:pt x="2712" y="2855"/>
                    <a:pt x="2552" y="3016"/>
                    <a:pt x="2337" y="3016"/>
                  </a:cubicBezTo>
                  <a:lnTo>
                    <a:pt x="464" y="3016"/>
                  </a:lnTo>
                  <a:cubicBezTo>
                    <a:pt x="410" y="3016"/>
                    <a:pt x="375" y="2998"/>
                    <a:pt x="321" y="2980"/>
                  </a:cubicBezTo>
                  <a:lnTo>
                    <a:pt x="125" y="3783"/>
                  </a:lnTo>
                  <a:cubicBezTo>
                    <a:pt x="0" y="4104"/>
                    <a:pt x="250" y="4443"/>
                    <a:pt x="607" y="4443"/>
                  </a:cubicBezTo>
                  <a:lnTo>
                    <a:pt x="3158" y="4443"/>
                  </a:lnTo>
                  <a:cubicBezTo>
                    <a:pt x="3426" y="4443"/>
                    <a:pt x="3658" y="4229"/>
                    <a:pt x="3658" y="3944"/>
                  </a:cubicBezTo>
                  <a:lnTo>
                    <a:pt x="3658" y="518"/>
                  </a:lnTo>
                  <a:cubicBezTo>
                    <a:pt x="3658" y="233"/>
                    <a:pt x="3426" y="1"/>
                    <a:pt x="315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9" name="Google Shape;9402;p57"/>
            <p:cNvSpPr/>
            <p:nvPr/>
          </p:nvSpPr>
          <p:spPr>
            <a:xfrm>
              <a:off x="1692791" y="3796923"/>
              <a:ext cx="258805" cy="47351"/>
            </a:xfrm>
            <a:custGeom>
              <a:avLst/>
              <a:gdLst/>
              <a:ahLst/>
              <a:cxnLst/>
              <a:rect l="l" t="t" r="r" b="b"/>
              <a:pathLst>
                <a:path w="9565" h="1750" extrusionOk="0">
                  <a:moveTo>
                    <a:pt x="875" y="1"/>
                  </a:moveTo>
                  <a:cubicBezTo>
                    <a:pt x="393" y="1"/>
                    <a:pt x="1" y="393"/>
                    <a:pt x="1" y="875"/>
                  </a:cubicBezTo>
                  <a:cubicBezTo>
                    <a:pt x="1" y="1357"/>
                    <a:pt x="393" y="1749"/>
                    <a:pt x="875" y="1749"/>
                  </a:cubicBezTo>
                  <a:lnTo>
                    <a:pt x="8708" y="1749"/>
                  </a:lnTo>
                  <a:cubicBezTo>
                    <a:pt x="9190" y="1749"/>
                    <a:pt x="9564" y="1357"/>
                    <a:pt x="9564" y="875"/>
                  </a:cubicBezTo>
                  <a:cubicBezTo>
                    <a:pt x="9564" y="393"/>
                    <a:pt x="9190" y="1"/>
                    <a:pt x="87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0" name="Google Shape;9403;p57"/>
            <p:cNvSpPr/>
            <p:nvPr/>
          </p:nvSpPr>
          <p:spPr>
            <a:xfrm>
              <a:off x="1692791" y="3796923"/>
              <a:ext cx="258805" cy="47351"/>
            </a:xfrm>
            <a:custGeom>
              <a:avLst/>
              <a:gdLst/>
              <a:ahLst/>
              <a:cxnLst/>
              <a:rect l="l" t="t" r="r" b="b"/>
              <a:pathLst>
                <a:path w="9565" h="1750" extrusionOk="0">
                  <a:moveTo>
                    <a:pt x="7887" y="1"/>
                  </a:moveTo>
                  <a:cubicBezTo>
                    <a:pt x="8173" y="1"/>
                    <a:pt x="8404" y="215"/>
                    <a:pt x="8404" y="500"/>
                  </a:cubicBezTo>
                  <a:cubicBezTo>
                    <a:pt x="8404" y="786"/>
                    <a:pt x="8173" y="1018"/>
                    <a:pt x="7887" y="1018"/>
                  </a:cubicBezTo>
                  <a:lnTo>
                    <a:pt x="518" y="1018"/>
                  </a:lnTo>
                  <a:cubicBezTo>
                    <a:pt x="286" y="1018"/>
                    <a:pt x="90" y="875"/>
                    <a:pt x="36" y="661"/>
                  </a:cubicBezTo>
                  <a:cubicBezTo>
                    <a:pt x="18" y="732"/>
                    <a:pt x="1" y="804"/>
                    <a:pt x="1" y="875"/>
                  </a:cubicBezTo>
                  <a:cubicBezTo>
                    <a:pt x="1" y="1357"/>
                    <a:pt x="393" y="1749"/>
                    <a:pt x="875" y="1749"/>
                  </a:cubicBezTo>
                  <a:lnTo>
                    <a:pt x="8708" y="1749"/>
                  </a:lnTo>
                  <a:cubicBezTo>
                    <a:pt x="9190" y="1749"/>
                    <a:pt x="9564" y="1357"/>
                    <a:pt x="9564" y="875"/>
                  </a:cubicBezTo>
                  <a:cubicBezTo>
                    <a:pt x="9564" y="393"/>
                    <a:pt x="9190" y="1"/>
                    <a:pt x="870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1" name="Google Shape;9404;p57"/>
            <p:cNvSpPr/>
            <p:nvPr/>
          </p:nvSpPr>
          <p:spPr>
            <a:xfrm>
              <a:off x="1791277" y="3575356"/>
              <a:ext cx="73407" cy="86313"/>
            </a:xfrm>
            <a:custGeom>
              <a:avLst/>
              <a:gdLst/>
              <a:ahLst/>
              <a:cxnLst/>
              <a:rect l="l" t="t" r="r" b="b"/>
              <a:pathLst>
                <a:path w="2713" h="3190" extrusionOk="0">
                  <a:moveTo>
                    <a:pt x="1945" y="0"/>
                  </a:moveTo>
                  <a:lnTo>
                    <a:pt x="0" y="589"/>
                  </a:lnTo>
                  <a:lnTo>
                    <a:pt x="661" y="2748"/>
                  </a:lnTo>
                  <a:cubicBezTo>
                    <a:pt x="747" y="3020"/>
                    <a:pt x="983" y="3189"/>
                    <a:pt x="1248" y="3189"/>
                  </a:cubicBezTo>
                  <a:cubicBezTo>
                    <a:pt x="1313" y="3189"/>
                    <a:pt x="1379" y="3179"/>
                    <a:pt x="1446" y="3158"/>
                  </a:cubicBezTo>
                  <a:lnTo>
                    <a:pt x="2195" y="2926"/>
                  </a:lnTo>
                  <a:cubicBezTo>
                    <a:pt x="2534" y="2837"/>
                    <a:pt x="2713" y="2480"/>
                    <a:pt x="2605" y="2159"/>
                  </a:cubicBezTo>
                  <a:lnTo>
                    <a:pt x="1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2" name="Google Shape;9405;p57"/>
            <p:cNvSpPr/>
            <p:nvPr/>
          </p:nvSpPr>
          <p:spPr>
            <a:xfrm>
              <a:off x="1730454" y="3459959"/>
              <a:ext cx="115400" cy="112532"/>
            </a:xfrm>
            <a:custGeom>
              <a:avLst/>
              <a:gdLst/>
              <a:ahLst/>
              <a:cxnLst/>
              <a:rect l="l" t="t" r="r" b="b"/>
              <a:pathLst>
                <a:path w="4265" h="4159" extrusionOk="0">
                  <a:moveTo>
                    <a:pt x="696" y="1"/>
                  </a:moveTo>
                  <a:cubicBezTo>
                    <a:pt x="268" y="1"/>
                    <a:pt x="0" y="482"/>
                    <a:pt x="232" y="839"/>
                  </a:cubicBezTo>
                  <a:lnTo>
                    <a:pt x="2302" y="4158"/>
                  </a:lnTo>
                  <a:lnTo>
                    <a:pt x="4265" y="4158"/>
                  </a:lnTo>
                  <a:lnTo>
                    <a:pt x="1820" y="251"/>
                  </a:lnTo>
                  <a:cubicBezTo>
                    <a:pt x="1713" y="90"/>
                    <a:pt x="1535" y="1"/>
                    <a:pt x="1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3" name="Google Shape;9406;p57"/>
            <p:cNvSpPr/>
            <p:nvPr/>
          </p:nvSpPr>
          <p:spPr>
            <a:xfrm>
              <a:off x="1752667" y="3506307"/>
              <a:ext cx="116834" cy="112505"/>
            </a:xfrm>
            <a:custGeom>
              <a:avLst/>
              <a:gdLst/>
              <a:ahLst/>
              <a:cxnLst/>
              <a:rect l="l" t="t" r="r" b="b"/>
              <a:pathLst>
                <a:path w="4318" h="4158" extrusionOk="0">
                  <a:moveTo>
                    <a:pt x="2895" y="1"/>
                  </a:moveTo>
                  <a:cubicBezTo>
                    <a:pt x="2823" y="1"/>
                    <a:pt x="2749" y="12"/>
                    <a:pt x="2676" y="36"/>
                  </a:cubicBezTo>
                  <a:lnTo>
                    <a:pt x="571" y="679"/>
                  </a:lnTo>
                  <a:cubicBezTo>
                    <a:pt x="196" y="786"/>
                    <a:pt x="0" y="1196"/>
                    <a:pt x="107" y="1553"/>
                  </a:cubicBezTo>
                  <a:lnTo>
                    <a:pt x="767" y="3658"/>
                  </a:lnTo>
                  <a:cubicBezTo>
                    <a:pt x="854" y="3960"/>
                    <a:pt x="1125" y="4158"/>
                    <a:pt x="1424" y="4158"/>
                  </a:cubicBezTo>
                  <a:cubicBezTo>
                    <a:pt x="1495" y="4158"/>
                    <a:pt x="1569" y="4147"/>
                    <a:pt x="1642" y="4122"/>
                  </a:cubicBezTo>
                  <a:lnTo>
                    <a:pt x="3747" y="3480"/>
                  </a:lnTo>
                  <a:cubicBezTo>
                    <a:pt x="4122" y="3373"/>
                    <a:pt x="4318" y="2980"/>
                    <a:pt x="4211" y="2606"/>
                  </a:cubicBezTo>
                  <a:lnTo>
                    <a:pt x="3569" y="500"/>
                  </a:lnTo>
                  <a:cubicBezTo>
                    <a:pt x="3468" y="198"/>
                    <a:pt x="3193" y="1"/>
                    <a:pt x="28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4" name="Google Shape;9407;p57"/>
            <p:cNvSpPr/>
            <p:nvPr/>
          </p:nvSpPr>
          <p:spPr>
            <a:xfrm>
              <a:off x="1766655" y="3506307"/>
              <a:ext cx="102846" cy="112505"/>
            </a:xfrm>
            <a:custGeom>
              <a:avLst/>
              <a:gdLst/>
              <a:ahLst/>
              <a:cxnLst/>
              <a:rect l="l" t="t" r="r" b="b"/>
              <a:pathLst>
                <a:path w="3801" h="4158" extrusionOk="0">
                  <a:moveTo>
                    <a:pt x="1485" y="244"/>
                  </a:moveTo>
                  <a:lnTo>
                    <a:pt x="1485" y="244"/>
                  </a:lnTo>
                  <a:cubicBezTo>
                    <a:pt x="1478" y="246"/>
                    <a:pt x="1471" y="248"/>
                    <a:pt x="1464" y="250"/>
                  </a:cubicBezTo>
                  <a:lnTo>
                    <a:pt x="1485" y="244"/>
                  </a:lnTo>
                  <a:close/>
                  <a:moveTo>
                    <a:pt x="0" y="2873"/>
                  </a:moveTo>
                  <a:lnTo>
                    <a:pt x="18" y="2963"/>
                  </a:lnTo>
                  <a:cubicBezTo>
                    <a:pt x="28" y="2993"/>
                    <a:pt x="41" y="3022"/>
                    <a:pt x="56" y="3049"/>
                  </a:cubicBezTo>
                  <a:lnTo>
                    <a:pt x="56" y="3049"/>
                  </a:lnTo>
                  <a:lnTo>
                    <a:pt x="0" y="2873"/>
                  </a:lnTo>
                  <a:close/>
                  <a:moveTo>
                    <a:pt x="2378" y="1"/>
                  </a:moveTo>
                  <a:cubicBezTo>
                    <a:pt x="2306" y="1"/>
                    <a:pt x="2232" y="12"/>
                    <a:pt x="2159" y="36"/>
                  </a:cubicBezTo>
                  <a:lnTo>
                    <a:pt x="1485" y="244"/>
                  </a:lnTo>
                  <a:lnTo>
                    <a:pt x="1485" y="244"/>
                  </a:lnTo>
                  <a:cubicBezTo>
                    <a:pt x="1529" y="231"/>
                    <a:pt x="1572" y="226"/>
                    <a:pt x="1616" y="226"/>
                  </a:cubicBezTo>
                  <a:cubicBezTo>
                    <a:pt x="1832" y="226"/>
                    <a:pt x="2034" y="372"/>
                    <a:pt x="2106" y="589"/>
                  </a:cubicBezTo>
                  <a:lnTo>
                    <a:pt x="2588" y="2160"/>
                  </a:lnTo>
                  <a:cubicBezTo>
                    <a:pt x="2677" y="2445"/>
                    <a:pt x="2516" y="2731"/>
                    <a:pt x="2249" y="2820"/>
                  </a:cubicBezTo>
                  <a:lnTo>
                    <a:pt x="679" y="3302"/>
                  </a:lnTo>
                  <a:cubicBezTo>
                    <a:pt x="628" y="3318"/>
                    <a:pt x="576" y="3326"/>
                    <a:pt x="525" y="3326"/>
                  </a:cubicBezTo>
                  <a:cubicBezTo>
                    <a:pt x="335" y="3326"/>
                    <a:pt x="150" y="3218"/>
                    <a:pt x="56" y="3049"/>
                  </a:cubicBezTo>
                  <a:lnTo>
                    <a:pt x="56" y="3049"/>
                  </a:lnTo>
                  <a:lnTo>
                    <a:pt x="250" y="3658"/>
                  </a:lnTo>
                  <a:cubicBezTo>
                    <a:pt x="337" y="3960"/>
                    <a:pt x="608" y="4158"/>
                    <a:pt x="907" y="4158"/>
                  </a:cubicBezTo>
                  <a:cubicBezTo>
                    <a:pt x="978" y="4158"/>
                    <a:pt x="1052" y="4147"/>
                    <a:pt x="1125" y="4122"/>
                  </a:cubicBezTo>
                  <a:lnTo>
                    <a:pt x="3230" y="3480"/>
                  </a:lnTo>
                  <a:cubicBezTo>
                    <a:pt x="3605" y="3373"/>
                    <a:pt x="3801" y="2980"/>
                    <a:pt x="3694" y="2606"/>
                  </a:cubicBezTo>
                  <a:lnTo>
                    <a:pt x="3052" y="500"/>
                  </a:lnTo>
                  <a:cubicBezTo>
                    <a:pt x="2951" y="198"/>
                    <a:pt x="2676" y="1"/>
                    <a:pt x="237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5" name="Google Shape;9408;p57"/>
            <p:cNvSpPr/>
            <p:nvPr/>
          </p:nvSpPr>
          <p:spPr>
            <a:xfrm>
              <a:off x="1737218" y="3734449"/>
              <a:ext cx="19806" cy="26300"/>
            </a:xfrm>
            <a:custGeom>
              <a:avLst/>
              <a:gdLst/>
              <a:ahLst/>
              <a:cxnLst/>
              <a:rect l="l" t="t" r="r" b="b"/>
              <a:pathLst>
                <a:path w="732" h="972" extrusionOk="0">
                  <a:moveTo>
                    <a:pt x="411" y="0"/>
                  </a:moveTo>
                  <a:cubicBezTo>
                    <a:pt x="277" y="0"/>
                    <a:pt x="155" y="85"/>
                    <a:pt x="125" y="222"/>
                  </a:cubicBezTo>
                  <a:lnTo>
                    <a:pt x="36" y="615"/>
                  </a:lnTo>
                  <a:cubicBezTo>
                    <a:pt x="0" y="758"/>
                    <a:pt x="89" y="918"/>
                    <a:pt x="250" y="954"/>
                  </a:cubicBezTo>
                  <a:cubicBezTo>
                    <a:pt x="268" y="954"/>
                    <a:pt x="303" y="972"/>
                    <a:pt x="321" y="972"/>
                  </a:cubicBezTo>
                  <a:cubicBezTo>
                    <a:pt x="446" y="972"/>
                    <a:pt x="571" y="882"/>
                    <a:pt x="607" y="740"/>
                  </a:cubicBezTo>
                  <a:lnTo>
                    <a:pt x="696" y="347"/>
                  </a:lnTo>
                  <a:cubicBezTo>
                    <a:pt x="732" y="204"/>
                    <a:pt x="642" y="44"/>
                    <a:pt x="482" y="8"/>
                  </a:cubicBezTo>
                  <a:cubicBezTo>
                    <a:pt x="458" y="3"/>
                    <a:pt x="434" y="0"/>
                    <a:pt x="41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6" name="Google Shape;9409;p57"/>
            <p:cNvSpPr/>
            <p:nvPr/>
          </p:nvSpPr>
          <p:spPr>
            <a:xfrm>
              <a:off x="1744929" y="3710315"/>
              <a:ext cx="17885" cy="17614"/>
            </a:xfrm>
            <a:custGeom>
              <a:avLst/>
              <a:gdLst/>
              <a:ahLst/>
              <a:cxnLst/>
              <a:rect l="l" t="t" r="r" b="b"/>
              <a:pathLst>
                <a:path w="661" h="651" extrusionOk="0">
                  <a:moveTo>
                    <a:pt x="340" y="0"/>
                  </a:moveTo>
                  <a:cubicBezTo>
                    <a:pt x="206" y="0"/>
                    <a:pt x="85" y="85"/>
                    <a:pt x="54" y="222"/>
                  </a:cubicBezTo>
                  <a:lnTo>
                    <a:pt x="36" y="294"/>
                  </a:lnTo>
                  <a:cubicBezTo>
                    <a:pt x="1" y="454"/>
                    <a:pt x="108" y="615"/>
                    <a:pt x="250" y="650"/>
                  </a:cubicBezTo>
                  <a:lnTo>
                    <a:pt x="322" y="650"/>
                  </a:lnTo>
                  <a:cubicBezTo>
                    <a:pt x="447" y="650"/>
                    <a:pt x="572" y="561"/>
                    <a:pt x="607" y="436"/>
                  </a:cubicBezTo>
                  <a:lnTo>
                    <a:pt x="625" y="365"/>
                  </a:lnTo>
                  <a:cubicBezTo>
                    <a:pt x="661" y="204"/>
                    <a:pt x="572" y="44"/>
                    <a:pt x="411" y="8"/>
                  </a:cubicBezTo>
                  <a:cubicBezTo>
                    <a:pt x="387" y="3"/>
                    <a:pt x="364" y="0"/>
                    <a:pt x="34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7" name="Google Shape;9410;p57"/>
            <p:cNvSpPr/>
            <p:nvPr/>
          </p:nvSpPr>
          <p:spPr>
            <a:xfrm>
              <a:off x="1641627" y="3452248"/>
              <a:ext cx="318169" cy="399748"/>
            </a:xfrm>
            <a:custGeom>
              <a:avLst/>
              <a:gdLst/>
              <a:ahLst/>
              <a:cxnLst/>
              <a:rect l="l" t="t" r="r" b="b"/>
              <a:pathLst>
                <a:path w="11759" h="14774" extrusionOk="0">
                  <a:moveTo>
                    <a:pt x="4639" y="571"/>
                  </a:moveTo>
                  <a:cubicBezTo>
                    <a:pt x="4729" y="571"/>
                    <a:pt x="4800" y="625"/>
                    <a:pt x="4853" y="696"/>
                  </a:cubicBezTo>
                  <a:lnTo>
                    <a:pt x="5710" y="2052"/>
                  </a:lnTo>
                  <a:lnTo>
                    <a:pt x="4639" y="2391"/>
                  </a:lnTo>
                  <a:lnTo>
                    <a:pt x="3747" y="982"/>
                  </a:lnTo>
                  <a:cubicBezTo>
                    <a:pt x="3676" y="857"/>
                    <a:pt x="3729" y="750"/>
                    <a:pt x="3747" y="714"/>
                  </a:cubicBezTo>
                  <a:cubicBezTo>
                    <a:pt x="3765" y="660"/>
                    <a:pt x="3836" y="571"/>
                    <a:pt x="3979" y="571"/>
                  </a:cubicBezTo>
                  <a:close/>
                  <a:moveTo>
                    <a:pt x="6983" y="2283"/>
                  </a:moveTo>
                  <a:cubicBezTo>
                    <a:pt x="7053" y="2283"/>
                    <a:pt x="7122" y="2303"/>
                    <a:pt x="7191" y="2338"/>
                  </a:cubicBezTo>
                  <a:cubicBezTo>
                    <a:pt x="7280" y="2391"/>
                    <a:pt x="7351" y="2480"/>
                    <a:pt x="7387" y="2570"/>
                  </a:cubicBezTo>
                  <a:lnTo>
                    <a:pt x="7423" y="2677"/>
                  </a:lnTo>
                  <a:lnTo>
                    <a:pt x="4532" y="3587"/>
                  </a:lnTo>
                  <a:lnTo>
                    <a:pt x="4497" y="3462"/>
                  </a:lnTo>
                  <a:cubicBezTo>
                    <a:pt x="4461" y="3373"/>
                    <a:pt x="4461" y="3248"/>
                    <a:pt x="4514" y="3158"/>
                  </a:cubicBezTo>
                  <a:cubicBezTo>
                    <a:pt x="4568" y="3051"/>
                    <a:pt x="4657" y="2980"/>
                    <a:pt x="4764" y="2962"/>
                  </a:cubicBezTo>
                  <a:lnTo>
                    <a:pt x="6870" y="2302"/>
                  </a:lnTo>
                  <a:cubicBezTo>
                    <a:pt x="6908" y="2289"/>
                    <a:pt x="6946" y="2283"/>
                    <a:pt x="6983" y="2283"/>
                  </a:cubicBezTo>
                  <a:close/>
                  <a:moveTo>
                    <a:pt x="7530" y="3016"/>
                  </a:moveTo>
                  <a:lnTo>
                    <a:pt x="7887" y="4211"/>
                  </a:lnTo>
                  <a:lnTo>
                    <a:pt x="4996" y="5121"/>
                  </a:lnTo>
                  <a:lnTo>
                    <a:pt x="4621" y="3908"/>
                  </a:lnTo>
                  <a:lnTo>
                    <a:pt x="7530" y="3016"/>
                  </a:lnTo>
                  <a:close/>
                  <a:moveTo>
                    <a:pt x="7994" y="4550"/>
                  </a:moveTo>
                  <a:lnTo>
                    <a:pt x="8029" y="4693"/>
                  </a:lnTo>
                  <a:cubicBezTo>
                    <a:pt x="8101" y="4907"/>
                    <a:pt x="7976" y="5139"/>
                    <a:pt x="7762" y="5210"/>
                  </a:cubicBezTo>
                  <a:lnTo>
                    <a:pt x="5656" y="5853"/>
                  </a:lnTo>
                  <a:cubicBezTo>
                    <a:pt x="5618" y="5865"/>
                    <a:pt x="5581" y="5871"/>
                    <a:pt x="5543" y="5871"/>
                  </a:cubicBezTo>
                  <a:cubicBezTo>
                    <a:pt x="5473" y="5871"/>
                    <a:pt x="5404" y="5852"/>
                    <a:pt x="5335" y="5817"/>
                  </a:cubicBezTo>
                  <a:cubicBezTo>
                    <a:pt x="5246" y="5763"/>
                    <a:pt x="5175" y="5692"/>
                    <a:pt x="5139" y="5585"/>
                  </a:cubicBezTo>
                  <a:lnTo>
                    <a:pt x="5103" y="5460"/>
                  </a:lnTo>
                  <a:lnTo>
                    <a:pt x="7994" y="4550"/>
                  </a:lnTo>
                  <a:close/>
                  <a:moveTo>
                    <a:pt x="7583" y="5870"/>
                  </a:moveTo>
                  <a:lnTo>
                    <a:pt x="7869" y="6798"/>
                  </a:lnTo>
                  <a:cubicBezTo>
                    <a:pt x="7922" y="6959"/>
                    <a:pt x="7815" y="7155"/>
                    <a:pt x="7637" y="7209"/>
                  </a:cubicBezTo>
                  <a:lnTo>
                    <a:pt x="6888" y="7441"/>
                  </a:lnTo>
                  <a:cubicBezTo>
                    <a:pt x="6856" y="7450"/>
                    <a:pt x="6824" y="7455"/>
                    <a:pt x="6792" y="7455"/>
                  </a:cubicBezTo>
                  <a:cubicBezTo>
                    <a:pt x="6645" y="7455"/>
                    <a:pt x="6506" y="7359"/>
                    <a:pt x="6477" y="7227"/>
                  </a:cubicBezTo>
                  <a:lnTo>
                    <a:pt x="6192" y="6299"/>
                  </a:lnTo>
                  <a:lnTo>
                    <a:pt x="7583" y="5870"/>
                  </a:lnTo>
                  <a:close/>
                  <a:moveTo>
                    <a:pt x="9689" y="9225"/>
                  </a:moveTo>
                  <a:cubicBezTo>
                    <a:pt x="9939" y="9225"/>
                    <a:pt x="10135" y="9421"/>
                    <a:pt x="10135" y="9671"/>
                  </a:cubicBezTo>
                  <a:cubicBezTo>
                    <a:pt x="10135" y="9921"/>
                    <a:pt x="9939" y="10117"/>
                    <a:pt x="9689" y="10117"/>
                  </a:cubicBezTo>
                  <a:lnTo>
                    <a:pt x="6227" y="10117"/>
                  </a:lnTo>
                  <a:lnTo>
                    <a:pt x="6227" y="9439"/>
                  </a:lnTo>
                  <a:cubicBezTo>
                    <a:pt x="6227" y="9368"/>
                    <a:pt x="6227" y="9296"/>
                    <a:pt x="6209" y="9225"/>
                  </a:cubicBezTo>
                  <a:close/>
                  <a:moveTo>
                    <a:pt x="5442" y="9225"/>
                  </a:moveTo>
                  <a:cubicBezTo>
                    <a:pt x="5549" y="9225"/>
                    <a:pt x="5656" y="9314"/>
                    <a:pt x="5656" y="9439"/>
                  </a:cubicBezTo>
                  <a:lnTo>
                    <a:pt x="5656" y="12437"/>
                  </a:lnTo>
                  <a:lnTo>
                    <a:pt x="2766" y="12437"/>
                  </a:lnTo>
                  <a:lnTo>
                    <a:pt x="3587" y="9368"/>
                  </a:lnTo>
                  <a:cubicBezTo>
                    <a:pt x="3622" y="9278"/>
                    <a:pt x="3712" y="9225"/>
                    <a:pt x="3801" y="9225"/>
                  </a:cubicBezTo>
                  <a:close/>
                  <a:moveTo>
                    <a:pt x="9314" y="11901"/>
                  </a:moveTo>
                  <a:lnTo>
                    <a:pt x="9314" y="12437"/>
                  </a:lnTo>
                  <a:lnTo>
                    <a:pt x="7458" y="12437"/>
                  </a:lnTo>
                  <a:lnTo>
                    <a:pt x="7458" y="11901"/>
                  </a:lnTo>
                  <a:close/>
                  <a:moveTo>
                    <a:pt x="4104" y="4193"/>
                  </a:moveTo>
                  <a:lnTo>
                    <a:pt x="4318" y="4871"/>
                  </a:lnTo>
                  <a:cubicBezTo>
                    <a:pt x="2837" y="5246"/>
                    <a:pt x="1749" y="6602"/>
                    <a:pt x="1749" y="8208"/>
                  </a:cubicBezTo>
                  <a:cubicBezTo>
                    <a:pt x="1749" y="9118"/>
                    <a:pt x="2106" y="9956"/>
                    <a:pt x="2677" y="10563"/>
                  </a:cubicBezTo>
                  <a:lnTo>
                    <a:pt x="2124" y="12597"/>
                  </a:lnTo>
                  <a:cubicBezTo>
                    <a:pt x="1178" y="11723"/>
                    <a:pt x="571" y="10403"/>
                    <a:pt x="571" y="8922"/>
                  </a:cubicBezTo>
                  <a:cubicBezTo>
                    <a:pt x="571" y="6602"/>
                    <a:pt x="2088" y="4639"/>
                    <a:pt x="4104" y="4193"/>
                  </a:cubicBezTo>
                  <a:close/>
                  <a:moveTo>
                    <a:pt x="10599" y="13025"/>
                  </a:moveTo>
                  <a:cubicBezTo>
                    <a:pt x="10920" y="13025"/>
                    <a:pt x="11170" y="13293"/>
                    <a:pt x="11170" y="13614"/>
                  </a:cubicBezTo>
                  <a:cubicBezTo>
                    <a:pt x="11170" y="13935"/>
                    <a:pt x="10920" y="14185"/>
                    <a:pt x="10599" y="14185"/>
                  </a:cubicBezTo>
                  <a:lnTo>
                    <a:pt x="2766" y="14185"/>
                  </a:lnTo>
                  <a:cubicBezTo>
                    <a:pt x="2445" y="14185"/>
                    <a:pt x="2177" y="13935"/>
                    <a:pt x="2177" y="13614"/>
                  </a:cubicBezTo>
                  <a:cubicBezTo>
                    <a:pt x="2177" y="13293"/>
                    <a:pt x="2445" y="13025"/>
                    <a:pt x="2766" y="13025"/>
                  </a:cubicBezTo>
                  <a:close/>
                  <a:moveTo>
                    <a:pt x="3979" y="0"/>
                  </a:moveTo>
                  <a:cubicBezTo>
                    <a:pt x="3676" y="0"/>
                    <a:pt x="3390" y="161"/>
                    <a:pt x="3248" y="428"/>
                  </a:cubicBezTo>
                  <a:cubicBezTo>
                    <a:pt x="3087" y="696"/>
                    <a:pt x="3105" y="1017"/>
                    <a:pt x="3265" y="1285"/>
                  </a:cubicBezTo>
                  <a:lnTo>
                    <a:pt x="4140" y="2695"/>
                  </a:lnTo>
                  <a:cubicBezTo>
                    <a:pt x="4086" y="2748"/>
                    <a:pt x="4051" y="2819"/>
                    <a:pt x="4015" y="2891"/>
                  </a:cubicBezTo>
                  <a:cubicBezTo>
                    <a:pt x="3890" y="3123"/>
                    <a:pt x="3854" y="3390"/>
                    <a:pt x="3943" y="3640"/>
                  </a:cubicBezTo>
                  <a:cubicBezTo>
                    <a:pt x="1695" y="4175"/>
                    <a:pt x="0" y="6334"/>
                    <a:pt x="0" y="8922"/>
                  </a:cubicBezTo>
                  <a:cubicBezTo>
                    <a:pt x="0" y="10581"/>
                    <a:pt x="678" y="12044"/>
                    <a:pt x="1749" y="13043"/>
                  </a:cubicBezTo>
                  <a:cubicBezTo>
                    <a:pt x="1660" y="13204"/>
                    <a:pt x="1606" y="13400"/>
                    <a:pt x="1606" y="13614"/>
                  </a:cubicBezTo>
                  <a:cubicBezTo>
                    <a:pt x="1606" y="14257"/>
                    <a:pt x="2124" y="14774"/>
                    <a:pt x="2766" y="14774"/>
                  </a:cubicBezTo>
                  <a:lnTo>
                    <a:pt x="10599" y="14774"/>
                  </a:lnTo>
                  <a:cubicBezTo>
                    <a:pt x="11223" y="14774"/>
                    <a:pt x="11759" y="14257"/>
                    <a:pt x="11759" y="13614"/>
                  </a:cubicBezTo>
                  <a:cubicBezTo>
                    <a:pt x="11759" y="12972"/>
                    <a:pt x="11223" y="12437"/>
                    <a:pt x="10599" y="12437"/>
                  </a:cubicBezTo>
                  <a:lnTo>
                    <a:pt x="9885" y="12437"/>
                  </a:lnTo>
                  <a:lnTo>
                    <a:pt x="9885" y="11883"/>
                  </a:lnTo>
                  <a:cubicBezTo>
                    <a:pt x="9885" y="11580"/>
                    <a:pt x="9635" y="11330"/>
                    <a:pt x="9332" y="11330"/>
                  </a:cubicBezTo>
                  <a:lnTo>
                    <a:pt x="7423" y="11330"/>
                  </a:lnTo>
                  <a:cubicBezTo>
                    <a:pt x="7119" y="11330"/>
                    <a:pt x="6870" y="11580"/>
                    <a:pt x="6870" y="11883"/>
                  </a:cubicBezTo>
                  <a:lnTo>
                    <a:pt x="6870" y="12437"/>
                  </a:lnTo>
                  <a:lnTo>
                    <a:pt x="6227" y="12437"/>
                  </a:lnTo>
                  <a:lnTo>
                    <a:pt x="6227" y="10706"/>
                  </a:lnTo>
                  <a:lnTo>
                    <a:pt x="9689" y="10706"/>
                  </a:lnTo>
                  <a:cubicBezTo>
                    <a:pt x="10260" y="10706"/>
                    <a:pt x="10724" y="10242"/>
                    <a:pt x="10724" y="9671"/>
                  </a:cubicBezTo>
                  <a:cubicBezTo>
                    <a:pt x="10724" y="9100"/>
                    <a:pt x="10260" y="8636"/>
                    <a:pt x="9689" y="8636"/>
                  </a:cubicBezTo>
                  <a:lnTo>
                    <a:pt x="3801" y="8636"/>
                  </a:lnTo>
                  <a:cubicBezTo>
                    <a:pt x="3462" y="8636"/>
                    <a:pt x="3158" y="8850"/>
                    <a:pt x="3033" y="9189"/>
                  </a:cubicBezTo>
                  <a:cubicBezTo>
                    <a:pt x="3033" y="9189"/>
                    <a:pt x="3033" y="9189"/>
                    <a:pt x="3033" y="9207"/>
                  </a:cubicBezTo>
                  <a:lnTo>
                    <a:pt x="2855" y="9885"/>
                  </a:lnTo>
                  <a:cubicBezTo>
                    <a:pt x="2516" y="9403"/>
                    <a:pt x="2320" y="8832"/>
                    <a:pt x="2320" y="8208"/>
                  </a:cubicBezTo>
                  <a:cubicBezTo>
                    <a:pt x="2320" y="6852"/>
                    <a:pt x="3248" y="5728"/>
                    <a:pt x="4497" y="5424"/>
                  </a:cubicBezTo>
                  <a:lnTo>
                    <a:pt x="4586" y="5746"/>
                  </a:lnTo>
                  <a:cubicBezTo>
                    <a:pt x="4711" y="6174"/>
                    <a:pt x="5121" y="6441"/>
                    <a:pt x="5531" y="6441"/>
                  </a:cubicBezTo>
                  <a:lnTo>
                    <a:pt x="5621" y="6441"/>
                  </a:lnTo>
                  <a:lnTo>
                    <a:pt x="5924" y="7387"/>
                  </a:lnTo>
                  <a:cubicBezTo>
                    <a:pt x="5995" y="7619"/>
                    <a:pt x="6156" y="7815"/>
                    <a:pt x="6370" y="7922"/>
                  </a:cubicBezTo>
                  <a:cubicBezTo>
                    <a:pt x="6502" y="7999"/>
                    <a:pt x="6640" y="8036"/>
                    <a:pt x="6781" y="8036"/>
                  </a:cubicBezTo>
                  <a:cubicBezTo>
                    <a:pt x="6869" y="8036"/>
                    <a:pt x="6959" y="8021"/>
                    <a:pt x="7048" y="7994"/>
                  </a:cubicBezTo>
                  <a:lnTo>
                    <a:pt x="7815" y="7762"/>
                  </a:lnTo>
                  <a:cubicBezTo>
                    <a:pt x="8297" y="7619"/>
                    <a:pt x="8565" y="7102"/>
                    <a:pt x="8422" y="6620"/>
                  </a:cubicBezTo>
                  <a:lnTo>
                    <a:pt x="8119" y="5674"/>
                  </a:lnTo>
                  <a:cubicBezTo>
                    <a:pt x="8529" y="5442"/>
                    <a:pt x="8725" y="4978"/>
                    <a:pt x="8600" y="4514"/>
                  </a:cubicBezTo>
                  <a:lnTo>
                    <a:pt x="7940" y="2409"/>
                  </a:lnTo>
                  <a:cubicBezTo>
                    <a:pt x="7869" y="2159"/>
                    <a:pt x="7690" y="1945"/>
                    <a:pt x="7458" y="1820"/>
                  </a:cubicBezTo>
                  <a:cubicBezTo>
                    <a:pt x="7316" y="1743"/>
                    <a:pt x="7160" y="1707"/>
                    <a:pt x="7003" y="1707"/>
                  </a:cubicBezTo>
                  <a:cubicBezTo>
                    <a:pt x="6904" y="1707"/>
                    <a:pt x="6805" y="1721"/>
                    <a:pt x="6709" y="1749"/>
                  </a:cubicBezTo>
                  <a:lnTo>
                    <a:pt x="6281" y="1874"/>
                  </a:lnTo>
                  <a:lnTo>
                    <a:pt x="5353" y="393"/>
                  </a:lnTo>
                  <a:cubicBezTo>
                    <a:pt x="5192" y="143"/>
                    <a:pt x="4925" y="0"/>
                    <a:pt x="463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28" name="Google Shape;9396;p57"/>
          <p:cNvGrpSpPr/>
          <p:nvPr/>
        </p:nvGrpSpPr>
        <p:grpSpPr>
          <a:xfrm>
            <a:off x="710445" y="2036274"/>
            <a:ext cx="495000" cy="621919"/>
            <a:chOff x="1641627" y="3452248"/>
            <a:chExt cx="318169" cy="399748"/>
          </a:xfrm>
        </p:grpSpPr>
        <p:sp>
          <p:nvSpPr>
            <p:cNvPr id="8029" name="Google Shape;9397;p57"/>
            <p:cNvSpPr/>
            <p:nvPr/>
          </p:nvSpPr>
          <p:spPr>
            <a:xfrm>
              <a:off x="1835677" y="3766511"/>
              <a:ext cx="65696" cy="43968"/>
            </a:xfrm>
            <a:custGeom>
              <a:avLst/>
              <a:gdLst/>
              <a:ahLst/>
              <a:cxnLst/>
              <a:rect l="l" t="t" r="r" b="b"/>
              <a:pathLst>
                <a:path w="2428" h="1625" extrusionOk="0">
                  <a:moveTo>
                    <a:pt x="251" y="1"/>
                  </a:moveTo>
                  <a:cubicBezTo>
                    <a:pt x="108" y="1"/>
                    <a:pt x="1" y="126"/>
                    <a:pt x="1" y="268"/>
                  </a:cubicBezTo>
                  <a:lnTo>
                    <a:pt x="1" y="1357"/>
                  </a:lnTo>
                  <a:cubicBezTo>
                    <a:pt x="1" y="1500"/>
                    <a:pt x="108" y="1624"/>
                    <a:pt x="251" y="1624"/>
                  </a:cubicBezTo>
                  <a:lnTo>
                    <a:pt x="2160" y="1624"/>
                  </a:lnTo>
                  <a:cubicBezTo>
                    <a:pt x="2303" y="1624"/>
                    <a:pt x="2428" y="1500"/>
                    <a:pt x="2428" y="1357"/>
                  </a:cubicBezTo>
                  <a:lnTo>
                    <a:pt x="2428" y="268"/>
                  </a:lnTo>
                  <a:cubicBezTo>
                    <a:pt x="2428" y="126"/>
                    <a:pt x="2303" y="1"/>
                    <a:pt x="2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0" name="Google Shape;9398;p57"/>
            <p:cNvSpPr/>
            <p:nvPr/>
          </p:nvSpPr>
          <p:spPr>
            <a:xfrm>
              <a:off x="1649338" y="3555063"/>
              <a:ext cx="130877" cy="277150"/>
            </a:xfrm>
            <a:custGeom>
              <a:avLst/>
              <a:gdLst/>
              <a:ahLst/>
              <a:cxnLst/>
              <a:rect l="l" t="t" r="r" b="b"/>
              <a:pathLst>
                <a:path w="4837" h="10243" extrusionOk="0">
                  <a:moveTo>
                    <a:pt x="4711" y="1"/>
                  </a:moveTo>
                  <a:cubicBezTo>
                    <a:pt x="2106" y="1"/>
                    <a:pt x="1" y="2302"/>
                    <a:pt x="1" y="5122"/>
                  </a:cubicBezTo>
                  <a:cubicBezTo>
                    <a:pt x="1" y="7959"/>
                    <a:pt x="2106" y="10242"/>
                    <a:pt x="4711" y="10242"/>
                  </a:cubicBezTo>
                  <a:lnTo>
                    <a:pt x="4836" y="7548"/>
                  </a:lnTo>
                  <a:cubicBezTo>
                    <a:pt x="3141" y="7548"/>
                    <a:pt x="1749" y="6139"/>
                    <a:pt x="1749" y="4408"/>
                  </a:cubicBezTo>
                  <a:cubicBezTo>
                    <a:pt x="1749" y="2677"/>
                    <a:pt x="3141" y="1268"/>
                    <a:pt x="4836" y="1268"/>
                  </a:cubicBezTo>
                  <a:lnTo>
                    <a:pt x="47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1" name="Google Shape;9399;p57"/>
            <p:cNvSpPr/>
            <p:nvPr/>
          </p:nvSpPr>
          <p:spPr>
            <a:xfrm>
              <a:off x="1761839" y="3693621"/>
              <a:ext cx="161750" cy="40099"/>
            </a:xfrm>
            <a:custGeom>
              <a:avLst/>
              <a:gdLst/>
              <a:ahLst/>
              <a:cxnLst/>
              <a:rect l="l" t="t" r="r" b="b"/>
              <a:pathLst>
                <a:path w="5978" h="1482" extrusionOk="0">
                  <a:moveTo>
                    <a:pt x="732" y="1"/>
                  </a:moveTo>
                  <a:cubicBezTo>
                    <a:pt x="321" y="1"/>
                    <a:pt x="0" y="340"/>
                    <a:pt x="0" y="750"/>
                  </a:cubicBezTo>
                  <a:cubicBezTo>
                    <a:pt x="0" y="1160"/>
                    <a:pt x="321" y="1482"/>
                    <a:pt x="732" y="1482"/>
                  </a:cubicBezTo>
                  <a:lnTo>
                    <a:pt x="5246" y="1482"/>
                  </a:lnTo>
                  <a:cubicBezTo>
                    <a:pt x="5656" y="1482"/>
                    <a:pt x="5977" y="1160"/>
                    <a:pt x="5977" y="750"/>
                  </a:cubicBezTo>
                  <a:cubicBezTo>
                    <a:pt x="5977" y="340"/>
                    <a:pt x="5656" y="1"/>
                    <a:pt x="5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2" name="Google Shape;9400;p57"/>
            <p:cNvSpPr/>
            <p:nvPr/>
          </p:nvSpPr>
          <p:spPr>
            <a:xfrm>
              <a:off x="1703424" y="3693621"/>
              <a:ext cx="98976" cy="120244"/>
            </a:xfrm>
            <a:custGeom>
              <a:avLst/>
              <a:gdLst/>
              <a:ahLst/>
              <a:cxnLst/>
              <a:rect l="l" t="t" r="r" b="b"/>
              <a:pathLst>
                <a:path w="3658" h="4444" extrusionOk="0">
                  <a:moveTo>
                    <a:pt x="1517" y="1"/>
                  </a:moveTo>
                  <a:cubicBezTo>
                    <a:pt x="1303" y="1"/>
                    <a:pt x="1106" y="143"/>
                    <a:pt x="1035" y="357"/>
                  </a:cubicBezTo>
                  <a:lnTo>
                    <a:pt x="125" y="3783"/>
                  </a:lnTo>
                  <a:cubicBezTo>
                    <a:pt x="0" y="4104"/>
                    <a:pt x="250" y="4443"/>
                    <a:pt x="607" y="4443"/>
                  </a:cubicBezTo>
                  <a:lnTo>
                    <a:pt x="3158" y="4443"/>
                  </a:lnTo>
                  <a:cubicBezTo>
                    <a:pt x="3426" y="4443"/>
                    <a:pt x="3658" y="4229"/>
                    <a:pt x="3658" y="3944"/>
                  </a:cubicBezTo>
                  <a:lnTo>
                    <a:pt x="3658" y="518"/>
                  </a:lnTo>
                  <a:cubicBezTo>
                    <a:pt x="3658" y="233"/>
                    <a:pt x="3426" y="1"/>
                    <a:pt x="3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3" name="Google Shape;9401;p57"/>
            <p:cNvSpPr/>
            <p:nvPr/>
          </p:nvSpPr>
          <p:spPr>
            <a:xfrm>
              <a:off x="1703424" y="3693621"/>
              <a:ext cx="98976" cy="120244"/>
            </a:xfrm>
            <a:custGeom>
              <a:avLst/>
              <a:gdLst/>
              <a:ahLst/>
              <a:cxnLst/>
              <a:rect l="l" t="t" r="r" b="b"/>
              <a:pathLst>
                <a:path w="3658" h="4444" extrusionOk="0">
                  <a:moveTo>
                    <a:pt x="2337" y="1"/>
                  </a:moveTo>
                  <a:cubicBezTo>
                    <a:pt x="2552" y="1"/>
                    <a:pt x="2712" y="161"/>
                    <a:pt x="2712" y="357"/>
                  </a:cubicBezTo>
                  <a:lnTo>
                    <a:pt x="2712" y="2677"/>
                  </a:lnTo>
                  <a:cubicBezTo>
                    <a:pt x="2712" y="2855"/>
                    <a:pt x="2552" y="3016"/>
                    <a:pt x="2337" y="3016"/>
                  </a:cubicBezTo>
                  <a:lnTo>
                    <a:pt x="464" y="3016"/>
                  </a:lnTo>
                  <a:cubicBezTo>
                    <a:pt x="410" y="3016"/>
                    <a:pt x="375" y="2998"/>
                    <a:pt x="321" y="2980"/>
                  </a:cubicBezTo>
                  <a:lnTo>
                    <a:pt x="125" y="3783"/>
                  </a:lnTo>
                  <a:cubicBezTo>
                    <a:pt x="0" y="4104"/>
                    <a:pt x="250" y="4443"/>
                    <a:pt x="607" y="4443"/>
                  </a:cubicBezTo>
                  <a:lnTo>
                    <a:pt x="3158" y="4443"/>
                  </a:lnTo>
                  <a:cubicBezTo>
                    <a:pt x="3426" y="4443"/>
                    <a:pt x="3658" y="4229"/>
                    <a:pt x="3658" y="3944"/>
                  </a:cubicBezTo>
                  <a:lnTo>
                    <a:pt x="3658" y="518"/>
                  </a:lnTo>
                  <a:cubicBezTo>
                    <a:pt x="3658" y="233"/>
                    <a:pt x="3426" y="1"/>
                    <a:pt x="315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4" name="Google Shape;9402;p57"/>
            <p:cNvSpPr/>
            <p:nvPr/>
          </p:nvSpPr>
          <p:spPr>
            <a:xfrm>
              <a:off x="1692791" y="3796923"/>
              <a:ext cx="258805" cy="47351"/>
            </a:xfrm>
            <a:custGeom>
              <a:avLst/>
              <a:gdLst/>
              <a:ahLst/>
              <a:cxnLst/>
              <a:rect l="l" t="t" r="r" b="b"/>
              <a:pathLst>
                <a:path w="9565" h="1750" extrusionOk="0">
                  <a:moveTo>
                    <a:pt x="875" y="1"/>
                  </a:moveTo>
                  <a:cubicBezTo>
                    <a:pt x="393" y="1"/>
                    <a:pt x="1" y="393"/>
                    <a:pt x="1" y="875"/>
                  </a:cubicBezTo>
                  <a:cubicBezTo>
                    <a:pt x="1" y="1357"/>
                    <a:pt x="393" y="1749"/>
                    <a:pt x="875" y="1749"/>
                  </a:cubicBezTo>
                  <a:lnTo>
                    <a:pt x="8708" y="1749"/>
                  </a:lnTo>
                  <a:cubicBezTo>
                    <a:pt x="9190" y="1749"/>
                    <a:pt x="9564" y="1357"/>
                    <a:pt x="9564" y="875"/>
                  </a:cubicBezTo>
                  <a:cubicBezTo>
                    <a:pt x="9564" y="393"/>
                    <a:pt x="9190" y="1"/>
                    <a:pt x="87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5" name="Google Shape;9403;p57"/>
            <p:cNvSpPr/>
            <p:nvPr/>
          </p:nvSpPr>
          <p:spPr>
            <a:xfrm>
              <a:off x="1692791" y="3796923"/>
              <a:ext cx="258805" cy="47351"/>
            </a:xfrm>
            <a:custGeom>
              <a:avLst/>
              <a:gdLst/>
              <a:ahLst/>
              <a:cxnLst/>
              <a:rect l="l" t="t" r="r" b="b"/>
              <a:pathLst>
                <a:path w="9565" h="1750" extrusionOk="0">
                  <a:moveTo>
                    <a:pt x="7887" y="1"/>
                  </a:moveTo>
                  <a:cubicBezTo>
                    <a:pt x="8173" y="1"/>
                    <a:pt x="8404" y="215"/>
                    <a:pt x="8404" y="500"/>
                  </a:cubicBezTo>
                  <a:cubicBezTo>
                    <a:pt x="8404" y="786"/>
                    <a:pt x="8173" y="1018"/>
                    <a:pt x="7887" y="1018"/>
                  </a:cubicBezTo>
                  <a:lnTo>
                    <a:pt x="518" y="1018"/>
                  </a:lnTo>
                  <a:cubicBezTo>
                    <a:pt x="286" y="1018"/>
                    <a:pt x="90" y="875"/>
                    <a:pt x="36" y="661"/>
                  </a:cubicBezTo>
                  <a:cubicBezTo>
                    <a:pt x="18" y="732"/>
                    <a:pt x="1" y="804"/>
                    <a:pt x="1" y="875"/>
                  </a:cubicBezTo>
                  <a:cubicBezTo>
                    <a:pt x="1" y="1357"/>
                    <a:pt x="393" y="1749"/>
                    <a:pt x="875" y="1749"/>
                  </a:cubicBezTo>
                  <a:lnTo>
                    <a:pt x="8708" y="1749"/>
                  </a:lnTo>
                  <a:cubicBezTo>
                    <a:pt x="9190" y="1749"/>
                    <a:pt x="9564" y="1357"/>
                    <a:pt x="9564" y="875"/>
                  </a:cubicBezTo>
                  <a:cubicBezTo>
                    <a:pt x="9564" y="393"/>
                    <a:pt x="9190" y="1"/>
                    <a:pt x="870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6" name="Google Shape;9404;p57"/>
            <p:cNvSpPr/>
            <p:nvPr/>
          </p:nvSpPr>
          <p:spPr>
            <a:xfrm>
              <a:off x="1791277" y="3575356"/>
              <a:ext cx="73407" cy="86313"/>
            </a:xfrm>
            <a:custGeom>
              <a:avLst/>
              <a:gdLst/>
              <a:ahLst/>
              <a:cxnLst/>
              <a:rect l="l" t="t" r="r" b="b"/>
              <a:pathLst>
                <a:path w="2713" h="3190" extrusionOk="0">
                  <a:moveTo>
                    <a:pt x="1945" y="0"/>
                  </a:moveTo>
                  <a:lnTo>
                    <a:pt x="0" y="589"/>
                  </a:lnTo>
                  <a:lnTo>
                    <a:pt x="661" y="2748"/>
                  </a:lnTo>
                  <a:cubicBezTo>
                    <a:pt x="747" y="3020"/>
                    <a:pt x="983" y="3189"/>
                    <a:pt x="1248" y="3189"/>
                  </a:cubicBezTo>
                  <a:cubicBezTo>
                    <a:pt x="1313" y="3189"/>
                    <a:pt x="1379" y="3179"/>
                    <a:pt x="1446" y="3158"/>
                  </a:cubicBezTo>
                  <a:lnTo>
                    <a:pt x="2195" y="2926"/>
                  </a:lnTo>
                  <a:cubicBezTo>
                    <a:pt x="2534" y="2837"/>
                    <a:pt x="2713" y="2480"/>
                    <a:pt x="2605" y="2159"/>
                  </a:cubicBezTo>
                  <a:lnTo>
                    <a:pt x="1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7" name="Google Shape;9405;p57"/>
            <p:cNvSpPr/>
            <p:nvPr/>
          </p:nvSpPr>
          <p:spPr>
            <a:xfrm>
              <a:off x="1730454" y="3459959"/>
              <a:ext cx="115400" cy="112532"/>
            </a:xfrm>
            <a:custGeom>
              <a:avLst/>
              <a:gdLst/>
              <a:ahLst/>
              <a:cxnLst/>
              <a:rect l="l" t="t" r="r" b="b"/>
              <a:pathLst>
                <a:path w="4265" h="4159" extrusionOk="0">
                  <a:moveTo>
                    <a:pt x="696" y="1"/>
                  </a:moveTo>
                  <a:cubicBezTo>
                    <a:pt x="268" y="1"/>
                    <a:pt x="0" y="482"/>
                    <a:pt x="232" y="839"/>
                  </a:cubicBezTo>
                  <a:lnTo>
                    <a:pt x="2302" y="4158"/>
                  </a:lnTo>
                  <a:lnTo>
                    <a:pt x="4265" y="4158"/>
                  </a:lnTo>
                  <a:lnTo>
                    <a:pt x="1820" y="251"/>
                  </a:lnTo>
                  <a:cubicBezTo>
                    <a:pt x="1713" y="90"/>
                    <a:pt x="1535" y="1"/>
                    <a:pt x="1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8" name="Google Shape;9406;p57"/>
            <p:cNvSpPr/>
            <p:nvPr/>
          </p:nvSpPr>
          <p:spPr>
            <a:xfrm>
              <a:off x="1752667" y="3506307"/>
              <a:ext cx="116834" cy="112505"/>
            </a:xfrm>
            <a:custGeom>
              <a:avLst/>
              <a:gdLst/>
              <a:ahLst/>
              <a:cxnLst/>
              <a:rect l="l" t="t" r="r" b="b"/>
              <a:pathLst>
                <a:path w="4318" h="4158" extrusionOk="0">
                  <a:moveTo>
                    <a:pt x="2895" y="1"/>
                  </a:moveTo>
                  <a:cubicBezTo>
                    <a:pt x="2823" y="1"/>
                    <a:pt x="2749" y="12"/>
                    <a:pt x="2676" y="36"/>
                  </a:cubicBezTo>
                  <a:lnTo>
                    <a:pt x="571" y="679"/>
                  </a:lnTo>
                  <a:cubicBezTo>
                    <a:pt x="196" y="786"/>
                    <a:pt x="0" y="1196"/>
                    <a:pt x="107" y="1553"/>
                  </a:cubicBezTo>
                  <a:lnTo>
                    <a:pt x="767" y="3658"/>
                  </a:lnTo>
                  <a:cubicBezTo>
                    <a:pt x="854" y="3960"/>
                    <a:pt x="1125" y="4158"/>
                    <a:pt x="1424" y="4158"/>
                  </a:cubicBezTo>
                  <a:cubicBezTo>
                    <a:pt x="1495" y="4158"/>
                    <a:pt x="1569" y="4147"/>
                    <a:pt x="1642" y="4122"/>
                  </a:cubicBezTo>
                  <a:lnTo>
                    <a:pt x="3747" y="3480"/>
                  </a:lnTo>
                  <a:cubicBezTo>
                    <a:pt x="4122" y="3373"/>
                    <a:pt x="4318" y="2980"/>
                    <a:pt x="4211" y="2606"/>
                  </a:cubicBezTo>
                  <a:lnTo>
                    <a:pt x="3569" y="500"/>
                  </a:lnTo>
                  <a:cubicBezTo>
                    <a:pt x="3468" y="198"/>
                    <a:pt x="3193" y="1"/>
                    <a:pt x="28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9" name="Google Shape;9407;p57"/>
            <p:cNvSpPr/>
            <p:nvPr/>
          </p:nvSpPr>
          <p:spPr>
            <a:xfrm>
              <a:off x="1766655" y="3506307"/>
              <a:ext cx="102846" cy="112505"/>
            </a:xfrm>
            <a:custGeom>
              <a:avLst/>
              <a:gdLst/>
              <a:ahLst/>
              <a:cxnLst/>
              <a:rect l="l" t="t" r="r" b="b"/>
              <a:pathLst>
                <a:path w="3801" h="4158" extrusionOk="0">
                  <a:moveTo>
                    <a:pt x="1485" y="244"/>
                  </a:moveTo>
                  <a:lnTo>
                    <a:pt x="1485" y="244"/>
                  </a:lnTo>
                  <a:cubicBezTo>
                    <a:pt x="1478" y="246"/>
                    <a:pt x="1471" y="248"/>
                    <a:pt x="1464" y="250"/>
                  </a:cubicBezTo>
                  <a:lnTo>
                    <a:pt x="1485" y="244"/>
                  </a:lnTo>
                  <a:close/>
                  <a:moveTo>
                    <a:pt x="0" y="2873"/>
                  </a:moveTo>
                  <a:lnTo>
                    <a:pt x="18" y="2963"/>
                  </a:lnTo>
                  <a:cubicBezTo>
                    <a:pt x="28" y="2993"/>
                    <a:pt x="41" y="3022"/>
                    <a:pt x="56" y="3049"/>
                  </a:cubicBezTo>
                  <a:lnTo>
                    <a:pt x="56" y="3049"/>
                  </a:lnTo>
                  <a:lnTo>
                    <a:pt x="0" y="2873"/>
                  </a:lnTo>
                  <a:close/>
                  <a:moveTo>
                    <a:pt x="2378" y="1"/>
                  </a:moveTo>
                  <a:cubicBezTo>
                    <a:pt x="2306" y="1"/>
                    <a:pt x="2232" y="12"/>
                    <a:pt x="2159" y="36"/>
                  </a:cubicBezTo>
                  <a:lnTo>
                    <a:pt x="1485" y="244"/>
                  </a:lnTo>
                  <a:lnTo>
                    <a:pt x="1485" y="244"/>
                  </a:lnTo>
                  <a:cubicBezTo>
                    <a:pt x="1529" y="231"/>
                    <a:pt x="1572" y="226"/>
                    <a:pt x="1616" y="226"/>
                  </a:cubicBezTo>
                  <a:cubicBezTo>
                    <a:pt x="1832" y="226"/>
                    <a:pt x="2034" y="372"/>
                    <a:pt x="2106" y="589"/>
                  </a:cubicBezTo>
                  <a:lnTo>
                    <a:pt x="2588" y="2160"/>
                  </a:lnTo>
                  <a:cubicBezTo>
                    <a:pt x="2677" y="2445"/>
                    <a:pt x="2516" y="2731"/>
                    <a:pt x="2249" y="2820"/>
                  </a:cubicBezTo>
                  <a:lnTo>
                    <a:pt x="679" y="3302"/>
                  </a:lnTo>
                  <a:cubicBezTo>
                    <a:pt x="628" y="3318"/>
                    <a:pt x="576" y="3326"/>
                    <a:pt x="525" y="3326"/>
                  </a:cubicBezTo>
                  <a:cubicBezTo>
                    <a:pt x="335" y="3326"/>
                    <a:pt x="150" y="3218"/>
                    <a:pt x="56" y="3049"/>
                  </a:cubicBezTo>
                  <a:lnTo>
                    <a:pt x="56" y="3049"/>
                  </a:lnTo>
                  <a:lnTo>
                    <a:pt x="250" y="3658"/>
                  </a:lnTo>
                  <a:cubicBezTo>
                    <a:pt x="337" y="3960"/>
                    <a:pt x="608" y="4158"/>
                    <a:pt x="907" y="4158"/>
                  </a:cubicBezTo>
                  <a:cubicBezTo>
                    <a:pt x="978" y="4158"/>
                    <a:pt x="1052" y="4147"/>
                    <a:pt x="1125" y="4122"/>
                  </a:cubicBezTo>
                  <a:lnTo>
                    <a:pt x="3230" y="3480"/>
                  </a:lnTo>
                  <a:cubicBezTo>
                    <a:pt x="3605" y="3373"/>
                    <a:pt x="3801" y="2980"/>
                    <a:pt x="3694" y="2606"/>
                  </a:cubicBezTo>
                  <a:lnTo>
                    <a:pt x="3052" y="500"/>
                  </a:lnTo>
                  <a:cubicBezTo>
                    <a:pt x="2951" y="198"/>
                    <a:pt x="2676" y="1"/>
                    <a:pt x="237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0" name="Google Shape;9408;p57"/>
            <p:cNvSpPr/>
            <p:nvPr/>
          </p:nvSpPr>
          <p:spPr>
            <a:xfrm>
              <a:off x="1737218" y="3734449"/>
              <a:ext cx="19806" cy="26300"/>
            </a:xfrm>
            <a:custGeom>
              <a:avLst/>
              <a:gdLst/>
              <a:ahLst/>
              <a:cxnLst/>
              <a:rect l="l" t="t" r="r" b="b"/>
              <a:pathLst>
                <a:path w="732" h="972" extrusionOk="0">
                  <a:moveTo>
                    <a:pt x="411" y="0"/>
                  </a:moveTo>
                  <a:cubicBezTo>
                    <a:pt x="277" y="0"/>
                    <a:pt x="155" y="85"/>
                    <a:pt x="125" y="222"/>
                  </a:cubicBezTo>
                  <a:lnTo>
                    <a:pt x="36" y="615"/>
                  </a:lnTo>
                  <a:cubicBezTo>
                    <a:pt x="0" y="758"/>
                    <a:pt x="89" y="918"/>
                    <a:pt x="250" y="954"/>
                  </a:cubicBezTo>
                  <a:cubicBezTo>
                    <a:pt x="268" y="954"/>
                    <a:pt x="303" y="972"/>
                    <a:pt x="321" y="972"/>
                  </a:cubicBezTo>
                  <a:cubicBezTo>
                    <a:pt x="446" y="972"/>
                    <a:pt x="571" y="882"/>
                    <a:pt x="607" y="740"/>
                  </a:cubicBezTo>
                  <a:lnTo>
                    <a:pt x="696" y="347"/>
                  </a:lnTo>
                  <a:cubicBezTo>
                    <a:pt x="732" y="204"/>
                    <a:pt x="642" y="44"/>
                    <a:pt x="482" y="8"/>
                  </a:cubicBezTo>
                  <a:cubicBezTo>
                    <a:pt x="458" y="3"/>
                    <a:pt x="434" y="0"/>
                    <a:pt x="41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1" name="Google Shape;9409;p57"/>
            <p:cNvSpPr/>
            <p:nvPr/>
          </p:nvSpPr>
          <p:spPr>
            <a:xfrm>
              <a:off x="1744929" y="3710315"/>
              <a:ext cx="17885" cy="17614"/>
            </a:xfrm>
            <a:custGeom>
              <a:avLst/>
              <a:gdLst/>
              <a:ahLst/>
              <a:cxnLst/>
              <a:rect l="l" t="t" r="r" b="b"/>
              <a:pathLst>
                <a:path w="661" h="651" extrusionOk="0">
                  <a:moveTo>
                    <a:pt x="340" y="0"/>
                  </a:moveTo>
                  <a:cubicBezTo>
                    <a:pt x="206" y="0"/>
                    <a:pt x="85" y="85"/>
                    <a:pt x="54" y="222"/>
                  </a:cubicBezTo>
                  <a:lnTo>
                    <a:pt x="36" y="294"/>
                  </a:lnTo>
                  <a:cubicBezTo>
                    <a:pt x="1" y="454"/>
                    <a:pt x="108" y="615"/>
                    <a:pt x="250" y="650"/>
                  </a:cubicBezTo>
                  <a:lnTo>
                    <a:pt x="322" y="650"/>
                  </a:lnTo>
                  <a:cubicBezTo>
                    <a:pt x="447" y="650"/>
                    <a:pt x="572" y="561"/>
                    <a:pt x="607" y="436"/>
                  </a:cubicBezTo>
                  <a:lnTo>
                    <a:pt x="625" y="365"/>
                  </a:lnTo>
                  <a:cubicBezTo>
                    <a:pt x="661" y="204"/>
                    <a:pt x="572" y="44"/>
                    <a:pt x="411" y="8"/>
                  </a:cubicBezTo>
                  <a:cubicBezTo>
                    <a:pt x="387" y="3"/>
                    <a:pt x="364" y="0"/>
                    <a:pt x="34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2" name="Google Shape;9410;p57"/>
            <p:cNvSpPr/>
            <p:nvPr/>
          </p:nvSpPr>
          <p:spPr>
            <a:xfrm>
              <a:off x="1641627" y="3452248"/>
              <a:ext cx="318169" cy="399748"/>
            </a:xfrm>
            <a:custGeom>
              <a:avLst/>
              <a:gdLst/>
              <a:ahLst/>
              <a:cxnLst/>
              <a:rect l="l" t="t" r="r" b="b"/>
              <a:pathLst>
                <a:path w="11759" h="14774" extrusionOk="0">
                  <a:moveTo>
                    <a:pt x="4639" y="571"/>
                  </a:moveTo>
                  <a:cubicBezTo>
                    <a:pt x="4729" y="571"/>
                    <a:pt x="4800" y="625"/>
                    <a:pt x="4853" y="696"/>
                  </a:cubicBezTo>
                  <a:lnTo>
                    <a:pt x="5710" y="2052"/>
                  </a:lnTo>
                  <a:lnTo>
                    <a:pt x="4639" y="2391"/>
                  </a:lnTo>
                  <a:lnTo>
                    <a:pt x="3747" y="982"/>
                  </a:lnTo>
                  <a:cubicBezTo>
                    <a:pt x="3676" y="857"/>
                    <a:pt x="3729" y="750"/>
                    <a:pt x="3747" y="714"/>
                  </a:cubicBezTo>
                  <a:cubicBezTo>
                    <a:pt x="3765" y="660"/>
                    <a:pt x="3836" y="571"/>
                    <a:pt x="3979" y="571"/>
                  </a:cubicBezTo>
                  <a:close/>
                  <a:moveTo>
                    <a:pt x="6983" y="2283"/>
                  </a:moveTo>
                  <a:cubicBezTo>
                    <a:pt x="7053" y="2283"/>
                    <a:pt x="7122" y="2303"/>
                    <a:pt x="7191" y="2338"/>
                  </a:cubicBezTo>
                  <a:cubicBezTo>
                    <a:pt x="7280" y="2391"/>
                    <a:pt x="7351" y="2480"/>
                    <a:pt x="7387" y="2570"/>
                  </a:cubicBezTo>
                  <a:lnTo>
                    <a:pt x="7423" y="2677"/>
                  </a:lnTo>
                  <a:lnTo>
                    <a:pt x="4532" y="3587"/>
                  </a:lnTo>
                  <a:lnTo>
                    <a:pt x="4497" y="3462"/>
                  </a:lnTo>
                  <a:cubicBezTo>
                    <a:pt x="4461" y="3373"/>
                    <a:pt x="4461" y="3248"/>
                    <a:pt x="4514" y="3158"/>
                  </a:cubicBezTo>
                  <a:cubicBezTo>
                    <a:pt x="4568" y="3051"/>
                    <a:pt x="4657" y="2980"/>
                    <a:pt x="4764" y="2962"/>
                  </a:cubicBezTo>
                  <a:lnTo>
                    <a:pt x="6870" y="2302"/>
                  </a:lnTo>
                  <a:cubicBezTo>
                    <a:pt x="6908" y="2289"/>
                    <a:pt x="6946" y="2283"/>
                    <a:pt x="6983" y="2283"/>
                  </a:cubicBezTo>
                  <a:close/>
                  <a:moveTo>
                    <a:pt x="7530" y="3016"/>
                  </a:moveTo>
                  <a:lnTo>
                    <a:pt x="7887" y="4211"/>
                  </a:lnTo>
                  <a:lnTo>
                    <a:pt x="4996" y="5121"/>
                  </a:lnTo>
                  <a:lnTo>
                    <a:pt x="4621" y="3908"/>
                  </a:lnTo>
                  <a:lnTo>
                    <a:pt x="7530" y="3016"/>
                  </a:lnTo>
                  <a:close/>
                  <a:moveTo>
                    <a:pt x="7994" y="4550"/>
                  </a:moveTo>
                  <a:lnTo>
                    <a:pt x="8029" y="4693"/>
                  </a:lnTo>
                  <a:cubicBezTo>
                    <a:pt x="8101" y="4907"/>
                    <a:pt x="7976" y="5139"/>
                    <a:pt x="7762" y="5210"/>
                  </a:cubicBezTo>
                  <a:lnTo>
                    <a:pt x="5656" y="5853"/>
                  </a:lnTo>
                  <a:cubicBezTo>
                    <a:pt x="5618" y="5865"/>
                    <a:pt x="5581" y="5871"/>
                    <a:pt x="5543" y="5871"/>
                  </a:cubicBezTo>
                  <a:cubicBezTo>
                    <a:pt x="5473" y="5871"/>
                    <a:pt x="5404" y="5852"/>
                    <a:pt x="5335" y="5817"/>
                  </a:cubicBezTo>
                  <a:cubicBezTo>
                    <a:pt x="5246" y="5763"/>
                    <a:pt x="5175" y="5692"/>
                    <a:pt x="5139" y="5585"/>
                  </a:cubicBezTo>
                  <a:lnTo>
                    <a:pt x="5103" y="5460"/>
                  </a:lnTo>
                  <a:lnTo>
                    <a:pt x="7994" y="4550"/>
                  </a:lnTo>
                  <a:close/>
                  <a:moveTo>
                    <a:pt x="7583" y="5870"/>
                  </a:moveTo>
                  <a:lnTo>
                    <a:pt x="7869" y="6798"/>
                  </a:lnTo>
                  <a:cubicBezTo>
                    <a:pt x="7922" y="6959"/>
                    <a:pt x="7815" y="7155"/>
                    <a:pt x="7637" y="7209"/>
                  </a:cubicBezTo>
                  <a:lnTo>
                    <a:pt x="6888" y="7441"/>
                  </a:lnTo>
                  <a:cubicBezTo>
                    <a:pt x="6856" y="7450"/>
                    <a:pt x="6824" y="7455"/>
                    <a:pt x="6792" y="7455"/>
                  </a:cubicBezTo>
                  <a:cubicBezTo>
                    <a:pt x="6645" y="7455"/>
                    <a:pt x="6506" y="7359"/>
                    <a:pt x="6477" y="7227"/>
                  </a:cubicBezTo>
                  <a:lnTo>
                    <a:pt x="6192" y="6299"/>
                  </a:lnTo>
                  <a:lnTo>
                    <a:pt x="7583" y="5870"/>
                  </a:lnTo>
                  <a:close/>
                  <a:moveTo>
                    <a:pt x="9689" y="9225"/>
                  </a:moveTo>
                  <a:cubicBezTo>
                    <a:pt x="9939" y="9225"/>
                    <a:pt x="10135" y="9421"/>
                    <a:pt x="10135" y="9671"/>
                  </a:cubicBezTo>
                  <a:cubicBezTo>
                    <a:pt x="10135" y="9921"/>
                    <a:pt x="9939" y="10117"/>
                    <a:pt x="9689" y="10117"/>
                  </a:cubicBezTo>
                  <a:lnTo>
                    <a:pt x="6227" y="10117"/>
                  </a:lnTo>
                  <a:lnTo>
                    <a:pt x="6227" y="9439"/>
                  </a:lnTo>
                  <a:cubicBezTo>
                    <a:pt x="6227" y="9368"/>
                    <a:pt x="6227" y="9296"/>
                    <a:pt x="6209" y="9225"/>
                  </a:cubicBezTo>
                  <a:close/>
                  <a:moveTo>
                    <a:pt x="5442" y="9225"/>
                  </a:moveTo>
                  <a:cubicBezTo>
                    <a:pt x="5549" y="9225"/>
                    <a:pt x="5656" y="9314"/>
                    <a:pt x="5656" y="9439"/>
                  </a:cubicBezTo>
                  <a:lnTo>
                    <a:pt x="5656" y="12437"/>
                  </a:lnTo>
                  <a:lnTo>
                    <a:pt x="2766" y="12437"/>
                  </a:lnTo>
                  <a:lnTo>
                    <a:pt x="3587" y="9368"/>
                  </a:lnTo>
                  <a:cubicBezTo>
                    <a:pt x="3622" y="9278"/>
                    <a:pt x="3712" y="9225"/>
                    <a:pt x="3801" y="9225"/>
                  </a:cubicBezTo>
                  <a:close/>
                  <a:moveTo>
                    <a:pt x="9314" y="11901"/>
                  </a:moveTo>
                  <a:lnTo>
                    <a:pt x="9314" y="12437"/>
                  </a:lnTo>
                  <a:lnTo>
                    <a:pt x="7458" y="12437"/>
                  </a:lnTo>
                  <a:lnTo>
                    <a:pt x="7458" y="11901"/>
                  </a:lnTo>
                  <a:close/>
                  <a:moveTo>
                    <a:pt x="4104" y="4193"/>
                  </a:moveTo>
                  <a:lnTo>
                    <a:pt x="4318" y="4871"/>
                  </a:lnTo>
                  <a:cubicBezTo>
                    <a:pt x="2837" y="5246"/>
                    <a:pt x="1749" y="6602"/>
                    <a:pt x="1749" y="8208"/>
                  </a:cubicBezTo>
                  <a:cubicBezTo>
                    <a:pt x="1749" y="9118"/>
                    <a:pt x="2106" y="9956"/>
                    <a:pt x="2677" y="10563"/>
                  </a:cubicBezTo>
                  <a:lnTo>
                    <a:pt x="2124" y="12597"/>
                  </a:lnTo>
                  <a:cubicBezTo>
                    <a:pt x="1178" y="11723"/>
                    <a:pt x="571" y="10403"/>
                    <a:pt x="571" y="8922"/>
                  </a:cubicBezTo>
                  <a:cubicBezTo>
                    <a:pt x="571" y="6602"/>
                    <a:pt x="2088" y="4639"/>
                    <a:pt x="4104" y="4193"/>
                  </a:cubicBezTo>
                  <a:close/>
                  <a:moveTo>
                    <a:pt x="10599" y="13025"/>
                  </a:moveTo>
                  <a:cubicBezTo>
                    <a:pt x="10920" y="13025"/>
                    <a:pt x="11170" y="13293"/>
                    <a:pt x="11170" y="13614"/>
                  </a:cubicBezTo>
                  <a:cubicBezTo>
                    <a:pt x="11170" y="13935"/>
                    <a:pt x="10920" y="14185"/>
                    <a:pt x="10599" y="14185"/>
                  </a:cubicBezTo>
                  <a:lnTo>
                    <a:pt x="2766" y="14185"/>
                  </a:lnTo>
                  <a:cubicBezTo>
                    <a:pt x="2445" y="14185"/>
                    <a:pt x="2177" y="13935"/>
                    <a:pt x="2177" y="13614"/>
                  </a:cubicBezTo>
                  <a:cubicBezTo>
                    <a:pt x="2177" y="13293"/>
                    <a:pt x="2445" y="13025"/>
                    <a:pt x="2766" y="13025"/>
                  </a:cubicBezTo>
                  <a:close/>
                  <a:moveTo>
                    <a:pt x="3979" y="0"/>
                  </a:moveTo>
                  <a:cubicBezTo>
                    <a:pt x="3676" y="0"/>
                    <a:pt x="3390" y="161"/>
                    <a:pt x="3248" y="428"/>
                  </a:cubicBezTo>
                  <a:cubicBezTo>
                    <a:pt x="3087" y="696"/>
                    <a:pt x="3105" y="1017"/>
                    <a:pt x="3265" y="1285"/>
                  </a:cubicBezTo>
                  <a:lnTo>
                    <a:pt x="4140" y="2695"/>
                  </a:lnTo>
                  <a:cubicBezTo>
                    <a:pt x="4086" y="2748"/>
                    <a:pt x="4051" y="2819"/>
                    <a:pt x="4015" y="2891"/>
                  </a:cubicBezTo>
                  <a:cubicBezTo>
                    <a:pt x="3890" y="3123"/>
                    <a:pt x="3854" y="3390"/>
                    <a:pt x="3943" y="3640"/>
                  </a:cubicBezTo>
                  <a:cubicBezTo>
                    <a:pt x="1695" y="4175"/>
                    <a:pt x="0" y="6334"/>
                    <a:pt x="0" y="8922"/>
                  </a:cubicBezTo>
                  <a:cubicBezTo>
                    <a:pt x="0" y="10581"/>
                    <a:pt x="678" y="12044"/>
                    <a:pt x="1749" y="13043"/>
                  </a:cubicBezTo>
                  <a:cubicBezTo>
                    <a:pt x="1660" y="13204"/>
                    <a:pt x="1606" y="13400"/>
                    <a:pt x="1606" y="13614"/>
                  </a:cubicBezTo>
                  <a:cubicBezTo>
                    <a:pt x="1606" y="14257"/>
                    <a:pt x="2124" y="14774"/>
                    <a:pt x="2766" y="14774"/>
                  </a:cubicBezTo>
                  <a:lnTo>
                    <a:pt x="10599" y="14774"/>
                  </a:lnTo>
                  <a:cubicBezTo>
                    <a:pt x="11223" y="14774"/>
                    <a:pt x="11759" y="14257"/>
                    <a:pt x="11759" y="13614"/>
                  </a:cubicBezTo>
                  <a:cubicBezTo>
                    <a:pt x="11759" y="12972"/>
                    <a:pt x="11223" y="12437"/>
                    <a:pt x="10599" y="12437"/>
                  </a:cubicBezTo>
                  <a:lnTo>
                    <a:pt x="9885" y="12437"/>
                  </a:lnTo>
                  <a:lnTo>
                    <a:pt x="9885" y="11883"/>
                  </a:lnTo>
                  <a:cubicBezTo>
                    <a:pt x="9885" y="11580"/>
                    <a:pt x="9635" y="11330"/>
                    <a:pt x="9332" y="11330"/>
                  </a:cubicBezTo>
                  <a:lnTo>
                    <a:pt x="7423" y="11330"/>
                  </a:lnTo>
                  <a:cubicBezTo>
                    <a:pt x="7119" y="11330"/>
                    <a:pt x="6870" y="11580"/>
                    <a:pt x="6870" y="11883"/>
                  </a:cubicBezTo>
                  <a:lnTo>
                    <a:pt x="6870" y="12437"/>
                  </a:lnTo>
                  <a:lnTo>
                    <a:pt x="6227" y="12437"/>
                  </a:lnTo>
                  <a:lnTo>
                    <a:pt x="6227" y="10706"/>
                  </a:lnTo>
                  <a:lnTo>
                    <a:pt x="9689" y="10706"/>
                  </a:lnTo>
                  <a:cubicBezTo>
                    <a:pt x="10260" y="10706"/>
                    <a:pt x="10724" y="10242"/>
                    <a:pt x="10724" y="9671"/>
                  </a:cubicBezTo>
                  <a:cubicBezTo>
                    <a:pt x="10724" y="9100"/>
                    <a:pt x="10260" y="8636"/>
                    <a:pt x="9689" y="8636"/>
                  </a:cubicBezTo>
                  <a:lnTo>
                    <a:pt x="3801" y="8636"/>
                  </a:lnTo>
                  <a:cubicBezTo>
                    <a:pt x="3462" y="8636"/>
                    <a:pt x="3158" y="8850"/>
                    <a:pt x="3033" y="9189"/>
                  </a:cubicBezTo>
                  <a:cubicBezTo>
                    <a:pt x="3033" y="9189"/>
                    <a:pt x="3033" y="9189"/>
                    <a:pt x="3033" y="9207"/>
                  </a:cubicBezTo>
                  <a:lnTo>
                    <a:pt x="2855" y="9885"/>
                  </a:lnTo>
                  <a:cubicBezTo>
                    <a:pt x="2516" y="9403"/>
                    <a:pt x="2320" y="8832"/>
                    <a:pt x="2320" y="8208"/>
                  </a:cubicBezTo>
                  <a:cubicBezTo>
                    <a:pt x="2320" y="6852"/>
                    <a:pt x="3248" y="5728"/>
                    <a:pt x="4497" y="5424"/>
                  </a:cubicBezTo>
                  <a:lnTo>
                    <a:pt x="4586" y="5746"/>
                  </a:lnTo>
                  <a:cubicBezTo>
                    <a:pt x="4711" y="6174"/>
                    <a:pt x="5121" y="6441"/>
                    <a:pt x="5531" y="6441"/>
                  </a:cubicBezTo>
                  <a:lnTo>
                    <a:pt x="5621" y="6441"/>
                  </a:lnTo>
                  <a:lnTo>
                    <a:pt x="5924" y="7387"/>
                  </a:lnTo>
                  <a:cubicBezTo>
                    <a:pt x="5995" y="7619"/>
                    <a:pt x="6156" y="7815"/>
                    <a:pt x="6370" y="7922"/>
                  </a:cubicBezTo>
                  <a:cubicBezTo>
                    <a:pt x="6502" y="7999"/>
                    <a:pt x="6640" y="8036"/>
                    <a:pt x="6781" y="8036"/>
                  </a:cubicBezTo>
                  <a:cubicBezTo>
                    <a:pt x="6869" y="8036"/>
                    <a:pt x="6959" y="8021"/>
                    <a:pt x="7048" y="7994"/>
                  </a:cubicBezTo>
                  <a:lnTo>
                    <a:pt x="7815" y="7762"/>
                  </a:lnTo>
                  <a:cubicBezTo>
                    <a:pt x="8297" y="7619"/>
                    <a:pt x="8565" y="7102"/>
                    <a:pt x="8422" y="6620"/>
                  </a:cubicBezTo>
                  <a:lnTo>
                    <a:pt x="8119" y="5674"/>
                  </a:lnTo>
                  <a:cubicBezTo>
                    <a:pt x="8529" y="5442"/>
                    <a:pt x="8725" y="4978"/>
                    <a:pt x="8600" y="4514"/>
                  </a:cubicBezTo>
                  <a:lnTo>
                    <a:pt x="7940" y="2409"/>
                  </a:lnTo>
                  <a:cubicBezTo>
                    <a:pt x="7869" y="2159"/>
                    <a:pt x="7690" y="1945"/>
                    <a:pt x="7458" y="1820"/>
                  </a:cubicBezTo>
                  <a:cubicBezTo>
                    <a:pt x="7316" y="1743"/>
                    <a:pt x="7160" y="1707"/>
                    <a:pt x="7003" y="1707"/>
                  </a:cubicBezTo>
                  <a:cubicBezTo>
                    <a:pt x="6904" y="1707"/>
                    <a:pt x="6805" y="1721"/>
                    <a:pt x="6709" y="1749"/>
                  </a:cubicBezTo>
                  <a:lnTo>
                    <a:pt x="6281" y="1874"/>
                  </a:lnTo>
                  <a:lnTo>
                    <a:pt x="5353" y="393"/>
                  </a:lnTo>
                  <a:cubicBezTo>
                    <a:pt x="5192" y="143"/>
                    <a:pt x="4925" y="0"/>
                    <a:pt x="463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43" name="Google Shape;9396;p57"/>
          <p:cNvGrpSpPr/>
          <p:nvPr/>
        </p:nvGrpSpPr>
        <p:grpSpPr>
          <a:xfrm>
            <a:off x="734747" y="3409622"/>
            <a:ext cx="495000" cy="621919"/>
            <a:chOff x="1641627" y="3452248"/>
            <a:chExt cx="318169" cy="399748"/>
          </a:xfrm>
        </p:grpSpPr>
        <p:sp>
          <p:nvSpPr>
            <p:cNvPr id="8044" name="Google Shape;9397;p57"/>
            <p:cNvSpPr/>
            <p:nvPr/>
          </p:nvSpPr>
          <p:spPr>
            <a:xfrm>
              <a:off x="1835677" y="3766511"/>
              <a:ext cx="65696" cy="43968"/>
            </a:xfrm>
            <a:custGeom>
              <a:avLst/>
              <a:gdLst/>
              <a:ahLst/>
              <a:cxnLst/>
              <a:rect l="l" t="t" r="r" b="b"/>
              <a:pathLst>
                <a:path w="2428" h="1625" extrusionOk="0">
                  <a:moveTo>
                    <a:pt x="251" y="1"/>
                  </a:moveTo>
                  <a:cubicBezTo>
                    <a:pt x="108" y="1"/>
                    <a:pt x="1" y="126"/>
                    <a:pt x="1" y="268"/>
                  </a:cubicBezTo>
                  <a:lnTo>
                    <a:pt x="1" y="1357"/>
                  </a:lnTo>
                  <a:cubicBezTo>
                    <a:pt x="1" y="1500"/>
                    <a:pt x="108" y="1624"/>
                    <a:pt x="251" y="1624"/>
                  </a:cubicBezTo>
                  <a:lnTo>
                    <a:pt x="2160" y="1624"/>
                  </a:lnTo>
                  <a:cubicBezTo>
                    <a:pt x="2303" y="1624"/>
                    <a:pt x="2428" y="1500"/>
                    <a:pt x="2428" y="1357"/>
                  </a:cubicBezTo>
                  <a:lnTo>
                    <a:pt x="2428" y="268"/>
                  </a:lnTo>
                  <a:cubicBezTo>
                    <a:pt x="2428" y="126"/>
                    <a:pt x="2303" y="1"/>
                    <a:pt x="2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5" name="Google Shape;9398;p57"/>
            <p:cNvSpPr/>
            <p:nvPr/>
          </p:nvSpPr>
          <p:spPr>
            <a:xfrm>
              <a:off x="1649338" y="3555063"/>
              <a:ext cx="130877" cy="277150"/>
            </a:xfrm>
            <a:custGeom>
              <a:avLst/>
              <a:gdLst/>
              <a:ahLst/>
              <a:cxnLst/>
              <a:rect l="l" t="t" r="r" b="b"/>
              <a:pathLst>
                <a:path w="4837" h="10243" extrusionOk="0">
                  <a:moveTo>
                    <a:pt x="4711" y="1"/>
                  </a:moveTo>
                  <a:cubicBezTo>
                    <a:pt x="2106" y="1"/>
                    <a:pt x="1" y="2302"/>
                    <a:pt x="1" y="5122"/>
                  </a:cubicBezTo>
                  <a:cubicBezTo>
                    <a:pt x="1" y="7959"/>
                    <a:pt x="2106" y="10242"/>
                    <a:pt x="4711" y="10242"/>
                  </a:cubicBezTo>
                  <a:lnTo>
                    <a:pt x="4836" y="7548"/>
                  </a:lnTo>
                  <a:cubicBezTo>
                    <a:pt x="3141" y="7548"/>
                    <a:pt x="1749" y="6139"/>
                    <a:pt x="1749" y="4408"/>
                  </a:cubicBezTo>
                  <a:cubicBezTo>
                    <a:pt x="1749" y="2677"/>
                    <a:pt x="3141" y="1268"/>
                    <a:pt x="4836" y="1268"/>
                  </a:cubicBezTo>
                  <a:lnTo>
                    <a:pt x="47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6" name="Google Shape;9399;p57"/>
            <p:cNvSpPr/>
            <p:nvPr/>
          </p:nvSpPr>
          <p:spPr>
            <a:xfrm>
              <a:off x="1761839" y="3693621"/>
              <a:ext cx="161750" cy="40099"/>
            </a:xfrm>
            <a:custGeom>
              <a:avLst/>
              <a:gdLst/>
              <a:ahLst/>
              <a:cxnLst/>
              <a:rect l="l" t="t" r="r" b="b"/>
              <a:pathLst>
                <a:path w="5978" h="1482" extrusionOk="0">
                  <a:moveTo>
                    <a:pt x="732" y="1"/>
                  </a:moveTo>
                  <a:cubicBezTo>
                    <a:pt x="321" y="1"/>
                    <a:pt x="0" y="340"/>
                    <a:pt x="0" y="750"/>
                  </a:cubicBezTo>
                  <a:cubicBezTo>
                    <a:pt x="0" y="1160"/>
                    <a:pt x="321" y="1482"/>
                    <a:pt x="732" y="1482"/>
                  </a:cubicBezTo>
                  <a:lnTo>
                    <a:pt x="5246" y="1482"/>
                  </a:lnTo>
                  <a:cubicBezTo>
                    <a:pt x="5656" y="1482"/>
                    <a:pt x="5977" y="1160"/>
                    <a:pt x="5977" y="750"/>
                  </a:cubicBezTo>
                  <a:cubicBezTo>
                    <a:pt x="5977" y="340"/>
                    <a:pt x="5656" y="1"/>
                    <a:pt x="5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7" name="Google Shape;9400;p57"/>
            <p:cNvSpPr/>
            <p:nvPr/>
          </p:nvSpPr>
          <p:spPr>
            <a:xfrm>
              <a:off x="1703424" y="3693621"/>
              <a:ext cx="98976" cy="120244"/>
            </a:xfrm>
            <a:custGeom>
              <a:avLst/>
              <a:gdLst/>
              <a:ahLst/>
              <a:cxnLst/>
              <a:rect l="l" t="t" r="r" b="b"/>
              <a:pathLst>
                <a:path w="3658" h="4444" extrusionOk="0">
                  <a:moveTo>
                    <a:pt x="1517" y="1"/>
                  </a:moveTo>
                  <a:cubicBezTo>
                    <a:pt x="1303" y="1"/>
                    <a:pt x="1106" y="143"/>
                    <a:pt x="1035" y="357"/>
                  </a:cubicBezTo>
                  <a:lnTo>
                    <a:pt x="125" y="3783"/>
                  </a:lnTo>
                  <a:cubicBezTo>
                    <a:pt x="0" y="4104"/>
                    <a:pt x="250" y="4443"/>
                    <a:pt x="607" y="4443"/>
                  </a:cubicBezTo>
                  <a:lnTo>
                    <a:pt x="3158" y="4443"/>
                  </a:lnTo>
                  <a:cubicBezTo>
                    <a:pt x="3426" y="4443"/>
                    <a:pt x="3658" y="4229"/>
                    <a:pt x="3658" y="3944"/>
                  </a:cubicBezTo>
                  <a:lnTo>
                    <a:pt x="3658" y="518"/>
                  </a:lnTo>
                  <a:cubicBezTo>
                    <a:pt x="3658" y="233"/>
                    <a:pt x="3426" y="1"/>
                    <a:pt x="3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8" name="Google Shape;9401;p57"/>
            <p:cNvSpPr/>
            <p:nvPr/>
          </p:nvSpPr>
          <p:spPr>
            <a:xfrm>
              <a:off x="1703424" y="3693621"/>
              <a:ext cx="98976" cy="120244"/>
            </a:xfrm>
            <a:custGeom>
              <a:avLst/>
              <a:gdLst/>
              <a:ahLst/>
              <a:cxnLst/>
              <a:rect l="l" t="t" r="r" b="b"/>
              <a:pathLst>
                <a:path w="3658" h="4444" extrusionOk="0">
                  <a:moveTo>
                    <a:pt x="2337" y="1"/>
                  </a:moveTo>
                  <a:cubicBezTo>
                    <a:pt x="2552" y="1"/>
                    <a:pt x="2712" y="161"/>
                    <a:pt x="2712" y="357"/>
                  </a:cubicBezTo>
                  <a:lnTo>
                    <a:pt x="2712" y="2677"/>
                  </a:lnTo>
                  <a:cubicBezTo>
                    <a:pt x="2712" y="2855"/>
                    <a:pt x="2552" y="3016"/>
                    <a:pt x="2337" y="3016"/>
                  </a:cubicBezTo>
                  <a:lnTo>
                    <a:pt x="464" y="3016"/>
                  </a:lnTo>
                  <a:cubicBezTo>
                    <a:pt x="410" y="3016"/>
                    <a:pt x="375" y="2998"/>
                    <a:pt x="321" y="2980"/>
                  </a:cubicBezTo>
                  <a:lnTo>
                    <a:pt x="125" y="3783"/>
                  </a:lnTo>
                  <a:cubicBezTo>
                    <a:pt x="0" y="4104"/>
                    <a:pt x="250" y="4443"/>
                    <a:pt x="607" y="4443"/>
                  </a:cubicBezTo>
                  <a:lnTo>
                    <a:pt x="3158" y="4443"/>
                  </a:lnTo>
                  <a:cubicBezTo>
                    <a:pt x="3426" y="4443"/>
                    <a:pt x="3658" y="4229"/>
                    <a:pt x="3658" y="3944"/>
                  </a:cubicBezTo>
                  <a:lnTo>
                    <a:pt x="3658" y="518"/>
                  </a:lnTo>
                  <a:cubicBezTo>
                    <a:pt x="3658" y="233"/>
                    <a:pt x="3426" y="1"/>
                    <a:pt x="315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9" name="Google Shape;9402;p57"/>
            <p:cNvSpPr/>
            <p:nvPr/>
          </p:nvSpPr>
          <p:spPr>
            <a:xfrm>
              <a:off x="1692791" y="3796923"/>
              <a:ext cx="258805" cy="47351"/>
            </a:xfrm>
            <a:custGeom>
              <a:avLst/>
              <a:gdLst/>
              <a:ahLst/>
              <a:cxnLst/>
              <a:rect l="l" t="t" r="r" b="b"/>
              <a:pathLst>
                <a:path w="9565" h="1750" extrusionOk="0">
                  <a:moveTo>
                    <a:pt x="875" y="1"/>
                  </a:moveTo>
                  <a:cubicBezTo>
                    <a:pt x="393" y="1"/>
                    <a:pt x="1" y="393"/>
                    <a:pt x="1" y="875"/>
                  </a:cubicBezTo>
                  <a:cubicBezTo>
                    <a:pt x="1" y="1357"/>
                    <a:pt x="393" y="1749"/>
                    <a:pt x="875" y="1749"/>
                  </a:cubicBezTo>
                  <a:lnTo>
                    <a:pt x="8708" y="1749"/>
                  </a:lnTo>
                  <a:cubicBezTo>
                    <a:pt x="9190" y="1749"/>
                    <a:pt x="9564" y="1357"/>
                    <a:pt x="9564" y="875"/>
                  </a:cubicBezTo>
                  <a:cubicBezTo>
                    <a:pt x="9564" y="393"/>
                    <a:pt x="9190" y="1"/>
                    <a:pt x="87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0" name="Google Shape;9403;p57"/>
            <p:cNvSpPr/>
            <p:nvPr/>
          </p:nvSpPr>
          <p:spPr>
            <a:xfrm>
              <a:off x="1692791" y="3796923"/>
              <a:ext cx="258805" cy="47351"/>
            </a:xfrm>
            <a:custGeom>
              <a:avLst/>
              <a:gdLst/>
              <a:ahLst/>
              <a:cxnLst/>
              <a:rect l="l" t="t" r="r" b="b"/>
              <a:pathLst>
                <a:path w="9565" h="1750" extrusionOk="0">
                  <a:moveTo>
                    <a:pt x="7887" y="1"/>
                  </a:moveTo>
                  <a:cubicBezTo>
                    <a:pt x="8173" y="1"/>
                    <a:pt x="8404" y="215"/>
                    <a:pt x="8404" y="500"/>
                  </a:cubicBezTo>
                  <a:cubicBezTo>
                    <a:pt x="8404" y="786"/>
                    <a:pt x="8173" y="1018"/>
                    <a:pt x="7887" y="1018"/>
                  </a:cubicBezTo>
                  <a:lnTo>
                    <a:pt x="518" y="1018"/>
                  </a:lnTo>
                  <a:cubicBezTo>
                    <a:pt x="286" y="1018"/>
                    <a:pt x="90" y="875"/>
                    <a:pt x="36" y="661"/>
                  </a:cubicBezTo>
                  <a:cubicBezTo>
                    <a:pt x="18" y="732"/>
                    <a:pt x="1" y="804"/>
                    <a:pt x="1" y="875"/>
                  </a:cubicBezTo>
                  <a:cubicBezTo>
                    <a:pt x="1" y="1357"/>
                    <a:pt x="393" y="1749"/>
                    <a:pt x="875" y="1749"/>
                  </a:cubicBezTo>
                  <a:lnTo>
                    <a:pt x="8708" y="1749"/>
                  </a:lnTo>
                  <a:cubicBezTo>
                    <a:pt x="9190" y="1749"/>
                    <a:pt x="9564" y="1357"/>
                    <a:pt x="9564" y="875"/>
                  </a:cubicBezTo>
                  <a:cubicBezTo>
                    <a:pt x="9564" y="393"/>
                    <a:pt x="9190" y="1"/>
                    <a:pt x="870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1" name="Google Shape;9404;p57"/>
            <p:cNvSpPr/>
            <p:nvPr/>
          </p:nvSpPr>
          <p:spPr>
            <a:xfrm>
              <a:off x="1791277" y="3575356"/>
              <a:ext cx="73407" cy="86313"/>
            </a:xfrm>
            <a:custGeom>
              <a:avLst/>
              <a:gdLst/>
              <a:ahLst/>
              <a:cxnLst/>
              <a:rect l="l" t="t" r="r" b="b"/>
              <a:pathLst>
                <a:path w="2713" h="3190" extrusionOk="0">
                  <a:moveTo>
                    <a:pt x="1945" y="0"/>
                  </a:moveTo>
                  <a:lnTo>
                    <a:pt x="0" y="589"/>
                  </a:lnTo>
                  <a:lnTo>
                    <a:pt x="661" y="2748"/>
                  </a:lnTo>
                  <a:cubicBezTo>
                    <a:pt x="747" y="3020"/>
                    <a:pt x="983" y="3189"/>
                    <a:pt x="1248" y="3189"/>
                  </a:cubicBezTo>
                  <a:cubicBezTo>
                    <a:pt x="1313" y="3189"/>
                    <a:pt x="1379" y="3179"/>
                    <a:pt x="1446" y="3158"/>
                  </a:cubicBezTo>
                  <a:lnTo>
                    <a:pt x="2195" y="2926"/>
                  </a:lnTo>
                  <a:cubicBezTo>
                    <a:pt x="2534" y="2837"/>
                    <a:pt x="2713" y="2480"/>
                    <a:pt x="2605" y="2159"/>
                  </a:cubicBezTo>
                  <a:lnTo>
                    <a:pt x="1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2" name="Google Shape;9405;p57"/>
            <p:cNvSpPr/>
            <p:nvPr/>
          </p:nvSpPr>
          <p:spPr>
            <a:xfrm>
              <a:off x="1730454" y="3459959"/>
              <a:ext cx="115400" cy="112532"/>
            </a:xfrm>
            <a:custGeom>
              <a:avLst/>
              <a:gdLst/>
              <a:ahLst/>
              <a:cxnLst/>
              <a:rect l="l" t="t" r="r" b="b"/>
              <a:pathLst>
                <a:path w="4265" h="4159" extrusionOk="0">
                  <a:moveTo>
                    <a:pt x="696" y="1"/>
                  </a:moveTo>
                  <a:cubicBezTo>
                    <a:pt x="268" y="1"/>
                    <a:pt x="0" y="482"/>
                    <a:pt x="232" y="839"/>
                  </a:cubicBezTo>
                  <a:lnTo>
                    <a:pt x="2302" y="4158"/>
                  </a:lnTo>
                  <a:lnTo>
                    <a:pt x="4265" y="4158"/>
                  </a:lnTo>
                  <a:lnTo>
                    <a:pt x="1820" y="251"/>
                  </a:lnTo>
                  <a:cubicBezTo>
                    <a:pt x="1713" y="90"/>
                    <a:pt x="1535" y="1"/>
                    <a:pt x="1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3" name="Google Shape;9406;p57"/>
            <p:cNvSpPr/>
            <p:nvPr/>
          </p:nvSpPr>
          <p:spPr>
            <a:xfrm>
              <a:off x="1752667" y="3506307"/>
              <a:ext cx="116834" cy="112505"/>
            </a:xfrm>
            <a:custGeom>
              <a:avLst/>
              <a:gdLst/>
              <a:ahLst/>
              <a:cxnLst/>
              <a:rect l="l" t="t" r="r" b="b"/>
              <a:pathLst>
                <a:path w="4318" h="4158" extrusionOk="0">
                  <a:moveTo>
                    <a:pt x="2895" y="1"/>
                  </a:moveTo>
                  <a:cubicBezTo>
                    <a:pt x="2823" y="1"/>
                    <a:pt x="2749" y="12"/>
                    <a:pt x="2676" y="36"/>
                  </a:cubicBezTo>
                  <a:lnTo>
                    <a:pt x="571" y="679"/>
                  </a:lnTo>
                  <a:cubicBezTo>
                    <a:pt x="196" y="786"/>
                    <a:pt x="0" y="1196"/>
                    <a:pt x="107" y="1553"/>
                  </a:cubicBezTo>
                  <a:lnTo>
                    <a:pt x="767" y="3658"/>
                  </a:lnTo>
                  <a:cubicBezTo>
                    <a:pt x="854" y="3960"/>
                    <a:pt x="1125" y="4158"/>
                    <a:pt x="1424" y="4158"/>
                  </a:cubicBezTo>
                  <a:cubicBezTo>
                    <a:pt x="1495" y="4158"/>
                    <a:pt x="1569" y="4147"/>
                    <a:pt x="1642" y="4122"/>
                  </a:cubicBezTo>
                  <a:lnTo>
                    <a:pt x="3747" y="3480"/>
                  </a:lnTo>
                  <a:cubicBezTo>
                    <a:pt x="4122" y="3373"/>
                    <a:pt x="4318" y="2980"/>
                    <a:pt x="4211" y="2606"/>
                  </a:cubicBezTo>
                  <a:lnTo>
                    <a:pt x="3569" y="500"/>
                  </a:lnTo>
                  <a:cubicBezTo>
                    <a:pt x="3468" y="198"/>
                    <a:pt x="3193" y="1"/>
                    <a:pt x="28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4" name="Google Shape;9407;p57"/>
            <p:cNvSpPr/>
            <p:nvPr/>
          </p:nvSpPr>
          <p:spPr>
            <a:xfrm>
              <a:off x="1766655" y="3506307"/>
              <a:ext cx="102846" cy="112505"/>
            </a:xfrm>
            <a:custGeom>
              <a:avLst/>
              <a:gdLst/>
              <a:ahLst/>
              <a:cxnLst/>
              <a:rect l="l" t="t" r="r" b="b"/>
              <a:pathLst>
                <a:path w="3801" h="4158" extrusionOk="0">
                  <a:moveTo>
                    <a:pt x="1485" y="244"/>
                  </a:moveTo>
                  <a:lnTo>
                    <a:pt x="1485" y="244"/>
                  </a:lnTo>
                  <a:cubicBezTo>
                    <a:pt x="1478" y="246"/>
                    <a:pt x="1471" y="248"/>
                    <a:pt x="1464" y="250"/>
                  </a:cubicBezTo>
                  <a:lnTo>
                    <a:pt x="1485" y="244"/>
                  </a:lnTo>
                  <a:close/>
                  <a:moveTo>
                    <a:pt x="0" y="2873"/>
                  </a:moveTo>
                  <a:lnTo>
                    <a:pt x="18" y="2963"/>
                  </a:lnTo>
                  <a:cubicBezTo>
                    <a:pt x="28" y="2993"/>
                    <a:pt x="41" y="3022"/>
                    <a:pt x="56" y="3049"/>
                  </a:cubicBezTo>
                  <a:lnTo>
                    <a:pt x="56" y="3049"/>
                  </a:lnTo>
                  <a:lnTo>
                    <a:pt x="0" y="2873"/>
                  </a:lnTo>
                  <a:close/>
                  <a:moveTo>
                    <a:pt x="2378" y="1"/>
                  </a:moveTo>
                  <a:cubicBezTo>
                    <a:pt x="2306" y="1"/>
                    <a:pt x="2232" y="12"/>
                    <a:pt x="2159" y="36"/>
                  </a:cubicBezTo>
                  <a:lnTo>
                    <a:pt x="1485" y="244"/>
                  </a:lnTo>
                  <a:lnTo>
                    <a:pt x="1485" y="244"/>
                  </a:lnTo>
                  <a:cubicBezTo>
                    <a:pt x="1529" y="231"/>
                    <a:pt x="1572" y="226"/>
                    <a:pt x="1616" y="226"/>
                  </a:cubicBezTo>
                  <a:cubicBezTo>
                    <a:pt x="1832" y="226"/>
                    <a:pt x="2034" y="372"/>
                    <a:pt x="2106" y="589"/>
                  </a:cubicBezTo>
                  <a:lnTo>
                    <a:pt x="2588" y="2160"/>
                  </a:lnTo>
                  <a:cubicBezTo>
                    <a:pt x="2677" y="2445"/>
                    <a:pt x="2516" y="2731"/>
                    <a:pt x="2249" y="2820"/>
                  </a:cubicBezTo>
                  <a:lnTo>
                    <a:pt x="679" y="3302"/>
                  </a:lnTo>
                  <a:cubicBezTo>
                    <a:pt x="628" y="3318"/>
                    <a:pt x="576" y="3326"/>
                    <a:pt x="525" y="3326"/>
                  </a:cubicBezTo>
                  <a:cubicBezTo>
                    <a:pt x="335" y="3326"/>
                    <a:pt x="150" y="3218"/>
                    <a:pt x="56" y="3049"/>
                  </a:cubicBezTo>
                  <a:lnTo>
                    <a:pt x="56" y="3049"/>
                  </a:lnTo>
                  <a:lnTo>
                    <a:pt x="250" y="3658"/>
                  </a:lnTo>
                  <a:cubicBezTo>
                    <a:pt x="337" y="3960"/>
                    <a:pt x="608" y="4158"/>
                    <a:pt x="907" y="4158"/>
                  </a:cubicBezTo>
                  <a:cubicBezTo>
                    <a:pt x="978" y="4158"/>
                    <a:pt x="1052" y="4147"/>
                    <a:pt x="1125" y="4122"/>
                  </a:cubicBezTo>
                  <a:lnTo>
                    <a:pt x="3230" y="3480"/>
                  </a:lnTo>
                  <a:cubicBezTo>
                    <a:pt x="3605" y="3373"/>
                    <a:pt x="3801" y="2980"/>
                    <a:pt x="3694" y="2606"/>
                  </a:cubicBezTo>
                  <a:lnTo>
                    <a:pt x="3052" y="500"/>
                  </a:lnTo>
                  <a:cubicBezTo>
                    <a:pt x="2951" y="198"/>
                    <a:pt x="2676" y="1"/>
                    <a:pt x="237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5" name="Google Shape;9408;p57"/>
            <p:cNvSpPr/>
            <p:nvPr/>
          </p:nvSpPr>
          <p:spPr>
            <a:xfrm>
              <a:off x="1737218" y="3734449"/>
              <a:ext cx="19806" cy="26300"/>
            </a:xfrm>
            <a:custGeom>
              <a:avLst/>
              <a:gdLst/>
              <a:ahLst/>
              <a:cxnLst/>
              <a:rect l="l" t="t" r="r" b="b"/>
              <a:pathLst>
                <a:path w="732" h="972" extrusionOk="0">
                  <a:moveTo>
                    <a:pt x="411" y="0"/>
                  </a:moveTo>
                  <a:cubicBezTo>
                    <a:pt x="277" y="0"/>
                    <a:pt x="155" y="85"/>
                    <a:pt x="125" y="222"/>
                  </a:cubicBezTo>
                  <a:lnTo>
                    <a:pt x="36" y="615"/>
                  </a:lnTo>
                  <a:cubicBezTo>
                    <a:pt x="0" y="758"/>
                    <a:pt x="89" y="918"/>
                    <a:pt x="250" y="954"/>
                  </a:cubicBezTo>
                  <a:cubicBezTo>
                    <a:pt x="268" y="954"/>
                    <a:pt x="303" y="972"/>
                    <a:pt x="321" y="972"/>
                  </a:cubicBezTo>
                  <a:cubicBezTo>
                    <a:pt x="446" y="972"/>
                    <a:pt x="571" y="882"/>
                    <a:pt x="607" y="740"/>
                  </a:cubicBezTo>
                  <a:lnTo>
                    <a:pt x="696" y="347"/>
                  </a:lnTo>
                  <a:cubicBezTo>
                    <a:pt x="732" y="204"/>
                    <a:pt x="642" y="44"/>
                    <a:pt x="482" y="8"/>
                  </a:cubicBezTo>
                  <a:cubicBezTo>
                    <a:pt x="458" y="3"/>
                    <a:pt x="434" y="0"/>
                    <a:pt x="41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6" name="Google Shape;9409;p57"/>
            <p:cNvSpPr/>
            <p:nvPr/>
          </p:nvSpPr>
          <p:spPr>
            <a:xfrm>
              <a:off x="1744929" y="3710315"/>
              <a:ext cx="17885" cy="17614"/>
            </a:xfrm>
            <a:custGeom>
              <a:avLst/>
              <a:gdLst/>
              <a:ahLst/>
              <a:cxnLst/>
              <a:rect l="l" t="t" r="r" b="b"/>
              <a:pathLst>
                <a:path w="661" h="651" extrusionOk="0">
                  <a:moveTo>
                    <a:pt x="340" y="0"/>
                  </a:moveTo>
                  <a:cubicBezTo>
                    <a:pt x="206" y="0"/>
                    <a:pt x="85" y="85"/>
                    <a:pt x="54" y="222"/>
                  </a:cubicBezTo>
                  <a:lnTo>
                    <a:pt x="36" y="294"/>
                  </a:lnTo>
                  <a:cubicBezTo>
                    <a:pt x="1" y="454"/>
                    <a:pt x="108" y="615"/>
                    <a:pt x="250" y="650"/>
                  </a:cubicBezTo>
                  <a:lnTo>
                    <a:pt x="322" y="650"/>
                  </a:lnTo>
                  <a:cubicBezTo>
                    <a:pt x="447" y="650"/>
                    <a:pt x="572" y="561"/>
                    <a:pt x="607" y="436"/>
                  </a:cubicBezTo>
                  <a:lnTo>
                    <a:pt x="625" y="365"/>
                  </a:lnTo>
                  <a:cubicBezTo>
                    <a:pt x="661" y="204"/>
                    <a:pt x="572" y="44"/>
                    <a:pt x="411" y="8"/>
                  </a:cubicBezTo>
                  <a:cubicBezTo>
                    <a:pt x="387" y="3"/>
                    <a:pt x="364" y="0"/>
                    <a:pt x="34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7" name="Google Shape;9410;p57"/>
            <p:cNvSpPr/>
            <p:nvPr/>
          </p:nvSpPr>
          <p:spPr>
            <a:xfrm>
              <a:off x="1641627" y="3452248"/>
              <a:ext cx="318169" cy="399748"/>
            </a:xfrm>
            <a:custGeom>
              <a:avLst/>
              <a:gdLst/>
              <a:ahLst/>
              <a:cxnLst/>
              <a:rect l="l" t="t" r="r" b="b"/>
              <a:pathLst>
                <a:path w="11759" h="14774" extrusionOk="0">
                  <a:moveTo>
                    <a:pt x="4639" y="571"/>
                  </a:moveTo>
                  <a:cubicBezTo>
                    <a:pt x="4729" y="571"/>
                    <a:pt x="4800" y="625"/>
                    <a:pt x="4853" y="696"/>
                  </a:cubicBezTo>
                  <a:lnTo>
                    <a:pt x="5710" y="2052"/>
                  </a:lnTo>
                  <a:lnTo>
                    <a:pt x="4639" y="2391"/>
                  </a:lnTo>
                  <a:lnTo>
                    <a:pt x="3747" y="982"/>
                  </a:lnTo>
                  <a:cubicBezTo>
                    <a:pt x="3676" y="857"/>
                    <a:pt x="3729" y="750"/>
                    <a:pt x="3747" y="714"/>
                  </a:cubicBezTo>
                  <a:cubicBezTo>
                    <a:pt x="3765" y="660"/>
                    <a:pt x="3836" y="571"/>
                    <a:pt x="3979" y="571"/>
                  </a:cubicBezTo>
                  <a:close/>
                  <a:moveTo>
                    <a:pt x="6983" y="2283"/>
                  </a:moveTo>
                  <a:cubicBezTo>
                    <a:pt x="7053" y="2283"/>
                    <a:pt x="7122" y="2303"/>
                    <a:pt x="7191" y="2338"/>
                  </a:cubicBezTo>
                  <a:cubicBezTo>
                    <a:pt x="7280" y="2391"/>
                    <a:pt x="7351" y="2480"/>
                    <a:pt x="7387" y="2570"/>
                  </a:cubicBezTo>
                  <a:lnTo>
                    <a:pt x="7423" y="2677"/>
                  </a:lnTo>
                  <a:lnTo>
                    <a:pt x="4532" y="3587"/>
                  </a:lnTo>
                  <a:lnTo>
                    <a:pt x="4497" y="3462"/>
                  </a:lnTo>
                  <a:cubicBezTo>
                    <a:pt x="4461" y="3373"/>
                    <a:pt x="4461" y="3248"/>
                    <a:pt x="4514" y="3158"/>
                  </a:cubicBezTo>
                  <a:cubicBezTo>
                    <a:pt x="4568" y="3051"/>
                    <a:pt x="4657" y="2980"/>
                    <a:pt x="4764" y="2962"/>
                  </a:cubicBezTo>
                  <a:lnTo>
                    <a:pt x="6870" y="2302"/>
                  </a:lnTo>
                  <a:cubicBezTo>
                    <a:pt x="6908" y="2289"/>
                    <a:pt x="6946" y="2283"/>
                    <a:pt x="6983" y="2283"/>
                  </a:cubicBezTo>
                  <a:close/>
                  <a:moveTo>
                    <a:pt x="7530" y="3016"/>
                  </a:moveTo>
                  <a:lnTo>
                    <a:pt x="7887" y="4211"/>
                  </a:lnTo>
                  <a:lnTo>
                    <a:pt x="4996" y="5121"/>
                  </a:lnTo>
                  <a:lnTo>
                    <a:pt x="4621" y="3908"/>
                  </a:lnTo>
                  <a:lnTo>
                    <a:pt x="7530" y="3016"/>
                  </a:lnTo>
                  <a:close/>
                  <a:moveTo>
                    <a:pt x="7994" y="4550"/>
                  </a:moveTo>
                  <a:lnTo>
                    <a:pt x="8029" y="4693"/>
                  </a:lnTo>
                  <a:cubicBezTo>
                    <a:pt x="8101" y="4907"/>
                    <a:pt x="7976" y="5139"/>
                    <a:pt x="7762" y="5210"/>
                  </a:cubicBezTo>
                  <a:lnTo>
                    <a:pt x="5656" y="5853"/>
                  </a:lnTo>
                  <a:cubicBezTo>
                    <a:pt x="5618" y="5865"/>
                    <a:pt x="5581" y="5871"/>
                    <a:pt x="5543" y="5871"/>
                  </a:cubicBezTo>
                  <a:cubicBezTo>
                    <a:pt x="5473" y="5871"/>
                    <a:pt x="5404" y="5852"/>
                    <a:pt x="5335" y="5817"/>
                  </a:cubicBezTo>
                  <a:cubicBezTo>
                    <a:pt x="5246" y="5763"/>
                    <a:pt x="5175" y="5692"/>
                    <a:pt x="5139" y="5585"/>
                  </a:cubicBezTo>
                  <a:lnTo>
                    <a:pt x="5103" y="5460"/>
                  </a:lnTo>
                  <a:lnTo>
                    <a:pt x="7994" y="4550"/>
                  </a:lnTo>
                  <a:close/>
                  <a:moveTo>
                    <a:pt x="7583" y="5870"/>
                  </a:moveTo>
                  <a:lnTo>
                    <a:pt x="7869" y="6798"/>
                  </a:lnTo>
                  <a:cubicBezTo>
                    <a:pt x="7922" y="6959"/>
                    <a:pt x="7815" y="7155"/>
                    <a:pt x="7637" y="7209"/>
                  </a:cubicBezTo>
                  <a:lnTo>
                    <a:pt x="6888" y="7441"/>
                  </a:lnTo>
                  <a:cubicBezTo>
                    <a:pt x="6856" y="7450"/>
                    <a:pt x="6824" y="7455"/>
                    <a:pt x="6792" y="7455"/>
                  </a:cubicBezTo>
                  <a:cubicBezTo>
                    <a:pt x="6645" y="7455"/>
                    <a:pt x="6506" y="7359"/>
                    <a:pt x="6477" y="7227"/>
                  </a:cubicBezTo>
                  <a:lnTo>
                    <a:pt x="6192" y="6299"/>
                  </a:lnTo>
                  <a:lnTo>
                    <a:pt x="7583" y="5870"/>
                  </a:lnTo>
                  <a:close/>
                  <a:moveTo>
                    <a:pt x="9689" y="9225"/>
                  </a:moveTo>
                  <a:cubicBezTo>
                    <a:pt x="9939" y="9225"/>
                    <a:pt x="10135" y="9421"/>
                    <a:pt x="10135" y="9671"/>
                  </a:cubicBezTo>
                  <a:cubicBezTo>
                    <a:pt x="10135" y="9921"/>
                    <a:pt x="9939" y="10117"/>
                    <a:pt x="9689" y="10117"/>
                  </a:cubicBezTo>
                  <a:lnTo>
                    <a:pt x="6227" y="10117"/>
                  </a:lnTo>
                  <a:lnTo>
                    <a:pt x="6227" y="9439"/>
                  </a:lnTo>
                  <a:cubicBezTo>
                    <a:pt x="6227" y="9368"/>
                    <a:pt x="6227" y="9296"/>
                    <a:pt x="6209" y="9225"/>
                  </a:cubicBezTo>
                  <a:close/>
                  <a:moveTo>
                    <a:pt x="5442" y="9225"/>
                  </a:moveTo>
                  <a:cubicBezTo>
                    <a:pt x="5549" y="9225"/>
                    <a:pt x="5656" y="9314"/>
                    <a:pt x="5656" y="9439"/>
                  </a:cubicBezTo>
                  <a:lnTo>
                    <a:pt x="5656" y="12437"/>
                  </a:lnTo>
                  <a:lnTo>
                    <a:pt x="2766" y="12437"/>
                  </a:lnTo>
                  <a:lnTo>
                    <a:pt x="3587" y="9368"/>
                  </a:lnTo>
                  <a:cubicBezTo>
                    <a:pt x="3622" y="9278"/>
                    <a:pt x="3712" y="9225"/>
                    <a:pt x="3801" y="9225"/>
                  </a:cubicBezTo>
                  <a:close/>
                  <a:moveTo>
                    <a:pt x="9314" y="11901"/>
                  </a:moveTo>
                  <a:lnTo>
                    <a:pt x="9314" y="12437"/>
                  </a:lnTo>
                  <a:lnTo>
                    <a:pt x="7458" y="12437"/>
                  </a:lnTo>
                  <a:lnTo>
                    <a:pt x="7458" y="11901"/>
                  </a:lnTo>
                  <a:close/>
                  <a:moveTo>
                    <a:pt x="4104" y="4193"/>
                  </a:moveTo>
                  <a:lnTo>
                    <a:pt x="4318" y="4871"/>
                  </a:lnTo>
                  <a:cubicBezTo>
                    <a:pt x="2837" y="5246"/>
                    <a:pt x="1749" y="6602"/>
                    <a:pt x="1749" y="8208"/>
                  </a:cubicBezTo>
                  <a:cubicBezTo>
                    <a:pt x="1749" y="9118"/>
                    <a:pt x="2106" y="9956"/>
                    <a:pt x="2677" y="10563"/>
                  </a:cubicBezTo>
                  <a:lnTo>
                    <a:pt x="2124" y="12597"/>
                  </a:lnTo>
                  <a:cubicBezTo>
                    <a:pt x="1178" y="11723"/>
                    <a:pt x="571" y="10403"/>
                    <a:pt x="571" y="8922"/>
                  </a:cubicBezTo>
                  <a:cubicBezTo>
                    <a:pt x="571" y="6602"/>
                    <a:pt x="2088" y="4639"/>
                    <a:pt x="4104" y="4193"/>
                  </a:cubicBezTo>
                  <a:close/>
                  <a:moveTo>
                    <a:pt x="10599" y="13025"/>
                  </a:moveTo>
                  <a:cubicBezTo>
                    <a:pt x="10920" y="13025"/>
                    <a:pt x="11170" y="13293"/>
                    <a:pt x="11170" y="13614"/>
                  </a:cubicBezTo>
                  <a:cubicBezTo>
                    <a:pt x="11170" y="13935"/>
                    <a:pt x="10920" y="14185"/>
                    <a:pt x="10599" y="14185"/>
                  </a:cubicBezTo>
                  <a:lnTo>
                    <a:pt x="2766" y="14185"/>
                  </a:lnTo>
                  <a:cubicBezTo>
                    <a:pt x="2445" y="14185"/>
                    <a:pt x="2177" y="13935"/>
                    <a:pt x="2177" y="13614"/>
                  </a:cubicBezTo>
                  <a:cubicBezTo>
                    <a:pt x="2177" y="13293"/>
                    <a:pt x="2445" y="13025"/>
                    <a:pt x="2766" y="13025"/>
                  </a:cubicBezTo>
                  <a:close/>
                  <a:moveTo>
                    <a:pt x="3979" y="0"/>
                  </a:moveTo>
                  <a:cubicBezTo>
                    <a:pt x="3676" y="0"/>
                    <a:pt x="3390" y="161"/>
                    <a:pt x="3248" y="428"/>
                  </a:cubicBezTo>
                  <a:cubicBezTo>
                    <a:pt x="3087" y="696"/>
                    <a:pt x="3105" y="1017"/>
                    <a:pt x="3265" y="1285"/>
                  </a:cubicBezTo>
                  <a:lnTo>
                    <a:pt x="4140" y="2695"/>
                  </a:lnTo>
                  <a:cubicBezTo>
                    <a:pt x="4086" y="2748"/>
                    <a:pt x="4051" y="2819"/>
                    <a:pt x="4015" y="2891"/>
                  </a:cubicBezTo>
                  <a:cubicBezTo>
                    <a:pt x="3890" y="3123"/>
                    <a:pt x="3854" y="3390"/>
                    <a:pt x="3943" y="3640"/>
                  </a:cubicBezTo>
                  <a:cubicBezTo>
                    <a:pt x="1695" y="4175"/>
                    <a:pt x="0" y="6334"/>
                    <a:pt x="0" y="8922"/>
                  </a:cubicBezTo>
                  <a:cubicBezTo>
                    <a:pt x="0" y="10581"/>
                    <a:pt x="678" y="12044"/>
                    <a:pt x="1749" y="13043"/>
                  </a:cubicBezTo>
                  <a:cubicBezTo>
                    <a:pt x="1660" y="13204"/>
                    <a:pt x="1606" y="13400"/>
                    <a:pt x="1606" y="13614"/>
                  </a:cubicBezTo>
                  <a:cubicBezTo>
                    <a:pt x="1606" y="14257"/>
                    <a:pt x="2124" y="14774"/>
                    <a:pt x="2766" y="14774"/>
                  </a:cubicBezTo>
                  <a:lnTo>
                    <a:pt x="10599" y="14774"/>
                  </a:lnTo>
                  <a:cubicBezTo>
                    <a:pt x="11223" y="14774"/>
                    <a:pt x="11759" y="14257"/>
                    <a:pt x="11759" y="13614"/>
                  </a:cubicBezTo>
                  <a:cubicBezTo>
                    <a:pt x="11759" y="12972"/>
                    <a:pt x="11223" y="12437"/>
                    <a:pt x="10599" y="12437"/>
                  </a:cubicBezTo>
                  <a:lnTo>
                    <a:pt x="9885" y="12437"/>
                  </a:lnTo>
                  <a:lnTo>
                    <a:pt x="9885" y="11883"/>
                  </a:lnTo>
                  <a:cubicBezTo>
                    <a:pt x="9885" y="11580"/>
                    <a:pt x="9635" y="11330"/>
                    <a:pt x="9332" y="11330"/>
                  </a:cubicBezTo>
                  <a:lnTo>
                    <a:pt x="7423" y="11330"/>
                  </a:lnTo>
                  <a:cubicBezTo>
                    <a:pt x="7119" y="11330"/>
                    <a:pt x="6870" y="11580"/>
                    <a:pt x="6870" y="11883"/>
                  </a:cubicBezTo>
                  <a:lnTo>
                    <a:pt x="6870" y="12437"/>
                  </a:lnTo>
                  <a:lnTo>
                    <a:pt x="6227" y="12437"/>
                  </a:lnTo>
                  <a:lnTo>
                    <a:pt x="6227" y="10706"/>
                  </a:lnTo>
                  <a:lnTo>
                    <a:pt x="9689" y="10706"/>
                  </a:lnTo>
                  <a:cubicBezTo>
                    <a:pt x="10260" y="10706"/>
                    <a:pt x="10724" y="10242"/>
                    <a:pt x="10724" y="9671"/>
                  </a:cubicBezTo>
                  <a:cubicBezTo>
                    <a:pt x="10724" y="9100"/>
                    <a:pt x="10260" y="8636"/>
                    <a:pt x="9689" y="8636"/>
                  </a:cubicBezTo>
                  <a:lnTo>
                    <a:pt x="3801" y="8636"/>
                  </a:lnTo>
                  <a:cubicBezTo>
                    <a:pt x="3462" y="8636"/>
                    <a:pt x="3158" y="8850"/>
                    <a:pt x="3033" y="9189"/>
                  </a:cubicBezTo>
                  <a:cubicBezTo>
                    <a:pt x="3033" y="9189"/>
                    <a:pt x="3033" y="9189"/>
                    <a:pt x="3033" y="9207"/>
                  </a:cubicBezTo>
                  <a:lnTo>
                    <a:pt x="2855" y="9885"/>
                  </a:lnTo>
                  <a:cubicBezTo>
                    <a:pt x="2516" y="9403"/>
                    <a:pt x="2320" y="8832"/>
                    <a:pt x="2320" y="8208"/>
                  </a:cubicBezTo>
                  <a:cubicBezTo>
                    <a:pt x="2320" y="6852"/>
                    <a:pt x="3248" y="5728"/>
                    <a:pt x="4497" y="5424"/>
                  </a:cubicBezTo>
                  <a:lnTo>
                    <a:pt x="4586" y="5746"/>
                  </a:lnTo>
                  <a:cubicBezTo>
                    <a:pt x="4711" y="6174"/>
                    <a:pt x="5121" y="6441"/>
                    <a:pt x="5531" y="6441"/>
                  </a:cubicBezTo>
                  <a:lnTo>
                    <a:pt x="5621" y="6441"/>
                  </a:lnTo>
                  <a:lnTo>
                    <a:pt x="5924" y="7387"/>
                  </a:lnTo>
                  <a:cubicBezTo>
                    <a:pt x="5995" y="7619"/>
                    <a:pt x="6156" y="7815"/>
                    <a:pt x="6370" y="7922"/>
                  </a:cubicBezTo>
                  <a:cubicBezTo>
                    <a:pt x="6502" y="7999"/>
                    <a:pt x="6640" y="8036"/>
                    <a:pt x="6781" y="8036"/>
                  </a:cubicBezTo>
                  <a:cubicBezTo>
                    <a:pt x="6869" y="8036"/>
                    <a:pt x="6959" y="8021"/>
                    <a:pt x="7048" y="7994"/>
                  </a:cubicBezTo>
                  <a:lnTo>
                    <a:pt x="7815" y="7762"/>
                  </a:lnTo>
                  <a:cubicBezTo>
                    <a:pt x="8297" y="7619"/>
                    <a:pt x="8565" y="7102"/>
                    <a:pt x="8422" y="6620"/>
                  </a:cubicBezTo>
                  <a:lnTo>
                    <a:pt x="8119" y="5674"/>
                  </a:lnTo>
                  <a:cubicBezTo>
                    <a:pt x="8529" y="5442"/>
                    <a:pt x="8725" y="4978"/>
                    <a:pt x="8600" y="4514"/>
                  </a:cubicBezTo>
                  <a:lnTo>
                    <a:pt x="7940" y="2409"/>
                  </a:lnTo>
                  <a:cubicBezTo>
                    <a:pt x="7869" y="2159"/>
                    <a:pt x="7690" y="1945"/>
                    <a:pt x="7458" y="1820"/>
                  </a:cubicBezTo>
                  <a:cubicBezTo>
                    <a:pt x="7316" y="1743"/>
                    <a:pt x="7160" y="1707"/>
                    <a:pt x="7003" y="1707"/>
                  </a:cubicBezTo>
                  <a:cubicBezTo>
                    <a:pt x="6904" y="1707"/>
                    <a:pt x="6805" y="1721"/>
                    <a:pt x="6709" y="1749"/>
                  </a:cubicBezTo>
                  <a:lnTo>
                    <a:pt x="6281" y="1874"/>
                  </a:lnTo>
                  <a:lnTo>
                    <a:pt x="5353" y="393"/>
                  </a:lnTo>
                  <a:cubicBezTo>
                    <a:pt x="5192" y="143"/>
                    <a:pt x="4925" y="0"/>
                    <a:pt x="4639" y="0"/>
                  </a:cubicBezTo>
                  <a:close/>
                </a:path>
              </a:pathLst>
            </a:custGeom>
            <a:solidFill>
              <a:srgbClr val="350D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712788" y="81260"/>
            <a:ext cx="7330440" cy="923330"/>
          </a:xfrm>
          <a:prstGeom prst="rect">
            <a:avLst/>
          </a:prstGeom>
          <a:solidFill>
            <a:schemeClr val="accent4">
              <a:lumMod val="20000"/>
              <a:lumOff val="80000"/>
            </a:schemeClr>
          </a:solidFill>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gn="ctr"/>
            <a:r>
              <a:rPr lang="en-US" sz="1800" b="1" dirty="0" err="1">
                <a:solidFill>
                  <a:schemeClr val="tx2"/>
                </a:solidFill>
              </a:rPr>
              <a:t>Nhiệm</a:t>
            </a:r>
            <a:r>
              <a:rPr lang="en-US" sz="1800" b="1" dirty="0">
                <a:solidFill>
                  <a:schemeClr val="tx2"/>
                </a:solidFill>
              </a:rPr>
              <a:t> </a:t>
            </a:r>
            <a:r>
              <a:rPr lang="en-US" sz="1800" b="1" dirty="0" err="1">
                <a:solidFill>
                  <a:schemeClr val="tx2"/>
                </a:solidFill>
              </a:rPr>
              <a:t>vụ</a:t>
            </a:r>
            <a:r>
              <a:rPr lang="en-US" sz="1800" b="1" dirty="0">
                <a:solidFill>
                  <a:schemeClr val="tx2"/>
                </a:solidFill>
              </a:rPr>
              <a:t> 2:</a:t>
            </a:r>
            <a:endParaRPr lang="en-US" sz="1800" b="1" dirty="0">
              <a:solidFill>
                <a:schemeClr val="tx2"/>
              </a:solidFill>
            </a:endParaRPr>
          </a:p>
          <a:p>
            <a:pPr algn="ctr"/>
            <a:r>
              <a:rPr lang="vi-VN" sz="1800" b="1" dirty="0">
                <a:solidFill>
                  <a:schemeClr val="tx2"/>
                </a:solidFill>
              </a:rPr>
              <a:t>Em hãy đọc các thông tin, trường hợp </a:t>
            </a:r>
            <a:r>
              <a:rPr lang="en-US" sz="1800" b="1" dirty="0" err="1">
                <a:solidFill>
                  <a:schemeClr val="tx2"/>
                </a:solidFill>
              </a:rPr>
              <a:t>trong</a:t>
            </a:r>
            <a:r>
              <a:rPr lang="en-US" sz="1800" b="1" dirty="0">
                <a:solidFill>
                  <a:schemeClr val="tx2"/>
                </a:solidFill>
              </a:rPr>
              <a:t> SGK tr. 56-58</a:t>
            </a:r>
            <a:r>
              <a:rPr lang="vi-VN" sz="1800" b="1" dirty="0">
                <a:solidFill>
                  <a:schemeClr val="tx2"/>
                </a:solidFill>
              </a:rPr>
              <a:t> </a:t>
            </a:r>
            <a:endParaRPr lang="en-US" sz="1800" b="1" dirty="0">
              <a:solidFill>
                <a:schemeClr val="tx2"/>
              </a:solidFill>
            </a:endParaRPr>
          </a:p>
          <a:p>
            <a:pPr algn="ctr"/>
            <a:r>
              <a:rPr lang="vi-VN" sz="1800" b="1" dirty="0">
                <a:solidFill>
                  <a:schemeClr val="tx2"/>
                </a:solidFill>
              </a:rPr>
              <a:t>và thực hiện yêu cầu </a:t>
            </a:r>
            <a:endParaRPr lang="en-US" sz="1800" b="1" dirty="0">
              <a:solidFill>
                <a:schemeClr val="tx2"/>
              </a:solidFill>
            </a:endParaRPr>
          </a:p>
        </p:txBody>
      </p:sp>
      <p:sp>
        <p:nvSpPr>
          <p:cNvPr id="6" name="TextBox 5"/>
          <p:cNvSpPr txBox="1"/>
          <p:nvPr/>
        </p:nvSpPr>
        <p:spPr>
          <a:xfrm>
            <a:off x="274102" y="1820399"/>
            <a:ext cx="5774193" cy="1938992"/>
          </a:xfrm>
          <a:prstGeom prst="rect">
            <a:avLst/>
          </a:prstGeom>
          <a:noFill/>
        </p:spPr>
        <p:txBody>
          <a:bodyPr wrap="square">
            <a:spAutoFit/>
          </a:bodyPr>
          <a:lstStyle/>
          <a:p>
            <a:pPr marL="342900" indent="-342900" algn="just">
              <a:buFont typeface="Arial" panose="020B0604020202020204" pitchFamily="34" charset="0"/>
              <a:buChar char="•"/>
            </a:pPr>
            <a:r>
              <a:rPr lang="vi-VN" sz="2000" b="1" dirty="0"/>
              <a:t>Em hãy nêu các quy định pháp luật khác về phòng, chống tai nạn vũ khí, cháy, nổ và các chất độc hại.  </a:t>
            </a:r>
            <a:endParaRPr lang="en-US" sz="2000" b="1" dirty="0"/>
          </a:p>
          <a:p>
            <a:pPr algn="just"/>
            <a:endParaRPr lang="vi-VN" sz="2000" b="1" dirty="0"/>
          </a:p>
          <a:p>
            <a:pPr marL="342900" indent="-342900" algn="just">
              <a:buFont typeface="Arial" panose="020B0604020202020204" pitchFamily="34" charset="0"/>
              <a:buChar char="•"/>
            </a:pPr>
            <a:r>
              <a:rPr lang="vi-VN" sz="2000" b="1" dirty="0"/>
              <a:t>Em có nhận xét như thế nào về hành vi của bà C, anh V và anh A? </a:t>
            </a:r>
            <a:endParaRPr lang="vi-VN" sz="2000" b="1" dirty="0"/>
          </a:p>
        </p:txBody>
      </p:sp>
      <p:grpSp>
        <p:nvGrpSpPr>
          <p:cNvPr id="7" name="Google Shape;9735;p58"/>
          <p:cNvGrpSpPr/>
          <p:nvPr/>
        </p:nvGrpSpPr>
        <p:grpSpPr>
          <a:xfrm>
            <a:off x="6220281" y="1820399"/>
            <a:ext cx="2495634" cy="2337531"/>
            <a:chOff x="4498075" y="2571750"/>
            <a:chExt cx="1919144" cy="1846041"/>
          </a:xfrm>
        </p:grpSpPr>
        <p:sp>
          <p:nvSpPr>
            <p:cNvPr id="8" name="Google Shape;9736;p58"/>
            <p:cNvSpPr/>
            <p:nvPr/>
          </p:nvSpPr>
          <p:spPr>
            <a:xfrm>
              <a:off x="4498075" y="2571750"/>
              <a:ext cx="1919144" cy="1846041"/>
            </a:xfrm>
            <a:custGeom>
              <a:avLst/>
              <a:gdLst/>
              <a:ahLst/>
              <a:cxnLst/>
              <a:rect l="l" t="t" r="r" b="b"/>
              <a:pathLst>
                <a:path w="40744" h="39192" extrusionOk="0">
                  <a:moveTo>
                    <a:pt x="23145" y="1"/>
                  </a:moveTo>
                  <a:cubicBezTo>
                    <a:pt x="22917" y="1"/>
                    <a:pt x="22688" y="46"/>
                    <a:pt x="22483" y="138"/>
                  </a:cubicBezTo>
                  <a:cubicBezTo>
                    <a:pt x="22483" y="138"/>
                    <a:pt x="18397" y="1735"/>
                    <a:pt x="18032" y="1872"/>
                  </a:cubicBezTo>
                  <a:cubicBezTo>
                    <a:pt x="17964" y="1895"/>
                    <a:pt x="17895" y="1918"/>
                    <a:pt x="17849" y="1964"/>
                  </a:cubicBezTo>
                  <a:cubicBezTo>
                    <a:pt x="17735" y="2009"/>
                    <a:pt x="17621" y="2078"/>
                    <a:pt x="17530" y="2146"/>
                  </a:cubicBezTo>
                  <a:cubicBezTo>
                    <a:pt x="17302" y="1872"/>
                    <a:pt x="17005" y="1690"/>
                    <a:pt x="16685" y="1553"/>
                  </a:cubicBezTo>
                  <a:cubicBezTo>
                    <a:pt x="16663" y="1553"/>
                    <a:pt x="16663" y="1553"/>
                    <a:pt x="16640" y="1530"/>
                  </a:cubicBezTo>
                  <a:cubicBezTo>
                    <a:pt x="16457" y="1462"/>
                    <a:pt x="16275" y="1439"/>
                    <a:pt x="16160" y="1416"/>
                  </a:cubicBezTo>
                  <a:lnTo>
                    <a:pt x="15658" y="1416"/>
                  </a:lnTo>
                  <a:cubicBezTo>
                    <a:pt x="15407" y="1439"/>
                    <a:pt x="15156" y="1507"/>
                    <a:pt x="14928" y="1621"/>
                  </a:cubicBezTo>
                  <a:cubicBezTo>
                    <a:pt x="14631" y="1735"/>
                    <a:pt x="14357" y="1895"/>
                    <a:pt x="14060" y="2124"/>
                  </a:cubicBezTo>
                  <a:cubicBezTo>
                    <a:pt x="13832" y="2306"/>
                    <a:pt x="13627" y="2534"/>
                    <a:pt x="13399" y="2785"/>
                  </a:cubicBezTo>
                  <a:cubicBezTo>
                    <a:pt x="13239" y="3014"/>
                    <a:pt x="13079" y="3242"/>
                    <a:pt x="12965" y="3493"/>
                  </a:cubicBezTo>
                  <a:cubicBezTo>
                    <a:pt x="12919" y="3516"/>
                    <a:pt x="12874" y="3516"/>
                    <a:pt x="12851" y="3539"/>
                  </a:cubicBezTo>
                  <a:cubicBezTo>
                    <a:pt x="12554" y="3607"/>
                    <a:pt x="12280" y="3767"/>
                    <a:pt x="12052" y="3950"/>
                  </a:cubicBezTo>
                  <a:cubicBezTo>
                    <a:pt x="11846" y="4109"/>
                    <a:pt x="11664" y="4315"/>
                    <a:pt x="11527" y="4543"/>
                  </a:cubicBezTo>
                  <a:cubicBezTo>
                    <a:pt x="11390" y="4748"/>
                    <a:pt x="11299" y="4977"/>
                    <a:pt x="11230" y="5205"/>
                  </a:cubicBezTo>
                  <a:cubicBezTo>
                    <a:pt x="11139" y="5479"/>
                    <a:pt x="11116" y="5776"/>
                    <a:pt x="11116" y="6095"/>
                  </a:cubicBezTo>
                  <a:cubicBezTo>
                    <a:pt x="11048" y="6186"/>
                    <a:pt x="11002" y="6278"/>
                    <a:pt x="10933" y="6369"/>
                  </a:cubicBezTo>
                  <a:cubicBezTo>
                    <a:pt x="10819" y="6620"/>
                    <a:pt x="10728" y="6894"/>
                    <a:pt x="10682" y="7168"/>
                  </a:cubicBezTo>
                  <a:cubicBezTo>
                    <a:pt x="10637" y="7373"/>
                    <a:pt x="10637" y="7602"/>
                    <a:pt x="10659" y="7853"/>
                  </a:cubicBezTo>
                  <a:cubicBezTo>
                    <a:pt x="10682" y="8241"/>
                    <a:pt x="10774" y="8652"/>
                    <a:pt x="10933" y="9040"/>
                  </a:cubicBezTo>
                  <a:cubicBezTo>
                    <a:pt x="11070" y="9359"/>
                    <a:pt x="11230" y="9656"/>
                    <a:pt x="11458" y="9930"/>
                  </a:cubicBezTo>
                  <a:cubicBezTo>
                    <a:pt x="11436" y="9953"/>
                    <a:pt x="11413" y="9975"/>
                    <a:pt x="11390" y="9998"/>
                  </a:cubicBezTo>
                  <a:cubicBezTo>
                    <a:pt x="10682" y="10729"/>
                    <a:pt x="10089" y="11550"/>
                    <a:pt x="9587" y="12441"/>
                  </a:cubicBezTo>
                  <a:cubicBezTo>
                    <a:pt x="9358" y="12874"/>
                    <a:pt x="9130" y="13331"/>
                    <a:pt x="8970" y="13787"/>
                  </a:cubicBezTo>
                  <a:cubicBezTo>
                    <a:pt x="8788" y="14244"/>
                    <a:pt x="8674" y="14700"/>
                    <a:pt x="8560" y="15180"/>
                  </a:cubicBezTo>
                  <a:cubicBezTo>
                    <a:pt x="8468" y="15636"/>
                    <a:pt x="8423" y="16115"/>
                    <a:pt x="8400" y="16595"/>
                  </a:cubicBezTo>
                  <a:cubicBezTo>
                    <a:pt x="8377" y="17028"/>
                    <a:pt x="8400" y="17485"/>
                    <a:pt x="8445" y="17964"/>
                  </a:cubicBezTo>
                  <a:cubicBezTo>
                    <a:pt x="8445" y="18010"/>
                    <a:pt x="8468" y="18056"/>
                    <a:pt x="8468" y="18101"/>
                  </a:cubicBezTo>
                  <a:lnTo>
                    <a:pt x="8286" y="18101"/>
                  </a:lnTo>
                  <a:cubicBezTo>
                    <a:pt x="7966" y="18124"/>
                    <a:pt x="7647" y="18215"/>
                    <a:pt x="7373" y="18352"/>
                  </a:cubicBezTo>
                  <a:lnTo>
                    <a:pt x="4314" y="12258"/>
                  </a:lnTo>
                  <a:cubicBezTo>
                    <a:pt x="4154" y="11938"/>
                    <a:pt x="3903" y="11664"/>
                    <a:pt x="3606" y="11482"/>
                  </a:cubicBezTo>
                  <a:cubicBezTo>
                    <a:pt x="3355" y="11322"/>
                    <a:pt x="3081" y="11208"/>
                    <a:pt x="2785" y="11185"/>
                  </a:cubicBezTo>
                  <a:cubicBezTo>
                    <a:pt x="2693" y="11162"/>
                    <a:pt x="2579" y="11162"/>
                    <a:pt x="2465" y="11162"/>
                  </a:cubicBezTo>
                  <a:cubicBezTo>
                    <a:pt x="2100" y="11162"/>
                    <a:pt x="1758" y="11231"/>
                    <a:pt x="1415" y="11391"/>
                  </a:cubicBezTo>
                  <a:cubicBezTo>
                    <a:pt x="1164" y="11505"/>
                    <a:pt x="959" y="11642"/>
                    <a:pt x="753" y="11824"/>
                  </a:cubicBezTo>
                  <a:cubicBezTo>
                    <a:pt x="639" y="11938"/>
                    <a:pt x="548" y="12030"/>
                    <a:pt x="502" y="12098"/>
                  </a:cubicBezTo>
                  <a:cubicBezTo>
                    <a:pt x="365" y="12258"/>
                    <a:pt x="297" y="12418"/>
                    <a:pt x="228" y="12532"/>
                  </a:cubicBezTo>
                  <a:cubicBezTo>
                    <a:pt x="69" y="12874"/>
                    <a:pt x="0" y="13262"/>
                    <a:pt x="69" y="13650"/>
                  </a:cubicBezTo>
                  <a:cubicBezTo>
                    <a:pt x="91" y="13856"/>
                    <a:pt x="137" y="14061"/>
                    <a:pt x="228" y="14221"/>
                  </a:cubicBezTo>
                  <a:lnTo>
                    <a:pt x="3264" y="20772"/>
                  </a:lnTo>
                  <a:cubicBezTo>
                    <a:pt x="3218" y="20909"/>
                    <a:pt x="3196" y="21068"/>
                    <a:pt x="3150" y="21228"/>
                  </a:cubicBezTo>
                  <a:cubicBezTo>
                    <a:pt x="3127" y="21434"/>
                    <a:pt x="3104" y="21616"/>
                    <a:pt x="3127" y="21845"/>
                  </a:cubicBezTo>
                  <a:cubicBezTo>
                    <a:pt x="3036" y="21890"/>
                    <a:pt x="2967" y="21936"/>
                    <a:pt x="2899" y="21981"/>
                  </a:cubicBezTo>
                  <a:cubicBezTo>
                    <a:pt x="2579" y="22210"/>
                    <a:pt x="2328" y="22506"/>
                    <a:pt x="2123" y="22849"/>
                  </a:cubicBezTo>
                  <a:cubicBezTo>
                    <a:pt x="1963" y="23146"/>
                    <a:pt x="1849" y="23465"/>
                    <a:pt x="1780" y="23830"/>
                  </a:cubicBezTo>
                  <a:cubicBezTo>
                    <a:pt x="1712" y="24150"/>
                    <a:pt x="1712" y="24469"/>
                    <a:pt x="1758" y="24835"/>
                  </a:cubicBezTo>
                  <a:cubicBezTo>
                    <a:pt x="1803" y="25131"/>
                    <a:pt x="1872" y="25451"/>
                    <a:pt x="2009" y="25793"/>
                  </a:cubicBezTo>
                  <a:cubicBezTo>
                    <a:pt x="2100" y="26044"/>
                    <a:pt x="2214" y="26273"/>
                    <a:pt x="2374" y="26547"/>
                  </a:cubicBezTo>
                  <a:cubicBezTo>
                    <a:pt x="2488" y="26729"/>
                    <a:pt x="2602" y="26912"/>
                    <a:pt x="2739" y="27117"/>
                  </a:cubicBezTo>
                  <a:cubicBezTo>
                    <a:pt x="2990" y="27437"/>
                    <a:pt x="3264" y="27779"/>
                    <a:pt x="3606" y="28076"/>
                  </a:cubicBezTo>
                  <a:cubicBezTo>
                    <a:pt x="4200" y="28646"/>
                    <a:pt x="4908" y="29149"/>
                    <a:pt x="5729" y="29537"/>
                  </a:cubicBezTo>
                  <a:cubicBezTo>
                    <a:pt x="6323" y="29833"/>
                    <a:pt x="6985" y="30084"/>
                    <a:pt x="7669" y="30244"/>
                  </a:cubicBezTo>
                  <a:lnTo>
                    <a:pt x="8103" y="31180"/>
                  </a:lnTo>
                  <a:cubicBezTo>
                    <a:pt x="8308" y="31614"/>
                    <a:pt x="8674" y="31956"/>
                    <a:pt x="9107" y="32139"/>
                  </a:cubicBezTo>
                  <a:cubicBezTo>
                    <a:pt x="9267" y="32230"/>
                    <a:pt x="9450" y="32276"/>
                    <a:pt x="9632" y="32299"/>
                  </a:cubicBezTo>
                  <a:cubicBezTo>
                    <a:pt x="9746" y="32321"/>
                    <a:pt x="9883" y="32321"/>
                    <a:pt x="10020" y="32321"/>
                  </a:cubicBezTo>
                  <a:cubicBezTo>
                    <a:pt x="10454" y="32321"/>
                    <a:pt x="10865" y="32230"/>
                    <a:pt x="11299" y="32047"/>
                  </a:cubicBezTo>
                  <a:cubicBezTo>
                    <a:pt x="11618" y="32595"/>
                    <a:pt x="12029" y="33120"/>
                    <a:pt x="12486" y="33600"/>
                  </a:cubicBezTo>
                  <a:cubicBezTo>
                    <a:pt x="12645" y="33782"/>
                    <a:pt x="12828" y="33942"/>
                    <a:pt x="13033" y="34125"/>
                  </a:cubicBezTo>
                  <a:cubicBezTo>
                    <a:pt x="13216" y="34307"/>
                    <a:pt x="13421" y="34467"/>
                    <a:pt x="13627" y="34627"/>
                  </a:cubicBezTo>
                  <a:cubicBezTo>
                    <a:pt x="13718" y="34695"/>
                    <a:pt x="13809" y="34764"/>
                    <a:pt x="13901" y="34809"/>
                  </a:cubicBezTo>
                  <a:cubicBezTo>
                    <a:pt x="13878" y="34855"/>
                    <a:pt x="13878" y="34878"/>
                    <a:pt x="13878" y="34901"/>
                  </a:cubicBezTo>
                  <a:cubicBezTo>
                    <a:pt x="13855" y="35174"/>
                    <a:pt x="13855" y="35426"/>
                    <a:pt x="13878" y="35677"/>
                  </a:cubicBezTo>
                  <a:cubicBezTo>
                    <a:pt x="13901" y="36019"/>
                    <a:pt x="13969" y="36339"/>
                    <a:pt x="14083" y="36635"/>
                  </a:cubicBezTo>
                  <a:cubicBezTo>
                    <a:pt x="14197" y="36955"/>
                    <a:pt x="14357" y="37252"/>
                    <a:pt x="14540" y="37503"/>
                  </a:cubicBezTo>
                  <a:lnTo>
                    <a:pt x="14563" y="37503"/>
                  </a:lnTo>
                  <a:cubicBezTo>
                    <a:pt x="14563" y="37525"/>
                    <a:pt x="14585" y="37548"/>
                    <a:pt x="14608" y="37548"/>
                  </a:cubicBezTo>
                  <a:cubicBezTo>
                    <a:pt x="14677" y="37662"/>
                    <a:pt x="14814" y="37799"/>
                    <a:pt x="14996" y="37936"/>
                  </a:cubicBezTo>
                  <a:cubicBezTo>
                    <a:pt x="15179" y="38073"/>
                    <a:pt x="15362" y="38187"/>
                    <a:pt x="15567" y="38279"/>
                  </a:cubicBezTo>
                  <a:cubicBezTo>
                    <a:pt x="15795" y="38347"/>
                    <a:pt x="16001" y="38393"/>
                    <a:pt x="16206" y="38416"/>
                  </a:cubicBezTo>
                  <a:cubicBezTo>
                    <a:pt x="16297" y="38438"/>
                    <a:pt x="16366" y="38438"/>
                    <a:pt x="16457" y="38438"/>
                  </a:cubicBezTo>
                  <a:lnTo>
                    <a:pt x="16503" y="38438"/>
                  </a:lnTo>
                  <a:cubicBezTo>
                    <a:pt x="16548" y="38461"/>
                    <a:pt x="16571" y="38461"/>
                    <a:pt x="16617" y="38484"/>
                  </a:cubicBezTo>
                  <a:lnTo>
                    <a:pt x="16640" y="38484"/>
                  </a:lnTo>
                  <a:cubicBezTo>
                    <a:pt x="16754" y="38530"/>
                    <a:pt x="16959" y="38598"/>
                    <a:pt x="17256" y="38621"/>
                  </a:cubicBezTo>
                  <a:lnTo>
                    <a:pt x="17667" y="38621"/>
                  </a:lnTo>
                  <a:cubicBezTo>
                    <a:pt x="17872" y="38690"/>
                    <a:pt x="18101" y="38735"/>
                    <a:pt x="18329" y="38758"/>
                  </a:cubicBezTo>
                  <a:lnTo>
                    <a:pt x="18511" y="38758"/>
                  </a:lnTo>
                  <a:cubicBezTo>
                    <a:pt x="18648" y="38758"/>
                    <a:pt x="18785" y="38758"/>
                    <a:pt x="18945" y="38735"/>
                  </a:cubicBezTo>
                  <a:cubicBezTo>
                    <a:pt x="18945" y="38735"/>
                    <a:pt x="18968" y="38735"/>
                    <a:pt x="18968" y="38712"/>
                  </a:cubicBezTo>
                  <a:cubicBezTo>
                    <a:pt x="19036" y="38712"/>
                    <a:pt x="19105" y="38690"/>
                    <a:pt x="19173" y="38667"/>
                  </a:cubicBezTo>
                  <a:cubicBezTo>
                    <a:pt x="19310" y="38781"/>
                    <a:pt x="19493" y="38872"/>
                    <a:pt x="19675" y="38963"/>
                  </a:cubicBezTo>
                  <a:cubicBezTo>
                    <a:pt x="19881" y="39032"/>
                    <a:pt x="20086" y="39078"/>
                    <a:pt x="20269" y="39100"/>
                  </a:cubicBezTo>
                  <a:cubicBezTo>
                    <a:pt x="20360" y="39123"/>
                    <a:pt x="20452" y="39123"/>
                    <a:pt x="20566" y="39123"/>
                  </a:cubicBezTo>
                  <a:cubicBezTo>
                    <a:pt x="20680" y="39123"/>
                    <a:pt x="20817" y="39123"/>
                    <a:pt x="20954" y="39100"/>
                  </a:cubicBezTo>
                  <a:cubicBezTo>
                    <a:pt x="21113" y="39146"/>
                    <a:pt x="21250" y="39169"/>
                    <a:pt x="21342" y="39169"/>
                  </a:cubicBezTo>
                  <a:cubicBezTo>
                    <a:pt x="21433" y="39192"/>
                    <a:pt x="21547" y="39192"/>
                    <a:pt x="21638" y="39192"/>
                  </a:cubicBezTo>
                  <a:cubicBezTo>
                    <a:pt x="21798" y="39192"/>
                    <a:pt x="21912" y="39169"/>
                    <a:pt x="21958" y="39169"/>
                  </a:cubicBezTo>
                  <a:lnTo>
                    <a:pt x="22004" y="39169"/>
                  </a:lnTo>
                  <a:cubicBezTo>
                    <a:pt x="22049" y="39169"/>
                    <a:pt x="22072" y="39146"/>
                    <a:pt x="22118" y="39146"/>
                  </a:cubicBezTo>
                  <a:cubicBezTo>
                    <a:pt x="22209" y="39169"/>
                    <a:pt x="22323" y="39192"/>
                    <a:pt x="22415" y="39192"/>
                  </a:cubicBezTo>
                  <a:lnTo>
                    <a:pt x="22643" y="39192"/>
                  </a:lnTo>
                  <a:cubicBezTo>
                    <a:pt x="22780" y="39192"/>
                    <a:pt x="22917" y="39192"/>
                    <a:pt x="23054" y="39169"/>
                  </a:cubicBezTo>
                  <a:cubicBezTo>
                    <a:pt x="23282" y="39123"/>
                    <a:pt x="23487" y="39055"/>
                    <a:pt x="23716" y="38941"/>
                  </a:cubicBezTo>
                  <a:cubicBezTo>
                    <a:pt x="23921" y="38849"/>
                    <a:pt x="24058" y="38735"/>
                    <a:pt x="24172" y="38644"/>
                  </a:cubicBezTo>
                  <a:cubicBezTo>
                    <a:pt x="24172" y="38644"/>
                    <a:pt x="24218" y="38621"/>
                    <a:pt x="24218" y="38621"/>
                  </a:cubicBezTo>
                  <a:cubicBezTo>
                    <a:pt x="24469" y="38416"/>
                    <a:pt x="24674" y="38165"/>
                    <a:pt x="24857" y="37845"/>
                  </a:cubicBezTo>
                  <a:cubicBezTo>
                    <a:pt x="25017" y="37594"/>
                    <a:pt x="25154" y="37297"/>
                    <a:pt x="25245" y="36955"/>
                  </a:cubicBezTo>
                  <a:cubicBezTo>
                    <a:pt x="25245" y="36909"/>
                    <a:pt x="25268" y="36864"/>
                    <a:pt x="25268" y="36841"/>
                  </a:cubicBezTo>
                  <a:cubicBezTo>
                    <a:pt x="25519" y="36864"/>
                    <a:pt x="25770" y="36886"/>
                    <a:pt x="26044" y="36886"/>
                  </a:cubicBezTo>
                  <a:lnTo>
                    <a:pt x="26181" y="36886"/>
                  </a:lnTo>
                  <a:cubicBezTo>
                    <a:pt x="26569" y="36886"/>
                    <a:pt x="26957" y="36864"/>
                    <a:pt x="27368" y="36772"/>
                  </a:cubicBezTo>
                  <a:cubicBezTo>
                    <a:pt x="27801" y="36704"/>
                    <a:pt x="28235" y="36567"/>
                    <a:pt x="28646" y="36384"/>
                  </a:cubicBezTo>
                  <a:cubicBezTo>
                    <a:pt x="29262" y="36133"/>
                    <a:pt x="29787" y="35791"/>
                    <a:pt x="30244" y="35357"/>
                  </a:cubicBezTo>
                  <a:lnTo>
                    <a:pt x="30266" y="35357"/>
                  </a:lnTo>
                  <a:cubicBezTo>
                    <a:pt x="30495" y="35311"/>
                    <a:pt x="30746" y="35243"/>
                    <a:pt x="30997" y="35152"/>
                  </a:cubicBezTo>
                  <a:cubicBezTo>
                    <a:pt x="31225" y="35038"/>
                    <a:pt x="31431" y="34901"/>
                    <a:pt x="31636" y="34741"/>
                  </a:cubicBezTo>
                  <a:cubicBezTo>
                    <a:pt x="31796" y="34604"/>
                    <a:pt x="31933" y="34444"/>
                    <a:pt x="32070" y="34261"/>
                  </a:cubicBezTo>
                  <a:cubicBezTo>
                    <a:pt x="32161" y="34147"/>
                    <a:pt x="32252" y="33988"/>
                    <a:pt x="32344" y="33828"/>
                  </a:cubicBezTo>
                  <a:cubicBezTo>
                    <a:pt x="32617" y="33371"/>
                    <a:pt x="32777" y="32869"/>
                    <a:pt x="32891" y="32230"/>
                  </a:cubicBezTo>
                  <a:cubicBezTo>
                    <a:pt x="32983" y="31774"/>
                    <a:pt x="33028" y="31294"/>
                    <a:pt x="33028" y="30746"/>
                  </a:cubicBezTo>
                  <a:cubicBezTo>
                    <a:pt x="33028" y="30404"/>
                    <a:pt x="33005" y="30039"/>
                    <a:pt x="32960" y="29696"/>
                  </a:cubicBezTo>
                  <a:cubicBezTo>
                    <a:pt x="32937" y="29331"/>
                    <a:pt x="32869" y="28966"/>
                    <a:pt x="32777" y="28578"/>
                  </a:cubicBezTo>
                  <a:cubicBezTo>
                    <a:pt x="33120" y="28418"/>
                    <a:pt x="33439" y="28258"/>
                    <a:pt x="33759" y="28053"/>
                  </a:cubicBezTo>
                  <a:cubicBezTo>
                    <a:pt x="34535" y="27574"/>
                    <a:pt x="35242" y="26980"/>
                    <a:pt x="35813" y="26295"/>
                  </a:cubicBezTo>
                  <a:cubicBezTo>
                    <a:pt x="36133" y="25930"/>
                    <a:pt x="36406" y="25542"/>
                    <a:pt x="36635" y="25177"/>
                  </a:cubicBezTo>
                  <a:cubicBezTo>
                    <a:pt x="36886" y="24766"/>
                    <a:pt x="37091" y="24332"/>
                    <a:pt x="37274" y="23922"/>
                  </a:cubicBezTo>
                  <a:cubicBezTo>
                    <a:pt x="37456" y="23465"/>
                    <a:pt x="37593" y="23009"/>
                    <a:pt x="37707" y="22529"/>
                  </a:cubicBezTo>
                  <a:cubicBezTo>
                    <a:pt x="37822" y="22050"/>
                    <a:pt x="37913" y="21548"/>
                    <a:pt x="37936" y="21046"/>
                  </a:cubicBezTo>
                  <a:cubicBezTo>
                    <a:pt x="38027" y="20041"/>
                    <a:pt x="37981" y="19037"/>
                    <a:pt x="37799" y="18033"/>
                  </a:cubicBezTo>
                  <a:cubicBezTo>
                    <a:pt x="37799" y="18010"/>
                    <a:pt x="37799" y="17964"/>
                    <a:pt x="37799" y="17941"/>
                  </a:cubicBezTo>
                  <a:cubicBezTo>
                    <a:pt x="38141" y="17827"/>
                    <a:pt x="38438" y="17668"/>
                    <a:pt x="38712" y="17485"/>
                  </a:cubicBezTo>
                  <a:cubicBezTo>
                    <a:pt x="39077" y="17257"/>
                    <a:pt x="39374" y="16983"/>
                    <a:pt x="39625" y="16663"/>
                  </a:cubicBezTo>
                  <a:cubicBezTo>
                    <a:pt x="39762" y="16458"/>
                    <a:pt x="39876" y="16275"/>
                    <a:pt x="39967" y="16070"/>
                  </a:cubicBezTo>
                  <a:cubicBezTo>
                    <a:pt x="40104" y="15819"/>
                    <a:pt x="40173" y="15545"/>
                    <a:pt x="40195" y="15271"/>
                  </a:cubicBezTo>
                  <a:cubicBezTo>
                    <a:pt x="40218" y="15157"/>
                    <a:pt x="40218" y="15043"/>
                    <a:pt x="40195" y="14928"/>
                  </a:cubicBezTo>
                  <a:cubicBezTo>
                    <a:pt x="40401" y="14677"/>
                    <a:pt x="40515" y="14403"/>
                    <a:pt x="40606" y="14130"/>
                  </a:cubicBezTo>
                  <a:cubicBezTo>
                    <a:pt x="40698" y="13901"/>
                    <a:pt x="40743" y="13673"/>
                    <a:pt x="40743" y="13422"/>
                  </a:cubicBezTo>
                  <a:cubicBezTo>
                    <a:pt x="40743" y="13148"/>
                    <a:pt x="40720" y="12897"/>
                    <a:pt x="40629" y="12646"/>
                  </a:cubicBezTo>
                  <a:cubicBezTo>
                    <a:pt x="40538" y="12349"/>
                    <a:pt x="40401" y="12075"/>
                    <a:pt x="40218" y="11847"/>
                  </a:cubicBezTo>
                  <a:cubicBezTo>
                    <a:pt x="40195" y="11824"/>
                    <a:pt x="40150" y="11779"/>
                    <a:pt x="40127" y="11756"/>
                  </a:cubicBezTo>
                  <a:cubicBezTo>
                    <a:pt x="40150" y="11482"/>
                    <a:pt x="40173" y="11185"/>
                    <a:pt x="40150" y="10911"/>
                  </a:cubicBezTo>
                  <a:cubicBezTo>
                    <a:pt x="40127" y="10592"/>
                    <a:pt x="40058" y="10272"/>
                    <a:pt x="39967" y="9998"/>
                  </a:cubicBezTo>
                  <a:cubicBezTo>
                    <a:pt x="39853" y="9656"/>
                    <a:pt x="39716" y="9359"/>
                    <a:pt x="39556" y="9108"/>
                  </a:cubicBezTo>
                  <a:cubicBezTo>
                    <a:pt x="39397" y="8880"/>
                    <a:pt x="39237" y="8674"/>
                    <a:pt x="39031" y="8515"/>
                  </a:cubicBezTo>
                  <a:lnTo>
                    <a:pt x="39009" y="8515"/>
                  </a:lnTo>
                  <a:cubicBezTo>
                    <a:pt x="38963" y="8469"/>
                    <a:pt x="38917" y="8423"/>
                    <a:pt x="38849" y="8378"/>
                  </a:cubicBezTo>
                  <a:cubicBezTo>
                    <a:pt x="38780" y="8332"/>
                    <a:pt x="38712" y="8309"/>
                    <a:pt x="38643" y="8264"/>
                  </a:cubicBezTo>
                  <a:cubicBezTo>
                    <a:pt x="38643" y="8264"/>
                    <a:pt x="38621" y="8241"/>
                    <a:pt x="38598" y="8241"/>
                  </a:cubicBezTo>
                  <a:cubicBezTo>
                    <a:pt x="38506" y="8195"/>
                    <a:pt x="38347" y="8127"/>
                    <a:pt x="38141" y="8058"/>
                  </a:cubicBezTo>
                  <a:cubicBezTo>
                    <a:pt x="37981" y="8035"/>
                    <a:pt x="37799" y="8012"/>
                    <a:pt x="37639" y="8012"/>
                  </a:cubicBezTo>
                  <a:cubicBezTo>
                    <a:pt x="37479" y="8012"/>
                    <a:pt x="37297" y="8035"/>
                    <a:pt x="37137" y="8081"/>
                  </a:cubicBezTo>
                  <a:cubicBezTo>
                    <a:pt x="37114" y="7944"/>
                    <a:pt x="37091" y="7830"/>
                    <a:pt x="37046" y="7716"/>
                  </a:cubicBezTo>
                  <a:cubicBezTo>
                    <a:pt x="36977" y="7442"/>
                    <a:pt x="36840" y="7168"/>
                    <a:pt x="36658" y="6940"/>
                  </a:cubicBezTo>
                  <a:cubicBezTo>
                    <a:pt x="36635" y="6917"/>
                    <a:pt x="36635" y="6917"/>
                    <a:pt x="36612" y="6894"/>
                  </a:cubicBezTo>
                  <a:lnTo>
                    <a:pt x="36658" y="5958"/>
                  </a:lnTo>
                  <a:cubicBezTo>
                    <a:pt x="36658" y="5935"/>
                    <a:pt x="36658" y="5935"/>
                    <a:pt x="36658" y="5913"/>
                  </a:cubicBezTo>
                  <a:cubicBezTo>
                    <a:pt x="36658" y="5844"/>
                    <a:pt x="36658" y="5798"/>
                    <a:pt x="36680" y="5753"/>
                  </a:cubicBezTo>
                  <a:cubicBezTo>
                    <a:pt x="36726" y="5251"/>
                    <a:pt x="36566" y="4771"/>
                    <a:pt x="36269" y="4383"/>
                  </a:cubicBezTo>
                  <a:cubicBezTo>
                    <a:pt x="36041" y="4041"/>
                    <a:pt x="35699" y="3813"/>
                    <a:pt x="35288" y="3676"/>
                  </a:cubicBezTo>
                  <a:lnTo>
                    <a:pt x="31294" y="2420"/>
                  </a:lnTo>
                  <a:cubicBezTo>
                    <a:pt x="29513" y="1872"/>
                    <a:pt x="27756" y="1325"/>
                    <a:pt x="25975" y="754"/>
                  </a:cubicBezTo>
                  <a:lnTo>
                    <a:pt x="23853" y="92"/>
                  </a:lnTo>
                  <a:cubicBezTo>
                    <a:pt x="23670" y="24"/>
                    <a:pt x="23464" y="1"/>
                    <a:pt x="23259"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 name="Google Shape;9737;p58"/>
            <p:cNvSpPr/>
            <p:nvPr/>
          </p:nvSpPr>
          <p:spPr>
            <a:xfrm>
              <a:off x="5374316" y="2662095"/>
              <a:ext cx="756937" cy="399994"/>
            </a:xfrm>
            <a:custGeom>
              <a:avLst/>
              <a:gdLst/>
              <a:ahLst/>
              <a:cxnLst/>
              <a:rect l="l" t="t" r="r" b="b"/>
              <a:pathLst>
                <a:path w="16070" h="8492" extrusionOk="0">
                  <a:moveTo>
                    <a:pt x="4611" y="0"/>
                  </a:moveTo>
                  <a:cubicBezTo>
                    <a:pt x="4566" y="0"/>
                    <a:pt x="4543" y="23"/>
                    <a:pt x="4520" y="69"/>
                  </a:cubicBezTo>
                  <a:cubicBezTo>
                    <a:pt x="4474" y="91"/>
                    <a:pt x="4452" y="91"/>
                    <a:pt x="4429" y="114"/>
                  </a:cubicBezTo>
                  <a:cubicBezTo>
                    <a:pt x="4406" y="114"/>
                    <a:pt x="4360" y="137"/>
                    <a:pt x="4338" y="137"/>
                  </a:cubicBezTo>
                  <a:lnTo>
                    <a:pt x="4315" y="160"/>
                  </a:lnTo>
                  <a:cubicBezTo>
                    <a:pt x="4246" y="183"/>
                    <a:pt x="4178" y="206"/>
                    <a:pt x="4132" y="251"/>
                  </a:cubicBezTo>
                  <a:lnTo>
                    <a:pt x="3995" y="297"/>
                  </a:lnTo>
                  <a:cubicBezTo>
                    <a:pt x="3904" y="320"/>
                    <a:pt x="3790" y="365"/>
                    <a:pt x="3698" y="411"/>
                  </a:cubicBezTo>
                  <a:lnTo>
                    <a:pt x="3607" y="434"/>
                  </a:lnTo>
                  <a:cubicBezTo>
                    <a:pt x="3493" y="479"/>
                    <a:pt x="3402" y="548"/>
                    <a:pt x="3288" y="571"/>
                  </a:cubicBezTo>
                  <a:cubicBezTo>
                    <a:pt x="3151" y="639"/>
                    <a:pt x="3014" y="685"/>
                    <a:pt x="2877" y="730"/>
                  </a:cubicBezTo>
                  <a:cubicBezTo>
                    <a:pt x="2808" y="753"/>
                    <a:pt x="2740" y="776"/>
                    <a:pt x="2671" y="799"/>
                  </a:cubicBezTo>
                  <a:lnTo>
                    <a:pt x="2626" y="822"/>
                  </a:lnTo>
                  <a:lnTo>
                    <a:pt x="2580" y="822"/>
                  </a:lnTo>
                  <a:cubicBezTo>
                    <a:pt x="2511" y="845"/>
                    <a:pt x="2420" y="867"/>
                    <a:pt x="2352" y="913"/>
                  </a:cubicBezTo>
                  <a:cubicBezTo>
                    <a:pt x="2283" y="936"/>
                    <a:pt x="2192" y="959"/>
                    <a:pt x="2123" y="982"/>
                  </a:cubicBezTo>
                  <a:cubicBezTo>
                    <a:pt x="2055" y="1004"/>
                    <a:pt x="2009" y="1027"/>
                    <a:pt x="1941" y="1027"/>
                  </a:cubicBezTo>
                  <a:lnTo>
                    <a:pt x="1895" y="1050"/>
                  </a:lnTo>
                  <a:cubicBezTo>
                    <a:pt x="1827" y="1073"/>
                    <a:pt x="1758" y="1119"/>
                    <a:pt x="1690" y="1141"/>
                  </a:cubicBezTo>
                  <a:cubicBezTo>
                    <a:pt x="1621" y="1164"/>
                    <a:pt x="1576" y="1187"/>
                    <a:pt x="1507" y="1210"/>
                  </a:cubicBezTo>
                  <a:cubicBezTo>
                    <a:pt x="1439" y="1233"/>
                    <a:pt x="1370" y="1255"/>
                    <a:pt x="1302" y="1301"/>
                  </a:cubicBezTo>
                  <a:cubicBezTo>
                    <a:pt x="1165" y="1347"/>
                    <a:pt x="1028" y="1415"/>
                    <a:pt x="891" y="1461"/>
                  </a:cubicBezTo>
                  <a:cubicBezTo>
                    <a:pt x="777" y="1507"/>
                    <a:pt x="663" y="1552"/>
                    <a:pt x="571" y="1621"/>
                  </a:cubicBezTo>
                  <a:lnTo>
                    <a:pt x="503" y="1643"/>
                  </a:lnTo>
                  <a:cubicBezTo>
                    <a:pt x="434" y="1666"/>
                    <a:pt x="343" y="1712"/>
                    <a:pt x="275" y="1735"/>
                  </a:cubicBezTo>
                  <a:cubicBezTo>
                    <a:pt x="229" y="1758"/>
                    <a:pt x="206" y="1780"/>
                    <a:pt x="183" y="1803"/>
                  </a:cubicBezTo>
                  <a:lnTo>
                    <a:pt x="138" y="1803"/>
                  </a:lnTo>
                  <a:cubicBezTo>
                    <a:pt x="92" y="1826"/>
                    <a:pt x="69" y="1849"/>
                    <a:pt x="46" y="1895"/>
                  </a:cubicBezTo>
                  <a:cubicBezTo>
                    <a:pt x="46" y="1917"/>
                    <a:pt x="24" y="1940"/>
                    <a:pt x="24" y="1963"/>
                  </a:cubicBezTo>
                  <a:cubicBezTo>
                    <a:pt x="1" y="2032"/>
                    <a:pt x="24" y="2100"/>
                    <a:pt x="69" y="2146"/>
                  </a:cubicBezTo>
                  <a:cubicBezTo>
                    <a:pt x="115" y="2191"/>
                    <a:pt x="183" y="2214"/>
                    <a:pt x="252" y="2260"/>
                  </a:cubicBezTo>
                  <a:lnTo>
                    <a:pt x="297" y="2260"/>
                  </a:lnTo>
                  <a:cubicBezTo>
                    <a:pt x="343" y="2283"/>
                    <a:pt x="389" y="2283"/>
                    <a:pt x="434" y="2305"/>
                  </a:cubicBezTo>
                  <a:cubicBezTo>
                    <a:pt x="457" y="2328"/>
                    <a:pt x="480" y="2328"/>
                    <a:pt x="503" y="2351"/>
                  </a:cubicBezTo>
                  <a:cubicBezTo>
                    <a:pt x="526" y="2351"/>
                    <a:pt x="549" y="2374"/>
                    <a:pt x="571" y="2374"/>
                  </a:cubicBezTo>
                  <a:cubicBezTo>
                    <a:pt x="617" y="2397"/>
                    <a:pt x="663" y="2420"/>
                    <a:pt x="708" y="2420"/>
                  </a:cubicBezTo>
                  <a:lnTo>
                    <a:pt x="731" y="2442"/>
                  </a:lnTo>
                  <a:cubicBezTo>
                    <a:pt x="822" y="2465"/>
                    <a:pt x="914" y="2465"/>
                    <a:pt x="1005" y="2488"/>
                  </a:cubicBezTo>
                  <a:cubicBezTo>
                    <a:pt x="1073" y="2511"/>
                    <a:pt x="1119" y="2511"/>
                    <a:pt x="1188" y="2534"/>
                  </a:cubicBezTo>
                  <a:lnTo>
                    <a:pt x="1256" y="2557"/>
                  </a:lnTo>
                  <a:cubicBezTo>
                    <a:pt x="1302" y="2579"/>
                    <a:pt x="1347" y="2579"/>
                    <a:pt x="1370" y="2579"/>
                  </a:cubicBezTo>
                  <a:cubicBezTo>
                    <a:pt x="1439" y="2602"/>
                    <a:pt x="1507" y="2625"/>
                    <a:pt x="1576" y="2648"/>
                  </a:cubicBezTo>
                  <a:cubicBezTo>
                    <a:pt x="1644" y="2671"/>
                    <a:pt x="1690" y="2671"/>
                    <a:pt x="1758" y="2693"/>
                  </a:cubicBezTo>
                  <a:cubicBezTo>
                    <a:pt x="1804" y="2716"/>
                    <a:pt x="1850" y="2739"/>
                    <a:pt x="1895" y="2739"/>
                  </a:cubicBezTo>
                  <a:lnTo>
                    <a:pt x="1918" y="2762"/>
                  </a:lnTo>
                  <a:cubicBezTo>
                    <a:pt x="1964" y="2785"/>
                    <a:pt x="2032" y="2785"/>
                    <a:pt x="2078" y="2808"/>
                  </a:cubicBezTo>
                  <a:cubicBezTo>
                    <a:pt x="2123" y="2830"/>
                    <a:pt x="2169" y="2853"/>
                    <a:pt x="2215" y="2876"/>
                  </a:cubicBezTo>
                  <a:lnTo>
                    <a:pt x="2192" y="2945"/>
                  </a:lnTo>
                  <a:lnTo>
                    <a:pt x="2192" y="2967"/>
                  </a:lnTo>
                  <a:cubicBezTo>
                    <a:pt x="2169" y="3036"/>
                    <a:pt x="2169" y="3104"/>
                    <a:pt x="2146" y="3196"/>
                  </a:cubicBezTo>
                  <a:lnTo>
                    <a:pt x="2146" y="3241"/>
                  </a:lnTo>
                  <a:cubicBezTo>
                    <a:pt x="2123" y="3264"/>
                    <a:pt x="2123" y="3287"/>
                    <a:pt x="2123" y="3333"/>
                  </a:cubicBezTo>
                  <a:cubicBezTo>
                    <a:pt x="2101" y="3378"/>
                    <a:pt x="2101" y="3447"/>
                    <a:pt x="2101" y="3515"/>
                  </a:cubicBezTo>
                  <a:cubicBezTo>
                    <a:pt x="2101" y="3606"/>
                    <a:pt x="2078" y="3675"/>
                    <a:pt x="2078" y="3743"/>
                  </a:cubicBezTo>
                  <a:cubicBezTo>
                    <a:pt x="2055" y="3789"/>
                    <a:pt x="2055" y="3835"/>
                    <a:pt x="2055" y="3880"/>
                  </a:cubicBezTo>
                  <a:cubicBezTo>
                    <a:pt x="2055" y="3926"/>
                    <a:pt x="2032" y="3972"/>
                    <a:pt x="2032" y="4017"/>
                  </a:cubicBezTo>
                  <a:lnTo>
                    <a:pt x="2032" y="4109"/>
                  </a:lnTo>
                  <a:lnTo>
                    <a:pt x="2009" y="4177"/>
                  </a:lnTo>
                  <a:cubicBezTo>
                    <a:pt x="2009" y="4223"/>
                    <a:pt x="2009" y="4268"/>
                    <a:pt x="1987" y="4314"/>
                  </a:cubicBezTo>
                  <a:cubicBezTo>
                    <a:pt x="1987" y="4360"/>
                    <a:pt x="1987" y="4405"/>
                    <a:pt x="1964" y="4428"/>
                  </a:cubicBezTo>
                  <a:lnTo>
                    <a:pt x="1964" y="4474"/>
                  </a:lnTo>
                  <a:cubicBezTo>
                    <a:pt x="1941" y="4565"/>
                    <a:pt x="1941" y="4656"/>
                    <a:pt x="1918" y="4725"/>
                  </a:cubicBezTo>
                  <a:cubicBezTo>
                    <a:pt x="1918" y="4793"/>
                    <a:pt x="1895" y="4862"/>
                    <a:pt x="1895" y="4930"/>
                  </a:cubicBezTo>
                  <a:lnTo>
                    <a:pt x="1895" y="4953"/>
                  </a:lnTo>
                  <a:cubicBezTo>
                    <a:pt x="1872" y="5022"/>
                    <a:pt x="1850" y="5090"/>
                    <a:pt x="1827" y="5159"/>
                  </a:cubicBezTo>
                  <a:lnTo>
                    <a:pt x="1827" y="5227"/>
                  </a:lnTo>
                  <a:cubicBezTo>
                    <a:pt x="1804" y="5296"/>
                    <a:pt x="1781" y="5364"/>
                    <a:pt x="1758" y="5432"/>
                  </a:cubicBezTo>
                  <a:cubicBezTo>
                    <a:pt x="1758" y="5455"/>
                    <a:pt x="1735" y="5478"/>
                    <a:pt x="1735" y="5524"/>
                  </a:cubicBezTo>
                  <a:cubicBezTo>
                    <a:pt x="1735" y="5524"/>
                    <a:pt x="1713" y="5547"/>
                    <a:pt x="1713" y="5547"/>
                  </a:cubicBezTo>
                  <a:cubicBezTo>
                    <a:pt x="1713" y="5569"/>
                    <a:pt x="1713" y="5592"/>
                    <a:pt x="1690" y="5592"/>
                  </a:cubicBezTo>
                  <a:cubicBezTo>
                    <a:pt x="1690" y="5638"/>
                    <a:pt x="1690" y="5684"/>
                    <a:pt x="1690" y="5706"/>
                  </a:cubicBezTo>
                  <a:cubicBezTo>
                    <a:pt x="1690" y="5729"/>
                    <a:pt x="1690" y="5729"/>
                    <a:pt x="1690" y="5752"/>
                  </a:cubicBezTo>
                  <a:cubicBezTo>
                    <a:pt x="1690" y="5775"/>
                    <a:pt x="1690" y="5821"/>
                    <a:pt x="1690" y="5843"/>
                  </a:cubicBezTo>
                  <a:cubicBezTo>
                    <a:pt x="1713" y="5866"/>
                    <a:pt x="1713" y="5866"/>
                    <a:pt x="1735" y="5866"/>
                  </a:cubicBezTo>
                  <a:lnTo>
                    <a:pt x="1758" y="5889"/>
                  </a:lnTo>
                  <a:lnTo>
                    <a:pt x="1781" y="5889"/>
                  </a:lnTo>
                  <a:cubicBezTo>
                    <a:pt x="1827" y="5912"/>
                    <a:pt x="1872" y="5957"/>
                    <a:pt x="1918" y="6003"/>
                  </a:cubicBezTo>
                  <a:lnTo>
                    <a:pt x="1941" y="6026"/>
                  </a:lnTo>
                  <a:cubicBezTo>
                    <a:pt x="1987" y="6049"/>
                    <a:pt x="2032" y="6072"/>
                    <a:pt x="2055" y="6094"/>
                  </a:cubicBezTo>
                  <a:lnTo>
                    <a:pt x="2123" y="6140"/>
                  </a:lnTo>
                  <a:lnTo>
                    <a:pt x="2192" y="6209"/>
                  </a:lnTo>
                  <a:cubicBezTo>
                    <a:pt x="2283" y="6277"/>
                    <a:pt x="2375" y="6323"/>
                    <a:pt x="2443" y="6391"/>
                  </a:cubicBezTo>
                  <a:cubicBezTo>
                    <a:pt x="2489" y="6414"/>
                    <a:pt x="2534" y="6437"/>
                    <a:pt x="2580" y="6460"/>
                  </a:cubicBezTo>
                  <a:cubicBezTo>
                    <a:pt x="2626" y="6505"/>
                    <a:pt x="2671" y="6528"/>
                    <a:pt x="2717" y="6574"/>
                  </a:cubicBezTo>
                  <a:cubicBezTo>
                    <a:pt x="2785" y="6597"/>
                    <a:pt x="2831" y="6642"/>
                    <a:pt x="2900" y="6665"/>
                  </a:cubicBezTo>
                  <a:cubicBezTo>
                    <a:pt x="2945" y="6711"/>
                    <a:pt x="3014" y="6734"/>
                    <a:pt x="3059" y="6779"/>
                  </a:cubicBezTo>
                  <a:cubicBezTo>
                    <a:pt x="3128" y="6802"/>
                    <a:pt x="3196" y="6848"/>
                    <a:pt x="3242" y="6893"/>
                  </a:cubicBezTo>
                  <a:lnTo>
                    <a:pt x="3379" y="6962"/>
                  </a:lnTo>
                  <a:lnTo>
                    <a:pt x="3425" y="6985"/>
                  </a:lnTo>
                  <a:cubicBezTo>
                    <a:pt x="3447" y="7007"/>
                    <a:pt x="3470" y="7007"/>
                    <a:pt x="3493" y="7030"/>
                  </a:cubicBezTo>
                  <a:cubicBezTo>
                    <a:pt x="3539" y="7053"/>
                    <a:pt x="3561" y="7076"/>
                    <a:pt x="3607" y="7076"/>
                  </a:cubicBezTo>
                  <a:lnTo>
                    <a:pt x="3630" y="7099"/>
                  </a:lnTo>
                  <a:lnTo>
                    <a:pt x="3721" y="7144"/>
                  </a:lnTo>
                  <a:cubicBezTo>
                    <a:pt x="3767" y="7167"/>
                    <a:pt x="3835" y="7190"/>
                    <a:pt x="3904" y="7236"/>
                  </a:cubicBezTo>
                  <a:cubicBezTo>
                    <a:pt x="3949" y="7236"/>
                    <a:pt x="3972" y="7259"/>
                    <a:pt x="4018" y="7281"/>
                  </a:cubicBezTo>
                  <a:cubicBezTo>
                    <a:pt x="4064" y="7281"/>
                    <a:pt x="4109" y="7304"/>
                    <a:pt x="4155" y="7327"/>
                  </a:cubicBezTo>
                  <a:lnTo>
                    <a:pt x="4201" y="7350"/>
                  </a:lnTo>
                  <a:cubicBezTo>
                    <a:pt x="4315" y="7395"/>
                    <a:pt x="4452" y="7441"/>
                    <a:pt x="4589" y="7487"/>
                  </a:cubicBezTo>
                  <a:cubicBezTo>
                    <a:pt x="4703" y="7532"/>
                    <a:pt x="4840" y="7578"/>
                    <a:pt x="4954" y="7624"/>
                  </a:cubicBezTo>
                  <a:cubicBezTo>
                    <a:pt x="5022" y="7647"/>
                    <a:pt x="5091" y="7669"/>
                    <a:pt x="5159" y="7692"/>
                  </a:cubicBezTo>
                  <a:cubicBezTo>
                    <a:pt x="5228" y="7715"/>
                    <a:pt x="5296" y="7738"/>
                    <a:pt x="5342" y="7761"/>
                  </a:cubicBezTo>
                  <a:lnTo>
                    <a:pt x="5365" y="7783"/>
                  </a:lnTo>
                  <a:cubicBezTo>
                    <a:pt x="5479" y="7806"/>
                    <a:pt x="5570" y="7829"/>
                    <a:pt x="5684" y="7875"/>
                  </a:cubicBezTo>
                  <a:cubicBezTo>
                    <a:pt x="5821" y="7898"/>
                    <a:pt x="5981" y="7943"/>
                    <a:pt x="6141" y="7989"/>
                  </a:cubicBezTo>
                  <a:cubicBezTo>
                    <a:pt x="6209" y="8012"/>
                    <a:pt x="6278" y="8035"/>
                    <a:pt x="6346" y="8057"/>
                  </a:cubicBezTo>
                  <a:cubicBezTo>
                    <a:pt x="6437" y="8057"/>
                    <a:pt x="6506" y="8080"/>
                    <a:pt x="6574" y="8103"/>
                  </a:cubicBezTo>
                  <a:cubicBezTo>
                    <a:pt x="6734" y="8149"/>
                    <a:pt x="6871" y="8172"/>
                    <a:pt x="7008" y="8217"/>
                  </a:cubicBezTo>
                  <a:lnTo>
                    <a:pt x="7031" y="8217"/>
                  </a:lnTo>
                  <a:cubicBezTo>
                    <a:pt x="7373" y="8286"/>
                    <a:pt x="7670" y="8331"/>
                    <a:pt x="7921" y="8354"/>
                  </a:cubicBezTo>
                  <a:cubicBezTo>
                    <a:pt x="7990" y="8377"/>
                    <a:pt x="8058" y="8377"/>
                    <a:pt x="8127" y="8377"/>
                  </a:cubicBezTo>
                  <a:cubicBezTo>
                    <a:pt x="8218" y="8400"/>
                    <a:pt x="8286" y="8400"/>
                    <a:pt x="8355" y="8400"/>
                  </a:cubicBezTo>
                  <a:lnTo>
                    <a:pt x="8469" y="8423"/>
                  </a:lnTo>
                  <a:cubicBezTo>
                    <a:pt x="8583" y="8445"/>
                    <a:pt x="8674" y="8445"/>
                    <a:pt x="8788" y="8468"/>
                  </a:cubicBezTo>
                  <a:lnTo>
                    <a:pt x="9154" y="8468"/>
                  </a:lnTo>
                  <a:lnTo>
                    <a:pt x="9313" y="8491"/>
                  </a:lnTo>
                  <a:lnTo>
                    <a:pt x="9884" y="8491"/>
                  </a:lnTo>
                  <a:cubicBezTo>
                    <a:pt x="10021" y="8491"/>
                    <a:pt x="10158" y="8491"/>
                    <a:pt x="10295" y="8468"/>
                  </a:cubicBezTo>
                  <a:lnTo>
                    <a:pt x="10409" y="8468"/>
                  </a:lnTo>
                  <a:cubicBezTo>
                    <a:pt x="10500" y="8468"/>
                    <a:pt x="10569" y="8445"/>
                    <a:pt x="10660" y="8445"/>
                  </a:cubicBezTo>
                  <a:lnTo>
                    <a:pt x="10774" y="8445"/>
                  </a:lnTo>
                  <a:lnTo>
                    <a:pt x="10866" y="8423"/>
                  </a:lnTo>
                  <a:lnTo>
                    <a:pt x="10911" y="8423"/>
                  </a:lnTo>
                  <a:cubicBezTo>
                    <a:pt x="11048" y="8400"/>
                    <a:pt x="11185" y="8400"/>
                    <a:pt x="11345" y="8377"/>
                  </a:cubicBezTo>
                  <a:cubicBezTo>
                    <a:pt x="11391" y="8354"/>
                    <a:pt x="11459" y="8354"/>
                    <a:pt x="11527" y="8331"/>
                  </a:cubicBezTo>
                  <a:lnTo>
                    <a:pt x="11573" y="8331"/>
                  </a:lnTo>
                  <a:cubicBezTo>
                    <a:pt x="11619" y="8308"/>
                    <a:pt x="11642" y="8308"/>
                    <a:pt x="11687" y="8308"/>
                  </a:cubicBezTo>
                  <a:lnTo>
                    <a:pt x="11779" y="8286"/>
                  </a:lnTo>
                  <a:cubicBezTo>
                    <a:pt x="11870" y="8263"/>
                    <a:pt x="11984" y="8240"/>
                    <a:pt x="12075" y="8217"/>
                  </a:cubicBezTo>
                  <a:lnTo>
                    <a:pt x="12144" y="8217"/>
                  </a:lnTo>
                  <a:lnTo>
                    <a:pt x="12189" y="8194"/>
                  </a:lnTo>
                  <a:cubicBezTo>
                    <a:pt x="12212" y="8194"/>
                    <a:pt x="12235" y="8194"/>
                    <a:pt x="12281" y="8172"/>
                  </a:cubicBezTo>
                  <a:lnTo>
                    <a:pt x="12326" y="8172"/>
                  </a:lnTo>
                  <a:cubicBezTo>
                    <a:pt x="12349" y="8172"/>
                    <a:pt x="12395" y="8172"/>
                    <a:pt x="12418" y="8149"/>
                  </a:cubicBezTo>
                  <a:cubicBezTo>
                    <a:pt x="12509" y="8103"/>
                    <a:pt x="12532" y="8035"/>
                    <a:pt x="12577" y="7966"/>
                  </a:cubicBezTo>
                  <a:cubicBezTo>
                    <a:pt x="12600" y="7875"/>
                    <a:pt x="12623" y="7806"/>
                    <a:pt x="12646" y="7715"/>
                  </a:cubicBezTo>
                  <a:cubicBezTo>
                    <a:pt x="12646" y="7647"/>
                    <a:pt x="12669" y="7578"/>
                    <a:pt x="12669" y="7487"/>
                  </a:cubicBezTo>
                  <a:cubicBezTo>
                    <a:pt x="12669" y="7441"/>
                    <a:pt x="12669" y="7395"/>
                    <a:pt x="12669" y="7350"/>
                  </a:cubicBezTo>
                  <a:lnTo>
                    <a:pt x="12669" y="7281"/>
                  </a:lnTo>
                  <a:cubicBezTo>
                    <a:pt x="12669" y="7236"/>
                    <a:pt x="12669" y="7190"/>
                    <a:pt x="12669" y="7122"/>
                  </a:cubicBezTo>
                  <a:lnTo>
                    <a:pt x="12669" y="7076"/>
                  </a:lnTo>
                  <a:cubicBezTo>
                    <a:pt x="12669" y="7053"/>
                    <a:pt x="12669" y="7030"/>
                    <a:pt x="12669" y="7007"/>
                  </a:cubicBezTo>
                  <a:cubicBezTo>
                    <a:pt x="12669" y="6962"/>
                    <a:pt x="12669" y="6916"/>
                    <a:pt x="12692" y="6870"/>
                  </a:cubicBezTo>
                  <a:cubicBezTo>
                    <a:pt x="12692" y="6779"/>
                    <a:pt x="12714" y="6665"/>
                    <a:pt x="12737" y="6528"/>
                  </a:cubicBezTo>
                  <a:cubicBezTo>
                    <a:pt x="12760" y="6460"/>
                    <a:pt x="12783" y="6368"/>
                    <a:pt x="12806" y="6277"/>
                  </a:cubicBezTo>
                  <a:lnTo>
                    <a:pt x="12806" y="6186"/>
                  </a:lnTo>
                  <a:cubicBezTo>
                    <a:pt x="12829" y="6117"/>
                    <a:pt x="12851" y="6026"/>
                    <a:pt x="12874" y="5935"/>
                  </a:cubicBezTo>
                  <a:lnTo>
                    <a:pt x="12874" y="5957"/>
                  </a:lnTo>
                  <a:cubicBezTo>
                    <a:pt x="12897" y="5866"/>
                    <a:pt x="12897" y="5798"/>
                    <a:pt x="12920" y="5729"/>
                  </a:cubicBezTo>
                  <a:cubicBezTo>
                    <a:pt x="12920" y="5706"/>
                    <a:pt x="12920" y="5661"/>
                    <a:pt x="12920" y="5638"/>
                  </a:cubicBezTo>
                  <a:cubicBezTo>
                    <a:pt x="12920" y="5592"/>
                    <a:pt x="12920" y="5547"/>
                    <a:pt x="12943" y="5501"/>
                  </a:cubicBezTo>
                  <a:cubicBezTo>
                    <a:pt x="12943" y="5478"/>
                    <a:pt x="12943" y="5432"/>
                    <a:pt x="12965" y="5410"/>
                  </a:cubicBezTo>
                  <a:lnTo>
                    <a:pt x="12965" y="5318"/>
                  </a:lnTo>
                  <a:cubicBezTo>
                    <a:pt x="12965" y="5318"/>
                    <a:pt x="12965" y="5296"/>
                    <a:pt x="12965" y="5273"/>
                  </a:cubicBezTo>
                  <a:lnTo>
                    <a:pt x="12988" y="5250"/>
                  </a:lnTo>
                  <a:lnTo>
                    <a:pt x="12988" y="5227"/>
                  </a:lnTo>
                  <a:cubicBezTo>
                    <a:pt x="13011" y="5204"/>
                    <a:pt x="13034" y="5181"/>
                    <a:pt x="13057" y="5181"/>
                  </a:cubicBezTo>
                  <a:cubicBezTo>
                    <a:pt x="13125" y="5136"/>
                    <a:pt x="13171" y="5113"/>
                    <a:pt x="13239" y="5090"/>
                  </a:cubicBezTo>
                  <a:lnTo>
                    <a:pt x="13308" y="5044"/>
                  </a:lnTo>
                  <a:cubicBezTo>
                    <a:pt x="13399" y="4999"/>
                    <a:pt x="13490" y="4953"/>
                    <a:pt x="13605" y="4930"/>
                  </a:cubicBezTo>
                  <a:cubicBezTo>
                    <a:pt x="13742" y="4885"/>
                    <a:pt x="13878" y="4839"/>
                    <a:pt x="13993" y="4816"/>
                  </a:cubicBezTo>
                  <a:cubicBezTo>
                    <a:pt x="14152" y="4771"/>
                    <a:pt x="14289" y="4702"/>
                    <a:pt x="14426" y="4656"/>
                  </a:cubicBezTo>
                  <a:cubicBezTo>
                    <a:pt x="14472" y="4634"/>
                    <a:pt x="14540" y="4611"/>
                    <a:pt x="14609" y="4588"/>
                  </a:cubicBezTo>
                  <a:lnTo>
                    <a:pt x="14632" y="4565"/>
                  </a:lnTo>
                  <a:cubicBezTo>
                    <a:pt x="14677" y="4542"/>
                    <a:pt x="14723" y="4542"/>
                    <a:pt x="14746" y="4519"/>
                  </a:cubicBezTo>
                  <a:cubicBezTo>
                    <a:pt x="14792" y="4497"/>
                    <a:pt x="14814" y="4497"/>
                    <a:pt x="14837" y="4474"/>
                  </a:cubicBezTo>
                  <a:cubicBezTo>
                    <a:pt x="14906" y="4451"/>
                    <a:pt x="14974" y="4428"/>
                    <a:pt x="15043" y="4383"/>
                  </a:cubicBezTo>
                  <a:cubicBezTo>
                    <a:pt x="15111" y="4360"/>
                    <a:pt x="15180" y="4337"/>
                    <a:pt x="15248" y="4291"/>
                  </a:cubicBezTo>
                  <a:cubicBezTo>
                    <a:pt x="15271" y="4291"/>
                    <a:pt x="15294" y="4268"/>
                    <a:pt x="15339" y="4268"/>
                  </a:cubicBezTo>
                  <a:cubicBezTo>
                    <a:pt x="15362" y="4246"/>
                    <a:pt x="15385" y="4246"/>
                    <a:pt x="15431" y="4223"/>
                  </a:cubicBezTo>
                  <a:cubicBezTo>
                    <a:pt x="15476" y="4200"/>
                    <a:pt x="15522" y="4177"/>
                    <a:pt x="15545" y="4177"/>
                  </a:cubicBezTo>
                  <a:lnTo>
                    <a:pt x="15590" y="4154"/>
                  </a:lnTo>
                  <a:cubicBezTo>
                    <a:pt x="15659" y="4109"/>
                    <a:pt x="15750" y="4086"/>
                    <a:pt x="15819" y="4063"/>
                  </a:cubicBezTo>
                  <a:cubicBezTo>
                    <a:pt x="15887" y="4040"/>
                    <a:pt x="15910" y="4017"/>
                    <a:pt x="15933" y="4017"/>
                  </a:cubicBezTo>
                  <a:cubicBezTo>
                    <a:pt x="16024" y="3949"/>
                    <a:pt x="16070" y="3880"/>
                    <a:pt x="16047" y="3789"/>
                  </a:cubicBezTo>
                  <a:cubicBezTo>
                    <a:pt x="16047" y="3743"/>
                    <a:pt x="16001" y="3698"/>
                    <a:pt x="15956" y="3675"/>
                  </a:cubicBezTo>
                  <a:cubicBezTo>
                    <a:pt x="15933" y="3652"/>
                    <a:pt x="15887" y="3629"/>
                    <a:pt x="15841" y="3606"/>
                  </a:cubicBezTo>
                  <a:cubicBezTo>
                    <a:pt x="15773" y="3584"/>
                    <a:pt x="15705" y="3561"/>
                    <a:pt x="15636" y="3515"/>
                  </a:cubicBezTo>
                  <a:cubicBezTo>
                    <a:pt x="15476" y="3470"/>
                    <a:pt x="15339" y="3424"/>
                    <a:pt x="15202" y="3378"/>
                  </a:cubicBezTo>
                  <a:cubicBezTo>
                    <a:pt x="15111" y="3355"/>
                    <a:pt x="15043" y="3310"/>
                    <a:pt x="14974" y="3287"/>
                  </a:cubicBezTo>
                  <a:cubicBezTo>
                    <a:pt x="14906" y="3241"/>
                    <a:pt x="14860" y="3218"/>
                    <a:pt x="14792" y="3196"/>
                  </a:cubicBezTo>
                  <a:cubicBezTo>
                    <a:pt x="14632" y="3150"/>
                    <a:pt x="14495" y="3104"/>
                    <a:pt x="14358" y="3059"/>
                  </a:cubicBezTo>
                  <a:cubicBezTo>
                    <a:pt x="14289" y="3036"/>
                    <a:pt x="14221" y="3013"/>
                    <a:pt x="14152" y="2990"/>
                  </a:cubicBezTo>
                  <a:cubicBezTo>
                    <a:pt x="14107" y="2990"/>
                    <a:pt x="14084" y="2990"/>
                    <a:pt x="14038" y="2967"/>
                  </a:cubicBezTo>
                  <a:cubicBezTo>
                    <a:pt x="14015" y="2967"/>
                    <a:pt x="13970" y="2967"/>
                    <a:pt x="13947" y="2945"/>
                  </a:cubicBezTo>
                  <a:cubicBezTo>
                    <a:pt x="13856" y="2922"/>
                    <a:pt x="13787" y="2922"/>
                    <a:pt x="13719" y="2899"/>
                  </a:cubicBezTo>
                  <a:cubicBezTo>
                    <a:pt x="13650" y="2876"/>
                    <a:pt x="13605" y="2853"/>
                    <a:pt x="13559" y="2830"/>
                  </a:cubicBezTo>
                  <a:lnTo>
                    <a:pt x="13490" y="2808"/>
                  </a:lnTo>
                  <a:cubicBezTo>
                    <a:pt x="13445" y="2808"/>
                    <a:pt x="13399" y="2785"/>
                    <a:pt x="13354" y="2762"/>
                  </a:cubicBezTo>
                  <a:lnTo>
                    <a:pt x="13262" y="2739"/>
                  </a:lnTo>
                  <a:cubicBezTo>
                    <a:pt x="13194" y="2693"/>
                    <a:pt x="13125" y="2671"/>
                    <a:pt x="13034" y="2648"/>
                  </a:cubicBezTo>
                  <a:cubicBezTo>
                    <a:pt x="12965" y="2625"/>
                    <a:pt x="12897" y="2602"/>
                    <a:pt x="12829" y="2579"/>
                  </a:cubicBezTo>
                  <a:cubicBezTo>
                    <a:pt x="12760" y="2557"/>
                    <a:pt x="12669" y="2511"/>
                    <a:pt x="12600" y="2488"/>
                  </a:cubicBezTo>
                  <a:cubicBezTo>
                    <a:pt x="12555" y="2465"/>
                    <a:pt x="12486" y="2465"/>
                    <a:pt x="12441" y="2442"/>
                  </a:cubicBezTo>
                  <a:lnTo>
                    <a:pt x="12395" y="2420"/>
                  </a:lnTo>
                  <a:lnTo>
                    <a:pt x="12144" y="2351"/>
                  </a:lnTo>
                  <a:lnTo>
                    <a:pt x="12007" y="2351"/>
                  </a:lnTo>
                  <a:lnTo>
                    <a:pt x="11961" y="2328"/>
                  </a:lnTo>
                  <a:cubicBezTo>
                    <a:pt x="11916" y="2328"/>
                    <a:pt x="11893" y="2305"/>
                    <a:pt x="11870" y="2305"/>
                  </a:cubicBezTo>
                  <a:cubicBezTo>
                    <a:pt x="11824" y="2283"/>
                    <a:pt x="11779" y="2283"/>
                    <a:pt x="11733" y="2260"/>
                  </a:cubicBezTo>
                  <a:lnTo>
                    <a:pt x="11550" y="2191"/>
                  </a:lnTo>
                  <a:lnTo>
                    <a:pt x="11505" y="2191"/>
                  </a:lnTo>
                  <a:cubicBezTo>
                    <a:pt x="11413" y="2168"/>
                    <a:pt x="11345" y="2123"/>
                    <a:pt x="11276" y="2100"/>
                  </a:cubicBezTo>
                  <a:lnTo>
                    <a:pt x="11185" y="2077"/>
                  </a:lnTo>
                  <a:cubicBezTo>
                    <a:pt x="11139" y="2077"/>
                    <a:pt x="11094" y="2054"/>
                    <a:pt x="11071" y="2032"/>
                  </a:cubicBezTo>
                  <a:cubicBezTo>
                    <a:pt x="10911" y="1986"/>
                    <a:pt x="10751" y="1940"/>
                    <a:pt x="10592" y="1895"/>
                  </a:cubicBezTo>
                  <a:cubicBezTo>
                    <a:pt x="10569" y="1872"/>
                    <a:pt x="10523" y="1872"/>
                    <a:pt x="10478" y="1849"/>
                  </a:cubicBezTo>
                  <a:cubicBezTo>
                    <a:pt x="10455" y="1826"/>
                    <a:pt x="10409" y="1826"/>
                    <a:pt x="10363" y="1803"/>
                  </a:cubicBezTo>
                  <a:lnTo>
                    <a:pt x="10318" y="1803"/>
                  </a:lnTo>
                  <a:cubicBezTo>
                    <a:pt x="10249" y="1780"/>
                    <a:pt x="10181" y="1758"/>
                    <a:pt x="10135" y="1735"/>
                  </a:cubicBezTo>
                  <a:cubicBezTo>
                    <a:pt x="9975" y="1689"/>
                    <a:pt x="9816" y="1621"/>
                    <a:pt x="9679" y="1575"/>
                  </a:cubicBezTo>
                  <a:lnTo>
                    <a:pt x="9565" y="1529"/>
                  </a:lnTo>
                  <a:cubicBezTo>
                    <a:pt x="9450" y="1507"/>
                    <a:pt x="9336" y="1461"/>
                    <a:pt x="9222" y="1438"/>
                  </a:cubicBezTo>
                  <a:cubicBezTo>
                    <a:pt x="9154" y="1415"/>
                    <a:pt x="9085" y="1392"/>
                    <a:pt x="9017" y="1370"/>
                  </a:cubicBezTo>
                  <a:cubicBezTo>
                    <a:pt x="8948" y="1347"/>
                    <a:pt x="8857" y="1324"/>
                    <a:pt x="8766" y="1278"/>
                  </a:cubicBezTo>
                  <a:cubicBezTo>
                    <a:pt x="8697" y="1278"/>
                    <a:pt x="8651" y="1255"/>
                    <a:pt x="8583" y="1233"/>
                  </a:cubicBezTo>
                  <a:lnTo>
                    <a:pt x="8537" y="1210"/>
                  </a:lnTo>
                  <a:cubicBezTo>
                    <a:pt x="8492" y="1210"/>
                    <a:pt x="8446" y="1187"/>
                    <a:pt x="8400" y="1187"/>
                  </a:cubicBezTo>
                  <a:cubicBezTo>
                    <a:pt x="8378" y="1164"/>
                    <a:pt x="8332" y="1164"/>
                    <a:pt x="8309" y="1141"/>
                  </a:cubicBezTo>
                  <a:cubicBezTo>
                    <a:pt x="8218" y="1119"/>
                    <a:pt x="8127" y="1096"/>
                    <a:pt x="8035" y="1073"/>
                  </a:cubicBezTo>
                  <a:cubicBezTo>
                    <a:pt x="7967" y="1050"/>
                    <a:pt x="7898" y="1027"/>
                    <a:pt x="7853" y="1004"/>
                  </a:cubicBezTo>
                  <a:cubicBezTo>
                    <a:pt x="7761" y="982"/>
                    <a:pt x="7693" y="959"/>
                    <a:pt x="7624" y="936"/>
                  </a:cubicBezTo>
                  <a:cubicBezTo>
                    <a:pt x="7579" y="936"/>
                    <a:pt x="7533" y="913"/>
                    <a:pt x="7487" y="913"/>
                  </a:cubicBezTo>
                  <a:cubicBezTo>
                    <a:pt x="7465" y="890"/>
                    <a:pt x="7419" y="890"/>
                    <a:pt x="7373" y="867"/>
                  </a:cubicBezTo>
                  <a:lnTo>
                    <a:pt x="6894" y="730"/>
                  </a:lnTo>
                  <a:cubicBezTo>
                    <a:pt x="6848" y="708"/>
                    <a:pt x="6780" y="708"/>
                    <a:pt x="6734" y="685"/>
                  </a:cubicBezTo>
                  <a:lnTo>
                    <a:pt x="6666" y="662"/>
                  </a:lnTo>
                  <a:lnTo>
                    <a:pt x="6552" y="616"/>
                  </a:lnTo>
                  <a:lnTo>
                    <a:pt x="6437" y="571"/>
                  </a:lnTo>
                  <a:cubicBezTo>
                    <a:pt x="6278" y="525"/>
                    <a:pt x="6141" y="479"/>
                    <a:pt x="5981" y="434"/>
                  </a:cubicBezTo>
                  <a:lnTo>
                    <a:pt x="5776" y="365"/>
                  </a:lnTo>
                  <a:cubicBezTo>
                    <a:pt x="5707" y="342"/>
                    <a:pt x="5616" y="320"/>
                    <a:pt x="5524" y="297"/>
                  </a:cubicBezTo>
                  <a:cubicBezTo>
                    <a:pt x="5456" y="274"/>
                    <a:pt x="5365" y="251"/>
                    <a:pt x="5296" y="228"/>
                  </a:cubicBezTo>
                  <a:cubicBezTo>
                    <a:pt x="5228" y="206"/>
                    <a:pt x="5182" y="183"/>
                    <a:pt x="5114" y="160"/>
                  </a:cubicBezTo>
                  <a:lnTo>
                    <a:pt x="5091" y="160"/>
                  </a:lnTo>
                  <a:cubicBezTo>
                    <a:pt x="4999" y="114"/>
                    <a:pt x="4908" y="91"/>
                    <a:pt x="4840" y="69"/>
                  </a:cubicBezTo>
                  <a:cubicBezTo>
                    <a:pt x="4771" y="46"/>
                    <a:pt x="4703" y="23"/>
                    <a:pt x="4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 name="Google Shape;9738;p58"/>
            <p:cNvSpPr/>
            <p:nvPr/>
          </p:nvSpPr>
          <p:spPr>
            <a:xfrm>
              <a:off x="5374316" y="2750227"/>
              <a:ext cx="547284" cy="184972"/>
            </a:xfrm>
            <a:custGeom>
              <a:avLst/>
              <a:gdLst/>
              <a:ahLst/>
              <a:cxnLst/>
              <a:rect l="l" t="t" r="r" b="b"/>
              <a:pathLst>
                <a:path w="11619" h="3927" extrusionOk="0">
                  <a:moveTo>
                    <a:pt x="8971" y="2785"/>
                  </a:moveTo>
                  <a:lnTo>
                    <a:pt x="8971" y="2785"/>
                  </a:lnTo>
                  <a:cubicBezTo>
                    <a:pt x="8977" y="2791"/>
                    <a:pt x="8984" y="2796"/>
                    <a:pt x="8992" y="2799"/>
                  </a:cubicBezTo>
                  <a:lnTo>
                    <a:pt x="8992" y="2799"/>
                  </a:lnTo>
                  <a:cubicBezTo>
                    <a:pt x="8987" y="2785"/>
                    <a:pt x="8971" y="2785"/>
                    <a:pt x="8971" y="2785"/>
                  </a:cubicBezTo>
                  <a:close/>
                  <a:moveTo>
                    <a:pt x="206" y="1"/>
                  </a:moveTo>
                  <a:cubicBezTo>
                    <a:pt x="183" y="1"/>
                    <a:pt x="160" y="1"/>
                    <a:pt x="138" y="24"/>
                  </a:cubicBezTo>
                  <a:cubicBezTo>
                    <a:pt x="115" y="24"/>
                    <a:pt x="92" y="24"/>
                    <a:pt x="69" y="46"/>
                  </a:cubicBezTo>
                  <a:cubicBezTo>
                    <a:pt x="46" y="69"/>
                    <a:pt x="1" y="115"/>
                    <a:pt x="24" y="161"/>
                  </a:cubicBezTo>
                  <a:cubicBezTo>
                    <a:pt x="24" y="206"/>
                    <a:pt x="46" y="252"/>
                    <a:pt x="92" y="275"/>
                  </a:cubicBezTo>
                  <a:cubicBezTo>
                    <a:pt x="115" y="297"/>
                    <a:pt x="138" y="320"/>
                    <a:pt x="160" y="320"/>
                  </a:cubicBezTo>
                  <a:cubicBezTo>
                    <a:pt x="183" y="343"/>
                    <a:pt x="229" y="343"/>
                    <a:pt x="252" y="366"/>
                  </a:cubicBezTo>
                  <a:cubicBezTo>
                    <a:pt x="343" y="389"/>
                    <a:pt x="434" y="412"/>
                    <a:pt x="503" y="412"/>
                  </a:cubicBezTo>
                  <a:cubicBezTo>
                    <a:pt x="526" y="434"/>
                    <a:pt x="549" y="434"/>
                    <a:pt x="571" y="434"/>
                  </a:cubicBezTo>
                  <a:cubicBezTo>
                    <a:pt x="571" y="457"/>
                    <a:pt x="594" y="457"/>
                    <a:pt x="594" y="457"/>
                  </a:cubicBezTo>
                  <a:cubicBezTo>
                    <a:pt x="640" y="480"/>
                    <a:pt x="708" y="503"/>
                    <a:pt x="754" y="503"/>
                  </a:cubicBezTo>
                  <a:cubicBezTo>
                    <a:pt x="800" y="526"/>
                    <a:pt x="822" y="549"/>
                    <a:pt x="868" y="549"/>
                  </a:cubicBezTo>
                  <a:cubicBezTo>
                    <a:pt x="959" y="594"/>
                    <a:pt x="1028" y="617"/>
                    <a:pt x="1119" y="640"/>
                  </a:cubicBezTo>
                  <a:cubicBezTo>
                    <a:pt x="1188" y="663"/>
                    <a:pt x="1279" y="708"/>
                    <a:pt x="1347" y="731"/>
                  </a:cubicBezTo>
                  <a:cubicBezTo>
                    <a:pt x="1439" y="754"/>
                    <a:pt x="1507" y="777"/>
                    <a:pt x="1598" y="800"/>
                  </a:cubicBezTo>
                  <a:cubicBezTo>
                    <a:pt x="1758" y="845"/>
                    <a:pt x="1941" y="914"/>
                    <a:pt x="2101" y="959"/>
                  </a:cubicBezTo>
                  <a:cubicBezTo>
                    <a:pt x="2192" y="982"/>
                    <a:pt x="2260" y="1005"/>
                    <a:pt x="2352" y="1028"/>
                  </a:cubicBezTo>
                  <a:cubicBezTo>
                    <a:pt x="2397" y="1051"/>
                    <a:pt x="2466" y="1074"/>
                    <a:pt x="2511" y="1096"/>
                  </a:cubicBezTo>
                  <a:cubicBezTo>
                    <a:pt x="2557" y="1096"/>
                    <a:pt x="2580" y="1119"/>
                    <a:pt x="2626" y="1119"/>
                  </a:cubicBezTo>
                  <a:cubicBezTo>
                    <a:pt x="2717" y="1165"/>
                    <a:pt x="2808" y="1188"/>
                    <a:pt x="2900" y="1210"/>
                  </a:cubicBezTo>
                  <a:cubicBezTo>
                    <a:pt x="3059" y="1279"/>
                    <a:pt x="3219" y="1325"/>
                    <a:pt x="3379" y="1370"/>
                  </a:cubicBezTo>
                  <a:cubicBezTo>
                    <a:pt x="3539" y="1416"/>
                    <a:pt x="3698" y="1462"/>
                    <a:pt x="3858" y="1507"/>
                  </a:cubicBezTo>
                  <a:cubicBezTo>
                    <a:pt x="3995" y="1553"/>
                    <a:pt x="4109" y="1599"/>
                    <a:pt x="4246" y="1644"/>
                  </a:cubicBezTo>
                  <a:cubicBezTo>
                    <a:pt x="4292" y="1644"/>
                    <a:pt x="4338" y="1667"/>
                    <a:pt x="4383" y="1690"/>
                  </a:cubicBezTo>
                  <a:cubicBezTo>
                    <a:pt x="4543" y="1735"/>
                    <a:pt x="4703" y="1781"/>
                    <a:pt x="4862" y="1850"/>
                  </a:cubicBezTo>
                  <a:cubicBezTo>
                    <a:pt x="5022" y="1895"/>
                    <a:pt x="5182" y="1941"/>
                    <a:pt x="5342" y="1987"/>
                  </a:cubicBezTo>
                  <a:cubicBezTo>
                    <a:pt x="5365" y="2009"/>
                    <a:pt x="5365" y="2009"/>
                    <a:pt x="5387" y="2009"/>
                  </a:cubicBezTo>
                  <a:cubicBezTo>
                    <a:pt x="5456" y="2032"/>
                    <a:pt x="5547" y="2055"/>
                    <a:pt x="5616" y="2101"/>
                  </a:cubicBezTo>
                  <a:cubicBezTo>
                    <a:pt x="5707" y="2124"/>
                    <a:pt x="5798" y="2146"/>
                    <a:pt x="5867" y="2169"/>
                  </a:cubicBezTo>
                  <a:cubicBezTo>
                    <a:pt x="6141" y="2238"/>
                    <a:pt x="6415" y="2306"/>
                    <a:pt x="6689" y="2397"/>
                  </a:cubicBezTo>
                  <a:lnTo>
                    <a:pt x="6734" y="2397"/>
                  </a:lnTo>
                  <a:cubicBezTo>
                    <a:pt x="6757" y="2420"/>
                    <a:pt x="6803" y="2420"/>
                    <a:pt x="6848" y="2420"/>
                  </a:cubicBezTo>
                  <a:cubicBezTo>
                    <a:pt x="6962" y="2466"/>
                    <a:pt x="7077" y="2489"/>
                    <a:pt x="7191" y="2534"/>
                  </a:cubicBezTo>
                  <a:cubicBezTo>
                    <a:pt x="7259" y="2557"/>
                    <a:pt x="7305" y="2557"/>
                    <a:pt x="7350" y="2580"/>
                  </a:cubicBezTo>
                  <a:cubicBezTo>
                    <a:pt x="7373" y="2580"/>
                    <a:pt x="7396" y="2603"/>
                    <a:pt x="7419" y="2603"/>
                  </a:cubicBezTo>
                  <a:lnTo>
                    <a:pt x="7465" y="2603"/>
                  </a:lnTo>
                  <a:cubicBezTo>
                    <a:pt x="7465" y="2603"/>
                    <a:pt x="7487" y="2626"/>
                    <a:pt x="7487" y="2626"/>
                  </a:cubicBezTo>
                  <a:cubicBezTo>
                    <a:pt x="7533" y="2671"/>
                    <a:pt x="7602" y="2694"/>
                    <a:pt x="7670" y="2717"/>
                  </a:cubicBezTo>
                  <a:cubicBezTo>
                    <a:pt x="7716" y="2717"/>
                    <a:pt x="7761" y="2740"/>
                    <a:pt x="7830" y="2763"/>
                  </a:cubicBezTo>
                  <a:cubicBezTo>
                    <a:pt x="7898" y="2785"/>
                    <a:pt x="7990" y="2808"/>
                    <a:pt x="8058" y="2831"/>
                  </a:cubicBezTo>
                  <a:cubicBezTo>
                    <a:pt x="8149" y="2854"/>
                    <a:pt x="8218" y="2900"/>
                    <a:pt x="8309" y="2922"/>
                  </a:cubicBezTo>
                  <a:cubicBezTo>
                    <a:pt x="8332" y="2922"/>
                    <a:pt x="8378" y="2945"/>
                    <a:pt x="8423" y="2945"/>
                  </a:cubicBezTo>
                  <a:cubicBezTo>
                    <a:pt x="8446" y="2968"/>
                    <a:pt x="8492" y="2968"/>
                    <a:pt x="8515" y="2991"/>
                  </a:cubicBezTo>
                  <a:cubicBezTo>
                    <a:pt x="8537" y="2991"/>
                    <a:pt x="8560" y="2991"/>
                    <a:pt x="8606" y="3014"/>
                  </a:cubicBezTo>
                  <a:cubicBezTo>
                    <a:pt x="8651" y="3014"/>
                    <a:pt x="8697" y="3037"/>
                    <a:pt x="8766" y="3059"/>
                  </a:cubicBezTo>
                  <a:lnTo>
                    <a:pt x="8811" y="3059"/>
                  </a:lnTo>
                  <a:cubicBezTo>
                    <a:pt x="8857" y="3082"/>
                    <a:pt x="8903" y="3105"/>
                    <a:pt x="8948" y="3105"/>
                  </a:cubicBezTo>
                  <a:cubicBezTo>
                    <a:pt x="9108" y="3173"/>
                    <a:pt x="9268" y="3219"/>
                    <a:pt x="9428" y="3265"/>
                  </a:cubicBezTo>
                  <a:cubicBezTo>
                    <a:pt x="9770" y="3379"/>
                    <a:pt x="10112" y="3493"/>
                    <a:pt x="10455" y="3607"/>
                  </a:cubicBezTo>
                  <a:cubicBezTo>
                    <a:pt x="10592" y="3653"/>
                    <a:pt x="10729" y="3698"/>
                    <a:pt x="10866" y="3744"/>
                  </a:cubicBezTo>
                  <a:cubicBezTo>
                    <a:pt x="10888" y="3767"/>
                    <a:pt x="10934" y="3767"/>
                    <a:pt x="10980" y="3767"/>
                  </a:cubicBezTo>
                  <a:cubicBezTo>
                    <a:pt x="11094" y="3813"/>
                    <a:pt x="11185" y="3835"/>
                    <a:pt x="11299" y="3881"/>
                  </a:cubicBezTo>
                  <a:lnTo>
                    <a:pt x="11322" y="3881"/>
                  </a:lnTo>
                  <a:cubicBezTo>
                    <a:pt x="11345" y="3904"/>
                    <a:pt x="11391" y="3904"/>
                    <a:pt x="11413" y="3927"/>
                  </a:cubicBezTo>
                  <a:cubicBezTo>
                    <a:pt x="11482" y="3927"/>
                    <a:pt x="11527" y="3904"/>
                    <a:pt x="11573" y="3835"/>
                  </a:cubicBezTo>
                  <a:cubicBezTo>
                    <a:pt x="11573" y="3835"/>
                    <a:pt x="11573" y="3813"/>
                    <a:pt x="11573" y="3813"/>
                  </a:cubicBezTo>
                  <a:cubicBezTo>
                    <a:pt x="11596" y="3790"/>
                    <a:pt x="11596" y="3767"/>
                    <a:pt x="11619" y="3744"/>
                  </a:cubicBezTo>
                  <a:cubicBezTo>
                    <a:pt x="11619" y="3721"/>
                    <a:pt x="11619" y="3698"/>
                    <a:pt x="11596" y="3676"/>
                  </a:cubicBezTo>
                  <a:cubicBezTo>
                    <a:pt x="11596" y="3630"/>
                    <a:pt x="11573" y="3607"/>
                    <a:pt x="11527" y="3584"/>
                  </a:cubicBezTo>
                  <a:cubicBezTo>
                    <a:pt x="11482" y="3561"/>
                    <a:pt x="11413" y="3539"/>
                    <a:pt x="11345" y="3516"/>
                  </a:cubicBezTo>
                  <a:cubicBezTo>
                    <a:pt x="11299" y="3493"/>
                    <a:pt x="11254" y="3493"/>
                    <a:pt x="11208" y="3470"/>
                  </a:cubicBezTo>
                  <a:cubicBezTo>
                    <a:pt x="11139" y="3447"/>
                    <a:pt x="11048" y="3402"/>
                    <a:pt x="10980" y="3379"/>
                  </a:cubicBezTo>
                  <a:cubicBezTo>
                    <a:pt x="10820" y="3333"/>
                    <a:pt x="10637" y="3265"/>
                    <a:pt x="10478" y="3219"/>
                  </a:cubicBezTo>
                  <a:cubicBezTo>
                    <a:pt x="10158" y="3105"/>
                    <a:pt x="9838" y="2968"/>
                    <a:pt x="9519" y="2877"/>
                  </a:cubicBezTo>
                  <a:cubicBezTo>
                    <a:pt x="9496" y="2877"/>
                    <a:pt x="9450" y="2854"/>
                    <a:pt x="9428" y="2854"/>
                  </a:cubicBezTo>
                  <a:lnTo>
                    <a:pt x="9382" y="2831"/>
                  </a:lnTo>
                  <a:lnTo>
                    <a:pt x="9313" y="2831"/>
                  </a:lnTo>
                  <a:cubicBezTo>
                    <a:pt x="9268" y="2831"/>
                    <a:pt x="9245" y="2854"/>
                    <a:pt x="9222" y="2877"/>
                  </a:cubicBezTo>
                  <a:cubicBezTo>
                    <a:pt x="9176" y="2877"/>
                    <a:pt x="9131" y="2854"/>
                    <a:pt x="9108" y="2854"/>
                  </a:cubicBezTo>
                  <a:cubicBezTo>
                    <a:pt x="9085" y="2831"/>
                    <a:pt x="9085" y="2831"/>
                    <a:pt x="9062" y="2831"/>
                  </a:cubicBezTo>
                  <a:cubicBezTo>
                    <a:pt x="9045" y="2814"/>
                    <a:pt x="9016" y="2810"/>
                    <a:pt x="8992" y="2799"/>
                  </a:cubicBezTo>
                  <a:lnTo>
                    <a:pt x="8992" y="2799"/>
                  </a:lnTo>
                  <a:cubicBezTo>
                    <a:pt x="8993" y="2802"/>
                    <a:pt x="8994" y="2805"/>
                    <a:pt x="8994" y="2808"/>
                  </a:cubicBezTo>
                  <a:cubicBezTo>
                    <a:pt x="8834" y="2740"/>
                    <a:pt x="8674" y="2671"/>
                    <a:pt x="8492" y="2626"/>
                  </a:cubicBezTo>
                  <a:cubicBezTo>
                    <a:pt x="8309" y="2557"/>
                    <a:pt x="8149" y="2512"/>
                    <a:pt x="7967" y="2466"/>
                  </a:cubicBezTo>
                  <a:cubicBezTo>
                    <a:pt x="7807" y="2420"/>
                    <a:pt x="7670" y="2375"/>
                    <a:pt x="7510" y="2329"/>
                  </a:cubicBezTo>
                  <a:cubicBezTo>
                    <a:pt x="7465" y="2306"/>
                    <a:pt x="7396" y="2283"/>
                    <a:pt x="7328" y="2260"/>
                  </a:cubicBezTo>
                  <a:lnTo>
                    <a:pt x="7373" y="2260"/>
                  </a:lnTo>
                  <a:cubicBezTo>
                    <a:pt x="7236" y="2215"/>
                    <a:pt x="7122" y="2169"/>
                    <a:pt x="7008" y="2124"/>
                  </a:cubicBezTo>
                  <a:cubicBezTo>
                    <a:pt x="6871" y="2078"/>
                    <a:pt x="6757" y="2032"/>
                    <a:pt x="6643" y="1987"/>
                  </a:cubicBezTo>
                  <a:lnTo>
                    <a:pt x="6529" y="1987"/>
                  </a:lnTo>
                  <a:cubicBezTo>
                    <a:pt x="6483" y="1964"/>
                    <a:pt x="6415" y="1941"/>
                    <a:pt x="6346" y="1918"/>
                  </a:cubicBezTo>
                  <a:cubicBezTo>
                    <a:pt x="6232" y="1895"/>
                    <a:pt x="6118" y="1850"/>
                    <a:pt x="6004" y="1804"/>
                  </a:cubicBezTo>
                  <a:cubicBezTo>
                    <a:pt x="5958" y="1804"/>
                    <a:pt x="5912" y="1804"/>
                    <a:pt x="5890" y="1827"/>
                  </a:cubicBezTo>
                  <a:lnTo>
                    <a:pt x="5776" y="1804"/>
                  </a:lnTo>
                  <a:cubicBezTo>
                    <a:pt x="5707" y="1781"/>
                    <a:pt x="5639" y="1758"/>
                    <a:pt x="5593" y="1735"/>
                  </a:cubicBezTo>
                  <a:cubicBezTo>
                    <a:pt x="5456" y="1690"/>
                    <a:pt x="5319" y="1644"/>
                    <a:pt x="5205" y="1599"/>
                  </a:cubicBezTo>
                  <a:cubicBezTo>
                    <a:pt x="5068" y="1553"/>
                    <a:pt x="4954" y="1507"/>
                    <a:pt x="4817" y="1462"/>
                  </a:cubicBezTo>
                  <a:cubicBezTo>
                    <a:pt x="4680" y="1439"/>
                    <a:pt x="4566" y="1393"/>
                    <a:pt x="4429" y="1347"/>
                  </a:cubicBezTo>
                  <a:lnTo>
                    <a:pt x="4406" y="1347"/>
                  </a:lnTo>
                  <a:cubicBezTo>
                    <a:pt x="4292" y="1302"/>
                    <a:pt x="4201" y="1279"/>
                    <a:pt x="4086" y="1233"/>
                  </a:cubicBezTo>
                  <a:cubicBezTo>
                    <a:pt x="4064" y="1210"/>
                    <a:pt x="4041" y="1210"/>
                    <a:pt x="4018" y="1210"/>
                  </a:cubicBezTo>
                  <a:cubicBezTo>
                    <a:pt x="3949" y="1188"/>
                    <a:pt x="3904" y="1165"/>
                    <a:pt x="3835" y="1142"/>
                  </a:cubicBezTo>
                  <a:lnTo>
                    <a:pt x="3881" y="1142"/>
                  </a:lnTo>
                  <a:cubicBezTo>
                    <a:pt x="3835" y="1142"/>
                    <a:pt x="3790" y="1119"/>
                    <a:pt x="3744" y="1096"/>
                  </a:cubicBezTo>
                  <a:lnTo>
                    <a:pt x="3767" y="1096"/>
                  </a:lnTo>
                  <a:cubicBezTo>
                    <a:pt x="3698" y="1096"/>
                    <a:pt x="3653" y="1074"/>
                    <a:pt x="3584" y="1051"/>
                  </a:cubicBezTo>
                  <a:cubicBezTo>
                    <a:pt x="3578" y="1044"/>
                    <a:pt x="3569" y="1041"/>
                    <a:pt x="3559" y="1041"/>
                  </a:cubicBezTo>
                  <a:cubicBezTo>
                    <a:pt x="3537" y="1041"/>
                    <a:pt x="3509" y="1057"/>
                    <a:pt x="3493" y="1074"/>
                  </a:cubicBezTo>
                  <a:cubicBezTo>
                    <a:pt x="3493" y="1051"/>
                    <a:pt x="3493" y="1051"/>
                    <a:pt x="3493" y="1051"/>
                  </a:cubicBezTo>
                  <a:cubicBezTo>
                    <a:pt x="3470" y="982"/>
                    <a:pt x="3379" y="959"/>
                    <a:pt x="3310" y="959"/>
                  </a:cubicBezTo>
                  <a:cubicBezTo>
                    <a:pt x="3288" y="937"/>
                    <a:pt x="3242" y="937"/>
                    <a:pt x="3196" y="914"/>
                  </a:cubicBezTo>
                  <a:lnTo>
                    <a:pt x="2991" y="868"/>
                  </a:lnTo>
                  <a:cubicBezTo>
                    <a:pt x="2991" y="868"/>
                    <a:pt x="2968" y="845"/>
                    <a:pt x="2945" y="845"/>
                  </a:cubicBezTo>
                  <a:lnTo>
                    <a:pt x="2922" y="845"/>
                  </a:lnTo>
                  <a:cubicBezTo>
                    <a:pt x="2831" y="822"/>
                    <a:pt x="2763" y="800"/>
                    <a:pt x="2671" y="777"/>
                  </a:cubicBezTo>
                  <a:cubicBezTo>
                    <a:pt x="2603" y="754"/>
                    <a:pt x="2511" y="708"/>
                    <a:pt x="2443" y="686"/>
                  </a:cubicBezTo>
                  <a:cubicBezTo>
                    <a:pt x="2283" y="640"/>
                    <a:pt x="2123" y="594"/>
                    <a:pt x="1964" y="549"/>
                  </a:cubicBezTo>
                  <a:cubicBezTo>
                    <a:pt x="1781" y="480"/>
                    <a:pt x="1621" y="434"/>
                    <a:pt x="1439" y="389"/>
                  </a:cubicBezTo>
                  <a:cubicBezTo>
                    <a:pt x="1347" y="343"/>
                    <a:pt x="1256" y="320"/>
                    <a:pt x="1165" y="297"/>
                  </a:cubicBezTo>
                  <a:cubicBezTo>
                    <a:pt x="1142" y="275"/>
                    <a:pt x="1096" y="275"/>
                    <a:pt x="1073" y="275"/>
                  </a:cubicBezTo>
                  <a:lnTo>
                    <a:pt x="982" y="252"/>
                  </a:lnTo>
                  <a:cubicBezTo>
                    <a:pt x="966" y="236"/>
                    <a:pt x="939" y="220"/>
                    <a:pt x="908" y="220"/>
                  </a:cubicBezTo>
                  <a:cubicBezTo>
                    <a:pt x="895" y="220"/>
                    <a:pt x="881" y="222"/>
                    <a:pt x="868" y="229"/>
                  </a:cubicBezTo>
                  <a:lnTo>
                    <a:pt x="845" y="229"/>
                  </a:lnTo>
                  <a:cubicBezTo>
                    <a:pt x="777" y="183"/>
                    <a:pt x="685" y="161"/>
                    <a:pt x="594" y="115"/>
                  </a:cubicBezTo>
                  <a:cubicBezTo>
                    <a:pt x="549" y="92"/>
                    <a:pt x="480" y="69"/>
                    <a:pt x="434" y="46"/>
                  </a:cubicBezTo>
                  <a:cubicBezTo>
                    <a:pt x="389" y="46"/>
                    <a:pt x="366" y="24"/>
                    <a:pt x="343" y="24"/>
                  </a:cubicBezTo>
                  <a:cubicBezTo>
                    <a:pt x="297" y="24"/>
                    <a:pt x="252"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 name="Google Shape;9739;p58"/>
            <p:cNvSpPr/>
            <p:nvPr/>
          </p:nvSpPr>
          <p:spPr>
            <a:xfrm>
              <a:off x="5910839" y="2835155"/>
              <a:ext cx="221523" cy="95759"/>
            </a:xfrm>
            <a:custGeom>
              <a:avLst/>
              <a:gdLst/>
              <a:ahLst/>
              <a:cxnLst/>
              <a:rect l="l" t="t" r="r" b="b"/>
              <a:pathLst>
                <a:path w="4703" h="2033" extrusionOk="0">
                  <a:moveTo>
                    <a:pt x="4520" y="1"/>
                  </a:moveTo>
                  <a:cubicBezTo>
                    <a:pt x="4497" y="1"/>
                    <a:pt x="4474" y="1"/>
                    <a:pt x="4451" y="24"/>
                  </a:cubicBezTo>
                  <a:cubicBezTo>
                    <a:pt x="4429" y="24"/>
                    <a:pt x="4429" y="24"/>
                    <a:pt x="4406" y="47"/>
                  </a:cubicBezTo>
                  <a:cubicBezTo>
                    <a:pt x="4360" y="47"/>
                    <a:pt x="4315" y="69"/>
                    <a:pt x="4292" y="92"/>
                  </a:cubicBezTo>
                  <a:cubicBezTo>
                    <a:pt x="4200" y="138"/>
                    <a:pt x="4109" y="161"/>
                    <a:pt x="4041" y="206"/>
                  </a:cubicBezTo>
                  <a:cubicBezTo>
                    <a:pt x="3949" y="252"/>
                    <a:pt x="3858" y="298"/>
                    <a:pt x="3767" y="343"/>
                  </a:cubicBezTo>
                  <a:cubicBezTo>
                    <a:pt x="3721" y="366"/>
                    <a:pt x="3675" y="389"/>
                    <a:pt x="3653" y="389"/>
                  </a:cubicBezTo>
                  <a:cubicBezTo>
                    <a:pt x="3630" y="412"/>
                    <a:pt x="3607" y="412"/>
                    <a:pt x="3584" y="435"/>
                  </a:cubicBezTo>
                  <a:cubicBezTo>
                    <a:pt x="3561" y="435"/>
                    <a:pt x="3516" y="457"/>
                    <a:pt x="3493" y="480"/>
                  </a:cubicBezTo>
                  <a:cubicBezTo>
                    <a:pt x="3493" y="480"/>
                    <a:pt x="3493" y="480"/>
                    <a:pt x="3493" y="503"/>
                  </a:cubicBezTo>
                  <a:lnTo>
                    <a:pt x="3424" y="503"/>
                  </a:lnTo>
                  <a:cubicBezTo>
                    <a:pt x="3402" y="526"/>
                    <a:pt x="3379" y="526"/>
                    <a:pt x="3333" y="549"/>
                  </a:cubicBezTo>
                  <a:lnTo>
                    <a:pt x="3310" y="549"/>
                  </a:lnTo>
                  <a:cubicBezTo>
                    <a:pt x="3265" y="572"/>
                    <a:pt x="3219" y="594"/>
                    <a:pt x="3173" y="617"/>
                  </a:cubicBezTo>
                  <a:cubicBezTo>
                    <a:pt x="3105" y="640"/>
                    <a:pt x="3036" y="663"/>
                    <a:pt x="2991" y="686"/>
                  </a:cubicBezTo>
                  <a:cubicBezTo>
                    <a:pt x="2922" y="709"/>
                    <a:pt x="2877" y="731"/>
                    <a:pt x="2831" y="754"/>
                  </a:cubicBezTo>
                  <a:lnTo>
                    <a:pt x="2785" y="754"/>
                  </a:lnTo>
                  <a:cubicBezTo>
                    <a:pt x="2694" y="800"/>
                    <a:pt x="2603" y="845"/>
                    <a:pt x="2488" y="868"/>
                  </a:cubicBezTo>
                  <a:cubicBezTo>
                    <a:pt x="2420" y="914"/>
                    <a:pt x="2352" y="937"/>
                    <a:pt x="2260" y="960"/>
                  </a:cubicBezTo>
                  <a:cubicBezTo>
                    <a:pt x="2215" y="982"/>
                    <a:pt x="2192" y="1005"/>
                    <a:pt x="2146" y="1028"/>
                  </a:cubicBezTo>
                  <a:lnTo>
                    <a:pt x="2100" y="1028"/>
                  </a:lnTo>
                  <a:cubicBezTo>
                    <a:pt x="2100" y="1028"/>
                    <a:pt x="2078" y="1028"/>
                    <a:pt x="2078" y="1051"/>
                  </a:cubicBezTo>
                  <a:cubicBezTo>
                    <a:pt x="2055" y="1051"/>
                    <a:pt x="2009" y="1074"/>
                    <a:pt x="1986" y="1097"/>
                  </a:cubicBezTo>
                  <a:cubicBezTo>
                    <a:pt x="1849" y="1142"/>
                    <a:pt x="1690" y="1188"/>
                    <a:pt x="1553" y="1234"/>
                  </a:cubicBezTo>
                  <a:lnTo>
                    <a:pt x="1416" y="1302"/>
                  </a:lnTo>
                  <a:cubicBezTo>
                    <a:pt x="1416" y="1279"/>
                    <a:pt x="1393" y="1279"/>
                    <a:pt x="1370" y="1256"/>
                  </a:cubicBezTo>
                  <a:cubicBezTo>
                    <a:pt x="1347" y="1256"/>
                    <a:pt x="1302" y="1256"/>
                    <a:pt x="1279" y="1279"/>
                  </a:cubicBezTo>
                  <a:cubicBezTo>
                    <a:pt x="1187" y="1325"/>
                    <a:pt x="1096" y="1348"/>
                    <a:pt x="1005" y="1393"/>
                  </a:cubicBezTo>
                  <a:cubicBezTo>
                    <a:pt x="914" y="1439"/>
                    <a:pt x="822" y="1485"/>
                    <a:pt x="731" y="1507"/>
                  </a:cubicBezTo>
                  <a:cubicBezTo>
                    <a:pt x="640" y="1553"/>
                    <a:pt x="548" y="1599"/>
                    <a:pt x="457" y="1644"/>
                  </a:cubicBezTo>
                  <a:cubicBezTo>
                    <a:pt x="389" y="1644"/>
                    <a:pt x="343" y="1667"/>
                    <a:pt x="297" y="1690"/>
                  </a:cubicBezTo>
                  <a:cubicBezTo>
                    <a:pt x="252" y="1713"/>
                    <a:pt x="206" y="1736"/>
                    <a:pt x="183" y="1758"/>
                  </a:cubicBezTo>
                  <a:cubicBezTo>
                    <a:pt x="137" y="1781"/>
                    <a:pt x="115" y="1781"/>
                    <a:pt x="92" y="1804"/>
                  </a:cubicBezTo>
                  <a:cubicBezTo>
                    <a:pt x="69" y="1827"/>
                    <a:pt x="69" y="1827"/>
                    <a:pt x="46" y="1850"/>
                  </a:cubicBezTo>
                  <a:cubicBezTo>
                    <a:pt x="46" y="1850"/>
                    <a:pt x="23" y="1850"/>
                    <a:pt x="23" y="1873"/>
                  </a:cubicBezTo>
                  <a:cubicBezTo>
                    <a:pt x="1" y="1918"/>
                    <a:pt x="23" y="1987"/>
                    <a:pt x="69" y="2010"/>
                  </a:cubicBezTo>
                  <a:cubicBezTo>
                    <a:pt x="69" y="2010"/>
                    <a:pt x="92" y="2032"/>
                    <a:pt x="115" y="2032"/>
                  </a:cubicBezTo>
                  <a:lnTo>
                    <a:pt x="183" y="2032"/>
                  </a:lnTo>
                  <a:cubicBezTo>
                    <a:pt x="183" y="2032"/>
                    <a:pt x="206" y="2010"/>
                    <a:pt x="229" y="2010"/>
                  </a:cubicBezTo>
                  <a:cubicBezTo>
                    <a:pt x="252" y="2010"/>
                    <a:pt x="297" y="1987"/>
                    <a:pt x="343" y="1964"/>
                  </a:cubicBezTo>
                  <a:cubicBezTo>
                    <a:pt x="434" y="1941"/>
                    <a:pt x="526" y="1918"/>
                    <a:pt x="617" y="1873"/>
                  </a:cubicBezTo>
                  <a:cubicBezTo>
                    <a:pt x="708" y="1850"/>
                    <a:pt x="777" y="1804"/>
                    <a:pt x="868" y="1758"/>
                  </a:cubicBezTo>
                  <a:cubicBezTo>
                    <a:pt x="936" y="1736"/>
                    <a:pt x="1028" y="1690"/>
                    <a:pt x="1096" y="1667"/>
                  </a:cubicBezTo>
                  <a:lnTo>
                    <a:pt x="1165" y="1667"/>
                  </a:lnTo>
                  <a:cubicBezTo>
                    <a:pt x="1210" y="1644"/>
                    <a:pt x="1256" y="1644"/>
                    <a:pt x="1302" y="1622"/>
                  </a:cubicBezTo>
                  <a:cubicBezTo>
                    <a:pt x="1347" y="1599"/>
                    <a:pt x="1393" y="1599"/>
                    <a:pt x="1439" y="1576"/>
                  </a:cubicBezTo>
                  <a:cubicBezTo>
                    <a:pt x="1553" y="1530"/>
                    <a:pt x="1667" y="1485"/>
                    <a:pt x="1781" y="1462"/>
                  </a:cubicBezTo>
                  <a:lnTo>
                    <a:pt x="1758" y="1462"/>
                  </a:lnTo>
                  <a:cubicBezTo>
                    <a:pt x="1781" y="1462"/>
                    <a:pt x="1781" y="1439"/>
                    <a:pt x="1804" y="1439"/>
                  </a:cubicBezTo>
                  <a:lnTo>
                    <a:pt x="1781" y="1439"/>
                  </a:lnTo>
                  <a:cubicBezTo>
                    <a:pt x="1849" y="1416"/>
                    <a:pt x="1918" y="1393"/>
                    <a:pt x="1986" y="1370"/>
                  </a:cubicBezTo>
                  <a:cubicBezTo>
                    <a:pt x="2009" y="1348"/>
                    <a:pt x="2032" y="1348"/>
                    <a:pt x="2055" y="1325"/>
                  </a:cubicBezTo>
                  <a:lnTo>
                    <a:pt x="2146" y="1325"/>
                  </a:lnTo>
                  <a:cubicBezTo>
                    <a:pt x="2169" y="1302"/>
                    <a:pt x="2215" y="1302"/>
                    <a:pt x="2237" y="1279"/>
                  </a:cubicBezTo>
                  <a:cubicBezTo>
                    <a:pt x="2306" y="1256"/>
                    <a:pt x="2374" y="1234"/>
                    <a:pt x="2466" y="1211"/>
                  </a:cubicBezTo>
                  <a:cubicBezTo>
                    <a:pt x="2534" y="1165"/>
                    <a:pt x="2603" y="1142"/>
                    <a:pt x="2671" y="1119"/>
                  </a:cubicBezTo>
                  <a:cubicBezTo>
                    <a:pt x="2671" y="1119"/>
                    <a:pt x="2694" y="1119"/>
                    <a:pt x="2694" y="1097"/>
                  </a:cubicBezTo>
                  <a:cubicBezTo>
                    <a:pt x="2740" y="1097"/>
                    <a:pt x="2785" y="1097"/>
                    <a:pt x="2808" y="1074"/>
                  </a:cubicBezTo>
                  <a:cubicBezTo>
                    <a:pt x="2899" y="1051"/>
                    <a:pt x="2991" y="1005"/>
                    <a:pt x="3082" y="960"/>
                  </a:cubicBezTo>
                  <a:cubicBezTo>
                    <a:pt x="3173" y="937"/>
                    <a:pt x="3242" y="914"/>
                    <a:pt x="3310" y="868"/>
                  </a:cubicBezTo>
                  <a:cubicBezTo>
                    <a:pt x="3333" y="868"/>
                    <a:pt x="3379" y="845"/>
                    <a:pt x="3402" y="823"/>
                  </a:cubicBezTo>
                  <a:cubicBezTo>
                    <a:pt x="3424" y="823"/>
                    <a:pt x="3447" y="800"/>
                    <a:pt x="3470" y="800"/>
                  </a:cubicBezTo>
                  <a:lnTo>
                    <a:pt x="3493" y="800"/>
                  </a:lnTo>
                  <a:cubicBezTo>
                    <a:pt x="3516" y="777"/>
                    <a:pt x="3516" y="777"/>
                    <a:pt x="3538" y="777"/>
                  </a:cubicBezTo>
                  <a:cubicBezTo>
                    <a:pt x="3607" y="754"/>
                    <a:pt x="3675" y="731"/>
                    <a:pt x="3721" y="709"/>
                  </a:cubicBezTo>
                  <a:cubicBezTo>
                    <a:pt x="3812" y="686"/>
                    <a:pt x="3904" y="640"/>
                    <a:pt x="3972" y="617"/>
                  </a:cubicBezTo>
                  <a:cubicBezTo>
                    <a:pt x="4041" y="594"/>
                    <a:pt x="4109" y="572"/>
                    <a:pt x="4200" y="549"/>
                  </a:cubicBezTo>
                  <a:cubicBezTo>
                    <a:pt x="4200" y="549"/>
                    <a:pt x="4200" y="549"/>
                    <a:pt x="4223" y="526"/>
                  </a:cubicBezTo>
                  <a:lnTo>
                    <a:pt x="4246" y="526"/>
                  </a:lnTo>
                  <a:cubicBezTo>
                    <a:pt x="4269" y="526"/>
                    <a:pt x="4292" y="503"/>
                    <a:pt x="4315" y="503"/>
                  </a:cubicBezTo>
                  <a:cubicBezTo>
                    <a:pt x="4337" y="480"/>
                    <a:pt x="4383" y="457"/>
                    <a:pt x="4406" y="457"/>
                  </a:cubicBezTo>
                  <a:cubicBezTo>
                    <a:pt x="4429" y="435"/>
                    <a:pt x="4451" y="435"/>
                    <a:pt x="4451" y="435"/>
                  </a:cubicBezTo>
                  <a:cubicBezTo>
                    <a:pt x="4474" y="412"/>
                    <a:pt x="4497" y="412"/>
                    <a:pt x="4520" y="389"/>
                  </a:cubicBezTo>
                  <a:cubicBezTo>
                    <a:pt x="4543" y="389"/>
                    <a:pt x="4566" y="366"/>
                    <a:pt x="4588" y="343"/>
                  </a:cubicBezTo>
                  <a:cubicBezTo>
                    <a:pt x="4588" y="343"/>
                    <a:pt x="4611" y="343"/>
                    <a:pt x="4611" y="321"/>
                  </a:cubicBezTo>
                  <a:cubicBezTo>
                    <a:pt x="4634" y="321"/>
                    <a:pt x="4657" y="298"/>
                    <a:pt x="4657" y="298"/>
                  </a:cubicBezTo>
                  <a:cubicBezTo>
                    <a:pt x="4680" y="275"/>
                    <a:pt x="4703" y="252"/>
                    <a:pt x="4703" y="229"/>
                  </a:cubicBezTo>
                  <a:cubicBezTo>
                    <a:pt x="4703" y="206"/>
                    <a:pt x="4703" y="161"/>
                    <a:pt x="4680" y="138"/>
                  </a:cubicBezTo>
                  <a:cubicBezTo>
                    <a:pt x="4680" y="115"/>
                    <a:pt x="4680" y="92"/>
                    <a:pt x="4657" y="92"/>
                  </a:cubicBezTo>
                  <a:cubicBezTo>
                    <a:pt x="4657" y="69"/>
                    <a:pt x="4634" y="47"/>
                    <a:pt x="4634" y="47"/>
                  </a:cubicBezTo>
                  <a:cubicBezTo>
                    <a:pt x="4611" y="24"/>
                    <a:pt x="4566" y="1"/>
                    <a:pt x="4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 name="Google Shape;9740;p58"/>
            <p:cNvSpPr/>
            <p:nvPr/>
          </p:nvSpPr>
          <p:spPr>
            <a:xfrm>
              <a:off x="6095772" y="2939444"/>
              <a:ext cx="62411" cy="61375"/>
            </a:xfrm>
            <a:custGeom>
              <a:avLst/>
              <a:gdLst/>
              <a:ahLst/>
              <a:cxnLst/>
              <a:rect l="l" t="t" r="r" b="b"/>
              <a:pathLst>
                <a:path w="1325" h="1303" extrusionOk="0">
                  <a:moveTo>
                    <a:pt x="480" y="1"/>
                  </a:moveTo>
                  <a:cubicBezTo>
                    <a:pt x="366" y="24"/>
                    <a:pt x="274" y="92"/>
                    <a:pt x="229" y="161"/>
                  </a:cubicBezTo>
                  <a:cubicBezTo>
                    <a:pt x="160" y="229"/>
                    <a:pt x="115" y="298"/>
                    <a:pt x="92" y="366"/>
                  </a:cubicBezTo>
                  <a:cubicBezTo>
                    <a:pt x="69" y="435"/>
                    <a:pt x="23" y="503"/>
                    <a:pt x="23" y="572"/>
                  </a:cubicBezTo>
                  <a:cubicBezTo>
                    <a:pt x="23" y="617"/>
                    <a:pt x="0" y="663"/>
                    <a:pt x="0" y="709"/>
                  </a:cubicBezTo>
                  <a:cubicBezTo>
                    <a:pt x="0" y="754"/>
                    <a:pt x="23" y="800"/>
                    <a:pt x="23" y="846"/>
                  </a:cubicBezTo>
                  <a:cubicBezTo>
                    <a:pt x="23" y="868"/>
                    <a:pt x="46" y="914"/>
                    <a:pt x="69" y="960"/>
                  </a:cubicBezTo>
                  <a:cubicBezTo>
                    <a:pt x="69" y="982"/>
                    <a:pt x="92" y="1005"/>
                    <a:pt x="115" y="1028"/>
                  </a:cubicBezTo>
                  <a:cubicBezTo>
                    <a:pt x="115" y="1051"/>
                    <a:pt x="137" y="1051"/>
                    <a:pt x="137" y="1074"/>
                  </a:cubicBezTo>
                  <a:cubicBezTo>
                    <a:pt x="160" y="1097"/>
                    <a:pt x="206" y="1119"/>
                    <a:pt x="229" y="1142"/>
                  </a:cubicBezTo>
                  <a:cubicBezTo>
                    <a:pt x="297" y="1188"/>
                    <a:pt x="366" y="1234"/>
                    <a:pt x="457" y="1256"/>
                  </a:cubicBezTo>
                  <a:cubicBezTo>
                    <a:pt x="525" y="1279"/>
                    <a:pt x="617" y="1302"/>
                    <a:pt x="708" y="1302"/>
                  </a:cubicBezTo>
                  <a:cubicBezTo>
                    <a:pt x="799" y="1302"/>
                    <a:pt x="868" y="1279"/>
                    <a:pt x="936" y="1256"/>
                  </a:cubicBezTo>
                  <a:cubicBezTo>
                    <a:pt x="1050" y="1211"/>
                    <a:pt x="1119" y="1142"/>
                    <a:pt x="1165" y="1074"/>
                  </a:cubicBezTo>
                  <a:cubicBezTo>
                    <a:pt x="1210" y="1005"/>
                    <a:pt x="1256" y="960"/>
                    <a:pt x="1279" y="891"/>
                  </a:cubicBezTo>
                  <a:cubicBezTo>
                    <a:pt x="1302" y="800"/>
                    <a:pt x="1324" y="731"/>
                    <a:pt x="1324" y="640"/>
                  </a:cubicBezTo>
                  <a:cubicBezTo>
                    <a:pt x="1324" y="594"/>
                    <a:pt x="1302" y="526"/>
                    <a:pt x="1279" y="480"/>
                  </a:cubicBezTo>
                  <a:cubicBezTo>
                    <a:pt x="1279" y="435"/>
                    <a:pt x="1256" y="389"/>
                    <a:pt x="1233" y="343"/>
                  </a:cubicBezTo>
                  <a:cubicBezTo>
                    <a:pt x="1210" y="298"/>
                    <a:pt x="1187" y="275"/>
                    <a:pt x="1142" y="229"/>
                  </a:cubicBezTo>
                  <a:cubicBezTo>
                    <a:pt x="1142" y="229"/>
                    <a:pt x="1142" y="206"/>
                    <a:pt x="1119" y="206"/>
                  </a:cubicBezTo>
                  <a:cubicBezTo>
                    <a:pt x="1119" y="184"/>
                    <a:pt x="1096" y="161"/>
                    <a:pt x="1096" y="161"/>
                  </a:cubicBezTo>
                  <a:cubicBezTo>
                    <a:pt x="1050" y="138"/>
                    <a:pt x="1050" y="115"/>
                    <a:pt x="1005" y="115"/>
                  </a:cubicBezTo>
                  <a:cubicBezTo>
                    <a:pt x="936" y="47"/>
                    <a:pt x="845" y="24"/>
                    <a:pt x="754" y="24"/>
                  </a:cubicBezTo>
                  <a:lnTo>
                    <a:pt x="731" y="24"/>
                  </a:lnTo>
                  <a:cubicBezTo>
                    <a:pt x="708" y="1"/>
                    <a:pt x="685"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 name="Google Shape;9741;p58"/>
            <p:cNvSpPr/>
            <p:nvPr/>
          </p:nvSpPr>
          <p:spPr>
            <a:xfrm>
              <a:off x="6082865" y="2988903"/>
              <a:ext cx="82853" cy="107582"/>
            </a:xfrm>
            <a:custGeom>
              <a:avLst/>
              <a:gdLst/>
              <a:ahLst/>
              <a:cxnLst/>
              <a:rect l="l" t="t" r="r" b="b"/>
              <a:pathLst>
                <a:path w="1759" h="2284" extrusionOk="0">
                  <a:moveTo>
                    <a:pt x="1096" y="1"/>
                  </a:moveTo>
                  <a:cubicBezTo>
                    <a:pt x="1005" y="24"/>
                    <a:pt x="936" y="47"/>
                    <a:pt x="845" y="47"/>
                  </a:cubicBezTo>
                  <a:cubicBezTo>
                    <a:pt x="799" y="69"/>
                    <a:pt x="777" y="69"/>
                    <a:pt x="731" y="92"/>
                  </a:cubicBezTo>
                  <a:cubicBezTo>
                    <a:pt x="708" y="92"/>
                    <a:pt x="663" y="92"/>
                    <a:pt x="640" y="115"/>
                  </a:cubicBezTo>
                  <a:cubicBezTo>
                    <a:pt x="623" y="109"/>
                    <a:pt x="607" y="107"/>
                    <a:pt x="593" y="107"/>
                  </a:cubicBezTo>
                  <a:cubicBezTo>
                    <a:pt x="551" y="107"/>
                    <a:pt x="526" y="132"/>
                    <a:pt x="526" y="184"/>
                  </a:cubicBezTo>
                  <a:cubicBezTo>
                    <a:pt x="503" y="206"/>
                    <a:pt x="503" y="252"/>
                    <a:pt x="480" y="275"/>
                  </a:cubicBezTo>
                  <a:cubicBezTo>
                    <a:pt x="457" y="321"/>
                    <a:pt x="457" y="343"/>
                    <a:pt x="434" y="389"/>
                  </a:cubicBezTo>
                  <a:cubicBezTo>
                    <a:pt x="411" y="435"/>
                    <a:pt x="389" y="503"/>
                    <a:pt x="366" y="572"/>
                  </a:cubicBezTo>
                  <a:cubicBezTo>
                    <a:pt x="320" y="686"/>
                    <a:pt x="252" y="800"/>
                    <a:pt x="206" y="891"/>
                  </a:cubicBezTo>
                  <a:cubicBezTo>
                    <a:pt x="183" y="960"/>
                    <a:pt x="160" y="1005"/>
                    <a:pt x="138" y="1051"/>
                  </a:cubicBezTo>
                  <a:cubicBezTo>
                    <a:pt x="115" y="1119"/>
                    <a:pt x="92" y="1188"/>
                    <a:pt x="69" y="1234"/>
                  </a:cubicBezTo>
                  <a:cubicBezTo>
                    <a:pt x="69" y="1302"/>
                    <a:pt x="46" y="1348"/>
                    <a:pt x="46" y="1416"/>
                  </a:cubicBezTo>
                  <a:cubicBezTo>
                    <a:pt x="23" y="1485"/>
                    <a:pt x="1" y="1576"/>
                    <a:pt x="1" y="1644"/>
                  </a:cubicBezTo>
                  <a:cubicBezTo>
                    <a:pt x="1" y="1713"/>
                    <a:pt x="23" y="1781"/>
                    <a:pt x="69" y="1850"/>
                  </a:cubicBezTo>
                  <a:cubicBezTo>
                    <a:pt x="69" y="1895"/>
                    <a:pt x="115" y="1941"/>
                    <a:pt x="138" y="1964"/>
                  </a:cubicBezTo>
                  <a:cubicBezTo>
                    <a:pt x="160" y="1987"/>
                    <a:pt x="183" y="2010"/>
                    <a:pt x="206" y="2032"/>
                  </a:cubicBezTo>
                  <a:cubicBezTo>
                    <a:pt x="252" y="2078"/>
                    <a:pt x="320" y="2124"/>
                    <a:pt x="366" y="2147"/>
                  </a:cubicBezTo>
                  <a:cubicBezTo>
                    <a:pt x="434" y="2169"/>
                    <a:pt x="480" y="2215"/>
                    <a:pt x="548" y="2238"/>
                  </a:cubicBezTo>
                  <a:cubicBezTo>
                    <a:pt x="617" y="2261"/>
                    <a:pt x="708" y="2261"/>
                    <a:pt x="777" y="2283"/>
                  </a:cubicBezTo>
                  <a:cubicBezTo>
                    <a:pt x="868" y="2283"/>
                    <a:pt x="936" y="2261"/>
                    <a:pt x="1028" y="2261"/>
                  </a:cubicBezTo>
                  <a:cubicBezTo>
                    <a:pt x="1096" y="2238"/>
                    <a:pt x="1165" y="2238"/>
                    <a:pt x="1233" y="2215"/>
                  </a:cubicBezTo>
                  <a:cubicBezTo>
                    <a:pt x="1302" y="2215"/>
                    <a:pt x="1347" y="2169"/>
                    <a:pt x="1416" y="2147"/>
                  </a:cubicBezTo>
                  <a:cubicBezTo>
                    <a:pt x="1484" y="2124"/>
                    <a:pt x="1553" y="2055"/>
                    <a:pt x="1598" y="1987"/>
                  </a:cubicBezTo>
                  <a:cubicBezTo>
                    <a:pt x="1667" y="1918"/>
                    <a:pt x="1735" y="1827"/>
                    <a:pt x="1735" y="1736"/>
                  </a:cubicBezTo>
                  <a:cubicBezTo>
                    <a:pt x="1758" y="1644"/>
                    <a:pt x="1758" y="1553"/>
                    <a:pt x="1758" y="1485"/>
                  </a:cubicBezTo>
                  <a:cubicBezTo>
                    <a:pt x="1758" y="1393"/>
                    <a:pt x="1758" y="1325"/>
                    <a:pt x="1758" y="1234"/>
                  </a:cubicBezTo>
                  <a:cubicBezTo>
                    <a:pt x="1758" y="1165"/>
                    <a:pt x="1735" y="1074"/>
                    <a:pt x="1735" y="982"/>
                  </a:cubicBezTo>
                  <a:cubicBezTo>
                    <a:pt x="1712" y="914"/>
                    <a:pt x="1712" y="823"/>
                    <a:pt x="1690" y="754"/>
                  </a:cubicBezTo>
                  <a:cubicBezTo>
                    <a:pt x="1667" y="617"/>
                    <a:pt x="1621" y="457"/>
                    <a:pt x="1576" y="321"/>
                  </a:cubicBezTo>
                  <a:cubicBezTo>
                    <a:pt x="1553" y="275"/>
                    <a:pt x="1553" y="252"/>
                    <a:pt x="1530" y="206"/>
                  </a:cubicBezTo>
                  <a:cubicBezTo>
                    <a:pt x="1530" y="184"/>
                    <a:pt x="1530" y="184"/>
                    <a:pt x="1530" y="161"/>
                  </a:cubicBezTo>
                  <a:cubicBezTo>
                    <a:pt x="1530" y="115"/>
                    <a:pt x="1507" y="69"/>
                    <a:pt x="1484" y="47"/>
                  </a:cubicBezTo>
                  <a:cubicBezTo>
                    <a:pt x="1439" y="24"/>
                    <a:pt x="1416"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 name="Google Shape;9742;p58"/>
            <p:cNvSpPr/>
            <p:nvPr/>
          </p:nvSpPr>
          <p:spPr>
            <a:xfrm>
              <a:off x="5476486" y="3455562"/>
              <a:ext cx="166696" cy="175268"/>
            </a:xfrm>
            <a:custGeom>
              <a:avLst/>
              <a:gdLst/>
              <a:ahLst/>
              <a:cxnLst/>
              <a:rect l="l" t="t" r="r" b="b"/>
              <a:pathLst>
                <a:path w="3539" h="3721" extrusionOk="0">
                  <a:moveTo>
                    <a:pt x="2191" y="0"/>
                  </a:moveTo>
                  <a:cubicBezTo>
                    <a:pt x="2123" y="46"/>
                    <a:pt x="2054" y="69"/>
                    <a:pt x="1963" y="114"/>
                  </a:cubicBezTo>
                  <a:cubicBezTo>
                    <a:pt x="1895" y="137"/>
                    <a:pt x="1826" y="160"/>
                    <a:pt x="1758" y="183"/>
                  </a:cubicBezTo>
                  <a:cubicBezTo>
                    <a:pt x="1689" y="206"/>
                    <a:pt x="1621" y="228"/>
                    <a:pt x="1552" y="251"/>
                  </a:cubicBezTo>
                  <a:lnTo>
                    <a:pt x="1507" y="274"/>
                  </a:lnTo>
                  <a:lnTo>
                    <a:pt x="1484" y="274"/>
                  </a:lnTo>
                  <a:cubicBezTo>
                    <a:pt x="1415" y="297"/>
                    <a:pt x="1370" y="320"/>
                    <a:pt x="1324" y="343"/>
                  </a:cubicBezTo>
                  <a:lnTo>
                    <a:pt x="1278" y="365"/>
                  </a:lnTo>
                  <a:cubicBezTo>
                    <a:pt x="1233" y="411"/>
                    <a:pt x="1210" y="434"/>
                    <a:pt x="1141" y="479"/>
                  </a:cubicBezTo>
                  <a:cubicBezTo>
                    <a:pt x="1096" y="502"/>
                    <a:pt x="1050" y="502"/>
                    <a:pt x="1004" y="502"/>
                  </a:cubicBezTo>
                  <a:cubicBezTo>
                    <a:pt x="982" y="525"/>
                    <a:pt x="959" y="525"/>
                    <a:pt x="936" y="525"/>
                  </a:cubicBezTo>
                  <a:cubicBezTo>
                    <a:pt x="913" y="548"/>
                    <a:pt x="890" y="548"/>
                    <a:pt x="867" y="571"/>
                  </a:cubicBezTo>
                  <a:lnTo>
                    <a:pt x="822" y="616"/>
                  </a:lnTo>
                  <a:lnTo>
                    <a:pt x="708" y="708"/>
                  </a:lnTo>
                  <a:cubicBezTo>
                    <a:pt x="639" y="776"/>
                    <a:pt x="571" y="822"/>
                    <a:pt x="525" y="867"/>
                  </a:cubicBezTo>
                  <a:cubicBezTo>
                    <a:pt x="502" y="867"/>
                    <a:pt x="479" y="890"/>
                    <a:pt x="457" y="913"/>
                  </a:cubicBezTo>
                  <a:lnTo>
                    <a:pt x="411" y="959"/>
                  </a:lnTo>
                  <a:lnTo>
                    <a:pt x="365" y="1004"/>
                  </a:lnTo>
                  <a:cubicBezTo>
                    <a:pt x="342" y="1004"/>
                    <a:pt x="320" y="1027"/>
                    <a:pt x="320" y="1050"/>
                  </a:cubicBezTo>
                  <a:lnTo>
                    <a:pt x="297" y="1050"/>
                  </a:lnTo>
                  <a:lnTo>
                    <a:pt x="274" y="1073"/>
                  </a:lnTo>
                  <a:cubicBezTo>
                    <a:pt x="274" y="1073"/>
                    <a:pt x="251" y="1096"/>
                    <a:pt x="251" y="1119"/>
                  </a:cubicBezTo>
                  <a:cubicBezTo>
                    <a:pt x="228" y="1119"/>
                    <a:pt x="228" y="1141"/>
                    <a:pt x="206" y="1164"/>
                  </a:cubicBezTo>
                  <a:cubicBezTo>
                    <a:pt x="183" y="1233"/>
                    <a:pt x="137" y="1301"/>
                    <a:pt x="114" y="1370"/>
                  </a:cubicBezTo>
                  <a:cubicBezTo>
                    <a:pt x="91" y="1438"/>
                    <a:pt x="69" y="1507"/>
                    <a:pt x="46" y="1552"/>
                  </a:cubicBezTo>
                  <a:cubicBezTo>
                    <a:pt x="23" y="1644"/>
                    <a:pt x="0" y="1735"/>
                    <a:pt x="0" y="1803"/>
                  </a:cubicBezTo>
                  <a:cubicBezTo>
                    <a:pt x="0" y="1872"/>
                    <a:pt x="0" y="1963"/>
                    <a:pt x="23" y="2032"/>
                  </a:cubicBezTo>
                  <a:cubicBezTo>
                    <a:pt x="23" y="2077"/>
                    <a:pt x="46" y="2100"/>
                    <a:pt x="46" y="2146"/>
                  </a:cubicBezTo>
                  <a:lnTo>
                    <a:pt x="69" y="2191"/>
                  </a:lnTo>
                  <a:cubicBezTo>
                    <a:pt x="69" y="2214"/>
                    <a:pt x="91" y="2237"/>
                    <a:pt x="91" y="2283"/>
                  </a:cubicBezTo>
                  <a:cubicBezTo>
                    <a:pt x="114" y="2328"/>
                    <a:pt x="137" y="2374"/>
                    <a:pt x="160" y="2442"/>
                  </a:cubicBezTo>
                  <a:cubicBezTo>
                    <a:pt x="183" y="2488"/>
                    <a:pt x="228" y="2511"/>
                    <a:pt x="251" y="2557"/>
                  </a:cubicBezTo>
                  <a:cubicBezTo>
                    <a:pt x="251" y="2579"/>
                    <a:pt x="274" y="2579"/>
                    <a:pt x="274" y="2602"/>
                  </a:cubicBezTo>
                  <a:lnTo>
                    <a:pt x="297" y="2625"/>
                  </a:lnTo>
                  <a:cubicBezTo>
                    <a:pt x="342" y="2694"/>
                    <a:pt x="365" y="2739"/>
                    <a:pt x="411" y="2785"/>
                  </a:cubicBezTo>
                  <a:cubicBezTo>
                    <a:pt x="434" y="2830"/>
                    <a:pt x="457" y="2853"/>
                    <a:pt x="479" y="2876"/>
                  </a:cubicBezTo>
                  <a:cubicBezTo>
                    <a:pt x="502" y="2899"/>
                    <a:pt x="525" y="2922"/>
                    <a:pt x="548" y="2967"/>
                  </a:cubicBezTo>
                  <a:cubicBezTo>
                    <a:pt x="571" y="2990"/>
                    <a:pt x="594" y="3013"/>
                    <a:pt x="616" y="3036"/>
                  </a:cubicBezTo>
                  <a:cubicBezTo>
                    <a:pt x="639" y="3059"/>
                    <a:pt x="662" y="3104"/>
                    <a:pt x="685" y="3127"/>
                  </a:cubicBezTo>
                  <a:lnTo>
                    <a:pt x="822" y="3287"/>
                  </a:lnTo>
                  <a:cubicBezTo>
                    <a:pt x="867" y="3355"/>
                    <a:pt x="913" y="3401"/>
                    <a:pt x="959" y="3447"/>
                  </a:cubicBezTo>
                  <a:cubicBezTo>
                    <a:pt x="982" y="3470"/>
                    <a:pt x="1027" y="3515"/>
                    <a:pt x="1050" y="3538"/>
                  </a:cubicBezTo>
                  <a:cubicBezTo>
                    <a:pt x="1073" y="3538"/>
                    <a:pt x="1073" y="3538"/>
                    <a:pt x="1096" y="3561"/>
                  </a:cubicBezTo>
                  <a:cubicBezTo>
                    <a:pt x="1096" y="3561"/>
                    <a:pt x="1119" y="3584"/>
                    <a:pt x="1119" y="3584"/>
                  </a:cubicBezTo>
                  <a:cubicBezTo>
                    <a:pt x="1141" y="3584"/>
                    <a:pt x="1164" y="3607"/>
                    <a:pt x="1164" y="3607"/>
                  </a:cubicBezTo>
                  <a:cubicBezTo>
                    <a:pt x="1210" y="3652"/>
                    <a:pt x="1256" y="3675"/>
                    <a:pt x="1301" y="3698"/>
                  </a:cubicBezTo>
                  <a:cubicBezTo>
                    <a:pt x="1324" y="3698"/>
                    <a:pt x="1324" y="3721"/>
                    <a:pt x="1347" y="3721"/>
                  </a:cubicBezTo>
                  <a:cubicBezTo>
                    <a:pt x="1392" y="3721"/>
                    <a:pt x="1461" y="3698"/>
                    <a:pt x="1507" y="3698"/>
                  </a:cubicBezTo>
                  <a:cubicBezTo>
                    <a:pt x="1598" y="3675"/>
                    <a:pt x="1689" y="3652"/>
                    <a:pt x="1780" y="3652"/>
                  </a:cubicBezTo>
                  <a:lnTo>
                    <a:pt x="1826" y="3652"/>
                  </a:lnTo>
                  <a:cubicBezTo>
                    <a:pt x="1849" y="3629"/>
                    <a:pt x="1895" y="3629"/>
                    <a:pt x="1917" y="3629"/>
                  </a:cubicBezTo>
                  <a:cubicBezTo>
                    <a:pt x="1963" y="3629"/>
                    <a:pt x="2009" y="3607"/>
                    <a:pt x="2054" y="3607"/>
                  </a:cubicBezTo>
                  <a:lnTo>
                    <a:pt x="2100" y="3607"/>
                  </a:lnTo>
                  <a:cubicBezTo>
                    <a:pt x="2146" y="3584"/>
                    <a:pt x="2191" y="3561"/>
                    <a:pt x="2260" y="3561"/>
                  </a:cubicBezTo>
                  <a:cubicBezTo>
                    <a:pt x="2328" y="3538"/>
                    <a:pt x="2397" y="3492"/>
                    <a:pt x="2488" y="3470"/>
                  </a:cubicBezTo>
                  <a:lnTo>
                    <a:pt x="2511" y="3470"/>
                  </a:lnTo>
                  <a:cubicBezTo>
                    <a:pt x="2579" y="3447"/>
                    <a:pt x="2648" y="3424"/>
                    <a:pt x="2693" y="3401"/>
                  </a:cubicBezTo>
                  <a:cubicBezTo>
                    <a:pt x="2762" y="3378"/>
                    <a:pt x="2808" y="3333"/>
                    <a:pt x="2876" y="3287"/>
                  </a:cubicBezTo>
                  <a:cubicBezTo>
                    <a:pt x="2945" y="3241"/>
                    <a:pt x="3013" y="3196"/>
                    <a:pt x="3059" y="3150"/>
                  </a:cubicBezTo>
                  <a:cubicBezTo>
                    <a:pt x="3104" y="3104"/>
                    <a:pt x="3150" y="3059"/>
                    <a:pt x="3196" y="3013"/>
                  </a:cubicBezTo>
                  <a:cubicBezTo>
                    <a:pt x="3241" y="2945"/>
                    <a:pt x="3287" y="2876"/>
                    <a:pt x="3333" y="2808"/>
                  </a:cubicBezTo>
                  <a:cubicBezTo>
                    <a:pt x="3378" y="2739"/>
                    <a:pt x="3424" y="2671"/>
                    <a:pt x="3447" y="2579"/>
                  </a:cubicBezTo>
                  <a:cubicBezTo>
                    <a:pt x="3470" y="2557"/>
                    <a:pt x="3470" y="2511"/>
                    <a:pt x="3470" y="2488"/>
                  </a:cubicBezTo>
                  <a:cubicBezTo>
                    <a:pt x="3470" y="2465"/>
                    <a:pt x="3492" y="2442"/>
                    <a:pt x="3492" y="2420"/>
                  </a:cubicBezTo>
                  <a:cubicBezTo>
                    <a:pt x="3515" y="2351"/>
                    <a:pt x="3538" y="2283"/>
                    <a:pt x="3538" y="2214"/>
                  </a:cubicBezTo>
                  <a:cubicBezTo>
                    <a:pt x="3538" y="2146"/>
                    <a:pt x="3515" y="2077"/>
                    <a:pt x="3515" y="2009"/>
                  </a:cubicBezTo>
                  <a:cubicBezTo>
                    <a:pt x="3492" y="1917"/>
                    <a:pt x="3492" y="1849"/>
                    <a:pt x="3470" y="1780"/>
                  </a:cubicBezTo>
                  <a:cubicBezTo>
                    <a:pt x="3447" y="1712"/>
                    <a:pt x="3401" y="1644"/>
                    <a:pt x="3355" y="1552"/>
                  </a:cubicBezTo>
                  <a:cubicBezTo>
                    <a:pt x="3310" y="1461"/>
                    <a:pt x="3241" y="1370"/>
                    <a:pt x="3196" y="1278"/>
                  </a:cubicBezTo>
                  <a:lnTo>
                    <a:pt x="3173" y="1233"/>
                  </a:lnTo>
                  <a:cubicBezTo>
                    <a:pt x="3127" y="1141"/>
                    <a:pt x="3082" y="1050"/>
                    <a:pt x="3013" y="959"/>
                  </a:cubicBezTo>
                  <a:cubicBezTo>
                    <a:pt x="2990" y="913"/>
                    <a:pt x="2967" y="867"/>
                    <a:pt x="2945" y="822"/>
                  </a:cubicBezTo>
                  <a:cubicBezTo>
                    <a:pt x="2922" y="799"/>
                    <a:pt x="2899" y="753"/>
                    <a:pt x="2876" y="708"/>
                  </a:cubicBezTo>
                  <a:lnTo>
                    <a:pt x="2830" y="662"/>
                  </a:lnTo>
                  <a:cubicBezTo>
                    <a:pt x="2808" y="594"/>
                    <a:pt x="2762" y="525"/>
                    <a:pt x="2716" y="457"/>
                  </a:cubicBezTo>
                  <a:cubicBezTo>
                    <a:pt x="2671" y="411"/>
                    <a:pt x="2625" y="365"/>
                    <a:pt x="2579" y="320"/>
                  </a:cubicBezTo>
                  <a:cubicBezTo>
                    <a:pt x="2557" y="251"/>
                    <a:pt x="2511" y="206"/>
                    <a:pt x="2465" y="160"/>
                  </a:cubicBezTo>
                  <a:lnTo>
                    <a:pt x="2465" y="137"/>
                  </a:lnTo>
                  <a:cubicBezTo>
                    <a:pt x="2442" y="114"/>
                    <a:pt x="2420" y="91"/>
                    <a:pt x="2420" y="69"/>
                  </a:cubicBezTo>
                  <a:cubicBezTo>
                    <a:pt x="2397" y="69"/>
                    <a:pt x="2397" y="46"/>
                    <a:pt x="2374" y="46"/>
                  </a:cubicBezTo>
                  <a:cubicBezTo>
                    <a:pt x="2374" y="46"/>
                    <a:pt x="2374" y="46"/>
                    <a:pt x="2374" y="23"/>
                  </a:cubicBezTo>
                  <a:cubicBezTo>
                    <a:pt x="2351" y="23"/>
                    <a:pt x="2328" y="23"/>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 name="Google Shape;9743;p58"/>
            <p:cNvSpPr/>
            <p:nvPr/>
          </p:nvSpPr>
          <p:spPr>
            <a:xfrm>
              <a:off x="5243177" y="4167303"/>
              <a:ext cx="163446" cy="137681"/>
            </a:xfrm>
            <a:custGeom>
              <a:avLst/>
              <a:gdLst/>
              <a:ahLst/>
              <a:cxnLst/>
              <a:rect l="l" t="t" r="r" b="b"/>
              <a:pathLst>
                <a:path w="3470" h="2923" extrusionOk="0">
                  <a:moveTo>
                    <a:pt x="708" y="0"/>
                  </a:moveTo>
                  <a:cubicBezTo>
                    <a:pt x="685" y="23"/>
                    <a:pt x="639" y="46"/>
                    <a:pt x="593" y="69"/>
                  </a:cubicBezTo>
                  <a:cubicBezTo>
                    <a:pt x="571" y="69"/>
                    <a:pt x="548" y="92"/>
                    <a:pt x="548" y="92"/>
                  </a:cubicBezTo>
                  <a:cubicBezTo>
                    <a:pt x="525" y="115"/>
                    <a:pt x="502" y="115"/>
                    <a:pt x="457" y="115"/>
                  </a:cubicBezTo>
                  <a:cubicBezTo>
                    <a:pt x="434" y="137"/>
                    <a:pt x="411" y="183"/>
                    <a:pt x="388" y="206"/>
                  </a:cubicBezTo>
                  <a:cubicBezTo>
                    <a:pt x="320" y="274"/>
                    <a:pt x="274" y="343"/>
                    <a:pt x="251" y="411"/>
                  </a:cubicBezTo>
                  <a:cubicBezTo>
                    <a:pt x="205" y="480"/>
                    <a:pt x="160" y="548"/>
                    <a:pt x="137" y="640"/>
                  </a:cubicBezTo>
                  <a:cubicBezTo>
                    <a:pt x="114" y="662"/>
                    <a:pt x="114" y="708"/>
                    <a:pt x="91" y="754"/>
                  </a:cubicBezTo>
                  <a:cubicBezTo>
                    <a:pt x="91" y="777"/>
                    <a:pt x="91" y="799"/>
                    <a:pt x="68" y="822"/>
                  </a:cubicBezTo>
                  <a:cubicBezTo>
                    <a:pt x="46" y="959"/>
                    <a:pt x="23" y="1073"/>
                    <a:pt x="23" y="1210"/>
                  </a:cubicBezTo>
                  <a:lnTo>
                    <a:pt x="23" y="1256"/>
                  </a:lnTo>
                  <a:cubicBezTo>
                    <a:pt x="0" y="1347"/>
                    <a:pt x="0" y="1416"/>
                    <a:pt x="0" y="1484"/>
                  </a:cubicBezTo>
                  <a:cubicBezTo>
                    <a:pt x="0" y="1553"/>
                    <a:pt x="23" y="1621"/>
                    <a:pt x="23" y="1690"/>
                  </a:cubicBezTo>
                  <a:cubicBezTo>
                    <a:pt x="23" y="1781"/>
                    <a:pt x="46" y="1849"/>
                    <a:pt x="46" y="1918"/>
                  </a:cubicBezTo>
                  <a:lnTo>
                    <a:pt x="68" y="1941"/>
                  </a:lnTo>
                  <a:cubicBezTo>
                    <a:pt x="68" y="2009"/>
                    <a:pt x="91" y="2078"/>
                    <a:pt x="114" y="2146"/>
                  </a:cubicBezTo>
                  <a:cubicBezTo>
                    <a:pt x="137" y="2192"/>
                    <a:pt x="137" y="2237"/>
                    <a:pt x="160" y="2283"/>
                  </a:cubicBezTo>
                  <a:cubicBezTo>
                    <a:pt x="183" y="2306"/>
                    <a:pt x="205" y="2329"/>
                    <a:pt x="228" y="2351"/>
                  </a:cubicBezTo>
                  <a:cubicBezTo>
                    <a:pt x="274" y="2397"/>
                    <a:pt x="320" y="2443"/>
                    <a:pt x="342" y="2466"/>
                  </a:cubicBezTo>
                  <a:cubicBezTo>
                    <a:pt x="411" y="2534"/>
                    <a:pt x="479" y="2557"/>
                    <a:pt x="548" y="2580"/>
                  </a:cubicBezTo>
                  <a:cubicBezTo>
                    <a:pt x="593" y="2580"/>
                    <a:pt x="616" y="2603"/>
                    <a:pt x="662" y="2603"/>
                  </a:cubicBezTo>
                  <a:lnTo>
                    <a:pt x="685" y="2603"/>
                  </a:lnTo>
                  <a:cubicBezTo>
                    <a:pt x="708" y="2603"/>
                    <a:pt x="753" y="2580"/>
                    <a:pt x="776" y="2580"/>
                  </a:cubicBezTo>
                  <a:cubicBezTo>
                    <a:pt x="845" y="2580"/>
                    <a:pt x="890" y="2534"/>
                    <a:pt x="936" y="2511"/>
                  </a:cubicBezTo>
                  <a:cubicBezTo>
                    <a:pt x="1004" y="2488"/>
                    <a:pt x="1050" y="2443"/>
                    <a:pt x="1073" y="2420"/>
                  </a:cubicBezTo>
                  <a:cubicBezTo>
                    <a:pt x="1096" y="2397"/>
                    <a:pt x="1118" y="2374"/>
                    <a:pt x="1164" y="2329"/>
                  </a:cubicBezTo>
                  <a:cubicBezTo>
                    <a:pt x="1164" y="2351"/>
                    <a:pt x="1164" y="2374"/>
                    <a:pt x="1164" y="2374"/>
                  </a:cubicBezTo>
                  <a:cubicBezTo>
                    <a:pt x="1210" y="2443"/>
                    <a:pt x="1233" y="2488"/>
                    <a:pt x="1255" y="2557"/>
                  </a:cubicBezTo>
                  <a:cubicBezTo>
                    <a:pt x="1278" y="2580"/>
                    <a:pt x="1301" y="2603"/>
                    <a:pt x="1324" y="2625"/>
                  </a:cubicBezTo>
                  <a:cubicBezTo>
                    <a:pt x="1347" y="2648"/>
                    <a:pt x="1370" y="2671"/>
                    <a:pt x="1392" y="2694"/>
                  </a:cubicBezTo>
                  <a:cubicBezTo>
                    <a:pt x="1438" y="2717"/>
                    <a:pt x="1461" y="2739"/>
                    <a:pt x="1484" y="2762"/>
                  </a:cubicBezTo>
                  <a:cubicBezTo>
                    <a:pt x="1529" y="2785"/>
                    <a:pt x="1575" y="2785"/>
                    <a:pt x="1621" y="2808"/>
                  </a:cubicBezTo>
                  <a:lnTo>
                    <a:pt x="1666" y="2808"/>
                  </a:lnTo>
                  <a:cubicBezTo>
                    <a:pt x="1712" y="2808"/>
                    <a:pt x="1758" y="2785"/>
                    <a:pt x="1826" y="2785"/>
                  </a:cubicBezTo>
                  <a:cubicBezTo>
                    <a:pt x="1872" y="2762"/>
                    <a:pt x="1895" y="2739"/>
                    <a:pt x="1940" y="2717"/>
                  </a:cubicBezTo>
                  <a:cubicBezTo>
                    <a:pt x="1963" y="2717"/>
                    <a:pt x="1986" y="2694"/>
                    <a:pt x="2009" y="2671"/>
                  </a:cubicBezTo>
                  <a:lnTo>
                    <a:pt x="2031" y="2648"/>
                  </a:lnTo>
                  <a:cubicBezTo>
                    <a:pt x="2031" y="2648"/>
                    <a:pt x="2054" y="2648"/>
                    <a:pt x="2054" y="2625"/>
                  </a:cubicBezTo>
                  <a:lnTo>
                    <a:pt x="2100" y="2603"/>
                  </a:lnTo>
                  <a:cubicBezTo>
                    <a:pt x="2123" y="2580"/>
                    <a:pt x="2168" y="2534"/>
                    <a:pt x="2191" y="2511"/>
                  </a:cubicBezTo>
                  <a:cubicBezTo>
                    <a:pt x="2214" y="2534"/>
                    <a:pt x="2214" y="2557"/>
                    <a:pt x="2237" y="2603"/>
                  </a:cubicBezTo>
                  <a:cubicBezTo>
                    <a:pt x="2260" y="2625"/>
                    <a:pt x="2283" y="2648"/>
                    <a:pt x="2283" y="2694"/>
                  </a:cubicBezTo>
                  <a:cubicBezTo>
                    <a:pt x="2305" y="2717"/>
                    <a:pt x="2305" y="2717"/>
                    <a:pt x="2328" y="2739"/>
                  </a:cubicBezTo>
                  <a:cubicBezTo>
                    <a:pt x="2351" y="2785"/>
                    <a:pt x="2374" y="2831"/>
                    <a:pt x="2420" y="2854"/>
                  </a:cubicBezTo>
                  <a:cubicBezTo>
                    <a:pt x="2442" y="2876"/>
                    <a:pt x="2442" y="2876"/>
                    <a:pt x="2465" y="2899"/>
                  </a:cubicBezTo>
                  <a:cubicBezTo>
                    <a:pt x="2488" y="2899"/>
                    <a:pt x="2488" y="2899"/>
                    <a:pt x="2511" y="2922"/>
                  </a:cubicBezTo>
                  <a:lnTo>
                    <a:pt x="2716" y="2922"/>
                  </a:lnTo>
                  <a:cubicBezTo>
                    <a:pt x="2762" y="2922"/>
                    <a:pt x="2785" y="2899"/>
                    <a:pt x="2808" y="2899"/>
                  </a:cubicBezTo>
                  <a:cubicBezTo>
                    <a:pt x="2853" y="2899"/>
                    <a:pt x="2876" y="2876"/>
                    <a:pt x="2899" y="2854"/>
                  </a:cubicBezTo>
                  <a:cubicBezTo>
                    <a:pt x="2944" y="2854"/>
                    <a:pt x="2967" y="2831"/>
                    <a:pt x="2990" y="2808"/>
                  </a:cubicBezTo>
                  <a:cubicBezTo>
                    <a:pt x="3036" y="2762"/>
                    <a:pt x="3081" y="2717"/>
                    <a:pt x="3127" y="2671"/>
                  </a:cubicBezTo>
                  <a:cubicBezTo>
                    <a:pt x="3196" y="2603"/>
                    <a:pt x="3241" y="2534"/>
                    <a:pt x="3287" y="2466"/>
                  </a:cubicBezTo>
                  <a:cubicBezTo>
                    <a:pt x="3355" y="2351"/>
                    <a:pt x="3401" y="2192"/>
                    <a:pt x="3424" y="2009"/>
                  </a:cubicBezTo>
                  <a:cubicBezTo>
                    <a:pt x="3447" y="1941"/>
                    <a:pt x="3447" y="1849"/>
                    <a:pt x="3447" y="1781"/>
                  </a:cubicBezTo>
                  <a:cubicBezTo>
                    <a:pt x="3469" y="1735"/>
                    <a:pt x="3447" y="1690"/>
                    <a:pt x="3447" y="1644"/>
                  </a:cubicBezTo>
                  <a:cubicBezTo>
                    <a:pt x="3447" y="1621"/>
                    <a:pt x="3447" y="1598"/>
                    <a:pt x="3447" y="1553"/>
                  </a:cubicBezTo>
                  <a:cubicBezTo>
                    <a:pt x="3447" y="1530"/>
                    <a:pt x="3447" y="1507"/>
                    <a:pt x="3447" y="1461"/>
                  </a:cubicBezTo>
                  <a:cubicBezTo>
                    <a:pt x="3447" y="1416"/>
                    <a:pt x="3447" y="1370"/>
                    <a:pt x="3447" y="1324"/>
                  </a:cubicBezTo>
                  <a:cubicBezTo>
                    <a:pt x="3447" y="1324"/>
                    <a:pt x="3447" y="1301"/>
                    <a:pt x="3447" y="1301"/>
                  </a:cubicBezTo>
                  <a:cubicBezTo>
                    <a:pt x="3447" y="1279"/>
                    <a:pt x="3447" y="1256"/>
                    <a:pt x="3447" y="1256"/>
                  </a:cubicBezTo>
                  <a:cubicBezTo>
                    <a:pt x="3447" y="1210"/>
                    <a:pt x="3447" y="1165"/>
                    <a:pt x="3447" y="1142"/>
                  </a:cubicBezTo>
                  <a:cubicBezTo>
                    <a:pt x="3447" y="1073"/>
                    <a:pt x="3424" y="982"/>
                    <a:pt x="3424" y="913"/>
                  </a:cubicBezTo>
                  <a:cubicBezTo>
                    <a:pt x="3424" y="868"/>
                    <a:pt x="3401" y="822"/>
                    <a:pt x="3401" y="777"/>
                  </a:cubicBezTo>
                  <a:cubicBezTo>
                    <a:pt x="3378" y="754"/>
                    <a:pt x="3378" y="731"/>
                    <a:pt x="3355" y="685"/>
                  </a:cubicBezTo>
                  <a:lnTo>
                    <a:pt x="3355" y="662"/>
                  </a:lnTo>
                  <a:cubicBezTo>
                    <a:pt x="3310" y="594"/>
                    <a:pt x="3241" y="525"/>
                    <a:pt x="3173" y="457"/>
                  </a:cubicBezTo>
                  <a:cubicBezTo>
                    <a:pt x="3150" y="434"/>
                    <a:pt x="3127" y="411"/>
                    <a:pt x="3081" y="388"/>
                  </a:cubicBezTo>
                  <a:lnTo>
                    <a:pt x="3059" y="366"/>
                  </a:lnTo>
                  <a:cubicBezTo>
                    <a:pt x="3036" y="343"/>
                    <a:pt x="3013" y="343"/>
                    <a:pt x="2990" y="320"/>
                  </a:cubicBezTo>
                  <a:lnTo>
                    <a:pt x="2876" y="320"/>
                  </a:lnTo>
                  <a:cubicBezTo>
                    <a:pt x="2853" y="320"/>
                    <a:pt x="2830" y="343"/>
                    <a:pt x="2808" y="343"/>
                  </a:cubicBezTo>
                  <a:lnTo>
                    <a:pt x="2762" y="366"/>
                  </a:lnTo>
                  <a:cubicBezTo>
                    <a:pt x="2716" y="366"/>
                    <a:pt x="2693" y="388"/>
                    <a:pt x="2648" y="411"/>
                  </a:cubicBezTo>
                  <a:cubicBezTo>
                    <a:pt x="2625" y="434"/>
                    <a:pt x="2579" y="457"/>
                    <a:pt x="2556" y="480"/>
                  </a:cubicBezTo>
                  <a:lnTo>
                    <a:pt x="2534" y="480"/>
                  </a:lnTo>
                  <a:cubicBezTo>
                    <a:pt x="2534" y="503"/>
                    <a:pt x="2511" y="503"/>
                    <a:pt x="2511" y="525"/>
                  </a:cubicBezTo>
                  <a:cubicBezTo>
                    <a:pt x="2488" y="525"/>
                    <a:pt x="2488" y="548"/>
                    <a:pt x="2488" y="548"/>
                  </a:cubicBezTo>
                  <a:cubicBezTo>
                    <a:pt x="2465" y="571"/>
                    <a:pt x="2420" y="594"/>
                    <a:pt x="2397" y="594"/>
                  </a:cubicBezTo>
                  <a:lnTo>
                    <a:pt x="2374" y="594"/>
                  </a:lnTo>
                  <a:cubicBezTo>
                    <a:pt x="2305" y="594"/>
                    <a:pt x="2260" y="571"/>
                    <a:pt x="2237" y="503"/>
                  </a:cubicBezTo>
                  <a:lnTo>
                    <a:pt x="2214" y="480"/>
                  </a:lnTo>
                  <a:cubicBezTo>
                    <a:pt x="2214" y="480"/>
                    <a:pt x="2214" y="457"/>
                    <a:pt x="2191" y="434"/>
                  </a:cubicBezTo>
                  <a:cubicBezTo>
                    <a:pt x="2191" y="434"/>
                    <a:pt x="2191" y="411"/>
                    <a:pt x="2168" y="411"/>
                  </a:cubicBezTo>
                  <a:cubicBezTo>
                    <a:pt x="2123" y="366"/>
                    <a:pt x="2054" y="320"/>
                    <a:pt x="1963" y="274"/>
                  </a:cubicBezTo>
                  <a:cubicBezTo>
                    <a:pt x="1940" y="252"/>
                    <a:pt x="1917" y="252"/>
                    <a:pt x="1895" y="229"/>
                  </a:cubicBezTo>
                  <a:lnTo>
                    <a:pt x="1849" y="229"/>
                  </a:lnTo>
                  <a:cubicBezTo>
                    <a:pt x="1826" y="229"/>
                    <a:pt x="1803" y="229"/>
                    <a:pt x="1758" y="252"/>
                  </a:cubicBezTo>
                  <a:lnTo>
                    <a:pt x="1621" y="252"/>
                  </a:lnTo>
                  <a:cubicBezTo>
                    <a:pt x="1598" y="274"/>
                    <a:pt x="1575" y="297"/>
                    <a:pt x="1552" y="297"/>
                  </a:cubicBezTo>
                  <a:cubicBezTo>
                    <a:pt x="1529" y="320"/>
                    <a:pt x="1506" y="320"/>
                    <a:pt x="1506" y="320"/>
                  </a:cubicBezTo>
                  <a:lnTo>
                    <a:pt x="1484" y="343"/>
                  </a:lnTo>
                  <a:cubicBezTo>
                    <a:pt x="1461" y="343"/>
                    <a:pt x="1461" y="366"/>
                    <a:pt x="1438" y="366"/>
                  </a:cubicBezTo>
                  <a:cubicBezTo>
                    <a:pt x="1415" y="366"/>
                    <a:pt x="1392" y="388"/>
                    <a:pt x="1370" y="388"/>
                  </a:cubicBezTo>
                  <a:cubicBezTo>
                    <a:pt x="1347" y="388"/>
                    <a:pt x="1324" y="388"/>
                    <a:pt x="1324" y="366"/>
                  </a:cubicBezTo>
                  <a:cubicBezTo>
                    <a:pt x="1278" y="366"/>
                    <a:pt x="1278" y="343"/>
                    <a:pt x="1255" y="320"/>
                  </a:cubicBezTo>
                  <a:cubicBezTo>
                    <a:pt x="1233" y="297"/>
                    <a:pt x="1210" y="297"/>
                    <a:pt x="1210" y="274"/>
                  </a:cubicBezTo>
                  <a:lnTo>
                    <a:pt x="1210" y="252"/>
                  </a:lnTo>
                  <a:lnTo>
                    <a:pt x="1187" y="229"/>
                  </a:lnTo>
                  <a:lnTo>
                    <a:pt x="1164" y="206"/>
                  </a:lnTo>
                  <a:cubicBezTo>
                    <a:pt x="1164" y="183"/>
                    <a:pt x="1141" y="183"/>
                    <a:pt x="1141" y="160"/>
                  </a:cubicBezTo>
                  <a:lnTo>
                    <a:pt x="1118" y="137"/>
                  </a:lnTo>
                  <a:cubicBezTo>
                    <a:pt x="1118" y="115"/>
                    <a:pt x="1096" y="92"/>
                    <a:pt x="1073" y="69"/>
                  </a:cubicBezTo>
                  <a:cubicBezTo>
                    <a:pt x="1073" y="69"/>
                    <a:pt x="1073" y="69"/>
                    <a:pt x="1050" y="46"/>
                  </a:cubicBezTo>
                  <a:cubicBezTo>
                    <a:pt x="1004" y="46"/>
                    <a:pt x="982" y="23"/>
                    <a:pt x="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 name="Google Shape;9744;p58"/>
            <p:cNvSpPr/>
            <p:nvPr/>
          </p:nvSpPr>
          <p:spPr>
            <a:xfrm>
              <a:off x="5437766" y="4201689"/>
              <a:ext cx="164529" cy="123691"/>
            </a:xfrm>
            <a:custGeom>
              <a:avLst/>
              <a:gdLst/>
              <a:ahLst/>
              <a:cxnLst/>
              <a:rect l="l" t="t" r="r" b="b"/>
              <a:pathLst>
                <a:path w="3493" h="2626" extrusionOk="0">
                  <a:moveTo>
                    <a:pt x="822" y="1"/>
                  </a:moveTo>
                  <a:cubicBezTo>
                    <a:pt x="776" y="1"/>
                    <a:pt x="731" y="1"/>
                    <a:pt x="685" y="24"/>
                  </a:cubicBezTo>
                  <a:cubicBezTo>
                    <a:pt x="640" y="47"/>
                    <a:pt x="571" y="69"/>
                    <a:pt x="503" y="115"/>
                  </a:cubicBezTo>
                  <a:cubicBezTo>
                    <a:pt x="457" y="138"/>
                    <a:pt x="434" y="161"/>
                    <a:pt x="388" y="206"/>
                  </a:cubicBezTo>
                  <a:cubicBezTo>
                    <a:pt x="366" y="229"/>
                    <a:pt x="320" y="252"/>
                    <a:pt x="297" y="275"/>
                  </a:cubicBezTo>
                  <a:lnTo>
                    <a:pt x="251" y="343"/>
                  </a:lnTo>
                  <a:cubicBezTo>
                    <a:pt x="206" y="366"/>
                    <a:pt x="183" y="412"/>
                    <a:pt x="160" y="435"/>
                  </a:cubicBezTo>
                  <a:cubicBezTo>
                    <a:pt x="160" y="457"/>
                    <a:pt x="160" y="457"/>
                    <a:pt x="160" y="480"/>
                  </a:cubicBezTo>
                  <a:lnTo>
                    <a:pt x="137" y="503"/>
                  </a:lnTo>
                  <a:cubicBezTo>
                    <a:pt x="137" y="549"/>
                    <a:pt x="115" y="594"/>
                    <a:pt x="69" y="617"/>
                  </a:cubicBezTo>
                  <a:cubicBezTo>
                    <a:pt x="46" y="686"/>
                    <a:pt x="23" y="754"/>
                    <a:pt x="23" y="800"/>
                  </a:cubicBezTo>
                  <a:cubicBezTo>
                    <a:pt x="0" y="891"/>
                    <a:pt x="0" y="982"/>
                    <a:pt x="0" y="1074"/>
                  </a:cubicBezTo>
                  <a:cubicBezTo>
                    <a:pt x="0" y="1142"/>
                    <a:pt x="0" y="1188"/>
                    <a:pt x="0" y="1233"/>
                  </a:cubicBezTo>
                  <a:lnTo>
                    <a:pt x="23" y="1302"/>
                  </a:lnTo>
                  <a:cubicBezTo>
                    <a:pt x="23" y="1416"/>
                    <a:pt x="23" y="1507"/>
                    <a:pt x="23" y="1599"/>
                  </a:cubicBezTo>
                  <a:cubicBezTo>
                    <a:pt x="46" y="1690"/>
                    <a:pt x="46" y="1781"/>
                    <a:pt x="69" y="1873"/>
                  </a:cubicBezTo>
                  <a:cubicBezTo>
                    <a:pt x="92" y="2009"/>
                    <a:pt x="137" y="2124"/>
                    <a:pt x="183" y="2215"/>
                  </a:cubicBezTo>
                  <a:cubicBezTo>
                    <a:pt x="206" y="2283"/>
                    <a:pt x="229" y="2352"/>
                    <a:pt x="251" y="2398"/>
                  </a:cubicBezTo>
                  <a:cubicBezTo>
                    <a:pt x="297" y="2489"/>
                    <a:pt x="388" y="2534"/>
                    <a:pt x="480" y="2580"/>
                  </a:cubicBezTo>
                  <a:lnTo>
                    <a:pt x="571" y="2580"/>
                  </a:lnTo>
                  <a:cubicBezTo>
                    <a:pt x="640" y="2580"/>
                    <a:pt x="731" y="2557"/>
                    <a:pt x="799" y="2534"/>
                  </a:cubicBezTo>
                  <a:cubicBezTo>
                    <a:pt x="868" y="2489"/>
                    <a:pt x="936" y="2420"/>
                    <a:pt x="1005" y="2375"/>
                  </a:cubicBezTo>
                  <a:cubicBezTo>
                    <a:pt x="1028" y="2352"/>
                    <a:pt x="1050" y="2306"/>
                    <a:pt x="1096" y="2283"/>
                  </a:cubicBezTo>
                  <a:lnTo>
                    <a:pt x="1119" y="2238"/>
                  </a:lnTo>
                  <a:cubicBezTo>
                    <a:pt x="1142" y="2283"/>
                    <a:pt x="1142" y="2306"/>
                    <a:pt x="1164" y="2329"/>
                  </a:cubicBezTo>
                  <a:cubicBezTo>
                    <a:pt x="1187" y="2375"/>
                    <a:pt x="1210" y="2420"/>
                    <a:pt x="1256" y="2466"/>
                  </a:cubicBezTo>
                  <a:cubicBezTo>
                    <a:pt x="1370" y="2557"/>
                    <a:pt x="1484" y="2603"/>
                    <a:pt x="1598" y="2626"/>
                  </a:cubicBezTo>
                  <a:lnTo>
                    <a:pt x="1689" y="2626"/>
                  </a:lnTo>
                  <a:cubicBezTo>
                    <a:pt x="1804" y="2626"/>
                    <a:pt x="1918" y="2580"/>
                    <a:pt x="2009" y="2512"/>
                  </a:cubicBezTo>
                  <a:cubicBezTo>
                    <a:pt x="2055" y="2466"/>
                    <a:pt x="2123" y="2420"/>
                    <a:pt x="2169" y="2375"/>
                  </a:cubicBezTo>
                  <a:cubicBezTo>
                    <a:pt x="2192" y="2352"/>
                    <a:pt x="2192" y="2329"/>
                    <a:pt x="2214" y="2329"/>
                  </a:cubicBezTo>
                  <a:cubicBezTo>
                    <a:pt x="2260" y="2420"/>
                    <a:pt x="2306" y="2534"/>
                    <a:pt x="2420" y="2580"/>
                  </a:cubicBezTo>
                  <a:cubicBezTo>
                    <a:pt x="2488" y="2603"/>
                    <a:pt x="2557" y="2626"/>
                    <a:pt x="2648" y="2626"/>
                  </a:cubicBezTo>
                  <a:lnTo>
                    <a:pt x="2762" y="2626"/>
                  </a:lnTo>
                  <a:cubicBezTo>
                    <a:pt x="2808" y="2603"/>
                    <a:pt x="2831" y="2580"/>
                    <a:pt x="2876" y="2580"/>
                  </a:cubicBezTo>
                  <a:cubicBezTo>
                    <a:pt x="2945" y="2534"/>
                    <a:pt x="3013" y="2489"/>
                    <a:pt x="3082" y="2420"/>
                  </a:cubicBezTo>
                  <a:cubicBezTo>
                    <a:pt x="3127" y="2375"/>
                    <a:pt x="3173" y="2306"/>
                    <a:pt x="3219" y="2238"/>
                  </a:cubicBezTo>
                  <a:lnTo>
                    <a:pt x="3219" y="2215"/>
                  </a:lnTo>
                  <a:cubicBezTo>
                    <a:pt x="3264" y="2146"/>
                    <a:pt x="3310" y="2101"/>
                    <a:pt x="3333" y="2032"/>
                  </a:cubicBezTo>
                  <a:cubicBezTo>
                    <a:pt x="3379" y="1941"/>
                    <a:pt x="3401" y="1850"/>
                    <a:pt x="3424" y="1781"/>
                  </a:cubicBezTo>
                  <a:cubicBezTo>
                    <a:pt x="3424" y="1736"/>
                    <a:pt x="3447" y="1667"/>
                    <a:pt x="3470" y="1599"/>
                  </a:cubicBezTo>
                  <a:cubicBezTo>
                    <a:pt x="3470" y="1553"/>
                    <a:pt x="3493" y="1484"/>
                    <a:pt x="3493" y="1416"/>
                  </a:cubicBezTo>
                  <a:cubicBezTo>
                    <a:pt x="3493" y="1348"/>
                    <a:pt x="3493" y="1279"/>
                    <a:pt x="3470" y="1211"/>
                  </a:cubicBezTo>
                  <a:cubicBezTo>
                    <a:pt x="3470" y="1165"/>
                    <a:pt x="3470" y="1096"/>
                    <a:pt x="3447" y="1051"/>
                  </a:cubicBezTo>
                  <a:lnTo>
                    <a:pt x="3447" y="982"/>
                  </a:lnTo>
                  <a:cubicBezTo>
                    <a:pt x="3447" y="914"/>
                    <a:pt x="3424" y="845"/>
                    <a:pt x="3401" y="800"/>
                  </a:cubicBezTo>
                  <a:cubicBezTo>
                    <a:pt x="3401" y="754"/>
                    <a:pt x="3379" y="708"/>
                    <a:pt x="3356" y="663"/>
                  </a:cubicBezTo>
                  <a:cubicBezTo>
                    <a:pt x="3356" y="640"/>
                    <a:pt x="3356" y="617"/>
                    <a:pt x="3333" y="594"/>
                  </a:cubicBezTo>
                  <a:cubicBezTo>
                    <a:pt x="3333" y="549"/>
                    <a:pt x="3310" y="526"/>
                    <a:pt x="3310" y="480"/>
                  </a:cubicBezTo>
                  <a:cubicBezTo>
                    <a:pt x="3287" y="457"/>
                    <a:pt x="3287" y="412"/>
                    <a:pt x="3287" y="389"/>
                  </a:cubicBezTo>
                  <a:cubicBezTo>
                    <a:pt x="3264" y="343"/>
                    <a:pt x="3242" y="275"/>
                    <a:pt x="3196" y="206"/>
                  </a:cubicBezTo>
                  <a:cubicBezTo>
                    <a:pt x="3173" y="161"/>
                    <a:pt x="3150" y="138"/>
                    <a:pt x="3127" y="115"/>
                  </a:cubicBezTo>
                  <a:cubicBezTo>
                    <a:pt x="3105" y="115"/>
                    <a:pt x="3105" y="115"/>
                    <a:pt x="3105" y="92"/>
                  </a:cubicBezTo>
                  <a:lnTo>
                    <a:pt x="3059" y="69"/>
                  </a:lnTo>
                  <a:lnTo>
                    <a:pt x="3036" y="69"/>
                  </a:lnTo>
                  <a:cubicBezTo>
                    <a:pt x="2991" y="47"/>
                    <a:pt x="2968" y="47"/>
                    <a:pt x="2922" y="47"/>
                  </a:cubicBezTo>
                  <a:cubicBezTo>
                    <a:pt x="2899" y="47"/>
                    <a:pt x="2854" y="47"/>
                    <a:pt x="2808" y="69"/>
                  </a:cubicBezTo>
                  <a:cubicBezTo>
                    <a:pt x="2762" y="69"/>
                    <a:pt x="2717" y="69"/>
                    <a:pt x="2671" y="92"/>
                  </a:cubicBezTo>
                  <a:cubicBezTo>
                    <a:pt x="2648" y="92"/>
                    <a:pt x="2625" y="115"/>
                    <a:pt x="2602" y="115"/>
                  </a:cubicBezTo>
                  <a:cubicBezTo>
                    <a:pt x="2580" y="115"/>
                    <a:pt x="2580" y="138"/>
                    <a:pt x="2580" y="138"/>
                  </a:cubicBezTo>
                  <a:cubicBezTo>
                    <a:pt x="2557" y="161"/>
                    <a:pt x="2557" y="161"/>
                    <a:pt x="2534" y="183"/>
                  </a:cubicBezTo>
                  <a:cubicBezTo>
                    <a:pt x="2534" y="183"/>
                    <a:pt x="2511" y="206"/>
                    <a:pt x="2511" y="206"/>
                  </a:cubicBezTo>
                  <a:cubicBezTo>
                    <a:pt x="2488" y="252"/>
                    <a:pt x="2443" y="275"/>
                    <a:pt x="2397" y="275"/>
                  </a:cubicBezTo>
                  <a:lnTo>
                    <a:pt x="2374" y="275"/>
                  </a:lnTo>
                  <a:cubicBezTo>
                    <a:pt x="2351" y="298"/>
                    <a:pt x="2329" y="343"/>
                    <a:pt x="2306" y="366"/>
                  </a:cubicBezTo>
                  <a:cubicBezTo>
                    <a:pt x="2283" y="343"/>
                    <a:pt x="2283" y="320"/>
                    <a:pt x="2283" y="320"/>
                  </a:cubicBezTo>
                  <a:lnTo>
                    <a:pt x="2260" y="298"/>
                  </a:lnTo>
                  <a:cubicBezTo>
                    <a:pt x="2260" y="252"/>
                    <a:pt x="2237" y="229"/>
                    <a:pt x="2214" y="206"/>
                  </a:cubicBezTo>
                  <a:cubicBezTo>
                    <a:pt x="2169" y="161"/>
                    <a:pt x="2146" y="115"/>
                    <a:pt x="2100" y="92"/>
                  </a:cubicBezTo>
                  <a:cubicBezTo>
                    <a:pt x="2078" y="69"/>
                    <a:pt x="2055" y="69"/>
                    <a:pt x="2032" y="69"/>
                  </a:cubicBezTo>
                  <a:cubicBezTo>
                    <a:pt x="1986" y="47"/>
                    <a:pt x="1941" y="47"/>
                    <a:pt x="1895" y="47"/>
                  </a:cubicBezTo>
                  <a:cubicBezTo>
                    <a:pt x="1849" y="47"/>
                    <a:pt x="1826" y="47"/>
                    <a:pt x="1781" y="69"/>
                  </a:cubicBezTo>
                  <a:cubicBezTo>
                    <a:pt x="1735" y="69"/>
                    <a:pt x="1689" y="92"/>
                    <a:pt x="1644" y="115"/>
                  </a:cubicBezTo>
                  <a:cubicBezTo>
                    <a:pt x="1621" y="115"/>
                    <a:pt x="1575" y="138"/>
                    <a:pt x="1553" y="161"/>
                  </a:cubicBezTo>
                  <a:cubicBezTo>
                    <a:pt x="1530" y="183"/>
                    <a:pt x="1484" y="206"/>
                    <a:pt x="1461" y="229"/>
                  </a:cubicBezTo>
                  <a:cubicBezTo>
                    <a:pt x="1438" y="275"/>
                    <a:pt x="1416" y="320"/>
                    <a:pt x="1370" y="366"/>
                  </a:cubicBezTo>
                  <a:lnTo>
                    <a:pt x="1347" y="412"/>
                  </a:lnTo>
                  <a:cubicBezTo>
                    <a:pt x="1324" y="412"/>
                    <a:pt x="1324" y="389"/>
                    <a:pt x="1301" y="366"/>
                  </a:cubicBezTo>
                  <a:cubicBezTo>
                    <a:pt x="1301" y="366"/>
                    <a:pt x="1279" y="343"/>
                    <a:pt x="1279" y="320"/>
                  </a:cubicBezTo>
                  <a:cubicBezTo>
                    <a:pt x="1279" y="320"/>
                    <a:pt x="1256" y="298"/>
                    <a:pt x="1256" y="298"/>
                  </a:cubicBezTo>
                  <a:cubicBezTo>
                    <a:pt x="1233" y="298"/>
                    <a:pt x="1210" y="275"/>
                    <a:pt x="1187" y="252"/>
                  </a:cubicBezTo>
                  <a:cubicBezTo>
                    <a:pt x="1164" y="229"/>
                    <a:pt x="1142" y="183"/>
                    <a:pt x="1142" y="161"/>
                  </a:cubicBezTo>
                  <a:lnTo>
                    <a:pt x="1119" y="138"/>
                  </a:lnTo>
                  <a:lnTo>
                    <a:pt x="1119" y="115"/>
                  </a:lnTo>
                  <a:lnTo>
                    <a:pt x="1073" y="115"/>
                  </a:lnTo>
                  <a:cubicBezTo>
                    <a:pt x="1073" y="115"/>
                    <a:pt x="1073" y="92"/>
                    <a:pt x="1073" y="92"/>
                  </a:cubicBezTo>
                  <a:cubicBezTo>
                    <a:pt x="1050" y="92"/>
                    <a:pt x="1028" y="69"/>
                    <a:pt x="1028" y="69"/>
                  </a:cubicBezTo>
                  <a:cubicBezTo>
                    <a:pt x="982" y="47"/>
                    <a:pt x="936" y="24"/>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 name="Google Shape;9745;p58"/>
            <p:cNvSpPr/>
            <p:nvPr/>
          </p:nvSpPr>
          <p:spPr>
            <a:xfrm>
              <a:off x="4670101" y="3555517"/>
              <a:ext cx="249455" cy="359157"/>
            </a:xfrm>
            <a:custGeom>
              <a:avLst/>
              <a:gdLst/>
              <a:ahLst/>
              <a:cxnLst/>
              <a:rect l="l" t="t" r="r" b="b"/>
              <a:pathLst>
                <a:path w="5296" h="7625" extrusionOk="0">
                  <a:moveTo>
                    <a:pt x="1689" y="1"/>
                  </a:moveTo>
                  <a:cubicBezTo>
                    <a:pt x="1644" y="47"/>
                    <a:pt x="1621" y="92"/>
                    <a:pt x="1598" y="138"/>
                  </a:cubicBezTo>
                  <a:cubicBezTo>
                    <a:pt x="1575" y="161"/>
                    <a:pt x="1575" y="183"/>
                    <a:pt x="1575" y="229"/>
                  </a:cubicBezTo>
                  <a:lnTo>
                    <a:pt x="1575" y="252"/>
                  </a:lnTo>
                  <a:cubicBezTo>
                    <a:pt x="1552" y="320"/>
                    <a:pt x="1529" y="366"/>
                    <a:pt x="1529" y="435"/>
                  </a:cubicBezTo>
                  <a:cubicBezTo>
                    <a:pt x="1507" y="503"/>
                    <a:pt x="1507" y="549"/>
                    <a:pt x="1484" y="594"/>
                  </a:cubicBezTo>
                  <a:cubicBezTo>
                    <a:pt x="1484" y="663"/>
                    <a:pt x="1461" y="731"/>
                    <a:pt x="1438" y="823"/>
                  </a:cubicBezTo>
                  <a:cubicBezTo>
                    <a:pt x="1438" y="891"/>
                    <a:pt x="1438" y="960"/>
                    <a:pt x="1438" y="1005"/>
                  </a:cubicBezTo>
                  <a:lnTo>
                    <a:pt x="1438" y="1051"/>
                  </a:lnTo>
                  <a:cubicBezTo>
                    <a:pt x="1438" y="1142"/>
                    <a:pt x="1438" y="1211"/>
                    <a:pt x="1438" y="1279"/>
                  </a:cubicBezTo>
                  <a:cubicBezTo>
                    <a:pt x="1438" y="1370"/>
                    <a:pt x="1461" y="1439"/>
                    <a:pt x="1461" y="1485"/>
                  </a:cubicBezTo>
                  <a:cubicBezTo>
                    <a:pt x="1484" y="1553"/>
                    <a:pt x="1507" y="1621"/>
                    <a:pt x="1529" y="1667"/>
                  </a:cubicBezTo>
                  <a:cubicBezTo>
                    <a:pt x="1552" y="1736"/>
                    <a:pt x="1575" y="1781"/>
                    <a:pt x="1575" y="1850"/>
                  </a:cubicBezTo>
                  <a:lnTo>
                    <a:pt x="1598" y="1895"/>
                  </a:lnTo>
                  <a:cubicBezTo>
                    <a:pt x="1598" y="1941"/>
                    <a:pt x="1621" y="1987"/>
                    <a:pt x="1644" y="2055"/>
                  </a:cubicBezTo>
                  <a:lnTo>
                    <a:pt x="1666" y="2078"/>
                  </a:lnTo>
                  <a:cubicBezTo>
                    <a:pt x="1689" y="2169"/>
                    <a:pt x="1735" y="2238"/>
                    <a:pt x="1758" y="2306"/>
                  </a:cubicBezTo>
                  <a:cubicBezTo>
                    <a:pt x="1781" y="2375"/>
                    <a:pt x="1826" y="2443"/>
                    <a:pt x="1849" y="2512"/>
                  </a:cubicBezTo>
                  <a:cubicBezTo>
                    <a:pt x="1872" y="2557"/>
                    <a:pt x="1895" y="2603"/>
                    <a:pt x="1917" y="2671"/>
                  </a:cubicBezTo>
                  <a:cubicBezTo>
                    <a:pt x="1917" y="2717"/>
                    <a:pt x="1940" y="2763"/>
                    <a:pt x="1963" y="2808"/>
                  </a:cubicBezTo>
                  <a:lnTo>
                    <a:pt x="1963" y="2831"/>
                  </a:lnTo>
                  <a:lnTo>
                    <a:pt x="1986" y="2854"/>
                  </a:lnTo>
                  <a:lnTo>
                    <a:pt x="1963" y="2854"/>
                  </a:lnTo>
                  <a:lnTo>
                    <a:pt x="1940" y="2831"/>
                  </a:lnTo>
                  <a:cubicBezTo>
                    <a:pt x="1895" y="2808"/>
                    <a:pt x="1826" y="2763"/>
                    <a:pt x="1758" y="2740"/>
                  </a:cubicBezTo>
                  <a:lnTo>
                    <a:pt x="1712" y="2740"/>
                  </a:lnTo>
                  <a:cubicBezTo>
                    <a:pt x="1666" y="2717"/>
                    <a:pt x="1598" y="2694"/>
                    <a:pt x="1552" y="2671"/>
                  </a:cubicBezTo>
                  <a:cubicBezTo>
                    <a:pt x="1484" y="2671"/>
                    <a:pt x="1415" y="2649"/>
                    <a:pt x="1370" y="2626"/>
                  </a:cubicBezTo>
                  <a:lnTo>
                    <a:pt x="1256" y="2603"/>
                  </a:lnTo>
                  <a:cubicBezTo>
                    <a:pt x="1141" y="2580"/>
                    <a:pt x="1050" y="2557"/>
                    <a:pt x="936" y="2534"/>
                  </a:cubicBezTo>
                  <a:lnTo>
                    <a:pt x="731" y="2534"/>
                  </a:lnTo>
                  <a:cubicBezTo>
                    <a:pt x="662" y="2534"/>
                    <a:pt x="571" y="2557"/>
                    <a:pt x="502" y="2580"/>
                  </a:cubicBezTo>
                  <a:cubicBezTo>
                    <a:pt x="411" y="2626"/>
                    <a:pt x="343" y="2671"/>
                    <a:pt x="274" y="2740"/>
                  </a:cubicBezTo>
                  <a:cubicBezTo>
                    <a:pt x="251" y="2786"/>
                    <a:pt x="206" y="2831"/>
                    <a:pt x="160" y="2877"/>
                  </a:cubicBezTo>
                  <a:cubicBezTo>
                    <a:pt x="137" y="2923"/>
                    <a:pt x="114" y="2991"/>
                    <a:pt x="114" y="3037"/>
                  </a:cubicBezTo>
                  <a:cubicBezTo>
                    <a:pt x="69" y="3059"/>
                    <a:pt x="46" y="3082"/>
                    <a:pt x="23" y="3128"/>
                  </a:cubicBezTo>
                  <a:cubicBezTo>
                    <a:pt x="0" y="3219"/>
                    <a:pt x="0" y="3311"/>
                    <a:pt x="0" y="3402"/>
                  </a:cubicBezTo>
                  <a:cubicBezTo>
                    <a:pt x="0" y="3493"/>
                    <a:pt x="0" y="3562"/>
                    <a:pt x="23" y="3653"/>
                  </a:cubicBezTo>
                  <a:cubicBezTo>
                    <a:pt x="23" y="3790"/>
                    <a:pt x="46" y="3950"/>
                    <a:pt x="114" y="4109"/>
                  </a:cubicBezTo>
                  <a:cubicBezTo>
                    <a:pt x="137" y="4224"/>
                    <a:pt x="206" y="4383"/>
                    <a:pt x="274" y="4520"/>
                  </a:cubicBezTo>
                  <a:cubicBezTo>
                    <a:pt x="343" y="4634"/>
                    <a:pt x="411" y="4749"/>
                    <a:pt x="525" y="4885"/>
                  </a:cubicBezTo>
                  <a:cubicBezTo>
                    <a:pt x="525" y="4885"/>
                    <a:pt x="525" y="4908"/>
                    <a:pt x="525" y="4908"/>
                  </a:cubicBezTo>
                  <a:cubicBezTo>
                    <a:pt x="708" y="5159"/>
                    <a:pt x="890" y="5388"/>
                    <a:pt x="1073" y="5570"/>
                  </a:cubicBezTo>
                  <a:cubicBezTo>
                    <a:pt x="1187" y="5707"/>
                    <a:pt x="1301" y="5821"/>
                    <a:pt x="1392" y="5913"/>
                  </a:cubicBezTo>
                  <a:cubicBezTo>
                    <a:pt x="1507" y="6004"/>
                    <a:pt x="1621" y="6118"/>
                    <a:pt x="1735" y="6209"/>
                  </a:cubicBezTo>
                  <a:cubicBezTo>
                    <a:pt x="1826" y="6301"/>
                    <a:pt x="1963" y="6392"/>
                    <a:pt x="2100" y="6506"/>
                  </a:cubicBezTo>
                  <a:cubicBezTo>
                    <a:pt x="2214" y="6575"/>
                    <a:pt x="2305" y="6620"/>
                    <a:pt x="2420" y="6689"/>
                  </a:cubicBezTo>
                  <a:lnTo>
                    <a:pt x="2488" y="6734"/>
                  </a:lnTo>
                  <a:cubicBezTo>
                    <a:pt x="2602" y="6780"/>
                    <a:pt x="2739" y="6871"/>
                    <a:pt x="2876" y="6940"/>
                  </a:cubicBezTo>
                  <a:lnTo>
                    <a:pt x="2922" y="6940"/>
                  </a:lnTo>
                  <a:cubicBezTo>
                    <a:pt x="3059" y="7008"/>
                    <a:pt x="3196" y="7077"/>
                    <a:pt x="3333" y="7122"/>
                  </a:cubicBezTo>
                  <a:cubicBezTo>
                    <a:pt x="3492" y="7168"/>
                    <a:pt x="3629" y="7236"/>
                    <a:pt x="3789" y="7282"/>
                  </a:cubicBezTo>
                  <a:cubicBezTo>
                    <a:pt x="3858" y="7305"/>
                    <a:pt x="3949" y="7328"/>
                    <a:pt x="4017" y="7351"/>
                  </a:cubicBezTo>
                  <a:cubicBezTo>
                    <a:pt x="4086" y="7373"/>
                    <a:pt x="4154" y="7396"/>
                    <a:pt x="4223" y="7396"/>
                  </a:cubicBezTo>
                  <a:cubicBezTo>
                    <a:pt x="4337" y="7442"/>
                    <a:pt x="4474" y="7488"/>
                    <a:pt x="4588" y="7510"/>
                  </a:cubicBezTo>
                  <a:lnTo>
                    <a:pt x="4656" y="7533"/>
                  </a:lnTo>
                  <a:cubicBezTo>
                    <a:pt x="4702" y="7533"/>
                    <a:pt x="4748" y="7556"/>
                    <a:pt x="4793" y="7556"/>
                  </a:cubicBezTo>
                  <a:cubicBezTo>
                    <a:pt x="4862" y="7579"/>
                    <a:pt x="4930" y="7602"/>
                    <a:pt x="4999" y="7602"/>
                  </a:cubicBezTo>
                  <a:cubicBezTo>
                    <a:pt x="5022" y="7625"/>
                    <a:pt x="5067" y="7625"/>
                    <a:pt x="5113" y="7625"/>
                  </a:cubicBezTo>
                  <a:lnTo>
                    <a:pt x="5136" y="7625"/>
                  </a:lnTo>
                  <a:cubicBezTo>
                    <a:pt x="5159" y="7625"/>
                    <a:pt x="5204" y="7625"/>
                    <a:pt x="5227" y="7602"/>
                  </a:cubicBezTo>
                  <a:cubicBezTo>
                    <a:pt x="5250" y="7579"/>
                    <a:pt x="5273" y="7556"/>
                    <a:pt x="5296" y="7510"/>
                  </a:cubicBezTo>
                  <a:cubicBezTo>
                    <a:pt x="5296" y="7488"/>
                    <a:pt x="5296" y="7442"/>
                    <a:pt x="5296" y="7419"/>
                  </a:cubicBezTo>
                  <a:cubicBezTo>
                    <a:pt x="5296" y="7373"/>
                    <a:pt x="5296" y="7351"/>
                    <a:pt x="5273" y="7328"/>
                  </a:cubicBezTo>
                  <a:lnTo>
                    <a:pt x="5273" y="7305"/>
                  </a:lnTo>
                  <a:cubicBezTo>
                    <a:pt x="5250" y="7282"/>
                    <a:pt x="5250" y="7259"/>
                    <a:pt x="5227" y="7236"/>
                  </a:cubicBezTo>
                  <a:cubicBezTo>
                    <a:pt x="5204" y="7191"/>
                    <a:pt x="5181" y="7145"/>
                    <a:pt x="5181" y="7122"/>
                  </a:cubicBezTo>
                  <a:lnTo>
                    <a:pt x="5136" y="7054"/>
                  </a:lnTo>
                  <a:cubicBezTo>
                    <a:pt x="5113" y="7008"/>
                    <a:pt x="5090" y="6963"/>
                    <a:pt x="5067" y="6940"/>
                  </a:cubicBezTo>
                  <a:lnTo>
                    <a:pt x="5045" y="6871"/>
                  </a:lnTo>
                  <a:cubicBezTo>
                    <a:pt x="5022" y="6826"/>
                    <a:pt x="4976" y="6757"/>
                    <a:pt x="4953" y="6711"/>
                  </a:cubicBezTo>
                  <a:cubicBezTo>
                    <a:pt x="4930" y="6643"/>
                    <a:pt x="4908" y="6575"/>
                    <a:pt x="4885" y="6506"/>
                  </a:cubicBezTo>
                  <a:cubicBezTo>
                    <a:pt x="4862" y="6483"/>
                    <a:pt x="4862" y="6460"/>
                    <a:pt x="4839" y="6438"/>
                  </a:cubicBezTo>
                  <a:cubicBezTo>
                    <a:pt x="4816" y="6415"/>
                    <a:pt x="4793" y="6369"/>
                    <a:pt x="4793" y="6323"/>
                  </a:cubicBezTo>
                  <a:lnTo>
                    <a:pt x="4771" y="6301"/>
                  </a:lnTo>
                  <a:cubicBezTo>
                    <a:pt x="4748" y="6255"/>
                    <a:pt x="4725" y="6187"/>
                    <a:pt x="4702" y="6141"/>
                  </a:cubicBezTo>
                  <a:lnTo>
                    <a:pt x="4679" y="6118"/>
                  </a:lnTo>
                  <a:cubicBezTo>
                    <a:pt x="4656" y="6050"/>
                    <a:pt x="4634" y="6004"/>
                    <a:pt x="4611" y="5935"/>
                  </a:cubicBezTo>
                  <a:cubicBezTo>
                    <a:pt x="4565" y="5890"/>
                    <a:pt x="4542" y="5821"/>
                    <a:pt x="4520" y="5776"/>
                  </a:cubicBezTo>
                  <a:cubicBezTo>
                    <a:pt x="4474" y="5707"/>
                    <a:pt x="4451" y="5616"/>
                    <a:pt x="4405" y="5547"/>
                  </a:cubicBezTo>
                  <a:cubicBezTo>
                    <a:pt x="4383" y="5479"/>
                    <a:pt x="4337" y="5410"/>
                    <a:pt x="4314" y="5342"/>
                  </a:cubicBezTo>
                  <a:cubicBezTo>
                    <a:pt x="4291" y="5296"/>
                    <a:pt x="4291" y="5274"/>
                    <a:pt x="4268" y="5251"/>
                  </a:cubicBezTo>
                  <a:cubicBezTo>
                    <a:pt x="4246" y="5205"/>
                    <a:pt x="4223" y="5159"/>
                    <a:pt x="4200" y="5114"/>
                  </a:cubicBezTo>
                  <a:cubicBezTo>
                    <a:pt x="4177" y="5045"/>
                    <a:pt x="4132" y="4977"/>
                    <a:pt x="4109" y="4908"/>
                  </a:cubicBezTo>
                  <a:cubicBezTo>
                    <a:pt x="4086" y="4863"/>
                    <a:pt x="4063" y="4794"/>
                    <a:pt x="4017" y="4749"/>
                  </a:cubicBezTo>
                  <a:lnTo>
                    <a:pt x="3995" y="4703"/>
                  </a:lnTo>
                  <a:cubicBezTo>
                    <a:pt x="3972" y="4657"/>
                    <a:pt x="3949" y="4589"/>
                    <a:pt x="3926" y="4543"/>
                  </a:cubicBezTo>
                  <a:cubicBezTo>
                    <a:pt x="3880" y="4475"/>
                    <a:pt x="3858" y="4406"/>
                    <a:pt x="3812" y="4338"/>
                  </a:cubicBezTo>
                  <a:cubicBezTo>
                    <a:pt x="3789" y="4292"/>
                    <a:pt x="3743" y="4224"/>
                    <a:pt x="3721" y="4155"/>
                  </a:cubicBezTo>
                  <a:cubicBezTo>
                    <a:pt x="3698" y="4132"/>
                    <a:pt x="3698" y="4087"/>
                    <a:pt x="3675" y="4064"/>
                  </a:cubicBezTo>
                  <a:cubicBezTo>
                    <a:pt x="3675" y="4041"/>
                    <a:pt x="3652" y="3995"/>
                    <a:pt x="3629" y="3972"/>
                  </a:cubicBezTo>
                  <a:lnTo>
                    <a:pt x="3607" y="3927"/>
                  </a:lnTo>
                  <a:cubicBezTo>
                    <a:pt x="3561" y="3836"/>
                    <a:pt x="3515" y="3721"/>
                    <a:pt x="3470" y="3630"/>
                  </a:cubicBezTo>
                  <a:cubicBezTo>
                    <a:pt x="3447" y="3584"/>
                    <a:pt x="3424" y="3562"/>
                    <a:pt x="3424" y="3516"/>
                  </a:cubicBezTo>
                  <a:cubicBezTo>
                    <a:pt x="3378" y="3447"/>
                    <a:pt x="3333" y="3356"/>
                    <a:pt x="3310" y="3288"/>
                  </a:cubicBezTo>
                  <a:cubicBezTo>
                    <a:pt x="3241" y="3128"/>
                    <a:pt x="3196" y="2991"/>
                    <a:pt x="3127" y="2854"/>
                  </a:cubicBezTo>
                  <a:cubicBezTo>
                    <a:pt x="3104" y="2808"/>
                    <a:pt x="3082" y="2740"/>
                    <a:pt x="3059" y="2694"/>
                  </a:cubicBezTo>
                  <a:cubicBezTo>
                    <a:pt x="3013" y="2649"/>
                    <a:pt x="2990" y="2603"/>
                    <a:pt x="2967" y="2557"/>
                  </a:cubicBezTo>
                  <a:cubicBezTo>
                    <a:pt x="2945" y="2489"/>
                    <a:pt x="2922" y="2420"/>
                    <a:pt x="2899" y="2352"/>
                  </a:cubicBezTo>
                  <a:cubicBezTo>
                    <a:pt x="2876" y="2283"/>
                    <a:pt x="2853" y="2215"/>
                    <a:pt x="2830" y="2146"/>
                  </a:cubicBezTo>
                  <a:cubicBezTo>
                    <a:pt x="2808" y="2078"/>
                    <a:pt x="2762" y="1987"/>
                    <a:pt x="2739" y="1918"/>
                  </a:cubicBezTo>
                  <a:cubicBezTo>
                    <a:pt x="2694" y="1850"/>
                    <a:pt x="2671" y="1781"/>
                    <a:pt x="2648" y="1713"/>
                  </a:cubicBezTo>
                  <a:cubicBezTo>
                    <a:pt x="2625" y="1667"/>
                    <a:pt x="2602" y="1621"/>
                    <a:pt x="2579" y="1576"/>
                  </a:cubicBezTo>
                  <a:lnTo>
                    <a:pt x="2557" y="1553"/>
                  </a:lnTo>
                  <a:lnTo>
                    <a:pt x="2534" y="1485"/>
                  </a:lnTo>
                  <a:cubicBezTo>
                    <a:pt x="2511" y="1439"/>
                    <a:pt x="2488" y="1393"/>
                    <a:pt x="2465" y="1370"/>
                  </a:cubicBezTo>
                  <a:cubicBezTo>
                    <a:pt x="2420" y="1256"/>
                    <a:pt x="2374" y="1142"/>
                    <a:pt x="2305" y="1028"/>
                  </a:cubicBezTo>
                  <a:cubicBezTo>
                    <a:pt x="2283" y="937"/>
                    <a:pt x="2237" y="845"/>
                    <a:pt x="2191" y="754"/>
                  </a:cubicBezTo>
                  <a:lnTo>
                    <a:pt x="2169" y="663"/>
                  </a:lnTo>
                  <a:cubicBezTo>
                    <a:pt x="2146" y="617"/>
                    <a:pt x="2123" y="594"/>
                    <a:pt x="2100" y="549"/>
                  </a:cubicBezTo>
                  <a:cubicBezTo>
                    <a:pt x="2077" y="503"/>
                    <a:pt x="2054" y="457"/>
                    <a:pt x="2054" y="412"/>
                  </a:cubicBezTo>
                  <a:cubicBezTo>
                    <a:pt x="2032" y="366"/>
                    <a:pt x="2009" y="320"/>
                    <a:pt x="2009" y="275"/>
                  </a:cubicBezTo>
                  <a:lnTo>
                    <a:pt x="1963" y="206"/>
                  </a:lnTo>
                  <a:lnTo>
                    <a:pt x="1963" y="161"/>
                  </a:lnTo>
                  <a:cubicBezTo>
                    <a:pt x="1940" y="138"/>
                    <a:pt x="1940" y="115"/>
                    <a:pt x="1917" y="69"/>
                  </a:cubicBezTo>
                  <a:cubicBezTo>
                    <a:pt x="1895" y="24"/>
                    <a:pt x="1849" y="1"/>
                    <a:pt x="17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 name="Google Shape;9746;p58"/>
            <p:cNvSpPr/>
            <p:nvPr/>
          </p:nvSpPr>
          <p:spPr>
            <a:xfrm>
              <a:off x="4803408" y="3343737"/>
              <a:ext cx="1350429" cy="888071"/>
            </a:xfrm>
            <a:custGeom>
              <a:avLst/>
              <a:gdLst/>
              <a:ahLst/>
              <a:cxnLst/>
              <a:rect l="l" t="t" r="r" b="b"/>
              <a:pathLst>
                <a:path w="28670" h="18854" extrusionOk="0">
                  <a:moveTo>
                    <a:pt x="3972" y="0"/>
                  </a:moveTo>
                  <a:cubicBezTo>
                    <a:pt x="3926" y="0"/>
                    <a:pt x="3904" y="23"/>
                    <a:pt x="3858" y="46"/>
                  </a:cubicBezTo>
                  <a:cubicBezTo>
                    <a:pt x="3835" y="92"/>
                    <a:pt x="3812" y="114"/>
                    <a:pt x="3812" y="160"/>
                  </a:cubicBezTo>
                  <a:lnTo>
                    <a:pt x="3812" y="206"/>
                  </a:lnTo>
                  <a:cubicBezTo>
                    <a:pt x="3812" y="229"/>
                    <a:pt x="3812" y="251"/>
                    <a:pt x="3835" y="274"/>
                  </a:cubicBezTo>
                  <a:cubicBezTo>
                    <a:pt x="3835" y="320"/>
                    <a:pt x="3835" y="365"/>
                    <a:pt x="3835" y="411"/>
                  </a:cubicBezTo>
                  <a:lnTo>
                    <a:pt x="3835" y="457"/>
                  </a:lnTo>
                  <a:cubicBezTo>
                    <a:pt x="3858" y="548"/>
                    <a:pt x="3858" y="639"/>
                    <a:pt x="3858" y="731"/>
                  </a:cubicBezTo>
                  <a:cubicBezTo>
                    <a:pt x="3858" y="776"/>
                    <a:pt x="3858" y="822"/>
                    <a:pt x="3858" y="868"/>
                  </a:cubicBezTo>
                  <a:cubicBezTo>
                    <a:pt x="3858" y="936"/>
                    <a:pt x="3881" y="1027"/>
                    <a:pt x="3881" y="1096"/>
                  </a:cubicBezTo>
                  <a:lnTo>
                    <a:pt x="3881" y="1164"/>
                  </a:lnTo>
                  <a:cubicBezTo>
                    <a:pt x="3904" y="1233"/>
                    <a:pt x="3904" y="1279"/>
                    <a:pt x="3904" y="1347"/>
                  </a:cubicBezTo>
                  <a:cubicBezTo>
                    <a:pt x="3904" y="1370"/>
                    <a:pt x="3926" y="1415"/>
                    <a:pt x="3926" y="1438"/>
                  </a:cubicBezTo>
                  <a:cubicBezTo>
                    <a:pt x="3926" y="1484"/>
                    <a:pt x="3926" y="1530"/>
                    <a:pt x="3949" y="1575"/>
                  </a:cubicBezTo>
                  <a:lnTo>
                    <a:pt x="3949" y="1598"/>
                  </a:lnTo>
                  <a:cubicBezTo>
                    <a:pt x="3949" y="1667"/>
                    <a:pt x="3972" y="1735"/>
                    <a:pt x="3972" y="1781"/>
                  </a:cubicBezTo>
                  <a:cubicBezTo>
                    <a:pt x="3995" y="1940"/>
                    <a:pt x="4041" y="2100"/>
                    <a:pt x="4063" y="2237"/>
                  </a:cubicBezTo>
                  <a:cubicBezTo>
                    <a:pt x="4086" y="2328"/>
                    <a:pt x="4109" y="2420"/>
                    <a:pt x="4132" y="2511"/>
                  </a:cubicBezTo>
                  <a:cubicBezTo>
                    <a:pt x="4177" y="2602"/>
                    <a:pt x="4200" y="2694"/>
                    <a:pt x="4246" y="2785"/>
                  </a:cubicBezTo>
                  <a:cubicBezTo>
                    <a:pt x="4269" y="2899"/>
                    <a:pt x="4314" y="2990"/>
                    <a:pt x="4360" y="3082"/>
                  </a:cubicBezTo>
                  <a:cubicBezTo>
                    <a:pt x="4360" y="3127"/>
                    <a:pt x="4383" y="3196"/>
                    <a:pt x="4406" y="3241"/>
                  </a:cubicBezTo>
                  <a:cubicBezTo>
                    <a:pt x="4429" y="3287"/>
                    <a:pt x="4451" y="3310"/>
                    <a:pt x="4474" y="3356"/>
                  </a:cubicBezTo>
                  <a:lnTo>
                    <a:pt x="4451" y="3333"/>
                  </a:lnTo>
                  <a:lnTo>
                    <a:pt x="4451" y="3333"/>
                  </a:lnTo>
                  <a:cubicBezTo>
                    <a:pt x="4520" y="3470"/>
                    <a:pt x="4566" y="3630"/>
                    <a:pt x="4657" y="3789"/>
                  </a:cubicBezTo>
                  <a:cubicBezTo>
                    <a:pt x="4680" y="3835"/>
                    <a:pt x="4702" y="3858"/>
                    <a:pt x="4725" y="3903"/>
                  </a:cubicBezTo>
                  <a:cubicBezTo>
                    <a:pt x="4771" y="3995"/>
                    <a:pt x="4817" y="4086"/>
                    <a:pt x="4862" y="4177"/>
                  </a:cubicBezTo>
                  <a:cubicBezTo>
                    <a:pt x="4885" y="4246"/>
                    <a:pt x="4931" y="4291"/>
                    <a:pt x="4976" y="4360"/>
                  </a:cubicBezTo>
                  <a:lnTo>
                    <a:pt x="5022" y="4406"/>
                  </a:lnTo>
                  <a:cubicBezTo>
                    <a:pt x="5045" y="4451"/>
                    <a:pt x="5068" y="4497"/>
                    <a:pt x="5091" y="4543"/>
                  </a:cubicBezTo>
                  <a:cubicBezTo>
                    <a:pt x="5159" y="4634"/>
                    <a:pt x="5227" y="4702"/>
                    <a:pt x="5296" y="4794"/>
                  </a:cubicBezTo>
                  <a:cubicBezTo>
                    <a:pt x="5342" y="4839"/>
                    <a:pt x="5364" y="4862"/>
                    <a:pt x="5387" y="4908"/>
                  </a:cubicBezTo>
                  <a:cubicBezTo>
                    <a:pt x="5410" y="4931"/>
                    <a:pt x="5433" y="4976"/>
                    <a:pt x="5456" y="4999"/>
                  </a:cubicBezTo>
                  <a:lnTo>
                    <a:pt x="5524" y="5068"/>
                  </a:lnTo>
                  <a:cubicBezTo>
                    <a:pt x="5570" y="5136"/>
                    <a:pt x="5615" y="5182"/>
                    <a:pt x="5661" y="5227"/>
                  </a:cubicBezTo>
                  <a:cubicBezTo>
                    <a:pt x="5707" y="5273"/>
                    <a:pt x="5730" y="5296"/>
                    <a:pt x="5752" y="5319"/>
                  </a:cubicBezTo>
                  <a:lnTo>
                    <a:pt x="5821" y="5364"/>
                  </a:lnTo>
                  <a:lnTo>
                    <a:pt x="5844" y="5410"/>
                  </a:lnTo>
                  <a:cubicBezTo>
                    <a:pt x="5889" y="5456"/>
                    <a:pt x="5935" y="5478"/>
                    <a:pt x="5981" y="5524"/>
                  </a:cubicBezTo>
                  <a:lnTo>
                    <a:pt x="6026" y="5570"/>
                  </a:lnTo>
                  <a:cubicBezTo>
                    <a:pt x="6072" y="5615"/>
                    <a:pt x="6095" y="5638"/>
                    <a:pt x="6140" y="5684"/>
                  </a:cubicBezTo>
                  <a:cubicBezTo>
                    <a:pt x="6163" y="5684"/>
                    <a:pt x="6186" y="5707"/>
                    <a:pt x="6209" y="5729"/>
                  </a:cubicBezTo>
                  <a:cubicBezTo>
                    <a:pt x="6232" y="5752"/>
                    <a:pt x="6277" y="5775"/>
                    <a:pt x="6300" y="5798"/>
                  </a:cubicBezTo>
                  <a:cubicBezTo>
                    <a:pt x="6414" y="5889"/>
                    <a:pt x="6529" y="5981"/>
                    <a:pt x="6643" y="6072"/>
                  </a:cubicBezTo>
                  <a:cubicBezTo>
                    <a:pt x="6665" y="6095"/>
                    <a:pt x="6688" y="6117"/>
                    <a:pt x="6711" y="6117"/>
                  </a:cubicBezTo>
                  <a:cubicBezTo>
                    <a:pt x="6734" y="6140"/>
                    <a:pt x="6757" y="6163"/>
                    <a:pt x="6780" y="6186"/>
                  </a:cubicBezTo>
                  <a:lnTo>
                    <a:pt x="6848" y="6232"/>
                  </a:lnTo>
                  <a:cubicBezTo>
                    <a:pt x="6894" y="6277"/>
                    <a:pt x="6917" y="6300"/>
                    <a:pt x="6962" y="6323"/>
                  </a:cubicBezTo>
                  <a:cubicBezTo>
                    <a:pt x="7031" y="6391"/>
                    <a:pt x="7099" y="6437"/>
                    <a:pt x="7145" y="6483"/>
                  </a:cubicBezTo>
                  <a:cubicBezTo>
                    <a:pt x="7190" y="6505"/>
                    <a:pt x="7213" y="6528"/>
                    <a:pt x="7236" y="6551"/>
                  </a:cubicBezTo>
                  <a:cubicBezTo>
                    <a:pt x="7213" y="6574"/>
                    <a:pt x="7213" y="6597"/>
                    <a:pt x="7190" y="6642"/>
                  </a:cubicBezTo>
                  <a:cubicBezTo>
                    <a:pt x="7190" y="6642"/>
                    <a:pt x="7190" y="6665"/>
                    <a:pt x="7190" y="6665"/>
                  </a:cubicBezTo>
                  <a:lnTo>
                    <a:pt x="7168" y="6711"/>
                  </a:lnTo>
                  <a:cubicBezTo>
                    <a:pt x="7168" y="6734"/>
                    <a:pt x="7145" y="6757"/>
                    <a:pt x="7145" y="6779"/>
                  </a:cubicBezTo>
                  <a:lnTo>
                    <a:pt x="7122" y="6802"/>
                  </a:lnTo>
                  <a:lnTo>
                    <a:pt x="7099" y="6802"/>
                  </a:lnTo>
                  <a:cubicBezTo>
                    <a:pt x="6985" y="6848"/>
                    <a:pt x="6871" y="6871"/>
                    <a:pt x="6780" y="6894"/>
                  </a:cubicBezTo>
                  <a:lnTo>
                    <a:pt x="6551" y="6894"/>
                  </a:lnTo>
                  <a:cubicBezTo>
                    <a:pt x="6506" y="6894"/>
                    <a:pt x="6483" y="6916"/>
                    <a:pt x="6460" y="6916"/>
                  </a:cubicBezTo>
                  <a:lnTo>
                    <a:pt x="6414" y="6894"/>
                  </a:lnTo>
                  <a:lnTo>
                    <a:pt x="6300" y="6894"/>
                  </a:lnTo>
                  <a:cubicBezTo>
                    <a:pt x="6209" y="6894"/>
                    <a:pt x="6118" y="6871"/>
                    <a:pt x="6004" y="6825"/>
                  </a:cubicBezTo>
                  <a:cubicBezTo>
                    <a:pt x="5981" y="6825"/>
                    <a:pt x="5958" y="6825"/>
                    <a:pt x="5912" y="6802"/>
                  </a:cubicBezTo>
                  <a:lnTo>
                    <a:pt x="5844" y="6779"/>
                  </a:lnTo>
                  <a:cubicBezTo>
                    <a:pt x="5821" y="6779"/>
                    <a:pt x="5775" y="6757"/>
                    <a:pt x="5730" y="6757"/>
                  </a:cubicBezTo>
                  <a:lnTo>
                    <a:pt x="5707" y="6734"/>
                  </a:lnTo>
                  <a:cubicBezTo>
                    <a:pt x="5593" y="6711"/>
                    <a:pt x="5501" y="6665"/>
                    <a:pt x="5410" y="6642"/>
                  </a:cubicBezTo>
                  <a:cubicBezTo>
                    <a:pt x="5364" y="6620"/>
                    <a:pt x="5319" y="6597"/>
                    <a:pt x="5273" y="6597"/>
                  </a:cubicBezTo>
                  <a:cubicBezTo>
                    <a:pt x="5227" y="6574"/>
                    <a:pt x="5182" y="6551"/>
                    <a:pt x="5136" y="6528"/>
                  </a:cubicBezTo>
                  <a:lnTo>
                    <a:pt x="5091" y="6528"/>
                  </a:lnTo>
                  <a:lnTo>
                    <a:pt x="5068" y="6505"/>
                  </a:lnTo>
                  <a:lnTo>
                    <a:pt x="4976" y="6460"/>
                  </a:lnTo>
                  <a:lnTo>
                    <a:pt x="4885" y="6437"/>
                  </a:lnTo>
                  <a:cubicBezTo>
                    <a:pt x="4839" y="6414"/>
                    <a:pt x="4794" y="6391"/>
                    <a:pt x="4748" y="6369"/>
                  </a:cubicBezTo>
                  <a:cubicBezTo>
                    <a:pt x="4680" y="6346"/>
                    <a:pt x="4634" y="6323"/>
                    <a:pt x="4588" y="6277"/>
                  </a:cubicBezTo>
                  <a:cubicBezTo>
                    <a:pt x="4474" y="6232"/>
                    <a:pt x="4383" y="6186"/>
                    <a:pt x="4292" y="6117"/>
                  </a:cubicBezTo>
                  <a:cubicBezTo>
                    <a:pt x="4246" y="6095"/>
                    <a:pt x="4177" y="6049"/>
                    <a:pt x="4132" y="6003"/>
                  </a:cubicBezTo>
                  <a:lnTo>
                    <a:pt x="4018" y="5935"/>
                  </a:lnTo>
                  <a:cubicBezTo>
                    <a:pt x="3995" y="5912"/>
                    <a:pt x="3972" y="5912"/>
                    <a:pt x="3949" y="5889"/>
                  </a:cubicBezTo>
                  <a:cubicBezTo>
                    <a:pt x="3904" y="5866"/>
                    <a:pt x="3858" y="5844"/>
                    <a:pt x="3812" y="5798"/>
                  </a:cubicBezTo>
                  <a:cubicBezTo>
                    <a:pt x="3789" y="5775"/>
                    <a:pt x="3744" y="5775"/>
                    <a:pt x="3721" y="5752"/>
                  </a:cubicBezTo>
                  <a:lnTo>
                    <a:pt x="3675" y="5707"/>
                  </a:lnTo>
                  <a:lnTo>
                    <a:pt x="3653" y="5684"/>
                  </a:lnTo>
                  <a:cubicBezTo>
                    <a:pt x="3607" y="5638"/>
                    <a:pt x="3561" y="5570"/>
                    <a:pt x="3493" y="5524"/>
                  </a:cubicBezTo>
                  <a:cubicBezTo>
                    <a:pt x="3447" y="5478"/>
                    <a:pt x="3401" y="5410"/>
                    <a:pt x="3379" y="5364"/>
                  </a:cubicBezTo>
                  <a:lnTo>
                    <a:pt x="3356" y="5341"/>
                  </a:lnTo>
                  <a:lnTo>
                    <a:pt x="3333" y="5319"/>
                  </a:lnTo>
                  <a:lnTo>
                    <a:pt x="3310" y="5296"/>
                  </a:lnTo>
                  <a:cubicBezTo>
                    <a:pt x="3287" y="5250"/>
                    <a:pt x="3242" y="5204"/>
                    <a:pt x="3219" y="5159"/>
                  </a:cubicBezTo>
                  <a:cubicBezTo>
                    <a:pt x="3196" y="5113"/>
                    <a:pt x="3196" y="5090"/>
                    <a:pt x="3173" y="5068"/>
                  </a:cubicBezTo>
                  <a:cubicBezTo>
                    <a:pt x="3150" y="5045"/>
                    <a:pt x="3128" y="4999"/>
                    <a:pt x="3105" y="4953"/>
                  </a:cubicBezTo>
                  <a:lnTo>
                    <a:pt x="3059" y="4908"/>
                  </a:lnTo>
                  <a:cubicBezTo>
                    <a:pt x="3036" y="4862"/>
                    <a:pt x="3013" y="4839"/>
                    <a:pt x="2991" y="4794"/>
                  </a:cubicBezTo>
                  <a:cubicBezTo>
                    <a:pt x="2945" y="4725"/>
                    <a:pt x="2899" y="4657"/>
                    <a:pt x="2876" y="4588"/>
                  </a:cubicBezTo>
                  <a:cubicBezTo>
                    <a:pt x="2854" y="4543"/>
                    <a:pt x="2831" y="4497"/>
                    <a:pt x="2808" y="4451"/>
                  </a:cubicBezTo>
                  <a:lnTo>
                    <a:pt x="2762" y="4383"/>
                  </a:lnTo>
                  <a:lnTo>
                    <a:pt x="2740" y="4291"/>
                  </a:lnTo>
                  <a:cubicBezTo>
                    <a:pt x="2717" y="4269"/>
                    <a:pt x="2694" y="4223"/>
                    <a:pt x="2671" y="4177"/>
                  </a:cubicBezTo>
                  <a:cubicBezTo>
                    <a:pt x="2625" y="4063"/>
                    <a:pt x="2557" y="3926"/>
                    <a:pt x="2466" y="3858"/>
                  </a:cubicBezTo>
                  <a:cubicBezTo>
                    <a:pt x="2397" y="3789"/>
                    <a:pt x="2306" y="3721"/>
                    <a:pt x="2192" y="3698"/>
                  </a:cubicBezTo>
                  <a:cubicBezTo>
                    <a:pt x="2146" y="3675"/>
                    <a:pt x="2100" y="3675"/>
                    <a:pt x="2078" y="3675"/>
                  </a:cubicBezTo>
                  <a:cubicBezTo>
                    <a:pt x="2032" y="3675"/>
                    <a:pt x="1963" y="3675"/>
                    <a:pt x="1918" y="3698"/>
                  </a:cubicBezTo>
                  <a:cubicBezTo>
                    <a:pt x="1872" y="3698"/>
                    <a:pt x="1826" y="3721"/>
                    <a:pt x="1804" y="3744"/>
                  </a:cubicBezTo>
                  <a:cubicBezTo>
                    <a:pt x="1735" y="3744"/>
                    <a:pt x="1667" y="3789"/>
                    <a:pt x="1621" y="3812"/>
                  </a:cubicBezTo>
                  <a:cubicBezTo>
                    <a:pt x="1575" y="3858"/>
                    <a:pt x="1507" y="3903"/>
                    <a:pt x="1461" y="3949"/>
                  </a:cubicBezTo>
                  <a:cubicBezTo>
                    <a:pt x="1438" y="3972"/>
                    <a:pt x="1416" y="4018"/>
                    <a:pt x="1393" y="4040"/>
                  </a:cubicBezTo>
                  <a:cubicBezTo>
                    <a:pt x="1370" y="4086"/>
                    <a:pt x="1347" y="4109"/>
                    <a:pt x="1324" y="4154"/>
                  </a:cubicBezTo>
                  <a:cubicBezTo>
                    <a:pt x="1256" y="4291"/>
                    <a:pt x="1210" y="4451"/>
                    <a:pt x="1142" y="4588"/>
                  </a:cubicBezTo>
                  <a:lnTo>
                    <a:pt x="1142" y="4634"/>
                  </a:lnTo>
                  <a:cubicBezTo>
                    <a:pt x="1096" y="4748"/>
                    <a:pt x="1050" y="4885"/>
                    <a:pt x="1028" y="5022"/>
                  </a:cubicBezTo>
                  <a:lnTo>
                    <a:pt x="1005" y="5045"/>
                  </a:lnTo>
                  <a:cubicBezTo>
                    <a:pt x="1005" y="5113"/>
                    <a:pt x="982" y="5204"/>
                    <a:pt x="982" y="5273"/>
                  </a:cubicBezTo>
                  <a:cubicBezTo>
                    <a:pt x="959" y="5341"/>
                    <a:pt x="959" y="5410"/>
                    <a:pt x="959" y="5478"/>
                  </a:cubicBezTo>
                  <a:lnTo>
                    <a:pt x="959" y="5524"/>
                  </a:lnTo>
                  <a:cubicBezTo>
                    <a:pt x="959" y="5592"/>
                    <a:pt x="959" y="5661"/>
                    <a:pt x="959" y="5707"/>
                  </a:cubicBezTo>
                  <a:lnTo>
                    <a:pt x="959" y="5752"/>
                  </a:lnTo>
                  <a:cubicBezTo>
                    <a:pt x="959" y="5798"/>
                    <a:pt x="959" y="5821"/>
                    <a:pt x="982" y="5866"/>
                  </a:cubicBezTo>
                  <a:cubicBezTo>
                    <a:pt x="959" y="5844"/>
                    <a:pt x="959" y="5821"/>
                    <a:pt x="936" y="5798"/>
                  </a:cubicBezTo>
                  <a:cubicBezTo>
                    <a:pt x="936" y="5775"/>
                    <a:pt x="913" y="5752"/>
                    <a:pt x="913" y="5729"/>
                  </a:cubicBezTo>
                  <a:lnTo>
                    <a:pt x="868" y="5684"/>
                  </a:lnTo>
                  <a:cubicBezTo>
                    <a:pt x="845" y="5638"/>
                    <a:pt x="822" y="5592"/>
                    <a:pt x="822" y="5547"/>
                  </a:cubicBezTo>
                  <a:lnTo>
                    <a:pt x="777" y="5478"/>
                  </a:lnTo>
                  <a:cubicBezTo>
                    <a:pt x="777" y="5456"/>
                    <a:pt x="777" y="5433"/>
                    <a:pt x="754" y="5410"/>
                  </a:cubicBezTo>
                  <a:lnTo>
                    <a:pt x="731" y="5387"/>
                  </a:lnTo>
                  <a:lnTo>
                    <a:pt x="731" y="5364"/>
                  </a:lnTo>
                  <a:cubicBezTo>
                    <a:pt x="708" y="5319"/>
                    <a:pt x="708" y="5296"/>
                    <a:pt x="685" y="5273"/>
                  </a:cubicBezTo>
                  <a:cubicBezTo>
                    <a:pt x="685" y="5250"/>
                    <a:pt x="662" y="5227"/>
                    <a:pt x="662" y="5204"/>
                  </a:cubicBezTo>
                  <a:lnTo>
                    <a:pt x="640" y="5182"/>
                  </a:lnTo>
                  <a:lnTo>
                    <a:pt x="617" y="5136"/>
                  </a:lnTo>
                  <a:cubicBezTo>
                    <a:pt x="594" y="5113"/>
                    <a:pt x="594" y="5090"/>
                    <a:pt x="571" y="5068"/>
                  </a:cubicBezTo>
                  <a:cubicBezTo>
                    <a:pt x="548" y="5022"/>
                    <a:pt x="503" y="4953"/>
                    <a:pt x="457" y="4908"/>
                  </a:cubicBezTo>
                  <a:cubicBezTo>
                    <a:pt x="434" y="4862"/>
                    <a:pt x="411" y="4839"/>
                    <a:pt x="411" y="4816"/>
                  </a:cubicBezTo>
                  <a:lnTo>
                    <a:pt x="366" y="4771"/>
                  </a:lnTo>
                  <a:cubicBezTo>
                    <a:pt x="366" y="4725"/>
                    <a:pt x="343" y="4702"/>
                    <a:pt x="320" y="4679"/>
                  </a:cubicBezTo>
                  <a:lnTo>
                    <a:pt x="297" y="4657"/>
                  </a:lnTo>
                  <a:cubicBezTo>
                    <a:pt x="274" y="4588"/>
                    <a:pt x="229" y="4543"/>
                    <a:pt x="160" y="4497"/>
                  </a:cubicBezTo>
                  <a:lnTo>
                    <a:pt x="115" y="4497"/>
                  </a:lnTo>
                  <a:cubicBezTo>
                    <a:pt x="115" y="4474"/>
                    <a:pt x="92" y="4451"/>
                    <a:pt x="69" y="4451"/>
                  </a:cubicBezTo>
                  <a:cubicBezTo>
                    <a:pt x="69" y="4451"/>
                    <a:pt x="46" y="4451"/>
                    <a:pt x="46" y="4474"/>
                  </a:cubicBezTo>
                  <a:cubicBezTo>
                    <a:pt x="23" y="4474"/>
                    <a:pt x="23" y="4520"/>
                    <a:pt x="23" y="4543"/>
                  </a:cubicBezTo>
                  <a:cubicBezTo>
                    <a:pt x="23" y="4543"/>
                    <a:pt x="23" y="4543"/>
                    <a:pt x="23" y="4565"/>
                  </a:cubicBezTo>
                  <a:cubicBezTo>
                    <a:pt x="0" y="4611"/>
                    <a:pt x="23" y="4657"/>
                    <a:pt x="46" y="4679"/>
                  </a:cubicBezTo>
                  <a:lnTo>
                    <a:pt x="69" y="4702"/>
                  </a:lnTo>
                  <a:cubicBezTo>
                    <a:pt x="69" y="4725"/>
                    <a:pt x="92" y="4748"/>
                    <a:pt x="92" y="4771"/>
                  </a:cubicBezTo>
                  <a:cubicBezTo>
                    <a:pt x="115" y="4794"/>
                    <a:pt x="137" y="4816"/>
                    <a:pt x="137" y="4839"/>
                  </a:cubicBezTo>
                  <a:cubicBezTo>
                    <a:pt x="206" y="4953"/>
                    <a:pt x="252" y="5045"/>
                    <a:pt x="320" y="5136"/>
                  </a:cubicBezTo>
                  <a:cubicBezTo>
                    <a:pt x="343" y="5182"/>
                    <a:pt x="366" y="5227"/>
                    <a:pt x="411" y="5273"/>
                  </a:cubicBezTo>
                  <a:lnTo>
                    <a:pt x="411" y="5319"/>
                  </a:lnTo>
                  <a:lnTo>
                    <a:pt x="457" y="5364"/>
                  </a:lnTo>
                  <a:lnTo>
                    <a:pt x="457" y="5387"/>
                  </a:lnTo>
                  <a:cubicBezTo>
                    <a:pt x="480" y="5478"/>
                    <a:pt x="525" y="5570"/>
                    <a:pt x="548" y="5638"/>
                  </a:cubicBezTo>
                  <a:lnTo>
                    <a:pt x="571" y="5684"/>
                  </a:lnTo>
                  <a:lnTo>
                    <a:pt x="571" y="5729"/>
                  </a:lnTo>
                  <a:lnTo>
                    <a:pt x="594" y="5729"/>
                  </a:lnTo>
                  <a:cubicBezTo>
                    <a:pt x="594" y="5752"/>
                    <a:pt x="594" y="5752"/>
                    <a:pt x="594" y="5752"/>
                  </a:cubicBezTo>
                  <a:lnTo>
                    <a:pt x="594" y="5775"/>
                  </a:lnTo>
                  <a:cubicBezTo>
                    <a:pt x="640" y="5889"/>
                    <a:pt x="685" y="6003"/>
                    <a:pt x="754" y="6117"/>
                  </a:cubicBezTo>
                  <a:lnTo>
                    <a:pt x="777" y="6163"/>
                  </a:lnTo>
                  <a:cubicBezTo>
                    <a:pt x="799" y="6186"/>
                    <a:pt x="822" y="6232"/>
                    <a:pt x="845" y="6277"/>
                  </a:cubicBezTo>
                  <a:lnTo>
                    <a:pt x="868" y="6323"/>
                  </a:lnTo>
                  <a:cubicBezTo>
                    <a:pt x="891" y="6369"/>
                    <a:pt x="913" y="6391"/>
                    <a:pt x="913" y="6414"/>
                  </a:cubicBezTo>
                  <a:lnTo>
                    <a:pt x="936" y="6483"/>
                  </a:lnTo>
                  <a:cubicBezTo>
                    <a:pt x="959" y="6528"/>
                    <a:pt x="982" y="6574"/>
                    <a:pt x="982" y="6620"/>
                  </a:cubicBezTo>
                  <a:cubicBezTo>
                    <a:pt x="1005" y="6665"/>
                    <a:pt x="1028" y="6711"/>
                    <a:pt x="1050" y="6779"/>
                  </a:cubicBezTo>
                  <a:cubicBezTo>
                    <a:pt x="1096" y="6825"/>
                    <a:pt x="1119" y="6894"/>
                    <a:pt x="1165" y="6962"/>
                  </a:cubicBezTo>
                  <a:cubicBezTo>
                    <a:pt x="1187" y="7030"/>
                    <a:pt x="1210" y="7076"/>
                    <a:pt x="1233" y="7145"/>
                  </a:cubicBezTo>
                  <a:lnTo>
                    <a:pt x="1279" y="7213"/>
                  </a:lnTo>
                  <a:cubicBezTo>
                    <a:pt x="1324" y="7304"/>
                    <a:pt x="1370" y="7419"/>
                    <a:pt x="1438" y="7533"/>
                  </a:cubicBezTo>
                  <a:lnTo>
                    <a:pt x="1507" y="7647"/>
                  </a:lnTo>
                  <a:cubicBezTo>
                    <a:pt x="1553" y="7738"/>
                    <a:pt x="1598" y="7829"/>
                    <a:pt x="1644" y="7921"/>
                  </a:cubicBezTo>
                  <a:lnTo>
                    <a:pt x="1735" y="8058"/>
                  </a:lnTo>
                  <a:cubicBezTo>
                    <a:pt x="1758" y="8149"/>
                    <a:pt x="1804" y="8217"/>
                    <a:pt x="1849" y="8309"/>
                  </a:cubicBezTo>
                  <a:lnTo>
                    <a:pt x="1895" y="8377"/>
                  </a:lnTo>
                  <a:lnTo>
                    <a:pt x="1963" y="8491"/>
                  </a:lnTo>
                  <a:lnTo>
                    <a:pt x="1986" y="8560"/>
                  </a:lnTo>
                  <a:cubicBezTo>
                    <a:pt x="2032" y="8605"/>
                    <a:pt x="2055" y="8651"/>
                    <a:pt x="2078" y="8697"/>
                  </a:cubicBezTo>
                  <a:cubicBezTo>
                    <a:pt x="2078" y="8742"/>
                    <a:pt x="2100" y="8765"/>
                    <a:pt x="2123" y="8788"/>
                  </a:cubicBezTo>
                  <a:cubicBezTo>
                    <a:pt x="2146" y="8834"/>
                    <a:pt x="2169" y="8879"/>
                    <a:pt x="2192" y="8925"/>
                  </a:cubicBezTo>
                  <a:lnTo>
                    <a:pt x="2215" y="8993"/>
                  </a:lnTo>
                  <a:cubicBezTo>
                    <a:pt x="2237" y="9039"/>
                    <a:pt x="2260" y="9085"/>
                    <a:pt x="2283" y="9130"/>
                  </a:cubicBezTo>
                  <a:cubicBezTo>
                    <a:pt x="2351" y="9267"/>
                    <a:pt x="2420" y="9404"/>
                    <a:pt x="2488" y="9541"/>
                  </a:cubicBezTo>
                  <a:cubicBezTo>
                    <a:pt x="2534" y="9610"/>
                    <a:pt x="2580" y="9701"/>
                    <a:pt x="2603" y="9770"/>
                  </a:cubicBezTo>
                  <a:cubicBezTo>
                    <a:pt x="2648" y="9838"/>
                    <a:pt x="2671" y="9906"/>
                    <a:pt x="2717" y="9998"/>
                  </a:cubicBezTo>
                  <a:cubicBezTo>
                    <a:pt x="2740" y="10089"/>
                    <a:pt x="2808" y="10180"/>
                    <a:pt x="2854" y="10272"/>
                  </a:cubicBezTo>
                  <a:lnTo>
                    <a:pt x="2899" y="10386"/>
                  </a:lnTo>
                  <a:cubicBezTo>
                    <a:pt x="2922" y="10454"/>
                    <a:pt x="2968" y="10500"/>
                    <a:pt x="2991" y="10568"/>
                  </a:cubicBezTo>
                  <a:cubicBezTo>
                    <a:pt x="3013" y="10637"/>
                    <a:pt x="3059" y="10683"/>
                    <a:pt x="3082" y="10751"/>
                  </a:cubicBezTo>
                  <a:cubicBezTo>
                    <a:pt x="3105" y="10797"/>
                    <a:pt x="3128" y="10842"/>
                    <a:pt x="3150" y="10911"/>
                  </a:cubicBezTo>
                  <a:cubicBezTo>
                    <a:pt x="3196" y="10979"/>
                    <a:pt x="3219" y="11048"/>
                    <a:pt x="3264" y="11139"/>
                  </a:cubicBezTo>
                  <a:lnTo>
                    <a:pt x="3287" y="11185"/>
                  </a:lnTo>
                  <a:cubicBezTo>
                    <a:pt x="3310" y="11230"/>
                    <a:pt x="3356" y="11299"/>
                    <a:pt x="3379" y="11367"/>
                  </a:cubicBezTo>
                  <a:cubicBezTo>
                    <a:pt x="3424" y="11436"/>
                    <a:pt x="3447" y="11504"/>
                    <a:pt x="3493" y="11573"/>
                  </a:cubicBezTo>
                  <a:cubicBezTo>
                    <a:pt x="3538" y="11641"/>
                    <a:pt x="3561" y="11710"/>
                    <a:pt x="3607" y="11755"/>
                  </a:cubicBezTo>
                  <a:cubicBezTo>
                    <a:pt x="3630" y="11824"/>
                    <a:pt x="3653" y="11869"/>
                    <a:pt x="3675" y="11915"/>
                  </a:cubicBezTo>
                  <a:lnTo>
                    <a:pt x="3675" y="11938"/>
                  </a:lnTo>
                  <a:cubicBezTo>
                    <a:pt x="3675" y="11961"/>
                    <a:pt x="3698" y="11984"/>
                    <a:pt x="3698" y="11984"/>
                  </a:cubicBezTo>
                  <a:cubicBezTo>
                    <a:pt x="3721" y="12029"/>
                    <a:pt x="3721" y="12075"/>
                    <a:pt x="3744" y="12098"/>
                  </a:cubicBezTo>
                  <a:cubicBezTo>
                    <a:pt x="3767" y="12121"/>
                    <a:pt x="3812" y="12143"/>
                    <a:pt x="3858" y="12143"/>
                  </a:cubicBezTo>
                  <a:lnTo>
                    <a:pt x="4063" y="12143"/>
                  </a:lnTo>
                  <a:cubicBezTo>
                    <a:pt x="4109" y="12121"/>
                    <a:pt x="4132" y="12121"/>
                    <a:pt x="4177" y="12121"/>
                  </a:cubicBezTo>
                  <a:cubicBezTo>
                    <a:pt x="4269" y="12098"/>
                    <a:pt x="4360" y="12098"/>
                    <a:pt x="4451" y="12075"/>
                  </a:cubicBezTo>
                  <a:cubicBezTo>
                    <a:pt x="4474" y="12075"/>
                    <a:pt x="4497" y="12075"/>
                    <a:pt x="4520" y="12052"/>
                  </a:cubicBezTo>
                  <a:lnTo>
                    <a:pt x="4588" y="12052"/>
                  </a:lnTo>
                  <a:cubicBezTo>
                    <a:pt x="4634" y="12029"/>
                    <a:pt x="4657" y="12029"/>
                    <a:pt x="4702" y="12006"/>
                  </a:cubicBezTo>
                  <a:cubicBezTo>
                    <a:pt x="4771" y="12006"/>
                    <a:pt x="4862" y="11984"/>
                    <a:pt x="4931" y="11961"/>
                  </a:cubicBezTo>
                  <a:cubicBezTo>
                    <a:pt x="4999" y="11938"/>
                    <a:pt x="5068" y="11892"/>
                    <a:pt x="5136" y="11869"/>
                  </a:cubicBezTo>
                  <a:lnTo>
                    <a:pt x="5182" y="11847"/>
                  </a:lnTo>
                  <a:lnTo>
                    <a:pt x="5227" y="11824"/>
                  </a:lnTo>
                  <a:cubicBezTo>
                    <a:pt x="5296" y="11824"/>
                    <a:pt x="5342" y="11801"/>
                    <a:pt x="5410" y="11778"/>
                  </a:cubicBezTo>
                  <a:cubicBezTo>
                    <a:pt x="5433" y="11755"/>
                    <a:pt x="5456" y="11732"/>
                    <a:pt x="5479" y="11732"/>
                  </a:cubicBezTo>
                  <a:cubicBezTo>
                    <a:pt x="5524" y="11710"/>
                    <a:pt x="5570" y="11687"/>
                    <a:pt x="5593" y="11664"/>
                  </a:cubicBezTo>
                  <a:cubicBezTo>
                    <a:pt x="5638" y="11664"/>
                    <a:pt x="5661" y="11641"/>
                    <a:pt x="5684" y="11641"/>
                  </a:cubicBezTo>
                  <a:cubicBezTo>
                    <a:pt x="5684" y="11687"/>
                    <a:pt x="5684" y="11710"/>
                    <a:pt x="5684" y="11755"/>
                  </a:cubicBezTo>
                  <a:cubicBezTo>
                    <a:pt x="5661" y="11824"/>
                    <a:pt x="5661" y="11892"/>
                    <a:pt x="5661" y="11984"/>
                  </a:cubicBezTo>
                  <a:cubicBezTo>
                    <a:pt x="5684" y="12143"/>
                    <a:pt x="5684" y="12303"/>
                    <a:pt x="5707" y="12440"/>
                  </a:cubicBezTo>
                  <a:cubicBezTo>
                    <a:pt x="5730" y="12577"/>
                    <a:pt x="5752" y="12714"/>
                    <a:pt x="5798" y="12851"/>
                  </a:cubicBezTo>
                  <a:cubicBezTo>
                    <a:pt x="5821" y="12897"/>
                    <a:pt x="5821" y="12942"/>
                    <a:pt x="5844" y="12988"/>
                  </a:cubicBezTo>
                  <a:cubicBezTo>
                    <a:pt x="5867" y="13102"/>
                    <a:pt x="5889" y="13193"/>
                    <a:pt x="5935" y="13307"/>
                  </a:cubicBezTo>
                  <a:cubicBezTo>
                    <a:pt x="6004" y="13558"/>
                    <a:pt x="6095" y="13832"/>
                    <a:pt x="6209" y="14083"/>
                  </a:cubicBezTo>
                  <a:cubicBezTo>
                    <a:pt x="6255" y="14175"/>
                    <a:pt x="6300" y="14266"/>
                    <a:pt x="6346" y="14357"/>
                  </a:cubicBezTo>
                  <a:lnTo>
                    <a:pt x="6392" y="14449"/>
                  </a:lnTo>
                  <a:cubicBezTo>
                    <a:pt x="6460" y="14563"/>
                    <a:pt x="6529" y="14700"/>
                    <a:pt x="6597" y="14837"/>
                  </a:cubicBezTo>
                  <a:lnTo>
                    <a:pt x="6597" y="14791"/>
                  </a:lnTo>
                  <a:cubicBezTo>
                    <a:pt x="6665" y="14928"/>
                    <a:pt x="6757" y="15065"/>
                    <a:pt x="6871" y="15225"/>
                  </a:cubicBezTo>
                  <a:lnTo>
                    <a:pt x="6894" y="15270"/>
                  </a:lnTo>
                  <a:cubicBezTo>
                    <a:pt x="6939" y="15316"/>
                    <a:pt x="6962" y="15362"/>
                    <a:pt x="7008" y="15430"/>
                  </a:cubicBezTo>
                  <a:cubicBezTo>
                    <a:pt x="7053" y="15476"/>
                    <a:pt x="7099" y="15544"/>
                    <a:pt x="7145" y="15590"/>
                  </a:cubicBezTo>
                  <a:cubicBezTo>
                    <a:pt x="7282" y="15727"/>
                    <a:pt x="7373" y="15841"/>
                    <a:pt x="7487" y="15955"/>
                  </a:cubicBezTo>
                  <a:lnTo>
                    <a:pt x="7510" y="15978"/>
                  </a:lnTo>
                  <a:cubicBezTo>
                    <a:pt x="7578" y="16024"/>
                    <a:pt x="7624" y="16092"/>
                    <a:pt x="7693" y="16138"/>
                  </a:cubicBezTo>
                  <a:cubicBezTo>
                    <a:pt x="7738" y="16183"/>
                    <a:pt x="7807" y="16229"/>
                    <a:pt x="7852" y="16275"/>
                  </a:cubicBezTo>
                  <a:lnTo>
                    <a:pt x="7921" y="16320"/>
                  </a:lnTo>
                  <a:cubicBezTo>
                    <a:pt x="7966" y="16366"/>
                    <a:pt x="8012" y="16389"/>
                    <a:pt x="8035" y="16434"/>
                  </a:cubicBezTo>
                  <a:cubicBezTo>
                    <a:pt x="8081" y="16457"/>
                    <a:pt x="8103" y="16480"/>
                    <a:pt x="8126" y="16503"/>
                  </a:cubicBezTo>
                  <a:cubicBezTo>
                    <a:pt x="8172" y="16526"/>
                    <a:pt x="8195" y="16549"/>
                    <a:pt x="8240" y="16571"/>
                  </a:cubicBezTo>
                  <a:cubicBezTo>
                    <a:pt x="8355" y="16663"/>
                    <a:pt x="8469" y="16754"/>
                    <a:pt x="8583" y="16868"/>
                  </a:cubicBezTo>
                  <a:cubicBezTo>
                    <a:pt x="8674" y="16914"/>
                    <a:pt x="8765" y="16982"/>
                    <a:pt x="8857" y="17051"/>
                  </a:cubicBezTo>
                  <a:lnTo>
                    <a:pt x="8948" y="17096"/>
                  </a:lnTo>
                  <a:cubicBezTo>
                    <a:pt x="8971" y="17119"/>
                    <a:pt x="9016" y="17142"/>
                    <a:pt x="9039" y="17165"/>
                  </a:cubicBezTo>
                  <a:cubicBezTo>
                    <a:pt x="9062" y="17188"/>
                    <a:pt x="9108" y="17211"/>
                    <a:pt x="9131" y="17233"/>
                  </a:cubicBezTo>
                  <a:lnTo>
                    <a:pt x="9222" y="17302"/>
                  </a:lnTo>
                  <a:lnTo>
                    <a:pt x="9290" y="17347"/>
                  </a:lnTo>
                  <a:cubicBezTo>
                    <a:pt x="9336" y="17370"/>
                    <a:pt x="9382" y="17393"/>
                    <a:pt x="9427" y="17416"/>
                  </a:cubicBezTo>
                  <a:lnTo>
                    <a:pt x="9496" y="17462"/>
                  </a:lnTo>
                  <a:lnTo>
                    <a:pt x="9541" y="17484"/>
                  </a:lnTo>
                  <a:cubicBezTo>
                    <a:pt x="9564" y="17507"/>
                    <a:pt x="9564" y="17530"/>
                    <a:pt x="9587" y="17530"/>
                  </a:cubicBezTo>
                  <a:cubicBezTo>
                    <a:pt x="9633" y="17553"/>
                    <a:pt x="9678" y="17576"/>
                    <a:pt x="9724" y="17599"/>
                  </a:cubicBezTo>
                  <a:lnTo>
                    <a:pt x="9793" y="17599"/>
                  </a:lnTo>
                  <a:cubicBezTo>
                    <a:pt x="9815" y="17599"/>
                    <a:pt x="9838" y="17599"/>
                    <a:pt x="9884" y="17576"/>
                  </a:cubicBezTo>
                  <a:cubicBezTo>
                    <a:pt x="9884" y="17576"/>
                    <a:pt x="9907" y="17553"/>
                    <a:pt x="9929" y="17553"/>
                  </a:cubicBezTo>
                  <a:cubicBezTo>
                    <a:pt x="9975" y="17530"/>
                    <a:pt x="9998" y="17507"/>
                    <a:pt x="10044" y="17484"/>
                  </a:cubicBezTo>
                  <a:lnTo>
                    <a:pt x="10272" y="17484"/>
                  </a:lnTo>
                  <a:cubicBezTo>
                    <a:pt x="10318" y="17507"/>
                    <a:pt x="10340" y="17530"/>
                    <a:pt x="10386" y="17530"/>
                  </a:cubicBezTo>
                  <a:cubicBezTo>
                    <a:pt x="10409" y="17553"/>
                    <a:pt x="10409" y="17553"/>
                    <a:pt x="10409" y="17553"/>
                  </a:cubicBezTo>
                  <a:cubicBezTo>
                    <a:pt x="10432" y="17576"/>
                    <a:pt x="10454" y="17599"/>
                    <a:pt x="10454" y="17621"/>
                  </a:cubicBezTo>
                  <a:lnTo>
                    <a:pt x="10477" y="17644"/>
                  </a:lnTo>
                  <a:cubicBezTo>
                    <a:pt x="10477" y="17667"/>
                    <a:pt x="10500" y="17667"/>
                    <a:pt x="10500" y="17690"/>
                  </a:cubicBezTo>
                  <a:lnTo>
                    <a:pt x="10523" y="17713"/>
                  </a:lnTo>
                  <a:lnTo>
                    <a:pt x="10546" y="17736"/>
                  </a:lnTo>
                  <a:lnTo>
                    <a:pt x="10546" y="17758"/>
                  </a:lnTo>
                  <a:cubicBezTo>
                    <a:pt x="10546" y="17781"/>
                    <a:pt x="10569" y="17781"/>
                    <a:pt x="10591" y="17804"/>
                  </a:cubicBezTo>
                  <a:cubicBezTo>
                    <a:pt x="10614" y="17827"/>
                    <a:pt x="10614" y="17850"/>
                    <a:pt x="10660" y="17850"/>
                  </a:cubicBezTo>
                  <a:cubicBezTo>
                    <a:pt x="10660" y="17872"/>
                    <a:pt x="10683" y="17872"/>
                    <a:pt x="10706" y="17872"/>
                  </a:cubicBezTo>
                  <a:cubicBezTo>
                    <a:pt x="10728" y="17872"/>
                    <a:pt x="10751" y="17850"/>
                    <a:pt x="10774" y="17850"/>
                  </a:cubicBezTo>
                  <a:cubicBezTo>
                    <a:pt x="10797" y="17850"/>
                    <a:pt x="10797" y="17827"/>
                    <a:pt x="10820" y="17827"/>
                  </a:cubicBezTo>
                  <a:lnTo>
                    <a:pt x="10842" y="17804"/>
                  </a:lnTo>
                  <a:cubicBezTo>
                    <a:pt x="10842" y="17804"/>
                    <a:pt x="10865" y="17804"/>
                    <a:pt x="10888" y="17781"/>
                  </a:cubicBezTo>
                  <a:cubicBezTo>
                    <a:pt x="10911" y="17781"/>
                    <a:pt x="10934" y="17758"/>
                    <a:pt x="10957" y="17736"/>
                  </a:cubicBezTo>
                  <a:lnTo>
                    <a:pt x="11094" y="17736"/>
                  </a:lnTo>
                  <a:cubicBezTo>
                    <a:pt x="11139" y="17713"/>
                    <a:pt x="11162" y="17713"/>
                    <a:pt x="11185" y="17713"/>
                  </a:cubicBezTo>
                  <a:lnTo>
                    <a:pt x="11231" y="17713"/>
                  </a:lnTo>
                  <a:cubicBezTo>
                    <a:pt x="11253" y="17736"/>
                    <a:pt x="11276" y="17736"/>
                    <a:pt x="11299" y="17758"/>
                  </a:cubicBezTo>
                  <a:cubicBezTo>
                    <a:pt x="11390" y="17804"/>
                    <a:pt x="11459" y="17850"/>
                    <a:pt x="11504" y="17895"/>
                  </a:cubicBezTo>
                  <a:cubicBezTo>
                    <a:pt x="11527" y="17895"/>
                    <a:pt x="11527" y="17918"/>
                    <a:pt x="11527" y="17918"/>
                  </a:cubicBezTo>
                  <a:cubicBezTo>
                    <a:pt x="11550" y="17941"/>
                    <a:pt x="11550" y="17964"/>
                    <a:pt x="11550" y="17964"/>
                  </a:cubicBezTo>
                  <a:lnTo>
                    <a:pt x="11573" y="17987"/>
                  </a:lnTo>
                  <a:cubicBezTo>
                    <a:pt x="11596" y="18055"/>
                    <a:pt x="11641" y="18078"/>
                    <a:pt x="11710" y="18078"/>
                  </a:cubicBezTo>
                  <a:lnTo>
                    <a:pt x="11733" y="18078"/>
                  </a:lnTo>
                  <a:cubicBezTo>
                    <a:pt x="11756" y="18078"/>
                    <a:pt x="11801" y="18055"/>
                    <a:pt x="11824" y="18032"/>
                  </a:cubicBezTo>
                  <a:cubicBezTo>
                    <a:pt x="11824" y="18032"/>
                    <a:pt x="11824" y="18009"/>
                    <a:pt x="11847" y="18009"/>
                  </a:cubicBezTo>
                  <a:cubicBezTo>
                    <a:pt x="11847" y="17987"/>
                    <a:pt x="11870" y="17987"/>
                    <a:pt x="11870" y="17964"/>
                  </a:cubicBezTo>
                  <a:lnTo>
                    <a:pt x="11892" y="17964"/>
                  </a:lnTo>
                  <a:cubicBezTo>
                    <a:pt x="11915" y="17941"/>
                    <a:pt x="11961" y="17918"/>
                    <a:pt x="11984" y="17895"/>
                  </a:cubicBezTo>
                  <a:cubicBezTo>
                    <a:pt x="12029" y="17872"/>
                    <a:pt x="12052" y="17850"/>
                    <a:pt x="12098" y="17850"/>
                  </a:cubicBezTo>
                  <a:lnTo>
                    <a:pt x="12144" y="17827"/>
                  </a:lnTo>
                  <a:cubicBezTo>
                    <a:pt x="12166" y="17827"/>
                    <a:pt x="12189" y="17804"/>
                    <a:pt x="12212" y="17804"/>
                  </a:cubicBezTo>
                  <a:lnTo>
                    <a:pt x="12326" y="17804"/>
                  </a:lnTo>
                  <a:cubicBezTo>
                    <a:pt x="12349" y="17827"/>
                    <a:pt x="12372" y="17827"/>
                    <a:pt x="12395" y="17850"/>
                  </a:cubicBezTo>
                  <a:lnTo>
                    <a:pt x="12417" y="17872"/>
                  </a:lnTo>
                  <a:cubicBezTo>
                    <a:pt x="12463" y="17895"/>
                    <a:pt x="12486" y="17918"/>
                    <a:pt x="12509" y="17941"/>
                  </a:cubicBezTo>
                  <a:cubicBezTo>
                    <a:pt x="12600" y="18032"/>
                    <a:pt x="12646" y="18101"/>
                    <a:pt x="12714" y="18169"/>
                  </a:cubicBezTo>
                  <a:cubicBezTo>
                    <a:pt x="12714" y="18215"/>
                    <a:pt x="12737" y="18261"/>
                    <a:pt x="12760" y="18283"/>
                  </a:cubicBezTo>
                  <a:lnTo>
                    <a:pt x="12783" y="18306"/>
                  </a:lnTo>
                  <a:lnTo>
                    <a:pt x="12783" y="18329"/>
                  </a:lnTo>
                  <a:cubicBezTo>
                    <a:pt x="12783" y="18352"/>
                    <a:pt x="12805" y="18397"/>
                    <a:pt x="12805" y="18420"/>
                  </a:cubicBezTo>
                  <a:cubicBezTo>
                    <a:pt x="12828" y="18466"/>
                    <a:pt x="12828" y="18512"/>
                    <a:pt x="12851" y="18580"/>
                  </a:cubicBezTo>
                  <a:cubicBezTo>
                    <a:pt x="12851" y="18626"/>
                    <a:pt x="12851" y="18649"/>
                    <a:pt x="12874" y="18671"/>
                  </a:cubicBezTo>
                  <a:cubicBezTo>
                    <a:pt x="12897" y="18717"/>
                    <a:pt x="12920" y="18763"/>
                    <a:pt x="12965" y="18763"/>
                  </a:cubicBezTo>
                  <a:cubicBezTo>
                    <a:pt x="12988" y="18785"/>
                    <a:pt x="13011" y="18785"/>
                    <a:pt x="13034" y="18785"/>
                  </a:cubicBezTo>
                  <a:lnTo>
                    <a:pt x="13239" y="18785"/>
                  </a:lnTo>
                  <a:cubicBezTo>
                    <a:pt x="13262" y="18785"/>
                    <a:pt x="13285" y="18808"/>
                    <a:pt x="13308" y="18808"/>
                  </a:cubicBezTo>
                  <a:lnTo>
                    <a:pt x="13376" y="18808"/>
                  </a:lnTo>
                  <a:cubicBezTo>
                    <a:pt x="13399" y="18831"/>
                    <a:pt x="13422" y="18831"/>
                    <a:pt x="13445" y="18854"/>
                  </a:cubicBezTo>
                  <a:lnTo>
                    <a:pt x="13467" y="18854"/>
                  </a:lnTo>
                  <a:cubicBezTo>
                    <a:pt x="13536" y="18854"/>
                    <a:pt x="13604" y="18785"/>
                    <a:pt x="13604" y="18717"/>
                  </a:cubicBezTo>
                  <a:lnTo>
                    <a:pt x="13627" y="18694"/>
                  </a:lnTo>
                  <a:cubicBezTo>
                    <a:pt x="13627" y="18671"/>
                    <a:pt x="13627" y="18671"/>
                    <a:pt x="13627" y="18649"/>
                  </a:cubicBezTo>
                  <a:cubicBezTo>
                    <a:pt x="13650" y="18626"/>
                    <a:pt x="13673" y="18580"/>
                    <a:pt x="13718" y="18557"/>
                  </a:cubicBezTo>
                  <a:lnTo>
                    <a:pt x="13764" y="18489"/>
                  </a:lnTo>
                  <a:cubicBezTo>
                    <a:pt x="13787" y="18466"/>
                    <a:pt x="13833" y="18443"/>
                    <a:pt x="13855" y="18420"/>
                  </a:cubicBezTo>
                  <a:cubicBezTo>
                    <a:pt x="13901" y="18375"/>
                    <a:pt x="13924" y="18352"/>
                    <a:pt x="13970" y="18329"/>
                  </a:cubicBezTo>
                  <a:cubicBezTo>
                    <a:pt x="14038" y="18283"/>
                    <a:pt x="14107" y="18261"/>
                    <a:pt x="14152" y="18238"/>
                  </a:cubicBezTo>
                  <a:cubicBezTo>
                    <a:pt x="14198" y="18215"/>
                    <a:pt x="14243" y="18215"/>
                    <a:pt x="14289" y="18215"/>
                  </a:cubicBezTo>
                  <a:lnTo>
                    <a:pt x="14358" y="18215"/>
                  </a:lnTo>
                  <a:cubicBezTo>
                    <a:pt x="14403" y="18238"/>
                    <a:pt x="14449" y="18261"/>
                    <a:pt x="14495" y="18283"/>
                  </a:cubicBezTo>
                  <a:cubicBezTo>
                    <a:pt x="14517" y="18283"/>
                    <a:pt x="14540" y="18306"/>
                    <a:pt x="14586" y="18329"/>
                  </a:cubicBezTo>
                  <a:lnTo>
                    <a:pt x="14586" y="18352"/>
                  </a:lnTo>
                  <a:lnTo>
                    <a:pt x="14609" y="18375"/>
                  </a:lnTo>
                  <a:cubicBezTo>
                    <a:pt x="14609" y="18397"/>
                    <a:pt x="14631" y="18443"/>
                    <a:pt x="14654" y="18466"/>
                  </a:cubicBezTo>
                  <a:cubicBezTo>
                    <a:pt x="14677" y="18489"/>
                    <a:pt x="14723" y="18512"/>
                    <a:pt x="14768" y="18534"/>
                  </a:cubicBezTo>
                  <a:cubicBezTo>
                    <a:pt x="14791" y="18534"/>
                    <a:pt x="14814" y="18512"/>
                    <a:pt x="14837" y="18512"/>
                  </a:cubicBezTo>
                  <a:cubicBezTo>
                    <a:pt x="14860" y="18512"/>
                    <a:pt x="14860" y="18489"/>
                    <a:pt x="14883" y="18466"/>
                  </a:cubicBezTo>
                  <a:cubicBezTo>
                    <a:pt x="14905" y="18466"/>
                    <a:pt x="14905" y="18443"/>
                    <a:pt x="14905" y="18443"/>
                  </a:cubicBezTo>
                  <a:cubicBezTo>
                    <a:pt x="14951" y="18397"/>
                    <a:pt x="14974" y="18375"/>
                    <a:pt x="15020" y="18352"/>
                  </a:cubicBezTo>
                  <a:cubicBezTo>
                    <a:pt x="15065" y="18329"/>
                    <a:pt x="15134" y="18306"/>
                    <a:pt x="15179" y="18283"/>
                  </a:cubicBezTo>
                  <a:cubicBezTo>
                    <a:pt x="15248" y="18283"/>
                    <a:pt x="15316" y="18261"/>
                    <a:pt x="15362" y="18261"/>
                  </a:cubicBezTo>
                  <a:cubicBezTo>
                    <a:pt x="15408" y="18261"/>
                    <a:pt x="15453" y="18261"/>
                    <a:pt x="15499" y="18283"/>
                  </a:cubicBezTo>
                  <a:cubicBezTo>
                    <a:pt x="15522" y="18283"/>
                    <a:pt x="15567" y="18306"/>
                    <a:pt x="15613" y="18329"/>
                  </a:cubicBezTo>
                  <a:cubicBezTo>
                    <a:pt x="15636" y="18352"/>
                    <a:pt x="15681" y="18375"/>
                    <a:pt x="15704" y="18420"/>
                  </a:cubicBezTo>
                  <a:cubicBezTo>
                    <a:pt x="15727" y="18420"/>
                    <a:pt x="15727" y="18443"/>
                    <a:pt x="15727" y="18443"/>
                  </a:cubicBezTo>
                  <a:cubicBezTo>
                    <a:pt x="15750" y="18466"/>
                    <a:pt x="15773" y="18466"/>
                    <a:pt x="15796" y="18489"/>
                  </a:cubicBezTo>
                  <a:lnTo>
                    <a:pt x="15864" y="18489"/>
                  </a:lnTo>
                  <a:cubicBezTo>
                    <a:pt x="15910" y="18489"/>
                    <a:pt x="15955" y="18466"/>
                    <a:pt x="15978" y="18420"/>
                  </a:cubicBezTo>
                  <a:cubicBezTo>
                    <a:pt x="15978" y="18420"/>
                    <a:pt x="16001" y="18397"/>
                    <a:pt x="16001" y="18397"/>
                  </a:cubicBezTo>
                  <a:cubicBezTo>
                    <a:pt x="16024" y="18375"/>
                    <a:pt x="16024" y="18375"/>
                    <a:pt x="16047" y="18352"/>
                  </a:cubicBezTo>
                  <a:cubicBezTo>
                    <a:pt x="16047" y="18352"/>
                    <a:pt x="16047" y="18329"/>
                    <a:pt x="16069" y="18329"/>
                  </a:cubicBezTo>
                  <a:cubicBezTo>
                    <a:pt x="16092" y="18329"/>
                    <a:pt x="16115" y="18306"/>
                    <a:pt x="16138" y="18306"/>
                  </a:cubicBezTo>
                  <a:cubicBezTo>
                    <a:pt x="16184" y="18283"/>
                    <a:pt x="16229" y="18283"/>
                    <a:pt x="16275" y="18283"/>
                  </a:cubicBezTo>
                  <a:cubicBezTo>
                    <a:pt x="16321" y="18261"/>
                    <a:pt x="16366" y="18261"/>
                    <a:pt x="16389" y="18261"/>
                  </a:cubicBezTo>
                  <a:cubicBezTo>
                    <a:pt x="16435" y="18261"/>
                    <a:pt x="16458" y="18261"/>
                    <a:pt x="16503" y="18283"/>
                  </a:cubicBezTo>
                  <a:lnTo>
                    <a:pt x="16526" y="18283"/>
                  </a:lnTo>
                  <a:lnTo>
                    <a:pt x="16663" y="18375"/>
                  </a:lnTo>
                  <a:cubicBezTo>
                    <a:pt x="16686" y="18375"/>
                    <a:pt x="16709" y="18397"/>
                    <a:pt x="16731" y="18420"/>
                  </a:cubicBezTo>
                  <a:cubicBezTo>
                    <a:pt x="16731" y="18420"/>
                    <a:pt x="16731" y="18420"/>
                    <a:pt x="16731" y="18443"/>
                  </a:cubicBezTo>
                  <a:cubicBezTo>
                    <a:pt x="16754" y="18466"/>
                    <a:pt x="16754" y="18489"/>
                    <a:pt x="16777" y="18512"/>
                  </a:cubicBezTo>
                  <a:lnTo>
                    <a:pt x="16800" y="18580"/>
                  </a:lnTo>
                  <a:cubicBezTo>
                    <a:pt x="16800" y="18603"/>
                    <a:pt x="16823" y="18626"/>
                    <a:pt x="16823" y="18649"/>
                  </a:cubicBezTo>
                  <a:cubicBezTo>
                    <a:pt x="16846" y="18694"/>
                    <a:pt x="16891" y="18694"/>
                    <a:pt x="16937" y="18694"/>
                  </a:cubicBezTo>
                  <a:lnTo>
                    <a:pt x="16960" y="18694"/>
                  </a:lnTo>
                  <a:cubicBezTo>
                    <a:pt x="16982" y="18694"/>
                    <a:pt x="17005" y="18694"/>
                    <a:pt x="17005" y="18671"/>
                  </a:cubicBezTo>
                  <a:cubicBezTo>
                    <a:pt x="17074" y="18671"/>
                    <a:pt x="17119" y="18649"/>
                    <a:pt x="17165" y="18649"/>
                  </a:cubicBezTo>
                  <a:lnTo>
                    <a:pt x="17142" y="18649"/>
                  </a:lnTo>
                  <a:lnTo>
                    <a:pt x="17211" y="18626"/>
                  </a:lnTo>
                  <a:lnTo>
                    <a:pt x="17256" y="18603"/>
                  </a:lnTo>
                  <a:cubicBezTo>
                    <a:pt x="17325" y="18603"/>
                    <a:pt x="17416" y="18580"/>
                    <a:pt x="17485" y="18557"/>
                  </a:cubicBezTo>
                  <a:cubicBezTo>
                    <a:pt x="17553" y="18557"/>
                    <a:pt x="17599" y="18534"/>
                    <a:pt x="17667" y="18512"/>
                  </a:cubicBezTo>
                  <a:lnTo>
                    <a:pt x="17736" y="18512"/>
                  </a:lnTo>
                  <a:cubicBezTo>
                    <a:pt x="17827" y="18466"/>
                    <a:pt x="17918" y="18443"/>
                    <a:pt x="18010" y="18420"/>
                  </a:cubicBezTo>
                  <a:cubicBezTo>
                    <a:pt x="18055" y="18397"/>
                    <a:pt x="18124" y="18375"/>
                    <a:pt x="18169" y="18375"/>
                  </a:cubicBezTo>
                  <a:cubicBezTo>
                    <a:pt x="18215" y="18352"/>
                    <a:pt x="18261" y="18352"/>
                    <a:pt x="18306" y="18352"/>
                  </a:cubicBezTo>
                  <a:cubicBezTo>
                    <a:pt x="18352" y="18352"/>
                    <a:pt x="18398" y="18375"/>
                    <a:pt x="18443" y="18397"/>
                  </a:cubicBezTo>
                  <a:cubicBezTo>
                    <a:pt x="18466" y="18397"/>
                    <a:pt x="18512" y="18397"/>
                    <a:pt x="18535" y="18420"/>
                  </a:cubicBezTo>
                  <a:lnTo>
                    <a:pt x="18580" y="18420"/>
                  </a:lnTo>
                  <a:cubicBezTo>
                    <a:pt x="18580" y="18420"/>
                    <a:pt x="18603" y="18420"/>
                    <a:pt x="18626" y="18443"/>
                  </a:cubicBezTo>
                  <a:cubicBezTo>
                    <a:pt x="18763" y="18466"/>
                    <a:pt x="18900" y="18489"/>
                    <a:pt x="19037" y="18512"/>
                  </a:cubicBezTo>
                  <a:lnTo>
                    <a:pt x="19060" y="18512"/>
                  </a:lnTo>
                  <a:cubicBezTo>
                    <a:pt x="19151" y="18512"/>
                    <a:pt x="19242" y="18512"/>
                    <a:pt x="19311" y="18534"/>
                  </a:cubicBezTo>
                  <a:lnTo>
                    <a:pt x="19813" y="18534"/>
                  </a:lnTo>
                  <a:cubicBezTo>
                    <a:pt x="19836" y="18512"/>
                    <a:pt x="19881" y="18512"/>
                    <a:pt x="19927" y="18512"/>
                  </a:cubicBezTo>
                  <a:lnTo>
                    <a:pt x="20018" y="18512"/>
                  </a:lnTo>
                  <a:cubicBezTo>
                    <a:pt x="20132" y="18489"/>
                    <a:pt x="20247" y="18466"/>
                    <a:pt x="20383" y="18466"/>
                  </a:cubicBezTo>
                  <a:lnTo>
                    <a:pt x="20452" y="18443"/>
                  </a:lnTo>
                  <a:lnTo>
                    <a:pt x="20543" y="18443"/>
                  </a:lnTo>
                  <a:lnTo>
                    <a:pt x="20657" y="18420"/>
                  </a:lnTo>
                  <a:cubicBezTo>
                    <a:pt x="20726" y="18420"/>
                    <a:pt x="20794" y="18397"/>
                    <a:pt x="20863" y="18375"/>
                  </a:cubicBezTo>
                  <a:cubicBezTo>
                    <a:pt x="21023" y="18329"/>
                    <a:pt x="21160" y="18283"/>
                    <a:pt x="21319" y="18215"/>
                  </a:cubicBezTo>
                  <a:cubicBezTo>
                    <a:pt x="21411" y="18192"/>
                    <a:pt x="21502" y="18146"/>
                    <a:pt x="21593" y="18101"/>
                  </a:cubicBezTo>
                  <a:cubicBezTo>
                    <a:pt x="21685" y="18055"/>
                    <a:pt x="21776" y="18009"/>
                    <a:pt x="21867" y="17964"/>
                  </a:cubicBezTo>
                  <a:cubicBezTo>
                    <a:pt x="21958" y="17918"/>
                    <a:pt x="22073" y="17850"/>
                    <a:pt x="22164" y="17781"/>
                  </a:cubicBezTo>
                  <a:cubicBezTo>
                    <a:pt x="22187" y="17758"/>
                    <a:pt x="22232" y="17736"/>
                    <a:pt x="22278" y="17690"/>
                  </a:cubicBezTo>
                  <a:cubicBezTo>
                    <a:pt x="22301" y="17667"/>
                    <a:pt x="22301" y="17667"/>
                    <a:pt x="22324" y="17667"/>
                  </a:cubicBezTo>
                  <a:cubicBezTo>
                    <a:pt x="22346" y="17621"/>
                    <a:pt x="22346" y="17621"/>
                    <a:pt x="22369" y="17576"/>
                  </a:cubicBezTo>
                  <a:cubicBezTo>
                    <a:pt x="22392" y="17553"/>
                    <a:pt x="22392" y="17553"/>
                    <a:pt x="22392" y="17530"/>
                  </a:cubicBezTo>
                  <a:lnTo>
                    <a:pt x="22415" y="17507"/>
                  </a:lnTo>
                  <a:cubicBezTo>
                    <a:pt x="22461" y="17462"/>
                    <a:pt x="22529" y="17416"/>
                    <a:pt x="22575" y="17370"/>
                  </a:cubicBezTo>
                  <a:cubicBezTo>
                    <a:pt x="22620" y="17325"/>
                    <a:pt x="22666" y="17279"/>
                    <a:pt x="22712" y="17233"/>
                  </a:cubicBezTo>
                  <a:cubicBezTo>
                    <a:pt x="22734" y="17188"/>
                    <a:pt x="22757" y="17142"/>
                    <a:pt x="22803" y="17096"/>
                  </a:cubicBezTo>
                  <a:cubicBezTo>
                    <a:pt x="22826" y="17028"/>
                    <a:pt x="22871" y="16982"/>
                    <a:pt x="22894" y="16914"/>
                  </a:cubicBezTo>
                  <a:cubicBezTo>
                    <a:pt x="22917" y="16868"/>
                    <a:pt x="22940" y="16845"/>
                    <a:pt x="22963" y="16800"/>
                  </a:cubicBezTo>
                  <a:lnTo>
                    <a:pt x="22963" y="16754"/>
                  </a:lnTo>
                  <a:cubicBezTo>
                    <a:pt x="22986" y="16731"/>
                    <a:pt x="23008" y="16686"/>
                    <a:pt x="23031" y="16640"/>
                  </a:cubicBezTo>
                  <a:lnTo>
                    <a:pt x="23031" y="16617"/>
                  </a:lnTo>
                  <a:cubicBezTo>
                    <a:pt x="23054" y="16571"/>
                    <a:pt x="23077" y="16549"/>
                    <a:pt x="23077" y="16526"/>
                  </a:cubicBezTo>
                  <a:cubicBezTo>
                    <a:pt x="23100" y="16549"/>
                    <a:pt x="23123" y="16571"/>
                    <a:pt x="23123" y="16594"/>
                  </a:cubicBezTo>
                  <a:cubicBezTo>
                    <a:pt x="23145" y="16594"/>
                    <a:pt x="23145" y="16617"/>
                    <a:pt x="23145" y="16640"/>
                  </a:cubicBezTo>
                  <a:lnTo>
                    <a:pt x="23168" y="16686"/>
                  </a:lnTo>
                  <a:lnTo>
                    <a:pt x="23168" y="16731"/>
                  </a:lnTo>
                  <a:lnTo>
                    <a:pt x="23168" y="16777"/>
                  </a:lnTo>
                  <a:cubicBezTo>
                    <a:pt x="23191" y="16800"/>
                    <a:pt x="23191" y="16845"/>
                    <a:pt x="23214" y="16868"/>
                  </a:cubicBezTo>
                  <a:cubicBezTo>
                    <a:pt x="23237" y="16914"/>
                    <a:pt x="23282" y="16937"/>
                    <a:pt x="23305" y="16959"/>
                  </a:cubicBezTo>
                  <a:cubicBezTo>
                    <a:pt x="23328" y="16982"/>
                    <a:pt x="23374" y="17005"/>
                    <a:pt x="23396" y="17005"/>
                  </a:cubicBezTo>
                  <a:cubicBezTo>
                    <a:pt x="23442" y="17028"/>
                    <a:pt x="23488" y="17028"/>
                    <a:pt x="23511" y="17028"/>
                  </a:cubicBezTo>
                  <a:cubicBezTo>
                    <a:pt x="23556" y="17028"/>
                    <a:pt x="23579" y="17028"/>
                    <a:pt x="23602" y="17005"/>
                  </a:cubicBezTo>
                  <a:lnTo>
                    <a:pt x="23625" y="17005"/>
                  </a:lnTo>
                  <a:cubicBezTo>
                    <a:pt x="23647" y="17005"/>
                    <a:pt x="23670" y="17005"/>
                    <a:pt x="23693" y="16982"/>
                  </a:cubicBezTo>
                  <a:cubicBezTo>
                    <a:pt x="23762" y="16959"/>
                    <a:pt x="23830" y="16937"/>
                    <a:pt x="23876" y="16891"/>
                  </a:cubicBezTo>
                  <a:cubicBezTo>
                    <a:pt x="23899" y="16868"/>
                    <a:pt x="23899" y="16845"/>
                    <a:pt x="23921" y="16823"/>
                  </a:cubicBezTo>
                  <a:cubicBezTo>
                    <a:pt x="23921" y="16800"/>
                    <a:pt x="23944" y="16800"/>
                    <a:pt x="23944" y="16777"/>
                  </a:cubicBezTo>
                  <a:lnTo>
                    <a:pt x="23990" y="16754"/>
                  </a:lnTo>
                  <a:cubicBezTo>
                    <a:pt x="24013" y="16731"/>
                    <a:pt x="24036" y="16708"/>
                    <a:pt x="24058" y="16663"/>
                  </a:cubicBezTo>
                  <a:lnTo>
                    <a:pt x="24104" y="16594"/>
                  </a:lnTo>
                  <a:lnTo>
                    <a:pt x="24172" y="16503"/>
                  </a:lnTo>
                  <a:cubicBezTo>
                    <a:pt x="24218" y="16434"/>
                    <a:pt x="24264" y="16366"/>
                    <a:pt x="24287" y="16298"/>
                  </a:cubicBezTo>
                  <a:cubicBezTo>
                    <a:pt x="24309" y="16252"/>
                    <a:pt x="24309" y="16183"/>
                    <a:pt x="24332" y="16138"/>
                  </a:cubicBezTo>
                  <a:cubicBezTo>
                    <a:pt x="24332" y="16115"/>
                    <a:pt x="24355" y="16092"/>
                    <a:pt x="24355" y="16069"/>
                  </a:cubicBezTo>
                  <a:lnTo>
                    <a:pt x="24378" y="16001"/>
                  </a:lnTo>
                  <a:cubicBezTo>
                    <a:pt x="24378" y="15955"/>
                    <a:pt x="24401" y="15910"/>
                    <a:pt x="24401" y="15864"/>
                  </a:cubicBezTo>
                  <a:cubicBezTo>
                    <a:pt x="24424" y="15795"/>
                    <a:pt x="24446" y="15727"/>
                    <a:pt x="24446" y="15658"/>
                  </a:cubicBezTo>
                  <a:cubicBezTo>
                    <a:pt x="24469" y="15590"/>
                    <a:pt x="24469" y="15521"/>
                    <a:pt x="24492" y="15430"/>
                  </a:cubicBezTo>
                  <a:lnTo>
                    <a:pt x="24492" y="15339"/>
                  </a:lnTo>
                  <a:lnTo>
                    <a:pt x="24515" y="15225"/>
                  </a:lnTo>
                  <a:cubicBezTo>
                    <a:pt x="24515" y="15088"/>
                    <a:pt x="24538" y="14951"/>
                    <a:pt x="24561" y="14768"/>
                  </a:cubicBezTo>
                  <a:cubicBezTo>
                    <a:pt x="24561" y="14700"/>
                    <a:pt x="24561" y="14631"/>
                    <a:pt x="24561" y="14563"/>
                  </a:cubicBezTo>
                  <a:cubicBezTo>
                    <a:pt x="24561" y="14517"/>
                    <a:pt x="24561" y="14472"/>
                    <a:pt x="24561" y="14426"/>
                  </a:cubicBezTo>
                  <a:cubicBezTo>
                    <a:pt x="24561" y="14388"/>
                    <a:pt x="24561" y="14350"/>
                    <a:pt x="24561" y="14312"/>
                  </a:cubicBezTo>
                  <a:cubicBezTo>
                    <a:pt x="24561" y="14175"/>
                    <a:pt x="24561" y="14015"/>
                    <a:pt x="24561" y="13832"/>
                  </a:cubicBezTo>
                  <a:cubicBezTo>
                    <a:pt x="24561" y="13695"/>
                    <a:pt x="24538" y="13581"/>
                    <a:pt x="24515" y="13444"/>
                  </a:cubicBezTo>
                  <a:lnTo>
                    <a:pt x="24515" y="13353"/>
                  </a:lnTo>
                  <a:cubicBezTo>
                    <a:pt x="24492" y="13193"/>
                    <a:pt x="24469" y="13056"/>
                    <a:pt x="24424" y="12919"/>
                  </a:cubicBezTo>
                  <a:cubicBezTo>
                    <a:pt x="24401" y="12760"/>
                    <a:pt x="24355" y="12600"/>
                    <a:pt x="24309" y="12417"/>
                  </a:cubicBezTo>
                  <a:lnTo>
                    <a:pt x="24287" y="12349"/>
                  </a:lnTo>
                  <a:cubicBezTo>
                    <a:pt x="24264" y="12235"/>
                    <a:pt x="24218" y="12121"/>
                    <a:pt x="24195" y="12006"/>
                  </a:cubicBezTo>
                  <a:cubicBezTo>
                    <a:pt x="24150" y="11892"/>
                    <a:pt x="24104" y="11778"/>
                    <a:pt x="24081" y="11664"/>
                  </a:cubicBezTo>
                  <a:lnTo>
                    <a:pt x="24058" y="11618"/>
                  </a:lnTo>
                  <a:cubicBezTo>
                    <a:pt x="24036" y="11527"/>
                    <a:pt x="23990" y="11436"/>
                    <a:pt x="23944" y="11367"/>
                  </a:cubicBezTo>
                  <a:cubicBezTo>
                    <a:pt x="23921" y="11322"/>
                    <a:pt x="23921" y="11276"/>
                    <a:pt x="23899" y="11230"/>
                  </a:cubicBezTo>
                  <a:cubicBezTo>
                    <a:pt x="23876" y="11207"/>
                    <a:pt x="23853" y="11162"/>
                    <a:pt x="23853" y="11116"/>
                  </a:cubicBezTo>
                  <a:lnTo>
                    <a:pt x="23830" y="11048"/>
                  </a:lnTo>
                  <a:lnTo>
                    <a:pt x="23807" y="11048"/>
                  </a:lnTo>
                  <a:cubicBezTo>
                    <a:pt x="23807" y="11025"/>
                    <a:pt x="23784" y="10979"/>
                    <a:pt x="23784" y="10956"/>
                  </a:cubicBezTo>
                  <a:cubicBezTo>
                    <a:pt x="23876" y="10956"/>
                    <a:pt x="23990" y="10934"/>
                    <a:pt x="24104" y="10911"/>
                  </a:cubicBezTo>
                  <a:lnTo>
                    <a:pt x="24150" y="10888"/>
                  </a:lnTo>
                  <a:lnTo>
                    <a:pt x="24195" y="10888"/>
                  </a:lnTo>
                  <a:cubicBezTo>
                    <a:pt x="24241" y="10865"/>
                    <a:pt x="24309" y="10865"/>
                    <a:pt x="24355" y="10842"/>
                  </a:cubicBezTo>
                  <a:cubicBezTo>
                    <a:pt x="24401" y="10819"/>
                    <a:pt x="24469" y="10819"/>
                    <a:pt x="24515" y="10797"/>
                  </a:cubicBezTo>
                  <a:lnTo>
                    <a:pt x="24561" y="10774"/>
                  </a:lnTo>
                  <a:lnTo>
                    <a:pt x="24697" y="10728"/>
                  </a:lnTo>
                  <a:cubicBezTo>
                    <a:pt x="24812" y="10705"/>
                    <a:pt x="24903" y="10660"/>
                    <a:pt x="25017" y="10614"/>
                  </a:cubicBezTo>
                  <a:cubicBezTo>
                    <a:pt x="25085" y="10591"/>
                    <a:pt x="25154" y="10568"/>
                    <a:pt x="25222" y="10546"/>
                  </a:cubicBezTo>
                  <a:lnTo>
                    <a:pt x="25314" y="10500"/>
                  </a:lnTo>
                  <a:cubicBezTo>
                    <a:pt x="25359" y="10477"/>
                    <a:pt x="25405" y="10454"/>
                    <a:pt x="25428" y="10431"/>
                  </a:cubicBezTo>
                  <a:cubicBezTo>
                    <a:pt x="25542" y="10386"/>
                    <a:pt x="25656" y="10340"/>
                    <a:pt x="25747" y="10272"/>
                  </a:cubicBezTo>
                  <a:lnTo>
                    <a:pt x="25862" y="10226"/>
                  </a:lnTo>
                  <a:cubicBezTo>
                    <a:pt x="25998" y="10158"/>
                    <a:pt x="26135" y="10066"/>
                    <a:pt x="26295" y="9975"/>
                  </a:cubicBezTo>
                  <a:cubicBezTo>
                    <a:pt x="26318" y="9952"/>
                    <a:pt x="26364" y="9929"/>
                    <a:pt x="26409" y="9906"/>
                  </a:cubicBezTo>
                  <a:cubicBezTo>
                    <a:pt x="26432" y="9906"/>
                    <a:pt x="26455" y="9884"/>
                    <a:pt x="26501" y="9861"/>
                  </a:cubicBezTo>
                  <a:cubicBezTo>
                    <a:pt x="26523" y="9838"/>
                    <a:pt x="26569" y="9792"/>
                    <a:pt x="26615" y="9770"/>
                  </a:cubicBezTo>
                  <a:lnTo>
                    <a:pt x="26683" y="9724"/>
                  </a:lnTo>
                  <a:cubicBezTo>
                    <a:pt x="26820" y="9633"/>
                    <a:pt x="26957" y="9541"/>
                    <a:pt x="27094" y="9427"/>
                  </a:cubicBezTo>
                  <a:cubicBezTo>
                    <a:pt x="27185" y="9336"/>
                    <a:pt x="27277" y="9245"/>
                    <a:pt x="27368" y="9153"/>
                  </a:cubicBezTo>
                  <a:lnTo>
                    <a:pt x="27414" y="9130"/>
                  </a:lnTo>
                  <a:cubicBezTo>
                    <a:pt x="27459" y="9085"/>
                    <a:pt x="27505" y="9039"/>
                    <a:pt x="27528" y="8993"/>
                  </a:cubicBezTo>
                  <a:lnTo>
                    <a:pt x="27573" y="8948"/>
                  </a:lnTo>
                  <a:lnTo>
                    <a:pt x="27619" y="8925"/>
                  </a:lnTo>
                  <a:cubicBezTo>
                    <a:pt x="27642" y="8879"/>
                    <a:pt x="27688" y="8834"/>
                    <a:pt x="27733" y="8788"/>
                  </a:cubicBezTo>
                  <a:lnTo>
                    <a:pt x="27779" y="8742"/>
                  </a:lnTo>
                  <a:cubicBezTo>
                    <a:pt x="27825" y="8674"/>
                    <a:pt x="27847" y="8628"/>
                    <a:pt x="27893" y="8583"/>
                  </a:cubicBezTo>
                  <a:cubicBezTo>
                    <a:pt x="27939" y="8537"/>
                    <a:pt x="27984" y="8468"/>
                    <a:pt x="28030" y="8423"/>
                  </a:cubicBezTo>
                  <a:cubicBezTo>
                    <a:pt x="28053" y="8377"/>
                    <a:pt x="28076" y="8354"/>
                    <a:pt x="28098" y="8309"/>
                  </a:cubicBezTo>
                  <a:cubicBezTo>
                    <a:pt x="28098" y="8286"/>
                    <a:pt x="28121" y="8263"/>
                    <a:pt x="28144" y="8217"/>
                  </a:cubicBezTo>
                  <a:lnTo>
                    <a:pt x="28190" y="8149"/>
                  </a:lnTo>
                  <a:cubicBezTo>
                    <a:pt x="28213" y="8126"/>
                    <a:pt x="28235" y="8103"/>
                    <a:pt x="28258" y="8058"/>
                  </a:cubicBezTo>
                  <a:cubicBezTo>
                    <a:pt x="28304" y="7989"/>
                    <a:pt x="28350" y="7921"/>
                    <a:pt x="28395" y="7875"/>
                  </a:cubicBezTo>
                  <a:cubicBezTo>
                    <a:pt x="28418" y="7807"/>
                    <a:pt x="28464" y="7738"/>
                    <a:pt x="28509" y="7692"/>
                  </a:cubicBezTo>
                  <a:lnTo>
                    <a:pt x="28532" y="7670"/>
                  </a:lnTo>
                  <a:cubicBezTo>
                    <a:pt x="28555" y="7647"/>
                    <a:pt x="28578" y="7624"/>
                    <a:pt x="28601" y="7601"/>
                  </a:cubicBezTo>
                  <a:cubicBezTo>
                    <a:pt x="28601" y="7578"/>
                    <a:pt x="28623" y="7555"/>
                    <a:pt x="28623" y="7533"/>
                  </a:cubicBezTo>
                  <a:lnTo>
                    <a:pt x="28646" y="7533"/>
                  </a:lnTo>
                  <a:cubicBezTo>
                    <a:pt x="28646" y="7510"/>
                    <a:pt x="28646" y="7510"/>
                    <a:pt x="28669" y="7510"/>
                  </a:cubicBezTo>
                  <a:cubicBezTo>
                    <a:pt x="28669" y="7487"/>
                    <a:pt x="28669" y="7464"/>
                    <a:pt x="28669" y="7441"/>
                  </a:cubicBezTo>
                  <a:cubicBezTo>
                    <a:pt x="28669" y="7396"/>
                    <a:pt x="28646" y="7373"/>
                    <a:pt x="28601" y="7373"/>
                  </a:cubicBezTo>
                  <a:cubicBezTo>
                    <a:pt x="28578" y="7396"/>
                    <a:pt x="28555" y="7396"/>
                    <a:pt x="28532" y="7419"/>
                  </a:cubicBezTo>
                  <a:lnTo>
                    <a:pt x="28509" y="7441"/>
                  </a:lnTo>
                  <a:cubicBezTo>
                    <a:pt x="28464" y="7487"/>
                    <a:pt x="28441" y="7510"/>
                    <a:pt x="28418" y="7533"/>
                  </a:cubicBezTo>
                  <a:cubicBezTo>
                    <a:pt x="28350" y="7555"/>
                    <a:pt x="28304" y="7601"/>
                    <a:pt x="28258" y="7624"/>
                  </a:cubicBezTo>
                  <a:cubicBezTo>
                    <a:pt x="28235" y="7647"/>
                    <a:pt x="28213" y="7670"/>
                    <a:pt x="28167" y="7692"/>
                  </a:cubicBezTo>
                  <a:lnTo>
                    <a:pt x="28098" y="7738"/>
                  </a:lnTo>
                  <a:cubicBezTo>
                    <a:pt x="28053" y="7784"/>
                    <a:pt x="27984" y="7807"/>
                    <a:pt x="27916" y="7852"/>
                  </a:cubicBezTo>
                  <a:cubicBezTo>
                    <a:pt x="27847" y="7898"/>
                    <a:pt x="27779" y="7943"/>
                    <a:pt x="27710" y="7966"/>
                  </a:cubicBezTo>
                  <a:lnTo>
                    <a:pt x="27688" y="7966"/>
                  </a:lnTo>
                  <a:lnTo>
                    <a:pt x="27596" y="8035"/>
                  </a:lnTo>
                  <a:cubicBezTo>
                    <a:pt x="27528" y="8058"/>
                    <a:pt x="27482" y="8103"/>
                    <a:pt x="27414" y="8126"/>
                  </a:cubicBezTo>
                  <a:cubicBezTo>
                    <a:pt x="27345" y="8172"/>
                    <a:pt x="27254" y="8217"/>
                    <a:pt x="27163" y="8263"/>
                  </a:cubicBezTo>
                  <a:cubicBezTo>
                    <a:pt x="27094" y="8309"/>
                    <a:pt x="27026" y="8354"/>
                    <a:pt x="26957" y="8377"/>
                  </a:cubicBezTo>
                  <a:cubicBezTo>
                    <a:pt x="26934" y="8377"/>
                    <a:pt x="26934" y="8400"/>
                    <a:pt x="26934" y="8400"/>
                  </a:cubicBezTo>
                  <a:cubicBezTo>
                    <a:pt x="26889" y="8423"/>
                    <a:pt x="26843" y="8446"/>
                    <a:pt x="26797" y="8468"/>
                  </a:cubicBezTo>
                  <a:cubicBezTo>
                    <a:pt x="26706" y="8491"/>
                    <a:pt x="26615" y="8537"/>
                    <a:pt x="26523" y="8560"/>
                  </a:cubicBezTo>
                  <a:cubicBezTo>
                    <a:pt x="26455" y="8605"/>
                    <a:pt x="26364" y="8628"/>
                    <a:pt x="26295" y="8651"/>
                  </a:cubicBezTo>
                  <a:cubicBezTo>
                    <a:pt x="26250" y="8674"/>
                    <a:pt x="26204" y="8697"/>
                    <a:pt x="26158" y="8720"/>
                  </a:cubicBezTo>
                  <a:cubicBezTo>
                    <a:pt x="26067" y="8742"/>
                    <a:pt x="25998" y="8765"/>
                    <a:pt x="25907" y="8788"/>
                  </a:cubicBezTo>
                  <a:cubicBezTo>
                    <a:pt x="25862" y="8788"/>
                    <a:pt x="25816" y="8811"/>
                    <a:pt x="25770" y="8834"/>
                  </a:cubicBezTo>
                  <a:lnTo>
                    <a:pt x="25679" y="8856"/>
                  </a:lnTo>
                  <a:cubicBezTo>
                    <a:pt x="25588" y="8879"/>
                    <a:pt x="25496" y="8902"/>
                    <a:pt x="25428" y="8925"/>
                  </a:cubicBezTo>
                  <a:cubicBezTo>
                    <a:pt x="25359" y="8948"/>
                    <a:pt x="25268" y="8971"/>
                    <a:pt x="25200" y="8993"/>
                  </a:cubicBezTo>
                  <a:cubicBezTo>
                    <a:pt x="25085" y="9016"/>
                    <a:pt x="24949" y="9039"/>
                    <a:pt x="24812" y="9085"/>
                  </a:cubicBezTo>
                  <a:lnTo>
                    <a:pt x="24766" y="9085"/>
                  </a:lnTo>
                  <a:lnTo>
                    <a:pt x="24652" y="9108"/>
                  </a:lnTo>
                  <a:cubicBezTo>
                    <a:pt x="24606" y="9130"/>
                    <a:pt x="24561" y="9130"/>
                    <a:pt x="24515" y="9130"/>
                  </a:cubicBezTo>
                  <a:cubicBezTo>
                    <a:pt x="24446" y="9153"/>
                    <a:pt x="24378" y="9176"/>
                    <a:pt x="24309" y="9176"/>
                  </a:cubicBezTo>
                  <a:cubicBezTo>
                    <a:pt x="24195" y="9199"/>
                    <a:pt x="24081" y="9222"/>
                    <a:pt x="23967" y="9222"/>
                  </a:cubicBezTo>
                  <a:lnTo>
                    <a:pt x="23762" y="9222"/>
                  </a:lnTo>
                  <a:cubicBezTo>
                    <a:pt x="23693" y="9245"/>
                    <a:pt x="23647" y="9245"/>
                    <a:pt x="23579" y="9245"/>
                  </a:cubicBezTo>
                  <a:lnTo>
                    <a:pt x="22871" y="9245"/>
                  </a:lnTo>
                  <a:cubicBezTo>
                    <a:pt x="22780" y="9245"/>
                    <a:pt x="22689" y="9245"/>
                    <a:pt x="22598" y="9222"/>
                  </a:cubicBezTo>
                  <a:lnTo>
                    <a:pt x="22415" y="9222"/>
                  </a:lnTo>
                  <a:cubicBezTo>
                    <a:pt x="22346" y="9222"/>
                    <a:pt x="22278" y="9199"/>
                    <a:pt x="22209" y="9199"/>
                  </a:cubicBezTo>
                  <a:lnTo>
                    <a:pt x="22141" y="9199"/>
                  </a:lnTo>
                  <a:lnTo>
                    <a:pt x="22004" y="9176"/>
                  </a:lnTo>
                  <a:cubicBezTo>
                    <a:pt x="21936" y="9176"/>
                    <a:pt x="21844" y="9153"/>
                    <a:pt x="21776" y="9153"/>
                  </a:cubicBezTo>
                  <a:lnTo>
                    <a:pt x="21753" y="9153"/>
                  </a:lnTo>
                  <a:lnTo>
                    <a:pt x="21662" y="9130"/>
                  </a:lnTo>
                  <a:lnTo>
                    <a:pt x="21593" y="9130"/>
                  </a:lnTo>
                  <a:cubicBezTo>
                    <a:pt x="21502" y="9108"/>
                    <a:pt x="21433" y="9085"/>
                    <a:pt x="21342" y="9062"/>
                  </a:cubicBezTo>
                  <a:lnTo>
                    <a:pt x="21274" y="9062"/>
                  </a:lnTo>
                  <a:cubicBezTo>
                    <a:pt x="21228" y="9039"/>
                    <a:pt x="21182" y="9039"/>
                    <a:pt x="21160" y="9039"/>
                  </a:cubicBezTo>
                  <a:lnTo>
                    <a:pt x="21137" y="9039"/>
                  </a:lnTo>
                  <a:cubicBezTo>
                    <a:pt x="21045" y="9016"/>
                    <a:pt x="20954" y="8993"/>
                    <a:pt x="20886" y="8971"/>
                  </a:cubicBezTo>
                  <a:lnTo>
                    <a:pt x="20863" y="8971"/>
                  </a:lnTo>
                  <a:lnTo>
                    <a:pt x="20863" y="8948"/>
                  </a:lnTo>
                  <a:cubicBezTo>
                    <a:pt x="20794" y="8948"/>
                    <a:pt x="20726" y="8925"/>
                    <a:pt x="20657" y="8902"/>
                  </a:cubicBezTo>
                  <a:cubicBezTo>
                    <a:pt x="20566" y="8879"/>
                    <a:pt x="20452" y="8834"/>
                    <a:pt x="20361" y="8788"/>
                  </a:cubicBezTo>
                  <a:cubicBezTo>
                    <a:pt x="20247" y="8742"/>
                    <a:pt x="20132" y="8720"/>
                    <a:pt x="20018" y="8651"/>
                  </a:cubicBezTo>
                  <a:cubicBezTo>
                    <a:pt x="19904" y="8605"/>
                    <a:pt x="19790" y="8560"/>
                    <a:pt x="19676" y="8514"/>
                  </a:cubicBezTo>
                  <a:cubicBezTo>
                    <a:pt x="19562" y="8446"/>
                    <a:pt x="19470" y="8400"/>
                    <a:pt x="19379" y="8332"/>
                  </a:cubicBezTo>
                  <a:lnTo>
                    <a:pt x="19219" y="8240"/>
                  </a:lnTo>
                  <a:lnTo>
                    <a:pt x="19242" y="8263"/>
                  </a:lnTo>
                  <a:cubicBezTo>
                    <a:pt x="19014" y="8126"/>
                    <a:pt x="18763" y="7943"/>
                    <a:pt x="18489" y="7715"/>
                  </a:cubicBezTo>
                  <a:cubicBezTo>
                    <a:pt x="18489" y="7692"/>
                    <a:pt x="18466" y="7670"/>
                    <a:pt x="18443" y="7670"/>
                  </a:cubicBezTo>
                  <a:cubicBezTo>
                    <a:pt x="18398" y="7624"/>
                    <a:pt x="18329" y="7578"/>
                    <a:pt x="18284" y="7533"/>
                  </a:cubicBezTo>
                  <a:cubicBezTo>
                    <a:pt x="18169" y="7441"/>
                    <a:pt x="18032" y="7327"/>
                    <a:pt x="17918" y="7213"/>
                  </a:cubicBezTo>
                  <a:cubicBezTo>
                    <a:pt x="17804" y="7122"/>
                    <a:pt x="17713" y="7008"/>
                    <a:pt x="17644" y="6894"/>
                  </a:cubicBezTo>
                  <a:cubicBezTo>
                    <a:pt x="17599" y="6848"/>
                    <a:pt x="17576" y="6825"/>
                    <a:pt x="17553" y="6779"/>
                  </a:cubicBezTo>
                  <a:lnTo>
                    <a:pt x="17485" y="6711"/>
                  </a:lnTo>
                  <a:cubicBezTo>
                    <a:pt x="17439" y="6665"/>
                    <a:pt x="17416" y="6620"/>
                    <a:pt x="17371" y="6574"/>
                  </a:cubicBezTo>
                  <a:cubicBezTo>
                    <a:pt x="17371" y="6574"/>
                    <a:pt x="17371" y="6574"/>
                    <a:pt x="17371" y="6551"/>
                  </a:cubicBezTo>
                  <a:lnTo>
                    <a:pt x="17325" y="6528"/>
                  </a:lnTo>
                  <a:cubicBezTo>
                    <a:pt x="17234" y="6437"/>
                    <a:pt x="17142" y="6369"/>
                    <a:pt x="17074" y="6254"/>
                  </a:cubicBezTo>
                  <a:cubicBezTo>
                    <a:pt x="17028" y="6209"/>
                    <a:pt x="16982" y="6140"/>
                    <a:pt x="16937" y="6095"/>
                  </a:cubicBezTo>
                  <a:cubicBezTo>
                    <a:pt x="16914" y="6049"/>
                    <a:pt x="16891" y="6003"/>
                    <a:pt x="16891" y="5958"/>
                  </a:cubicBezTo>
                  <a:cubicBezTo>
                    <a:pt x="16891" y="5935"/>
                    <a:pt x="16891" y="5912"/>
                    <a:pt x="16891" y="5889"/>
                  </a:cubicBezTo>
                  <a:cubicBezTo>
                    <a:pt x="16891" y="5866"/>
                    <a:pt x="16868" y="5866"/>
                    <a:pt x="16868" y="5844"/>
                  </a:cubicBezTo>
                  <a:lnTo>
                    <a:pt x="16777" y="5844"/>
                  </a:lnTo>
                  <a:cubicBezTo>
                    <a:pt x="16754" y="5866"/>
                    <a:pt x="16731" y="5889"/>
                    <a:pt x="16731" y="5912"/>
                  </a:cubicBezTo>
                  <a:cubicBezTo>
                    <a:pt x="16686" y="5912"/>
                    <a:pt x="16663" y="5935"/>
                    <a:pt x="16617" y="5935"/>
                  </a:cubicBezTo>
                  <a:lnTo>
                    <a:pt x="16594" y="5935"/>
                  </a:lnTo>
                  <a:cubicBezTo>
                    <a:pt x="16503" y="5958"/>
                    <a:pt x="16435" y="5981"/>
                    <a:pt x="16343" y="5981"/>
                  </a:cubicBezTo>
                  <a:cubicBezTo>
                    <a:pt x="16298" y="5981"/>
                    <a:pt x="16252" y="6003"/>
                    <a:pt x="16206" y="6003"/>
                  </a:cubicBezTo>
                  <a:cubicBezTo>
                    <a:pt x="16184" y="6003"/>
                    <a:pt x="16138" y="6003"/>
                    <a:pt x="16115" y="6026"/>
                  </a:cubicBezTo>
                  <a:lnTo>
                    <a:pt x="16069" y="6026"/>
                  </a:lnTo>
                  <a:cubicBezTo>
                    <a:pt x="15978" y="6026"/>
                    <a:pt x="15887" y="6049"/>
                    <a:pt x="15796" y="6072"/>
                  </a:cubicBezTo>
                  <a:cubicBezTo>
                    <a:pt x="15750" y="6072"/>
                    <a:pt x="15681" y="6095"/>
                    <a:pt x="15636" y="6095"/>
                  </a:cubicBezTo>
                  <a:cubicBezTo>
                    <a:pt x="15659" y="6095"/>
                    <a:pt x="15681" y="6095"/>
                    <a:pt x="15704" y="6117"/>
                  </a:cubicBezTo>
                  <a:lnTo>
                    <a:pt x="15796" y="6117"/>
                  </a:lnTo>
                  <a:cubicBezTo>
                    <a:pt x="15818" y="6117"/>
                    <a:pt x="15841" y="6117"/>
                    <a:pt x="15864" y="6140"/>
                  </a:cubicBezTo>
                  <a:cubicBezTo>
                    <a:pt x="15887" y="6163"/>
                    <a:pt x="15887" y="6186"/>
                    <a:pt x="15887" y="6232"/>
                  </a:cubicBezTo>
                  <a:cubicBezTo>
                    <a:pt x="15887" y="6277"/>
                    <a:pt x="15887" y="6323"/>
                    <a:pt x="15887" y="6346"/>
                  </a:cubicBezTo>
                  <a:cubicBezTo>
                    <a:pt x="15887" y="6391"/>
                    <a:pt x="15910" y="6437"/>
                    <a:pt x="15910" y="6483"/>
                  </a:cubicBezTo>
                  <a:lnTo>
                    <a:pt x="15933" y="6505"/>
                  </a:lnTo>
                  <a:cubicBezTo>
                    <a:pt x="15933" y="6551"/>
                    <a:pt x="15955" y="6597"/>
                    <a:pt x="15955" y="6665"/>
                  </a:cubicBezTo>
                  <a:lnTo>
                    <a:pt x="15955" y="6688"/>
                  </a:lnTo>
                  <a:cubicBezTo>
                    <a:pt x="15978" y="6802"/>
                    <a:pt x="16024" y="6916"/>
                    <a:pt x="16069" y="7053"/>
                  </a:cubicBezTo>
                  <a:cubicBezTo>
                    <a:pt x="16115" y="7145"/>
                    <a:pt x="16138" y="7236"/>
                    <a:pt x="16184" y="7327"/>
                  </a:cubicBezTo>
                  <a:cubicBezTo>
                    <a:pt x="16206" y="7350"/>
                    <a:pt x="16206" y="7373"/>
                    <a:pt x="16229" y="7396"/>
                  </a:cubicBezTo>
                  <a:cubicBezTo>
                    <a:pt x="16252" y="7419"/>
                    <a:pt x="16252" y="7441"/>
                    <a:pt x="16275" y="7464"/>
                  </a:cubicBezTo>
                  <a:lnTo>
                    <a:pt x="16298" y="7510"/>
                  </a:lnTo>
                  <a:cubicBezTo>
                    <a:pt x="16298" y="7533"/>
                    <a:pt x="16321" y="7578"/>
                    <a:pt x="16343" y="7601"/>
                  </a:cubicBezTo>
                  <a:cubicBezTo>
                    <a:pt x="16366" y="7670"/>
                    <a:pt x="16412" y="7715"/>
                    <a:pt x="16435" y="7784"/>
                  </a:cubicBezTo>
                  <a:lnTo>
                    <a:pt x="16503" y="7898"/>
                  </a:lnTo>
                  <a:cubicBezTo>
                    <a:pt x="16549" y="7989"/>
                    <a:pt x="16617" y="8080"/>
                    <a:pt x="16663" y="8172"/>
                  </a:cubicBezTo>
                  <a:cubicBezTo>
                    <a:pt x="16709" y="8240"/>
                    <a:pt x="16754" y="8286"/>
                    <a:pt x="16800" y="8332"/>
                  </a:cubicBezTo>
                  <a:lnTo>
                    <a:pt x="16823" y="8377"/>
                  </a:lnTo>
                  <a:cubicBezTo>
                    <a:pt x="16868" y="8400"/>
                    <a:pt x="16914" y="8468"/>
                    <a:pt x="16960" y="8514"/>
                  </a:cubicBezTo>
                  <a:cubicBezTo>
                    <a:pt x="17005" y="8560"/>
                    <a:pt x="17051" y="8628"/>
                    <a:pt x="17119" y="8674"/>
                  </a:cubicBezTo>
                  <a:cubicBezTo>
                    <a:pt x="17142" y="8720"/>
                    <a:pt x="17188" y="8765"/>
                    <a:pt x="17234" y="8811"/>
                  </a:cubicBezTo>
                  <a:lnTo>
                    <a:pt x="17256" y="8834"/>
                  </a:lnTo>
                  <a:lnTo>
                    <a:pt x="17302" y="8879"/>
                  </a:lnTo>
                  <a:cubicBezTo>
                    <a:pt x="17348" y="8902"/>
                    <a:pt x="17371" y="8948"/>
                    <a:pt x="17416" y="8993"/>
                  </a:cubicBezTo>
                  <a:cubicBezTo>
                    <a:pt x="17530" y="9085"/>
                    <a:pt x="17644" y="9176"/>
                    <a:pt x="17781" y="9290"/>
                  </a:cubicBezTo>
                  <a:lnTo>
                    <a:pt x="17850" y="9359"/>
                  </a:lnTo>
                  <a:cubicBezTo>
                    <a:pt x="17896" y="9381"/>
                    <a:pt x="17941" y="9404"/>
                    <a:pt x="17964" y="9427"/>
                  </a:cubicBezTo>
                  <a:cubicBezTo>
                    <a:pt x="18032" y="9473"/>
                    <a:pt x="18101" y="9518"/>
                    <a:pt x="18147" y="9564"/>
                  </a:cubicBezTo>
                  <a:lnTo>
                    <a:pt x="18192" y="9587"/>
                  </a:lnTo>
                  <a:cubicBezTo>
                    <a:pt x="18284" y="9655"/>
                    <a:pt x="18420" y="9747"/>
                    <a:pt x="18535" y="9815"/>
                  </a:cubicBezTo>
                  <a:lnTo>
                    <a:pt x="18649" y="9884"/>
                  </a:lnTo>
                  <a:cubicBezTo>
                    <a:pt x="18740" y="9952"/>
                    <a:pt x="18809" y="9998"/>
                    <a:pt x="18900" y="10043"/>
                  </a:cubicBezTo>
                  <a:lnTo>
                    <a:pt x="18877" y="10021"/>
                  </a:lnTo>
                  <a:lnTo>
                    <a:pt x="18877" y="10021"/>
                  </a:lnTo>
                  <a:cubicBezTo>
                    <a:pt x="18900" y="10043"/>
                    <a:pt x="18923" y="10043"/>
                    <a:pt x="18945" y="10066"/>
                  </a:cubicBezTo>
                  <a:cubicBezTo>
                    <a:pt x="18968" y="10089"/>
                    <a:pt x="19014" y="10089"/>
                    <a:pt x="19037" y="10112"/>
                  </a:cubicBezTo>
                  <a:cubicBezTo>
                    <a:pt x="19082" y="10135"/>
                    <a:pt x="19105" y="10135"/>
                    <a:pt x="19151" y="10158"/>
                  </a:cubicBezTo>
                  <a:cubicBezTo>
                    <a:pt x="19219" y="10203"/>
                    <a:pt x="19288" y="10226"/>
                    <a:pt x="19356" y="10249"/>
                  </a:cubicBezTo>
                  <a:lnTo>
                    <a:pt x="19425" y="10294"/>
                  </a:lnTo>
                  <a:cubicBezTo>
                    <a:pt x="19470" y="10317"/>
                    <a:pt x="19516" y="10317"/>
                    <a:pt x="19562" y="10340"/>
                  </a:cubicBezTo>
                  <a:cubicBezTo>
                    <a:pt x="19607" y="10386"/>
                    <a:pt x="19676" y="10409"/>
                    <a:pt x="19744" y="10431"/>
                  </a:cubicBezTo>
                  <a:lnTo>
                    <a:pt x="19813" y="10454"/>
                  </a:lnTo>
                  <a:lnTo>
                    <a:pt x="19858" y="10477"/>
                  </a:lnTo>
                  <a:cubicBezTo>
                    <a:pt x="19881" y="10477"/>
                    <a:pt x="19904" y="10500"/>
                    <a:pt x="19927" y="10500"/>
                  </a:cubicBezTo>
                  <a:lnTo>
                    <a:pt x="19950" y="10523"/>
                  </a:lnTo>
                  <a:cubicBezTo>
                    <a:pt x="19995" y="10546"/>
                    <a:pt x="20064" y="10568"/>
                    <a:pt x="20155" y="10614"/>
                  </a:cubicBezTo>
                  <a:cubicBezTo>
                    <a:pt x="20178" y="10614"/>
                    <a:pt x="20224" y="10637"/>
                    <a:pt x="20247" y="10637"/>
                  </a:cubicBezTo>
                  <a:lnTo>
                    <a:pt x="20269" y="10660"/>
                  </a:lnTo>
                  <a:cubicBezTo>
                    <a:pt x="20292" y="10660"/>
                    <a:pt x="20338" y="10683"/>
                    <a:pt x="20361" y="10683"/>
                  </a:cubicBezTo>
                  <a:cubicBezTo>
                    <a:pt x="20383" y="10705"/>
                    <a:pt x="20406" y="10705"/>
                    <a:pt x="20429" y="10728"/>
                  </a:cubicBezTo>
                  <a:cubicBezTo>
                    <a:pt x="20475" y="10728"/>
                    <a:pt x="20520" y="10751"/>
                    <a:pt x="20566" y="10774"/>
                  </a:cubicBezTo>
                  <a:cubicBezTo>
                    <a:pt x="20612" y="10797"/>
                    <a:pt x="20635" y="10842"/>
                    <a:pt x="20612" y="10888"/>
                  </a:cubicBezTo>
                  <a:cubicBezTo>
                    <a:pt x="20612" y="10888"/>
                    <a:pt x="20589" y="10911"/>
                    <a:pt x="20589" y="10911"/>
                  </a:cubicBezTo>
                  <a:cubicBezTo>
                    <a:pt x="20612" y="10956"/>
                    <a:pt x="20635" y="10979"/>
                    <a:pt x="20657" y="11025"/>
                  </a:cubicBezTo>
                  <a:cubicBezTo>
                    <a:pt x="20680" y="11116"/>
                    <a:pt x="20703" y="11185"/>
                    <a:pt x="20726" y="11253"/>
                  </a:cubicBezTo>
                  <a:cubicBezTo>
                    <a:pt x="20749" y="11344"/>
                    <a:pt x="20771" y="11413"/>
                    <a:pt x="20771" y="11481"/>
                  </a:cubicBezTo>
                  <a:cubicBezTo>
                    <a:pt x="20794" y="11550"/>
                    <a:pt x="20817" y="11641"/>
                    <a:pt x="20840" y="11732"/>
                  </a:cubicBezTo>
                  <a:cubicBezTo>
                    <a:pt x="20840" y="11801"/>
                    <a:pt x="20863" y="11869"/>
                    <a:pt x="20863" y="11938"/>
                  </a:cubicBezTo>
                  <a:cubicBezTo>
                    <a:pt x="20863" y="12029"/>
                    <a:pt x="20886" y="12098"/>
                    <a:pt x="20863" y="12189"/>
                  </a:cubicBezTo>
                  <a:cubicBezTo>
                    <a:pt x="20863" y="12280"/>
                    <a:pt x="20863" y="12349"/>
                    <a:pt x="20863" y="12440"/>
                  </a:cubicBezTo>
                  <a:lnTo>
                    <a:pt x="20863" y="12486"/>
                  </a:lnTo>
                  <a:cubicBezTo>
                    <a:pt x="20863" y="12554"/>
                    <a:pt x="20863" y="12600"/>
                    <a:pt x="20840" y="12645"/>
                  </a:cubicBezTo>
                  <a:cubicBezTo>
                    <a:pt x="20840" y="12691"/>
                    <a:pt x="20817" y="12760"/>
                    <a:pt x="20817" y="12805"/>
                  </a:cubicBezTo>
                  <a:cubicBezTo>
                    <a:pt x="20794" y="12851"/>
                    <a:pt x="20794" y="12874"/>
                    <a:pt x="20794" y="12897"/>
                  </a:cubicBezTo>
                  <a:cubicBezTo>
                    <a:pt x="20771" y="12965"/>
                    <a:pt x="20726" y="13034"/>
                    <a:pt x="20703" y="13102"/>
                  </a:cubicBezTo>
                  <a:cubicBezTo>
                    <a:pt x="20657" y="13170"/>
                    <a:pt x="20612" y="13239"/>
                    <a:pt x="20566" y="13285"/>
                  </a:cubicBezTo>
                  <a:cubicBezTo>
                    <a:pt x="20520" y="13330"/>
                    <a:pt x="20498" y="13376"/>
                    <a:pt x="20452" y="13399"/>
                  </a:cubicBezTo>
                  <a:cubicBezTo>
                    <a:pt x="20429" y="13422"/>
                    <a:pt x="20406" y="13444"/>
                    <a:pt x="20383" y="13467"/>
                  </a:cubicBezTo>
                  <a:cubicBezTo>
                    <a:pt x="20361" y="13490"/>
                    <a:pt x="20315" y="13513"/>
                    <a:pt x="20292" y="13536"/>
                  </a:cubicBezTo>
                  <a:cubicBezTo>
                    <a:pt x="20269" y="13536"/>
                    <a:pt x="20224" y="13558"/>
                    <a:pt x="20201" y="13558"/>
                  </a:cubicBezTo>
                  <a:lnTo>
                    <a:pt x="20064" y="13558"/>
                  </a:lnTo>
                  <a:cubicBezTo>
                    <a:pt x="20018" y="13558"/>
                    <a:pt x="19973" y="13536"/>
                    <a:pt x="19950" y="13536"/>
                  </a:cubicBezTo>
                  <a:cubicBezTo>
                    <a:pt x="19904" y="13513"/>
                    <a:pt x="19858" y="13490"/>
                    <a:pt x="19813" y="13444"/>
                  </a:cubicBezTo>
                  <a:cubicBezTo>
                    <a:pt x="19790" y="13444"/>
                    <a:pt x="19744" y="13422"/>
                    <a:pt x="19722" y="13399"/>
                  </a:cubicBezTo>
                  <a:cubicBezTo>
                    <a:pt x="19630" y="13330"/>
                    <a:pt x="19585" y="13285"/>
                    <a:pt x="19539" y="13216"/>
                  </a:cubicBezTo>
                  <a:cubicBezTo>
                    <a:pt x="19470" y="13148"/>
                    <a:pt x="19425" y="13079"/>
                    <a:pt x="19402" y="13011"/>
                  </a:cubicBezTo>
                  <a:lnTo>
                    <a:pt x="19379" y="12988"/>
                  </a:lnTo>
                  <a:lnTo>
                    <a:pt x="19379" y="12965"/>
                  </a:lnTo>
                  <a:lnTo>
                    <a:pt x="19356" y="12965"/>
                  </a:lnTo>
                  <a:cubicBezTo>
                    <a:pt x="19356" y="12965"/>
                    <a:pt x="19356" y="12988"/>
                    <a:pt x="19356" y="13011"/>
                  </a:cubicBezTo>
                  <a:cubicBezTo>
                    <a:pt x="19356" y="13056"/>
                    <a:pt x="19356" y="13102"/>
                    <a:pt x="19379" y="13125"/>
                  </a:cubicBezTo>
                  <a:lnTo>
                    <a:pt x="19379" y="13170"/>
                  </a:lnTo>
                  <a:cubicBezTo>
                    <a:pt x="19379" y="13216"/>
                    <a:pt x="19379" y="13285"/>
                    <a:pt x="19402" y="13330"/>
                  </a:cubicBezTo>
                  <a:cubicBezTo>
                    <a:pt x="19402" y="13376"/>
                    <a:pt x="19402" y="13422"/>
                    <a:pt x="19402" y="13444"/>
                  </a:cubicBezTo>
                  <a:lnTo>
                    <a:pt x="19425" y="13513"/>
                  </a:lnTo>
                  <a:cubicBezTo>
                    <a:pt x="19425" y="13581"/>
                    <a:pt x="19448" y="13650"/>
                    <a:pt x="19448" y="13718"/>
                  </a:cubicBezTo>
                  <a:cubicBezTo>
                    <a:pt x="19470" y="13832"/>
                    <a:pt x="19470" y="13947"/>
                    <a:pt x="19470" y="14106"/>
                  </a:cubicBezTo>
                  <a:cubicBezTo>
                    <a:pt x="19470" y="14220"/>
                    <a:pt x="19470" y="14335"/>
                    <a:pt x="19448" y="14472"/>
                  </a:cubicBezTo>
                  <a:cubicBezTo>
                    <a:pt x="19448" y="14540"/>
                    <a:pt x="19448" y="14631"/>
                    <a:pt x="19425" y="14700"/>
                  </a:cubicBezTo>
                  <a:cubicBezTo>
                    <a:pt x="19402" y="14768"/>
                    <a:pt x="19379" y="14860"/>
                    <a:pt x="19356" y="14928"/>
                  </a:cubicBezTo>
                  <a:cubicBezTo>
                    <a:pt x="19334" y="14996"/>
                    <a:pt x="19311" y="15065"/>
                    <a:pt x="19265" y="15133"/>
                  </a:cubicBezTo>
                  <a:cubicBezTo>
                    <a:pt x="19242" y="15179"/>
                    <a:pt x="19219" y="15248"/>
                    <a:pt x="19174" y="15293"/>
                  </a:cubicBezTo>
                  <a:cubicBezTo>
                    <a:pt x="19128" y="15339"/>
                    <a:pt x="19105" y="15385"/>
                    <a:pt x="19060" y="15407"/>
                  </a:cubicBezTo>
                  <a:cubicBezTo>
                    <a:pt x="19037" y="15430"/>
                    <a:pt x="18991" y="15453"/>
                    <a:pt x="18945" y="15499"/>
                  </a:cubicBezTo>
                  <a:cubicBezTo>
                    <a:pt x="18923" y="15499"/>
                    <a:pt x="18900" y="15521"/>
                    <a:pt x="18854" y="15521"/>
                  </a:cubicBezTo>
                  <a:cubicBezTo>
                    <a:pt x="18740" y="15590"/>
                    <a:pt x="18626" y="15613"/>
                    <a:pt x="18489" y="15613"/>
                  </a:cubicBezTo>
                  <a:lnTo>
                    <a:pt x="18398" y="15613"/>
                  </a:lnTo>
                  <a:cubicBezTo>
                    <a:pt x="18329" y="15590"/>
                    <a:pt x="18238" y="15590"/>
                    <a:pt x="18169" y="15544"/>
                  </a:cubicBezTo>
                  <a:cubicBezTo>
                    <a:pt x="18078" y="15521"/>
                    <a:pt x="18010" y="15499"/>
                    <a:pt x="17941" y="15453"/>
                  </a:cubicBezTo>
                  <a:cubicBezTo>
                    <a:pt x="17873" y="15407"/>
                    <a:pt x="17804" y="15362"/>
                    <a:pt x="17759" y="15316"/>
                  </a:cubicBezTo>
                  <a:cubicBezTo>
                    <a:pt x="17690" y="15270"/>
                    <a:pt x="17644" y="15202"/>
                    <a:pt x="17576" y="15133"/>
                  </a:cubicBezTo>
                  <a:cubicBezTo>
                    <a:pt x="17553" y="15088"/>
                    <a:pt x="17507" y="15042"/>
                    <a:pt x="17485" y="14996"/>
                  </a:cubicBezTo>
                  <a:lnTo>
                    <a:pt x="17462" y="14974"/>
                  </a:lnTo>
                  <a:cubicBezTo>
                    <a:pt x="17416" y="14905"/>
                    <a:pt x="17371" y="14837"/>
                    <a:pt x="17325" y="14768"/>
                  </a:cubicBezTo>
                  <a:cubicBezTo>
                    <a:pt x="17279" y="14677"/>
                    <a:pt x="17234" y="14608"/>
                    <a:pt x="17188" y="14517"/>
                  </a:cubicBezTo>
                  <a:cubicBezTo>
                    <a:pt x="17165" y="14540"/>
                    <a:pt x="17165" y="14540"/>
                    <a:pt x="17142" y="14540"/>
                  </a:cubicBezTo>
                  <a:cubicBezTo>
                    <a:pt x="17142" y="14540"/>
                    <a:pt x="17142" y="14563"/>
                    <a:pt x="17142" y="14563"/>
                  </a:cubicBezTo>
                  <a:cubicBezTo>
                    <a:pt x="17119" y="14586"/>
                    <a:pt x="17119" y="14586"/>
                    <a:pt x="17119" y="14608"/>
                  </a:cubicBezTo>
                  <a:cubicBezTo>
                    <a:pt x="17097" y="14654"/>
                    <a:pt x="17097" y="14700"/>
                    <a:pt x="17097" y="14745"/>
                  </a:cubicBezTo>
                  <a:cubicBezTo>
                    <a:pt x="17097" y="14768"/>
                    <a:pt x="17097" y="14791"/>
                    <a:pt x="17119" y="14814"/>
                  </a:cubicBezTo>
                  <a:cubicBezTo>
                    <a:pt x="17119" y="14860"/>
                    <a:pt x="17119" y="14905"/>
                    <a:pt x="17119" y="14951"/>
                  </a:cubicBezTo>
                  <a:lnTo>
                    <a:pt x="17142" y="15042"/>
                  </a:lnTo>
                  <a:cubicBezTo>
                    <a:pt x="17142" y="15133"/>
                    <a:pt x="17142" y="15225"/>
                    <a:pt x="17142" y="15316"/>
                  </a:cubicBezTo>
                  <a:cubicBezTo>
                    <a:pt x="17142" y="15453"/>
                    <a:pt x="17119" y="15590"/>
                    <a:pt x="17097" y="15773"/>
                  </a:cubicBezTo>
                  <a:cubicBezTo>
                    <a:pt x="17097" y="15932"/>
                    <a:pt x="17051" y="16069"/>
                    <a:pt x="17028" y="16206"/>
                  </a:cubicBezTo>
                  <a:cubicBezTo>
                    <a:pt x="17005" y="16298"/>
                    <a:pt x="16982" y="16366"/>
                    <a:pt x="16937" y="16457"/>
                  </a:cubicBezTo>
                  <a:cubicBezTo>
                    <a:pt x="16914" y="16526"/>
                    <a:pt x="16868" y="16594"/>
                    <a:pt x="16846" y="16663"/>
                  </a:cubicBezTo>
                  <a:cubicBezTo>
                    <a:pt x="16754" y="16823"/>
                    <a:pt x="16663" y="16959"/>
                    <a:pt x="16549" y="17074"/>
                  </a:cubicBezTo>
                  <a:cubicBezTo>
                    <a:pt x="16503" y="17119"/>
                    <a:pt x="16458" y="17165"/>
                    <a:pt x="16389" y="17211"/>
                  </a:cubicBezTo>
                  <a:cubicBezTo>
                    <a:pt x="16321" y="17256"/>
                    <a:pt x="16252" y="17302"/>
                    <a:pt x="16184" y="17347"/>
                  </a:cubicBezTo>
                  <a:cubicBezTo>
                    <a:pt x="16138" y="17393"/>
                    <a:pt x="16069" y="17416"/>
                    <a:pt x="16001" y="17439"/>
                  </a:cubicBezTo>
                  <a:cubicBezTo>
                    <a:pt x="15955" y="17484"/>
                    <a:pt x="15887" y="17507"/>
                    <a:pt x="15796" y="17530"/>
                  </a:cubicBezTo>
                  <a:cubicBezTo>
                    <a:pt x="15750" y="17530"/>
                    <a:pt x="15681" y="17553"/>
                    <a:pt x="15636" y="17553"/>
                  </a:cubicBezTo>
                  <a:cubicBezTo>
                    <a:pt x="15590" y="17553"/>
                    <a:pt x="15545" y="17553"/>
                    <a:pt x="15522" y="17576"/>
                  </a:cubicBezTo>
                  <a:lnTo>
                    <a:pt x="14905" y="17576"/>
                  </a:lnTo>
                  <a:cubicBezTo>
                    <a:pt x="14883" y="17576"/>
                    <a:pt x="14837" y="17576"/>
                    <a:pt x="14814" y="17553"/>
                  </a:cubicBezTo>
                  <a:cubicBezTo>
                    <a:pt x="14768" y="17553"/>
                    <a:pt x="14746" y="17553"/>
                    <a:pt x="14700" y="17530"/>
                  </a:cubicBezTo>
                  <a:lnTo>
                    <a:pt x="14631" y="17530"/>
                  </a:lnTo>
                  <a:lnTo>
                    <a:pt x="14609" y="17507"/>
                  </a:lnTo>
                  <a:lnTo>
                    <a:pt x="14586" y="17507"/>
                  </a:lnTo>
                  <a:cubicBezTo>
                    <a:pt x="14563" y="17507"/>
                    <a:pt x="14540" y="17507"/>
                    <a:pt x="14540" y="17484"/>
                  </a:cubicBezTo>
                  <a:cubicBezTo>
                    <a:pt x="14449" y="17462"/>
                    <a:pt x="14380" y="17416"/>
                    <a:pt x="14335" y="17393"/>
                  </a:cubicBezTo>
                  <a:cubicBezTo>
                    <a:pt x="14289" y="17370"/>
                    <a:pt x="14243" y="17325"/>
                    <a:pt x="14198" y="17302"/>
                  </a:cubicBezTo>
                  <a:cubicBezTo>
                    <a:pt x="14152" y="17279"/>
                    <a:pt x="14107" y="17233"/>
                    <a:pt x="14061" y="17211"/>
                  </a:cubicBezTo>
                  <a:cubicBezTo>
                    <a:pt x="14015" y="17188"/>
                    <a:pt x="13992" y="17165"/>
                    <a:pt x="13970" y="17119"/>
                  </a:cubicBezTo>
                  <a:cubicBezTo>
                    <a:pt x="13947" y="17142"/>
                    <a:pt x="13947" y="17142"/>
                    <a:pt x="13924" y="17142"/>
                  </a:cubicBezTo>
                  <a:lnTo>
                    <a:pt x="13901" y="17142"/>
                  </a:lnTo>
                  <a:cubicBezTo>
                    <a:pt x="13878" y="17142"/>
                    <a:pt x="13855" y="17119"/>
                    <a:pt x="13833" y="17119"/>
                  </a:cubicBezTo>
                  <a:cubicBezTo>
                    <a:pt x="13810" y="17096"/>
                    <a:pt x="13764" y="17074"/>
                    <a:pt x="13741" y="17051"/>
                  </a:cubicBezTo>
                  <a:cubicBezTo>
                    <a:pt x="13673" y="17005"/>
                    <a:pt x="13627" y="16937"/>
                    <a:pt x="13559" y="16891"/>
                  </a:cubicBezTo>
                  <a:lnTo>
                    <a:pt x="13559" y="16868"/>
                  </a:lnTo>
                  <a:cubicBezTo>
                    <a:pt x="13490" y="16823"/>
                    <a:pt x="13445" y="16777"/>
                    <a:pt x="13399" y="16708"/>
                  </a:cubicBezTo>
                  <a:cubicBezTo>
                    <a:pt x="13353" y="16640"/>
                    <a:pt x="13308" y="16571"/>
                    <a:pt x="13262" y="16480"/>
                  </a:cubicBezTo>
                  <a:cubicBezTo>
                    <a:pt x="13216" y="16434"/>
                    <a:pt x="13193" y="16366"/>
                    <a:pt x="13148" y="16275"/>
                  </a:cubicBezTo>
                  <a:cubicBezTo>
                    <a:pt x="13125" y="16206"/>
                    <a:pt x="13079" y="16115"/>
                    <a:pt x="13057" y="16046"/>
                  </a:cubicBezTo>
                  <a:cubicBezTo>
                    <a:pt x="13034" y="16001"/>
                    <a:pt x="13011" y="15955"/>
                    <a:pt x="13011" y="15932"/>
                  </a:cubicBezTo>
                  <a:lnTo>
                    <a:pt x="12988" y="15887"/>
                  </a:lnTo>
                  <a:cubicBezTo>
                    <a:pt x="12965" y="15841"/>
                    <a:pt x="12942" y="15773"/>
                    <a:pt x="12920" y="15704"/>
                  </a:cubicBezTo>
                  <a:lnTo>
                    <a:pt x="12897" y="15658"/>
                  </a:lnTo>
                  <a:lnTo>
                    <a:pt x="12851" y="15681"/>
                  </a:lnTo>
                  <a:cubicBezTo>
                    <a:pt x="12805" y="15750"/>
                    <a:pt x="12760" y="15795"/>
                    <a:pt x="12691" y="15841"/>
                  </a:cubicBezTo>
                  <a:cubicBezTo>
                    <a:pt x="12646" y="15910"/>
                    <a:pt x="12577" y="15955"/>
                    <a:pt x="12532" y="16001"/>
                  </a:cubicBezTo>
                  <a:lnTo>
                    <a:pt x="12486" y="16046"/>
                  </a:lnTo>
                  <a:cubicBezTo>
                    <a:pt x="12440" y="16092"/>
                    <a:pt x="12395" y="16138"/>
                    <a:pt x="12349" y="16161"/>
                  </a:cubicBezTo>
                  <a:cubicBezTo>
                    <a:pt x="12303" y="16206"/>
                    <a:pt x="12235" y="16275"/>
                    <a:pt x="12166" y="16320"/>
                  </a:cubicBezTo>
                  <a:cubicBezTo>
                    <a:pt x="12098" y="16366"/>
                    <a:pt x="12029" y="16412"/>
                    <a:pt x="11961" y="16434"/>
                  </a:cubicBezTo>
                  <a:lnTo>
                    <a:pt x="11938" y="16457"/>
                  </a:lnTo>
                  <a:cubicBezTo>
                    <a:pt x="11915" y="16457"/>
                    <a:pt x="11870" y="16480"/>
                    <a:pt x="11847" y="16480"/>
                  </a:cubicBezTo>
                  <a:lnTo>
                    <a:pt x="11687" y="16480"/>
                  </a:lnTo>
                  <a:cubicBezTo>
                    <a:pt x="11664" y="16480"/>
                    <a:pt x="11619" y="16480"/>
                    <a:pt x="11596" y="16503"/>
                  </a:cubicBezTo>
                  <a:lnTo>
                    <a:pt x="11527" y="16526"/>
                  </a:lnTo>
                  <a:cubicBezTo>
                    <a:pt x="11459" y="16526"/>
                    <a:pt x="11413" y="16549"/>
                    <a:pt x="11345" y="16549"/>
                  </a:cubicBezTo>
                  <a:lnTo>
                    <a:pt x="11299" y="16571"/>
                  </a:lnTo>
                  <a:cubicBezTo>
                    <a:pt x="11208" y="16571"/>
                    <a:pt x="11094" y="16594"/>
                    <a:pt x="10979" y="16594"/>
                  </a:cubicBezTo>
                  <a:lnTo>
                    <a:pt x="10774" y="16594"/>
                  </a:lnTo>
                  <a:cubicBezTo>
                    <a:pt x="10637" y="16571"/>
                    <a:pt x="10500" y="16571"/>
                    <a:pt x="10363" y="16549"/>
                  </a:cubicBezTo>
                  <a:cubicBezTo>
                    <a:pt x="10318" y="16526"/>
                    <a:pt x="10249" y="16526"/>
                    <a:pt x="10203" y="16503"/>
                  </a:cubicBezTo>
                  <a:lnTo>
                    <a:pt x="10158" y="16503"/>
                  </a:lnTo>
                  <a:cubicBezTo>
                    <a:pt x="10089" y="16480"/>
                    <a:pt x="9998" y="16434"/>
                    <a:pt x="9952" y="16412"/>
                  </a:cubicBezTo>
                  <a:cubicBezTo>
                    <a:pt x="9884" y="16389"/>
                    <a:pt x="9815" y="16366"/>
                    <a:pt x="9747" y="16320"/>
                  </a:cubicBezTo>
                  <a:cubicBezTo>
                    <a:pt x="9701" y="16298"/>
                    <a:pt x="9656" y="16252"/>
                    <a:pt x="9610" y="16229"/>
                  </a:cubicBezTo>
                  <a:lnTo>
                    <a:pt x="9587" y="16206"/>
                  </a:lnTo>
                  <a:cubicBezTo>
                    <a:pt x="9541" y="16161"/>
                    <a:pt x="9496" y="16115"/>
                    <a:pt x="9450" y="16069"/>
                  </a:cubicBezTo>
                  <a:cubicBezTo>
                    <a:pt x="9382" y="16001"/>
                    <a:pt x="9336" y="15910"/>
                    <a:pt x="9290" y="15864"/>
                  </a:cubicBezTo>
                  <a:cubicBezTo>
                    <a:pt x="9268" y="15795"/>
                    <a:pt x="9222" y="15750"/>
                    <a:pt x="9199" y="15681"/>
                  </a:cubicBezTo>
                  <a:cubicBezTo>
                    <a:pt x="9153" y="15613"/>
                    <a:pt x="9131" y="15544"/>
                    <a:pt x="9108" y="15476"/>
                  </a:cubicBezTo>
                  <a:lnTo>
                    <a:pt x="9085" y="15453"/>
                  </a:lnTo>
                  <a:cubicBezTo>
                    <a:pt x="9085" y="15430"/>
                    <a:pt x="9062" y="15385"/>
                    <a:pt x="9062" y="15362"/>
                  </a:cubicBezTo>
                  <a:cubicBezTo>
                    <a:pt x="9039" y="15339"/>
                    <a:pt x="9039" y="15316"/>
                    <a:pt x="9039" y="15293"/>
                  </a:cubicBezTo>
                  <a:lnTo>
                    <a:pt x="9039" y="15270"/>
                  </a:lnTo>
                  <a:cubicBezTo>
                    <a:pt x="9016" y="15202"/>
                    <a:pt x="8994" y="15133"/>
                    <a:pt x="8994" y="15088"/>
                  </a:cubicBezTo>
                  <a:cubicBezTo>
                    <a:pt x="8971" y="14996"/>
                    <a:pt x="8971" y="14928"/>
                    <a:pt x="8971" y="14860"/>
                  </a:cubicBezTo>
                  <a:cubicBezTo>
                    <a:pt x="8971" y="14791"/>
                    <a:pt x="8971" y="14723"/>
                    <a:pt x="8971" y="14654"/>
                  </a:cubicBezTo>
                  <a:cubicBezTo>
                    <a:pt x="8971" y="14608"/>
                    <a:pt x="8971" y="14563"/>
                    <a:pt x="8971" y="14540"/>
                  </a:cubicBezTo>
                  <a:lnTo>
                    <a:pt x="8994" y="14426"/>
                  </a:lnTo>
                  <a:cubicBezTo>
                    <a:pt x="8994" y="14357"/>
                    <a:pt x="9016" y="14266"/>
                    <a:pt x="9016" y="14198"/>
                  </a:cubicBezTo>
                  <a:cubicBezTo>
                    <a:pt x="9062" y="14038"/>
                    <a:pt x="9131" y="13878"/>
                    <a:pt x="9199" y="13718"/>
                  </a:cubicBezTo>
                  <a:cubicBezTo>
                    <a:pt x="9222" y="13650"/>
                    <a:pt x="9268" y="13581"/>
                    <a:pt x="9290" y="13536"/>
                  </a:cubicBezTo>
                  <a:cubicBezTo>
                    <a:pt x="9313" y="13513"/>
                    <a:pt x="9313" y="13490"/>
                    <a:pt x="9336" y="13467"/>
                  </a:cubicBezTo>
                  <a:cubicBezTo>
                    <a:pt x="9359" y="13422"/>
                    <a:pt x="9382" y="13399"/>
                    <a:pt x="9404" y="13353"/>
                  </a:cubicBezTo>
                  <a:cubicBezTo>
                    <a:pt x="9404" y="13330"/>
                    <a:pt x="9427" y="13285"/>
                    <a:pt x="9450" y="13262"/>
                  </a:cubicBezTo>
                  <a:cubicBezTo>
                    <a:pt x="9473" y="13239"/>
                    <a:pt x="9496" y="13193"/>
                    <a:pt x="9519" y="13170"/>
                  </a:cubicBezTo>
                  <a:cubicBezTo>
                    <a:pt x="9564" y="13102"/>
                    <a:pt x="9587" y="13034"/>
                    <a:pt x="9633" y="12965"/>
                  </a:cubicBezTo>
                  <a:cubicBezTo>
                    <a:pt x="9633" y="12942"/>
                    <a:pt x="9633" y="12919"/>
                    <a:pt x="9656" y="12897"/>
                  </a:cubicBezTo>
                  <a:lnTo>
                    <a:pt x="9656" y="12897"/>
                  </a:lnTo>
                  <a:cubicBezTo>
                    <a:pt x="9610" y="12942"/>
                    <a:pt x="9541" y="12965"/>
                    <a:pt x="9496" y="12988"/>
                  </a:cubicBezTo>
                  <a:cubicBezTo>
                    <a:pt x="9427" y="13034"/>
                    <a:pt x="9336" y="13079"/>
                    <a:pt x="9268" y="13102"/>
                  </a:cubicBezTo>
                  <a:cubicBezTo>
                    <a:pt x="9222" y="13102"/>
                    <a:pt x="9199" y="13125"/>
                    <a:pt x="9176" y="13125"/>
                  </a:cubicBezTo>
                  <a:cubicBezTo>
                    <a:pt x="9131" y="13148"/>
                    <a:pt x="9085" y="13170"/>
                    <a:pt x="9062" y="13170"/>
                  </a:cubicBezTo>
                  <a:cubicBezTo>
                    <a:pt x="8902" y="13239"/>
                    <a:pt x="8788" y="13285"/>
                    <a:pt x="8674" y="13307"/>
                  </a:cubicBezTo>
                  <a:cubicBezTo>
                    <a:pt x="8628" y="13307"/>
                    <a:pt x="8560" y="13330"/>
                    <a:pt x="8514" y="13330"/>
                  </a:cubicBezTo>
                  <a:lnTo>
                    <a:pt x="8469" y="13330"/>
                  </a:lnTo>
                  <a:cubicBezTo>
                    <a:pt x="8423" y="13353"/>
                    <a:pt x="8332" y="13376"/>
                    <a:pt x="8263" y="13376"/>
                  </a:cubicBezTo>
                  <a:cubicBezTo>
                    <a:pt x="8195" y="13376"/>
                    <a:pt x="8126" y="13353"/>
                    <a:pt x="8081" y="13353"/>
                  </a:cubicBezTo>
                  <a:cubicBezTo>
                    <a:pt x="8012" y="13330"/>
                    <a:pt x="7944" y="13307"/>
                    <a:pt x="7875" y="13285"/>
                  </a:cubicBezTo>
                  <a:cubicBezTo>
                    <a:pt x="7830" y="13262"/>
                    <a:pt x="7784" y="13239"/>
                    <a:pt x="7738" y="13216"/>
                  </a:cubicBezTo>
                  <a:cubicBezTo>
                    <a:pt x="7715" y="13193"/>
                    <a:pt x="7670" y="13170"/>
                    <a:pt x="7647" y="13148"/>
                  </a:cubicBezTo>
                  <a:cubicBezTo>
                    <a:pt x="7601" y="13102"/>
                    <a:pt x="7533" y="13056"/>
                    <a:pt x="7487" y="12965"/>
                  </a:cubicBezTo>
                  <a:cubicBezTo>
                    <a:pt x="7487" y="12942"/>
                    <a:pt x="7464" y="12919"/>
                    <a:pt x="7442" y="12897"/>
                  </a:cubicBezTo>
                  <a:cubicBezTo>
                    <a:pt x="7442" y="12851"/>
                    <a:pt x="7419" y="12805"/>
                    <a:pt x="7419" y="12782"/>
                  </a:cubicBezTo>
                  <a:cubicBezTo>
                    <a:pt x="7396" y="12714"/>
                    <a:pt x="7373" y="12623"/>
                    <a:pt x="7350" y="12531"/>
                  </a:cubicBezTo>
                  <a:cubicBezTo>
                    <a:pt x="7350" y="12486"/>
                    <a:pt x="7350" y="12417"/>
                    <a:pt x="7350" y="12349"/>
                  </a:cubicBezTo>
                  <a:cubicBezTo>
                    <a:pt x="7373" y="12257"/>
                    <a:pt x="7373" y="12166"/>
                    <a:pt x="7396" y="12075"/>
                  </a:cubicBezTo>
                  <a:cubicBezTo>
                    <a:pt x="7464" y="11824"/>
                    <a:pt x="7578" y="11550"/>
                    <a:pt x="7761" y="11253"/>
                  </a:cubicBezTo>
                  <a:lnTo>
                    <a:pt x="7784" y="11230"/>
                  </a:lnTo>
                  <a:cubicBezTo>
                    <a:pt x="7807" y="11185"/>
                    <a:pt x="7852" y="11116"/>
                    <a:pt x="7875" y="11071"/>
                  </a:cubicBezTo>
                  <a:cubicBezTo>
                    <a:pt x="7898" y="11048"/>
                    <a:pt x="7921" y="11025"/>
                    <a:pt x="7921" y="11002"/>
                  </a:cubicBezTo>
                  <a:lnTo>
                    <a:pt x="7966" y="10934"/>
                  </a:lnTo>
                  <a:cubicBezTo>
                    <a:pt x="8012" y="10865"/>
                    <a:pt x="8058" y="10819"/>
                    <a:pt x="8103" y="10774"/>
                  </a:cubicBezTo>
                  <a:cubicBezTo>
                    <a:pt x="8149" y="10728"/>
                    <a:pt x="8172" y="10705"/>
                    <a:pt x="8218" y="10660"/>
                  </a:cubicBezTo>
                  <a:cubicBezTo>
                    <a:pt x="8240" y="10637"/>
                    <a:pt x="8240" y="10614"/>
                    <a:pt x="8263" y="10568"/>
                  </a:cubicBezTo>
                  <a:cubicBezTo>
                    <a:pt x="8263" y="10568"/>
                    <a:pt x="8263" y="10568"/>
                    <a:pt x="8263" y="10546"/>
                  </a:cubicBezTo>
                  <a:lnTo>
                    <a:pt x="8240" y="10568"/>
                  </a:lnTo>
                  <a:cubicBezTo>
                    <a:pt x="8172" y="10614"/>
                    <a:pt x="8103" y="10660"/>
                    <a:pt x="8035" y="10683"/>
                  </a:cubicBezTo>
                  <a:cubicBezTo>
                    <a:pt x="7966" y="10728"/>
                    <a:pt x="7875" y="10751"/>
                    <a:pt x="7784" y="10774"/>
                  </a:cubicBezTo>
                  <a:cubicBezTo>
                    <a:pt x="7738" y="10797"/>
                    <a:pt x="7693" y="10797"/>
                    <a:pt x="7647" y="10819"/>
                  </a:cubicBezTo>
                  <a:lnTo>
                    <a:pt x="7578" y="10819"/>
                  </a:lnTo>
                  <a:cubicBezTo>
                    <a:pt x="7556" y="10819"/>
                    <a:pt x="7533" y="10819"/>
                    <a:pt x="7487" y="10797"/>
                  </a:cubicBezTo>
                  <a:cubicBezTo>
                    <a:pt x="7419" y="10797"/>
                    <a:pt x="7350" y="10751"/>
                    <a:pt x="7282" y="10728"/>
                  </a:cubicBezTo>
                  <a:cubicBezTo>
                    <a:pt x="7213" y="10705"/>
                    <a:pt x="7168" y="10660"/>
                    <a:pt x="7122" y="10614"/>
                  </a:cubicBezTo>
                  <a:cubicBezTo>
                    <a:pt x="7076" y="10546"/>
                    <a:pt x="7053" y="10500"/>
                    <a:pt x="7008" y="10409"/>
                  </a:cubicBezTo>
                  <a:cubicBezTo>
                    <a:pt x="6985" y="10363"/>
                    <a:pt x="6985" y="10294"/>
                    <a:pt x="6985" y="10249"/>
                  </a:cubicBezTo>
                  <a:cubicBezTo>
                    <a:pt x="6985" y="10249"/>
                    <a:pt x="6985" y="10226"/>
                    <a:pt x="6985" y="10226"/>
                  </a:cubicBezTo>
                  <a:lnTo>
                    <a:pt x="6962" y="10226"/>
                  </a:lnTo>
                  <a:cubicBezTo>
                    <a:pt x="6962" y="10112"/>
                    <a:pt x="6962" y="10021"/>
                    <a:pt x="6962" y="9929"/>
                  </a:cubicBezTo>
                  <a:cubicBezTo>
                    <a:pt x="6985" y="9815"/>
                    <a:pt x="7008" y="9678"/>
                    <a:pt x="7031" y="9564"/>
                  </a:cubicBezTo>
                  <a:cubicBezTo>
                    <a:pt x="7076" y="9450"/>
                    <a:pt x="7122" y="9313"/>
                    <a:pt x="7190" y="9199"/>
                  </a:cubicBezTo>
                  <a:cubicBezTo>
                    <a:pt x="7259" y="9062"/>
                    <a:pt x="7305" y="8948"/>
                    <a:pt x="7373" y="8856"/>
                  </a:cubicBezTo>
                  <a:cubicBezTo>
                    <a:pt x="7396" y="8788"/>
                    <a:pt x="7442" y="8742"/>
                    <a:pt x="7464" y="8697"/>
                  </a:cubicBezTo>
                  <a:lnTo>
                    <a:pt x="7487" y="8674"/>
                  </a:lnTo>
                  <a:lnTo>
                    <a:pt x="7510" y="8628"/>
                  </a:lnTo>
                  <a:cubicBezTo>
                    <a:pt x="7556" y="8583"/>
                    <a:pt x="7578" y="8514"/>
                    <a:pt x="7601" y="8491"/>
                  </a:cubicBezTo>
                  <a:cubicBezTo>
                    <a:pt x="7647" y="8423"/>
                    <a:pt x="7693" y="8377"/>
                    <a:pt x="7738" y="8332"/>
                  </a:cubicBezTo>
                  <a:lnTo>
                    <a:pt x="7761" y="8286"/>
                  </a:lnTo>
                  <a:cubicBezTo>
                    <a:pt x="7807" y="8263"/>
                    <a:pt x="7830" y="8217"/>
                    <a:pt x="7875" y="8172"/>
                  </a:cubicBezTo>
                  <a:lnTo>
                    <a:pt x="7898" y="8126"/>
                  </a:lnTo>
                  <a:cubicBezTo>
                    <a:pt x="7966" y="8058"/>
                    <a:pt x="8012" y="7989"/>
                    <a:pt x="8058" y="7943"/>
                  </a:cubicBezTo>
                  <a:cubicBezTo>
                    <a:pt x="8103" y="7898"/>
                    <a:pt x="8126" y="7875"/>
                    <a:pt x="8149" y="7852"/>
                  </a:cubicBezTo>
                  <a:lnTo>
                    <a:pt x="8218" y="7784"/>
                  </a:lnTo>
                  <a:cubicBezTo>
                    <a:pt x="8332" y="7670"/>
                    <a:pt x="8446" y="7578"/>
                    <a:pt x="8537" y="7510"/>
                  </a:cubicBezTo>
                  <a:cubicBezTo>
                    <a:pt x="8583" y="7464"/>
                    <a:pt x="8628" y="7441"/>
                    <a:pt x="8651" y="7419"/>
                  </a:cubicBezTo>
                  <a:cubicBezTo>
                    <a:pt x="8674" y="7396"/>
                    <a:pt x="8720" y="7373"/>
                    <a:pt x="8743" y="7327"/>
                  </a:cubicBezTo>
                  <a:cubicBezTo>
                    <a:pt x="8765" y="7282"/>
                    <a:pt x="8788" y="7259"/>
                    <a:pt x="8834" y="7236"/>
                  </a:cubicBezTo>
                  <a:cubicBezTo>
                    <a:pt x="8857" y="7236"/>
                    <a:pt x="8880" y="7213"/>
                    <a:pt x="8902" y="7213"/>
                  </a:cubicBezTo>
                  <a:cubicBezTo>
                    <a:pt x="8925" y="7213"/>
                    <a:pt x="8948" y="7213"/>
                    <a:pt x="8948" y="7236"/>
                  </a:cubicBezTo>
                  <a:cubicBezTo>
                    <a:pt x="8994" y="7236"/>
                    <a:pt x="9016" y="7259"/>
                    <a:pt x="9062" y="7259"/>
                  </a:cubicBezTo>
                  <a:cubicBezTo>
                    <a:pt x="9108" y="7282"/>
                    <a:pt x="9176" y="7282"/>
                    <a:pt x="9222" y="7304"/>
                  </a:cubicBezTo>
                  <a:cubicBezTo>
                    <a:pt x="9268" y="7304"/>
                    <a:pt x="9313" y="7327"/>
                    <a:pt x="9382" y="7327"/>
                  </a:cubicBezTo>
                  <a:cubicBezTo>
                    <a:pt x="9450" y="7350"/>
                    <a:pt x="9541" y="7373"/>
                    <a:pt x="9610" y="7373"/>
                  </a:cubicBezTo>
                  <a:cubicBezTo>
                    <a:pt x="9793" y="7419"/>
                    <a:pt x="9975" y="7441"/>
                    <a:pt x="10181" y="7464"/>
                  </a:cubicBezTo>
                  <a:cubicBezTo>
                    <a:pt x="10272" y="7487"/>
                    <a:pt x="10363" y="7487"/>
                    <a:pt x="10454" y="7510"/>
                  </a:cubicBezTo>
                  <a:cubicBezTo>
                    <a:pt x="10523" y="7510"/>
                    <a:pt x="10614" y="7533"/>
                    <a:pt x="10683" y="7533"/>
                  </a:cubicBezTo>
                  <a:lnTo>
                    <a:pt x="10957" y="7533"/>
                  </a:lnTo>
                  <a:cubicBezTo>
                    <a:pt x="11025" y="7555"/>
                    <a:pt x="11071" y="7555"/>
                    <a:pt x="11139" y="7555"/>
                  </a:cubicBezTo>
                  <a:lnTo>
                    <a:pt x="11367" y="7555"/>
                  </a:lnTo>
                  <a:cubicBezTo>
                    <a:pt x="11504" y="7555"/>
                    <a:pt x="11641" y="7533"/>
                    <a:pt x="11801" y="7533"/>
                  </a:cubicBezTo>
                  <a:cubicBezTo>
                    <a:pt x="11870" y="7533"/>
                    <a:pt x="11938" y="7510"/>
                    <a:pt x="12007" y="7510"/>
                  </a:cubicBezTo>
                  <a:lnTo>
                    <a:pt x="12212" y="7510"/>
                  </a:lnTo>
                  <a:cubicBezTo>
                    <a:pt x="12303" y="7487"/>
                    <a:pt x="12372" y="7487"/>
                    <a:pt x="12463" y="7464"/>
                  </a:cubicBezTo>
                  <a:lnTo>
                    <a:pt x="12532" y="7464"/>
                  </a:lnTo>
                  <a:lnTo>
                    <a:pt x="12600" y="7441"/>
                  </a:lnTo>
                  <a:lnTo>
                    <a:pt x="12691" y="7441"/>
                  </a:lnTo>
                  <a:cubicBezTo>
                    <a:pt x="12737" y="7419"/>
                    <a:pt x="12805" y="7419"/>
                    <a:pt x="12851" y="7419"/>
                  </a:cubicBezTo>
                  <a:cubicBezTo>
                    <a:pt x="12897" y="7396"/>
                    <a:pt x="12942" y="7396"/>
                    <a:pt x="12988" y="7373"/>
                  </a:cubicBezTo>
                  <a:lnTo>
                    <a:pt x="13034" y="7373"/>
                  </a:lnTo>
                  <a:lnTo>
                    <a:pt x="13057" y="7350"/>
                  </a:lnTo>
                  <a:cubicBezTo>
                    <a:pt x="13102" y="7327"/>
                    <a:pt x="13148" y="7327"/>
                    <a:pt x="13193" y="7304"/>
                  </a:cubicBezTo>
                  <a:cubicBezTo>
                    <a:pt x="13216" y="7304"/>
                    <a:pt x="13239" y="7304"/>
                    <a:pt x="13285" y="7282"/>
                  </a:cubicBezTo>
                  <a:cubicBezTo>
                    <a:pt x="13308" y="7282"/>
                    <a:pt x="13330" y="7259"/>
                    <a:pt x="13353" y="7259"/>
                  </a:cubicBezTo>
                  <a:cubicBezTo>
                    <a:pt x="13399" y="7236"/>
                    <a:pt x="13445" y="7213"/>
                    <a:pt x="13490" y="7213"/>
                  </a:cubicBezTo>
                  <a:cubicBezTo>
                    <a:pt x="13582" y="7167"/>
                    <a:pt x="13696" y="7122"/>
                    <a:pt x="13787" y="7076"/>
                  </a:cubicBezTo>
                  <a:lnTo>
                    <a:pt x="13833" y="7053"/>
                  </a:lnTo>
                  <a:lnTo>
                    <a:pt x="13901" y="7008"/>
                  </a:lnTo>
                  <a:cubicBezTo>
                    <a:pt x="13970" y="6985"/>
                    <a:pt x="14038" y="6939"/>
                    <a:pt x="14107" y="6894"/>
                  </a:cubicBezTo>
                  <a:cubicBezTo>
                    <a:pt x="14107" y="6894"/>
                    <a:pt x="14129" y="6871"/>
                    <a:pt x="14152" y="6871"/>
                  </a:cubicBezTo>
                  <a:cubicBezTo>
                    <a:pt x="14198" y="6825"/>
                    <a:pt x="14266" y="6802"/>
                    <a:pt x="14312" y="6757"/>
                  </a:cubicBezTo>
                  <a:lnTo>
                    <a:pt x="14380" y="6711"/>
                  </a:lnTo>
                  <a:cubicBezTo>
                    <a:pt x="14449" y="6665"/>
                    <a:pt x="14495" y="6620"/>
                    <a:pt x="14563" y="6574"/>
                  </a:cubicBezTo>
                  <a:cubicBezTo>
                    <a:pt x="14609" y="6528"/>
                    <a:pt x="14677" y="6483"/>
                    <a:pt x="14746" y="6437"/>
                  </a:cubicBezTo>
                  <a:cubicBezTo>
                    <a:pt x="14791" y="6391"/>
                    <a:pt x="14860" y="6346"/>
                    <a:pt x="14905" y="6300"/>
                  </a:cubicBezTo>
                  <a:lnTo>
                    <a:pt x="14951" y="6300"/>
                  </a:lnTo>
                  <a:cubicBezTo>
                    <a:pt x="15020" y="6232"/>
                    <a:pt x="15065" y="6186"/>
                    <a:pt x="15134" y="6117"/>
                  </a:cubicBezTo>
                  <a:cubicBezTo>
                    <a:pt x="15179" y="6072"/>
                    <a:pt x="15202" y="6003"/>
                    <a:pt x="15225" y="5958"/>
                  </a:cubicBezTo>
                  <a:cubicBezTo>
                    <a:pt x="15225" y="5958"/>
                    <a:pt x="15248" y="5935"/>
                    <a:pt x="15271" y="5935"/>
                  </a:cubicBezTo>
                  <a:cubicBezTo>
                    <a:pt x="15225" y="5889"/>
                    <a:pt x="15179" y="5844"/>
                    <a:pt x="15134" y="5798"/>
                  </a:cubicBezTo>
                  <a:cubicBezTo>
                    <a:pt x="15111" y="5752"/>
                    <a:pt x="15065" y="5729"/>
                    <a:pt x="15042" y="5684"/>
                  </a:cubicBezTo>
                  <a:cubicBezTo>
                    <a:pt x="14997" y="5638"/>
                    <a:pt x="14951" y="5592"/>
                    <a:pt x="14905" y="5547"/>
                  </a:cubicBezTo>
                  <a:cubicBezTo>
                    <a:pt x="14860" y="5501"/>
                    <a:pt x="14814" y="5456"/>
                    <a:pt x="14768" y="5410"/>
                  </a:cubicBezTo>
                  <a:cubicBezTo>
                    <a:pt x="14746" y="5387"/>
                    <a:pt x="14723" y="5364"/>
                    <a:pt x="14700" y="5341"/>
                  </a:cubicBezTo>
                  <a:cubicBezTo>
                    <a:pt x="14700" y="5296"/>
                    <a:pt x="14700" y="5250"/>
                    <a:pt x="14677" y="5204"/>
                  </a:cubicBezTo>
                  <a:cubicBezTo>
                    <a:pt x="14654" y="5182"/>
                    <a:pt x="14631" y="5159"/>
                    <a:pt x="14586" y="5159"/>
                  </a:cubicBezTo>
                  <a:cubicBezTo>
                    <a:pt x="14563" y="5159"/>
                    <a:pt x="14563" y="5159"/>
                    <a:pt x="14540" y="5182"/>
                  </a:cubicBezTo>
                  <a:lnTo>
                    <a:pt x="14517" y="5182"/>
                  </a:lnTo>
                  <a:cubicBezTo>
                    <a:pt x="14472" y="5227"/>
                    <a:pt x="14472" y="5227"/>
                    <a:pt x="14426" y="5227"/>
                  </a:cubicBezTo>
                  <a:cubicBezTo>
                    <a:pt x="14426" y="5227"/>
                    <a:pt x="14403" y="5250"/>
                    <a:pt x="14380" y="5250"/>
                  </a:cubicBezTo>
                  <a:lnTo>
                    <a:pt x="14335" y="5250"/>
                  </a:lnTo>
                  <a:lnTo>
                    <a:pt x="14335" y="5273"/>
                  </a:lnTo>
                  <a:cubicBezTo>
                    <a:pt x="14266" y="5296"/>
                    <a:pt x="14221" y="5319"/>
                    <a:pt x="14152" y="5319"/>
                  </a:cubicBezTo>
                  <a:cubicBezTo>
                    <a:pt x="14129" y="5341"/>
                    <a:pt x="14084" y="5364"/>
                    <a:pt x="14061" y="5364"/>
                  </a:cubicBezTo>
                  <a:cubicBezTo>
                    <a:pt x="14015" y="5387"/>
                    <a:pt x="13970" y="5410"/>
                    <a:pt x="13924" y="5433"/>
                  </a:cubicBezTo>
                  <a:lnTo>
                    <a:pt x="13855" y="5456"/>
                  </a:lnTo>
                  <a:cubicBezTo>
                    <a:pt x="13810" y="5478"/>
                    <a:pt x="13764" y="5501"/>
                    <a:pt x="13696" y="5524"/>
                  </a:cubicBezTo>
                  <a:lnTo>
                    <a:pt x="13650" y="5524"/>
                  </a:lnTo>
                  <a:cubicBezTo>
                    <a:pt x="13604" y="5547"/>
                    <a:pt x="13536" y="5570"/>
                    <a:pt x="13467" y="5592"/>
                  </a:cubicBezTo>
                  <a:cubicBezTo>
                    <a:pt x="13399" y="5615"/>
                    <a:pt x="13330" y="5638"/>
                    <a:pt x="13285" y="5661"/>
                  </a:cubicBezTo>
                  <a:cubicBezTo>
                    <a:pt x="13216" y="5661"/>
                    <a:pt x="13148" y="5684"/>
                    <a:pt x="13079" y="5684"/>
                  </a:cubicBezTo>
                  <a:lnTo>
                    <a:pt x="13034" y="5707"/>
                  </a:lnTo>
                  <a:cubicBezTo>
                    <a:pt x="12965" y="5707"/>
                    <a:pt x="12920" y="5729"/>
                    <a:pt x="12851" y="5729"/>
                  </a:cubicBezTo>
                  <a:cubicBezTo>
                    <a:pt x="12805" y="5729"/>
                    <a:pt x="12737" y="5752"/>
                    <a:pt x="12691" y="5752"/>
                  </a:cubicBezTo>
                  <a:lnTo>
                    <a:pt x="12554" y="5752"/>
                  </a:lnTo>
                  <a:cubicBezTo>
                    <a:pt x="12509" y="5775"/>
                    <a:pt x="12463" y="5775"/>
                    <a:pt x="12395" y="5775"/>
                  </a:cubicBezTo>
                  <a:cubicBezTo>
                    <a:pt x="12326" y="5775"/>
                    <a:pt x="12280" y="5798"/>
                    <a:pt x="12212" y="5798"/>
                  </a:cubicBezTo>
                  <a:cubicBezTo>
                    <a:pt x="12121" y="5798"/>
                    <a:pt x="12029" y="5798"/>
                    <a:pt x="11938" y="5821"/>
                  </a:cubicBezTo>
                  <a:lnTo>
                    <a:pt x="11756" y="5821"/>
                  </a:lnTo>
                  <a:cubicBezTo>
                    <a:pt x="11664" y="5821"/>
                    <a:pt x="11596" y="5821"/>
                    <a:pt x="11504" y="5844"/>
                  </a:cubicBezTo>
                  <a:lnTo>
                    <a:pt x="11208" y="5844"/>
                  </a:lnTo>
                  <a:cubicBezTo>
                    <a:pt x="11094" y="5844"/>
                    <a:pt x="10957" y="5821"/>
                    <a:pt x="10842" y="5798"/>
                  </a:cubicBezTo>
                  <a:lnTo>
                    <a:pt x="10797" y="5798"/>
                  </a:lnTo>
                  <a:cubicBezTo>
                    <a:pt x="10683" y="5775"/>
                    <a:pt x="10546" y="5775"/>
                    <a:pt x="10432" y="5752"/>
                  </a:cubicBezTo>
                  <a:cubicBezTo>
                    <a:pt x="10272" y="5729"/>
                    <a:pt x="10135" y="5684"/>
                    <a:pt x="10044" y="5661"/>
                  </a:cubicBezTo>
                  <a:cubicBezTo>
                    <a:pt x="9952" y="5661"/>
                    <a:pt x="9884" y="5638"/>
                    <a:pt x="9815" y="5615"/>
                  </a:cubicBezTo>
                  <a:lnTo>
                    <a:pt x="9770" y="5592"/>
                  </a:lnTo>
                  <a:cubicBezTo>
                    <a:pt x="9724" y="5592"/>
                    <a:pt x="9678" y="5570"/>
                    <a:pt x="9633" y="5570"/>
                  </a:cubicBezTo>
                  <a:cubicBezTo>
                    <a:pt x="9587" y="5547"/>
                    <a:pt x="9519" y="5524"/>
                    <a:pt x="9450" y="5501"/>
                  </a:cubicBezTo>
                  <a:cubicBezTo>
                    <a:pt x="9404" y="5501"/>
                    <a:pt x="9359" y="5478"/>
                    <a:pt x="9313" y="5456"/>
                  </a:cubicBezTo>
                  <a:lnTo>
                    <a:pt x="9245" y="5433"/>
                  </a:lnTo>
                  <a:cubicBezTo>
                    <a:pt x="9153" y="5410"/>
                    <a:pt x="9085" y="5387"/>
                    <a:pt x="9016" y="5341"/>
                  </a:cubicBezTo>
                  <a:cubicBezTo>
                    <a:pt x="8925" y="5319"/>
                    <a:pt x="8857" y="5296"/>
                    <a:pt x="8765" y="5250"/>
                  </a:cubicBezTo>
                  <a:lnTo>
                    <a:pt x="8720" y="5227"/>
                  </a:lnTo>
                  <a:lnTo>
                    <a:pt x="8720" y="5204"/>
                  </a:lnTo>
                  <a:cubicBezTo>
                    <a:pt x="8697" y="5159"/>
                    <a:pt x="8651" y="5136"/>
                    <a:pt x="8606" y="5113"/>
                  </a:cubicBezTo>
                  <a:lnTo>
                    <a:pt x="8560" y="5113"/>
                  </a:lnTo>
                  <a:cubicBezTo>
                    <a:pt x="8491" y="5068"/>
                    <a:pt x="8400" y="5045"/>
                    <a:pt x="8332" y="4999"/>
                  </a:cubicBezTo>
                  <a:lnTo>
                    <a:pt x="8240" y="4953"/>
                  </a:lnTo>
                  <a:cubicBezTo>
                    <a:pt x="8081" y="4885"/>
                    <a:pt x="7966" y="4816"/>
                    <a:pt x="7852" y="4771"/>
                  </a:cubicBezTo>
                  <a:cubicBezTo>
                    <a:pt x="7738" y="4702"/>
                    <a:pt x="7601" y="4611"/>
                    <a:pt x="7487" y="4543"/>
                  </a:cubicBezTo>
                  <a:cubicBezTo>
                    <a:pt x="7396" y="4474"/>
                    <a:pt x="7282" y="4406"/>
                    <a:pt x="7168" y="4314"/>
                  </a:cubicBezTo>
                  <a:lnTo>
                    <a:pt x="7076" y="4246"/>
                  </a:lnTo>
                  <a:lnTo>
                    <a:pt x="7076" y="4223"/>
                  </a:lnTo>
                  <a:cubicBezTo>
                    <a:pt x="7008" y="4177"/>
                    <a:pt x="6962" y="4154"/>
                    <a:pt x="6917" y="4109"/>
                  </a:cubicBezTo>
                  <a:lnTo>
                    <a:pt x="6825" y="4040"/>
                  </a:lnTo>
                  <a:cubicBezTo>
                    <a:pt x="6780" y="4018"/>
                    <a:pt x="6734" y="3972"/>
                    <a:pt x="6711" y="3949"/>
                  </a:cubicBezTo>
                  <a:lnTo>
                    <a:pt x="6665" y="3903"/>
                  </a:lnTo>
                  <a:lnTo>
                    <a:pt x="6643" y="3881"/>
                  </a:lnTo>
                  <a:cubicBezTo>
                    <a:pt x="6620" y="3858"/>
                    <a:pt x="6574" y="3835"/>
                    <a:pt x="6551" y="3789"/>
                  </a:cubicBezTo>
                  <a:cubicBezTo>
                    <a:pt x="6460" y="3721"/>
                    <a:pt x="6369" y="3630"/>
                    <a:pt x="6277" y="3538"/>
                  </a:cubicBezTo>
                  <a:cubicBezTo>
                    <a:pt x="6186" y="3424"/>
                    <a:pt x="6095" y="3333"/>
                    <a:pt x="6004" y="3241"/>
                  </a:cubicBezTo>
                  <a:cubicBezTo>
                    <a:pt x="5935" y="3150"/>
                    <a:pt x="5844" y="3059"/>
                    <a:pt x="5775" y="2968"/>
                  </a:cubicBezTo>
                  <a:cubicBezTo>
                    <a:pt x="5775" y="2945"/>
                    <a:pt x="5752" y="2945"/>
                    <a:pt x="5752" y="2922"/>
                  </a:cubicBezTo>
                  <a:cubicBezTo>
                    <a:pt x="5684" y="2831"/>
                    <a:pt x="5615" y="2739"/>
                    <a:pt x="5547" y="2648"/>
                  </a:cubicBezTo>
                  <a:cubicBezTo>
                    <a:pt x="5456" y="2557"/>
                    <a:pt x="5387" y="2488"/>
                    <a:pt x="5319" y="2397"/>
                  </a:cubicBezTo>
                  <a:cubicBezTo>
                    <a:pt x="5227" y="2237"/>
                    <a:pt x="5113" y="2100"/>
                    <a:pt x="4999" y="1963"/>
                  </a:cubicBezTo>
                  <a:cubicBezTo>
                    <a:pt x="4839" y="1735"/>
                    <a:pt x="4680" y="1507"/>
                    <a:pt x="4543" y="1233"/>
                  </a:cubicBezTo>
                  <a:cubicBezTo>
                    <a:pt x="4543" y="1210"/>
                    <a:pt x="4520" y="1187"/>
                    <a:pt x="4520" y="1164"/>
                  </a:cubicBezTo>
                  <a:lnTo>
                    <a:pt x="4497" y="1142"/>
                  </a:lnTo>
                  <a:lnTo>
                    <a:pt x="4451" y="1073"/>
                  </a:lnTo>
                  <a:lnTo>
                    <a:pt x="4451" y="1027"/>
                  </a:lnTo>
                  <a:cubicBezTo>
                    <a:pt x="4406" y="982"/>
                    <a:pt x="4383" y="913"/>
                    <a:pt x="4360" y="845"/>
                  </a:cubicBezTo>
                  <a:cubicBezTo>
                    <a:pt x="4337" y="799"/>
                    <a:pt x="4314" y="754"/>
                    <a:pt x="4292" y="685"/>
                  </a:cubicBezTo>
                  <a:lnTo>
                    <a:pt x="4269" y="639"/>
                  </a:lnTo>
                  <a:cubicBezTo>
                    <a:pt x="4269" y="594"/>
                    <a:pt x="4246" y="548"/>
                    <a:pt x="4223" y="502"/>
                  </a:cubicBezTo>
                  <a:lnTo>
                    <a:pt x="4200" y="480"/>
                  </a:lnTo>
                  <a:lnTo>
                    <a:pt x="4200" y="457"/>
                  </a:lnTo>
                  <a:cubicBezTo>
                    <a:pt x="4155" y="343"/>
                    <a:pt x="4109" y="206"/>
                    <a:pt x="4063" y="92"/>
                  </a:cubicBezTo>
                  <a:lnTo>
                    <a:pt x="4063" y="23"/>
                  </a:lnTo>
                  <a:cubicBezTo>
                    <a:pt x="4041" y="23"/>
                    <a:pt x="3995"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 name="Google Shape;9747;p58"/>
            <p:cNvSpPr/>
            <p:nvPr/>
          </p:nvSpPr>
          <p:spPr>
            <a:xfrm>
              <a:off x="5205540" y="2730867"/>
              <a:ext cx="999892" cy="761271"/>
            </a:xfrm>
            <a:custGeom>
              <a:avLst/>
              <a:gdLst/>
              <a:ahLst/>
              <a:cxnLst/>
              <a:rect l="l" t="t" r="r" b="b"/>
              <a:pathLst>
                <a:path w="21228" h="16162" extrusionOk="0">
                  <a:moveTo>
                    <a:pt x="867" y="1"/>
                  </a:moveTo>
                  <a:cubicBezTo>
                    <a:pt x="822" y="1"/>
                    <a:pt x="799" y="24"/>
                    <a:pt x="776" y="24"/>
                  </a:cubicBezTo>
                  <a:cubicBezTo>
                    <a:pt x="708" y="24"/>
                    <a:pt x="662" y="47"/>
                    <a:pt x="616" y="69"/>
                  </a:cubicBezTo>
                  <a:cubicBezTo>
                    <a:pt x="594" y="92"/>
                    <a:pt x="548" y="115"/>
                    <a:pt x="502" y="138"/>
                  </a:cubicBezTo>
                  <a:lnTo>
                    <a:pt x="457" y="183"/>
                  </a:lnTo>
                  <a:lnTo>
                    <a:pt x="388" y="229"/>
                  </a:lnTo>
                  <a:cubicBezTo>
                    <a:pt x="388" y="229"/>
                    <a:pt x="365" y="229"/>
                    <a:pt x="343" y="252"/>
                  </a:cubicBezTo>
                  <a:lnTo>
                    <a:pt x="320" y="275"/>
                  </a:lnTo>
                  <a:lnTo>
                    <a:pt x="297" y="298"/>
                  </a:lnTo>
                  <a:lnTo>
                    <a:pt x="228" y="343"/>
                  </a:lnTo>
                  <a:cubicBezTo>
                    <a:pt x="206" y="366"/>
                    <a:pt x="160" y="389"/>
                    <a:pt x="137" y="412"/>
                  </a:cubicBezTo>
                  <a:cubicBezTo>
                    <a:pt x="114" y="412"/>
                    <a:pt x="114" y="435"/>
                    <a:pt x="91" y="457"/>
                  </a:cubicBezTo>
                  <a:cubicBezTo>
                    <a:pt x="46" y="480"/>
                    <a:pt x="23" y="503"/>
                    <a:pt x="23" y="549"/>
                  </a:cubicBezTo>
                  <a:cubicBezTo>
                    <a:pt x="23" y="572"/>
                    <a:pt x="23" y="617"/>
                    <a:pt x="23" y="640"/>
                  </a:cubicBezTo>
                  <a:cubicBezTo>
                    <a:pt x="46" y="640"/>
                    <a:pt x="69" y="663"/>
                    <a:pt x="91" y="663"/>
                  </a:cubicBezTo>
                  <a:cubicBezTo>
                    <a:pt x="160" y="708"/>
                    <a:pt x="183" y="800"/>
                    <a:pt x="206" y="868"/>
                  </a:cubicBezTo>
                  <a:cubicBezTo>
                    <a:pt x="228" y="868"/>
                    <a:pt x="228" y="891"/>
                    <a:pt x="251" y="914"/>
                  </a:cubicBezTo>
                  <a:cubicBezTo>
                    <a:pt x="251" y="937"/>
                    <a:pt x="274" y="960"/>
                    <a:pt x="274" y="982"/>
                  </a:cubicBezTo>
                  <a:cubicBezTo>
                    <a:pt x="274" y="1005"/>
                    <a:pt x="274" y="1005"/>
                    <a:pt x="274" y="1028"/>
                  </a:cubicBezTo>
                  <a:cubicBezTo>
                    <a:pt x="297" y="1051"/>
                    <a:pt x="297" y="1074"/>
                    <a:pt x="320" y="1119"/>
                  </a:cubicBezTo>
                  <a:cubicBezTo>
                    <a:pt x="320" y="1165"/>
                    <a:pt x="320" y="1211"/>
                    <a:pt x="320" y="1256"/>
                  </a:cubicBezTo>
                  <a:cubicBezTo>
                    <a:pt x="320" y="1325"/>
                    <a:pt x="320" y="1370"/>
                    <a:pt x="320" y="1439"/>
                  </a:cubicBezTo>
                  <a:cubicBezTo>
                    <a:pt x="297" y="1576"/>
                    <a:pt x="274" y="1736"/>
                    <a:pt x="251" y="1873"/>
                  </a:cubicBezTo>
                  <a:cubicBezTo>
                    <a:pt x="228" y="1941"/>
                    <a:pt x="228" y="2010"/>
                    <a:pt x="206" y="2078"/>
                  </a:cubicBezTo>
                  <a:lnTo>
                    <a:pt x="183" y="2192"/>
                  </a:lnTo>
                  <a:cubicBezTo>
                    <a:pt x="183" y="2238"/>
                    <a:pt x="183" y="2283"/>
                    <a:pt x="160" y="2306"/>
                  </a:cubicBezTo>
                  <a:lnTo>
                    <a:pt x="160" y="2375"/>
                  </a:lnTo>
                  <a:cubicBezTo>
                    <a:pt x="137" y="2443"/>
                    <a:pt x="114" y="2512"/>
                    <a:pt x="114" y="2603"/>
                  </a:cubicBezTo>
                  <a:cubicBezTo>
                    <a:pt x="114" y="2626"/>
                    <a:pt x="91" y="2649"/>
                    <a:pt x="91" y="2671"/>
                  </a:cubicBezTo>
                  <a:cubicBezTo>
                    <a:pt x="91" y="2694"/>
                    <a:pt x="91" y="2717"/>
                    <a:pt x="91" y="2740"/>
                  </a:cubicBezTo>
                  <a:cubicBezTo>
                    <a:pt x="69" y="2808"/>
                    <a:pt x="69" y="2854"/>
                    <a:pt x="69" y="2900"/>
                  </a:cubicBezTo>
                  <a:lnTo>
                    <a:pt x="46" y="2968"/>
                  </a:lnTo>
                  <a:cubicBezTo>
                    <a:pt x="46" y="3037"/>
                    <a:pt x="23" y="3082"/>
                    <a:pt x="23" y="3128"/>
                  </a:cubicBezTo>
                  <a:lnTo>
                    <a:pt x="23" y="3196"/>
                  </a:lnTo>
                  <a:cubicBezTo>
                    <a:pt x="0" y="3311"/>
                    <a:pt x="0" y="3402"/>
                    <a:pt x="0" y="3493"/>
                  </a:cubicBezTo>
                  <a:cubicBezTo>
                    <a:pt x="0" y="3516"/>
                    <a:pt x="0" y="3516"/>
                    <a:pt x="0" y="3516"/>
                  </a:cubicBezTo>
                  <a:cubicBezTo>
                    <a:pt x="0" y="3584"/>
                    <a:pt x="0" y="3653"/>
                    <a:pt x="0" y="3721"/>
                  </a:cubicBezTo>
                  <a:cubicBezTo>
                    <a:pt x="0" y="3767"/>
                    <a:pt x="23" y="3836"/>
                    <a:pt x="23" y="3881"/>
                  </a:cubicBezTo>
                  <a:lnTo>
                    <a:pt x="46" y="3972"/>
                  </a:lnTo>
                  <a:cubicBezTo>
                    <a:pt x="46" y="4018"/>
                    <a:pt x="46" y="4041"/>
                    <a:pt x="69" y="4087"/>
                  </a:cubicBezTo>
                  <a:cubicBezTo>
                    <a:pt x="69" y="4087"/>
                    <a:pt x="69" y="4109"/>
                    <a:pt x="69" y="4109"/>
                  </a:cubicBezTo>
                  <a:cubicBezTo>
                    <a:pt x="69" y="4132"/>
                    <a:pt x="69" y="4155"/>
                    <a:pt x="69" y="4155"/>
                  </a:cubicBezTo>
                  <a:cubicBezTo>
                    <a:pt x="69" y="4246"/>
                    <a:pt x="91" y="4338"/>
                    <a:pt x="114" y="4406"/>
                  </a:cubicBezTo>
                  <a:cubicBezTo>
                    <a:pt x="137" y="4406"/>
                    <a:pt x="160" y="4429"/>
                    <a:pt x="183" y="4429"/>
                  </a:cubicBezTo>
                  <a:lnTo>
                    <a:pt x="206" y="4429"/>
                  </a:lnTo>
                  <a:cubicBezTo>
                    <a:pt x="206" y="4429"/>
                    <a:pt x="206" y="4406"/>
                    <a:pt x="206" y="4406"/>
                  </a:cubicBezTo>
                  <a:cubicBezTo>
                    <a:pt x="206" y="4361"/>
                    <a:pt x="228" y="4315"/>
                    <a:pt x="251" y="4292"/>
                  </a:cubicBezTo>
                  <a:cubicBezTo>
                    <a:pt x="274" y="4246"/>
                    <a:pt x="297" y="4224"/>
                    <a:pt x="343" y="4224"/>
                  </a:cubicBezTo>
                  <a:cubicBezTo>
                    <a:pt x="343" y="4201"/>
                    <a:pt x="343" y="4201"/>
                    <a:pt x="343" y="4201"/>
                  </a:cubicBezTo>
                  <a:cubicBezTo>
                    <a:pt x="365" y="4178"/>
                    <a:pt x="365" y="4178"/>
                    <a:pt x="365" y="4178"/>
                  </a:cubicBezTo>
                  <a:cubicBezTo>
                    <a:pt x="365" y="4155"/>
                    <a:pt x="388" y="4155"/>
                    <a:pt x="388" y="4155"/>
                  </a:cubicBezTo>
                  <a:cubicBezTo>
                    <a:pt x="388" y="4155"/>
                    <a:pt x="411" y="4178"/>
                    <a:pt x="411" y="4178"/>
                  </a:cubicBezTo>
                  <a:lnTo>
                    <a:pt x="502" y="4178"/>
                  </a:lnTo>
                  <a:cubicBezTo>
                    <a:pt x="502" y="4201"/>
                    <a:pt x="525" y="4201"/>
                    <a:pt x="525" y="4224"/>
                  </a:cubicBezTo>
                  <a:cubicBezTo>
                    <a:pt x="571" y="4269"/>
                    <a:pt x="594" y="4292"/>
                    <a:pt x="616" y="4338"/>
                  </a:cubicBezTo>
                  <a:lnTo>
                    <a:pt x="616" y="4361"/>
                  </a:lnTo>
                  <a:cubicBezTo>
                    <a:pt x="662" y="4429"/>
                    <a:pt x="685" y="4497"/>
                    <a:pt x="731" y="4543"/>
                  </a:cubicBezTo>
                  <a:lnTo>
                    <a:pt x="731" y="4589"/>
                  </a:lnTo>
                  <a:lnTo>
                    <a:pt x="753" y="4634"/>
                  </a:lnTo>
                  <a:cubicBezTo>
                    <a:pt x="776" y="4657"/>
                    <a:pt x="776" y="4680"/>
                    <a:pt x="776" y="4703"/>
                  </a:cubicBezTo>
                  <a:cubicBezTo>
                    <a:pt x="799" y="4749"/>
                    <a:pt x="799" y="4794"/>
                    <a:pt x="822" y="4817"/>
                  </a:cubicBezTo>
                  <a:lnTo>
                    <a:pt x="845" y="4908"/>
                  </a:lnTo>
                  <a:cubicBezTo>
                    <a:pt x="867" y="4954"/>
                    <a:pt x="890" y="5022"/>
                    <a:pt x="913" y="5091"/>
                  </a:cubicBezTo>
                  <a:cubicBezTo>
                    <a:pt x="913" y="5114"/>
                    <a:pt x="913" y="5137"/>
                    <a:pt x="936" y="5159"/>
                  </a:cubicBezTo>
                  <a:lnTo>
                    <a:pt x="959" y="5228"/>
                  </a:lnTo>
                  <a:cubicBezTo>
                    <a:pt x="982" y="5251"/>
                    <a:pt x="982" y="5274"/>
                    <a:pt x="1004" y="5296"/>
                  </a:cubicBezTo>
                  <a:cubicBezTo>
                    <a:pt x="1027" y="5342"/>
                    <a:pt x="1050" y="5365"/>
                    <a:pt x="1073" y="5388"/>
                  </a:cubicBezTo>
                  <a:cubicBezTo>
                    <a:pt x="1119" y="5433"/>
                    <a:pt x="1141" y="5456"/>
                    <a:pt x="1187" y="5456"/>
                  </a:cubicBezTo>
                  <a:lnTo>
                    <a:pt x="1301" y="5456"/>
                  </a:lnTo>
                  <a:cubicBezTo>
                    <a:pt x="1301" y="5456"/>
                    <a:pt x="1301" y="5456"/>
                    <a:pt x="1324" y="5433"/>
                  </a:cubicBezTo>
                  <a:cubicBezTo>
                    <a:pt x="1370" y="5433"/>
                    <a:pt x="1415" y="5410"/>
                    <a:pt x="1484" y="5410"/>
                  </a:cubicBezTo>
                  <a:cubicBezTo>
                    <a:pt x="1529" y="5388"/>
                    <a:pt x="1575" y="5388"/>
                    <a:pt x="1644" y="5388"/>
                  </a:cubicBezTo>
                  <a:lnTo>
                    <a:pt x="2009" y="5388"/>
                  </a:lnTo>
                  <a:cubicBezTo>
                    <a:pt x="2009" y="5388"/>
                    <a:pt x="2032" y="5365"/>
                    <a:pt x="2032" y="5365"/>
                  </a:cubicBezTo>
                  <a:cubicBezTo>
                    <a:pt x="2054" y="5365"/>
                    <a:pt x="2077" y="5365"/>
                    <a:pt x="2077" y="5342"/>
                  </a:cubicBezTo>
                  <a:cubicBezTo>
                    <a:pt x="2100" y="5342"/>
                    <a:pt x="2146" y="5319"/>
                    <a:pt x="2169" y="5319"/>
                  </a:cubicBezTo>
                  <a:lnTo>
                    <a:pt x="2214" y="5296"/>
                  </a:lnTo>
                  <a:lnTo>
                    <a:pt x="2305" y="5296"/>
                  </a:lnTo>
                  <a:cubicBezTo>
                    <a:pt x="2351" y="5296"/>
                    <a:pt x="2374" y="5296"/>
                    <a:pt x="2420" y="5319"/>
                  </a:cubicBezTo>
                  <a:lnTo>
                    <a:pt x="2534" y="5319"/>
                  </a:lnTo>
                  <a:lnTo>
                    <a:pt x="2648" y="5342"/>
                  </a:lnTo>
                  <a:lnTo>
                    <a:pt x="2876" y="5342"/>
                  </a:lnTo>
                  <a:cubicBezTo>
                    <a:pt x="2945" y="5342"/>
                    <a:pt x="3013" y="5365"/>
                    <a:pt x="3082" y="5365"/>
                  </a:cubicBezTo>
                  <a:lnTo>
                    <a:pt x="3150" y="5388"/>
                  </a:lnTo>
                  <a:cubicBezTo>
                    <a:pt x="3196" y="5388"/>
                    <a:pt x="3264" y="5388"/>
                    <a:pt x="3310" y="5410"/>
                  </a:cubicBezTo>
                  <a:cubicBezTo>
                    <a:pt x="3378" y="5410"/>
                    <a:pt x="3470" y="5410"/>
                    <a:pt x="3538" y="5433"/>
                  </a:cubicBezTo>
                  <a:cubicBezTo>
                    <a:pt x="3675" y="5433"/>
                    <a:pt x="3812" y="5479"/>
                    <a:pt x="3949" y="5502"/>
                  </a:cubicBezTo>
                  <a:cubicBezTo>
                    <a:pt x="4017" y="5502"/>
                    <a:pt x="4063" y="5525"/>
                    <a:pt x="4132" y="5525"/>
                  </a:cubicBezTo>
                  <a:cubicBezTo>
                    <a:pt x="4223" y="5570"/>
                    <a:pt x="4337" y="5593"/>
                    <a:pt x="4451" y="5639"/>
                  </a:cubicBezTo>
                  <a:cubicBezTo>
                    <a:pt x="4520" y="5662"/>
                    <a:pt x="4588" y="5684"/>
                    <a:pt x="4656" y="5707"/>
                  </a:cubicBezTo>
                  <a:cubicBezTo>
                    <a:pt x="4702" y="5730"/>
                    <a:pt x="4748" y="5753"/>
                    <a:pt x="4793" y="5753"/>
                  </a:cubicBezTo>
                  <a:cubicBezTo>
                    <a:pt x="4885" y="5799"/>
                    <a:pt x="4976" y="5844"/>
                    <a:pt x="5090" y="5890"/>
                  </a:cubicBezTo>
                  <a:cubicBezTo>
                    <a:pt x="5113" y="5913"/>
                    <a:pt x="5159" y="5935"/>
                    <a:pt x="5204" y="5958"/>
                  </a:cubicBezTo>
                  <a:cubicBezTo>
                    <a:pt x="5273" y="6004"/>
                    <a:pt x="5318" y="6027"/>
                    <a:pt x="5364" y="6050"/>
                  </a:cubicBezTo>
                  <a:cubicBezTo>
                    <a:pt x="5455" y="6095"/>
                    <a:pt x="5524" y="6141"/>
                    <a:pt x="5592" y="6187"/>
                  </a:cubicBezTo>
                  <a:lnTo>
                    <a:pt x="5706" y="6255"/>
                  </a:lnTo>
                  <a:cubicBezTo>
                    <a:pt x="5821" y="6323"/>
                    <a:pt x="5912" y="6392"/>
                    <a:pt x="6003" y="6460"/>
                  </a:cubicBezTo>
                  <a:cubicBezTo>
                    <a:pt x="6117" y="6552"/>
                    <a:pt x="6231" y="6643"/>
                    <a:pt x="6323" y="6734"/>
                  </a:cubicBezTo>
                  <a:cubicBezTo>
                    <a:pt x="6368" y="6780"/>
                    <a:pt x="6414" y="6826"/>
                    <a:pt x="6460" y="6871"/>
                  </a:cubicBezTo>
                  <a:cubicBezTo>
                    <a:pt x="6505" y="6917"/>
                    <a:pt x="6551" y="6940"/>
                    <a:pt x="6597" y="6985"/>
                  </a:cubicBezTo>
                  <a:cubicBezTo>
                    <a:pt x="6642" y="7031"/>
                    <a:pt x="6688" y="7077"/>
                    <a:pt x="6711" y="7122"/>
                  </a:cubicBezTo>
                  <a:lnTo>
                    <a:pt x="6734" y="7145"/>
                  </a:lnTo>
                  <a:cubicBezTo>
                    <a:pt x="6779" y="7214"/>
                    <a:pt x="6848" y="7259"/>
                    <a:pt x="6893" y="7305"/>
                  </a:cubicBezTo>
                  <a:lnTo>
                    <a:pt x="6916" y="7328"/>
                  </a:lnTo>
                  <a:cubicBezTo>
                    <a:pt x="6985" y="7396"/>
                    <a:pt x="7053" y="7465"/>
                    <a:pt x="7099" y="7556"/>
                  </a:cubicBezTo>
                  <a:lnTo>
                    <a:pt x="7167" y="7625"/>
                  </a:lnTo>
                  <a:cubicBezTo>
                    <a:pt x="7190" y="7647"/>
                    <a:pt x="7213" y="7670"/>
                    <a:pt x="7236" y="7693"/>
                  </a:cubicBezTo>
                  <a:cubicBezTo>
                    <a:pt x="7281" y="7761"/>
                    <a:pt x="7327" y="7807"/>
                    <a:pt x="7373" y="7876"/>
                  </a:cubicBezTo>
                  <a:cubicBezTo>
                    <a:pt x="7418" y="7967"/>
                    <a:pt x="7464" y="8081"/>
                    <a:pt x="7510" y="8172"/>
                  </a:cubicBezTo>
                  <a:lnTo>
                    <a:pt x="7578" y="8309"/>
                  </a:lnTo>
                  <a:lnTo>
                    <a:pt x="7601" y="8378"/>
                  </a:lnTo>
                  <a:lnTo>
                    <a:pt x="7624" y="8401"/>
                  </a:lnTo>
                  <a:cubicBezTo>
                    <a:pt x="7624" y="8446"/>
                    <a:pt x="7647" y="8515"/>
                    <a:pt x="7669" y="8560"/>
                  </a:cubicBezTo>
                  <a:cubicBezTo>
                    <a:pt x="7692" y="8606"/>
                    <a:pt x="7692" y="8652"/>
                    <a:pt x="7715" y="8697"/>
                  </a:cubicBezTo>
                  <a:cubicBezTo>
                    <a:pt x="7738" y="8743"/>
                    <a:pt x="7761" y="8789"/>
                    <a:pt x="7761" y="8811"/>
                  </a:cubicBezTo>
                  <a:lnTo>
                    <a:pt x="7829" y="9017"/>
                  </a:lnTo>
                  <a:lnTo>
                    <a:pt x="7852" y="9063"/>
                  </a:lnTo>
                  <a:cubicBezTo>
                    <a:pt x="7852" y="9085"/>
                    <a:pt x="7875" y="9108"/>
                    <a:pt x="7875" y="9131"/>
                  </a:cubicBezTo>
                  <a:lnTo>
                    <a:pt x="7898" y="9245"/>
                  </a:lnTo>
                  <a:cubicBezTo>
                    <a:pt x="7921" y="9291"/>
                    <a:pt x="7921" y="9314"/>
                    <a:pt x="7943" y="9359"/>
                  </a:cubicBezTo>
                  <a:cubicBezTo>
                    <a:pt x="7943" y="9405"/>
                    <a:pt x="7943" y="9428"/>
                    <a:pt x="7966" y="9473"/>
                  </a:cubicBezTo>
                  <a:lnTo>
                    <a:pt x="7966" y="9496"/>
                  </a:lnTo>
                  <a:cubicBezTo>
                    <a:pt x="7989" y="9565"/>
                    <a:pt x="7989" y="9610"/>
                    <a:pt x="8012" y="9656"/>
                  </a:cubicBezTo>
                  <a:cubicBezTo>
                    <a:pt x="8035" y="9656"/>
                    <a:pt x="8035" y="9679"/>
                    <a:pt x="8035" y="9702"/>
                  </a:cubicBezTo>
                  <a:cubicBezTo>
                    <a:pt x="8035" y="9724"/>
                    <a:pt x="8057" y="9770"/>
                    <a:pt x="8057" y="9793"/>
                  </a:cubicBezTo>
                  <a:cubicBezTo>
                    <a:pt x="8057" y="9816"/>
                    <a:pt x="8057" y="9839"/>
                    <a:pt x="8057" y="9839"/>
                  </a:cubicBezTo>
                  <a:lnTo>
                    <a:pt x="8057" y="9884"/>
                  </a:lnTo>
                  <a:cubicBezTo>
                    <a:pt x="8057" y="9907"/>
                    <a:pt x="8057" y="9953"/>
                    <a:pt x="8057" y="9976"/>
                  </a:cubicBezTo>
                  <a:cubicBezTo>
                    <a:pt x="8057" y="9998"/>
                    <a:pt x="8057" y="10021"/>
                    <a:pt x="8080" y="10067"/>
                  </a:cubicBezTo>
                  <a:cubicBezTo>
                    <a:pt x="8080" y="10135"/>
                    <a:pt x="8080" y="10204"/>
                    <a:pt x="8080" y="10272"/>
                  </a:cubicBezTo>
                  <a:cubicBezTo>
                    <a:pt x="8080" y="10341"/>
                    <a:pt x="8080" y="10432"/>
                    <a:pt x="8080" y="10523"/>
                  </a:cubicBezTo>
                  <a:cubicBezTo>
                    <a:pt x="8080" y="10546"/>
                    <a:pt x="8103" y="10569"/>
                    <a:pt x="8103" y="10592"/>
                  </a:cubicBezTo>
                  <a:lnTo>
                    <a:pt x="8103" y="10660"/>
                  </a:lnTo>
                  <a:cubicBezTo>
                    <a:pt x="8103" y="10683"/>
                    <a:pt x="8103" y="10706"/>
                    <a:pt x="8103" y="10752"/>
                  </a:cubicBezTo>
                  <a:lnTo>
                    <a:pt x="8103" y="10774"/>
                  </a:lnTo>
                  <a:cubicBezTo>
                    <a:pt x="8103" y="10820"/>
                    <a:pt x="8103" y="10866"/>
                    <a:pt x="8103" y="10889"/>
                  </a:cubicBezTo>
                  <a:cubicBezTo>
                    <a:pt x="8126" y="10934"/>
                    <a:pt x="8126" y="10980"/>
                    <a:pt x="8126" y="11025"/>
                  </a:cubicBezTo>
                  <a:lnTo>
                    <a:pt x="8126" y="11071"/>
                  </a:lnTo>
                  <a:cubicBezTo>
                    <a:pt x="8126" y="11140"/>
                    <a:pt x="8126" y="11208"/>
                    <a:pt x="8126" y="11254"/>
                  </a:cubicBezTo>
                  <a:lnTo>
                    <a:pt x="8126" y="11299"/>
                  </a:lnTo>
                  <a:cubicBezTo>
                    <a:pt x="8126" y="11345"/>
                    <a:pt x="8126" y="11391"/>
                    <a:pt x="8126" y="11436"/>
                  </a:cubicBezTo>
                  <a:lnTo>
                    <a:pt x="8126" y="11459"/>
                  </a:lnTo>
                  <a:cubicBezTo>
                    <a:pt x="8126" y="11482"/>
                    <a:pt x="8126" y="11505"/>
                    <a:pt x="8126" y="11550"/>
                  </a:cubicBezTo>
                  <a:cubicBezTo>
                    <a:pt x="8126" y="11573"/>
                    <a:pt x="8126" y="11596"/>
                    <a:pt x="8126" y="11619"/>
                  </a:cubicBezTo>
                  <a:lnTo>
                    <a:pt x="8126" y="11733"/>
                  </a:lnTo>
                  <a:lnTo>
                    <a:pt x="8126" y="11779"/>
                  </a:lnTo>
                  <a:lnTo>
                    <a:pt x="8126" y="11802"/>
                  </a:lnTo>
                  <a:lnTo>
                    <a:pt x="8126" y="11824"/>
                  </a:lnTo>
                  <a:cubicBezTo>
                    <a:pt x="8103" y="11847"/>
                    <a:pt x="8103" y="11847"/>
                    <a:pt x="8103" y="11847"/>
                  </a:cubicBezTo>
                  <a:cubicBezTo>
                    <a:pt x="8080" y="11870"/>
                    <a:pt x="8080" y="11893"/>
                    <a:pt x="8080" y="11893"/>
                  </a:cubicBezTo>
                  <a:cubicBezTo>
                    <a:pt x="8080" y="11939"/>
                    <a:pt x="8057" y="11984"/>
                    <a:pt x="8057" y="12030"/>
                  </a:cubicBezTo>
                  <a:lnTo>
                    <a:pt x="8057" y="12053"/>
                  </a:lnTo>
                  <a:lnTo>
                    <a:pt x="8057" y="12098"/>
                  </a:lnTo>
                  <a:cubicBezTo>
                    <a:pt x="8035" y="12167"/>
                    <a:pt x="8035" y="12235"/>
                    <a:pt x="8012" y="12304"/>
                  </a:cubicBezTo>
                  <a:cubicBezTo>
                    <a:pt x="8012" y="12327"/>
                    <a:pt x="8012" y="12327"/>
                    <a:pt x="8012" y="12349"/>
                  </a:cubicBezTo>
                  <a:lnTo>
                    <a:pt x="8012" y="12395"/>
                  </a:lnTo>
                  <a:cubicBezTo>
                    <a:pt x="7989" y="12441"/>
                    <a:pt x="7989" y="12486"/>
                    <a:pt x="7989" y="12555"/>
                  </a:cubicBezTo>
                  <a:lnTo>
                    <a:pt x="7966" y="12623"/>
                  </a:lnTo>
                  <a:lnTo>
                    <a:pt x="7943" y="12715"/>
                  </a:lnTo>
                  <a:cubicBezTo>
                    <a:pt x="7921" y="12783"/>
                    <a:pt x="7921" y="12852"/>
                    <a:pt x="7898" y="12920"/>
                  </a:cubicBezTo>
                  <a:lnTo>
                    <a:pt x="7898" y="12943"/>
                  </a:lnTo>
                  <a:lnTo>
                    <a:pt x="7921" y="12943"/>
                  </a:lnTo>
                  <a:cubicBezTo>
                    <a:pt x="7943" y="12943"/>
                    <a:pt x="7966" y="12943"/>
                    <a:pt x="7966" y="12920"/>
                  </a:cubicBezTo>
                  <a:cubicBezTo>
                    <a:pt x="7966" y="12874"/>
                    <a:pt x="7989" y="12829"/>
                    <a:pt x="7989" y="12806"/>
                  </a:cubicBezTo>
                  <a:cubicBezTo>
                    <a:pt x="7989" y="12806"/>
                    <a:pt x="8004" y="12806"/>
                    <a:pt x="8010" y="12794"/>
                  </a:cubicBezTo>
                  <a:lnTo>
                    <a:pt x="8010" y="12794"/>
                  </a:lnTo>
                  <a:cubicBezTo>
                    <a:pt x="7986" y="12903"/>
                    <a:pt x="7943" y="12991"/>
                    <a:pt x="7921" y="13080"/>
                  </a:cubicBezTo>
                  <a:lnTo>
                    <a:pt x="7921" y="13103"/>
                  </a:lnTo>
                  <a:lnTo>
                    <a:pt x="7921" y="13125"/>
                  </a:lnTo>
                  <a:cubicBezTo>
                    <a:pt x="7898" y="13194"/>
                    <a:pt x="7875" y="13262"/>
                    <a:pt x="7875" y="13354"/>
                  </a:cubicBezTo>
                  <a:lnTo>
                    <a:pt x="7852" y="13445"/>
                  </a:lnTo>
                  <a:cubicBezTo>
                    <a:pt x="7829" y="13491"/>
                    <a:pt x="7829" y="13536"/>
                    <a:pt x="7829" y="13582"/>
                  </a:cubicBezTo>
                  <a:cubicBezTo>
                    <a:pt x="7806" y="13650"/>
                    <a:pt x="7806" y="13719"/>
                    <a:pt x="7784" y="13787"/>
                  </a:cubicBezTo>
                  <a:cubicBezTo>
                    <a:pt x="7784" y="13810"/>
                    <a:pt x="7761" y="13856"/>
                    <a:pt x="7761" y="13879"/>
                  </a:cubicBezTo>
                  <a:lnTo>
                    <a:pt x="7738" y="13924"/>
                  </a:lnTo>
                  <a:lnTo>
                    <a:pt x="7715" y="14016"/>
                  </a:lnTo>
                  <a:lnTo>
                    <a:pt x="7692" y="14084"/>
                  </a:lnTo>
                  <a:cubicBezTo>
                    <a:pt x="7669" y="14130"/>
                    <a:pt x="7647" y="14175"/>
                    <a:pt x="7647" y="14221"/>
                  </a:cubicBezTo>
                  <a:lnTo>
                    <a:pt x="7624" y="14244"/>
                  </a:lnTo>
                  <a:lnTo>
                    <a:pt x="7601" y="14312"/>
                  </a:lnTo>
                  <a:lnTo>
                    <a:pt x="7555" y="14426"/>
                  </a:lnTo>
                  <a:cubicBezTo>
                    <a:pt x="7555" y="14449"/>
                    <a:pt x="7532" y="14495"/>
                    <a:pt x="7532" y="14518"/>
                  </a:cubicBezTo>
                  <a:cubicBezTo>
                    <a:pt x="7510" y="14541"/>
                    <a:pt x="7510" y="14563"/>
                    <a:pt x="7487" y="14586"/>
                  </a:cubicBezTo>
                  <a:cubicBezTo>
                    <a:pt x="7464" y="14655"/>
                    <a:pt x="7441" y="14723"/>
                    <a:pt x="7418" y="14792"/>
                  </a:cubicBezTo>
                  <a:lnTo>
                    <a:pt x="7418" y="14814"/>
                  </a:lnTo>
                  <a:cubicBezTo>
                    <a:pt x="7418" y="14860"/>
                    <a:pt x="7396" y="14906"/>
                    <a:pt x="7396" y="14951"/>
                  </a:cubicBezTo>
                  <a:lnTo>
                    <a:pt x="7373" y="15020"/>
                  </a:lnTo>
                  <a:cubicBezTo>
                    <a:pt x="7373" y="15043"/>
                    <a:pt x="7350" y="15066"/>
                    <a:pt x="7350" y="15088"/>
                  </a:cubicBezTo>
                  <a:cubicBezTo>
                    <a:pt x="7327" y="15111"/>
                    <a:pt x="7327" y="15134"/>
                    <a:pt x="7304" y="15157"/>
                  </a:cubicBezTo>
                  <a:cubicBezTo>
                    <a:pt x="7281" y="15180"/>
                    <a:pt x="7259" y="15225"/>
                    <a:pt x="7236" y="15248"/>
                  </a:cubicBezTo>
                  <a:cubicBezTo>
                    <a:pt x="7236" y="15271"/>
                    <a:pt x="7213" y="15317"/>
                    <a:pt x="7190" y="15339"/>
                  </a:cubicBezTo>
                  <a:lnTo>
                    <a:pt x="7190" y="15362"/>
                  </a:lnTo>
                  <a:cubicBezTo>
                    <a:pt x="7190" y="15385"/>
                    <a:pt x="7167" y="15408"/>
                    <a:pt x="7167" y="15408"/>
                  </a:cubicBezTo>
                  <a:lnTo>
                    <a:pt x="7167" y="15431"/>
                  </a:lnTo>
                  <a:cubicBezTo>
                    <a:pt x="7167" y="15454"/>
                    <a:pt x="7144" y="15476"/>
                    <a:pt x="7144" y="15499"/>
                  </a:cubicBezTo>
                  <a:cubicBezTo>
                    <a:pt x="7144" y="15499"/>
                    <a:pt x="7144" y="15522"/>
                    <a:pt x="7144" y="15522"/>
                  </a:cubicBezTo>
                  <a:cubicBezTo>
                    <a:pt x="7144" y="15545"/>
                    <a:pt x="7167" y="15568"/>
                    <a:pt x="7167" y="15591"/>
                  </a:cubicBezTo>
                  <a:cubicBezTo>
                    <a:pt x="7190" y="15613"/>
                    <a:pt x="7236" y="15636"/>
                    <a:pt x="7259" y="15636"/>
                  </a:cubicBezTo>
                  <a:cubicBezTo>
                    <a:pt x="7281" y="15636"/>
                    <a:pt x="7304" y="15613"/>
                    <a:pt x="7327" y="15613"/>
                  </a:cubicBezTo>
                  <a:cubicBezTo>
                    <a:pt x="7350" y="15591"/>
                    <a:pt x="7350" y="15591"/>
                    <a:pt x="7350" y="15591"/>
                  </a:cubicBezTo>
                  <a:cubicBezTo>
                    <a:pt x="7418" y="15545"/>
                    <a:pt x="7487" y="15522"/>
                    <a:pt x="7578" y="15499"/>
                  </a:cubicBezTo>
                  <a:cubicBezTo>
                    <a:pt x="7624" y="15476"/>
                    <a:pt x="7692" y="15454"/>
                    <a:pt x="7784" y="15431"/>
                  </a:cubicBezTo>
                  <a:lnTo>
                    <a:pt x="7829" y="15408"/>
                  </a:lnTo>
                  <a:cubicBezTo>
                    <a:pt x="7875" y="15408"/>
                    <a:pt x="7943" y="15385"/>
                    <a:pt x="8012" y="15385"/>
                  </a:cubicBezTo>
                  <a:lnTo>
                    <a:pt x="8057" y="15385"/>
                  </a:lnTo>
                  <a:cubicBezTo>
                    <a:pt x="8080" y="15408"/>
                    <a:pt x="8103" y="15408"/>
                    <a:pt x="8126" y="15408"/>
                  </a:cubicBezTo>
                  <a:cubicBezTo>
                    <a:pt x="8194" y="15454"/>
                    <a:pt x="8240" y="15499"/>
                    <a:pt x="8286" y="15545"/>
                  </a:cubicBezTo>
                  <a:cubicBezTo>
                    <a:pt x="8331" y="15613"/>
                    <a:pt x="8377" y="15682"/>
                    <a:pt x="8423" y="15750"/>
                  </a:cubicBezTo>
                  <a:cubicBezTo>
                    <a:pt x="8468" y="15796"/>
                    <a:pt x="8491" y="15842"/>
                    <a:pt x="8514" y="15887"/>
                  </a:cubicBezTo>
                  <a:lnTo>
                    <a:pt x="8560" y="15933"/>
                  </a:lnTo>
                  <a:lnTo>
                    <a:pt x="8582" y="15979"/>
                  </a:lnTo>
                  <a:cubicBezTo>
                    <a:pt x="8605" y="16001"/>
                    <a:pt x="8628" y="16024"/>
                    <a:pt x="8628" y="16047"/>
                  </a:cubicBezTo>
                  <a:lnTo>
                    <a:pt x="8651" y="16070"/>
                  </a:lnTo>
                  <a:cubicBezTo>
                    <a:pt x="8674" y="16093"/>
                    <a:pt x="8674" y="16116"/>
                    <a:pt x="8697" y="16138"/>
                  </a:cubicBezTo>
                  <a:cubicBezTo>
                    <a:pt x="8719" y="16161"/>
                    <a:pt x="8765" y="16161"/>
                    <a:pt x="8788" y="16161"/>
                  </a:cubicBezTo>
                  <a:lnTo>
                    <a:pt x="8834" y="16161"/>
                  </a:lnTo>
                  <a:cubicBezTo>
                    <a:pt x="8879" y="16138"/>
                    <a:pt x="8902" y="16116"/>
                    <a:pt x="8902" y="16093"/>
                  </a:cubicBezTo>
                  <a:cubicBezTo>
                    <a:pt x="8902" y="16070"/>
                    <a:pt x="8925" y="16047"/>
                    <a:pt x="8925" y="16024"/>
                  </a:cubicBezTo>
                  <a:lnTo>
                    <a:pt x="8925" y="16001"/>
                  </a:lnTo>
                  <a:cubicBezTo>
                    <a:pt x="8948" y="15956"/>
                    <a:pt x="8948" y="15933"/>
                    <a:pt x="8948" y="15887"/>
                  </a:cubicBezTo>
                  <a:lnTo>
                    <a:pt x="8948" y="15842"/>
                  </a:lnTo>
                  <a:cubicBezTo>
                    <a:pt x="8970" y="15773"/>
                    <a:pt x="8970" y="15705"/>
                    <a:pt x="8993" y="15613"/>
                  </a:cubicBezTo>
                  <a:cubicBezTo>
                    <a:pt x="8993" y="15545"/>
                    <a:pt x="9016" y="15476"/>
                    <a:pt x="9016" y="15408"/>
                  </a:cubicBezTo>
                  <a:cubicBezTo>
                    <a:pt x="9039" y="15362"/>
                    <a:pt x="9039" y="15317"/>
                    <a:pt x="9062" y="15271"/>
                  </a:cubicBezTo>
                  <a:cubicBezTo>
                    <a:pt x="9062" y="15225"/>
                    <a:pt x="9062" y="15180"/>
                    <a:pt x="9062" y="15134"/>
                  </a:cubicBezTo>
                  <a:cubicBezTo>
                    <a:pt x="9062" y="15111"/>
                    <a:pt x="9085" y="15066"/>
                    <a:pt x="9085" y="15043"/>
                  </a:cubicBezTo>
                  <a:cubicBezTo>
                    <a:pt x="9130" y="15043"/>
                    <a:pt x="9153" y="15020"/>
                    <a:pt x="9176" y="14997"/>
                  </a:cubicBezTo>
                  <a:cubicBezTo>
                    <a:pt x="9176" y="14974"/>
                    <a:pt x="9199" y="14951"/>
                    <a:pt x="9199" y="14929"/>
                  </a:cubicBezTo>
                  <a:cubicBezTo>
                    <a:pt x="9222" y="14883"/>
                    <a:pt x="9222" y="14860"/>
                    <a:pt x="9244" y="14837"/>
                  </a:cubicBezTo>
                  <a:lnTo>
                    <a:pt x="9290" y="14700"/>
                  </a:lnTo>
                  <a:lnTo>
                    <a:pt x="9313" y="14586"/>
                  </a:lnTo>
                  <a:lnTo>
                    <a:pt x="9336" y="14541"/>
                  </a:lnTo>
                  <a:lnTo>
                    <a:pt x="9336" y="14518"/>
                  </a:lnTo>
                  <a:lnTo>
                    <a:pt x="9336" y="14472"/>
                  </a:lnTo>
                  <a:cubicBezTo>
                    <a:pt x="9336" y="14472"/>
                    <a:pt x="9359" y="14449"/>
                    <a:pt x="9359" y="14449"/>
                  </a:cubicBezTo>
                  <a:cubicBezTo>
                    <a:pt x="9359" y="14426"/>
                    <a:pt x="9359" y="14404"/>
                    <a:pt x="9359" y="14381"/>
                  </a:cubicBezTo>
                  <a:cubicBezTo>
                    <a:pt x="9381" y="14358"/>
                    <a:pt x="9381" y="14312"/>
                    <a:pt x="9381" y="14290"/>
                  </a:cubicBezTo>
                  <a:lnTo>
                    <a:pt x="9404" y="14267"/>
                  </a:lnTo>
                  <a:cubicBezTo>
                    <a:pt x="9404" y="14221"/>
                    <a:pt x="9427" y="14198"/>
                    <a:pt x="9404" y="14153"/>
                  </a:cubicBezTo>
                  <a:lnTo>
                    <a:pt x="9427" y="14130"/>
                  </a:lnTo>
                  <a:cubicBezTo>
                    <a:pt x="9450" y="14061"/>
                    <a:pt x="9473" y="13993"/>
                    <a:pt x="9495" y="13947"/>
                  </a:cubicBezTo>
                  <a:cubicBezTo>
                    <a:pt x="9495" y="13924"/>
                    <a:pt x="9518" y="13879"/>
                    <a:pt x="9518" y="13856"/>
                  </a:cubicBezTo>
                  <a:cubicBezTo>
                    <a:pt x="9541" y="13787"/>
                    <a:pt x="9564" y="13742"/>
                    <a:pt x="9587" y="13673"/>
                  </a:cubicBezTo>
                  <a:cubicBezTo>
                    <a:pt x="9587" y="13628"/>
                    <a:pt x="9610" y="13605"/>
                    <a:pt x="9610" y="13582"/>
                  </a:cubicBezTo>
                  <a:lnTo>
                    <a:pt x="9632" y="13536"/>
                  </a:lnTo>
                  <a:lnTo>
                    <a:pt x="9655" y="13513"/>
                  </a:lnTo>
                  <a:lnTo>
                    <a:pt x="9655" y="13468"/>
                  </a:lnTo>
                  <a:cubicBezTo>
                    <a:pt x="9701" y="13354"/>
                    <a:pt x="9769" y="13194"/>
                    <a:pt x="9838" y="13057"/>
                  </a:cubicBezTo>
                  <a:lnTo>
                    <a:pt x="9929" y="12920"/>
                  </a:lnTo>
                  <a:cubicBezTo>
                    <a:pt x="9975" y="12829"/>
                    <a:pt x="10020" y="12737"/>
                    <a:pt x="10066" y="12646"/>
                  </a:cubicBezTo>
                  <a:cubicBezTo>
                    <a:pt x="10089" y="12578"/>
                    <a:pt x="10135" y="12509"/>
                    <a:pt x="10180" y="12441"/>
                  </a:cubicBezTo>
                  <a:lnTo>
                    <a:pt x="10203" y="12395"/>
                  </a:lnTo>
                  <a:cubicBezTo>
                    <a:pt x="10226" y="12349"/>
                    <a:pt x="10249" y="12304"/>
                    <a:pt x="10294" y="12258"/>
                  </a:cubicBezTo>
                  <a:lnTo>
                    <a:pt x="10294" y="12235"/>
                  </a:lnTo>
                  <a:cubicBezTo>
                    <a:pt x="10317" y="12167"/>
                    <a:pt x="10363" y="12075"/>
                    <a:pt x="10386" y="12007"/>
                  </a:cubicBezTo>
                  <a:cubicBezTo>
                    <a:pt x="10431" y="11961"/>
                    <a:pt x="10454" y="11916"/>
                    <a:pt x="10500" y="11870"/>
                  </a:cubicBezTo>
                  <a:cubicBezTo>
                    <a:pt x="10523" y="11847"/>
                    <a:pt x="10545" y="11824"/>
                    <a:pt x="10568" y="11779"/>
                  </a:cubicBezTo>
                  <a:cubicBezTo>
                    <a:pt x="10591" y="11779"/>
                    <a:pt x="10591" y="11779"/>
                    <a:pt x="10591" y="11756"/>
                  </a:cubicBezTo>
                  <a:cubicBezTo>
                    <a:pt x="10637" y="11710"/>
                    <a:pt x="10660" y="11665"/>
                    <a:pt x="10705" y="11619"/>
                  </a:cubicBezTo>
                  <a:lnTo>
                    <a:pt x="10705" y="11596"/>
                  </a:lnTo>
                  <a:cubicBezTo>
                    <a:pt x="10728" y="11550"/>
                    <a:pt x="10774" y="11505"/>
                    <a:pt x="10797" y="11459"/>
                  </a:cubicBezTo>
                  <a:cubicBezTo>
                    <a:pt x="10797" y="11436"/>
                    <a:pt x="10819" y="11414"/>
                    <a:pt x="10819" y="11391"/>
                  </a:cubicBezTo>
                  <a:cubicBezTo>
                    <a:pt x="10842" y="11368"/>
                    <a:pt x="10865" y="11345"/>
                    <a:pt x="10911" y="11345"/>
                  </a:cubicBezTo>
                  <a:cubicBezTo>
                    <a:pt x="10933" y="11299"/>
                    <a:pt x="10933" y="11277"/>
                    <a:pt x="10956" y="11254"/>
                  </a:cubicBezTo>
                  <a:cubicBezTo>
                    <a:pt x="10979" y="11231"/>
                    <a:pt x="10979" y="11208"/>
                    <a:pt x="11002" y="11185"/>
                  </a:cubicBezTo>
                  <a:cubicBezTo>
                    <a:pt x="11048" y="11140"/>
                    <a:pt x="11070" y="11071"/>
                    <a:pt x="11093" y="11025"/>
                  </a:cubicBezTo>
                  <a:lnTo>
                    <a:pt x="11116" y="11003"/>
                  </a:lnTo>
                  <a:cubicBezTo>
                    <a:pt x="11185" y="10889"/>
                    <a:pt x="11253" y="10797"/>
                    <a:pt x="11390" y="10683"/>
                  </a:cubicBezTo>
                  <a:cubicBezTo>
                    <a:pt x="11436" y="10637"/>
                    <a:pt x="11481" y="10592"/>
                    <a:pt x="11527" y="10569"/>
                  </a:cubicBezTo>
                  <a:cubicBezTo>
                    <a:pt x="11550" y="10523"/>
                    <a:pt x="11595" y="10501"/>
                    <a:pt x="11641" y="10478"/>
                  </a:cubicBezTo>
                  <a:lnTo>
                    <a:pt x="11687" y="10409"/>
                  </a:lnTo>
                  <a:cubicBezTo>
                    <a:pt x="11732" y="10364"/>
                    <a:pt x="11801" y="10318"/>
                    <a:pt x="11869" y="10272"/>
                  </a:cubicBezTo>
                  <a:cubicBezTo>
                    <a:pt x="11892" y="10249"/>
                    <a:pt x="11915" y="10227"/>
                    <a:pt x="11915" y="10227"/>
                  </a:cubicBezTo>
                  <a:cubicBezTo>
                    <a:pt x="11961" y="10204"/>
                    <a:pt x="11983" y="10181"/>
                    <a:pt x="12006" y="10158"/>
                  </a:cubicBezTo>
                  <a:cubicBezTo>
                    <a:pt x="12052" y="10112"/>
                    <a:pt x="12120" y="10067"/>
                    <a:pt x="12166" y="10044"/>
                  </a:cubicBezTo>
                  <a:lnTo>
                    <a:pt x="12234" y="9998"/>
                  </a:lnTo>
                  <a:cubicBezTo>
                    <a:pt x="12257" y="9976"/>
                    <a:pt x="12303" y="9953"/>
                    <a:pt x="12326" y="9930"/>
                  </a:cubicBezTo>
                  <a:cubicBezTo>
                    <a:pt x="12371" y="9907"/>
                    <a:pt x="12417" y="9861"/>
                    <a:pt x="12486" y="9839"/>
                  </a:cubicBezTo>
                  <a:cubicBezTo>
                    <a:pt x="12531" y="9816"/>
                    <a:pt x="12577" y="9793"/>
                    <a:pt x="12623" y="9770"/>
                  </a:cubicBezTo>
                  <a:lnTo>
                    <a:pt x="12714" y="9724"/>
                  </a:lnTo>
                  <a:lnTo>
                    <a:pt x="12737" y="9702"/>
                  </a:lnTo>
                  <a:cubicBezTo>
                    <a:pt x="12805" y="9679"/>
                    <a:pt x="12896" y="9633"/>
                    <a:pt x="12965" y="9610"/>
                  </a:cubicBezTo>
                  <a:cubicBezTo>
                    <a:pt x="13033" y="9565"/>
                    <a:pt x="13125" y="9542"/>
                    <a:pt x="13216" y="9519"/>
                  </a:cubicBezTo>
                  <a:lnTo>
                    <a:pt x="13307" y="9496"/>
                  </a:lnTo>
                  <a:cubicBezTo>
                    <a:pt x="13353" y="9473"/>
                    <a:pt x="13399" y="9451"/>
                    <a:pt x="13444" y="9428"/>
                  </a:cubicBezTo>
                  <a:cubicBezTo>
                    <a:pt x="13467" y="9428"/>
                    <a:pt x="13490" y="9405"/>
                    <a:pt x="13536" y="9405"/>
                  </a:cubicBezTo>
                  <a:cubicBezTo>
                    <a:pt x="13558" y="9382"/>
                    <a:pt x="13558" y="9359"/>
                    <a:pt x="13581" y="9314"/>
                  </a:cubicBezTo>
                  <a:cubicBezTo>
                    <a:pt x="13650" y="9314"/>
                    <a:pt x="13718" y="9291"/>
                    <a:pt x="13787" y="9268"/>
                  </a:cubicBezTo>
                  <a:cubicBezTo>
                    <a:pt x="13855" y="9268"/>
                    <a:pt x="13924" y="9268"/>
                    <a:pt x="13992" y="9245"/>
                  </a:cubicBezTo>
                  <a:cubicBezTo>
                    <a:pt x="14061" y="9245"/>
                    <a:pt x="14106" y="9245"/>
                    <a:pt x="14175" y="9222"/>
                  </a:cubicBezTo>
                  <a:lnTo>
                    <a:pt x="14197" y="9222"/>
                  </a:lnTo>
                  <a:cubicBezTo>
                    <a:pt x="14220" y="9222"/>
                    <a:pt x="14266" y="9199"/>
                    <a:pt x="14312" y="9199"/>
                  </a:cubicBezTo>
                  <a:lnTo>
                    <a:pt x="14403" y="9199"/>
                  </a:lnTo>
                  <a:lnTo>
                    <a:pt x="14449" y="9177"/>
                  </a:lnTo>
                  <a:cubicBezTo>
                    <a:pt x="14540" y="9177"/>
                    <a:pt x="14631" y="9154"/>
                    <a:pt x="14722" y="9154"/>
                  </a:cubicBezTo>
                  <a:cubicBezTo>
                    <a:pt x="14768" y="9131"/>
                    <a:pt x="14837" y="9131"/>
                    <a:pt x="14905" y="9131"/>
                  </a:cubicBezTo>
                  <a:lnTo>
                    <a:pt x="15019" y="9131"/>
                  </a:lnTo>
                  <a:cubicBezTo>
                    <a:pt x="15088" y="9154"/>
                    <a:pt x="15156" y="9154"/>
                    <a:pt x="15225" y="9154"/>
                  </a:cubicBezTo>
                  <a:lnTo>
                    <a:pt x="15316" y="9154"/>
                  </a:lnTo>
                  <a:cubicBezTo>
                    <a:pt x="15430" y="9177"/>
                    <a:pt x="15544" y="9177"/>
                    <a:pt x="15635" y="9177"/>
                  </a:cubicBezTo>
                  <a:lnTo>
                    <a:pt x="15681" y="9177"/>
                  </a:lnTo>
                  <a:cubicBezTo>
                    <a:pt x="15818" y="9199"/>
                    <a:pt x="15955" y="9222"/>
                    <a:pt x="16069" y="9245"/>
                  </a:cubicBezTo>
                  <a:lnTo>
                    <a:pt x="16115" y="9268"/>
                  </a:lnTo>
                  <a:cubicBezTo>
                    <a:pt x="16160" y="9268"/>
                    <a:pt x="16206" y="9268"/>
                    <a:pt x="16252" y="9291"/>
                  </a:cubicBezTo>
                  <a:cubicBezTo>
                    <a:pt x="16343" y="9291"/>
                    <a:pt x="16412" y="9314"/>
                    <a:pt x="16503" y="9336"/>
                  </a:cubicBezTo>
                  <a:cubicBezTo>
                    <a:pt x="16594" y="9359"/>
                    <a:pt x="16685" y="9382"/>
                    <a:pt x="16800" y="9405"/>
                  </a:cubicBezTo>
                  <a:lnTo>
                    <a:pt x="16868" y="9428"/>
                  </a:lnTo>
                  <a:cubicBezTo>
                    <a:pt x="16982" y="9451"/>
                    <a:pt x="17119" y="9496"/>
                    <a:pt x="17233" y="9542"/>
                  </a:cubicBezTo>
                  <a:lnTo>
                    <a:pt x="17325" y="9588"/>
                  </a:lnTo>
                  <a:lnTo>
                    <a:pt x="17416" y="9610"/>
                  </a:lnTo>
                  <a:lnTo>
                    <a:pt x="17484" y="9633"/>
                  </a:lnTo>
                  <a:lnTo>
                    <a:pt x="17507" y="9656"/>
                  </a:lnTo>
                  <a:cubicBezTo>
                    <a:pt x="17530" y="9656"/>
                    <a:pt x="17576" y="9679"/>
                    <a:pt x="17598" y="9679"/>
                  </a:cubicBezTo>
                  <a:cubicBezTo>
                    <a:pt x="17690" y="9724"/>
                    <a:pt x="17758" y="9747"/>
                    <a:pt x="17827" y="9793"/>
                  </a:cubicBezTo>
                  <a:lnTo>
                    <a:pt x="17872" y="9816"/>
                  </a:lnTo>
                  <a:cubicBezTo>
                    <a:pt x="17918" y="9839"/>
                    <a:pt x="17986" y="9861"/>
                    <a:pt x="18032" y="9907"/>
                  </a:cubicBezTo>
                  <a:cubicBezTo>
                    <a:pt x="18078" y="9930"/>
                    <a:pt x="18146" y="9976"/>
                    <a:pt x="18215" y="10021"/>
                  </a:cubicBezTo>
                  <a:cubicBezTo>
                    <a:pt x="18238" y="10044"/>
                    <a:pt x="18260" y="10067"/>
                    <a:pt x="18283" y="10090"/>
                  </a:cubicBezTo>
                  <a:cubicBezTo>
                    <a:pt x="18375" y="10135"/>
                    <a:pt x="18443" y="10181"/>
                    <a:pt x="18534" y="10227"/>
                  </a:cubicBezTo>
                  <a:lnTo>
                    <a:pt x="18534" y="10249"/>
                  </a:lnTo>
                  <a:lnTo>
                    <a:pt x="18580" y="10249"/>
                  </a:lnTo>
                  <a:cubicBezTo>
                    <a:pt x="18603" y="10295"/>
                    <a:pt x="18648" y="10318"/>
                    <a:pt x="18671" y="10341"/>
                  </a:cubicBezTo>
                  <a:lnTo>
                    <a:pt x="18717" y="10364"/>
                  </a:lnTo>
                  <a:cubicBezTo>
                    <a:pt x="18740" y="10386"/>
                    <a:pt x="18763" y="10409"/>
                    <a:pt x="18808" y="10432"/>
                  </a:cubicBezTo>
                  <a:cubicBezTo>
                    <a:pt x="18831" y="10455"/>
                    <a:pt x="18854" y="10478"/>
                    <a:pt x="18899" y="10501"/>
                  </a:cubicBezTo>
                  <a:cubicBezTo>
                    <a:pt x="18991" y="10592"/>
                    <a:pt x="19105" y="10683"/>
                    <a:pt x="19196" y="10774"/>
                  </a:cubicBezTo>
                  <a:cubicBezTo>
                    <a:pt x="19219" y="10820"/>
                    <a:pt x="19242" y="10843"/>
                    <a:pt x="19265" y="10889"/>
                  </a:cubicBezTo>
                  <a:cubicBezTo>
                    <a:pt x="19288" y="10911"/>
                    <a:pt x="19310" y="10934"/>
                    <a:pt x="19310" y="10957"/>
                  </a:cubicBezTo>
                  <a:lnTo>
                    <a:pt x="19356" y="10957"/>
                  </a:lnTo>
                  <a:cubicBezTo>
                    <a:pt x="19402" y="10980"/>
                    <a:pt x="19424" y="11003"/>
                    <a:pt x="19424" y="11025"/>
                  </a:cubicBezTo>
                  <a:cubicBezTo>
                    <a:pt x="19470" y="11094"/>
                    <a:pt x="19516" y="11162"/>
                    <a:pt x="19561" y="11254"/>
                  </a:cubicBezTo>
                  <a:cubicBezTo>
                    <a:pt x="19584" y="11299"/>
                    <a:pt x="19607" y="11345"/>
                    <a:pt x="19630" y="11391"/>
                  </a:cubicBezTo>
                  <a:cubicBezTo>
                    <a:pt x="19653" y="11414"/>
                    <a:pt x="19676" y="11414"/>
                    <a:pt x="19698" y="11414"/>
                  </a:cubicBezTo>
                  <a:cubicBezTo>
                    <a:pt x="19744" y="11436"/>
                    <a:pt x="19767" y="11436"/>
                    <a:pt x="19813" y="11436"/>
                  </a:cubicBezTo>
                  <a:cubicBezTo>
                    <a:pt x="19835" y="11459"/>
                    <a:pt x="19858" y="11459"/>
                    <a:pt x="19904" y="11459"/>
                  </a:cubicBezTo>
                  <a:cubicBezTo>
                    <a:pt x="19927" y="11436"/>
                    <a:pt x="19949" y="11436"/>
                    <a:pt x="19972" y="11436"/>
                  </a:cubicBezTo>
                  <a:cubicBezTo>
                    <a:pt x="20018" y="11436"/>
                    <a:pt x="20041" y="11414"/>
                    <a:pt x="20064" y="11414"/>
                  </a:cubicBezTo>
                  <a:cubicBezTo>
                    <a:pt x="20132" y="11414"/>
                    <a:pt x="20201" y="11391"/>
                    <a:pt x="20269" y="11368"/>
                  </a:cubicBezTo>
                  <a:cubicBezTo>
                    <a:pt x="20360" y="11322"/>
                    <a:pt x="20429" y="11299"/>
                    <a:pt x="20497" y="11254"/>
                  </a:cubicBezTo>
                  <a:cubicBezTo>
                    <a:pt x="20566" y="11231"/>
                    <a:pt x="20611" y="11208"/>
                    <a:pt x="20657" y="11162"/>
                  </a:cubicBezTo>
                  <a:lnTo>
                    <a:pt x="20703" y="11162"/>
                  </a:lnTo>
                  <a:cubicBezTo>
                    <a:pt x="20748" y="11117"/>
                    <a:pt x="20794" y="11094"/>
                    <a:pt x="20862" y="11025"/>
                  </a:cubicBezTo>
                  <a:cubicBezTo>
                    <a:pt x="20931" y="10980"/>
                    <a:pt x="20999" y="10934"/>
                    <a:pt x="21045" y="10866"/>
                  </a:cubicBezTo>
                  <a:cubicBezTo>
                    <a:pt x="21068" y="10820"/>
                    <a:pt x="21114" y="10774"/>
                    <a:pt x="21136" y="10729"/>
                  </a:cubicBezTo>
                  <a:lnTo>
                    <a:pt x="21136" y="10706"/>
                  </a:lnTo>
                  <a:cubicBezTo>
                    <a:pt x="21182" y="10637"/>
                    <a:pt x="21228" y="10546"/>
                    <a:pt x="21205" y="10455"/>
                  </a:cubicBezTo>
                  <a:cubicBezTo>
                    <a:pt x="21182" y="10409"/>
                    <a:pt x="21159" y="10386"/>
                    <a:pt x="21136" y="10364"/>
                  </a:cubicBezTo>
                  <a:cubicBezTo>
                    <a:pt x="21114" y="10341"/>
                    <a:pt x="21068" y="10318"/>
                    <a:pt x="20999" y="10318"/>
                  </a:cubicBezTo>
                  <a:cubicBezTo>
                    <a:pt x="20954" y="10318"/>
                    <a:pt x="20931" y="10318"/>
                    <a:pt x="20885" y="10341"/>
                  </a:cubicBezTo>
                  <a:cubicBezTo>
                    <a:pt x="20840" y="10341"/>
                    <a:pt x="20817" y="10364"/>
                    <a:pt x="20771" y="10386"/>
                  </a:cubicBezTo>
                  <a:cubicBezTo>
                    <a:pt x="20703" y="10432"/>
                    <a:pt x="20634" y="10478"/>
                    <a:pt x="20589" y="10523"/>
                  </a:cubicBezTo>
                  <a:cubicBezTo>
                    <a:pt x="20474" y="10592"/>
                    <a:pt x="20383" y="10683"/>
                    <a:pt x="20269" y="10752"/>
                  </a:cubicBezTo>
                  <a:lnTo>
                    <a:pt x="20201" y="10797"/>
                  </a:lnTo>
                  <a:lnTo>
                    <a:pt x="20155" y="10820"/>
                  </a:lnTo>
                  <a:lnTo>
                    <a:pt x="20086" y="10843"/>
                  </a:lnTo>
                  <a:lnTo>
                    <a:pt x="20041" y="10866"/>
                  </a:lnTo>
                  <a:cubicBezTo>
                    <a:pt x="20041" y="10889"/>
                    <a:pt x="20018" y="10889"/>
                    <a:pt x="20018" y="10889"/>
                  </a:cubicBezTo>
                  <a:lnTo>
                    <a:pt x="19972" y="10911"/>
                  </a:lnTo>
                  <a:cubicBezTo>
                    <a:pt x="19927" y="10934"/>
                    <a:pt x="19881" y="10957"/>
                    <a:pt x="19835" y="10980"/>
                  </a:cubicBezTo>
                  <a:cubicBezTo>
                    <a:pt x="19790" y="11003"/>
                    <a:pt x="19767" y="11025"/>
                    <a:pt x="19767" y="11071"/>
                  </a:cubicBezTo>
                  <a:cubicBezTo>
                    <a:pt x="19767" y="11071"/>
                    <a:pt x="19767" y="11094"/>
                    <a:pt x="19767" y="11117"/>
                  </a:cubicBezTo>
                  <a:cubicBezTo>
                    <a:pt x="19721" y="11048"/>
                    <a:pt x="19676" y="11003"/>
                    <a:pt x="19653" y="10934"/>
                  </a:cubicBezTo>
                  <a:cubicBezTo>
                    <a:pt x="19630" y="10889"/>
                    <a:pt x="19607" y="10843"/>
                    <a:pt x="19584" y="10797"/>
                  </a:cubicBezTo>
                  <a:lnTo>
                    <a:pt x="19561" y="10774"/>
                  </a:lnTo>
                  <a:cubicBezTo>
                    <a:pt x="19539" y="10729"/>
                    <a:pt x="19516" y="10706"/>
                    <a:pt x="19493" y="10660"/>
                  </a:cubicBezTo>
                  <a:cubicBezTo>
                    <a:pt x="19424" y="10569"/>
                    <a:pt x="19356" y="10501"/>
                    <a:pt x="19288" y="10409"/>
                  </a:cubicBezTo>
                  <a:lnTo>
                    <a:pt x="19242" y="10386"/>
                  </a:lnTo>
                  <a:cubicBezTo>
                    <a:pt x="19196" y="10341"/>
                    <a:pt x="19151" y="10295"/>
                    <a:pt x="19105" y="10272"/>
                  </a:cubicBezTo>
                  <a:lnTo>
                    <a:pt x="19082" y="10249"/>
                  </a:lnTo>
                  <a:lnTo>
                    <a:pt x="19036" y="10204"/>
                  </a:lnTo>
                  <a:cubicBezTo>
                    <a:pt x="18991" y="10181"/>
                    <a:pt x="18945" y="10158"/>
                    <a:pt x="18922" y="10112"/>
                  </a:cubicBezTo>
                  <a:lnTo>
                    <a:pt x="18877" y="10090"/>
                  </a:lnTo>
                  <a:lnTo>
                    <a:pt x="18854" y="10067"/>
                  </a:lnTo>
                  <a:lnTo>
                    <a:pt x="18831" y="10044"/>
                  </a:lnTo>
                  <a:cubicBezTo>
                    <a:pt x="18831" y="10021"/>
                    <a:pt x="18831" y="9998"/>
                    <a:pt x="18808" y="9976"/>
                  </a:cubicBezTo>
                  <a:cubicBezTo>
                    <a:pt x="18785" y="9953"/>
                    <a:pt x="18763" y="9907"/>
                    <a:pt x="18740" y="9884"/>
                  </a:cubicBezTo>
                  <a:cubicBezTo>
                    <a:pt x="18671" y="9793"/>
                    <a:pt x="18603" y="9702"/>
                    <a:pt x="18557" y="9610"/>
                  </a:cubicBezTo>
                  <a:cubicBezTo>
                    <a:pt x="18489" y="9542"/>
                    <a:pt x="18443" y="9451"/>
                    <a:pt x="18375" y="9382"/>
                  </a:cubicBezTo>
                  <a:cubicBezTo>
                    <a:pt x="18352" y="9336"/>
                    <a:pt x="18306" y="9291"/>
                    <a:pt x="18283" y="9245"/>
                  </a:cubicBezTo>
                  <a:lnTo>
                    <a:pt x="18215" y="9177"/>
                  </a:lnTo>
                  <a:cubicBezTo>
                    <a:pt x="18192" y="9131"/>
                    <a:pt x="18169" y="9085"/>
                    <a:pt x="18146" y="9063"/>
                  </a:cubicBezTo>
                  <a:cubicBezTo>
                    <a:pt x="18101" y="8994"/>
                    <a:pt x="18055" y="8926"/>
                    <a:pt x="17986" y="8857"/>
                  </a:cubicBezTo>
                  <a:lnTo>
                    <a:pt x="17964" y="8811"/>
                  </a:lnTo>
                  <a:cubicBezTo>
                    <a:pt x="17918" y="8766"/>
                    <a:pt x="17895" y="8720"/>
                    <a:pt x="17850" y="8674"/>
                  </a:cubicBezTo>
                  <a:lnTo>
                    <a:pt x="17827" y="8629"/>
                  </a:lnTo>
                  <a:cubicBezTo>
                    <a:pt x="17781" y="8583"/>
                    <a:pt x="17758" y="8538"/>
                    <a:pt x="17713" y="8492"/>
                  </a:cubicBezTo>
                  <a:cubicBezTo>
                    <a:pt x="17690" y="8446"/>
                    <a:pt x="17667" y="8423"/>
                    <a:pt x="17644" y="8401"/>
                  </a:cubicBezTo>
                  <a:cubicBezTo>
                    <a:pt x="17598" y="8332"/>
                    <a:pt x="17553" y="8286"/>
                    <a:pt x="17507" y="8241"/>
                  </a:cubicBezTo>
                  <a:lnTo>
                    <a:pt x="17484" y="8218"/>
                  </a:lnTo>
                  <a:cubicBezTo>
                    <a:pt x="17461" y="8195"/>
                    <a:pt x="17439" y="8150"/>
                    <a:pt x="17416" y="8127"/>
                  </a:cubicBezTo>
                  <a:lnTo>
                    <a:pt x="17393" y="8081"/>
                  </a:lnTo>
                  <a:cubicBezTo>
                    <a:pt x="17370" y="8035"/>
                    <a:pt x="17347" y="8013"/>
                    <a:pt x="17325" y="7967"/>
                  </a:cubicBezTo>
                  <a:cubicBezTo>
                    <a:pt x="17302" y="7921"/>
                    <a:pt x="17256" y="7853"/>
                    <a:pt x="17210" y="7784"/>
                  </a:cubicBezTo>
                  <a:cubicBezTo>
                    <a:pt x="17188" y="7761"/>
                    <a:pt x="17165" y="7716"/>
                    <a:pt x="17142" y="7670"/>
                  </a:cubicBezTo>
                  <a:lnTo>
                    <a:pt x="17096" y="7625"/>
                  </a:lnTo>
                  <a:cubicBezTo>
                    <a:pt x="17073" y="7579"/>
                    <a:pt x="17028" y="7533"/>
                    <a:pt x="17005" y="7488"/>
                  </a:cubicBezTo>
                  <a:lnTo>
                    <a:pt x="16982" y="7465"/>
                  </a:lnTo>
                  <a:lnTo>
                    <a:pt x="16959" y="7442"/>
                  </a:lnTo>
                  <a:cubicBezTo>
                    <a:pt x="16914" y="7396"/>
                    <a:pt x="16868" y="7351"/>
                    <a:pt x="16822" y="7305"/>
                  </a:cubicBezTo>
                  <a:cubicBezTo>
                    <a:pt x="16800" y="7259"/>
                    <a:pt x="16777" y="7237"/>
                    <a:pt x="16754" y="7214"/>
                  </a:cubicBezTo>
                  <a:cubicBezTo>
                    <a:pt x="16731" y="7214"/>
                    <a:pt x="16731" y="7191"/>
                    <a:pt x="16708" y="7191"/>
                  </a:cubicBezTo>
                  <a:lnTo>
                    <a:pt x="16685" y="7145"/>
                  </a:lnTo>
                  <a:lnTo>
                    <a:pt x="16663" y="7145"/>
                  </a:lnTo>
                  <a:cubicBezTo>
                    <a:pt x="16640" y="7100"/>
                    <a:pt x="16617" y="7077"/>
                    <a:pt x="16571" y="7031"/>
                  </a:cubicBezTo>
                  <a:lnTo>
                    <a:pt x="16503" y="6940"/>
                  </a:lnTo>
                  <a:lnTo>
                    <a:pt x="16457" y="6871"/>
                  </a:lnTo>
                  <a:cubicBezTo>
                    <a:pt x="16434" y="6848"/>
                    <a:pt x="16412" y="6803"/>
                    <a:pt x="16389" y="6780"/>
                  </a:cubicBezTo>
                  <a:cubicBezTo>
                    <a:pt x="16389" y="6757"/>
                    <a:pt x="16366" y="6734"/>
                    <a:pt x="16343" y="6712"/>
                  </a:cubicBezTo>
                  <a:cubicBezTo>
                    <a:pt x="16343" y="6712"/>
                    <a:pt x="16320" y="6689"/>
                    <a:pt x="16297" y="6689"/>
                  </a:cubicBezTo>
                  <a:cubicBezTo>
                    <a:pt x="16297" y="6666"/>
                    <a:pt x="16275" y="6666"/>
                    <a:pt x="16252" y="6643"/>
                  </a:cubicBezTo>
                  <a:lnTo>
                    <a:pt x="16160" y="6643"/>
                  </a:lnTo>
                  <a:cubicBezTo>
                    <a:pt x="16138" y="6643"/>
                    <a:pt x="16138" y="6666"/>
                    <a:pt x="16115" y="6666"/>
                  </a:cubicBezTo>
                  <a:cubicBezTo>
                    <a:pt x="16092" y="6666"/>
                    <a:pt x="16069" y="6666"/>
                    <a:pt x="16046" y="6689"/>
                  </a:cubicBezTo>
                  <a:cubicBezTo>
                    <a:pt x="16001" y="6712"/>
                    <a:pt x="15932" y="6734"/>
                    <a:pt x="15887" y="6757"/>
                  </a:cubicBezTo>
                  <a:cubicBezTo>
                    <a:pt x="15818" y="6757"/>
                    <a:pt x="15772" y="6780"/>
                    <a:pt x="15704" y="6803"/>
                  </a:cubicBezTo>
                  <a:lnTo>
                    <a:pt x="15681" y="6803"/>
                  </a:lnTo>
                  <a:cubicBezTo>
                    <a:pt x="15613" y="6826"/>
                    <a:pt x="15544" y="6848"/>
                    <a:pt x="15476" y="6848"/>
                  </a:cubicBezTo>
                  <a:cubicBezTo>
                    <a:pt x="15339" y="6871"/>
                    <a:pt x="15202" y="6894"/>
                    <a:pt x="15065" y="6917"/>
                  </a:cubicBezTo>
                  <a:lnTo>
                    <a:pt x="15019" y="6917"/>
                  </a:lnTo>
                  <a:cubicBezTo>
                    <a:pt x="14951" y="6940"/>
                    <a:pt x="14905" y="6940"/>
                    <a:pt x="14859" y="6940"/>
                  </a:cubicBezTo>
                  <a:lnTo>
                    <a:pt x="14745" y="6963"/>
                  </a:lnTo>
                  <a:lnTo>
                    <a:pt x="14631" y="6963"/>
                  </a:lnTo>
                  <a:cubicBezTo>
                    <a:pt x="14517" y="6985"/>
                    <a:pt x="14403" y="6985"/>
                    <a:pt x="14289" y="6985"/>
                  </a:cubicBezTo>
                  <a:cubicBezTo>
                    <a:pt x="14106" y="7008"/>
                    <a:pt x="13924" y="7031"/>
                    <a:pt x="13741" y="7054"/>
                  </a:cubicBezTo>
                  <a:cubicBezTo>
                    <a:pt x="13513" y="7077"/>
                    <a:pt x="13284" y="7077"/>
                    <a:pt x="13079" y="7100"/>
                  </a:cubicBezTo>
                  <a:lnTo>
                    <a:pt x="12737" y="7100"/>
                  </a:lnTo>
                  <a:lnTo>
                    <a:pt x="12714" y="7077"/>
                  </a:lnTo>
                  <a:lnTo>
                    <a:pt x="12417" y="7077"/>
                  </a:lnTo>
                  <a:cubicBezTo>
                    <a:pt x="12349" y="7077"/>
                    <a:pt x="12257" y="7054"/>
                    <a:pt x="12166" y="7054"/>
                  </a:cubicBezTo>
                  <a:cubicBezTo>
                    <a:pt x="12166" y="7031"/>
                    <a:pt x="12143" y="7031"/>
                    <a:pt x="12143" y="7008"/>
                  </a:cubicBezTo>
                  <a:lnTo>
                    <a:pt x="12098" y="6985"/>
                  </a:lnTo>
                  <a:lnTo>
                    <a:pt x="12029" y="6985"/>
                  </a:lnTo>
                  <a:cubicBezTo>
                    <a:pt x="12006" y="6985"/>
                    <a:pt x="11983" y="6985"/>
                    <a:pt x="11961" y="6963"/>
                  </a:cubicBezTo>
                  <a:lnTo>
                    <a:pt x="11641" y="6963"/>
                  </a:lnTo>
                  <a:cubicBezTo>
                    <a:pt x="11573" y="6940"/>
                    <a:pt x="11504" y="6940"/>
                    <a:pt x="11436" y="6940"/>
                  </a:cubicBezTo>
                  <a:cubicBezTo>
                    <a:pt x="11390" y="6940"/>
                    <a:pt x="11344" y="6917"/>
                    <a:pt x="11299" y="6917"/>
                  </a:cubicBezTo>
                  <a:lnTo>
                    <a:pt x="11230" y="6917"/>
                  </a:lnTo>
                  <a:cubicBezTo>
                    <a:pt x="11185" y="6894"/>
                    <a:pt x="11116" y="6894"/>
                    <a:pt x="11048" y="6894"/>
                  </a:cubicBezTo>
                  <a:cubicBezTo>
                    <a:pt x="11025" y="6894"/>
                    <a:pt x="10979" y="6871"/>
                    <a:pt x="10956" y="6871"/>
                  </a:cubicBezTo>
                  <a:cubicBezTo>
                    <a:pt x="10911" y="6871"/>
                    <a:pt x="10888" y="6871"/>
                    <a:pt x="10842" y="6848"/>
                  </a:cubicBezTo>
                  <a:cubicBezTo>
                    <a:pt x="10705" y="6826"/>
                    <a:pt x="10568" y="6803"/>
                    <a:pt x="10454" y="6780"/>
                  </a:cubicBezTo>
                  <a:lnTo>
                    <a:pt x="10317" y="6734"/>
                  </a:lnTo>
                  <a:lnTo>
                    <a:pt x="10135" y="6689"/>
                  </a:lnTo>
                  <a:cubicBezTo>
                    <a:pt x="10020" y="6666"/>
                    <a:pt x="9883" y="6620"/>
                    <a:pt x="9747" y="6597"/>
                  </a:cubicBezTo>
                  <a:cubicBezTo>
                    <a:pt x="9610" y="6552"/>
                    <a:pt x="9473" y="6506"/>
                    <a:pt x="9336" y="6460"/>
                  </a:cubicBezTo>
                  <a:cubicBezTo>
                    <a:pt x="9267" y="6438"/>
                    <a:pt x="9199" y="6415"/>
                    <a:pt x="9130" y="6392"/>
                  </a:cubicBezTo>
                  <a:cubicBezTo>
                    <a:pt x="9085" y="6369"/>
                    <a:pt x="9016" y="6346"/>
                    <a:pt x="8948" y="6323"/>
                  </a:cubicBezTo>
                  <a:lnTo>
                    <a:pt x="8925" y="6301"/>
                  </a:lnTo>
                  <a:cubicBezTo>
                    <a:pt x="8879" y="6278"/>
                    <a:pt x="8811" y="6255"/>
                    <a:pt x="8742" y="6232"/>
                  </a:cubicBezTo>
                  <a:cubicBezTo>
                    <a:pt x="8674" y="6209"/>
                    <a:pt x="8605" y="6187"/>
                    <a:pt x="8537" y="6164"/>
                  </a:cubicBezTo>
                  <a:cubicBezTo>
                    <a:pt x="8423" y="6118"/>
                    <a:pt x="8286" y="6072"/>
                    <a:pt x="8172" y="6027"/>
                  </a:cubicBezTo>
                  <a:cubicBezTo>
                    <a:pt x="8035" y="5981"/>
                    <a:pt x="7898" y="5935"/>
                    <a:pt x="7784" y="5890"/>
                  </a:cubicBezTo>
                  <a:lnTo>
                    <a:pt x="7738" y="5867"/>
                  </a:lnTo>
                  <a:cubicBezTo>
                    <a:pt x="7692" y="5844"/>
                    <a:pt x="7647" y="5821"/>
                    <a:pt x="7601" y="5821"/>
                  </a:cubicBezTo>
                  <a:cubicBezTo>
                    <a:pt x="7532" y="5799"/>
                    <a:pt x="7464" y="5753"/>
                    <a:pt x="7396" y="5730"/>
                  </a:cubicBezTo>
                  <a:cubicBezTo>
                    <a:pt x="7350" y="5707"/>
                    <a:pt x="7281" y="5684"/>
                    <a:pt x="7213" y="5662"/>
                  </a:cubicBezTo>
                  <a:cubicBezTo>
                    <a:pt x="7213" y="5639"/>
                    <a:pt x="7213" y="5639"/>
                    <a:pt x="7190" y="5639"/>
                  </a:cubicBezTo>
                  <a:cubicBezTo>
                    <a:pt x="7167" y="5616"/>
                    <a:pt x="7144" y="5616"/>
                    <a:pt x="7122" y="5593"/>
                  </a:cubicBezTo>
                  <a:lnTo>
                    <a:pt x="7099" y="5570"/>
                  </a:lnTo>
                  <a:cubicBezTo>
                    <a:pt x="7053" y="5547"/>
                    <a:pt x="7030" y="5547"/>
                    <a:pt x="7008" y="5525"/>
                  </a:cubicBezTo>
                  <a:lnTo>
                    <a:pt x="6962" y="5502"/>
                  </a:lnTo>
                  <a:lnTo>
                    <a:pt x="6825" y="5433"/>
                  </a:lnTo>
                  <a:cubicBezTo>
                    <a:pt x="6779" y="5388"/>
                    <a:pt x="6711" y="5342"/>
                    <a:pt x="6642" y="5296"/>
                  </a:cubicBezTo>
                  <a:cubicBezTo>
                    <a:pt x="6597" y="5274"/>
                    <a:pt x="6528" y="5251"/>
                    <a:pt x="6483" y="5205"/>
                  </a:cubicBezTo>
                  <a:cubicBezTo>
                    <a:pt x="6414" y="5182"/>
                    <a:pt x="6368" y="5137"/>
                    <a:pt x="6300" y="5114"/>
                  </a:cubicBezTo>
                  <a:cubicBezTo>
                    <a:pt x="6254" y="5068"/>
                    <a:pt x="6209" y="5045"/>
                    <a:pt x="6163" y="5000"/>
                  </a:cubicBezTo>
                  <a:cubicBezTo>
                    <a:pt x="6117" y="4977"/>
                    <a:pt x="6072" y="4954"/>
                    <a:pt x="6003" y="4931"/>
                  </a:cubicBezTo>
                  <a:lnTo>
                    <a:pt x="5980" y="4908"/>
                  </a:lnTo>
                  <a:cubicBezTo>
                    <a:pt x="5958" y="4908"/>
                    <a:pt x="5912" y="4886"/>
                    <a:pt x="5889" y="4886"/>
                  </a:cubicBezTo>
                  <a:lnTo>
                    <a:pt x="5843" y="4886"/>
                  </a:lnTo>
                  <a:cubicBezTo>
                    <a:pt x="5821" y="4863"/>
                    <a:pt x="5775" y="4840"/>
                    <a:pt x="5752" y="4817"/>
                  </a:cubicBezTo>
                  <a:cubicBezTo>
                    <a:pt x="5661" y="4749"/>
                    <a:pt x="5592" y="4680"/>
                    <a:pt x="5478" y="4612"/>
                  </a:cubicBezTo>
                  <a:cubicBezTo>
                    <a:pt x="5410" y="4543"/>
                    <a:pt x="5341" y="4497"/>
                    <a:pt x="5273" y="4429"/>
                  </a:cubicBezTo>
                  <a:cubicBezTo>
                    <a:pt x="5273" y="4406"/>
                    <a:pt x="5273" y="4406"/>
                    <a:pt x="5273" y="4383"/>
                  </a:cubicBezTo>
                  <a:cubicBezTo>
                    <a:pt x="5273" y="4361"/>
                    <a:pt x="5273" y="4315"/>
                    <a:pt x="5273" y="4292"/>
                  </a:cubicBezTo>
                  <a:cubicBezTo>
                    <a:pt x="5250" y="4269"/>
                    <a:pt x="5250" y="4224"/>
                    <a:pt x="5250" y="4178"/>
                  </a:cubicBezTo>
                  <a:cubicBezTo>
                    <a:pt x="5250" y="4132"/>
                    <a:pt x="5250" y="4087"/>
                    <a:pt x="5273" y="4041"/>
                  </a:cubicBezTo>
                  <a:cubicBezTo>
                    <a:pt x="5273" y="4018"/>
                    <a:pt x="5273" y="4018"/>
                    <a:pt x="5273" y="3972"/>
                  </a:cubicBezTo>
                  <a:cubicBezTo>
                    <a:pt x="5273" y="3950"/>
                    <a:pt x="5250" y="3904"/>
                    <a:pt x="5204" y="3881"/>
                  </a:cubicBezTo>
                  <a:lnTo>
                    <a:pt x="5181" y="3881"/>
                  </a:lnTo>
                  <a:cubicBezTo>
                    <a:pt x="5159" y="3881"/>
                    <a:pt x="5136" y="3881"/>
                    <a:pt x="5136" y="3904"/>
                  </a:cubicBezTo>
                  <a:lnTo>
                    <a:pt x="5090" y="3904"/>
                  </a:lnTo>
                  <a:cubicBezTo>
                    <a:pt x="5067" y="3904"/>
                    <a:pt x="5045" y="3904"/>
                    <a:pt x="5045" y="3927"/>
                  </a:cubicBezTo>
                  <a:cubicBezTo>
                    <a:pt x="4999" y="3927"/>
                    <a:pt x="4953" y="3927"/>
                    <a:pt x="4908" y="3950"/>
                  </a:cubicBezTo>
                  <a:lnTo>
                    <a:pt x="4885" y="3950"/>
                  </a:lnTo>
                  <a:cubicBezTo>
                    <a:pt x="4816" y="3972"/>
                    <a:pt x="4702" y="4018"/>
                    <a:pt x="4611" y="4041"/>
                  </a:cubicBezTo>
                  <a:cubicBezTo>
                    <a:pt x="4497" y="4087"/>
                    <a:pt x="4360" y="4132"/>
                    <a:pt x="4246" y="4178"/>
                  </a:cubicBezTo>
                  <a:cubicBezTo>
                    <a:pt x="4132" y="4224"/>
                    <a:pt x="4017" y="4269"/>
                    <a:pt x="3903" y="4315"/>
                  </a:cubicBezTo>
                  <a:lnTo>
                    <a:pt x="3812" y="4361"/>
                  </a:lnTo>
                  <a:lnTo>
                    <a:pt x="3766" y="4383"/>
                  </a:lnTo>
                  <a:cubicBezTo>
                    <a:pt x="3721" y="4406"/>
                    <a:pt x="3652" y="4429"/>
                    <a:pt x="3584" y="4452"/>
                  </a:cubicBezTo>
                  <a:cubicBezTo>
                    <a:pt x="3561" y="4475"/>
                    <a:pt x="3538" y="4475"/>
                    <a:pt x="3492" y="4497"/>
                  </a:cubicBezTo>
                  <a:cubicBezTo>
                    <a:pt x="3470" y="4497"/>
                    <a:pt x="3424" y="4520"/>
                    <a:pt x="3378" y="4543"/>
                  </a:cubicBezTo>
                  <a:cubicBezTo>
                    <a:pt x="3333" y="4543"/>
                    <a:pt x="3287" y="4566"/>
                    <a:pt x="3241" y="4589"/>
                  </a:cubicBezTo>
                  <a:cubicBezTo>
                    <a:pt x="3150" y="4634"/>
                    <a:pt x="3082" y="4680"/>
                    <a:pt x="2990" y="4703"/>
                  </a:cubicBezTo>
                  <a:lnTo>
                    <a:pt x="2945" y="4703"/>
                  </a:lnTo>
                  <a:cubicBezTo>
                    <a:pt x="2899" y="4726"/>
                    <a:pt x="2830" y="4749"/>
                    <a:pt x="2785" y="4794"/>
                  </a:cubicBezTo>
                  <a:cubicBezTo>
                    <a:pt x="2739" y="4794"/>
                    <a:pt x="2716" y="4817"/>
                    <a:pt x="2694" y="4817"/>
                  </a:cubicBezTo>
                  <a:lnTo>
                    <a:pt x="2671" y="4817"/>
                  </a:lnTo>
                  <a:cubicBezTo>
                    <a:pt x="2648" y="4794"/>
                    <a:pt x="2625" y="4771"/>
                    <a:pt x="2602" y="4771"/>
                  </a:cubicBezTo>
                  <a:cubicBezTo>
                    <a:pt x="2534" y="4726"/>
                    <a:pt x="2442" y="4703"/>
                    <a:pt x="2351" y="4657"/>
                  </a:cubicBezTo>
                  <a:cubicBezTo>
                    <a:pt x="2305" y="4657"/>
                    <a:pt x="2260" y="4634"/>
                    <a:pt x="2237" y="4612"/>
                  </a:cubicBezTo>
                  <a:cubicBezTo>
                    <a:pt x="2191" y="4589"/>
                    <a:pt x="2146" y="4566"/>
                    <a:pt x="2123" y="4543"/>
                  </a:cubicBezTo>
                  <a:cubicBezTo>
                    <a:pt x="1963" y="4406"/>
                    <a:pt x="1826" y="4292"/>
                    <a:pt x="1735" y="4178"/>
                  </a:cubicBezTo>
                  <a:cubicBezTo>
                    <a:pt x="1689" y="4109"/>
                    <a:pt x="1644" y="4064"/>
                    <a:pt x="1598" y="3995"/>
                  </a:cubicBezTo>
                  <a:lnTo>
                    <a:pt x="1575" y="3950"/>
                  </a:lnTo>
                  <a:cubicBezTo>
                    <a:pt x="1552" y="3904"/>
                    <a:pt x="1507" y="3858"/>
                    <a:pt x="1484" y="3836"/>
                  </a:cubicBezTo>
                  <a:lnTo>
                    <a:pt x="1484" y="3813"/>
                  </a:lnTo>
                  <a:cubicBezTo>
                    <a:pt x="1438" y="3744"/>
                    <a:pt x="1392" y="3676"/>
                    <a:pt x="1370" y="3607"/>
                  </a:cubicBezTo>
                  <a:cubicBezTo>
                    <a:pt x="1324" y="3562"/>
                    <a:pt x="1301" y="3493"/>
                    <a:pt x="1256" y="3425"/>
                  </a:cubicBezTo>
                  <a:cubicBezTo>
                    <a:pt x="1233" y="3333"/>
                    <a:pt x="1210" y="3265"/>
                    <a:pt x="1187" y="3196"/>
                  </a:cubicBezTo>
                  <a:cubicBezTo>
                    <a:pt x="1164" y="3128"/>
                    <a:pt x="1141" y="3037"/>
                    <a:pt x="1119" y="2968"/>
                  </a:cubicBezTo>
                  <a:lnTo>
                    <a:pt x="1096" y="2900"/>
                  </a:lnTo>
                  <a:cubicBezTo>
                    <a:pt x="1073" y="2831"/>
                    <a:pt x="1050" y="2786"/>
                    <a:pt x="1050" y="2717"/>
                  </a:cubicBezTo>
                  <a:cubicBezTo>
                    <a:pt x="1027" y="2649"/>
                    <a:pt x="1004" y="2557"/>
                    <a:pt x="982" y="2489"/>
                  </a:cubicBezTo>
                  <a:cubicBezTo>
                    <a:pt x="982" y="2352"/>
                    <a:pt x="959" y="2192"/>
                    <a:pt x="959" y="2032"/>
                  </a:cubicBezTo>
                  <a:cubicBezTo>
                    <a:pt x="959" y="1987"/>
                    <a:pt x="959" y="1918"/>
                    <a:pt x="959" y="1873"/>
                  </a:cubicBezTo>
                  <a:lnTo>
                    <a:pt x="959" y="1804"/>
                  </a:lnTo>
                  <a:cubicBezTo>
                    <a:pt x="959" y="1713"/>
                    <a:pt x="959" y="1644"/>
                    <a:pt x="959" y="1553"/>
                  </a:cubicBezTo>
                  <a:cubicBezTo>
                    <a:pt x="936" y="1485"/>
                    <a:pt x="936" y="1416"/>
                    <a:pt x="936" y="1348"/>
                  </a:cubicBezTo>
                  <a:lnTo>
                    <a:pt x="913" y="1302"/>
                  </a:lnTo>
                  <a:lnTo>
                    <a:pt x="913" y="1256"/>
                  </a:lnTo>
                  <a:lnTo>
                    <a:pt x="936" y="1211"/>
                  </a:lnTo>
                  <a:lnTo>
                    <a:pt x="936" y="1165"/>
                  </a:lnTo>
                  <a:lnTo>
                    <a:pt x="959" y="1051"/>
                  </a:lnTo>
                  <a:lnTo>
                    <a:pt x="982" y="937"/>
                  </a:lnTo>
                  <a:cubicBezTo>
                    <a:pt x="1004" y="823"/>
                    <a:pt x="1027" y="708"/>
                    <a:pt x="1050" y="594"/>
                  </a:cubicBezTo>
                  <a:lnTo>
                    <a:pt x="1096" y="457"/>
                  </a:lnTo>
                  <a:cubicBezTo>
                    <a:pt x="1096" y="366"/>
                    <a:pt x="1119" y="298"/>
                    <a:pt x="1119" y="229"/>
                  </a:cubicBezTo>
                  <a:lnTo>
                    <a:pt x="1119" y="206"/>
                  </a:lnTo>
                  <a:cubicBezTo>
                    <a:pt x="1096" y="206"/>
                    <a:pt x="1096" y="183"/>
                    <a:pt x="1096" y="161"/>
                  </a:cubicBezTo>
                  <a:cubicBezTo>
                    <a:pt x="1073" y="115"/>
                    <a:pt x="1073" y="92"/>
                    <a:pt x="1027" y="69"/>
                  </a:cubicBezTo>
                  <a:cubicBezTo>
                    <a:pt x="1004" y="47"/>
                    <a:pt x="982" y="24"/>
                    <a:pt x="936" y="24"/>
                  </a:cubicBezTo>
                  <a:cubicBezTo>
                    <a:pt x="936" y="1"/>
                    <a:pt x="913" y="1"/>
                    <a:pt x="8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 name="Google Shape;9748;p58"/>
            <p:cNvSpPr/>
            <p:nvPr/>
          </p:nvSpPr>
          <p:spPr>
            <a:xfrm>
              <a:off x="6076411" y="3041612"/>
              <a:ext cx="220440" cy="215070"/>
            </a:xfrm>
            <a:custGeom>
              <a:avLst/>
              <a:gdLst/>
              <a:ahLst/>
              <a:cxnLst/>
              <a:rect l="l" t="t" r="r" b="b"/>
              <a:pathLst>
                <a:path w="4680" h="4566" extrusionOk="0">
                  <a:moveTo>
                    <a:pt x="4109" y="0"/>
                  </a:moveTo>
                  <a:cubicBezTo>
                    <a:pt x="4086" y="0"/>
                    <a:pt x="4064" y="23"/>
                    <a:pt x="4041" y="23"/>
                  </a:cubicBezTo>
                  <a:cubicBezTo>
                    <a:pt x="3972" y="46"/>
                    <a:pt x="3949" y="115"/>
                    <a:pt x="3927" y="183"/>
                  </a:cubicBezTo>
                  <a:cubicBezTo>
                    <a:pt x="3904" y="183"/>
                    <a:pt x="3904" y="206"/>
                    <a:pt x="3904" y="206"/>
                  </a:cubicBezTo>
                  <a:cubicBezTo>
                    <a:pt x="3881" y="251"/>
                    <a:pt x="3881" y="274"/>
                    <a:pt x="3858" y="297"/>
                  </a:cubicBezTo>
                  <a:cubicBezTo>
                    <a:pt x="3812" y="366"/>
                    <a:pt x="3790" y="434"/>
                    <a:pt x="3744" y="525"/>
                  </a:cubicBezTo>
                  <a:cubicBezTo>
                    <a:pt x="3698" y="594"/>
                    <a:pt x="3676" y="662"/>
                    <a:pt x="3630" y="731"/>
                  </a:cubicBezTo>
                  <a:cubicBezTo>
                    <a:pt x="3607" y="799"/>
                    <a:pt x="3561" y="868"/>
                    <a:pt x="3516" y="936"/>
                  </a:cubicBezTo>
                  <a:cubicBezTo>
                    <a:pt x="3447" y="1073"/>
                    <a:pt x="3356" y="1210"/>
                    <a:pt x="3287" y="1347"/>
                  </a:cubicBezTo>
                  <a:cubicBezTo>
                    <a:pt x="3196" y="1507"/>
                    <a:pt x="3105" y="1621"/>
                    <a:pt x="3014" y="1758"/>
                  </a:cubicBezTo>
                  <a:cubicBezTo>
                    <a:pt x="2991" y="1781"/>
                    <a:pt x="2968" y="1826"/>
                    <a:pt x="2968" y="1849"/>
                  </a:cubicBezTo>
                  <a:lnTo>
                    <a:pt x="2945" y="1849"/>
                  </a:lnTo>
                  <a:cubicBezTo>
                    <a:pt x="2922" y="1872"/>
                    <a:pt x="2899" y="1895"/>
                    <a:pt x="2877" y="1895"/>
                  </a:cubicBezTo>
                  <a:cubicBezTo>
                    <a:pt x="2854" y="1941"/>
                    <a:pt x="2831" y="1963"/>
                    <a:pt x="2785" y="2009"/>
                  </a:cubicBezTo>
                  <a:cubicBezTo>
                    <a:pt x="2762" y="2032"/>
                    <a:pt x="2740" y="2055"/>
                    <a:pt x="2694" y="2100"/>
                  </a:cubicBezTo>
                  <a:cubicBezTo>
                    <a:pt x="2648" y="2146"/>
                    <a:pt x="2603" y="2192"/>
                    <a:pt x="2557" y="2237"/>
                  </a:cubicBezTo>
                  <a:cubicBezTo>
                    <a:pt x="2534" y="2260"/>
                    <a:pt x="2511" y="2283"/>
                    <a:pt x="2489" y="2306"/>
                  </a:cubicBezTo>
                  <a:lnTo>
                    <a:pt x="2466" y="2329"/>
                  </a:lnTo>
                  <a:cubicBezTo>
                    <a:pt x="2306" y="2443"/>
                    <a:pt x="2146" y="2557"/>
                    <a:pt x="1986" y="2648"/>
                  </a:cubicBezTo>
                  <a:cubicBezTo>
                    <a:pt x="1895" y="2717"/>
                    <a:pt x="1804" y="2785"/>
                    <a:pt x="1735" y="2831"/>
                  </a:cubicBezTo>
                  <a:cubicBezTo>
                    <a:pt x="1690" y="2854"/>
                    <a:pt x="1644" y="2876"/>
                    <a:pt x="1598" y="2899"/>
                  </a:cubicBezTo>
                  <a:lnTo>
                    <a:pt x="1507" y="2945"/>
                  </a:lnTo>
                  <a:cubicBezTo>
                    <a:pt x="1439" y="2991"/>
                    <a:pt x="1347" y="3013"/>
                    <a:pt x="1279" y="3059"/>
                  </a:cubicBezTo>
                  <a:lnTo>
                    <a:pt x="1233" y="3059"/>
                  </a:lnTo>
                  <a:cubicBezTo>
                    <a:pt x="1210" y="3059"/>
                    <a:pt x="1165" y="3082"/>
                    <a:pt x="1142" y="3082"/>
                  </a:cubicBezTo>
                  <a:lnTo>
                    <a:pt x="160" y="3082"/>
                  </a:lnTo>
                  <a:cubicBezTo>
                    <a:pt x="115" y="3105"/>
                    <a:pt x="69" y="3127"/>
                    <a:pt x="46" y="3173"/>
                  </a:cubicBezTo>
                  <a:cubicBezTo>
                    <a:pt x="46" y="3196"/>
                    <a:pt x="23" y="3196"/>
                    <a:pt x="23" y="3219"/>
                  </a:cubicBezTo>
                  <a:cubicBezTo>
                    <a:pt x="1" y="3264"/>
                    <a:pt x="23" y="3310"/>
                    <a:pt x="46" y="3356"/>
                  </a:cubicBezTo>
                  <a:cubicBezTo>
                    <a:pt x="69" y="3424"/>
                    <a:pt x="138" y="3447"/>
                    <a:pt x="206" y="3470"/>
                  </a:cubicBezTo>
                  <a:cubicBezTo>
                    <a:pt x="206" y="3470"/>
                    <a:pt x="229" y="3470"/>
                    <a:pt x="229" y="3493"/>
                  </a:cubicBezTo>
                  <a:cubicBezTo>
                    <a:pt x="229" y="3515"/>
                    <a:pt x="252" y="3561"/>
                    <a:pt x="297" y="3584"/>
                  </a:cubicBezTo>
                  <a:cubicBezTo>
                    <a:pt x="320" y="3584"/>
                    <a:pt x="320" y="3607"/>
                    <a:pt x="343" y="3607"/>
                  </a:cubicBezTo>
                  <a:lnTo>
                    <a:pt x="366" y="3607"/>
                  </a:lnTo>
                  <a:cubicBezTo>
                    <a:pt x="434" y="3607"/>
                    <a:pt x="480" y="3607"/>
                    <a:pt x="548" y="3630"/>
                  </a:cubicBezTo>
                  <a:cubicBezTo>
                    <a:pt x="526" y="3630"/>
                    <a:pt x="503" y="3652"/>
                    <a:pt x="503" y="3675"/>
                  </a:cubicBezTo>
                  <a:cubicBezTo>
                    <a:pt x="480" y="3698"/>
                    <a:pt x="480" y="3744"/>
                    <a:pt x="480" y="3789"/>
                  </a:cubicBezTo>
                  <a:cubicBezTo>
                    <a:pt x="480" y="3812"/>
                    <a:pt x="503" y="3858"/>
                    <a:pt x="526" y="3858"/>
                  </a:cubicBezTo>
                  <a:cubicBezTo>
                    <a:pt x="526" y="3881"/>
                    <a:pt x="548" y="3881"/>
                    <a:pt x="548" y="3904"/>
                  </a:cubicBezTo>
                  <a:cubicBezTo>
                    <a:pt x="571" y="3904"/>
                    <a:pt x="594" y="3904"/>
                    <a:pt x="617" y="3926"/>
                  </a:cubicBezTo>
                  <a:cubicBezTo>
                    <a:pt x="640" y="3926"/>
                    <a:pt x="640" y="3926"/>
                    <a:pt x="663" y="3949"/>
                  </a:cubicBezTo>
                  <a:lnTo>
                    <a:pt x="754" y="3949"/>
                  </a:lnTo>
                  <a:cubicBezTo>
                    <a:pt x="754" y="3972"/>
                    <a:pt x="754" y="3995"/>
                    <a:pt x="777" y="4018"/>
                  </a:cubicBezTo>
                  <a:cubicBezTo>
                    <a:pt x="777" y="4040"/>
                    <a:pt x="800" y="4063"/>
                    <a:pt x="800" y="4063"/>
                  </a:cubicBezTo>
                  <a:cubicBezTo>
                    <a:pt x="822" y="4086"/>
                    <a:pt x="822" y="4086"/>
                    <a:pt x="845" y="4109"/>
                  </a:cubicBezTo>
                  <a:cubicBezTo>
                    <a:pt x="868" y="4109"/>
                    <a:pt x="868" y="4109"/>
                    <a:pt x="891" y="4132"/>
                  </a:cubicBezTo>
                  <a:lnTo>
                    <a:pt x="1028" y="4132"/>
                  </a:lnTo>
                  <a:cubicBezTo>
                    <a:pt x="1028" y="4155"/>
                    <a:pt x="1005" y="4177"/>
                    <a:pt x="1005" y="4200"/>
                  </a:cubicBezTo>
                  <a:cubicBezTo>
                    <a:pt x="1005" y="4200"/>
                    <a:pt x="1005" y="4223"/>
                    <a:pt x="1005" y="4223"/>
                  </a:cubicBezTo>
                  <a:cubicBezTo>
                    <a:pt x="1005" y="4223"/>
                    <a:pt x="1005" y="4223"/>
                    <a:pt x="982" y="4246"/>
                  </a:cubicBezTo>
                  <a:cubicBezTo>
                    <a:pt x="959" y="4314"/>
                    <a:pt x="1005" y="4383"/>
                    <a:pt x="1073" y="4428"/>
                  </a:cubicBezTo>
                  <a:cubicBezTo>
                    <a:pt x="1073" y="4474"/>
                    <a:pt x="1073" y="4497"/>
                    <a:pt x="1096" y="4520"/>
                  </a:cubicBezTo>
                  <a:cubicBezTo>
                    <a:pt x="1142" y="4565"/>
                    <a:pt x="1165" y="4565"/>
                    <a:pt x="1210" y="4565"/>
                  </a:cubicBezTo>
                  <a:lnTo>
                    <a:pt x="1279" y="4565"/>
                  </a:lnTo>
                  <a:cubicBezTo>
                    <a:pt x="1302" y="4565"/>
                    <a:pt x="1325" y="4543"/>
                    <a:pt x="1347" y="4543"/>
                  </a:cubicBezTo>
                  <a:cubicBezTo>
                    <a:pt x="1370" y="4543"/>
                    <a:pt x="1370" y="4520"/>
                    <a:pt x="1393" y="4520"/>
                  </a:cubicBezTo>
                  <a:cubicBezTo>
                    <a:pt x="1439" y="4497"/>
                    <a:pt x="1461" y="4497"/>
                    <a:pt x="1484" y="4474"/>
                  </a:cubicBezTo>
                  <a:cubicBezTo>
                    <a:pt x="1530" y="4451"/>
                    <a:pt x="1598" y="4428"/>
                    <a:pt x="1644" y="4383"/>
                  </a:cubicBezTo>
                  <a:cubicBezTo>
                    <a:pt x="1690" y="4360"/>
                    <a:pt x="1713" y="4337"/>
                    <a:pt x="1758" y="4314"/>
                  </a:cubicBezTo>
                  <a:cubicBezTo>
                    <a:pt x="1804" y="4269"/>
                    <a:pt x="1872" y="4246"/>
                    <a:pt x="1918" y="4200"/>
                  </a:cubicBezTo>
                  <a:cubicBezTo>
                    <a:pt x="1918" y="4177"/>
                    <a:pt x="1918" y="4177"/>
                    <a:pt x="1941" y="4177"/>
                  </a:cubicBezTo>
                  <a:cubicBezTo>
                    <a:pt x="1964" y="4155"/>
                    <a:pt x="1986" y="4132"/>
                    <a:pt x="1986" y="4109"/>
                  </a:cubicBezTo>
                  <a:cubicBezTo>
                    <a:pt x="2009" y="4086"/>
                    <a:pt x="2009" y="4040"/>
                    <a:pt x="2009" y="4018"/>
                  </a:cubicBezTo>
                  <a:lnTo>
                    <a:pt x="2032" y="4018"/>
                  </a:lnTo>
                  <a:cubicBezTo>
                    <a:pt x="2078" y="4018"/>
                    <a:pt x="2123" y="3995"/>
                    <a:pt x="2169" y="3972"/>
                  </a:cubicBezTo>
                  <a:cubicBezTo>
                    <a:pt x="2238" y="3949"/>
                    <a:pt x="2283" y="3926"/>
                    <a:pt x="2329" y="3904"/>
                  </a:cubicBezTo>
                  <a:cubicBezTo>
                    <a:pt x="2352" y="3881"/>
                    <a:pt x="2374" y="3858"/>
                    <a:pt x="2352" y="3835"/>
                  </a:cubicBezTo>
                  <a:cubicBezTo>
                    <a:pt x="2338" y="3808"/>
                    <a:pt x="2325" y="3797"/>
                    <a:pt x="2312" y="3797"/>
                  </a:cubicBezTo>
                  <a:cubicBezTo>
                    <a:pt x="2302" y="3797"/>
                    <a:pt x="2293" y="3803"/>
                    <a:pt x="2283" y="3812"/>
                  </a:cubicBezTo>
                  <a:cubicBezTo>
                    <a:pt x="2260" y="3812"/>
                    <a:pt x="2238" y="3812"/>
                    <a:pt x="2238" y="3835"/>
                  </a:cubicBezTo>
                  <a:lnTo>
                    <a:pt x="2123" y="3835"/>
                  </a:lnTo>
                  <a:cubicBezTo>
                    <a:pt x="2123" y="3835"/>
                    <a:pt x="2146" y="3812"/>
                    <a:pt x="2146" y="3812"/>
                  </a:cubicBezTo>
                  <a:cubicBezTo>
                    <a:pt x="2238" y="3698"/>
                    <a:pt x="2352" y="3584"/>
                    <a:pt x="2443" y="3493"/>
                  </a:cubicBezTo>
                  <a:cubicBezTo>
                    <a:pt x="2489" y="3447"/>
                    <a:pt x="2557" y="3401"/>
                    <a:pt x="2603" y="3356"/>
                  </a:cubicBezTo>
                  <a:cubicBezTo>
                    <a:pt x="2603" y="3333"/>
                    <a:pt x="2626" y="3310"/>
                    <a:pt x="2648" y="3310"/>
                  </a:cubicBezTo>
                  <a:cubicBezTo>
                    <a:pt x="2694" y="3264"/>
                    <a:pt x="2740" y="3219"/>
                    <a:pt x="2762" y="3173"/>
                  </a:cubicBezTo>
                  <a:cubicBezTo>
                    <a:pt x="2785" y="3173"/>
                    <a:pt x="2785" y="3150"/>
                    <a:pt x="2808" y="3150"/>
                  </a:cubicBezTo>
                  <a:lnTo>
                    <a:pt x="2808" y="3127"/>
                  </a:lnTo>
                  <a:cubicBezTo>
                    <a:pt x="2831" y="3105"/>
                    <a:pt x="2854" y="3082"/>
                    <a:pt x="2877" y="3036"/>
                  </a:cubicBezTo>
                  <a:cubicBezTo>
                    <a:pt x="2922" y="2991"/>
                    <a:pt x="2945" y="2945"/>
                    <a:pt x="2991" y="2899"/>
                  </a:cubicBezTo>
                  <a:cubicBezTo>
                    <a:pt x="3014" y="2854"/>
                    <a:pt x="3036" y="2831"/>
                    <a:pt x="3059" y="2785"/>
                  </a:cubicBezTo>
                  <a:cubicBezTo>
                    <a:pt x="3128" y="2694"/>
                    <a:pt x="3196" y="2625"/>
                    <a:pt x="3242" y="2534"/>
                  </a:cubicBezTo>
                  <a:cubicBezTo>
                    <a:pt x="3242" y="2488"/>
                    <a:pt x="3265" y="2466"/>
                    <a:pt x="3287" y="2443"/>
                  </a:cubicBezTo>
                  <a:cubicBezTo>
                    <a:pt x="3310" y="2420"/>
                    <a:pt x="3333" y="2374"/>
                    <a:pt x="3333" y="2351"/>
                  </a:cubicBezTo>
                  <a:cubicBezTo>
                    <a:pt x="3356" y="2329"/>
                    <a:pt x="3379" y="2283"/>
                    <a:pt x="3379" y="2260"/>
                  </a:cubicBezTo>
                  <a:cubicBezTo>
                    <a:pt x="3402" y="2237"/>
                    <a:pt x="3424" y="2192"/>
                    <a:pt x="3447" y="2146"/>
                  </a:cubicBezTo>
                  <a:cubicBezTo>
                    <a:pt x="3447" y="2146"/>
                    <a:pt x="3447" y="2123"/>
                    <a:pt x="3470" y="2123"/>
                  </a:cubicBezTo>
                  <a:cubicBezTo>
                    <a:pt x="3493" y="2077"/>
                    <a:pt x="3493" y="2032"/>
                    <a:pt x="3516" y="1986"/>
                  </a:cubicBezTo>
                  <a:cubicBezTo>
                    <a:pt x="3516" y="1986"/>
                    <a:pt x="3516" y="2009"/>
                    <a:pt x="3516" y="2032"/>
                  </a:cubicBezTo>
                  <a:cubicBezTo>
                    <a:pt x="3539" y="1918"/>
                    <a:pt x="3584" y="1826"/>
                    <a:pt x="3653" y="1758"/>
                  </a:cubicBezTo>
                  <a:cubicBezTo>
                    <a:pt x="3698" y="1644"/>
                    <a:pt x="3767" y="1575"/>
                    <a:pt x="3835" y="1484"/>
                  </a:cubicBezTo>
                  <a:cubicBezTo>
                    <a:pt x="3881" y="1416"/>
                    <a:pt x="3927" y="1370"/>
                    <a:pt x="3972" y="1301"/>
                  </a:cubicBezTo>
                  <a:cubicBezTo>
                    <a:pt x="4041" y="1233"/>
                    <a:pt x="4109" y="1187"/>
                    <a:pt x="4178" y="1119"/>
                  </a:cubicBezTo>
                  <a:cubicBezTo>
                    <a:pt x="4200" y="1096"/>
                    <a:pt x="4246" y="1073"/>
                    <a:pt x="4292" y="1050"/>
                  </a:cubicBezTo>
                  <a:cubicBezTo>
                    <a:pt x="4315" y="1050"/>
                    <a:pt x="4337" y="1050"/>
                    <a:pt x="4360" y="1028"/>
                  </a:cubicBezTo>
                  <a:cubicBezTo>
                    <a:pt x="4383" y="1028"/>
                    <a:pt x="4406" y="1005"/>
                    <a:pt x="4429" y="1005"/>
                  </a:cubicBezTo>
                  <a:lnTo>
                    <a:pt x="4474" y="1005"/>
                  </a:lnTo>
                  <a:cubicBezTo>
                    <a:pt x="4497" y="982"/>
                    <a:pt x="4497" y="982"/>
                    <a:pt x="4497" y="982"/>
                  </a:cubicBezTo>
                  <a:cubicBezTo>
                    <a:pt x="4520" y="982"/>
                    <a:pt x="4543" y="982"/>
                    <a:pt x="4543" y="959"/>
                  </a:cubicBezTo>
                  <a:cubicBezTo>
                    <a:pt x="4680" y="891"/>
                    <a:pt x="4657" y="731"/>
                    <a:pt x="4611" y="617"/>
                  </a:cubicBezTo>
                  <a:cubicBezTo>
                    <a:pt x="4589" y="548"/>
                    <a:pt x="4543" y="480"/>
                    <a:pt x="4520" y="411"/>
                  </a:cubicBezTo>
                  <a:cubicBezTo>
                    <a:pt x="4497" y="366"/>
                    <a:pt x="4474" y="297"/>
                    <a:pt x="4429" y="251"/>
                  </a:cubicBezTo>
                  <a:cubicBezTo>
                    <a:pt x="4406" y="229"/>
                    <a:pt x="4383" y="183"/>
                    <a:pt x="4360" y="160"/>
                  </a:cubicBezTo>
                  <a:cubicBezTo>
                    <a:pt x="4337" y="137"/>
                    <a:pt x="4337" y="137"/>
                    <a:pt x="4315" y="115"/>
                  </a:cubicBezTo>
                  <a:cubicBezTo>
                    <a:pt x="4292" y="92"/>
                    <a:pt x="4269" y="92"/>
                    <a:pt x="4246" y="69"/>
                  </a:cubicBezTo>
                  <a:cubicBezTo>
                    <a:pt x="4246" y="69"/>
                    <a:pt x="4223" y="46"/>
                    <a:pt x="4200" y="46"/>
                  </a:cubicBezTo>
                  <a:cubicBezTo>
                    <a:pt x="4178" y="23"/>
                    <a:pt x="4132" y="0"/>
                    <a:pt x="4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 name="Google Shape;9749;p58"/>
            <p:cNvSpPr/>
            <p:nvPr/>
          </p:nvSpPr>
          <p:spPr>
            <a:xfrm>
              <a:off x="5599053" y="3163093"/>
              <a:ext cx="594575" cy="616101"/>
            </a:xfrm>
            <a:custGeom>
              <a:avLst/>
              <a:gdLst/>
              <a:ahLst/>
              <a:cxnLst/>
              <a:rect l="l" t="t" r="r" b="b"/>
              <a:pathLst>
                <a:path w="12623" h="13080" extrusionOk="0">
                  <a:moveTo>
                    <a:pt x="6779" y="1"/>
                  </a:moveTo>
                  <a:cubicBezTo>
                    <a:pt x="6551" y="1"/>
                    <a:pt x="6300" y="23"/>
                    <a:pt x="6095" y="46"/>
                  </a:cubicBezTo>
                  <a:lnTo>
                    <a:pt x="5958" y="46"/>
                  </a:lnTo>
                  <a:cubicBezTo>
                    <a:pt x="5661" y="69"/>
                    <a:pt x="5364" y="138"/>
                    <a:pt x="5090" y="252"/>
                  </a:cubicBezTo>
                  <a:cubicBezTo>
                    <a:pt x="4953" y="320"/>
                    <a:pt x="4816" y="366"/>
                    <a:pt x="4679" y="434"/>
                  </a:cubicBezTo>
                  <a:cubicBezTo>
                    <a:pt x="4520" y="503"/>
                    <a:pt x="4383" y="571"/>
                    <a:pt x="4269" y="640"/>
                  </a:cubicBezTo>
                  <a:cubicBezTo>
                    <a:pt x="4109" y="731"/>
                    <a:pt x="3972" y="822"/>
                    <a:pt x="3858" y="891"/>
                  </a:cubicBezTo>
                  <a:cubicBezTo>
                    <a:pt x="3812" y="936"/>
                    <a:pt x="3766" y="959"/>
                    <a:pt x="3721" y="1005"/>
                  </a:cubicBezTo>
                  <a:lnTo>
                    <a:pt x="3675" y="1028"/>
                  </a:lnTo>
                  <a:lnTo>
                    <a:pt x="3675" y="1051"/>
                  </a:lnTo>
                  <a:cubicBezTo>
                    <a:pt x="3607" y="1073"/>
                    <a:pt x="3561" y="1119"/>
                    <a:pt x="3515" y="1165"/>
                  </a:cubicBezTo>
                  <a:cubicBezTo>
                    <a:pt x="3310" y="1347"/>
                    <a:pt x="3104" y="1553"/>
                    <a:pt x="2876" y="1804"/>
                  </a:cubicBezTo>
                  <a:lnTo>
                    <a:pt x="2831" y="1849"/>
                  </a:lnTo>
                  <a:cubicBezTo>
                    <a:pt x="2785" y="1895"/>
                    <a:pt x="2739" y="1941"/>
                    <a:pt x="2694" y="1986"/>
                  </a:cubicBezTo>
                  <a:cubicBezTo>
                    <a:pt x="2671" y="2032"/>
                    <a:pt x="2648" y="2078"/>
                    <a:pt x="2602" y="2101"/>
                  </a:cubicBezTo>
                  <a:lnTo>
                    <a:pt x="2602" y="2123"/>
                  </a:lnTo>
                  <a:lnTo>
                    <a:pt x="2557" y="2169"/>
                  </a:lnTo>
                  <a:cubicBezTo>
                    <a:pt x="2511" y="2169"/>
                    <a:pt x="2488" y="2192"/>
                    <a:pt x="2465" y="2215"/>
                  </a:cubicBezTo>
                  <a:cubicBezTo>
                    <a:pt x="2465" y="2238"/>
                    <a:pt x="2443" y="2260"/>
                    <a:pt x="2443" y="2283"/>
                  </a:cubicBezTo>
                  <a:cubicBezTo>
                    <a:pt x="2420" y="2329"/>
                    <a:pt x="2374" y="2374"/>
                    <a:pt x="2351" y="2420"/>
                  </a:cubicBezTo>
                  <a:lnTo>
                    <a:pt x="2351" y="2443"/>
                  </a:lnTo>
                  <a:cubicBezTo>
                    <a:pt x="2306" y="2489"/>
                    <a:pt x="2260" y="2557"/>
                    <a:pt x="2237" y="2603"/>
                  </a:cubicBezTo>
                  <a:lnTo>
                    <a:pt x="2214" y="2648"/>
                  </a:lnTo>
                  <a:lnTo>
                    <a:pt x="2191" y="2671"/>
                  </a:lnTo>
                  <a:cubicBezTo>
                    <a:pt x="2146" y="2763"/>
                    <a:pt x="2077" y="2854"/>
                    <a:pt x="2009" y="2968"/>
                  </a:cubicBezTo>
                  <a:lnTo>
                    <a:pt x="1940" y="3082"/>
                  </a:lnTo>
                  <a:cubicBezTo>
                    <a:pt x="1895" y="3128"/>
                    <a:pt x="1872" y="3173"/>
                    <a:pt x="1849" y="3219"/>
                  </a:cubicBezTo>
                  <a:lnTo>
                    <a:pt x="1826" y="3265"/>
                  </a:lnTo>
                  <a:cubicBezTo>
                    <a:pt x="1781" y="3333"/>
                    <a:pt x="1735" y="3402"/>
                    <a:pt x="1712" y="3470"/>
                  </a:cubicBezTo>
                  <a:cubicBezTo>
                    <a:pt x="1666" y="3561"/>
                    <a:pt x="1621" y="3653"/>
                    <a:pt x="1575" y="3744"/>
                  </a:cubicBezTo>
                  <a:lnTo>
                    <a:pt x="1484" y="3881"/>
                  </a:lnTo>
                  <a:cubicBezTo>
                    <a:pt x="1415" y="4018"/>
                    <a:pt x="1347" y="4178"/>
                    <a:pt x="1301" y="4292"/>
                  </a:cubicBezTo>
                  <a:lnTo>
                    <a:pt x="1301" y="4337"/>
                  </a:lnTo>
                  <a:lnTo>
                    <a:pt x="1278" y="4360"/>
                  </a:lnTo>
                  <a:lnTo>
                    <a:pt x="1256" y="4406"/>
                  </a:lnTo>
                  <a:cubicBezTo>
                    <a:pt x="1256" y="4429"/>
                    <a:pt x="1233" y="4452"/>
                    <a:pt x="1233" y="4497"/>
                  </a:cubicBezTo>
                  <a:cubicBezTo>
                    <a:pt x="1210" y="4566"/>
                    <a:pt x="1187" y="4611"/>
                    <a:pt x="1164" y="4680"/>
                  </a:cubicBezTo>
                  <a:cubicBezTo>
                    <a:pt x="1141" y="4748"/>
                    <a:pt x="1119" y="4840"/>
                    <a:pt x="1096" y="4908"/>
                  </a:cubicBezTo>
                  <a:cubicBezTo>
                    <a:pt x="1073" y="4977"/>
                    <a:pt x="1073" y="5045"/>
                    <a:pt x="1050" y="5114"/>
                  </a:cubicBezTo>
                  <a:cubicBezTo>
                    <a:pt x="1027" y="5159"/>
                    <a:pt x="1005" y="5228"/>
                    <a:pt x="982" y="5296"/>
                  </a:cubicBezTo>
                  <a:lnTo>
                    <a:pt x="982" y="5342"/>
                  </a:lnTo>
                  <a:lnTo>
                    <a:pt x="982" y="5365"/>
                  </a:lnTo>
                  <a:lnTo>
                    <a:pt x="959" y="5410"/>
                  </a:lnTo>
                  <a:lnTo>
                    <a:pt x="936" y="5524"/>
                  </a:lnTo>
                  <a:lnTo>
                    <a:pt x="890" y="5661"/>
                  </a:lnTo>
                  <a:lnTo>
                    <a:pt x="868" y="5707"/>
                  </a:lnTo>
                  <a:lnTo>
                    <a:pt x="868" y="5753"/>
                  </a:lnTo>
                  <a:cubicBezTo>
                    <a:pt x="845" y="5821"/>
                    <a:pt x="822" y="5867"/>
                    <a:pt x="822" y="5935"/>
                  </a:cubicBezTo>
                  <a:cubicBezTo>
                    <a:pt x="776" y="6049"/>
                    <a:pt x="753" y="6163"/>
                    <a:pt x="731" y="6255"/>
                  </a:cubicBezTo>
                  <a:lnTo>
                    <a:pt x="731" y="6278"/>
                  </a:lnTo>
                  <a:lnTo>
                    <a:pt x="708" y="6300"/>
                  </a:lnTo>
                  <a:lnTo>
                    <a:pt x="708" y="6323"/>
                  </a:lnTo>
                  <a:lnTo>
                    <a:pt x="708" y="6369"/>
                  </a:lnTo>
                  <a:lnTo>
                    <a:pt x="662" y="6506"/>
                  </a:lnTo>
                  <a:lnTo>
                    <a:pt x="662" y="6529"/>
                  </a:lnTo>
                  <a:cubicBezTo>
                    <a:pt x="639" y="6574"/>
                    <a:pt x="639" y="6620"/>
                    <a:pt x="616" y="6666"/>
                  </a:cubicBezTo>
                  <a:cubicBezTo>
                    <a:pt x="616" y="6711"/>
                    <a:pt x="594" y="6734"/>
                    <a:pt x="594" y="6780"/>
                  </a:cubicBezTo>
                  <a:lnTo>
                    <a:pt x="571" y="6848"/>
                  </a:lnTo>
                  <a:cubicBezTo>
                    <a:pt x="548" y="6894"/>
                    <a:pt x="548" y="6962"/>
                    <a:pt x="525" y="7008"/>
                  </a:cubicBezTo>
                  <a:cubicBezTo>
                    <a:pt x="525" y="7076"/>
                    <a:pt x="502" y="7122"/>
                    <a:pt x="525" y="7145"/>
                  </a:cubicBezTo>
                  <a:cubicBezTo>
                    <a:pt x="525" y="7191"/>
                    <a:pt x="525" y="7236"/>
                    <a:pt x="548" y="7259"/>
                  </a:cubicBezTo>
                  <a:cubicBezTo>
                    <a:pt x="594" y="7328"/>
                    <a:pt x="639" y="7373"/>
                    <a:pt x="662" y="7442"/>
                  </a:cubicBezTo>
                  <a:cubicBezTo>
                    <a:pt x="662" y="7465"/>
                    <a:pt x="685" y="7465"/>
                    <a:pt x="685" y="7487"/>
                  </a:cubicBezTo>
                  <a:cubicBezTo>
                    <a:pt x="685" y="7510"/>
                    <a:pt x="708" y="7510"/>
                    <a:pt x="708" y="7533"/>
                  </a:cubicBezTo>
                  <a:cubicBezTo>
                    <a:pt x="708" y="7556"/>
                    <a:pt x="731" y="7579"/>
                    <a:pt x="753" y="7601"/>
                  </a:cubicBezTo>
                  <a:lnTo>
                    <a:pt x="753" y="7624"/>
                  </a:lnTo>
                  <a:cubicBezTo>
                    <a:pt x="799" y="7670"/>
                    <a:pt x="822" y="7738"/>
                    <a:pt x="845" y="7830"/>
                  </a:cubicBezTo>
                  <a:cubicBezTo>
                    <a:pt x="868" y="7898"/>
                    <a:pt x="890" y="7989"/>
                    <a:pt x="913" y="8058"/>
                  </a:cubicBezTo>
                  <a:lnTo>
                    <a:pt x="913" y="8126"/>
                  </a:lnTo>
                  <a:cubicBezTo>
                    <a:pt x="936" y="8218"/>
                    <a:pt x="959" y="8309"/>
                    <a:pt x="959" y="8400"/>
                  </a:cubicBezTo>
                  <a:cubicBezTo>
                    <a:pt x="959" y="8469"/>
                    <a:pt x="959" y="8537"/>
                    <a:pt x="959" y="8606"/>
                  </a:cubicBezTo>
                  <a:cubicBezTo>
                    <a:pt x="936" y="8697"/>
                    <a:pt x="936" y="8743"/>
                    <a:pt x="936" y="8811"/>
                  </a:cubicBezTo>
                  <a:cubicBezTo>
                    <a:pt x="913" y="8834"/>
                    <a:pt x="890" y="8880"/>
                    <a:pt x="868" y="8925"/>
                  </a:cubicBezTo>
                  <a:cubicBezTo>
                    <a:pt x="845" y="8994"/>
                    <a:pt x="799" y="9039"/>
                    <a:pt x="753" y="9085"/>
                  </a:cubicBezTo>
                  <a:lnTo>
                    <a:pt x="708" y="9154"/>
                  </a:lnTo>
                  <a:lnTo>
                    <a:pt x="685" y="9176"/>
                  </a:lnTo>
                  <a:cubicBezTo>
                    <a:pt x="639" y="9245"/>
                    <a:pt x="571" y="9313"/>
                    <a:pt x="525" y="9382"/>
                  </a:cubicBezTo>
                  <a:cubicBezTo>
                    <a:pt x="480" y="9405"/>
                    <a:pt x="457" y="9450"/>
                    <a:pt x="388" y="9496"/>
                  </a:cubicBezTo>
                  <a:cubicBezTo>
                    <a:pt x="388" y="9496"/>
                    <a:pt x="365" y="9496"/>
                    <a:pt x="343" y="9519"/>
                  </a:cubicBezTo>
                  <a:lnTo>
                    <a:pt x="297" y="9519"/>
                  </a:lnTo>
                  <a:cubicBezTo>
                    <a:pt x="297" y="9542"/>
                    <a:pt x="274" y="9542"/>
                    <a:pt x="251" y="9564"/>
                  </a:cubicBezTo>
                  <a:lnTo>
                    <a:pt x="228" y="9564"/>
                  </a:lnTo>
                  <a:cubicBezTo>
                    <a:pt x="206" y="9564"/>
                    <a:pt x="206" y="9564"/>
                    <a:pt x="183" y="9587"/>
                  </a:cubicBezTo>
                  <a:cubicBezTo>
                    <a:pt x="160" y="9587"/>
                    <a:pt x="137" y="9587"/>
                    <a:pt x="137" y="9610"/>
                  </a:cubicBezTo>
                  <a:cubicBezTo>
                    <a:pt x="114" y="9610"/>
                    <a:pt x="91" y="9633"/>
                    <a:pt x="69" y="9656"/>
                  </a:cubicBezTo>
                  <a:cubicBezTo>
                    <a:pt x="23" y="9679"/>
                    <a:pt x="0" y="9747"/>
                    <a:pt x="0" y="9793"/>
                  </a:cubicBezTo>
                  <a:cubicBezTo>
                    <a:pt x="0" y="9838"/>
                    <a:pt x="23" y="9884"/>
                    <a:pt x="46" y="9930"/>
                  </a:cubicBezTo>
                  <a:cubicBezTo>
                    <a:pt x="91" y="9975"/>
                    <a:pt x="137" y="10044"/>
                    <a:pt x="183" y="10089"/>
                  </a:cubicBezTo>
                  <a:cubicBezTo>
                    <a:pt x="251" y="10204"/>
                    <a:pt x="343" y="10272"/>
                    <a:pt x="434" y="10363"/>
                  </a:cubicBezTo>
                  <a:lnTo>
                    <a:pt x="480" y="10386"/>
                  </a:lnTo>
                  <a:cubicBezTo>
                    <a:pt x="502" y="10409"/>
                    <a:pt x="502" y="10432"/>
                    <a:pt x="525" y="10455"/>
                  </a:cubicBezTo>
                  <a:cubicBezTo>
                    <a:pt x="548" y="10477"/>
                    <a:pt x="571" y="10500"/>
                    <a:pt x="594" y="10523"/>
                  </a:cubicBezTo>
                  <a:lnTo>
                    <a:pt x="616" y="10546"/>
                  </a:lnTo>
                  <a:cubicBezTo>
                    <a:pt x="662" y="10614"/>
                    <a:pt x="708" y="10660"/>
                    <a:pt x="753" y="10729"/>
                  </a:cubicBezTo>
                  <a:cubicBezTo>
                    <a:pt x="822" y="10843"/>
                    <a:pt x="913" y="10957"/>
                    <a:pt x="1027" y="11048"/>
                  </a:cubicBezTo>
                  <a:cubicBezTo>
                    <a:pt x="1141" y="11162"/>
                    <a:pt x="1278" y="11276"/>
                    <a:pt x="1393" y="11368"/>
                  </a:cubicBezTo>
                  <a:cubicBezTo>
                    <a:pt x="1484" y="11436"/>
                    <a:pt x="1575" y="11505"/>
                    <a:pt x="1644" y="11550"/>
                  </a:cubicBezTo>
                  <a:lnTo>
                    <a:pt x="1689" y="11573"/>
                  </a:lnTo>
                  <a:lnTo>
                    <a:pt x="1758" y="11619"/>
                  </a:lnTo>
                  <a:cubicBezTo>
                    <a:pt x="1895" y="11733"/>
                    <a:pt x="2032" y="11824"/>
                    <a:pt x="2169" y="11893"/>
                  </a:cubicBezTo>
                  <a:cubicBezTo>
                    <a:pt x="2237" y="11938"/>
                    <a:pt x="2283" y="11961"/>
                    <a:pt x="2328" y="11984"/>
                  </a:cubicBezTo>
                  <a:lnTo>
                    <a:pt x="2374" y="12007"/>
                  </a:lnTo>
                  <a:lnTo>
                    <a:pt x="2420" y="12052"/>
                  </a:lnTo>
                  <a:cubicBezTo>
                    <a:pt x="2465" y="12075"/>
                    <a:pt x="2511" y="12098"/>
                    <a:pt x="2557" y="12121"/>
                  </a:cubicBezTo>
                  <a:cubicBezTo>
                    <a:pt x="2579" y="12144"/>
                    <a:pt x="2625" y="12167"/>
                    <a:pt x="2648" y="12189"/>
                  </a:cubicBezTo>
                  <a:cubicBezTo>
                    <a:pt x="2694" y="12212"/>
                    <a:pt x="2716" y="12235"/>
                    <a:pt x="2739" y="12258"/>
                  </a:cubicBezTo>
                  <a:cubicBezTo>
                    <a:pt x="2785" y="12303"/>
                    <a:pt x="2853" y="12326"/>
                    <a:pt x="2899" y="12349"/>
                  </a:cubicBezTo>
                  <a:lnTo>
                    <a:pt x="2967" y="12372"/>
                  </a:lnTo>
                  <a:cubicBezTo>
                    <a:pt x="2990" y="12395"/>
                    <a:pt x="3036" y="12418"/>
                    <a:pt x="3059" y="12418"/>
                  </a:cubicBezTo>
                  <a:cubicBezTo>
                    <a:pt x="3104" y="12440"/>
                    <a:pt x="3127" y="12463"/>
                    <a:pt x="3173" y="12486"/>
                  </a:cubicBezTo>
                  <a:cubicBezTo>
                    <a:pt x="3219" y="12509"/>
                    <a:pt x="3264" y="12532"/>
                    <a:pt x="3333" y="12555"/>
                  </a:cubicBezTo>
                  <a:lnTo>
                    <a:pt x="3378" y="12577"/>
                  </a:lnTo>
                  <a:cubicBezTo>
                    <a:pt x="3401" y="12577"/>
                    <a:pt x="3447" y="12600"/>
                    <a:pt x="3492" y="12623"/>
                  </a:cubicBezTo>
                  <a:cubicBezTo>
                    <a:pt x="3515" y="12623"/>
                    <a:pt x="3538" y="12646"/>
                    <a:pt x="3584" y="12646"/>
                  </a:cubicBezTo>
                  <a:cubicBezTo>
                    <a:pt x="3629" y="12669"/>
                    <a:pt x="3675" y="12691"/>
                    <a:pt x="3721" y="12714"/>
                  </a:cubicBezTo>
                  <a:lnTo>
                    <a:pt x="3766" y="12737"/>
                  </a:lnTo>
                  <a:cubicBezTo>
                    <a:pt x="3835" y="12737"/>
                    <a:pt x="3880" y="12760"/>
                    <a:pt x="3926" y="12783"/>
                  </a:cubicBezTo>
                  <a:lnTo>
                    <a:pt x="3995" y="12806"/>
                  </a:lnTo>
                  <a:cubicBezTo>
                    <a:pt x="4063" y="12828"/>
                    <a:pt x="4154" y="12851"/>
                    <a:pt x="4246" y="12874"/>
                  </a:cubicBezTo>
                  <a:lnTo>
                    <a:pt x="4451" y="12897"/>
                  </a:lnTo>
                  <a:cubicBezTo>
                    <a:pt x="4497" y="12897"/>
                    <a:pt x="4542" y="12920"/>
                    <a:pt x="4588" y="12920"/>
                  </a:cubicBezTo>
                  <a:cubicBezTo>
                    <a:pt x="4611" y="12920"/>
                    <a:pt x="4634" y="12943"/>
                    <a:pt x="4679" y="12943"/>
                  </a:cubicBezTo>
                  <a:cubicBezTo>
                    <a:pt x="4748" y="12943"/>
                    <a:pt x="4816" y="12965"/>
                    <a:pt x="4908" y="12965"/>
                  </a:cubicBezTo>
                  <a:cubicBezTo>
                    <a:pt x="4953" y="12988"/>
                    <a:pt x="4999" y="12988"/>
                    <a:pt x="5067" y="12988"/>
                  </a:cubicBezTo>
                  <a:lnTo>
                    <a:pt x="5136" y="13011"/>
                  </a:lnTo>
                  <a:cubicBezTo>
                    <a:pt x="5273" y="13034"/>
                    <a:pt x="5410" y="13057"/>
                    <a:pt x="5547" y="13057"/>
                  </a:cubicBezTo>
                  <a:lnTo>
                    <a:pt x="5798" y="13057"/>
                  </a:lnTo>
                  <a:cubicBezTo>
                    <a:pt x="5866" y="13057"/>
                    <a:pt x="5935" y="13080"/>
                    <a:pt x="6003" y="13080"/>
                  </a:cubicBezTo>
                  <a:cubicBezTo>
                    <a:pt x="6140" y="13080"/>
                    <a:pt x="6254" y="13057"/>
                    <a:pt x="6368" y="13034"/>
                  </a:cubicBezTo>
                  <a:lnTo>
                    <a:pt x="6483" y="13011"/>
                  </a:lnTo>
                  <a:lnTo>
                    <a:pt x="6688" y="13011"/>
                  </a:lnTo>
                  <a:lnTo>
                    <a:pt x="6734" y="12988"/>
                  </a:lnTo>
                  <a:lnTo>
                    <a:pt x="6825" y="12988"/>
                  </a:lnTo>
                  <a:cubicBezTo>
                    <a:pt x="6893" y="12988"/>
                    <a:pt x="6916" y="12965"/>
                    <a:pt x="6962" y="12965"/>
                  </a:cubicBezTo>
                  <a:lnTo>
                    <a:pt x="7030" y="12965"/>
                  </a:lnTo>
                  <a:cubicBezTo>
                    <a:pt x="7099" y="12965"/>
                    <a:pt x="7145" y="12943"/>
                    <a:pt x="7190" y="12943"/>
                  </a:cubicBezTo>
                  <a:cubicBezTo>
                    <a:pt x="7236" y="12943"/>
                    <a:pt x="7281" y="12943"/>
                    <a:pt x="7304" y="12920"/>
                  </a:cubicBezTo>
                  <a:lnTo>
                    <a:pt x="7418" y="12920"/>
                  </a:lnTo>
                  <a:cubicBezTo>
                    <a:pt x="7533" y="12920"/>
                    <a:pt x="7647" y="12897"/>
                    <a:pt x="7761" y="12874"/>
                  </a:cubicBezTo>
                  <a:lnTo>
                    <a:pt x="7989" y="12874"/>
                  </a:lnTo>
                  <a:cubicBezTo>
                    <a:pt x="8035" y="12874"/>
                    <a:pt x="8080" y="12851"/>
                    <a:pt x="8126" y="12828"/>
                  </a:cubicBezTo>
                  <a:cubicBezTo>
                    <a:pt x="8172" y="12828"/>
                    <a:pt x="8194" y="12806"/>
                    <a:pt x="8217" y="12806"/>
                  </a:cubicBezTo>
                  <a:cubicBezTo>
                    <a:pt x="8240" y="12806"/>
                    <a:pt x="8286" y="12783"/>
                    <a:pt x="8331" y="12783"/>
                  </a:cubicBezTo>
                  <a:lnTo>
                    <a:pt x="8400" y="12783"/>
                  </a:lnTo>
                  <a:cubicBezTo>
                    <a:pt x="8446" y="12760"/>
                    <a:pt x="8491" y="12737"/>
                    <a:pt x="8514" y="12737"/>
                  </a:cubicBezTo>
                  <a:lnTo>
                    <a:pt x="8560" y="12714"/>
                  </a:lnTo>
                  <a:lnTo>
                    <a:pt x="8605" y="12691"/>
                  </a:lnTo>
                  <a:lnTo>
                    <a:pt x="8697" y="12691"/>
                  </a:lnTo>
                  <a:lnTo>
                    <a:pt x="8742" y="12669"/>
                  </a:lnTo>
                  <a:cubicBezTo>
                    <a:pt x="8811" y="12669"/>
                    <a:pt x="8856" y="12646"/>
                    <a:pt x="8925" y="12623"/>
                  </a:cubicBezTo>
                  <a:lnTo>
                    <a:pt x="8993" y="12600"/>
                  </a:lnTo>
                  <a:cubicBezTo>
                    <a:pt x="9016" y="12600"/>
                    <a:pt x="9062" y="12577"/>
                    <a:pt x="9085" y="12577"/>
                  </a:cubicBezTo>
                  <a:lnTo>
                    <a:pt x="9130" y="12555"/>
                  </a:lnTo>
                  <a:cubicBezTo>
                    <a:pt x="9153" y="12555"/>
                    <a:pt x="9176" y="12532"/>
                    <a:pt x="9222" y="12532"/>
                  </a:cubicBezTo>
                  <a:lnTo>
                    <a:pt x="9290" y="12509"/>
                  </a:lnTo>
                  <a:lnTo>
                    <a:pt x="9313" y="12509"/>
                  </a:lnTo>
                  <a:cubicBezTo>
                    <a:pt x="9381" y="12486"/>
                    <a:pt x="9450" y="12463"/>
                    <a:pt x="9518" y="12440"/>
                  </a:cubicBezTo>
                  <a:cubicBezTo>
                    <a:pt x="9610" y="12418"/>
                    <a:pt x="9769" y="12372"/>
                    <a:pt x="9906" y="12303"/>
                  </a:cubicBezTo>
                  <a:cubicBezTo>
                    <a:pt x="9975" y="12281"/>
                    <a:pt x="10021" y="12235"/>
                    <a:pt x="10066" y="12212"/>
                  </a:cubicBezTo>
                  <a:lnTo>
                    <a:pt x="10112" y="12189"/>
                  </a:lnTo>
                  <a:cubicBezTo>
                    <a:pt x="10180" y="12144"/>
                    <a:pt x="10249" y="12098"/>
                    <a:pt x="10317" y="12075"/>
                  </a:cubicBezTo>
                  <a:cubicBezTo>
                    <a:pt x="10386" y="12030"/>
                    <a:pt x="10454" y="11984"/>
                    <a:pt x="10523" y="11961"/>
                  </a:cubicBezTo>
                  <a:lnTo>
                    <a:pt x="10545" y="11938"/>
                  </a:lnTo>
                  <a:lnTo>
                    <a:pt x="10591" y="11938"/>
                  </a:lnTo>
                  <a:lnTo>
                    <a:pt x="10682" y="11870"/>
                  </a:lnTo>
                  <a:lnTo>
                    <a:pt x="10797" y="11824"/>
                  </a:lnTo>
                  <a:cubicBezTo>
                    <a:pt x="10865" y="11778"/>
                    <a:pt x="10956" y="11733"/>
                    <a:pt x="11025" y="11687"/>
                  </a:cubicBezTo>
                  <a:cubicBezTo>
                    <a:pt x="11093" y="11642"/>
                    <a:pt x="11162" y="11619"/>
                    <a:pt x="11230" y="11573"/>
                  </a:cubicBezTo>
                  <a:lnTo>
                    <a:pt x="11276" y="11527"/>
                  </a:lnTo>
                  <a:cubicBezTo>
                    <a:pt x="11322" y="11505"/>
                    <a:pt x="11344" y="11482"/>
                    <a:pt x="11367" y="11459"/>
                  </a:cubicBezTo>
                  <a:cubicBezTo>
                    <a:pt x="11413" y="11436"/>
                    <a:pt x="11459" y="11390"/>
                    <a:pt x="11527" y="11368"/>
                  </a:cubicBezTo>
                  <a:cubicBezTo>
                    <a:pt x="11550" y="11345"/>
                    <a:pt x="11573" y="11322"/>
                    <a:pt x="11618" y="11276"/>
                  </a:cubicBezTo>
                  <a:lnTo>
                    <a:pt x="11641" y="11254"/>
                  </a:lnTo>
                  <a:cubicBezTo>
                    <a:pt x="11687" y="11208"/>
                    <a:pt x="11732" y="11162"/>
                    <a:pt x="11778" y="11139"/>
                  </a:cubicBezTo>
                  <a:cubicBezTo>
                    <a:pt x="11847" y="11094"/>
                    <a:pt x="11892" y="11025"/>
                    <a:pt x="11938" y="10980"/>
                  </a:cubicBezTo>
                  <a:cubicBezTo>
                    <a:pt x="12029" y="10888"/>
                    <a:pt x="12098" y="10774"/>
                    <a:pt x="12143" y="10660"/>
                  </a:cubicBezTo>
                  <a:cubicBezTo>
                    <a:pt x="12166" y="10614"/>
                    <a:pt x="12166" y="10546"/>
                    <a:pt x="12189" y="10500"/>
                  </a:cubicBezTo>
                  <a:cubicBezTo>
                    <a:pt x="12212" y="10432"/>
                    <a:pt x="12235" y="10363"/>
                    <a:pt x="12235" y="10295"/>
                  </a:cubicBezTo>
                  <a:lnTo>
                    <a:pt x="12257" y="10249"/>
                  </a:lnTo>
                  <a:cubicBezTo>
                    <a:pt x="12257" y="10226"/>
                    <a:pt x="12257" y="10204"/>
                    <a:pt x="12235" y="10181"/>
                  </a:cubicBezTo>
                  <a:lnTo>
                    <a:pt x="12257" y="10158"/>
                  </a:lnTo>
                  <a:lnTo>
                    <a:pt x="12257" y="10112"/>
                  </a:lnTo>
                  <a:cubicBezTo>
                    <a:pt x="12303" y="9952"/>
                    <a:pt x="12372" y="9793"/>
                    <a:pt x="12394" y="9633"/>
                  </a:cubicBezTo>
                  <a:lnTo>
                    <a:pt x="12394" y="9587"/>
                  </a:lnTo>
                  <a:lnTo>
                    <a:pt x="12440" y="9427"/>
                  </a:lnTo>
                  <a:cubicBezTo>
                    <a:pt x="12440" y="9336"/>
                    <a:pt x="12463" y="9245"/>
                    <a:pt x="12486" y="9176"/>
                  </a:cubicBezTo>
                  <a:cubicBezTo>
                    <a:pt x="12508" y="9017"/>
                    <a:pt x="12531" y="8857"/>
                    <a:pt x="12554" y="8720"/>
                  </a:cubicBezTo>
                  <a:cubicBezTo>
                    <a:pt x="12554" y="8651"/>
                    <a:pt x="12577" y="8606"/>
                    <a:pt x="12577" y="8537"/>
                  </a:cubicBezTo>
                  <a:cubicBezTo>
                    <a:pt x="12577" y="8469"/>
                    <a:pt x="12577" y="8423"/>
                    <a:pt x="12577" y="8378"/>
                  </a:cubicBezTo>
                  <a:cubicBezTo>
                    <a:pt x="12600" y="8241"/>
                    <a:pt x="12600" y="8126"/>
                    <a:pt x="12600" y="8012"/>
                  </a:cubicBezTo>
                  <a:cubicBezTo>
                    <a:pt x="12623" y="7853"/>
                    <a:pt x="12623" y="7738"/>
                    <a:pt x="12623" y="7647"/>
                  </a:cubicBezTo>
                  <a:cubicBezTo>
                    <a:pt x="12623" y="7624"/>
                    <a:pt x="12623" y="7601"/>
                    <a:pt x="12623" y="7601"/>
                  </a:cubicBezTo>
                  <a:lnTo>
                    <a:pt x="12623" y="7487"/>
                  </a:lnTo>
                  <a:cubicBezTo>
                    <a:pt x="12623" y="7465"/>
                    <a:pt x="12623" y="7442"/>
                    <a:pt x="12623" y="7419"/>
                  </a:cubicBezTo>
                  <a:lnTo>
                    <a:pt x="12600" y="7396"/>
                  </a:lnTo>
                  <a:cubicBezTo>
                    <a:pt x="12600" y="7282"/>
                    <a:pt x="12600" y="7168"/>
                    <a:pt x="12600" y="7054"/>
                  </a:cubicBezTo>
                  <a:lnTo>
                    <a:pt x="12600" y="6940"/>
                  </a:lnTo>
                  <a:cubicBezTo>
                    <a:pt x="12577" y="6803"/>
                    <a:pt x="12577" y="6643"/>
                    <a:pt x="12577" y="6483"/>
                  </a:cubicBezTo>
                  <a:cubicBezTo>
                    <a:pt x="12554" y="6415"/>
                    <a:pt x="12554" y="6369"/>
                    <a:pt x="12554" y="6300"/>
                  </a:cubicBezTo>
                  <a:lnTo>
                    <a:pt x="12531" y="6255"/>
                  </a:lnTo>
                  <a:cubicBezTo>
                    <a:pt x="12531" y="6186"/>
                    <a:pt x="12531" y="6095"/>
                    <a:pt x="12508" y="6027"/>
                  </a:cubicBezTo>
                  <a:cubicBezTo>
                    <a:pt x="12508" y="6004"/>
                    <a:pt x="12508" y="5981"/>
                    <a:pt x="12508" y="5958"/>
                  </a:cubicBezTo>
                  <a:lnTo>
                    <a:pt x="12486" y="5935"/>
                  </a:lnTo>
                  <a:lnTo>
                    <a:pt x="12486" y="5912"/>
                  </a:lnTo>
                  <a:cubicBezTo>
                    <a:pt x="12486" y="5867"/>
                    <a:pt x="12486" y="5844"/>
                    <a:pt x="12486" y="5798"/>
                  </a:cubicBezTo>
                  <a:cubicBezTo>
                    <a:pt x="12463" y="5775"/>
                    <a:pt x="12463" y="5730"/>
                    <a:pt x="12440" y="5707"/>
                  </a:cubicBezTo>
                  <a:lnTo>
                    <a:pt x="12440" y="5616"/>
                  </a:lnTo>
                  <a:lnTo>
                    <a:pt x="12417" y="5547"/>
                  </a:lnTo>
                  <a:lnTo>
                    <a:pt x="12417" y="5524"/>
                  </a:lnTo>
                  <a:lnTo>
                    <a:pt x="12417" y="5502"/>
                  </a:lnTo>
                  <a:lnTo>
                    <a:pt x="12394" y="5456"/>
                  </a:lnTo>
                  <a:cubicBezTo>
                    <a:pt x="12394" y="5433"/>
                    <a:pt x="12394" y="5410"/>
                    <a:pt x="12394" y="5365"/>
                  </a:cubicBezTo>
                  <a:lnTo>
                    <a:pt x="12372" y="5342"/>
                  </a:lnTo>
                  <a:lnTo>
                    <a:pt x="12372" y="5296"/>
                  </a:lnTo>
                  <a:cubicBezTo>
                    <a:pt x="12349" y="5182"/>
                    <a:pt x="12326" y="5091"/>
                    <a:pt x="12303" y="4977"/>
                  </a:cubicBezTo>
                  <a:cubicBezTo>
                    <a:pt x="12280" y="4954"/>
                    <a:pt x="12280" y="4908"/>
                    <a:pt x="12280" y="4885"/>
                  </a:cubicBezTo>
                  <a:lnTo>
                    <a:pt x="12257" y="4862"/>
                  </a:lnTo>
                  <a:lnTo>
                    <a:pt x="12257" y="4840"/>
                  </a:lnTo>
                  <a:lnTo>
                    <a:pt x="12257" y="4794"/>
                  </a:lnTo>
                  <a:lnTo>
                    <a:pt x="12235" y="4748"/>
                  </a:lnTo>
                  <a:cubicBezTo>
                    <a:pt x="12235" y="4725"/>
                    <a:pt x="12235" y="4680"/>
                    <a:pt x="12212" y="4657"/>
                  </a:cubicBezTo>
                  <a:cubicBezTo>
                    <a:pt x="12189" y="4543"/>
                    <a:pt x="12166" y="4429"/>
                    <a:pt x="12120" y="4315"/>
                  </a:cubicBezTo>
                  <a:lnTo>
                    <a:pt x="12120" y="4292"/>
                  </a:lnTo>
                  <a:lnTo>
                    <a:pt x="12120" y="4269"/>
                  </a:lnTo>
                  <a:cubicBezTo>
                    <a:pt x="12075" y="4155"/>
                    <a:pt x="12029" y="4041"/>
                    <a:pt x="11983" y="3881"/>
                  </a:cubicBezTo>
                  <a:cubicBezTo>
                    <a:pt x="11961" y="3835"/>
                    <a:pt x="11961" y="3790"/>
                    <a:pt x="11938" y="3767"/>
                  </a:cubicBezTo>
                  <a:lnTo>
                    <a:pt x="11915" y="3698"/>
                  </a:lnTo>
                  <a:cubicBezTo>
                    <a:pt x="11892" y="3653"/>
                    <a:pt x="11892" y="3630"/>
                    <a:pt x="11869" y="3584"/>
                  </a:cubicBezTo>
                  <a:lnTo>
                    <a:pt x="11869" y="3561"/>
                  </a:lnTo>
                  <a:cubicBezTo>
                    <a:pt x="11847" y="3539"/>
                    <a:pt x="11847" y="3516"/>
                    <a:pt x="11824" y="3493"/>
                  </a:cubicBezTo>
                  <a:cubicBezTo>
                    <a:pt x="11824" y="3447"/>
                    <a:pt x="11801" y="3424"/>
                    <a:pt x="11801" y="3379"/>
                  </a:cubicBezTo>
                  <a:cubicBezTo>
                    <a:pt x="11778" y="3379"/>
                    <a:pt x="11755" y="3356"/>
                    <a:pt x="11755" y="3333"/>
                  </a:cubicBezTo>
                  <a:cubicBezTo>
                    <a:pt x="11755" y="3310"/>
                    <a:pt x="11755" y="3310"/>
                    <a:pt x="11755" y="3310"/>
                  </a:cubicBezTo>
                  <a:cubicBezTo>
                    <a:pt x="11732" y="3287"/>
                    <a:pt x="11710" y="3265"/>
                    <a:pt x="11710" y="3242"/>
                  </a:cubicBezTo>
                  <a:cubicBezTo>
                    <a:pt x="11687" y="3196"/>
                    <a:pt x="11664" y="3173"/>
                    <a:pt x="11664" y="3151"/>
                  </a:cubicBezTo>
                  <a:lnTo>
                    <a:pt x="11641" y="3128"/>
                  </a:lnTo>
                  <a:cubicBezTo>
                    <a:pt x="11618" y="3082"/>
                    <a:pt x="11595" y="3036"/>
                    <a:pt x="11595" y="2991"/>
                  </a:cubicBezTo>
                  <a:cubicBezTo>
                    <a:pt x="11573" y="2945"/>
                    <a:pt x="11550" y="2922"/>
                    <a:pt x="11550" y="2877"/>
                  </a:cubicBezTo>
                  <a:cubicBezTo>
                    <a:pt x="11527" y="2831"/>
                    <a:pt x="11504" y="2808"/>
                    <a:pt x="11504" y="2763"/>
                  </a:cubicBezTo>
                  <a:lnTo>
                    <a:pt x="11481" y="2740"/>
                  </a:lnTo>
                  <a:cubicBezTo>
                    <a:pt x="11481" y="2717"/>
                    <a:pt x="11459" y="2694"/>
                    <a:pt x="11459" y="2671"/>
                  </a:cubicBezTo>
                  <a:cubicBezTo>
                    <a:pt x="11436" y="2648"/>
                    <a:pt x="11436" y="2603"/>
                    <a:pt x="11413" y="2580"/>
                  </a:cubicBezTo>
                  <a:cubicBezTo>
                    <a:pt x="11390" y="2557"/>
                    <a:pt x="11390" y="2534"/>
                    <a:pt x="11390" y="2511"/>
                  </a:cubicBezTo>
                  <a:cubicBezTo>
                    <a:pt x="11367" y="2489"/>
                    <a:pt x="11367" y="2466"/>
                    <a:pt x="11367" y="2443"/>
                  </a:cubicBezTo>
                  <a:cubicBezTo>
                    <a:pt x="11344" y="2397"/>
                    <a:pt x="11322" y="2352"/>
                    <a:pt x="11299" y="2283"/>
                  </a:cubicBezTo>
                  <a:cubicBezTo>
                    <a:pt x="11276" y="2215"/>
                    <a:pt x="11230" y="2146"/>
                    <a:pt x="11207" y="2078"/>
                  </a:cubicBezTo>
                  <a:cubicBezTo>
                    <a:pt x="11162" y="1986"/>
                    <a:pt x="11116" y="1918"/>
                    <a:pt x="11070" y="1849"/>
                  </a:cubicBezTo>
                  <a:cubicBezTo>
                    <a:pt x="11070" y="1827"/>
                    <a:pt x="11048" y="1804"/>
                    <a:pt x="11002" y="1781"/>
                  </a:cubicBezTo>
                  <a:lnTo>
                    <a:pt x="10956" y="1781"/>
                  </a:lnTo>
                  <a:cubicBezTo>
                    <a:pt x="10934" y="1735"/>
                    <a:pt x="10911" y="1713"/>
                    <a:pt x="10888" y="1690"/>
                  </a:cubicBezTo>
                  <a:cubicBezTo>
                    <a:pt x="10865" y="1667"/>
                    <a:pt x="10842" y="1644"/>
                    <a:pt x="10819" y="1644"/>
                  </a:cubicBezTo>
                  <a:lnTo>
                    <a:pt x="10819" y="1621"/>
                  </a:lnTo>
                  <a:cubicBezTo>
                    <a:pt x="10797" y="1598"/>
                    <a:pt x="10774" y="1598"/>
                    <a:pt x="10774" y="1576"/>
                  </a:cubicBezTo>
                  <a:cubicBezTo>
                    <a:pt x="10728" y="1530"/>
                    <a:pt x="10660" y="1484"/>
                    <a:pt x="10614" y="1461"/>
                  </a:cubicBezTo>
                  <a:lnTo>
                    <a:pt x="10568" y="1416"/>
                  </a:lnTo>
                  <a:cubicBezTo>
                    <a:pt x="10545" y="1370"/>
                    <a:pt x="10523" y="1370"/>
                    <a:pt x="10523" y="1347"/>
                  </a:cubicBezTo>
                  <a:cubicBezTo>
                    <a:pt x="10477" y="1302"/>
                    <a:pt x="10431" y="1279"/>
                    <a:pt x="10386" y="1233"/>
                  </a:cubicBezTo>
                  <a:lnTo>
                    <a:pt x="10363" y="1233"/>
                  </a:lnTo>
                  <a:lnTo>
                    <a:pt x="10340" y="1210"/>
                  </a:lnTo>
                  <a:cubicBezTo>
                    <a:pt x="10226" y="1119"/>
                    <a:pt x="10112" y="1051"/>
                    <a:pt x="10021" y="959"/>
                  </a:cubicBezTo>
                  <a:cubicBezTo>
                    <a:pt x="9975" y="936"/>
                    <a:pt x="9906" y="891"/>
                    <a:pt x="9861" y="845"/>
                  </a:cubicBezTo>
                  <a:cubicBezTo>
                    <a:pt x="9792" y="800"/>
                    <a:pt x="9724" y="754"/>
                    <a:pt x="9678" y="731"/>
                  </a:cubicBezTo>
                  <a:cubicBezTo>
                    <a:pt x="9632" y="685"/>
                    <a:pt x="9564" y="663"/>
                    <a:pt x="9518" y="640"/>
                  </a:cubicBezTo>
                  <a:lnTo>
                    <a:pt x="9473" y="617"/>
                  </a:lnTo>
                  <a:cubicBezTo>
                    <a:pt x="9404" y="571"/>
                    <a:pt x="9336" y="548"/>
                    <a:pt x="9244" y="503"/>
                  </a:cubicBezTo>
                  <a:cubicBezTo>
                    <a:pt x="9222" y="503"/>
                    <a:pt x="9176" y="480"/>
                    <a:pt x="9153" y="480"/>
                  </a:cubicBezTo>
                  <a:lnTo>
                    <a:pt x="9130" y="457"/>
                  </a:lnTo>
                  <a:lnTo>
                    <a:pt x="9062" y="434"/>
                  </a:lnTo>
                  <a:lnTo>
                    <a:pt x="8971" y="412"/>
                  </a:lnTo>
                  <a:lnTo>
                    <a:pt x="8879" y="366"/>
                  </a:lnTo>
                  <a:cubicBezTo>
                    <a:pt x="8765" y="320"/>
                    <a:pt x="8628" y="275"/>
                    <a:pt x="8514" y="252"/>
                  </a:cubicBezTo>
                  <a:lnTo>
                    <a:pt x="8446" y="229"/>
                  </a:lnTo>
                  <a:cubicBezTo>
                    <a:pt x="8331" y="206"/>
                    <a:pt x="8240" y="183"/>
                    <a:pt x="8149" y="160"/>
                  </a:cubicBezTo>
                  <a:cubicBezTo>
                    <a:pt x="8058" y="138"/>
                    <a:pt x="7989" y="115"/>
                    <a:pt x="7898" y="115"/>
                  </a:cubicBezTo>
                  <a:cubicBezTo>
                    <a:pt x="7852" y="92"/>
                    <a:pt x="7806" y="92"/>
                    <a:pt x="7761" y="92"/>
                  </a:cubicBezTo>
                  <a:lnTo>
                    <a:pt x="7715" y="69"/>
                  </a:lnTo>
                  <a:cubicBezTo>
                    <a:pt x="7578" y="46"/>
                    <a:pt x="7464" y="23"/>
                    <a:pt x="7327" y="23"/>
                  </a:cubicBezTo>
                  <a:cubicBezTo>
                    <a:pt x="7236" y="1"/>
                    <a:pt x="7167" y="1"/>
                    <a:pt x="70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 name="Google Shape;9750;p58"/>
            <p:cNvSpPr/>
            <p:nvPr/>
          </p:nvSpPr>
          <p:spPr>
            <a:xfrm>
              <a:off x="4988341" y="2983533"/>
              <a:ext cx="599945" cy="634376"/>
            </a:xfrm>
            <a:custGeom>
              <a:avLst/>
              <a:gdLst/>
              <a:ahLst/>
              <a:cxnLst/>
              <a:rect l="l" t="t" r="r" b="b"/>
              <a:pathLst>
                <a:path w="12737" h="13468" extrusionOk="0">
                  <a:moveTo>
                    <a:pt x="6962" y="1"/>
                  </a:moveTo>
                  <a:cubicBezTo>
                    <a:pt x="6802" y="1"/>
                    <a:pt x="6620" y="24"/>
                    <a:pt x="6506" y="24"/>
                  </a:cubicBezTo>
                  <a:cubicBezTo>
                    <a:pt x="6414" y="24"/>
                    <a:pt x="6346" y="46"/>
                    <a:pt x="6277" y="46"/>
                  </a:cubicBezTo>
                  <a:cubicBezTo>
                    <a:pt x="6209" y="46"/>
                    <a:pt x="6118" y="69"/>
                    <a:pt x="6072" y="92"/>
                  </a:cubicBezTo>
                  <a:cubicBezTo>
                    <a:pt x="5981" y="92"/>
                    <a:pt x="5867" y="138"/>
                    <a:pt x="5752" y="183"/>
                  </a:cubicBezTo>
                  <a:cubicBezTo>
                    <a:pt x="5730" y="183"/>
                    <a:pt x="5707" y="206"/>
                    <a:pt x="5661" y="206"/>
                  </a:cubicBezTo>
                  <a:cubicBezTo>
                    <a:pt x="5638" y="275"/>
                    <a:pt x="5593" y="298"/>
                    <a:pt x="5524" y="320"/>
                  </a:cubicBezTo>
                  <a:cubicBezTo>
                    <a:pt x="5501" y="320"/>
                    <a:pt x="5501" y="320"/>
                    <a:pt x="5478" y="343"/>
                  </a:cubicBezTo>
                  <a:cubicBezTo>
                    <a:pt x="5410" y="389"/>
                    <a:pt x="5342" y="435"/>
                    <a:pt x="5250" y="480"/>
                  </a:cubicBezTo>
                  <a:lnTo>
                    <a:pt x="5227" y="480"/>
                  </a:lnTo>
                  <a:cubicBezTo>
                    <a:pt x="5182" y="503"/>
                    <a:pt x="5159" y="526"/>
                    <a:pt x="5113" y="571"/>
                  </a:cubicBezTo>
                  <a:cubicBezTo>
                    <a:pt x="4999" y="640"/>
                    <a:pt x="4862" y="708"/>
                    <a:pt x="4748" y="800"/>
                  </a:cubicBezTo>
                  <a:cubicBezTo>
                    <a:pt x="4702" y="823"/>
                    <a:pt x="4657" y="845"/>
                    <a:pt x="4634" y="868"/>
                  </a:cubicBezTo>
                  <a:lnTo>
                    <a:pt x="4565" y="914"/>
                  </a:lnTo>
                  <a:lnTo>
                    <a:pt x="4543" y="914"/>
                  </a:lnTo>
                  <a:lnTo>
                    <a:pt x="4520" y="937"/>
                  </a:lnTo>
                  <a:cubicBezTo>
                    <a:pt x="4474" y="982"/>
                    <a:pt x="4429" y="1005"/>
                    <a:pt x="4383" y="1028"/>
                  </a:cubicBezTo>
                  <a:lnTo>
                    <a:pt x="4269" y="1119"/>
                  </a:lnTo>
                  <a:lnTo>
                    <a:pt x="4018" y="1302"/>
                  </a:lnTo>
                  <a:cubicBezTo>
                    <a:pt x="3949" y="1348"/>
                    <a:pt x="3881" y="1416"/>
                    <a:pt x="3789" y="1462"/>
                  </a:cubicBezTo>
                  <a:lnTo>
                    <a:pt x="3767" y="1507"/>
                  </a:lnTo>
                  <a:cubicBezTo>
                    <a:pt x="3721" y="1530"/>
                    <a:pt x="3675" y="1553"/>
                    <a:pt x="3630" y="1599"/>
                  </a:cubicBezTo>
                  <a:lnTo>
                    <a:pt x="3607" y="1621"/>
                  </a:lnTo>
                  <a:cubicBezTo>
                    <a:pt x="3561" y="1644"/>
                    <a:pt x="3516" y="1690"/>
                    <a:pt x="3447" y="1736"/>
                  </a:cubicBezTo>
                  <a:cubicBezTo>
                    <a:pt x="3424" y="1758"/>
                    <a:pt x="3379" y="1804"/>
                    <a:pt x="3333" y="1827"/>
                  </a:cubicBezTo>
                  <a:lnTo>
                    <a:pt x="3310" y="1850"/>
                  </a:lnTo>
                  <a:lnTo>
                    <a:pt x="3287" y="1873"/>
                  </a:lnTo>
                  <a:lnTo>
                    <a:pt x="3219" y="1941"/>
                  </a:lnTo>
                  <a:cubicBezTo>
                    <a:pt x="3127" y="2009"/>
                    <a:pt x="3036" y="2101"/>
                    <a:pt x="2945" y="2169"/>
                  </a:cubicBezTo>
                  <a:lnTo>
                    <a:pt x="2922" y="2192"/>
                  </a:lnTo>
                  <a:cubicBezTo>
                    <a:pt x="2876" y="2215"/>
                    <a:pt x="2854" y="2215"/>
                    <a:pt x="2831" y="2238"/>
                  </a:cubicBezTo>
                  <a:cubicBezTo>
                    <a:pt x="2739" y="2306"/>
                    <a:pt x="2648" y="2397"/>
                    <a:pt x="2580" y="2489"/>
                  </a:cubicBezTo>
                  <a:lnTo>
                    <a:pt x="2488" y="2557"/>
                  </a:lnTo>
                  <a:cubicBezTo>
                    <a:pt x="2443" y="2603"/>
                    <a:pt x="2397" y="2649"/>
                    <a:pt x="2351" y="2694"/>
                  </a:cubicBezTo>
                  <a:cubicBezTo>
                    <a:pt x="2329" y="2740"/>
                    <a:pt x="2283" y="2763"/>
                    <a:pt x="2260" y="2786"/>
                  </a:cubicBezTo>
                  <a:cubicBezTo>
                    <a:pt x="2192" y="2854"/>
                    <a:pt x="2123" y="2922"/>
                    <a:pt x="2078" y="2968"/>
                  </a:cubicBezTo>
                  <a:cubicBezTo>
                    <a:pt x="1941" y="3128"/>
                    <a:pt x="1849" y="3265"/>
                    <a:pt x="1758" y="3402"/>
                  </a:cubicBezTo>
                  <a:cubicBezTo>
                    <a:pt x="1735" y="3425"/>
                    <a:pt x="1712" y="3470"/>
                    <a:pt x="1689" y="3493"/>
                  </a:cubicBezTo>
                  <a:lnTo>
                    <a:pt x="1667" y="3516"/>
                  </a:lnTo>
                  <a:lnTo>
                    <a:pt x="1644" y="3539"/>
                  </a:lnTo>
                  <a:cubicBezTo>
                    <a:pt x="1621" y="3562"/>
                    <a:pt x="1621" y="3607"/>
                    <a:pt x="1598" y="3630"/>
                  </a:cubicBezTo>
                  <a:lnTo>
                    <a:pt x="1575" y="3653"/>
                  </a:lnTo>
                  <a:cubicBezTo>
                    <a:pt x="1484" y="3767"/>
                    <a:pt x="1393" y="3881"/>
                    <a:pt x="1301" y="3995"/>
                  </a:cubicBezTo>
                  <a:cubicBezTo>
                    <a:pt x="1256" y="4064"/>
                    <a:pt x="1210" y="4132"/>
                    <a:pt x="1165" y="4201"/>
                  </a:cubicBezTo>
                  <a:cubicBezTo>
                    <a:pt x="1142" y="4246"/>
                    <a:pt x="1119" y="4292"/>
                    <a:pt x="1073" y="4338"/>
                  </a:cubicBezTo>
                  <a:lnTo>
                    <a:pt x="1050" y="4383"/>
                  </a:lnTo>
                  <a:cubicBezTo>
                    <a:pt x="982" y="4520"/>
                    <a:pt x="891" y="4657"/>
                    <a:pt x="822" y="4794"/>
                  </a:cubicBezTo>
                  <a:cubicBezTo>
                    <a:pt x="754" y="4908"/>
                    <a:pt x="685" y="5045"/>
                    <a:pt x="617" y="5205"/>
                  </a:cubicBezTo>
                  <a:cubicBezTo>
                    <a:pt x="548" y="5342"/>
                    <a:pt x="503" y="5479"/>
                    <a:pt x="434" y="5616"/>
                  </a:cubicBezTo>
                  <a:lnTo>
                    <a:pt x="434" y="5639"/>
                  </a:lnTo>
                  <a:cubicBezTo>
                    <a:pt x="388" y="5776"/>
                    <a:pt x="343" y="5890"/>
                    <a:pt x="320" y="6027"/>
                  </a:cubicBezTo>
                  <a:cubicBezTo>
                    <a:pt x="297" y="6072"/>
                    <a:pt x="274" y="6141"/>
                    <a:pt x="251" y="6209"/>
                  </a:cubicBezTo>
                  <a:cubicBezTo>
                    <a:pt x="229" y="6278"/>
                    <a:pt x="206" y="6346"/>
                    <a:pt x="206" y="6415"/>
                  </a:cubicBezTo>
                  <a:cubicBezTo>
                    <a:pt x="160" y="6529"/>
                    <a:pt x="160" y="6643"/>
                    <a:pt x="137" y="6780"/>
                  </a:cubicBezTo>
                  <a:lnTo>
                    <a:pt x="137" y="6848"/>
                  </a:lnTo>
                  <a:lnTo>
                    <a:pt x="115" y="6871"/>
                  </a:lnTo>
                  <a:cubicBezTo>
                    <a:pt x="115" y="6917"/>
                    <a:pt x="115" y="6963"/>
                    <a:pt x="115" y="6985"/>
                  </a:cubicBezTo>
                  <a:cubicBezTo>
                    <a:pt x="92" y="7031"/>
                    <a:pt x="92" y="7077"/>
                    <a:pt x="92" y="7099"/>
                  </a:cubicBezTo>
                  <a:cubicBezTo>
                    <a:pt x="23" y="7122"/>
                    <a:pt x="0" y="7191"/>
                    <a:pt x="0" y="7236"/>
                  </a:cubicBezTo>
                  <a:lnTo>
                    <a:pt x="23" y="7282"/>
                  </a:lnTo>
                  <a:cubicBezTo>
                    <a:pt x="23" y="7351"/>
                    <a:pt x="46" y="7396"/>
                    <a:pt x="69" y="7442"/>
                  </a:cubicBezTo>
                  <a:cubicBezTo>
                    <a:pt x="69" y="7510"/>
                    <a:pt x="92" y="7579"/>
                    <a:pt x="115" y="7647"/>
                  </a:cubicBezTo>
                  <a:lnTo>
                    <a:pt x="137" y="7739"/>
                  </a:lnTo>
                  <a:cubicBezTo>
                    <a:pt x="183" y="7853"/>
                    <a:pt x="229" y="7990"/>
                    <a:pt x="274" y="8104"/>
                  </a:cubicBezTo>
                  <a:lnTo>
                    <a:pt x="274" y="8127"/>
                  </a:lnTo>
                  <a:lnTo>
                    <a:pt x="297" y="8149"/>
                  </a:lnTo>
                  <a:cubicBezTo>
                    <a:pt x="320" y="8195"/>
                    <a:pt x="343" y="8241"/>
                    <a:pt x="343" y="8286"/>
                  </a:cubicBezTo>
                  <a:lnTo>
                    <a:pt x="366" y="8332"/>
                  </a:lnTo>
                  <a:cubicBezTo>
                    <a:pt x="388" y="8401"/>
                    <a:pt x="411" y="8446"/>
                    <a:pt x="434" y="8492"/>
                  </a:cubicBezTo>
                  <a:cubicBezTo>
                    <a:pt x="457" y="8560"/>
                    <a:pt x="480" y="8629"/>
                    <a:pt x="525" y="8674"/>
                  </a:cubicBezTo>
                  <a:lnTo>
                    <a:pt x="525" y="8720"/>
                  </a:lnTo>
                  <a:lnTo>
                    <a:pt x="571" y="8789"/>
                  </a:lnTo>
                  <a:lnTo>
                    <a:pt x="594" y="8811"/>
                  </a:lnTo>
                  <a:cubicBezTo>
                    <a:pt x="594" y="8834"/>
                    <a:pt x="617" y="8857"/>
                    <a:pt x="617" y="8880"/>
                  </a:cubicBezTo>
                  <a:cubicBezTo>
                    <a:pt x="754" y="9154"/>
                    <a:pt x="913" y="9382"/>
                    <a:pt x="1073" y="9610"/>
                  </a:cubicBezTo>
                  <a:cubicBezTo>
                    <a:pt x="1187" y="9747"/>
                    <a:pt x="1301" y="9884"/>
                    <a:pt x="1393" y="10044"/>
                  </a:cubicBezTo>
                  <a:cubicBezTo>
                    <a:pt x="1461" y="10112"/>
                    <a:pt x="1530" y="10204"/>
                    <a:pt x="1621" y="10295"/>
                  </a:cubicBezTo>
                  <a:cubicBezTo>
                    <a:pt x="1689" y="10386"/>
                    <a:pt x="1758" y="10478"/>
                    <a:pt x="1826" y="10569"/>
                  </a:cubicBezTo>
                  <a:cubicBezTo>
                    <a:pt x="1918" y="10660"/>
                    <a:pt x="1986" y="10752"/>
                    <a:pt x="2078" y="10843"/>
                  </a:cubicBezTo>
                  <a:cubicBezTo>
                    <a:pt x="2237" y="11025"/>
                    <a:pt x="2420" y="11231"/>
                    <a:pt x="2648" y="11413"/>
                  </a:cubicBezTo>
                  <a:cubicBezTo>
                    <a:pt x="2671" y="11436"/>
                    <a:pt x="2717" y="11482"/>
                    <a:pt x="2762" y="11505"/>
                  </a:cubicBezTo>
                  <a:lnTo>
                    <a:pt x="2808" y="11550"/>
                  </a:lnTo>
                  <a:cubicBezTo>
                    <a:pt x="2831" y="11573"/>
                    <a:pt x="2876" y="11596"/>
                    <a:pt x="2899" y="11619"/>
                  </a:cubicBezTo>
                  <a:lnTo>
                    <a:pt x="2968" y="11665"/>
                  </a:lnTo>
                  <a:cubicBezTo>
                    <a:pt x="3105" y="11779"/>
                    <a:pt x="3219" y="11870"/>
                    <a:pt x="3333" y="11938"/>
                  </a:cubicBezTo>
                  <a:cubicBezTo>
                    <a:pt x="3401" y="11984"/>
                    <a:pt x="3470" y="12030"/>
                    <a:pt x="3561" y="12075"/>
                  </a:cubicBezTo>
                  <a:lnTo>
                    <a:pt x="3607" y="12121"/>
                  </a:lnTo>
                  <a:lnTo>
                    <a:pt x="3744" y="12190"/>
                  </a:lnTo>
                  <a:lnTo>
                    <a:pt x="3812" y="12258"/>
                  </a:lnTo>
                  <a:cubicBezTo>
                    <a:pt x="3904" y="12304"/>
                    <a:pt x="4018" y="12395"/>
                    <a:pt x="4132" y="12463"/>
                  </a:cubicBezTo>
                  <a:cubicBezTo>
                    <a:pt x="4360" y="12578"/>
                    <a:pt x="4588" y="12692"/>
                    <a:pt x="4839" y="12829"/>
                  </a:cubicBezTo>
                  <a:lnTo>
                    <a:pt x="4839" y="12806"/>
                  </a:lnTo>
                  <a:cubicBezTo>
                    <a:pt x="4954" y="12874"/>
                    <a:pt x="5090" y="12943"/>
                    <a:pt x="5227" y="12988"/>
                  </a:cubicBezTo>
                  <a:cubicBezTo>
                    <a:pt x="5319" y="13011"/>
                    <a:pt x="5410" y="13057"/>
                    <a:pt x="5501" y="13080"/>
                  </a:cubicBezTo>
                  <a:lnTo>
                    <a:pt x="5638" y="13125"/>
                  </a:lnTo>
                  <a:cubicBezTo>
                    <a:pt x="5798" y="13194"/>
                    <a:pt x="5935" y="13217"/>
                    <a:pt x="6049" y="13239"/>
                  </a:cubicBezTo>
                  <a:cubicBezTo>
                    <a:pt x="6163" y="13262"/>
                    <a:pt x="6255" y="13285"/>
                    <a:pt x="6346" y="13285"/>
                  </a:cubicBezTo>
                  <a:lnTo>
                    <a:pt x="6369" y="13308"/>
                  </a:lnTo>
                  <a:lnTo>
                    <a:pt x="6506" y="13308"/>
                  </a:lnTo>
                  <a:lnTo>
                    <a:pt x="6528" y="13331"/>
                  </a:lnTo>
                  <a:lnTo>
                    <a:pt x="6597" y="13331"/>
                  </a:lnTo>
                  <a:lnTo>
                    <a:pt x="6620" y="13354"/>
                  </a:lnTo>
                  <a:lnTo>
                    <a:pt x="6665" y="13354"/>
                  </a:lnTo>
                  <a:cubicBezTo>
                    <a:pt x="6802" y="13376"/>
                    <a:pt x="6939" y="13399"/>
                    <a:pt x="7076" y="13422"/>
                  </a:cubicBezTo>
                  <a:cubicBezTo>
                    <a:pt x="7168" y="13422"/>
                    <a:pt x="7282" y="13422"/>
                    <a:pt x="7396" y="13445"/>
                  </a:cubicBezTo>
                  <a:lnTo>
                    <a:pt x="7487" y="13445"/>
                  </a:lnTo>
                  <a:cubicBezTo>
                    <a:pt x="7601" y="13445"/>
                    <a:pt x="7715" y="13468"/>
                    <a:pt x="7784" y="13468"/>
                  </a:cubicBezTo>
                  <a:lnTo>
                    <a:pt x="7898" y="13468"/>
                  </a:lnTo>
                  <a:cubicBezTo>
                    <a:pt x="7966" y="13445"/>
                    <a:pt x="8035" y="13445"/>
                    <a:pt x="8103" y="13445"/>
                  </a:cubicBezTo>
                  <a:lnTo>
                    <a:pt x="8126" y="13445"/>
                  </a:lnTo>
                  <a:cubicBezTo>
                    <a:pt x="8172" y="13445"/>
                    <a:pt x="8195" y="13422"/>
                    <a:pt x="8240" y="13422"/>
                  </a:cubicBezTo>
                  <a:lnTo>
                    <a:pt x="8446" y="13422"/>
                  </a:lnTo>
                  <a:cubicBezTo>
                    <a:pt x="8469" y="13399"/>
                    <a:pt x="8469" y="13399"/>
                    <a:pt x="8491" y="13399"/>
                  </a:cubicBezTo>
                  <a:lnTo>
                    <a:pt x="8537" y="13399"/>
                  </a:lnTo>
                  <a:cubicBezTo>
                    <a:pt x="8628" y="13399"/>
                    <a:pt x="8697" y="13376"/>
                    <a:pt x="8765" y="13376"/>
                  </a:cubicBezTo>
                  <a:lnTo>
                    <a:pt x="8811" y="13354"/>
                  </a:lnTo>
                  <a:cubicBezTo>
                    <a:pt x="8879" y="13354"/>
                    <a:pt x="8925" y="13354"/>
                    <a:pt x="8994" y="13331"/>
                  </a:cubicBezTo>
                  <a:lnTo>
                    <a:pt x="9016" y="13331"/>
                  </a:lnTo>
                  <a:cubicBezTo>
                    <a:pt x="9085" y="13308"/>
                    <a:pt x="9153" y="13285"/>
                    <a:pt x="9222" y="13285"/>
                  </a:cubicBezTo>
                  <a:lnTo>
                    <a:pt x="9267" y="13262"/>
                  </a:lnTo>
                  <a:lnTo>
                    <a:pt x="9290" y="13262"/>
                  </a:lnTo>
                  <a:cubicBezTo>
                    <a:pt x="9336" y="13239"/>
                    <a:pt x="9382" y="13239"/>
                    <a:pt x="9427" y="13217"/>
                  </a:cubicBezTo>
                  <a:lnTo>
                    <a:pt x="9610" y="13171"/>
                  </a:lnTo>
                  <a:cubicBezTo>
                    <a:pt x="9701" y="13125"/>
                    <a:pt x="9792" y="13103"/>
                    <a:pt x="9884" y="13080"/>
                  </a:cubicBezTo>
                  <a:cubicBezTo>
                    <a:pt x="9929" y="13057"/>
                    <a:pt x="9975" y="13034"/>
                    <a:pt x="10021" y="13011"/>
                  </a:cubicBezTo>
                  <a:cubicBezTo>
                    <a:pt x="10089" y="12988"/>
                    <a:pt x="10135" y="12966"/>
                    <a:pt x="10181" y="12966"/>
                  </a:cubicBezTo>
                  <a:cubicBezTo>
                    <a:pt x="10226" y="12943"/>
                    <a:pt x="10295" y="12920"/>
                    <a:pt x="10363" y="12920"/>
                  </a:cubicBezTo>
                  <a:cubicBezTo>
                    <a:pt x="10386" y="12920"/>
                    <a:pt x="10409" y="12897"/>
                    <a:pt x="10454" y="12897"/>
                  </a:cubicBezTo>
                  <a:cubicBezTo>
                    <a:pt x="10477" y="12897"/>
                    <a:pt x="10500" y="12874"/>
                    <a:pt x="10500" y="12874"/>
                  </a:cubicBezTo>
                  <a:cubicBezTo>
                    <a:pt x="10546" y="12874"/>
                    <a:pt x="10546" y="12874"/>
                    <a:pt x="10591" y="12829"/>
                  </a:cubicBezTo>
                  <a:cubicBezTo>
                    <a:pt x="10614" y="12829"/>
                    <a:pt x="10637" y="12783"/>
                    <a:pt x="10660" y="12737"/>
                  </a:cubicBezTo>
                  <a:cubicBezTo>
                    <a:pt x="10683" y="12669"/>
                    <a:pt x="10637" y="12600"/>
                    <a:pt x="10591" y="12555"/>
                  </a:cubicBezTo>
                  <a:cubicBezTo>
                    <a:pt x="10569" y="12555"/>
                    <a:pt x="10546" y="12555"/>
                    <a:pt x="10546" y="12532"/>
                  </a:cubicBezTo>
                  <a:lnTo>
                    <a:pt x="10523" y="12486"/>
                  </a:lnTo>
                  <a:lnTo>
                    <a:pt x="10500" y="12463"/>
                  </a:lnTo>
                  <a:lnTo>
                    <a:pt x="10477" y="12395"/>
                  </a:lnTo>
                  <a:lnTo>
                    <a:pt x="10477" y="12349"/>
                  </a:lnTo>
                  <a:lnTo>
                    <a:pt x="10454" y="12304"/>
                  </a:lnTo>
                  <a:cubicBezTo>
                    <a:pt x="10432" y="12258"/>
                    <a:pt x="10432" y="12212"/>
                    <a:pt x="10409" y="12167"/>
                  </a:cubicBezTo>
                  <a:lnTo>
                    <a:pt x="10409" y="12144"/>
                  </a:lnTo>
                  <a:cubicBezTo>
                    <a:pt x="10386" y="12053"/>
                    <a:pt x="10363" y="11984"/>
                    <a:pt x="10363" y="11916"/>
                  </a:cubicBezTo>
                  <a:cubicBezTo>
                    <a:pt x="10340" y="11847"/>
                    <a:pt x="10340" y="11779"/>
                    <a:pt x="10340" y="11710"/>
                  </a:cubicBezTo>
                  <a:cubicBezTo>
                    <a:pt x="10340" y="11665"/>
                    <a:pt x="10340" y="11619"/>
                    <a:pt x="10363" y="11573"/>
                  </a:cubicBezTo>
                  <a:cubicBezTo>
                    <a:pt x="10386" y="11459"/>
                    <a:pt x="10409" y="11345"/>
                    <a:pt x="10454" y="11231"/>
                  </a:cubicBezTo>
                  <a:lnTo>
                    <a:pt x="10477" y="11208"/>
                  </a:lnTo>
                  <a:cubicBezTo>
                    <a:pt x="10500" y="11208"/>
                    <a:pt x="10546" y="11185"/>
                    <a:pt x="10569" y="11185"/>
                  </a:cubicBezTo>
                  <a:cubicBezTo>
                    <a:pt x="10591" y="11140"/>
                    <a:pt x="10614" y="11117"/>
                    <a:pt x="10637" y="11094"/>
                  </a:cubicBezTo>
                  <a:lnTo>
                    <a:pt x="10660" y="11071"/>
                  </a:lnTo>
                  <a:lnTo>
                    <a:pt x="10683" y="11071"/>
                  </a:lnTo>
                  <a:cubicBezTo>
                    <a:pt x="10683" y="11048"/>
                    <a:pt x="10705" y="11025"/>
                    <a:pt x="10728" y="11025"/>
                  </a:cubicBezTo>
                  <a:lnTo>
                    <a:pt x="10774" y="10980"/>
                  </a:lnTo>
                  <a:lnTo>
                    <a:pt x="10820" y="10934"/>
                  </a:lnTo>
                  <a:cubicBezTo>
                    <a:pt x="10842" y="10911"/>
                    <a:pt x="10865" y="10888"/>
                    <a:pt x="10888" y="10888"/>
                  </a:cubicBezTo>
                  <a:cubicBezTo>
                    <a:pt x="10934" y="10843"/>
                    <a:pt x="11002" y="10797"/>
                    <a:pt x="11071" y="10729"/>
                  </a:cubicBezTo>
                  <a:lnTo>
                    <a:pt x="11185" y="10637"/>
                  </a:lnTo>
                  <a:lnTo>
                    <a:pt x="11230" y="10592"/>
                  </a:lnTo>
                  <a:cubicBezTo>
                    <a:pt x="11253" y="10569"/>
                    <a:pt x="11276" y="10569"/>
                    <a:pt x="11299" y="10546"/>
                  </a:cubicBezTo>
                  <a:cubicBezTo>
                    <a:pt x="11322" y="10546"/>
                    <a:pt x="11345" y="10546"/>
                    <a:pt x="11367" y="10523"/>
                  </a:cubicBezTo>
                  <a:cubicBezTo>
                    <a:pt x="11413" y="10523"/>
                    <a:pt x="11459" y="10523"/>
                    <a:pt x="11504" y="10500"/>
                  </a:cubicBezTo>
                  <a:cubicBezTo>
                    <a:pt x="11619" y="10432"/>
                    <a:pt x="11687" y="10318"/>
                    <a:pt x="11710" y="10204"/>
                  </a:cubicBezTo>
                  <a:lnTo>
                    <a:pt x="11755" y="10135"/>
                  </a:lnTo>
                  <a:cubicBezTo>
                    <a:pt x="11755" y="10090"/>
                    <a:pt x="11778" y="10044"/>
                    <a:pt x="11801" y="9998"/>
                  </a:cubicBezTo>
                  <a:lnTo>
                    <a:pt x="11824" y="9953"/>
                  </a:lnTo>
                  <a:lnTo>
                    <a:pt x="11824" y="9930"/>
                  </a:lnTo>
                  <a:lnTo>
                    <a:pt x="11824" y="9884"/>
                  </a:lnTo>
                  <a:lnTo>
                    <a:pt x="11847" y="9861"/>
                  </a:lnTo>
                  <a:lnTo>
                    <a:pt x="11870" y="9793"/>
                  </a:lnTo>
                  <a:cubicBezTo>
                    <a:pt x="11892" y="9724"/>
                    <a:pt x="11915" y="9656"/>
                    <a:pt x="11938" y="9587"/>
                  </a:cubicBezTo>
                  <a:lnTo>
                    <a:pt x="11938" y="9565"/>
                  </a:lnTo>
                  <a:cubicBezTo>
                    <a:pt x="11961" y="9519"/>
                    <a:pt x="11984" y="9450"/>
                    <a:pt x="12007" y="9405"/>
                  </a:cubicBezTo>
                  <a:cubicBezTo>
                    <a:pt x="12029" y="9336"/>
                    <a:pt x="12052" y="9245"/>
                    <a:pt x="12075" y="9177"/>
                  </a:cubicBezTo>
                  <a:cubicBezTo>
                    <a:pt x="12098" y="9108"/>
                    <a:pt x="12121" y="9040"/>
                    <a:pt x="12143" y="8971"/>
                  </a:cubicBezTo>
                  <a:cubicBezTo>
                    <a:pt x="12189" y="8811"/>
                    <a:pt x="12212" y="8674"/>
                    <a:pt x="12258" y="8537"/>
                  </a:cubicBezTo>
                  <a:cubicBezTo>
                    <a:pt x="12280" y="8492"/>
                    <a:pt x="12280" y="8423"/>
                    <a:pt x="12303" y="8378"/>
                  </a:cubicBezTo>
                  <a:lnTo>
                    <a:pt x="12326" y="8332"/>
                  </a:lnTo>
                  <a:cubicBezTo>
                    <a:pt x="12326" y="8286"/>
                    <a:pt x="12326" y="8264"/>
                    <a:pt x="12349" y="8241"/>
                  </a:cubicBezTo>
                  <a:lnTo>
                    <a:pt x="12349" y="8195"/>
                  </a:lnTo>
                  <a:lnTo>
                    <a:pt x="12372" y="8104"/>
                  </a:lnTo>
                  <a:cubicBezTo>
                    <a:pt x="12395" y="7990"/>
                    <a:pt x="12440" y="7853"/>
                    <a:pt x="12463" y="7739"/>
                  </a:cubicBezTo>
                  <a:lnTo>
                    <a:pt x="12486" y="7647"/>
                  </a:lnTo>
                  <a:lnTo>
                    <a:pt x="12486" y="7624"/>
                  </a:lnTo>
                  <a:lnTo>
                    <a:pt x="12509" y="7556"/>
                  </a:lnTo>
                  <a:cubicBezTo>
                    <a:pt x="12532" y="7488"/>
                    <a:pt x="12532" y="7419"/>
                    <a:pt x="12554" y="7351"/>
                  </a:cubicBezTo>
                  <a:lnTo>
                    <a:pt x="12577" y="7259"/>
                  </a:lnTo>
                  <a:lnTo>
                    <a:pt x="12577" y="7191"/>
                  </a:lnTo>
                  <a:cubicBezTo>
                    <a:pt x="12600" y="7122"/>
                    <a:pt x="12600" y="7077"/>
                    <a:pt x="12623" y="7031"/>
                  </a:cubicBezTo>
                  <a:lnTo>
                    <a:pt x="12623" y="6963"/>
                  </a:lnTo>
                  <a:lnTo>
                    <a:pt x="12600" y="6985"/>
                  </a:lnTo>
                  <a:cubicBezTo>
                    <a:pt x="12646" y="6917"/>
                    <a:pt x="12646" y="6803"/>
                    <a:pt x="12668" y="6734"/>
                  </a:cubicBezTo>
                  <a:lnTo>
                    <a:pt x="12668" y="6689"/>
                  </a:lnTo>
                  <a:lnTo>
                    <a:pt x="12668" y="6666"/>
                  </a:lnTo>
                  <a:cubicBezTo>
                    <a:pt x="12668" y="6597"/>
                    <a:pt x="12691" y="6529"/>
                    <a:pt x="12714" y="6438"/>
                  </a:cubicBezTo>
                  <a:lnTo>
                    <a:pt x="12714" y="6415"/>
                  </a:lnTo>
                  <a:cubicBezTo>
                    <a:pt x="12737" y="6323"/>
                    <a:pt x="12737" y="6255"/>
                    <a:pt x="12737" y="6186"/>
                  </a:cubicBezTo>
                  <a:cubicBezTo>
                    <a:pt x="12737" y="6118"/>
                    <a:pt x="12737" y="6050"/>
                    <a:pt x="12737" y="5981"/>
                  </a:cubicBezTo>
                  <a:lnTo>
                    <a:pt x="12714" y="5913"/>
                  </a:lnTo>
                  <a:lnTo>
                    <a:pt x="12714" y="5867"/>
                  </a:lnTo>
                  <a:lnTo>
                    <a:pt x="12714" y="5844"/>
                  </a:lnTo>
                  <a:cubicBezTo>
                    <a:pt x="12714" y="5798"/>
                    <a:pt x="12714" y="5730"/>
                    <a:pt x="12691" y="5684"/>
                  </a:cubicBezTo>
                  <a:cubicBezTo>
                    <a:pt x="12691" y="5593"/>
                    <a:pt x="12691" y="5502"/>
                    <a:pt x="12668" y="5433"/>
                  </a:cubicBezTo>
                  <a:cubicBezTo>
                    <a:pt x="12668" y="5365"/>
                    <a:pt x="12668" y="5296"/>
                    <a:pt x="12668" y="5228"/>
                  </a:cubicBezTo>
                  <a:cubicBezTo>
                    <a:pt x="12668" y="5137"/>
                    <a:pt x="12668" y="5068"/>
                    <a:pt x="12646" y="4977"/>
                  </a:cubicBezTo>
                  <a:lnTo>
                    <a:pt x="12646" y="4931"/>
                  </a:lnTo>
                  <a:cubicBezTo>
                    <a:pt x="12646" y="4794"/>
                    <a:pt x="12623" y="4634"/>
                    <a:pt x="12600" y="4520"/>
                  </a:cubicBezTo>
                  <a:cubicBezTo>
                    <a:pt x="12577" y="4406"/>
                    <a:pt x="12554" y="4315"/>
                    <a:pt x="12532" y="4224"/>
                  </a:cubicBezTo>
                  <a:lnTo>
                    <a:pt x="12509" y="4178"/>
                  </a:lnTo>
                  <a:lnTo>
                    <a:pt x="12486" y="4041"/>
                  </a:lnTo>
                  <a:cubicBezTo>
                    <a:pt x="12463" y="4018"/>
                    <a:pt x="12463" y="3972"/>
                    <a:pt x="12440" y="3927"/>
                  </a:cubicBezTo>
                  <a:lnTo>
                    <a:pt x="12440" y="3881"/>
                  </a:lnTo>
                  <a:lnTo>
                    <a:pt x="12417" y="3835"/>
                  </a:lnTo>
                  <a:lnTo>
                    <a:pt x="12417" y="3813"/>
                  </a:lnTo>
                  <a:cubicBezTo>
                    <a:pt x="12395" y="3744"/>
                    <a:pt x="12372" y="3676"/>
                    <a:pt x="12372" y="3630"/>
                  </a:cubicBezTo>
                  <a:cubicBezTo>
                    <a:pt x="12303" y="3470"/>
                    <a:pt x="12258" y="3310"/>
                    <a:pt x="12189" y="3174"/>
                  </a:cubicBezTo>
                  <a:cubicBezTo>
                    <a:pt x="12166" y="3082"/>
                    <a:pt x="12121" y="3014"/>
                    <a:pt x="12075" y="2945"/>
                  </a:cubicBezTo>
                  <a:cubicBezTo>
                    <a:pt x="12052" y="2877"/>
                    <a:pt x="12007" y="2808"/>
                    <a:pt x="11961" y="2740"/>
                  </a:cubicBezTo>
                  <a:cubicBezTo>
                    <a:pt x="11938" y="2671"/>
                    <a:pt x="11892" y="2580"/>
                    <a:pt x="11824" y="2512"/>
                  </a:cubicBezTo>
                  <a:lnTo>
                    <a:pt x="11824" y="2489"/>
                  </a:lnTo>
                  <a:cubicBezTo>
                    <a:pt x="11801" y="2466"/>
                    <a:pt x="11801" y="2466"/>
                    <a:pt x="11801" y="2466"/>
                  </a:cubicBezTo>
                  <a:cubicBezTo>
                    <a:pt x="11755" y="2352"/>
                    <a:pt x="11664" y="2215"/>
                    <a:pt x="11573" y="2101"/>
                  </a:cubicBezTo>
                  <a:cubicBezTo>
                    <a:pt x="11550" y="2055"/>
                    <a:pt x="11504" y="2009"/>
                    <a:pt x="11459" y="1964"/>
                  </a:cubicBezTo>
                  <a:lnTo>
                    <a:pt x="11413" y="1918"/>
                  </a:lnTo>
                  <a:lnTo>
                    <a:pt x="11390" y="1918"/>
                  </a:lnTo>
                  <a:cubicBezTo>
                    <a:pt x="11367" y="1895"/>
                    <a:pt x="11345" y="1850"/>
                    <a:pt x="11322" y="1827"/>
                  </a:cubicBezTo>
                  <a:lnTo>
                    <a:pt x="11253" y="1781"/>
                  </a:lnTo>
                  <a:lnTo>
                    <a:pt x="11185" y="1690"/>
                  </a:lnTo>
                  <a:lnTo>
                    <a:pt x="11139" y="1644"/>
                  </a:lnTo>
                  <a:lnTo>
                    <a:pt x="11071" y="1576"/>
                  </a:lnTo>
                  <a:cubicBezTo>
                    <a:pt x="11048" y="1530"/>
                    <a:pt x="11002" y="1484"/>
                    <a:pt x="10957" y="1439"/>
                  </a:cubicBezTo>
                  <a:lnTo>
                    <a:pt x="10934" y="1416"/>
                  </a:lnTo>
                  <a:cubicBezTo>
                    <a:pt x="10865" y="1370"/>
                    <a:pt x="10820" y="1325"/>
                    <a:pt x="10774" y="1279"/>
                  </a:cubicBezTo>
                  <a:lnTo>
                    <a:pt x="10728" y="1256"/>
                  </a:lnTo>
                  <a:cubicBezTo>
                    <a:pt x="10683" y="1233"/>
                    <a:pt x="10660" y="1211"/>
                    <a:pt x="10637" y="1188"/>
                  </a:cubicBezTo>
                  <a:cubicBezTo>
                    <a:pt x="10591" y="1142"/>
                    <a:pt x="10523" y="1096"/>
                    <a:pt x="10477" y="1074"/>
                  </a:cubicBezTo>
                  <a:cubicBezTo>
                    <a:pt x="10477" y="1051"/>
                    <a:pt x="10454" y="1028"/>
                    <a:pt x="10432" y="1005"/>
                  </a:cubicBezTo>
                  <a:cubicBezTo>
                    <a:pt x="10409" y="959"/>
                    <a:pt x="10363" y="937"/>
                    <a:pt x="10317" y="914"/>
                  </a:cubicBezTo>
                  <a:lnTo>
                    <a:pt x="10272" y="891"/>
                  </a:lnTo>
                  <a:lnTo>
                    <a:pt x="10249" y="868"/>
                  </a:lnTo>
                  <a:cubicBezTo>
                    <a:pt x="10226" y="845"/>
                    <a:pt x="10181" y="845"/>
                    <a:pt x="10158" y="823"/>
                  </a:cubicBezTo>
                  <a:lnTo>
                    <a:pt x="10112" y="800"/>
                  </a:lnTo>
                  <a:lnTo>
                    <a:pt x="10112" y="777"/>
                  </a:lnTo>
                  <a:lnTo>
                    <a:pt x="10089" y="777"/>
                  </a:lnTo>
                  <a:cubicBezTo>
                    <a:pt x="10066" y="754"/>
                    <a:pt x="10044" y="731"/>
                    <a:pt x="9998" y="731"/>
                  </a:cubicBezTo>
                  <a:cubicBezTo>
                    <a:pt x="9975" y="708"/>
                    <a:pt x="9929" y="686"/>
                    <a:pt x="9907" y="686"/>
                  </a:cubicBezTo>
                  <a:lnTo>
                    <a:pt x="9861" y="663"/>
                  </a:lnTo>
                  <a:lnTo>
                    <a:pt x="9838" y="640"/>
                  </a:lnTo>
                  <a:cubicBezTo>
                    <a:pt x="9724" y="594"/>
                    <a:pt x="9610" y="549"/>
                    <a:pt x="9496" y="503"/>
                  </a:cubicBezTo>
                  <a:lnTo>
                    <a:pt x="9382" y="457"/>
                  </a:lnTo>
                  <a:lnTo>
                    <a:pt x="9359" y="435"/>
                  </a:lnTo>
                  <a:cubicBezTo>
                    <a:pt x="9267" y="412"/>
                    <a:pt x="9199" y="366"/>
                    <a:pt x="9131" y="343"/>
                  </a:cubicBezTo>
                  <a:cubicBezTo>
                    <a:pt x="9016" y="298"/>
                    <a:pt x="8879" y="252"/>
                    <a:pt x="8765" y="229"/>
                  </a:cubicBezTo>
                  <a:cubicBezTo>
                    <a:pt x="8697" y="206"/>
                    <a:pt x="8606" y="161"/>
                    <a:pt x="8514" y="161"/>
                  </a:cubicBezTo>
                  <a:lnTo>
                    <a:pt x="8446" y="138"/>
                  </a:lnTo>
                  <a:lnTo>
                    <a:pt x="8400" y="138"/>
                  </a:lnTo>
                  <a:lnTo>
                    <a:pt x="8377" y="115"/>
                  </a:lnTo>
                  <a:lnTo>
                    <a:pt x="8354" y="115"/>
                  </a:lnTo>
                  <a:cubicBezTo>
                    <a:pt x="8286" y="92"/>
                    <a:pt x="8218" y="92"/>
                    <a:pt x="8149" y="92"/>
                  </a:cubicBezTo>
                  <a:cubicBezTo>
                    <a:pt x="8058" y="69"/>
                    <a:pt x="7989" y="69"/>
                    <a:pt x="7898" y="69"/>
                  </a:cubicBezTo>
                  <a:lnTo>
                    <a:pt x="7807" y="46"/>
                  </a:lnTo>
                  <a:cubicBezTo>
                    <a:pt x="7693" y="24"/>
                    <a:pt x="7578" y="24"/>
                    <a:pt x="7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 name="Google Shape;9751;p58"/>
            <p:cNvSpPr/>
            <p:nvPr/>
          </p:nvSpPr>
          <p:spPr>
            <a:xfrm>
              <a:off x="5131350" y="3622216"/>
              <a:ext cx="655855" cy="549404"/>
            </a:xfrm>
            <a:custGeom>
              <a:avLst/>
              <a:gdLst/>
              <a:ahLst/>
              <a:cxnLst/>
              <a:rect l="l" t="t" r="r" b="b"/>
              <a:pathLst>
                <a:path w="13924" h="11664" extrusionOk="0">
                  <a:moveTo>
                    <a:pt x="8354" y="0"/>
                  </a:moveTo>
                  <a:cubicBezTo>
                    <a:pt x="8309" y="0"/>
                    <a:pt x="8286" y="23"/>
                    <a:pt x="8263" y="46"/>
                  </a:cubicBezTo>
                  <a:cubicBezTo>
                    <a:pt x="8240" y="91"/>
                    <a:pt x="8217" y="160"/>
                    <a:pt x="8172" y="205"/>
                  </a:cubicBezTo>
                  <a:cubicBezTo>
                    <a:pt x="8103" y="274"/>
                    <a:pt x="8058" y="320"/>
                    <a:pt x="7989" y="388"/>
                  </a:cubicBezTo>
                  <a:lnTo>
                    <a:pt x="7943" y="388"/>
                  </a:lnTo>
                  <a:cubicBezTo>
                    <a:pt x="7898" y="434"/>
                    <a:pt x="7829" y="479"/>
                    <a:pt x="7784" y="525"/>
                  </a:cubicBezTo>
                  <a:cubicBezTo>
                    <a:pt x="7715" y="571"/>
                    <a:pt x="7647" y="616"/>
                    <a:pt x="7601" y="662"/>
                  </a:cubicBezTo>
                  <a:cubicBezTo>
                    <a:pt x="7533" y="708"/>
                    <a:pt x="7487" y="753"/>
                    <a:pt x="7418" y="776"/>
                  </a:cubicBezTo>
                  <a:lnTo>
                    <a:pt x="7350" y="845"/>
                  </a:lnTo>
                  <a:cubicBezTo>
                    <a:pt x="7304" y="890"/>
                    <a:pt x="7236" y="913"/>
                    <a:pt x="7190" y="959"/>
                  </a:cubicBezTo>
                  <a:cubicBezTo>
                    <a:pt x="7167" y="959"/>
                    <a:pt x="7145" y="982"/>
                    <a:pt x="7145" y="982"/>
                  </a:cubicBezTo>
                  <a:cubicBezTo>
                    <a:pt x="7076" y="1027"/>
                    <a:pt x="7008" y="1073"/>
                    <a:pt x="6939" y="1096"/>
                  </a:cubicBezTo>
                  <a:lnTo>
                    <a:pt x="6871" y="1141"/>
                  </a:lnTo>
                  <a:lnTo>
                    <a:pt x="6825" y="1164"/>
                  </a:lnTo>
                  <a:cubicBezTo>
                    <a:pt x="6734" y="1210"/>
                    <a:pt x="6620" y="1255"/>
                    <a:pt x="6528" y="1301"/>
                  </a:cubicBezTo>
                  <a:cubicBezTo>
                    <a:pt x="6483" y="1301"/>
                    <a:pt x="6437" y="1324"/>
                    <a:pt x="6391" y="1347"/>
                  </a:cubicBezTo>
                  <a:cubicBezTo>
                    <a:pt x="6368" y="1347"/>
                    <a:pt x="6346" y="1370"/>
                    <a:pt x="6323" y="1370"/>
                  </a:cubicBezTo>
                  <a:cubicBezTo>
                    <a:pt x="6277" y="1370"/>
                    <a:pt x="6254" y="1392"/>
                    <a:pt x="6231" y="1392"/>
                  </a:cubicBezTo>
                  <a:cubicBezTo>
                    <a:pt x="6186" y="1415"/>
                    <a:pt x="6140" y="1415"/>
                    <a:pt x="6095" y="1438"/>
                  </a:cubicBezTo>
                  <a:lnTo>
                    <a:pt x="6072" y="1438"/>
                  </a:lnTo>
                  <a:lnTo>
                    <a:pt x="6026" y="1461"/>
                  </a:lnTo>
                  <a:cubicBezTo>
                    <a:pt x="5980" y="1484"/>
                    <a:pt x="5935" y="1484"/>
                    <a:pt x="5889" y="1507"/>
                  </a:cubicBezTo>
                  <a:cubicBezTo>
                    <a:pt x="5843" y="1507"/>
                    <a:pt x="5775" y="1507"/>
                    <a:pt x="5729" y="1529"/>
                  </a:cubicBezTo>
                  <a:lnTo>
                    <a:pt x="5638" y="1529"/>
                  </a:lnTo>
                  <a:lnTo>
                    <a:pt x="5570" y="1552"/>
                  </a:lnTo>
                  <a:lnTo>
                    <a:pt x="5501" y="1552"/>
                  </a:lnTo>
                  <a:cubicBezTo>
                    <a:pt x="5410" y="1575"/>
                    <a:pt x="5341" y="1575"/>
                    <a:pt x="5250" y="1598"/>
                  </a:cubicBezTo>
                  <a:lnTo>
                    <a:pt x="5045" y="1598"/>
                  </a:lnTo>
                  <a:cubicBezTo>
                    <a:pt x="4976" y="1598"/>
                    <a:pt x="4908" y="1621"/>
                    <a:pt x="4839" y="1621"/>
                  </a:cubicBezTo>
                  <a:cubicBezTo>
                    <a:pt x="4679" y="1621"/>
                    <a:pt x="4542" y="1643"/>
                    <a:pt x="4405" y="1643"/>
                  </a:cubicBezTo>
                  <a:lnTo>
                    <a:pt x="4177" y="1643"/>
                  </a:lnTo>
                  <a:cubicBezTo>
                    <a:pt x="4109" y="1643"/>
                    <a:pt x="4063" y="1643"/>
                    <a:pt x="3995" y="1621"/>
                  </a:cubicBezTo>
                  <a:lnTo>
                    <a:pt x="3721" y="1621"/>
                  </a:lnTo>
                  <a:cubicBezTo>
                    <a:pt x="3652" y="1621"/>
                    <a:pt x="3561" y="1598"/>
                    <a:pt x="3492" y="1598"/>
                  </a:cubicBezTo>
                  <a:cubicBezTo>
                    <a:pt x="3401" y="1575"/>
                    <a:pt x="3310" y="1575"/>
                    <a:pt x="3219" y="1552"/>
                  </a:cubicBezTo>
                  <a:cubicBezTo>
                    <a:pt x="3013" y="1529"/>
                    <a:pt x="2831" y="1507"/>
                    <a:pt x="2648" y="1461"/>
                  </a:cubicBezTo>
                  <a:cubicBezTo>
                    <a:pt x="2579" y="1461"/>
                    <a:pt x="2488" y="1438"/>
                    <a:pt x="2420" y="1415"/>
                  </a:cubicBezTo>
                  <a:cubicBezTo>
                    <a:pt x="2351" y="1415"/>
                    <a:pt x="2306" y="1392"/>
                    <a:pt x="2260" y="1392"/>
                  </a:cubicBezTo>
                  <a:cubicBezTo>
                    <a:pt x="2214" y="1370"/>
                    <a:pt x="2146" y="1370"/>
                    <a:pt x="2100" y="1347"/>
                  </a:cubicBezTo>
                  <a:cubicBezTo>
                    <a:pt x="2054" y="1347"/>
                    <a:pt x="2032" y="1324"/>
                    <a:pt x="1986" y="1324"/>
                  </a:cubicBezTo>
                  <a:cubicBezTo>
                    <a:pt x="1986" y="1301"/>
                    <a:pt x="1963" y="1301"/>
                    <a:pt x="1940" y="1301"/>
                  </a:cubicBezTo>
                  <a:cubicBezTo>
                    <a:pt x="1918" y="1301"/>
                    <a:pt x="1895" y="1324"/>
                    <a:pt x="1872" y="1324"/>
                  </a:cubicBezTo>
                  <a:cubicBezTo>
                    <a:pt x="1826" y="1347"/>
                    <a:pt x="1803" y="1370"/>
                    <a:pt x="1781" y="1415"/>
                  </a:cubicBezTo>
                  <a:cubicBezTo>
                    <a:pt x="1758" y="1461"/>
                    <a:pt x="1735" y="1484"/>
                    <a:pt x="1689" y="1507"/>
                  </a:cubicBezTo>
                  <a:cubicBezTo>
                    <a:pt x="1666" y="1529"/>
                    <a:pt x="1621" y="1552"/>
                    <a:pt x="1575" y="1598"/>
                  </a:cubicBezTo>
                  <a:cubicBezTo>
                    <a:pt x="1484" y="1666"/>
                    <a:pt x="1370" y="1758"/>
                    <a:pt x="1256" y="1872"/>
                  </a:cubicBezTo>
                  <a:lnTo>
                    <a:pt x="1187" y="1940"/>
                  </a:lnTo>
                  <a:cubicBezTo>
                    <a:pt x="1164" y="1963"/>
                    <a:pt x="1141" y="1986"/>
                    <a:pt x="1096" y="2031"/>
                  </a:cubicBezTo>
                  <a:cubicBezTo>
                    <a:pt x="1050" y="2077"/>
                    <a:pt x="1004" y="2146"/>
                    <a:pt x="936" y="2214"/>
                  </a:cubicBezTo>
                  <a:lnTo>
                    <a:pt x="890" y="2260"/>
                  </a:lnTo>
                  <a:cubicBezTo>
                    <a:pt x="868" y="2305"/>
                    <a:pt x="845" y="2351"/>
                    <a:pt x="799" y="2374"/>
                  </a:cubicBezTo>
                  <a:lnTo>
                    <a:pt x="776" y="2420"/>
                  </a:lnTo>
                  <a:cubicBezTo>
                    <a:pt x="731" y="2465"/>
                    <a:pt x="685" y="2511"/>
                    <a:pt x="639" y="2579"/>
                  </a:cubicBezTo>
                  <a:cubicBezTo>
                    <a:pt x="616" y="2602"/>
                    <a:pt x="594" y="2671"/>
                    <a:pt x="548" y="2716"/>
                  </a:cubicBezTo>
                  <a:lnTo>
                    <a:pt x="525" y="2762"/>
                  </a:lnTo>
                  <a:lnTo>
                    <a:pt x="502" y="2785"/>
                  </a:lnTo>
                  <a:cubicBezTo>
                    <a:pt x="480" y="2830"/>
                    <a:pt x="434" y="2876"/>
                    <a:pt x="411" y="2944"/>
                  </a:cubicBezTo>
                  <a:cubicBezTo>
                    <a:pt x="343" y="3036"/>
                    <a:pt x="297" y="3150"/>
                    <a:pt x="228" y="3287"/>
                  </a:cubicBezTo>
                  <a:cubicBezTo>
                    <a:pt x="160" y="3401"/>
                    <a:pt x="114" y="3538"/>
                    <a:pt x="69" y="3652"/>
                  </a:cubicBezTo>
                  <a:cubicBezTo>
                    <a:pt x="46" y="3766"/>
                    <a:pt x="23" y="3903"/>
                    <a:pt x="0" y="4017"/>
                  </a:cubicBezTo>
                  <a:cubicBezTo>
                    <a:pt x="0" y="4109"/>
                    <a:pt x="0" y="4200"/>
                    <a:pt x="0" y="4314"/>
                  </a:cubicBezTo>
                  <a:lnTo>
                    <a:pt x="23" y="4314"/>
                  </a:lnTo>
                  <a:cubicBezTo>
                    <a:pt x="23" y="4314"/>
                    <a:pt x="23" y="4337"/>
                    <a:pt x="23" y="4337"/>
                  </a:cubicBezTo>
                  <a:cubicBezTo>
                    <a:pt x="23" y="4382"/>
                    <a:pt x="23" y="4451"/>
                    <a:pt x="46" y="4497"/>
                  </a:cubicBezTo>
                  <a:cubicBezTo>
                    <a:pt x="69" y="4588"/>
                    <a:pt x="114" y="4634"/>
                    <a:pt x="160" y="4702"/>
                  </a:cubicBezTo>
                  <a:cubicBezTo>
                    <a:pt x="206" y="4748"/>
                    <a:pt x="251" y="4793"/>
                    <a:pt x="320" y="4816"/>
                  </a:cubicBezTo>
                  <a:cubicBezTo>
                    <a:pt x="388" y="4839"/>
                    <a:pt x="457" y="4885"/>
                    <a:pt x="525" y="4885"/>
                  </a:cubicBezTo>
                  <a:cubicBezTo>
                    <a:pt x="571" y="4907"/>
                    <a:pt x="594" y="4907"/>
                    <a:pt x="616" y="4907"/>
                  </a:cubicBezTo>
                  <a:cubicBezTo>
                    <a:pt x="639" y="4907"/>
                    <a:pt x="662" y="4907"/>
                    <a:pt x="685" y="4885"/>
                  </a:cubicBezTo>
                  <a:cubicBezTo>
                    <a:pt x="731" y="4885"/>
                    <a:pt x="776" y="4885"/>
                    <a:pt x="822" y="4862"/>
                  </a:cubicBezTo>
                  <a:cubicBezTo>
                    <a:pt x="913" y="4839"/>
                    <a:pt x="1004" y="4816"/>
                    <a:pt x="1073" y="4771"/>
                  </a:cubicBezTo>
                  <a:cubicBezTo>
                    <a:pt x="1141" y="4748"/>
                    <a:pt x="1210" y="4702"/>
                    <a:pt x="1278" y="4656"/>
                  </a:cubicBezTo>
                  <a:lnTo>
                    <a:pt x="1301" y="4634"/>
                  </a:lnTo>
                  <a:cubicBezTo>
                    <a:pt x="1301" y="4656"/>
                    <a:pt x="1301" y="4656"/>
                    <a:pt x="1301" y="4656"/>
                  </a:cubicBezTo>
                  <a:cubicBezTo>
                    <a:pt x="1278" y="4702"/>
                    <a:pt x="1278" y="4725"/>
                    <a:pt x="1256" y="4748"/>
                  </a:cubicBezTo>
                  <a:cubicBezTo>
                    <a:pt x="1210" y="4793"/>
                    <a:pt x="1187" y="4816"/>
                    <a:pt x="1141" y="4862"/>
                  </a:cubicBezTo>
                  <a:cubicBezTo>
                    <a:pt x="1096" y="4907"/>
                    <a:pt x="1050" y="4953"/>
                    <a:pt x="1004" y="5022"/>
                  </a:cubicBezTo>
                  <a:lnTo>
                    <a:pt x="959" y="5090"/>
                  </a:lnTo>
                  <a:cubicBezTo>
                    <a:pt x="959" y="5113"/>
                    <a:pt x="936" y="5136"/>
                    <a:pt x="913" y="5159"/>
                  </a:cubicBezTo>
                  <a:cubicBezTo>
                    <a:pt x="890" y="5204"/>
                    <a:pt x="845" y="5273"/>
                    <a:pt x="822" y="5318"/>
                  </a:cubicBezTo>
                  <a:lnTo>
                    <a:pt x="799" y="5341"/>
                  </a:lnTo>
                  <a:cubicBezTo>
                    <a:pt x="616" y="5615"/>
                    <a:pt x="502" y="5912"/>
                    <a:pt x="434" y="6163"/>
                  </a:cubicBezTo>
                  <a:cubicBezTo>
                    <a:pt x="411" y="6254"/>
                    <a:pt x="411" y="6345"/>
                    <a:pt x="388" y="6437"/>
                  </a:cubicBezTo>
                  <a:cubicBezTo>
                    <a:pt x="388" y="6505"/>
                    <a:pt x="388" y="6574"/>
                    <a:pt x="388" y="6619"/>
                  </a:cubicBezTo>
                  <a:cubicBezTo>
                    <a:pt x="411" y="6711"/>
                    <a:pt x="434" y="6802"/>
                    <a:pt x="457" y="6870"/>
                  </a:cubicBezTo>
                  <a:cubicBezTo>
                    <a:pt x="457" y="6893"/>
                    <a:pt x="480" y="6939"/>
                    <a:pt x="480" y="6985"/>
                  </a:cubicBezTo>
                  <a:cubicBezTo>
                    <a:pt x="502" y="7007"/>
                    <a:pt x="525" y="7030"/>
                    <a:pt x="525" y="7053"/>
                  </a:cubicBezTo>
                  <a:cubicBezTo>
                    <a:pt x="571" y="7144"/>
                    <a:pt x="639" y="7190"/>
                    <a:pt x="685" y="7236"/>
                  </a:cubicBezTo>
                  <a:cubicBezTo>
                    <a:pt x="708" y="7258"/>
                    <a:pt x="753" y="7281"/>
                    <a:pt x="776" y="7304"/>
                  </a:cubicBezTo>
                  <a:cubicBezTo>
                    <a:pt x="822" y="7327"/>
                    <a:pt x="868" y="7350"/>
                    <a:pt x="913" y="7373"/>
                  </a:cubicBezTo>
                  <a:cubicBezTo>
                    <a:pt x="982" y="7395"/>
                    <a:pt x="1050" y="7418"/>
                    <a:pt x="1119" y="7441"/>
                  </a:cubicBezTo>
                  <a:cubicBezTo>
                    <a:pt x="1164" y="7441"/>
                    <a:pt x="1233" y="7464"/>
                    <a:pt x="1301" y="7464"/>
                  </a:cubicBezTo>
                  <a:cubicBezTo>
                    <a:pt x="1370" y="7464"/>
                    <a:pt x="1461" y="7441"/>
                    <a:pt x="1507" y="7418"/>
                  </a:cubicBezTo>
                  <a:lnTo>
                    <a:pt x="1552" y="7418"/>
                  </a:lnTo>
                  <a:cubicBezTo>
                    <a:pt x="1598" y="7418"/>
                    <a:pt x="1666" y="7395"/>
                    <a:pt x="1712" y="7395"/>
                  </a:cubicBezTo>
                  <a:cubicBezTo>
                    <a:pt x="1826" y="7373"/>
                    <a:pt x="1940" y="7327"/>
                    <a:pt x="2100" y="7258"/>
                  </a:cubicBezTo>
                  <a:cubicBezTo>
                    <a:pt x="2123" y="7258"/>
                    <a:pt x="2169" y="7236"/>
                    <a:pt x="2214" y="7213"/>
                  </a:cubicBezTo>
                  <a:cubicBezTo>
                    <a:pt x="2237" y="7213"/>
                    <a:pt x="2260" y="7190"/>
                    <a:pt x="2306" y="7190"/>
                  </a:cubicBezTo>
                  <a:cubicBezTo>
                    <a:pt x="2374" y="7167"/>
                    <a:pt x="2465" y="7122"/>
                    <a:pt x="2534" y="7076"/>
                  </a:cubicBezTo>
                  <a:cubicBezTo>
                    <a:pt x="2579" y="7053"/>
                    <a:pt x="2648" y="7030"/>
                    <a:pt x="2694" y="6985"/>
                  </a:cubicBezTo>
                  <a:lnTo>
                    <a:pt x="2694" y="6985"/>
                  </a:lnTo>
                  <a:cubicBezTo>
                    <a:pt x="2671" y="7007"/>
                    <a:pt x="2671" y="7030"/>
                    <a:pt x="2671" y="7053"/>
                  </a:cubicBezTo>
                  <a:cubicBezTo>
                    <a:pt x="2625" y="7122"/>
                    <a:pt x="2602" y="7190"/>
                    <a:pt x="2557" y="7236"/>
                  </a:cubicBezTo>
                  <a:cubicBezTo>
                    <a:pt x="2534" y="7281"/>
                    <a:pt x="2511" y="7327"/>
                    <a:pt x="2488" y="7350"/>
                  </a:cubicBezTo>
                  <a:cubicBezTo>
                    <a:pt x="2465" y="7373"/>
                    <a:pt x="2442" y="7418"/>
                    <a:pt x="2442" y="7441"/>
                  </a:cubicBezTo>
                  <a:cubicBezTo>
                    <a:pt x="2420" y="7487"/>
                    <a:pt x="2397" y="7510"/>
                    <a:pt x="2374" y="7555"/>
                  </a:cubicBezTo>
                  <a:cubicBezTo>
                    <a:pt x="2351" y="7578"/>
                    <a:pt x="2351" y="7601"/>
                    <a:pt x="2328" y="7624"/>
                  </a:cubicBezTo>
                  <a:cubicBezTo>
                    <a:pt x="2306" y="7669"/>
                    <a:pt x="2260" y="7738"/>
                    <a:pt x="2237" y="7806"/>
                  </a:cubicBezTo>
                  <a:cubicBezTo>
                    <a:pt x="2169" y="7966"/>
                    <a:pt x="2100" y="8126"/>
                    <a:pt x="2054" y="8286"/>
                  </a:cubicBezTo>
                  <a:cubicBezTo>
                    <a:pt x="2054" y="8354"/>
                    <a:pt x="2032" y="8445"/>
                    <a:pt x="2032" y="8514"/>
                  </a:cubicBezTo>
                  <a:lnTo>
                    <a:pt x="2009" y="8628"/>
                  </a:lnTo>
                  <a:cubicBezTo>
                    <a:pt x="2009" y="8651"/>
                    <a:pt x="2009" y="8696"/>
                    <a:pt x="2009" y="8742"/>
                  </a:cubicBezTo>
                  <a:cubicBezTo>
                    <a:pt x="2009" y="8811"/>
                    <a:pt x="2009" y="8879"/>
                    <a:pt x="2009" y="8948"/>
                  </a:cubicBezTo>
                  <a:cubicBezTo>
                    <a:pt x="2009" y="9016"/>
                    <a:pt x="2009" y="9084"/>
                    <a:pt x="2032" y="9176"/>
                  </a:cubicBezTo>
                  <a:cubicBezTo>
                    <a:pt x="2032" y="9221"/>
                    <a:pt x="2054" y="9290"/>
                    <a:pt x="2077" y="9358"/>
                  </a:cubicBezTo>
                  <a:lnTo>
                    <a:pt x="2077" y="9381"/>
                  </a:lnTo>
                  <a:cubicBezTo>
                    <a:pt x="2077" y="9404"/>
                    <a:pt x="2077" y="9427"/>
                    <a:pt x="2100" y="9450"/>
                  </a:cubicBezTo>
                  <a:cubicBezTo>
                    <a:pt x="2100" y="9473"/>
                    <a:pt x="2123" y="9518"/>
                    <a:pt x="2123" y="9541"/>
                  </a:cubicBezTo>
                  <a:lnTo>
                    <a:pt x="2146" y="9564"/>
                  </a:lnTo>
                  <a:cubicBezTo>
                    <a:pt x="2169" y="9632"/>
                    <a:pt x="2191" y="9701"/>
                    <a:pt x="2237" y="9769"/>
                  </a:cubicBezTo>
                  <a:cubicBezTo>
                    <a:pt x="2260" y="9838"/>
                    <a:pt x="2306" y="9883"/>
                    <a:pt x="2328" y="9952"/>
                  </a:cubicBezTo>
                  <a:cubicBezTo>
                    <a:pt x="2374" y="9998"/>
                    <a:pt x="2420" y="10089"/>
                    <a:pt x="2488" y="10157"/>
                  </a:cubicBezTo>
                  <a:cubicBezTo>
                    <a:pt x="2534" y="10203"/>
                    <a:pt x="2579" y="10249"/>
                    <a:pt x="2625" y="10294"/>
                  </a:cubicBezTo>
                  <a:lnTo>
                    <a:pt x="2648" y="10317"/>
                  </a:lnTo>
                  <a:cubicBezTo>
                    <a:pt x="2694" y="10340"/>
                    <a:pt x="2739" y="10386"/>
                    <a:pt x="2785" y="10408"/>
                  </a:cubicBezTo>
                  <a:cubicBezTo>
                    <a:pt x="2853" y="10454"/>
                    <a:pt x="2922" y="10477"/>
                    <a:pt x="2990" y="10500"/>
                  </a:cubicBezTo>
                  <a:cubicBezTo>
                    <a:pt x="3036" y="10522"/>
                    <a:pt x="3127" y="10568"/>
                    <a:pt x="3196" y="10591"/>
                  </a:cubicBezTo>
                  <a:lnTo>
                    <a:pt x="3241" y="10591"/>
                  </a:lnTo>
                  <a:cubicBezTo>
                    <a:pt x="3287" y="10614"/>
                    <a:pt x="3356" y="10614"/>
                    <a:pt x="3401" y="10637"/>
                  </a:cubicBezTo>
                  <a:cubicBezTo>
                    <a:pt x="3538" y="10659"/>
                    <a:pt x="3675" y="10659"/>
                    <a:pt x="3812" y="10682"/>
                  </a:cubicBezTo>
                  <a:lnTo>
                    <a:pt x="4017" y="10682"/>
                  </a:lnTo>
                  <a:cubicBezTo>
                    <a:pt x="4132" y="10682"/>
                    <a:pt x="4246" y="10659"/>
                    <a:pt x="4337" y="10659"/>
                  </a:cubicBezTo>
                  <a:lnTo>
                    <a:pt x="4383" y="10637"/>
                  </a:lnTo>
                  <a:cubicBezTo>
                    <a:pt x="4451" y="10637"/>
                    <a:pt x="4497" y="10614"/>
                    <a:pt x="4565" y="10614"/>
                  </a:cubicBezTo>
                  <a:lnTo>
                    <a:pt x="4634" y="10591"/>
                  </a:lnTo>
                  <a:cubicBezTo>
                    <a:pt x="4657" y="10568"/>
                    <a:pt x="4702" y="10568"/>
                    <a:pt x="4725" y="10568"/>
                  </a:cubicBezTo>
                  <a:lnTo>
                    <a:pt x="4885" y="10568"/>
                  </a:lnTo>
                  <a:cubicBezTo>
                    <a:pt x="4908" y="10568"/>
                    <a:pt x="4953" y="10545"/>
                    <a:pt x="4976" y="10545"/>
                  </a:cubicBezTo>
                  <a:lnTo>
                    <a:pt x="4999" y="10522"/>
                  </a:lnTo>
                  <a:cubicBezTo>
                    <a:pt x="5067" y="10500"/>
                    <a:pt x="5136" y="10454"/>
                    <a:pt x="5204" y="10408"/>
                  </a:cubicBezTo>
                  <a:cubicBezTo>
                    <a:pt x="5273" y="10363"/>
                    <a:pt x="5341" y="10294"/>
                    <a:pt x="5387" y="10249"/>
                  </a:cubicBezTo>
                  <a:cubicBezTo>
                    <a:pt x="5433" y="10226"/>
                    <a:pt x="5478" y="10180"/>
                    <a:pt x="5524" y="10134"/>
                  </a:cubicBezTo>
                  <a:lnTo>
                    <a:pt x="5570" y="10089"/>
                  </a:lnTo>
                  <a:cubicBezTo>
                    <a:pt x="5615" y="10043"/>
                    <a:pt x="5684" y="9998"/>
                    <a:pt x="5729" y="9929"/>
                  </a:cubicBezTo>
                  <a:cubicBezTo>
                    <a:pt x="5798" y="9883"/>
                    <a:pt x="5843" y="9838"/>
                    <a:pt x="5889" y="9769"/>
                  </a:cubicBezTo>
                  <a:lnTo>
                    <a:pt x="5935" y="9746"/>
                  </a:lnTo>
                  <a:lnTo>
                    <a:pt x="5958" y="9792"/>
                  </a:lnTo>
                  <a:cubicBezTo>
                    <a:pt x="5980" y="9861"/>
                    <a:pt x="6003" y="9906"/>
                    <a:pt x="6026" y="9975"/>
                  </a:cubicBezTo>
                  <a:lnTo>
                    <a:pt x="6049" y="10020"/>
                  </a:lnTo>
                  <a:cubicBezTo>
                    <a:pt x="6049" y="10043"/>
                    <a:pt x="6072" y="10089"/>
                    <a:pt x="6095" y="10134"/>
                  </a:cubicBezTo>
                  <a:cubicBezTo>
                    <a:pt x="6117" y="10203"/>
                    <a:pt x="6163" y="10294"/>
                    <a:pt x="6186" y="10363"/>
                  </a:cubicBezTo>
                  <a:cubicBezTo>
                    <a:pt x="6231" y="10454"/>
                    <a:pt x="6254" y="10522"/>
                    <a:pt x="6300" y="10568"/>
                  </a:cubicBezTo>
                  <a:cubicBezTo>
                    <a:pt x="6346" y="10659"/>
                    <a:pt x="6391" y="10728"/>
                    <a:pt x="6437" y="10796"/>
                  </a:cubicBezTo>
                  <a:cubicBezTo>
                    <a:pt x="6483" y="10865"/>
                    <a:pt x="6528" y="10911"/>
                    <a:pt x="6597" y="10956"/>
                  </a:cubicBezTo>
                  <a:lnTo>
                    <a:pt x="6597" y="10979"/>
                  </a:lnTo>
                  <a:cubicBezTo>
                    <a:pt x="6665" y="11025"/>
                    <a:pt x="6711" y="11093"/>
                    <a:pt x="6779" y="11139"/>
                  </a:cubicBezTo>
                  <a:cubicBezTo>
                    <a:pt x="6802" y="11162"/>
                    <a:pt x="6848" y="11184"/>
                    <a:pt x="6871" y="11207"/>
                  </a:cubicBezTo>
                  <a:cubicBezTo>
                    <a:pt x="6893" y="11207"/>
                    <a:pt x="6916" y="11230"/>
                    <a:pt x="6939" y="11230"/>
                  </a:cubicBezTo>
                  <a:lnTo>
                    <a:pt x="6962" y="11230"/>
                  </a:lnTo>
                  <a:cubicBezTo>
                    <a:pt x="6985" y="11230"/>
                    <a:pt x="6985" y="11230"/>
                    <a:pt x="7008" y="11207"/>
                  </a:cubicBezTo>
                  <a:cubicBezTo>
                    <a:pt x="7030" y="11253"/>
                    <a:pt x="7053" y="11276"/>
                    <a:pt x="7099" y="11299"/>
                  </a:cubicBezTo>
                  <a:cubicBezTo>
                    <a:pt x="7145" y="11321"/>
                    <a:pt x="7190" y="11367"/>
                    <a:pt x="7236" y="11390"/>
                  </a:cubicBezTo>
                  <a:cubicBezTo>
                    <a:pt x="7281" y="11413"/>
                    <a:pt x="7327" y="11458"/>
                    <a:pt x="7373" y="11481"/>
                  </a:cubicBezTo>
                  <a:cubicBezTo>
                    <a:pt x="7418" y="11504"/>
                    <a:pt x="7487" y="11550"/>
                    <a:pt x="7578" y="11572"/>
                  </a:cubicBezTo>
                  <a:cubicBezTo>
                    <a:pt x="7578" y="11595"/>
                    <a:pt x="7601" y="11595"/>
                    <a:pt x="7624" y="11595"/>
                  </a:cubicBezTo>
                  <a:lnTo>
                    <a:pt x="7647" y="11595"/>
                  </a:lnTo>
                  <a:lnTo>
                    <a:pt x="7669" y="11618"/>
                  </a:lnTo>
                  <a:lnTo>
                    <a:pt x="7738" y="11618"/>
                  </a:lnTo>
                  <a:cubicBezTo>
                    <a:pt x="7784" y="11641"/>
                    <a:pt x="7806" y="11641"/>
                    <a:pt x="7852" y="11641"/>
                  </a:cubicBezTo>
                  <a:cubicBezTo>
                    <a:pt x="7875" y="11664"/>
                    <a:pt x="7921" y="11664"/>
                    <a:pt x="7943" y="11664"/>
                  </a:cubicBezTo>
                  <a:lnTo>
                    <a:pt x="8560" y="11664"/>
                  </a:lnTo>
                  <a:cubicBezTo>
                    <a:pt x="8583" y="11641"/>
                    <a:pt x="8628" y="11641"/>
                    <a:pt x="8674" y="11641"/>
                  </a:cubicBezTo>
                  <a:cubicBezTo>
                    <a:pt x="8719" y="11641"/>
                    <a:pt x="8788" y="11618"/>
                    <a:pt x="8834" y="11618"/>
                  </a:cubicBezTo>
                  <a:cubicBezTo>
                    <a:pt x="8925" y="11595"/>
                    <a:pt x="8993" y="11572"/>
                    <a:pt x="9039" y="11527"/>
                  </a:cubicBezTo>
                  <a:cubicBezTo>
                    <a:pt x="9107" y="11504"/>
                    <a:pt x="9176" y="11481"/>
                    <a:pt x="9222" y="11435"/>
                  </a:cubicBezTo>
                  <a:cubicBezTo>
                    <a:pt x="9290" y="11390"/>
                    <a:pt x="9359" y="11344"/>
                    <a:pt x="9427" y="11299"/>
                  </a:cubicBezTo>
                  <a:cubicBezTo>
                    <a:pt x="9496" y="11253"/>
                    <a:pt x="9541" y="11207"/>
                    <a:pt x="9587" y="11162"/>
                  </a:cubicBezTo>
                  <a:cubicBezTo>
                    <a:pt x="9701" y="11047"/>
                    <a:pt x="9792" y="10911"/>
                    <a:pt x="9884" y="10751"/>
                  </a:cubicBezTo>
                  <a:cubicBezTo>
                    <a:pt x="9906" y="10682"/>
                    <a:pt x="9952" y="10614"/>
                    <a:pt x="9975" y="10545"/>
                  </a:cubicBezTo>
                  <a:cubicBezTo>
                    <a:pt x="10020" y="10454"/>
                    <a:pt x="10043" y="10386"/>
                    <a:pt x="10066" y="10294"/>
                  </a:cubicBezTo>
                  <a:cubicBezTo>
                    <a:pt x="10089" y="10157"/>
                    <a:pt x="10135" y="10020"/>
                    <a:pt x="10135" y="9861"/>
                  </a:cubicBezTo>
                  <a:cubicBezTo>
                    <a:pt x="10157" y="9678"/>
                    <a:pt x="10180" y="9541"/>
                    <a:pt x="10180" y="9404"/>
                  </a:cubicBezTo>
                  <a:cubicBezTo>
                    <a:pt x="10180" y="9313"/>
                    <a:pt x="10180" y="9221"/>
                    <a:pt x="10180" y="9130"/>
                  </a:cubicBezTo>
                  <a:lnTo>
                    <a:pt x="10157" y="9039"/>
                  </a:lnTo>
                  <a:cubicBezTo>
                    <a:pt x="10157" y="8993"/>
                    <a:pt x="10157" y="8948"/>
                    <a:pt x="10157" y="8902"/>
                  </a:cubicBezTo>
                  <a:cubicBezTo>
                    <a:pt x="10135" y="8879"/>
                    <a:pt x="10135" y="8856"/>
                    <a:pt x="10135" y="8833"/>
                  </a:cubicBezTo>
                  <a:cubicBezTo>
                    <a:pt x="10135" y="8788"/>
                    <a:pt x="10135" y="8742"/>
                    <a:pt x="10157" y="8696"/>
                  </a:cubicBezTo>
                  <a:cubicBezTo>
                    <a:pt x="10157" y="8674"/>
                    <a:pt x="10157" y="8674"/>
                    <a:pt x="10180" y="8651"/>
                  </a:cubicBezTo>
                  <a:cubicBezTo>
                    <a:pt x="10180" y="8651"/>
                    <a:pt x="10180" y="8628"/>
                    <a:pt x="10180" y="8628"/>
                  </a:cubicBezTo>
                  <a:cubicBezTo>
                    <a:pt x="10203" y="8628"/>
                    <a:pt x="10203" y="8628"/>
                    <a:pt x="10226" y="8605"/>
                  </a:cubicBezTo>
                  <a:cubicBezTo>
                    <a:pt x="10272" y="8696"/>
                    <a:pt x="10317" y="8765"/>
                    <a:pt x="10363" y="8856"/>
                  </a:cubicBezTo>
                  <a:cubicBezTo>
                    <a:pt x="10409" y="8925"/>
                    <a:pt x="10454" y="8993"/>
                    <a:pt x="10500" y="9062"/>
                  </a:cubicBezTo>
                  <a:lnTo>
                    <a:pt x="10523" y="9084"/>
                  </a:lnTo>
                  <a:cubicBezTo>
                    <a:pt x="10545" y="9130"/>
                    <a:pt x="10591" y="9176"/>
                    <a:pt x="10614" y="9221"/>
                  </a:cubicBezTo>
                  <a:cubicBezTo>
                    <a:pt x="10682" y="9290"/>
                    <a:pt x="10728" y="9358"/>
                    <a:pt x="10797" y="9404"/>
                  </a:cubicBezTo>
                  <a:cubicBezTo>
                    <a:pt x="10842" y="9450"/>
                    <a:pt x="10911" y="9495"/>
                    <a:pt x="10979" y="9541"/>
                  </a:cubicBezTo>
                  <a:cubicBezTo>
                    <a:pt x="11048" y="9587"/>
                    <a:pt x="11116" y="9609"/>
                    <a:pt x="11207" y="9632"/>
                  </a:cubicBezTo>
                  <a:cubicBezTo>
                    <a:pt x="11276" y="9678"/>
                    <a:pt x="11367" y="9678"/>
                    <a:pt x="11436" y="9701"/>
                  </a:cubicBezTo>
                  <a:lnTo>
                    <a:pt x="11527" y="9701"/>
                  </a:lnTo>
                  <a:cubicBezTo>
                    <a:pt x="11641" y="9701"/>
                    <a:pt x="11778" y="9678"/>
                    <a:pt x="11892" y="9609"/>
                  </a:cubicBezTo>
                  <a:cubicBezTo>
                    <a:pt x="11938" y="9609"/>
                    <a:pt x="11961" y="9587"/>
                    <a:pt x="11983" y="9587"/>
                  </a:cubicBezTo>
                  <a:cubicBezTo>
                    <a:pt x="12029" y="9541"/>
                    <a:pt x="12075" y="9518"/>
                    <a:pt x="12098" y="9495"/>
                  </a:cubicBezTo>
                  <a:cubicBezTo>
                    <a:pt x="12143" y="9473"/>
                    <a:pt x="12166" y="9427"/>
                    <a:pt x="12212" y="9381"/>
                  </a:cubicBezTo>
                  <a:cubicBezTo>
                    <a:pt x="12257" y="9336"/>
                    <a:pt x="12280" y="9267"/>
                    <a:pt x="12303" y="9221"/>
                  </a:cubicBezTo>
                  <a:cubicBezTo>
                    <a:pt x="12349" y="9153"/>
                    <a:pt x="12372" y="9084"/>
                    <a:pt x="12394" y="9016"/>
                  </a:cubicBezTo>
                  <a:cubicBezTo>
                    <a:pt x="12417" y="8948"/>
                    <a:pt x="12440" y="8856"/>
                    <a:pt x="12463" y="8788"/>
                  </a:cubicBezTo>
                  <a:cubicBezTo>
                    <a:pt x="12486" y="8719"/>
                    <a:pt x="12486" y="8628"/>
                    <a:pt x="12486" y="8560"/>
                  </a:cubicBezTo>
                  <a:cubicBezTo>
                    <a:pt x="12508" y="8423"/>
                    <a:pt x="12508" y="8308"/>
                    <a:pt x="12508" y="8194"/>
                  </a:cubicBezTo>
                  <a:cubicBezTo>
                    <a:pt x="12508" y="8035"/>
                    <a:pt x="12508" y="7920"/>
                    <a:pt x="12486" y="7806"/>
                  </a:cubicBezTo>
                  <a:cubicBezTo>
                    <a:pt x="12486" y="7738"/>
                    <a:pt x="12463" y="7669"/>
                    <a:pt x="12463" y="7601"/>
                  </a:cubicBezTo>
                  <a:lnTo>
                    <a:pt x="12440" y="7532"/>
                  </a:lnTo>
                  <a:cubicBezTo>
                    <a:pt x="12440" y="7510"/>
                    <a:pt x="12440" y="7464"/>
                    <a:pt x="12440" y="7418"/>
                  </a:cubicBezTo>
                  <a:cubicBezTo>
                    <a:pt x="12417" y="7373"/>
                    <a:pt x="12417" y="7304"/>
                    <a:pt x="12417" y="7258"/>
                  </a:cubicBezTo>
                  <a:lnTo>
                    <a:pt x="12417" y="7213"/>
                  </a:lnTo>
                  <a:cubicBezTo>
                    <a:pt x="12394" y="7190"/>
                    <a:pt x="12394" y="7144"/>
                    <a:pt x="12394" y="7099"/>
                  </a:cubicBezTo>
                  <a:cubicBezTo>
                    <a:pt x="12394" y="7076"/>
                    <a:pt x="12394" y="7053"/>
                    <a:pt x="12394" y="7053"/>
                  </a:cubicBezTo>
                  <a:lnTo>
                    <a:pt x="12417" y="7053"/>
                  </a:lnTo>
                  <a:lnTo>
                    <a:pt x="12417" y="7076"/>
                  </a:lnTo>
                  <a:lnTo>
                    <a:pt x="12440" y="7099"/>
                  </a:lnTo>
                  <a:cubicBezTo>
                    <a:pt x="12463" y="7167"/>
                    <a:pt x="12508" y="7236"/>
                    <a:pt x="12577" y="7304"/>
                  </a:cubicBezTo>
                  <a:cubicBezTo>
                    <a:pt x="12623" y="7373"/>
                    <a:pt x="12668" y="7418"/>
                    <a:pt x="12760" y="7487"/>
                  </a:cubicBezTo>
                  <a:cubicBezTo>
                    <a:pt x="12782" y="7510"/>
                    <a:pt x="12805" y="7532"/>
                    <a:pt x="12851" y="7532"/>
                  </a:cubicBezTo>
                  <a:cubicBezTo>
                    <a:pt x="12896" y="7578"/>
                    <a:pt x="12942" y="7601"/>
                    <a:pt x="12988" y="7624"/>
                  </a:cubicBezTo>
                  <a:cubicBezTo>
                    <a:pt x="13011" y="7624"/>
                    <a:pt x="13056" y="7646"/>
                    <a:pt x="13102" y="7646"/>
                  </a:cubicBezTo>
                  <a:lnTo>
                    <a:pt x="13239" y="7646"/>
                  </a:lnTo>
                  <a:cubicBezTo>
                    <a:pt x="13262" y="7646"/>
                    <a:pt x="13307" y="7624"/>
                    <a:pt x="13330" y="7624"/>
                  </a:cubicBezTo>
                  <a:cubicBezTo>
                    <a:pt x="13353" y="7601"/>
                    <a:pt x="13399" y="7578"/>
                    <a:pt x="13421" y="7555"/>
                  </a:cubicBezTo>
                  <a:cubicBezTo>
                    <a:pt x="13444" y="7532"/>
                    <a:pt x="13467" y="7510"/>
                    <a:pt x="13490" y="7487"/>
                  </a:cubicBezTo>
                  <a:cubicBezTo>
                    <a:pt x="13536" y="7464"/>
                    <a:pt x="13558" y="7418"/>
                    <a:pt x="13604" y="7373"/>
                  </a:cubicBezTo>
                  <a:cubicBezTo>
                    <a:pt x="13650" y="7327"/>
                    <a:pt x="13695" y="7258"/>
                    <a:pt x="13741" y="7190"/>
                  </a:cubicBezTo>
                  <a:cubicBezTo>
                    <a:pt x="13764" y="7122"/>
                    <a:pt x="13809" y="7053"/>
                    <a:pt x="13832" y="6985"/>
                  </a:cubicBezTo>
                  <a:cubicBezTo>
                    <a:pt x="13832" y="6962"/>
                    <a:pt x="13832" y="6939"/>
                    <a:pt x="13855" y="6893"/>
                  </a:cubicBezTo>
                  <a:cubicBezTo>
                    <a:pt x="13855" y="6848"/>
                    <a:pt x="13878" y="6779"/>
                    <a:pt x="13878" y="6733"/>
                  </a:cubicBezTo>
                  <a:cubicBezTo>
                    <a:pt x="13901" y="6688"/>
                    <a:pt x="13901" y="6642"/>
                    <a:pt x="13901" y="6574"/>
                  </a:cubicBezTo>
                  <a:lnTo>
                    <a:pt x="13901" y="6528"/>
                  </a:lnTo>
                  <a:cubicBezTo>
                    <a:pt x="13901" y="6437"/>
                    <a:pt x="13901" y="6368"/>
                    <a:pt x="13901" y="6277"/>
                  </a:cubicBezTo>
                  <a:cubicBezTo>
                    <a:pt x="13924" y="6186"/>
                    <a:pt x="13901" y="6117"/>
                    <a:pt x="13901" y="6026"/>
                  </a:cubicBezTo>
                  <a:cubicBezTo>
                    <a:pt x="13901" y="5957"/>
                    <a:pt x="13878" y="5889"/>
                    <a:pt x="13878" y="5820"/>
                  </a:cubicBezTo>
                  <a:cubicBezTo>
                    <a:pt x="13855" y="5729"/>
                    <a:pt x="13832" y="5638"/>
                    <a:pt x="13809" y="5569"/>
                  </a:cubicBezTo>
                  <a:cubicBezTo>
                    <a:pt x="13809" y="5501"/>
                    <a:pt x="13787" y="5432"/>
                    <a:pt x="13764" y="5341"/>
                  </a:cubicBezTo>
                  <a:cubicBezTo>
                    <a:pt x="13741" y="5273"/>
                    <a:pt x="13718" y="5204"/>
                    <a:pt x="13695" y="5113"/>
                  </a:cubicBezTo>
                  <a:cubicBezTo>
                    <a:pt x="13673" y="5067"/>
                    <a:pt x="13650" y="5044"/>
                    <a:pt x="13627" y="4999"/>
                  </a:cubicBezTo>
                  <a:cubicBezTo>
                    <a:pt x="13650" y="4999"/>
                    <a:pt x="13650" y="4976"/>
                    <a:pt x="13650" y="4976"/>
                  </a:cubicBezTo>
                  <a:cubicBezTo>
                    <a:pt x="13673" y="4930"/>
                    <a:pt x="13650" y="4885"/>
                    <a:pt x="13604" y="4862"/>
                  </a:cubicBezTo>
                  <a:cubicBezTo>
                    <a:pt x="13558" y="4839"/>
                    <a:pt x="13513" y="4816"/>
                    <a:pt x="13467" y="4816"/>
                  </a:cubicBezTo>
                  <a:cubicBezTo>
                    <a:pt x="13444" y="4793"/>
                    <a:pt x="13421" y="4793"/>
                    <a:pt x="13399" y="4771"/>
                  </a:cubicBezTo>
                  <a:cubicBezTo>
                    <a:pt x="13376" y="4771"/>
                    <a:pt x="13330" y="4748"/>
                    <a:pt x="13307" y="4748"/>
                  </a:cubicBezTo>
                  <a:lnTo>
                    <a:pt x="13285" y="4725"/>
                  </a:lnTo>
                  <a:cubicBezTo>
                    <a:pt x="13262" y="4725"/>
                    <a:pt x="13216" y="4702"/>
                    <a:pt x="13193" y="4702"/>
                  </a:cubicBezTo>
                  <a:cubicBezTo>
                    <a:pt x="13102" y="4656"/>
                    <a:pt x="13033" y="4634"/>
                    <a:pt x="12988" y="4611"/>
                  </a:cubicBezTo>
                  <a:lnTo>
                    <a:pt x="12965" y="4588"/>
                  </a:lnTo>
                  <a:cubicBezTo>
                    <a:pt x="12942" y="4588"/>
                    <a:pt x="12919" y="4565"/>
                    <a:pt x="12896" y="4565"/>
                  </a:cubicBezTo>
                  <a:lnTo>
                    <a:pt x="12851" y="4542"/>
                  </a:lnTo>
                  <a:lnTo>
                    <a:pt x="12782" y="4519"/>
                  </a:lnTo>
                  <a:cubicBezTo>
                    <a:pt x="12714" y="4497"/>
                    <a:pt x="12645" y="4474"/>
                    <a:pt x="12600" y="4428"/>
                  </a:cubicBezTo>
                  <a:cubicBezTo>
                    <a:pt x="12554" y="4405"/>
                    <a:pt x="12508" y="4405"/>
                    <a:pt x="12463" y="4382"/>
                  </a:cubicBezTo>
                  <a:cubicBezTo>
                    <a:pt x="12440" y="4382"/>
                    <a:pt x="12417" y="4360"/>
                    <a:pt x="12394" y="4337"/>
                  </a:cubicBezTo>
                  <a:cubicBezTo>
                    <a:pt x="12326" y="4314"/>
                    <a:pt x="12257" y="4291"/>
                    <a:pt x="12189" y="4246"/>
                  </a:cubicBezTo>
                  <a:cubicBezTo>
                    <a:pt x="12143" y="4223"/>
                    <a:pt x="12120" y="4223"/>
                    <a:pt x="12075" y="4200"/>
                  </a:cubicBezTo>
                  <a:cubicBezTo>
                    <a:pt x="12052" y="4177"/>
                    <a:pt x="12006" y="4177"/>
                    <a:pt x="11983" y="4154"/>
                  </a:cubicBezTo>
                  <a:cubicBezTo>
                    <a:pt x="11961" y="4131"/>
                    <a:pt x="11938" y="4131"/>
                    <a:pt x="11915" y="4109"/>
                  </a:cubicBezTo>
                  <a:lnTo>
                    <a:pt x="11915" y="4109"/>
                  </a:lnTo>
                  <a:lnTo>
                    <a:pt x="11938" y="4131"/>
                  </a:lnTo>
                  <a:cubicBezTo>
                    <a:pt x="11847" y="4086"/>
                    <a:pt x="11778" y="4040"/>
                    <a:pt x="11687" y="3972"/>
                  </a:cubicBezTo>
                  <a:lnTo>
                    <a:pt x="11573" y="3903"/>
                  </a:lnTo>
                  <a:cubicBezTo>
                    <a:pt x="11458" y="3835"/>
                    <a:pt x="11322" y="3743"/>
                    <a:pt x="11230" y="3675"/>
                  </a:cubicBezTo>
                  <a:lnTo>
                    <a:pt x="11185" y="3652"/>
                  </a:lnTo>
                  <a:cubicBezTo>
                    <a:pt x="11139" y="3606"/>
                    <a:pt x="11070" y="3561"/>
                    <a:pt x="11002" y="3515"/>
                  </a:cubicBezTo>
                  <a:cubicBezTo>
                    <a:pt x="10979" y="3492"/>
                    <a:pt x="10934" y="3469"/>
                    <a:pt x="10888" y="3447"/>
                  </a:cubicBezTo>
                  <a:lnTo>
                    <a:pt x="10819" y="3378"/>
                  </a:lnTo>
                  <a:cubicBezTo>
                    <a:pt x="10682" y="3264"/>
                    <a:pt x="10568" y="3173"/>
                    <a:pt x="10454" y="3081"/>
                  </a:cubicBezTo>
                  <a:cubicBezTo>
                    <a:pt x="10409" y="3036"/>
                    <a:pt x="10386" y="2990"/>
                    <a:pt x="10340" y="2967"/>
                  </a:cubicBezTo>
                  <a:lnTo>
                    <a:pt x="10294" y="2922"/>
                  </a:lnTo>
                  <a:lnTo>
                    <a:pt x="10272" y="2899"/>
                  </a:lnTo>
                  <a:cubicBezTo>
                    <a:pt x="10226" y="2853"/>
                    <a:pt x="10180" y="2808"/>
                    <a:pt x="10157" y="2762"/>
                  </a:cubicBezTo>
                  <a:cubicBezTo>
                    <a:pt x="10089" y="2716"/>
                    <a:pt x="10043" y="2648"/>
                    <a:pt x="9998" y="2602"/>
                  </a:cubicBezTo>
                  <a:cubicBezTo>
                    <a:pt x="9952" y="2556"/>
                    <a:pt x="9906" y="2488"/>
                    <a:pt x="9861" y="2465"/>
                  </a:cubicBezTo>
                  <a:lnTo>
                    <a:pt x="9838" y="2420"/>
                  </a:lnTo>
                  <a:cubicBezTo>
                    <a:pt x="9792" y="2374"/>
                    <a:pt x="9747" y="2328"/>
                    <a:pt x="9701" y="2260"/>
                  </a:cubicBezTo>
                  <a:cubicBezTo>
                    <a:pt x="9655" y="2168"/>
                    <a:pt x="9587" y="2077"/>
                    <a:pt x="9541" y="1986"/>
                  </a:cubicBezTo>
                  <a:lnTo>
                    <a:pt x="9473" y="1872"/>
                  </a:lnTo>
                  <a:cubicBezTo>
                    <a:pt x="9450" y="1803"/>
                    <a:pt x="9404" y="1758"/>
                    <a:pt x="9381" y="1689"/>
                  </a:cubicBezTo>
                  <a:cubicBezTo>
                    <a:pt x="9359" y="1666"/>
                    <a:pt x="9336" y="1621"/>
                    <a:pt x="9336" y="1598"/>
                  </a:cubicBezTo>
                  <a:lnTo>
                    <a:pt x="9313" y="1552"/>
                  </a:lnTo>
                  <a:cubicBezTo>
                    <a:pt x="9290" y="1529"/>
                    <a:pt x="9290" y="1507"/>
                    <a:pt x="9267" y="1484"/>
                  </a:cubicBezTo>
                  <a:cubicBezTo>
                    <a:pt x="9244" y="1461"/>
                    <a:pt x="9244" y="1438"/>
                    <a:pt x="9222" y="1415"/>
                  </a:cubicBezTo>
                  <a:cubicBezTo>
                    <a:pt x="9176" y="1324"/>
                    <a:pt x="9153" y="1233"/>
                    <a:pt x="9107" y="1141"/>
                  </a:cubicBezTo>
                  <a:cubicBezTo>
                    <a:pt x="9062" y="1004"/>
                    <a:pt x="9016" y="890"/>
                    <a:pt x="8993" y="776"/>
                  </a:cubicBezTo>
                  <a:lnTo>
                    <a:pt x="8993" y="753"/>
                  </a:lnTo>
                  <a:cubicBezTo>
                    <a:pt x="8993" y="685"/>
                    <a:pt x="8971" y="639"/>
                    <a:pt x="8971" y="593"/>
                  </a:cubicBezTo>
                  <a:lnTo>
                    <a:pt x="8948" y="571"/>
                  </a:lnTo>
                  <a:cubicBezTo>
                    <a:pt x="8948" y="525"/>
                    <a:pt x="8925" y="479"/>
                    <a:pt x="8925" y="434"/>
                  </a:cubicBezTo>
                  <a:cubicBezTo>
                    <a:pt x="8925" y="411"/>
                    <a:pt x="8925" y="365"/>
                    <a:pt x="8925" y="320"/>
                  </a:cubicBezTo>
                  <a:cubicBezTo>
                    <a:pt x="8925" y="274"/>
                    <a:pt x="8925" y="251"/>
                    <a:pt x="8902" y="228"/>
                  </a:cubicBezTo>
                  <a:cubicBezTo>
                    <a:pt x="8879" y="205"/>
                    <a:pt x="8856" y="205"/>
                    <a:pt x="8834" y="205"/>
                  </a:cubicBezTo>
                  <a:lnTo>
                    <a:pt x="8742" y="205"/>
                  </a:lnTo>
                  <a:cubicBezTo>
                    <a:pt x="8697" y="183"/>
                    <a:pt x="8674" y="183"/>
                    <a:pt x="8628" y="160"/>
                  </a:cubicBezTo>
                  <a:cubicBezTo>
                    <a:pt x="8583" y="137"/>
                    <a:pt x="8537" y="114"/>
                    <a:pt x="8491" y="69"/>
                  </a:cubicBezTo>
                  <a:cubicBezTo>
                    <a:pt x="8491" y="69"/>
                    <a:pt x="8468" y="46"/>
                    <a:pt x="8446" y="46"/>
                  </a:cubicBezTo>
                  <a:cubicBezTo>
                    <a:pt x="8446" y="46"/>
                    <a:pt x="8423" y="23"/>
                    <a:pt x="8423" y="23"/>
                  </a:cubicBezTo>
                  <a:cubicBezTo>
                    <a:pt x="8400" y="0"/>
                    <a:pt x="8377" y="0"/>
                    <a:pt x="8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 name="Google Shape;9752;p58"/>
            <p:cNvSpPr/>
            <p:nvPr/>
          </p:nvSpPr>
          <p:spPr>
            <a:xfrm>
              <a:off x="5088344" y="2761014"/>
              <a:ext cx="167732" cy="269897"/>
            </a:xfrm>
            <a:custGeom>
              <a:avLst/>
              <a:gdLst/>
              <a:ahLst/>
              <a:cxnLst/>
              <a:rect l="l" t="t" r="r" b="b"/>
              <a:pathLst>
                <a:path w="3561" h="5730" extrusionOk="0">
                  <a:moveTo>
                    <a:pt x="2420" y="0"/>
                  </a:moveTo>
                  <a:cubicBezTo>
                    <a:pt x="2374" y="0"/>
                    <a:pt x="2328" y="46"/>
                    <a:pt x="2283" y="68"/>
                  </a:cubicBezTo>
                  <a:cubicBezTo>
                    <a:pt x="2260" y="91"/>
                    <a:pt x="2237" y="91"/>
                    <a:pt x="2237" y="114"/>
                  </a:cubicBezTo>
                  <a:lnTo>
                    <a:pt x="2214" y="137"/>
                  </a:lnTo>
                  <a:cubicBezTo>
                    <a:pt x="2214" y="137"/>
                    <a:pt x="2191" y="160"/>
                    <a:pt x="2191" y="183"/>
                  </a:cubicBezTo>
                  <a:cubicBezTo>
                    <a:pt x="2169" y="228"/>
                    <a:pt x="2146" y="251"/>
                    <a:pt x="2123" y="297"/>
                  </a:cubicBezTo>
                  <a:cubicBezTo>
                    <a:pt x="2077" y="388"/>
                    <a:pt x="2054" y="457"/>
                    <a:pt x="2032" y="525"/>
                  </a:cubicBezTo>
                  <a:cubicBezTo>
                    <a:pt x="2009" y="593"/>
                    <a:pt x="1986" y="662"/>
                    <a:pt x="1963" y="730"/>
                  </a:cubicBezTo>
                  <a:cubicBezTo>
                    <a:pt x="1940" y="799"/>
                    <a:pt x="1917" y="867"/>
                    <a:pt x="1895" y="936"/>
                  </a:cubicBezTo>
                  <a:lnTo>
                    <a:pt x="1895" y="959"/>
                  </a:lnTo>
                  <a:cubicBezTo>
                    <a:pt x="1872" y="1050"/>
                    <a:pt x="1849" y="1141"/>
                    <a:pt x="1826" y="1233"/>
                  </a:cubicBezTo>
                  <a:cubicBezTo>
                    <a:pt x="1803" y="1370"/>
                    <a:pt x="1781" y="1552"/>
                    <a:pt x="1803" y="1735"/>
                  </a:cubicBezTo>
                  <a:cubicBezTo>
                    <a:pt x="1803" y="1826"/>
                    <a:pt x="1803" y="1917"/>
                    <a:pt x="1826" y="1986"/>
                  </a:cubicBezTo>
                  <a:cubicBezTo>
                    <a:pt x="1849" y="2054"/>
                    <a:pt x="1849" y="2123"/>
                    <a:pt x="1849" y="2168"/>
                  </a:cubicBezTo>
                  <a:cubicBezTo>
                    <a:pt x="1849" y="2146"/>
                    <a:pt x="1826" y="2123"/>
                    <a:pt x="1803" y="2123"/>
                  </a:cubicBezTo>
                  <a:cubicBezTo>
                    <a:pt x="1781" y="2100"/>
                    <a:pt x="1758" y="2054"/>
                    <a:pt x="1735" y="2031"/>
                  </a:cubicBezTo>
                  <a:lnTo>
                    <a:pt x="1689" y="2009"/>
                  </a:lnTo>
                  <a:cubicBezTo>
                    <a:pt x="1689" y="1986"/>
                    <a:pt x="1666" y="1963"/>
                    <a:pt x="1644" y="1940"/>
                  </a:cubicBezTo>
                  <a:lnTo>
                    <a:pt x="1598" y="1895"/>
                  </a:lnTo>
                  <a:cubicBezTo>
                    <a:pt x="1552" y="1872"/>
                    <a:pt x="1529" y="1826"/>
                    <a:pt x="1507" y="1780"/>
                  </a:cubicBezTo>
                  <a:cubicBezTo>
                    <a:pt x="1461" y="1735"/>
                    <a:pt x="1438" y="1689"/>
                    <a:pt x="1393" y="1666"/>
                  </a:cubicBezTo>
                  <a:lnTo>
                    <a:pt x="1324" y="1598"/>
                  </a:lnTo>
                  <a:lnTo>
                    <a:pt x="1278" y="1552"/>
                  </a:lnTo>
                  <a:cubicBezTo>
                    <a:pt x="1210" y="1484"/>
                    <a:pt x="1141" y="1392"/>
                    <a:pt x="1027" y="1370"/>
                  </a:cubicBezTo>
                  <a:cubicBezTo>
                    <a:pt x="982" y="1347"/>
                    <a:pt x="936" y="1347"/>
                    <a:pt x="890" y="1347"/>
                  </a:cubicBezTo>
                  <a:cubicBezTo>
                    <a:pt x="845" y="1347"/>
                    <a:pt x="799" y="1347"/>
                    <a:pt x="753" y="1370"/>
                  </a:cubicBezTo>
                  <a:cubicBezTo>
                    <a:pt x="685" y="1392"/>
                    <a:pt x="639" y="1484"/>
                    <a:pt x="594" y="1552"/>
                  </a:cubicBezTo>
                  <a:cubicBezTo>
                    <a:pt x="548" y="1621"/>
                    <a:pt x="525" y="1712"/>
                    <a:pt x="502" y="1803"/>
                  </a:cubicBezTo>
                  <a:cubicBezTo>
                    <a:pt x="480" y="1872"/>
                    <a:pt x="480" y="1963"/>
                    <a:pt x="480" y="2031"/>
                  </a:cubicBezTo>
                  <a:cubicBezTo>
                    <a:pt x="480" y="2100"/>
                    <a:pt x="502" y="2168"/>
                    <a:pt x="525" y="2260"/>
                  </a:cubicBezTo>
                  <a:cubicBezTo>
                    <a:pt x="548" y="2351"/>
                    <a:pt x="594" y="2465"/>
                    <a:pt x="616" y="2556"/>
                  </a:cubicBezTo>
                  <a:lnTo>
                    <a:pt x="639" y="2579"/>
                  </a:lnTo>
                  <a:cubicBezTo>
                    <a:pt x="685" y="2671"/>
                    <a:pt x="708" y="2739"/>
                    <a:pt x="753" y="2808"/>
                  </a:cubicBezTo>
                  <a:lnTo>
                    <a:pt x="776" y="2853"/>
                  </a:lnTo>
                  <a:cubicBezTo>
                    <a:pt x="822" y="2922"/>
                    <a:pt x="845" y="2990"/>
                    <a:pt x="890" y="3059"/>
                  </a:cubicBezTo>
                  <a:cubicBezTo>
                    <a:pt x="936" y="3127"/>
                    <a:pt x="959" y="3196"/>
                    <a:pt x="982" y="3264"/>
                  </a:cubicBezTo>
                  <a:cubicBezTo>
                    <a:pt x="959" y="3241"/>
                    <a:pt x="959" y="3241"/>
                    <a:pt x="936" y="3241"/>
                  </a:cubicBezTo>
                  <a:cubicBezTo>
                    <a:pt x="913" y="3218"/>
                    <a:pt x="890" y="3218"/>
                    <a:pt x="845" y="3196"/>
                  </a:cubicBezTo>
                  <a:cubicBezTo>
                    <a:pt x="799" y="3173"/>
                    <a:pt x="731" y="3173"/>
                    <a:pt x="662" y="3150"/>
                  </a:cubicBezTo>
                  <a:lnTo>
                    <a:pt x="639" y="3150"/>
                  </a:lnTo>
                  <a:cubicBezTo>
                    <a:pt x="594" y="3150"/>
                    <a:pt x="548" y="3127"/>
                    <a:pt x="502" y="3127"/>
                  </a:cubicBezTo>
                  <a:lnTo>
                    <a:pt x="411" y="3127"/>
                  </a:lnTo>
                  <a:cubicBezTo>
                    <a:pt x="411" y="3127"/>
                    <a:pt x="388" y="3127"/>
                    <a:pt x="365" y="3150"/>
                  </a:cubicBezTo>
                  <a:cubicBezTo>
                    <a:pt x="320" y="3150"/>
                    <a:pt x="274" y="3173"/>
                    <a:pt x="251" y="3218"/>
                  </a:cubicBezTo>
                  <a:lnTo>
                    <a:pt x="206" y="3218"/>
                  </a:lnTo>
                  <a:cubicBezTo>
                    <a:pt x="160" y="3241"/>
                    <a:pt x="114" y="3264"/>
                    <a:pt x="91" y="3310"/>
                  </a:cubicBezTo>
                  <a:cubicBezTo>
                    <a:pt x="69" y="3355"/>
                    <a:pt x="46" y="3378"/>
                    <a:pt x="46" y="3424"/>
                  </a:cubicBezTo>
                  <a:cubicBezTo>
                    <a:pt x="23" y="3492"/>
                    <a:pt x="0" y="3538"/>
                    <a:pt x="0" y="3606"/>
                  </a:cubicBezTo>
                  <a:cubicBezTo>
                    <a:pt x="0" y="3698"/>
                    <a:pt x="0" y="3789"/>
                    <a:pt x="0" y="3857"/>
                  </a:cubicBezTo>
                  <a:cubicBezTo>
                    <a:pt x="23" y="3926"/>
                    <a:pt x="46" y="4017"/>
                    <a:pt x="69" y="4109"/>
                  </a:cubicBezTo>
                  <a:cubicBezTo>
                    <a:pt x="114" y="4246"/>
                    <a:pt x="183" y="4360"/>
                    <a:pt x="274" y="4497"/>
                  </a:cubicBezTo>
                  <a:cubicBezTo>
                    <a:pt x="320" y="4542"/>
                    <a:pt x="343" y="4565"/>
                    <a:pt x="365" y="4611"/>
                  </a:cubicBezTo>
                  <a:lnTo>
                    <a:pt x="411" y="4679"/>
                  </a:lnTo>
                  <a:lnTo>
                    <a:pt x="434" y="4702"/>
                  </a:lnTo>
                  <a:cubicBezTo>
                    <a:pt x="480" y="4748"/>
                    <a:pt x="502" y="4793"/>
                    <a:pt x="548" y="4839"/>
                  </a:cubicBezTo>
                  <a:cubicBezTo>
                    <a:pt x="662" y="4953"/>
                    <a:pt x="776" y="5067"/>
                    <a:pt x="890" y="5159"/>
                  </a:cubicBezTo>
                  <a:cubicBezTo>
                    <a:pt x="959" y="5204"/>
                    <a:pt x="1004" y="5250"/>
                    <a:pt x="1073" y="5295"/>
                  </a:cubicBezTo>
                  <a:cubicBezTo>
                    <a:pt x="1119" y="5318"/>
                    <a:pt x="1164" y="5364"/>
                    <a:pt x="1210" y="5387"/>
                  </a:cubicBezTo>
                  <a:lnTo>
                    <a:pt x="1256" y="5410"/>
                  </a:lnTo>
                  <a:cubicBezTo>
                    <a:pt x="1393" y="5478"/>
                    <a:pt x="1529" y="5547"/>
                    <a:pt x="1666" y="5615"/>
                  </a:cubicBezTo>
                  <a:cubicBezTo>
                    <a:pt x="1758" y="5661"/>
                    <a:pt x="1895" y="5706"/>
                    <a:pt x="2032" y="5729"/>
                  </a:cubicBezTo>
                  <a:lnTo>
                    <a:pt x="2123" y="5729"/>
                  </a:lnTo>
                  <a:cubicBezTo>
                    <a:pt x="2169" y="5729"/>
                    <a:pt x="2214" y="5729"/>
                    <a:pt x="2260" y="5706"/>
                  </a:cubicBezTo>
                  <a:cubicBezTo>
                    <a:pt x="2283" y="5706"/>
                    <a:pt x="2328" y="5683"/>
                    <a:pt x="2351" y="5661"/>
                  </a:cubicBezTo>
                  <a:cubicBezTo>
                    <a:pt x="2374" y="5638"/>
                    <a:pt x="2420" y="5615"/>
                    <a:pt x="2442" y="5592"/>
                  </a:cubicBezTo>
                  <a:cubicBezTo>
                    <a:pt x="2488" y="5569"/>
                    <a:pt x="2511" y="5547"/>
                    <a:pt x="2557" y="5524"/>
                  </a:cubicBezTo>
                  <a:lnTo>
                    <a:pt x="2579" y="5501"/>
                  </a:lnTo>
                  <a:lnTo>
                    <a:pt x="2625" y="5455"/>
                  </a:lnTo>
                  <a:lnTo>
                    <a:pt x="2648" y="5455"/>
                  </a:lnTo>
                  <a:lnTo>
                    <a:pt x="2716" y="5410"/>
                  </a:lnTo>
                  <a:cubicBezTo>
                    <a:pt x="2785" y="5387"/>
                    <a:pt x="2831" y="5341"/>
                    <a:pt x="2899" y="5295"/>
                  </a:cubicBezTo>
                  <a:cubicBezTo>
                    <a:pt x="2922" y="5273"/>
                    <a:pt x="2967" y="5250"/>
                    <a:pt x="3013" y="5227"/>
                  </a:cubicBezTo>
                  <a:cubicBezTo>
                    <a:pt x="3036" y="5204"/>
                    <a:pt x="3082" y="5159"/>
                    <a:pt x="3127" y="5136"/>
                  </a:cubicBezTo>
                  <a:cubicBezTo>
                    <a:pt x="3150" y="5113"/>
                    <a:pt x="3196" y="5090"/>
                    <a:pt x="3241" y="5090"/>
                  </a:cubicBezTo>
                  <a:lnTo>
                    <a:pt x="3241" y="5067"/>
                  </a:lnTo>
                  <a:cubicBezTo>
                    <a:pt x="3264" y="5067"/>
                    <a:pt x="3287" y="5044"/>
                    <a:pt x="3310" y="5044"/>
                  </a:cubicBezTo>
                  <a:lnTo>
                    <a:pt x="3378" y="5044"/>
                  </a:lnTo>
                  <a:cubicBezTo>
                    <a:pt x="3470" y="5022"/>
                    <a:pt x="3561" y="4976"/>
                    <a:pt x="3561" y="4885"/>
                  </a:cubicBezTo>
                  <a:cubicBezTo>
                    <a:pt x="3561" y="4839"/>
                    <a:pt x="3561" y="4816"/>
                    <a:pt x="3538" y="4793"/>
                  </a:cubicBezTo>
                  <a:lnTo>
                    <a:pt x="3538" y="4770"/>
                  </a:lnTo>
                  <a:cubicBezTo>
                    <a:pt x="3538" y="4725"/>
                    <a:pt x="3515" y="4702"/>
                    <a:pt x="3492" y="4679"/>
                  </a:cubicBezTo>
                  <a:cubicBezTo>
                    <a:pt x="3492" y="4656"/>
                    <a:pt x="3470" y="4611"/>
                    <a:pt x="3447" y="4588"/>
                  </a:cubicBezTo>
                  <a:lnTo>
                    <a:pt x="3424" y="4519"/>
                  </a:lnTo>
                  <a:cubicBezTo>
                    <a:pt x="3401" y="4474"/>
                    <a:pt x="3401" y="4451"/>
                    <a:pt x="3378" y="4428"/>
                  </a:cubicBezTo>
                  <a:cubicBezTo>
                    <a:pt x="3355" y="4405"/>
                    <a:pt x="3355" y="4360"/>
                    <a:pt x="3333" y="4337"/>
                  </a:cubicBezTo>
                  <a:cubicBezTo>
                    <a:pt x="3310" y="4268"/>
                    <a:pt x="3287" y="4223"/>
                    <a:pt x="3264" y="4154"/>
                  </a:cubicBezTo>
                  <a:lnTo>
                    <a:pt x="3219" y="4109"/>
                  </a:lnTo>
                  <a:cubicBezTo>
                    <a:pt x="3219" y="4063"/>
                    <a:pt x="3196" y="4017"/>
                    <a:pt x="3173" y="3972"/>
                  </a:cubicBezTo>
                  <a:cubicBezTo>
                    <a:pt x="3150" y="3903"/>
                    <a:pt x="3127" y="3857"/>
                    <a:pt x="3082" y="3789"/>
                  </a:cubicBezTo>
                  <a:cubicBezTo>
                    <a:pt x="3082" y="3766"/>
                    <a:pt x="3059" y="3721"/>
                    <a:pt x="3036" y="3698"/>
                  </a:cubicBezTo>
                  <a:lnTo>
                    <a:pt x="3013" y="3652"/>
                  </a:lnTo>
                  <a:cubicBezTo>
                    <a:pt x="2967" y="3606"/>
                    <a:pt x="2922" y="3584"/>
                    <a:pt x="2876" y="3584"/>
                  </a:cubicBezTo>
                  <a:cubicBezTo>
                    <a:pt x="2808" y="3584"/>
                    <a:pt x="2762" y="3606"/>
                    <a:pt x="2739" y="3652"/>
                  </a:cubicBezTo>
                  <a:cubicBezTo>
                    <a:pt x="2716" y="3675"/>
                    <a:pt x="2694" y="3721"/>
                    <a:pt x="2694" y="3766"/>
                  </a:cubicBezTo>
                  <a:cubicBezTo>
                    <a:pt x="2694" y="3833"/>
                    <a:pt x="2694" y="3900"/>
                    <a:pt x="2694" y="3967"/>
                  </a:cubicBezTo>
                  <a:lnTo>
                    <a:pt x="2694" y="3967"/>
                  </a:lnTo>
                  <a:cubicBezTo>
                    <a:pt x="2662" y="3923"/>
                    <a:pt x="2644" y="3864"/>
                    <a:pt x="2625" y="3789"/>
                  </a:cubicBezTo>
                  <a:cubicBezTo>
                    <a:pt x="2579" y="3652"/>
                    <a:pt x="2534" y="3492"/>
                    <a:pt x="2534" y="3332"/>
                  </a:cubicBezTo>
                  <a:lnTo>
                    <a:pt x="2511" y="3241"/>
                  </a:lnTo>
                  <a:cubicBezTo>
                    <a:pt x="2511" y="3196"/>
                    <a:pt x="2488" y="3127"/>
                    <a:pt x="2488" y="3081"/>
                  </a:cubicBezTo>
                  <a:cubicBezTo>
                    <a:pt x="2488" y="3013"/>
                    <a:pt x="2488" y="2944"/>
                    <a:pt x="2488" y="2876"/>
                  </a:cubicBezTo>
                  <a:cubicBezTo>
                    <a:pt x="2488" y="2830"/>
                    <a:pt x="2488" y="2785"/>
                    <a:pt x="2488" y="2716"/>
                  </a:cubicBezTo>
                  <a:lnTo>
                    <a:pt x="2488" y="2693"/>
                  </a:lnTo>
                  <a:cubicBezTo>
                    <a:pt x="2488" y="2625"/>
                    <a:pt x="2488" y="2579"/>
                    <a:pt x="2488" y="2511"/>
                  </a:cubicBezTo>
                  <a:cubicBezTo>
                    <a:pt x="2511" y="2397"/>
                    <a:pt x="2534" y="2260"/>
                    <a:pt x="2557" y="2146"/>
                  </a:cubicBezTo>
                  <a:lnTo>
                    <a:pt x="2557" y="2146"/>
                  </a:lnTo>
                  <a:lnTo>
                    <a:pt x="2534" y="2191"/>
                  </a:lnTo>
                  <a:cubicBezTo>
                    <a:pt x="2579" y="2031"/>
                    <a:pt x="2602" y="1872"/>
                    <a:pt x="2648" y="1735"/>
                  </a:cubicBezTo>
                  <a:lnTo>
                    <a:pt x="2648" y="1666"/>
                  </a:lnTo>
                  <a:cubicBezTo>
                    <a:pt x="2671" y="1621"/>
                    <a:pt x="2671" y="1575"/>
                    <a:pt x="2694" y="1506"/>
                  </a:cubicBezTo>
                  <a:cubicBezTo>
                    <a:pt x="2694" y="1484"/>
                    <a:pt x="2694" y="1438"/>
                    <a:pt x="2694" y="1392"/>
                  </a:cubicBezTo>
                  <a:cubicBezTo>
                    <a:pt x="2694" y="1370"/>
                    <a:pt x="2694" y="1347"/>
                    <a:pt x="2716" y="1301"/>
                  </a:cubicBezTo>
                  <a:cubicBezTo>
                    <a:pt x="2716" y="1233"/>
                    <a:pt x="2716" y="1164"/>
                    <a:pt x="2739" y="1096"/>
                  </a:cubicBezTo>
                  <a:cubicBezTo>
                    <a:pt x="2739" y="1050"/>
                    <a:pt x="2739" y="981"/>
                    <a:pt x="2739" y="890"/>
                  </a:cubicBezTo>
                  <a:cubicBezTo>
                    <a:pt x="2739" y="776"/>
                    <a:pt x="2739" y="662"/>
                    <a:pt x="2739" y="525"/>
                  </a:cubicBezTo>
                  <a:cubicBezTo>
                    <a:pt x="2739" y="457"/>
                    <a:pt x="2739" y="365"/>
                    <a:pt x="2716" y="274"/>
                  </a:cubicBezTo>
                  <a:cubicBezTo>
                    <a:pt x="2694" y="205"/>
                    <a:pt x="2671" y="68"/>
                    <a:pt x="2579" y="23"/>
                  </a:cubicBezTo>
                  <a:cubicBezTo>
                    <a:pt x="2534" y="0"/>
                    <a:pt x="2511" y="0"/>
                    <a:pt x="2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 name="Google Shape;9753;p58"/>
            <p:cNvSpPr/>
            <p:nvPr/>
          </p:nvSpPr>
          <p:spPr>
            <a:xfrm>
              <a:off x="6134492" y="3087821"/>
              <a:ext cx="189258" cy="248419"/>
            </a:xfrm>
            <a:custGeom>
              <a:avLst/>
              <a:gdLst/>
              <a:ahLst/>
              <a:cxnLst/>
              <a:rect l="l" t="t" r="r" b="b"/>
              <a:pathLst>
                <a:path w="4018" h="5274" extrusionOk="0">
                  <a:moveTo>
                    <a:pt x="3287" y="1"/>
                  </a:moveTo>
                  <a:cubicBezTo>
                    <a:pt x="3287" y="1"/>
                    <a:pt x="3264" y="1"/>
                    <a:pt x="3241" y="24"/>
                  </a:cubicBezTo>
                  <a:cubicBezTo>
                    <a:pt x="3219" y="24"/>
                    <a:pt x="3173" y="47"/>
                    <a:pt x="3127" y="47"/>
                  </a:cubicBezTo>
                  <a:cubicBezTo>
                    <a:pt x="3104" y="69"/>
                    <a:pt x="3082" y="92"/>
                    <a:pt x="3036" y="92"/>
                  </a:cubicBezTo>
                  <a:lnTo>
                    <a:pt x="3036" y="115"/>
                  </a:lnTo>
                  <a:cubicBezTo>
                    <a:pt x="2990" y="138"/>
                    <a:pt x="2967" y="161"/>
                    <a:pt x="2945" y="183"/>
                  </a:cubicBezTo>
                  <a:cubicBezTo>
                    <a:pt x="2899" y="206"/>
                    <a:pt x="2876" y="252"/>
                    <a:pt x="2831" y="298"/>
                  </a:cubicBezTo>
                  <a:cubicBezTo>
                    <a:pt x="2808" y="320"/>
                    <a:pt x="2785" y="343"/>
                    <a:pt x="2762" y="366"/>
                  </a:cubicBezTo>
                  <a:cubicBezTo>
                    <a:pt x="2739" y="412"/>
                    <a:pt x="2694" y="435"/>
                    <a:pt x="2648" y="480"/>
                  </a:cubicBezTo>
                  <a:cubicBezTo>
                    <a:pt x="2648" y="503"/>
                    <a:pt x="2625" y="526"/>
                    <a:pt x="2625" y="526"/>
                  </a:cubicBezTo>
                  <a:lnTo>
                    <a:pt x="2602" y="572"/>
                  </a:lnTo>
                  <a:lnTo>
                    <a:pt x="2557" y="617"/>
                  </a:lnTo>
                  <a:lnTo>
                    <a:pt x="2534" y="663"/>
                  </a:lnTo>
                  <a:cubicBezTo>
                    <a:pt x="2511" y="708"/>
                    <a:pt x="2465" y="754"/>
                    <a:pt x="2443" y="800"/>
                  </a:cubicBezTo>
                  <a:lnTo>
                    <a:pt x="2420" y="845"/>
                  </a:lnTo>
                  <a:cubicBezTo>
                    <a:pt x="2374" y="891"/>
                    <a:pt x="2351" y="937"/>
                    <a:pt x="2306" y="1005"/>
                  </a:cubicBezTo>
                  <a:cubicBezTo>
                    <a:pt x="2306" y="1028"/>
                    <a:pt x="2283" y="1051"/>
                    <a:pt x="2260" y="1074"/>
                  </a:cubicBezTo>
                  <a:cubicBezTo>
                    <a:pt x="2237" y="1119"/>
                    <a:pt x="2214" y="1142"/>
                    <a:pt x="2214" y="1165"/>
                  </a:cubicBezTo>
                  <a:cubicBezTo>
                    <a:pt x="2191" y="1211"/>
                    <a:pt x="2169" y="1256"/>
                    <a:pt x="2146" y="1279"/>
                  </a:cubicBezTo>
                  <a:cubicBezTo>
                    <a:pt x="2146" y="1302"/>
                    <a:pt x="2123" y="1348"/>
                    <a:pt x="2100" y="1370"/>
                  </a:cubicBezTo>
                  <a:cubicBezTo>
                    <a:pt x="2100" y="1393"/>
                    <a:pt x="2077" y="1439"/>
                    <a:pt x="2054" y="1462"/>
                  </a:cubicBezTo>
                  <a:cubicBezTo>
                    <a:pt x="2032" y="1485"/>
                    <a:pt x="2032" y="1507"/>
                    <a:pt x="2009" y="1553"/>
                  </a:cubicBezTo>
                  <a:cubicBezTo>
                    <a:pt x="1963" y="1644"/>
                    <a:pt x="1895" y="1713"/>
                    <a:pt x="1826" y="1804"/>
                  </a:cubicBezTo>
                  <a:cubicBezTo>
                    <a:pt x="1803" y="1850"/>
                    <a:pt x="1781" y="1873"/>
                    <a:pt x="1758" y="1918"/>
                  </a:cubicBezTo>
                  <a:cubicBezTo>
                    <a:pt x="1712" y="1964"/>
                    <a:pt x="1689" y="2010"/>
                    <a:pt x="1644" y="2055"/>
                  </a:cubicBezTo>
                  <a:cubicBezTo>
                    <a:pt x="1621" y="2101"/>
                    <a:pt x="1598" y="2124"/>
                    <a:pt x="1575" y="2146"/>
                  </a:cubicBezTo>
                  <a:lnTo>
                    <a:pt x="1552" y="2192"/>
                  </a:lnTo>
                  <a:cubicBezTo>
                    <a:pt x="1507" y="2238"/>
                    <a:pt x="1461" y="2283"/>
                    <a:pt x="1415" y="2306"/>
                  </a:cubicBezTo>
                  <a:cubicBezTo>
                    <a:pt x="1370" y="2352"/>
                    <a:pt x="1324" y="2420"/>
                    <a:pt x="1278" y="2466"/>
                  </a:cubicBezTo>
                  <a:cubicBezTo>
                    <a:pt x="1256" y="2489"/>
                    <a:pt x="1256" y="2512"/>
                    <a:pt x="1256" y="2512"/>
                  </a:cubicBezTo>
                  <a:cubicBezTo>
                    <a:pt x="1233" y="2557"/>
                    <a:pt x="1233" y="2626"/>
                    <a:pt x="1278" y="2649"/>
                  </a:cubicBezTo>
                  <a:cubicBezTo>
                    <a:pt x="1301" y="2671"/>
                    <a:pt x="1347" y="2694"/>
                    <a:pt x="1370" y="2694"/>
                  </a:cubicBezTo>
                  <a:lnTo>
                    <a:pt x="1415" y="2694"/>
                  </a:lnTo>
                  <a:cubicBezTo>
                    <a:pt x="1415" y="2694"/>
                    <a:pt x="1438" y="2694"/>
                    <a:pt x="1438" y="2717"/>
                  </a:cubicBezTo>
                  <a:cubicBezTo>
                    <a:pt x="1438" y="2717"/>
                    <a:pt x="1461" y="2717"/>
                    <a:pt x="1461" y="2740"/>
                  </a:cubicBezTo>
                  <a:cubicBezTo>
                    <a:pt x="1461" y="2740"/>
                    <a:pt x="1484" y="2763"/>
                    <a:pt x="1484" y="2786"/>
                  </a:cubicBezTo>
                  <a:cubicBezTo>
                    <a:pt x="1507" y="2808"/>
                    <a:pt x="1507" y="2831"/>
                    <a:pt x="1507" y="2877"/>
                  </a:cubicBezTo>
                  <a:cubicBezTo>
                    <a:pt x="1507" y="2945"/>
                    <a:pt x="1507" y="2991"/>
                    <a:pt x="1484" y="3059"/>
                  </a:cubicBezTo>
                  <a:cubicBezTo>
                    <a:pt x="1484" y="3105"/>
                    <a:pt x="1461" y="3151"/>
                    <a:pt x="1438" y="3196"/>
                  </a:cubicBezTo>
                  <a:cubicBezTo>
                    <a:pt x="1415" y="3242"/>
                    <a:pt x="1393" y="3288"/>
                    <a:pt x="1347" y="3333"/>
                  </a:cubicBezTo>
                  <a:cubicBezTo>
                    <a:pt x="1278" y="3402"/>
                    <a:pt x="1233" y="3470"/>
                    <a:pt x="1164" y="3516"/>
                  </a:cubicBezTo>
                  <a:cubicBezTo>
                    <a:pt x="1050" y="3584"/>
                    <a:pt x="959" y="3630"/>
                    <a:pt x="868" y="3653"/>
                  </a:cubicBezTo>
                  <a:cubicBezTo>
                    <a:pt x="776" y="3699"/>
                    <a:pt x="685" y="3744"/>
                    <a:pt x="571" y="3767"/>
                  </a:cubicBezTo>
                  <a:lnTo>
                    <a:pt x="548" y="3790"/>
                  </a:lnTo>
                  <a:cubicBezTo>
                    <a:pt x="480" y="3813"/>
                    <a:pt x="411" y="3813"/>
                    <a:pt x="343" y="3836"/>
                  </a:cubicBezTo>
                  <a:cubicBezTo>
                    <a:pt x="320" y="3836"/>
                    <a:pt x="297" y="3858"/>
                    <a:pt x="274" y="3858"/>
                  </a:cubicBezTo>
                  <a:cubicBezTo>
                    <a:pt x="228" y="3858"/>
                    <a:pt x="206" y="3858"/>
                    <a:pt x="183" y="3881"/>
                  </a:cubicBezTo>
                  <a:lnTo>
                    <a:pt x="160" y="3881"/>
                  </a:lnTo>
                  <a:cubicBezTo>
                    <a:pt x="114" y="3881"/>
                    <a:pt x="69" y="3904"/>
                    <a:pt x="46" y="3927"/>
                  </a:cubicBezTo>
                  <a:cubicBezTo>
                    <a:pt x="23" y="3950"/>
                    <a:pt x="0" y="3995"/>
                    <a:pt x="0" y="4041"/>
                  </a:cubicBezTo>
                  <a:cubicBezTo>
                    <a:pt x="0" y="4064"/>
                    <a:pt x="0" y="4087"/>
                    <a:pt x="23" y="4109"/>
                  </a:cubicBezTo>
                  <a:cubicBezTo>
                    <a:pt x="23" y="4132"/>
                    <a:pt x="23" y="4155"/>
                    <a:pt x="46" y="4178"/>
                  </a:cubicBezTo>
                  <a:cubicBezTo>
                    <a:pt x="69" y="4201"/>
                    <a:pt x="69" y="4246"/>
                    <a:pt x="92" y="4269"/>
                  </a:cubicBezTo>
                  <a:cubicBezTo>
                    <a:pt x="92" y="4292"/>
                    <a:pt x="114" y="4315"/>
                    <a:pt x="114" y="4338"/>
                  </a:cubicBezTo>
                  <a:lnTo>
                    <a:pt x="137" y="4361"/>
                  </a:lnTo>
                  <a:cubicBezTo>
                    <a:pt x="137" y="4406"/>
                    <a:pt x="160" y="4429"/>
                    <a:pt x="183" y="4475"/>
                  </a:cubicBezTo>
                  <a:cubicBezTo>
                    <a:pt x="183" y="4520"/>
                    <a:pt x="206" y="4543"/>
                    <a:pt x="228" y="4589"/>
                  </a:cubicBezTo>
                  <a:cubicBezTo>
                    <a:pt x="228" y="4634"/>
                    <a:pt x="251" y="4680"/>
                    <a:pt x="274" y="4726"/>
                  </a:cubicBezTo>
                  <a:lnTo>
                    <a:pt x="297" y="4749"/>
                  </a:lnTo>
                  <a:cubicBezTo>
                    <a:pt x="297" y="4771"/>
                    <a:pt x="320" y="4794"/>
                    <a:pt x="343" y="4840"/>
                  </a:cubicBezTo>
                  <a:cubicBezTo>
                    <a:pt x="343" y="4863"/>
                    <a:pt x="365" y="4885"/>
                    <a:pt x="388" y="4908"/>
                  </a:cubicBezTo>
                  <a:cubicBezTo>
                    <a:pt x="388" y="4954"/>
                    <a:pt x="411" y="4977"/>
                    <a:pt x="434" y="5000"/>
                  </a:cubicBezTo>
                  <a:cubicBezTo>
                    <a:pt x="457" y="5000"/>
                    <a:pt x="480" y="5022"/>
                    <a:pt x="502" y="5045"/>
                  </a:cubicBezTo>
                  <a:cubicBezTo>
                    <a:pt x="548" y="5045"/>
                    <a:pt x="571" y="5068"/>
                    <a:pt x="616" y="5091"/>
                  </a:cubicBezTo>
                  <a:cubicBezTo>
                    <a:pt x="685" y="5114"/>
                    <a:pt x="753" y="5137"/>
                    <a:pt x="822" y="5182"/>
                  </a:cubicBezTo>
                  <a:cubicBezTo>
                    <a:pt x="868" y="5182"/>
                    <a:pt x="913" y="5205"/>
                    <a:pt x="936" y="5205"/>
                  </a:cubicBezTo>
                  <a:cubicBezTo>
                    <a:pt x="982" y="5228"/>
                    <a:pt x="1005" y="5228"/>
                    <a:pt x="1050" y="5228"/>
                  </a:cubicBezTo>
                  <a:cubicBezTo>
                    <a:pt x="1141" y="5251"/>
                    <a:pt x="1210" y="5274"/>
                    <a:pt x="1301" y="5274"/>
                  </a:cubicBezTo>
                  <a:lnTo>
                    <a:pt x="1507" y="5274"/>
                  </a:lnTo>
                  <a:lnTo>
                    <a:pt x="1621" y="5251"/>
                  </a:lnTo>
                  <a:lnTo>
                    <a:pt x="1735" y="5251"/>
                  </a:lnTo>
                  <a:cubicBezTo>
                    <a:pt x="1918" y="5251"/>
                    <a:pt x="2054" y="5228"/>
                    <a:pt x="2191" y="5205"/>
                  </a:cubicBezTo>
                  <a:cubicBezTo>
                    <a:pt x="2283" y="5159"/>
                    <a:pt x="2374" y="5137"/>
                    <a:pt x="2443" y="5114"/>
                  </a:cubicBezTo>
                  <a:cubicBezTo>
                    <a:pt x="2534" y="5091"/>
                    <a:pt x="2602" y="5045"/>
                    <a:pt x="2671" y="5022"/>
                  </a:cubicBezTo>
                  <a:cubicBezTo>
                    <a:pt x="2716" y="5000"/>
                    <a:pt x="2762" y="4954"/>
                    <a:pt x="2808" y="4931"/>
                  </a:cubicBezTo>
                  <a:lnTo>
                    <a:pt x="2853" y="4908"/>
                  </a:lnTo>
                  <a:cubicBezTo>
                    <a:pt x="2922" y="4863"/>
                    <a:pt x="2990" y="4817"/>
                    <a:pt x="3059" y="4749"/>
                  </a:cubicBezTo>
                  <a:cubicBezTo>
                    <a:pt x="3173" y="4657"/>
                    <a:pt x="3287" y="4543"/>
                    <a:pt x="3356" y="4452"/>
                  </a:cubicBezTo>
                  <a:lnTo>
                    <a:pt x="3356" y="4429"/>
                  </a:lnTo>
                  <a:cubicBezTo>
                    <a:pt x="3378" y="4406"/>
                    <a:pt x="3401" y="4361"/>
                    <a:pt x="3424" y="4338"/>
                  </a:cubicBezTo>
                  <a:cubicBezTo>
                    <a:pt x="3447" y="4292"/>
                    <a:pt x="3470" y="4224"/>
                    <a:pt x="3470" y="4155"/>
                  </a:cubicBezTo>
                  <a:cubicBezTo>
                    <a:pt x="3492" y="4109"/>
                    <a:pt x="3470" y="4041"/>
                    <a:pt x="3447" y="3995"/>
                  </a:cubicBezTo>
                  <a:cubicBezTo>
                    <a:pt x="3424" y="3927"/>
                    <a:pt x="3378" y="3904"/>
                    <a:pt x="3333" y="3858"/>
                  </a:cubicBezTo>
                  <a:cubicBezTo>
                    <a:pt x="3310" y="3836"/>
                    <a:pt x="3287" y="3836"/>
                    <a:pt x="3264" y="3813"/>
                  </a:cubicBezTo>
                  <a:cubicBezTo>
                    <a:pt x="3219" y="3790"/>
                    <a:pt x="3150" y="3767"/>
                    <a:pt x="3082" y="3744"/>
                  </a:cubicBezTo>
                  <a:cubicBezTo>
                    <a:pt x="3036" y="3744"/>
                    <a:pt x="2990" y="3744"/>
                    <a:pt x="2945" y="3721"/>
                  </a:cubicBezTo>
                  <a:lnTo>
                    <a:pt x="2876" y="3721"/>
                  </a:lnTo>
                  <a:cubicBezTo>
                    <a:pt x="2853" y="3699"/>
                    <a:pt x="2808" y="3699"/>
                    <a:pt x="2785" y="3676"/>
                  </a:cubicBezTo>
                  <a:cubicBezTo>
                    <a:pt x="2808" y="3676"/>
                    <a:pt x="2808" y="3653"/>
                    <a:pt x="2831" y="3630"/>
                  </a:cubicBezTo>
                  <a:cubicBezTo>
                    <a:pt x="2945" y="3562"/>
                    <a:pt x="3059" y="3493"/>
                    <a:pt x="3173" y="3425"/>
                  </a:cubicBezTo>
                  <a:cubicBezTo>
                    <a:pt x="3264" y="3379"/>
                    <a:pt x="3333" y="3333"/>
                    <a:pt x="3401" y="3288"/>
                  </a:cubicBezTo>
                  <a:cubicBezTo>
                    <a:pt x="3470" y="3242"/>
                    <a:pt x="3515" y="3219"/>
                    <a:pt x="3561" y="3174"/>
                  </a:cubicBezTo>
                  <a:cubicBezTo>
                    <a:pt x="3607" y="3128"/>
                    <a:pt x="3675" y="3059"/>
                    <a:pt x="3698" y="3014"/>
                  </a:cubicBezTo>
                  <a:cubicBezTo>
                    <a:pt x="3766" y="2945"/>
                    <a:pt x="3812" y="2877"/>
                    <a:pt x="3858" y="2808"/>
                  </a:cubicBezTo>
                  <a:cubicBezTo>
                    <a:pt x="3903" y="2740"/>
                    <a:pt x="3926" y="2671"/>
                    <a:pt x="3972" y="2603"/>
                  </a:cubicBezTo>
                  <a:cubicBezTo>
                    <a:pt x="3995" y="2534"/>
                    <a:pt x="3995" y="2466"/>
                    <a:pt x="3995" y="2420"/>
                  </a:cubicBezTo>
                  <a:cubicBezTo>
                    <a:pt x="4017" y="2398"/>
                    <a:pt x="4017" y="2352"/>
                    <a:pt x="3995" y="2329"/>
                  </a:cubicBezTo>
                  <a:cubicBezTo>
                    <a:pt x="3995" y="2306"/>
                    <a:pt x="3995" y="2283"/>
                    <a:pt x="3995" y="2261"/>
                  </a:cubicBezTo>
                  <a:cubicBezTo>
                    <a:pt x="3972" y="2192"/>
                    <a:pt x="3926" y="2146"/>
                    <a:pt x="3881" y="2101"/>
                  </a:cubicBezTo>
                  <a:cubicBezTo>
                    <a:pt x="3858" y="2101"/>
                    <a:pt x="3835" y="2078"/>
                    <a:pt x="3812" y="2078"/>
                  </a:cubicBezTo>
                  <a:cubicBezTo>
                    <a:pt x="3766" y="2055"/>
                    <a:pt x="3721" y="2055"/>
                    <a:pt x="3675" y="2055"/>
                  </a:cubicBezTo>
                  <a:lnTo>
                    <a:pt x="3607" y="2055"/>
                  </a:lnTo>
                  <a:cubicBezTo>
                    <a:pt x="3538" y="2055"/>
                    <a:pt x="3492" y="2078"/>
                    <a:pt x="3424" y="2101"/>
                  </a:cubicBezTo>
                  <a:cubicBezTo>
                    <a:pt x="3401" y="2078"/>
                    <a:pt x="3401" y="2078"/>
                    <a:pt x="3378" y="2078"/>
                  </a:cubicBezTo>
                  <a:cubicBezTo>
                    <a:pt x="3378" y="2078"/>
                    <a:pt x="3356" y="2078"/>
                    <a:pt x="3333" y="2101"/>
                  </a:cubicBezTo>
                  <a:cubicBezTo>
                    <a:pt x="3310" y="2101"/>
                    <a:pt x="3264" y="2124"/>
                    <a:pt x="3219" y="2146"/>
                  </a:cubicBezTo>
                  <a:lnTo>
                    <a:pt x="3196" y="2146"/>
                  </a:lnTo>
                  <a:lnTo>
                    <a:pt x="3150" y="2169"/>
                  </a:lnTo>
                  <a:lnTo>
                    <a:pt x="3104" y="2192"/>
                  </a:lnTo>
                  <a:cubicBezTo>
                    <a:pt x="3036" y="2215"/>
                    <a:pt x="2945" y="2238"/>
                    <a:pt x="2876" y="2261"/>
                  </a:cubicBezTo>
                  <a:cubicBezTo>
                    <a:pt x="2831" y="2283"/>
                    <a:pt x="2785" y="2306"/>
                    <a:pt x="2739" y="2329"/>
                  </a:cubicBezTo>
                  <a:cubicBezTo>
                    <a:pt x="2671" y="2329"/>
                    <a:pt x="2602" y="2352"/>
                    <a:pt x="2534" y="2352"/>
                  </a:cubicBezTo>
                  <a:cubicBezTo>
                    <a:pt x="2579" y="2283"/>
                    <a:pt x="2625" y="2238"/>
                    <a:pt x="2671" y="2192"/>
                  </a:cubicBezTo>
                  <a:cubicBezTo>
                    <a:pt x="2716" y="2124"/>
                    <a:pt x="2785" y="2078"/>
                    <a:pt x="2831" y="2010"/>
                  </a:cubicBezTo>
                  <a:cubicBezTo>
                    <a:pt x="2876" y="1987"/>
                    <a:pt x="2899" y="1941"/>
                    <a:pt x="2922" y="1918"/>
                  </a:cubicBezTo>
                  <a:cubicBezTo>
                    <a:pt x="2990" y="1850"/>
                    <a:pt x="3036" y="1804"/>
                    <a:pt x="3104" y="1713"/>
                  </a:cubicBezTo>
                  <a:cubicBezTo>
                    <a:pt x="3104" y="1690"/>
                    <a:pt x="3127" y="1667"/>
                    <a:pt x="3150" y="1644"/>
                  </a:cubicBezTo>
                  <a:cubicBezTo>
                    <a:pt x="3173" y="1621"/>
                    <a:pt x="3173" y="1576"/>
                    <a:pt x="3196" y="1553"/>
                  </a:cubicBezTo>
                  <a:cubicBezTo>
                    <a:pt x="3241" y="1485"/>
                    <a:pt x="3264" y="1416"/>
                    <a:pt x="3287" y="1370"/>
                  </a:cubicBezTo>
                  <a:cubicBezTo>
                    <a:pt x="3310" y="1302"/>
                    <a:pt x="3333" y="1233"/>
                    <a:pt x="3356" y="1165"/>
                  </a:cubicBezTo>
                  <a:cubicBezTo>
                    <a:pt x="3378" y="1096"/>
                    <a:pt x="3378" y="1005"/>
                    <a:pt x="3401" y="937"/>
                  </a:cubicBezTo>
                  <a:cubicBezTo>
                    <a:pt x="3401" y="891"/>
                    <a:pt x="3401" y="868"/>
                    <a:pt x="3424" y="823"/>
                  </a:cubicBezTo>
                  <a:cubicBezTo>
                    <a:pt x="3424" y="800"/>
                    <a:pt x="3424" y="754"/>
                    <a:pt x="3424" y="731"/>
                  </a:cubicBezTo>
                  <a:cubicBezTo>
                    <a:pt x="3447" y="686"/>
                    <a:pt x="3447" y="663"/>
                    <a:pt x="3447" y="617"/>
                  </a:cubicBezTo>
                  <a:cubicBezTo>
                    <a:pt x="3447" y="594"/>
                    <a:pt x="3447" y="549"/>
                    <a:pt x="3470" y="526"/>
                  </a:cubicBezTo>
                  <a:lnTo>
                    <a:pt x="3470" y="503"/>
                  </a:lnTo>
                  <a:cubicBezTo>
                    <a:pt x="3470" y="435"/>
                    <a:pt x="3470" y="389"/>
                    <a:pt x="3492" y="320"/>
                  </a:cubicBezTo>
                  <a:lnTo>
                    <a:pt x="3492" y="298"/>
                  </a:lnTo>
                  <a:cubicBezTo>
                    <a:pt x="3492" y="275"/>
                    <a:pt x="3492" y="229"/>
                    <a:pt x="3492" y="206"/>
                  </a:cubicBezTo>
                  <a:cubicBezTo>
                    <a:pt x="3492" y="206"/>
                    <a:pt x="3492" y="206"/>
                    <a:pt x="3492" y="183"/>
                  </a:cubicBezTo>
                  <a:cubicBezTo>
                    <a:pt x="3492" y="183"/>
                    <a:pt x="3492" y="161"/>
                    <a:pt x="3492" y="138"/>
                  </a:cubicBezTo>
                  <a:cubicBezTo>
                    <a:pt x="3492" y="115"/>
                    <a:pt x="3470" y="69"/>
                    <a:pt x="3447" y="47"/>
                  </a:cubicBezTo>
                  <a:cubicBezTo>
                    <a:pt x="3424" y="24"/>
                    <a:pt x="3378" y="1"/>
                    <a:pt x="3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 name="Google Shape;9754;p58"/>
            <p:cNvSpPr/>
            <p:nvPr/>
          </p:nvSpPr>
          <p:spPr>
            <a:xfrm>
              <a:off x="4593745" y="3189990"/>
              <a:ext cx="49505" cy="65614"/>
            </a:xfrm>
            <a:custGeom>
              <a:avLst/>
              <a:gdLst/>
              <a:ahLst/>
              <a:cxnLst/>
              <a:rect l="l" t="t" r="r" b="b"/>
              <a:pathLst>
                <a:path w="1051" h="1393" extrusionOk="0">
                  <a:moveTo>
                    <a:pt x="366" y="0"/>
                  </a:moveTo>
                  <a:cubicBezTo>
                    <a:pt x="320" y="0"/>
                    <a:pt x="297" y="23"/>
                    <a:pt x="274" y="46"/>
                  </a:cubicBezTo>
                  <a:lnTo>
                    <a:pt x="160" y="46"/>
                  </a:lnTo>
                  <a:cubicBezTo>
                    <a:pt x="115" y="46"/>
                    <a:pt x="69" y="69"/>
                    <a:pt x="23" y="114"/>
                  </a:cubicBezTo>
                  <a:cubicBezTo>
                    <a:pt x="1" y="137"/>
                    <a:pt x="1" y="183"/>
                    <a:pt x="1" y="229"/>
                  </a:cubicBezTo>
                  <a:cubicBezTo>
                    <a:pt x="1" y="251"/>
                    <a:pt x="1" y="251"/>
                    <a:pt x="23" y="274"/>
                  </a:cubicBezTo>
                  <a:cubicBezTo>
                    <a:pt x="23" y="297"/>
                    <a:pt x="23" y="297"/>
                    <a:pt x="46" y="320"/>
                  </a:cubicBezTo>
                  <a:cubicBezTo>
                    <a:pt x="69" y="388"/>
                    <a:pt x="69" y="457"/>
                    <a:pt x="115" y="525"/>
                  </a:cubicBezTo>
                  <a:cubicBezTo>
                    <a:pt x="137" y="594"/>
                    <a:pt x="160" y="662"/>
                    <a:pt x="206" y="731"/>
                  </a:cubicBezTo>
                  <a:cubicBezTo>
                    <a:pt x="252" y="822"/>
                    <a:pt x="274" y="890"/>
                    <a:pt x="320" y="959"/>
                  </a:cubicBezTo>
                  <a:cubicBezTo>
                    <a:pt x="343" y="982"/>
                    <a:pt x="343" y="1027"/>
                    <a:pt x="366" y="1050"/>
                  </a:cubicBezTo>
                  <a:cubicBezTo>
                    <a:pt x="389" y="1073"/>
                    <a:pt x="389" y="1119"/>
                    <a:pt x="389" y="1142"/>
                  </a:cubicBezTo>
                  <a:cubicBezTo>
                    <a:pt x="411" y="1164"/>
                    <a:pt x="411" y="1164"/>
                    <a:pt x="411" y="1187"/>
                  </a:cubicBezTo>
                  <a:cubicBezTo>
                    <a:pt x="434" y="1210"/>
                    <a:pt x="434" y="1233"/>
                    <a:pt x="434" y="1233"/>
                  </a:cubicBezTo>
                  <a:cubicBezTo>
                    <a:pt x="434" y="1256"/>
                    <a:pt x="434" y="1256"/>
                    <a:pt x="434" y="1256"/>
                  </a:cubicBezTo>
                  <a:cubicBezTo>
                    <a:pt x="457" y="1301"/>
                    <a:pt x="457" y="1324"/>
                    <a:pt x="480" y="1347"/>
                  </a:cubicBezTo>
                  <a:cubicBezTo>
                    <a:pt x="480" y="1370"/>
                    <a:pt x="503" y="1370"/>
                    <a:pt x="503" y="1393"/>
                  </a:cubicBezTo>
                  <a:cubicBezTo>
                    <a:pt x="526" y="1370"/>
                    <a:pt x="548" y="1347"/>
                    <a:pt x="571" y="1301"/>
                  </a:cubicBezTo>
                  <a:cubicBezTo>
                    <a:pt x="617" y="1256"/>
                    <a:pt x="685" y="1233"/>
                    <a:pt x="731" y="1210"/>
                  </a:cubicBezTo>
                  <a:cubicBezTo>
                    <a:pt x="799" y="1164"/>
                    <a:pt x="868" y="1142"/>
                    <a:pt x="914" y="1142"/>
                  </a:cubicBezTo>
                  <a:lnTo>
                    <a:pt x="1050" y="1142"/>
                  </a:lnTo>
                  <a:cubicBezTo>
                    <a:pt x="959" y="959"/>
                    <a:pt x="891" y="799"/>
                    <a:pt x="799" y="617"/>
                  </a:cubicBezTo>
                  <a:cubicBezTo>
                    <a:pt x="777" y="571"/>
                    <a:pt x="754" y="548"/>
                    <a:pt x="731" y="502"/>
                  </a:cubicBezTo>
                  <a:cubicBezTo>
                    <a:pt x="708" y="434"/>
                    <a:pt x="685" y="365"/>
                    <a:pt x="640" y="297"/>
                  </a:cubicBezTo>
                  <a:cubicBezTo>
                    <a:pt x="640" y="274"/>
                    <a:pt x="617" y="251"/>
                    <a:pt x="617" y="229"/>
                  </a:cubicBezTo>
                  <a:cubicBezTo>
                    <a:pt x="594" y="206"/>
                    <a:pt x="594" y="160"/>
                    <a:pt x="571" y="137"/>
                  </a:cubicBezTo>
                  <a:cubicBezTo>
                    <a:pt x="571" y="137"/>
                    <a:pt x="548" y="114"/>
                    <a:pt x="526" y="114"/>
                  </a:cubicBezTo>
                  <a:cubicBezTo>
                    <a:pt x="503" y="69"/>
                    <a:pt x="457" y="23"/>
                    <a:pt x="411" y="0"/>
                  </a:cubicBezTo>
                  <a:close/>
                </a:path>
              </a:pathLst>
            </a:custGeom>
            <a:solidFill>
              <a:srgbClr val="D4A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 name="Google Shape;9755;p58"/>
            <p:cNvSpPr/>
            <p:nvPr/>
          </p:nvSpPr>
          <p:spPr>
            <a:xfrm>
              <a:off x="4621678" y="3253392"/>
              <a:ext cx="278517" cy="529008"/>
            </a:xfrm>
            <a:custGeom>
              <a:avLst/>
              <a:gdLst/>
              <a:ahLst/>
              <a:cxnLst/>
              <a:rect l="l" t="t" r="r" b="b"/>
              <a:pathLst>
                <a:path w="5913" h="11231" extrusionOk="0">
                  <a:moveTo>
                    <a:pt x="549" y="1"/>
                  </a:moveTo>
                  <a:cubicBezTo>
                    <a:pt x="549" y="1"/>
                    <a:pt x="526" y="24"/>
                    <a:pt x="503" y="24"/>
                  </a:cubicBezTo>
                  <a:cubicBezTo>
                    <a:pt x="480" y="47"/>
                    <a:pt x="457" y="47"/>
                    <a:pt x="435" y="47"/>
                  </a:cubicBezTo>
                  <a:lnTo>
                    <a:pt x="343" y="47"/>
                  </a:lnTo>
                  <a:cubicBezTo>
                    <a:pt x="321" y="69"/>
                    <a:pt x="321" y="69"/>
                    <a:pt x="275" y="69"/>
                  </a:cubicBezTo>
                  <a:cubicBezTo>
                    <a:pt x="252" y="92"/>
                    <a:pt x="206" y="115"/>
                    <a:pt x="184" y="138"/>
                  </a:cubicBezTo>
                  <a:cubicBezTo>
                    <a:pt x="161" y="138"/>
                    <a:pt x="138" y="161"/>
                    <a:pt x="115" y="161"/>
                  </a:cubicBezTo>
                  <a:lnTo>
                    <a:pt x="92" y="184"/>
                  </a:lnTo>
                  <a:cubicBezTo>
                    <a:pt x="92" y="184"/>
                    <a:pt x="69" y="206"/>
                    <a:pt x="47" y="206"/>
                  </a:cubicBezTo>
                  <a:lnTo>
                    <a:pt x="1" y="206"/>
                  </a:lnTo>
                  <a:cubicBezTo>
                    <a:pt x="24" y="275"/>
                    <a:pt x="47" y="343"/>
                    <a:pt x="69" y="412"/>
                  </a:cubicBezTo>
                  <a:cubicBezTo>
                    <a:pt x="138" y="549"/>
                    <a:pt x="229" y="709"/>
                    <a:pt x="298" y="846"/>
                  </a:cubicBezTo>
                  <a:cubicBezTo>
                    <a:pt x="321" y="914"/>
                    <a:pt x="343" y="960"/>
                    <a:pt x="366" y="1005"/>
                  </a:cubicBezTo>
                  <a:cubicBezTo>
                    <a:pt x="412" y="1097"/>
                    <a:pt x="435" y="1211"/>
                    <a:pt x="480" y="1302"/>
                  </a:cubicBezTo>
                  <a:cubicBezTo>
                    <a:pt x="572" y="1462"/>
                    <a:pt x="640" y="1644"/>
                    <a:pt x="709" y="1804"/>
                  </a:cubicBezTo>
                  <a:cubicBezTo>
                    <a:pt x="777" y="1964"/>
                    <a:pt x="868" y="2101"/>
                    <a:pt x="937" y="2261"/>
                  </a:cubicBezTo>
                  <a:cubicBezTo>
                    <a:pt x="982" y="2352"/>
                    <a:pt x="1028" y="2443"/>
                    <a:pt x="1074" y="2535"/>
                  </a:cubicBezTo>
                  <a:cubicBezTo>
                    <a:pt x="1119" y="2557"/>
                    <a:pt x="1142" y="2603"/>
                    <a:pt x="1165" y="2649"/>
                  </a:cubicBezTo>
                  <a:cubicBezTo>
                    <a:pt x="1165" y="2672"/>
                    <a:pt x="1188" y="2694"/>
                    <a:pt x="1188" y="2717"/>
                  </a:cubicBezTo>
                  <a:cubicBezTo>
                    <a:pt x="1211" y="2717"/>
                    <a:pt x="1211" y="2740"/>
                    <a:pt x="1211" y="2740"/>
                  </a:cubicBezTo>
                  <a:cubicBezTo>
                    <a:pt x="1211" y="2763"/>
                    <a:pt x="1234" y="2763"/>
                    <a:pt x="1234" y="2786"/>
                  </a:cubicBezTo>
                  <a:cubicBezTo>
                    <a:pt x="1256" y="2786"/>
                    <a:pt x="1256" y="2808"/>
                    <a:pt x="1256" y="2808"/>
                  </a:cubicBezTo>
                  <a:cubicBezTo>
                    <a:pt x="1279" y="2854"/>
                    <a:pt x="1302" y="2900"/>
                    <a:pt x="1325" y="2945"/>
                  </a:cubicBezTo>
                  <a:cubicBezTo>
                    <a:pt x="1325" y="2968"/>
                    <a:pt x="1348" y="2968"/>
                    <a:pt x="1348" y="2991"/>
                  </a:cubicBezTo>
                  <a:cubicBezTo>
                    <a:pt x="1348" y="3014"/>
                    <a:pt x="1371" y="3037"/>
                    <a:pt x="1371" y="3060"/>
                  </a:cubicBezTo>
                  <a:cubicBezTo>
                    <a:pt x="1393" y="3128"/>
                    <a:pt x="1439" y="3219"/>
                    <a:pt x="1462" y="3288"/>
                  </a:cubicBezTo>
                  <a:cubicBezTo>
                    <a:pt x="1530" y="3470"/>
                    <a:pt x="1599" y="3630"/>
                    <a:pt x="1667" y="3790"/>
                  </a:cubicBezTo>
                  <a:cubicBezTo>
                    <a:pt x="1736" y="3950"/>
                    <a:pt x="1781" y="4110"/>
                    <a:pt x="1850" y="4269"/>
                  </a:cubicBezTo>
                  <a:cubicBezTo>
                    <a:pt x="1918" y="4406"/>
                    <a:pt x="1987" y="4566"/>
                    <a:pt x="2055" y="4703"/>
                  </a:cubicBezTo>
                  <a:cubicBezTo>
                    <a:pt x="2101" y="4817"/>
                    <a:pt x="2169" y="4931"/>
                    <a:pt x="2215" y="5045"/>
                  </a:cubicBezTo>
                  <a:cubicBezTo>
                    <a:pt x="2238" y="5091"/>
                    <a:pt x="2261" y="5137"/>
                    <a:pt x="2306" y="5182"/>
                  </a:cubicBezTo>
                  <a:cubicBezTo>
                    <a:pt x="2329" y="5228"/>
                    <a:pt x="2329" y="5251"/>
                    <a:pt x="2352" y="5274"/>
                  </a:cubicBezTo>
                  <a:cubicBezTo>
                    <a:pt x="2375" y="5319"/>
                    <a:pt x="2398" y="5365"/>
                    <a:pt x="2420" y="5388"/>
                  </a:cubicBezTo>
                  <a:cubicBezTo>
                    <a:pt x="2443" y="5411"/>
                    <a:pt x="2443" y="5411"/>
                    <a:pt x="2443" y="5411"/>
                  </a:cubicBezTo>
                  <a:cubicBezTo>
                    <a:pt x="2466" y="5456"/>
                    <a:pt x="2466" y="5479"/>
                    <a:pt x="2489" y="5525"/>
                  </a:cubicBezTo>
                  <a:cubicBezTo>
                    <a:pt x="2512" y="5570"/>
                    <a:pt x="2535" y="5639"/>
                    <a:pt x="2557" y="5684"/>
                  </a:cubicBezTo>
                  <a:cubicBezTo>
                    <a:pt x="2580" y="5753"/>
                    <a:pt x="2626" y="5844"/>
                    <a:pt x="2649" y="5913"/>
                  </a:cubicBezTo>
                  <a:cubicBezTo>
                    <a:pt x="2717" y="6072"/>
                    <a:pt x="2786" y="6209"/>
                    <a:pt x="2854" y="6369"/>
                  </a:cubicBezTo>
                  <a:cubicBezTo>
                    <a:pt x="2945" y="6529"/>
                    <a:pt x="3014" y="6712"/>
                    <a:pt x="3105" y="6894"/>
                  </a:cubicBezTo>
                  <a:cubicBezTo>
                    <a:pt x="3174" y="7031"/>
                    <a:pt x="3265" y="7191"/>
                    <a:pt x="3333" y="7351"/>
                  </a:cubicBezTo>
                  <a:cubicBezTo>
                    <a:pt x="3333" y="7351"/>
                    <a:pt x="3356" y="7374"/>
                    <a:pt x="3356" y="7374"/>
                  </a:cubicBezTo>
                  <a:cubicBezTo>
                    <a:pt x="3425" y="7533"/>
                    <a:pt x="3516" y="7670"/>
                    <a:pt x="3585" y="7830"/>
                  </a:cubicBezTo>
                  <a:cubicBezTo>
                    <a:pt x="3585" y="7853"/>
                    <a:pt x="3607" y="7853"/>
                    <a:pt x="3607" y="7876"/>
                  </a:cubicBezTo>
                  <a:cubicBezTo>
                    <a:pt x="3607" y="7899"/>
                    <a:pt x="3607" y="7899"/>
                    <a:pt x="3630" y="7921"/>
                  </a:cubicBezTo>
                  <a:cubicBezTo>
                    <a:pt x="3630" y="7944"/>
                    <a:pt x="3653" y="7967"/>
                    <a:pt x="3653" y="7990"/>
                  </a:cubicBezTo>
                  <a:cubicBezTo>
                    <a:pt x="3676" y="8058"/>
                    <a:pt x="3699" y="8104"/>
                    <a:pt x="3722" y="8150"/>
                  </a:cubicBezTo>
                  <a:cubicBezTo>
                    <a:pt x="3744" y="8241"/>
                    <a:pt x="3790" y="8309"/>
                    <a:pt x="3813" y="8378"/>
                  </a:cubicBezTo>
                  <a:cubicBezTo>
                    <a:pt x="3881" y="8538"/>
                    <a:pt x="3950" y="8720"/>
                    <a:pt x="4018" y="8880"/>
                  </a:cubicBezTo>
                  <a:cubicBezTo>
                    <a:pt x="4064" y="8948"/>
                    <a:pt x="4087" y="9040"/>
                    <a:pt x="4132" y="9131"/>
                  </a:cubicBezTo>
                  <a:cubicBezTo>
                    <a:pt x="4178" y="9200"/>
                    <a:pt x="4201" y="9268"/>
                    <a:pt x="4246" y="9337"/>
                  </a:cubicBezTo>
                  <a:cubicBezTo>
                    <a:pt x="4292" y="9428"/>
                    <a:pt x="4338" y="9519"/>
                    <a:pt x="4383" y="9610"/>
                  </a:cubicBezTo>
                  <a:cubicBezTo>
                    <a:pt x="4429" y="9725"/>
                    <a:pt x="4475" y="9816"/>
                    <a:pt x="4520" y="9930"/>
                  </a:cubicBezTo>
                  <a:cubicBezTo>
                    <a:pt x="4612" y="10090"/>
                    <a:pt x="4703" y="10250"/>
                    <a:pt x="4771" y="10409"/>
                  </a:cubicBezTo>
                  <a:cubicBezTo>
                    <a:pt x="4817" y="10478"/>
                    <a:pt x="4863" y="10546"/>
                    <a:pt x="4908" y="10638"/>
                  </a:cubicBezTo>
                  <a:cubicBezTo>
                    <a:pt x="4931" y="10683"/>
                    <a:pt x="4977" y="10752"/>
                    <a:pt x="5023" y="10820"/>
                  </a:cubicBezTo>
                  <a:cubicBezTo>
                    <a:pt x="5023" y="10820"/>
                    <a:pt x="5023" y="10843"/>
                    <a:pt x="5045" y="10866"/>
                  </a:cubicBezTo>
                  <a:cubicBezTo>
                    <a:pt x="5068" y="10911"/>
                    <a:pt x="5091" y="10957"/>
                    <a:pt x="5137" y="11026"/>
                  </a:cubicBezTo>
                  <a:cubicBezTo>
                    <a:pt x="5137" y="11048"/>
                    <a:pt x="5160" y="11071"/>
                    <a:pt x="5182" y="11094"/>
                  </a:cubicBezTo>
                  <a:cubicBezTo>
                    <a:pt x="5205" y="11140"/>
                    <a:pt x="5228" y="11208"/>
                    <a:pt x="5296" y="11208"/>
                  </a:cubicBezTo>
                  <a:lnTo>
                    <a:pt x="5319" y="11231"/>
                  </a:lnTo>
                  <a:cubicBezTo>
                    <a:pt x="5342" y="11231"/>
                    <a:pt x="5365" y="11208"/>
                    <a:pt x="5388" y="11208"/>
                  </a:cubicBezTo>
                  <a:cubicBezTo>
                    <a:pt x="5433" y="11185"/>
                    <a:pt x="5479" y="11140"/>
                    <a:pt x="5479" y="11094"/>
                  </a:cubicBezTo>
                  <a:cubicBezTo>
                    <a:pt x="5490" y="11105"/>
                    <a:pt x="5508" y="11111"/>
                    <a:pt x="5528" y="11111"/>
                  </a:cubicBezTo>
                  <a:cubicBezTo>
                    <a:pt x="5548" y="11111"/>
                    <a:pt x="5570" y="11105"/>
                    <a:pt x="5593" y="11094"/>
                  </a:cubicBezTo>
                  <a:cubicBezTo>
                    <a:pt x="5639" y="11071"/>
                    <a:pt x="5662" y="11026"/>
                    <a:pt x="5662" y="10980"/>
                  </a:cubicBezTo>
                  <a:cubicBezTo>
                    <a:pt x="5662" y="10957"/>
                    <a:pt x="5662" y="10934"/>
                    <a:pt x="5662" y="10911"/>
                  </a:cubicBezTo>
                  <a:cubicBezTo>
                    <a:pt x="5684" y="10911"/>
                    <a:pt x="5707" y="10911"/>
                    <a:pt x="5730" y="10889"/>
                  </a:cubicBezTo>
                  <a:lnTo>
                    <a:pt x="5753" y="10889"/>
                  </a:lnTo>
                  <a:cubicBezTo>
                    <a:pt x="5753" y="10866"/>
                    <a:pt x="5776" y="10866"/>
                    <a:pt x="5776" y="10843"/>
                  </a:cubicBezTo>
                  <a:cubicBezTo>
                    <a:pt x="5799" y="10843"/>
                    <a:pt x="5799" y="10843"/>
                    <a:pt x="5821" y="10820"/>
                  </a:cubicBezTo>
                  <a:cubicBezTo>
                    <a:pt x="5844" y="10820"/>
                    <a:pt x="5867" y="10797"/>
                    <a:pt x="5890" y="10774"/>
                  </a:cubicBezTo>
                  <a:lnTo>
                    <a:pt x="5890" y="10752"/>
                  </a:lnTo>
                  <a:cubicBezTo>
                    <a:pt x="5913" y="10729"/>
                    <a:pt x="5913" y="10706"/>
                    <a:pt x="5913" y="10660"/>
                  </a:cubicBezTo>
                  <a:cubicBezTo>
                    <a:pt x="5913" y="10638"/>
                    <a:pt x="5890" y="10592"/>
                    <a:pt x="5867" y="10546"/>
                  </a:cubicBezTo>
                  <a:cubicBezTo>
                    <a:pt x="5867" y="10523"/>
                    <a:pt x="5844" y="10523"/>
                    <a:pt x="5844" y="10501"/>
                  </a:cubicBezTo>
                  <a:cubicBezTo>
                    <a:pt x="5844" y="10501"/>
                    <a:pt x="5844" y="10501"/>
                    <a:pt x="5844" y="10478"/>
                  </a:cubicBezTo>
                  <a:cubicBezTo>
                    <a:pt x="5799" y="10409"/>
                    <a:pt x="5776" y="10341"/>
                    <a:pt x="5730" y="10272"/>
                  </a:cubicBezTo>
                  <a:cubicBezTo>
                    <a:pt x="5707" y="10204"/>
                    <a:pt x="5662" y="10135"/>
                    <a:pt x="5639" y="10067"/>
                  </a:cubicBezTo>
                  <a:cubicBezTo>
                    <a:pt x="5570" y="9930"/>
                    <a:pt x="5502" y="9793"/>
                    <a:pt x="5456" y="9679"/>
                  </a:cubicBezTo>
                  <a:cubicBezTo>
                    <a:pt x="5365" y="9519"/>
                    <a:pt x="5296" y="9382"/>
                    <a:pt x="5228" y="9222"/>
                  </a:cubicBezTo>
                  <a:cubicBezTo>
                    <a:pt x="5205" y="9154"/>
                    <a:pt x="5160" y="9063"/>
                    <a:pt x="5114" y="8994"/>
                  </a:cubicBezTo>
                  <a:cubicBezTo>
                    <a:pt x="5091" y="8926"/>
                    <a:pt x="5045" y="8834"/>
                    <a:pt x="5000" y="8766"/>
                  </a:cubicBezTo>
                  <a:cubicBezTo>
                    <a:pt x="5000" y="8743"/>
                    <a:pt x="4977" y="8720"/>
                    <a:pt x="4954" y="8720"/>
                  </a:cubicBezTo>
                  <a:cubicBezTo>
                    <a:pt x="4954" y="8720"/>
                    <a:pt x="4931" y="8697"/>
                    <a:pt x="4931" y="8697"/>
                  </a:cubicBezTo>
                  <a:cubicBezTo>
                    <a:pt x="4931" y="8697"/>
                    <a:pt x="4931" y="8697"/>
                    <a:pt x="4908" y="8675"/>
                  </a:cubicBezTo>
                  <a:cubicBezTo>
                    <a:pt x="4908" y="8629"/>
                    <a:pt x="4886" y="8583"/>
                    <a:pt x="4863" y="8560"/>
                  </a:cubicBezTo>
                  <a:cubicBezTo>
                    <a:pt x="4840" y="8515"/>
                    <a:pt x="4817" y="8469"/>
                    <a:pt x="4794" y="8423"/>
                  </a:cubicBezTo>
                  <a:cubicBezTo>
                    <a:pt x="4749" y="8355"/>
                    <a:pt x="4726" y="8287"/>
                    <a:pt x="4680" y="8218"/>
                  </a:cubicBezTo>
                  <a:cubicBezTo>
                    <a:pt x="4589" y="8058"/>
                    <a:pt x="4520" y="7899"/>
                    <a:pt x="4429" y="7739"/>
                  </a:cubicBezTo>
                  <a:cubicBezTo>
                    <a:pt x="4292" y="7442"/>
                    <a:pt x="4155" y="7122"/>
                    <a:pt x="4018" y="6826"/>
                  </a:cubicBezTo>
                  <a:cubicBezTo>
                    <a:pt x="3927" y="6643"/>
                    <a:pt x="3836" y="6438"/>
                    <a:pt x="3722" y="6255"/>
                  </a:cubicBezTo>
                  <a:cubicBezTo>
                    <a:pt x="3722" y="6232"/>
                    <a:pt x="3699" y="6209"/>
                    <a:pt x="3676" y="6209"/>
                  </a:cubicBezTo>
                  <a:cubicBezTo>
                    <a:pt x="3676" y="6187"/>
                    <a:pt x="3653" y="6187"/>
                    <a:pt x="3630" y="6187"/>
                  </a:cubicBezTo>
                  <a:cubicBezTo>
                    <a:pt x="3630" y="6164"/>
                    <a:pt x="3607" y="6118"/>
                    <a:pt x="3585" y="6095"/>
                  </a:cubicBezTo>
                  <a:cubicBezTo>
                    <a:pt x="3539" y="6004"/>
                    <a:pt x="3516" y="5936"/>
                    <a:pt x="3470" y="5844"/>
                  </a:cubicBezTo>
                  <a:cubicBezTo>
                    <a:pt x="3425" y="5776"/>
                    <a:pt x="3379" y="5707"/>
                    <a:pt x="3356" y="5639"/>
                  </a:cubicBezTo>
                  <a:cubicBezTo>
                    <a:pt x="3311" y="5548"/>
                    <a:pt x="3265" y="5479"/>
                    <a:pt x="3242" y="5411"/>
                  </a:cubicBezTo>
                  <a:cubicBezTo>
                    <a:pt x="3219" y="5342"/>
                    <a:pt x="3197" y="5296"/>
                    <a:pt x="3174" y="5251"/>
                  </a:cubicBezTo>
                  <a:cubicBezTo>
                    <a:pt x="3174" y="5228"/>
                    <a:pt x="3174" y="5205"/>
                    <a:pt x="3174" y="5159"/>
                  </a:cubicBezTo>
                  <a:cubicBezTo>
                    <a:pt x="3174" y="5114"/>
                    <a:pt x="3128" y="5045"/>
                    <a:pt x="3105" y="5000"/>
                  </a:cubicBezTo>
                  <a:cubicBezTo>
                    <a:pt x="3082" y="4954"/>
                    <a:pt x="3060" y="4908"/>
                    <a:pt x="3037" y="4863"/>
                  </a:cubicBezTo>
                  <a:cubicBezTo>
                    <a:pt x="3014" y="4794"/>
                    <a:pt x="2968" y="4749"/>
                    <a:pt x="2945" y="4680"/>
                  </a:cubicBezTo>
                  <a:cubicBezTo>
                    <a:pt x="2877" y="4543"/>
                    <a:pt x="2809" y="4406"/>
                    <a:pt x="2740" y="4269"/>
                  </a:cubicBezTo>
                  <a:cubicBezTo>
                    <a:pt x="2672" y="4132"/>
                    <a:pt x="2626" y="3995"/>
                    <a:pt x="2557" y="3858"/>
                  </a:cubicBezTo>
                  <a:cubicBezTo>
                    <a:pt x="2512" y="3767"/>
                    <a:pt x="2489" y="3676"/>
                    <a:pt x="2443" y="3607"/>
                  </a:cubicBezTo>
                  <a:cubicBezTo>
                    <a:pt x="2420" y="3539"/>
                    <a:pt x="2420" y="3493"/>
                    <a:pt x="2375" y="3448"/>
                  </a:cubicBezTo>
                  <a:cubicBezTo>
                    <a:pt x="2375" y="3425"/>
                    <a:pt x="2329" y="3379"/>
                    <a:pt x="2306" y="3379"/>
                  </a:cubicBezTo>
                  <a:cubicBezTo>
                    <a:pt x="2284" y="3356"/>
                    <a:pt x="2261" y="3333"/>
                    <a:pt x="2238" y="3311"/>
                  </a:cubicBezTo>
                  <a:cubicBezTo>
                    <a:pt x="2238" y="3288"/>
                    <a:pt x="2215" y="3265"/>
                    <a:pt x="2169" y="3265"/>
                  </a:cubicBezTo>
                  <a:cubicBezTo>
                    <a:pt x="2192" y="3219"/>
                    <a:pt x="2192" y="3197"/>
                    <a:pt x="2169" y="3151"/>
                  </a:cubicBezTo>
                  <a:cubicBezTo>
                    <a:pt x="2078" y="3014"/>
                    <a:pt x="2010" y="2854"/>
                    <a:pt x="1941" y="2694"/>
                  </a:cubicBezTo>
                  <a:cubicBezTo>
                    <a:pt x="1850" y="2557"/>
                    <a:pt x="1781" y="2420"/>
                    <a:pt x="1713" y="2261"/>
                  </a:cubicBezTo>
                  <a:cubicBezTo>
                    <a:pt x="1622" y="2101"/>
                    <a:pt x="1553" y="1941"/>
                    <a:pt x="1462" y="1781"/>
                  </a:cubicBezTo>
                  <a:cubicBezTo>
                    <a:pt x="1393" y="1622"/>
                    <a:pt x="1302" y="1462"/>
                    <a:pt x="1234" y="1302"/>
                  </a:cubicBezTo>
                  <a:cubicBezTo>
                    <a:pt x="1188" y="1188"/>
                    <a:pt x="1119" y="1051"/>
                    <a:pt x="1074" y="937"/>
                  </a:cubicBezTo>
                  <a:cubicBezTo>
                    <a:pt x="1051" y="914"/>
                    <a:pt x="1028" y="891"/>
                    <a:pt x="982" y="868"/>
                  </a:cubicBezTo>
                  <a:lnTo>
                    <a:pt x="960" y="868"/>
                  </a:lnTo>
                  <a:cubicBezTo>
                    <a:pt x="914" y="754"/>
                    <a:pt x="846" y="640"/>
                    <a:pt x="800" y="526"/>
                  </a:cubicBezTo>
                  <a:cubicBezTo>
                    <a:pt x="731" y="389"/>
                    <a:pt x="663" y="229"/>
                    <a:pt x="594" y="69"/>
                  </a:cubicBezTo>
                  <a:cubicBezTo>
                    <a:pt x="572" y="47"/>
                    <a:pt x="572" y="24"/>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 name="Google Shape;9756;p58"/>
            <p:cNvSpPr/>
            <p:nvPr/>
          </p:nvSpPr>
          <p:spPr>
            <a:xfrm>
              <a:off x="4846414" y="3732957"/>
              <a:ext cx="164529" cy="268814"/>
            </a:xfrm>
            <a:custGeom>
              <a:avLst/>
              <a:gdLst/>
              <a:ahLst/>
              <a:cxnLst/>
              <a:rect l="l" t="t" r="r" b="b"/>
              <a:pathLst>
                <a:path w="3493" h="5707" extrusionOk="0">
                  <a:moveTo>
                    <a:pt x="69" y="0"/>
                  </a:moveTo>
                  <a:cubicBezTo>
                    <a:pt x="46" y="0"/>
                    <a:pt x="23" y="23"/>
                    <a:pt x="23" y="46"/>
                  </a:cubicBezTo>
                  <a:cubicBezTo>
                    <a:pt x="0" y="69"/>
                    <a:pt x="0" y="91"/>
                    <a:pt x="0" y="114"/>
                  </a:cubicBezTo>
                  <a:cubicBezTo>
                    <a:pt x="0" y="137"/>
                    <a:pt x="0" y="160"/>
                    <a:pt x="23" y="183"/>
                  </a:cubicBezTo>
                  <a:cubicBezTo>
                    <a:pt x="0" y="183"/>
                    <a:pt x="0" y="205"/>
                    <a:pt x="0" y="228"/>
                  </a:cubicBezTo>
                  <a:cubicBezTo>
                    <a:pt x="0" y="251"/>
                    <a:pt x="0" y="251"/>
                    <a:pt x="23" y="274"/>
                  </a:cubicBezTo>
                  <a:cubicBezTo>
                    <a:pt x="23" y="320"/>
                    <a:pt x="23" y="342"/>
                    <a:pt x="46" y="365"/>
                  </a:cubicBezTo>
                  <a:cubicBezTo>
                    <a:pt x="46" y="388"/>
                    <a:pt x="69" y="411"/>
                    <a:pt x="69" y="434"/>
                  </a:cubicBezTo>
                  <a:cubicBezTo>
                    <a:pt x="92" y="479"/>
                    <a:pt x="115" y="548"/>
                    <a:pt x="137" y="593"/>
                  </a:cubicBezTo>
                  <a:cubicBezTo>
                    <a:pt x="183" y="662"/>
                    <a:pt x="206" y="753"/>
                    <a:pt x="252" y="822"/>
                  </a:cubicBezTo>
                  <a:cubicBezTo>
                    <a:pt x="252" y="822"/>
                    <a:pt x="252" y="845"/>
                    <a:pt x="252" y="845"/>
                  </a:cubicBezTo>
                  <a:cubicBezTo>
                    <a:pt x="320" y="982"/>
                    <a:pt x="366" y="1118"/>
                    <a:pt x="434" y="1233"/>
                  </a:cubicBezTo>
                  <a:cubicBezTo>
                    <a:pt x="480" y="1392"/>
                    <a:pt x="548" y="1529"/>
                    <a:pt x="617" y="1666"/>
                  </a:cubicBezTo>
                  <a:cubicBezTo>
                    <a:pt x="640" y="1758"/>
                    <a:pt x="685" y="1849"/>
                    <a:pt x="731" y="1917"/>
                  </a:cubicBezTo>
                  <a:cubicBezTo>
                    <a:pt x="731" y="1963"/>
                    <a:pt x="754" y="1986"/>
                    <a:pt x="777" y="2031"/>
                  </a:cubicBezTo>
                  <a:cubicBezTo>
                    <a:pt x="799" y="2077"/>
                    <a:pt x="822" y="2123"/>
                    <a:pt x="845" y="2168"/>
                  </a:cubicBezTo>
                  <a:cubicBezTo>
                    <a:pt x="845" y="2168"/>
                    <a:pt x="868" y="2191"/>
                    <a:pt x="891" y="2214"/>
                  </a:cubicBezTo>
                  <a:cubicBezTo>
                    <a:pt x="891" y="2260"/>
                    <a:pt x="913" y="2305"/>
                    <a:pt x="936" y="2351"/>
                  </a:cubicBezTo>
                  <a:cubicBezTo>
                    <a:pt x="982" y="2420"/>
                    <a:pt x="1005" y="2488"/>
                    <a:pt x="1028" y="2579"/>
                  </a:cubicBezTo>
                  <a:cubicBezTo>
                    <a:pt x="1096" y="2716"/>
                    <a:pt x="1187" y="2876"/>
                    <a:pt x="1256" y="3036"/>
                  </a:cubicBezTo>
                  <a:cubicBezTo>
                    <a:pt x="1324" y="3196"/>
                    <a:pt x="1416" y="3333"/>
                    <a:pt x="1484" y="3492"/>
                  </a:cubicBezTo>
                  <a:cubicBezTo>
                    <a:pt x="1530" y="3561"/>
                    <a:pt x="1553" y="3629"/>
                    <a:pt x="1598" y="3721"/>
                  </a:cubicBezTo>
                  <a:cubicBezTo>
                    <a:pt x="1621" y="3766"/>
                    <a:pt x="1644" y="3789"/>
                    <a:pt x="1667" y="3835"/>
                  </a:cubicBezTo>
                  <a:cubicBezTo>
                    <a:pt x="1667" y="3858"/>
                    <a:pt x="1667" y="3858"/>
                    <a:pt x="1690" y="3880"/>
                  </a:cubicBezTo>
                  <a:cubicBezTo>
                    <a:pt x="1690" y="3903"/>
                    <a:pt x="1712" y="3949"/>
                    <a:pt x="1735" y="3972"/>
                  </a:cubicBezTo>
                  <a:cubicBezTo>
                    <a:pt x="1804" y="4109"/>
                    <a:pt x="1849" y="4246"/>
                    <a:pt x="1918" y="4382"/>
                  </a:cubicBezTo>
                  <a:cubicBezTo>
                    <a:pt x="1963" y="4497"/>
                    <a:pt x="2032" y="4611"/>
                    <a:pt x="2078" y="4725"/>
                  </a:cubicBezTo>
                  <a:cubicBezTo>
                    <a:pt x="2100" y="4793"/>
                    <a:pt x="2123" y="4839"/>
                    <a:pt x="2146" y="4885"/>
                  </a:cubicBezTo>
                  <a:cubicBezTo>
                    <a:pt x="2169" y="4907"/>
                    <a:pt x="2169" y="4907"/>
                    <a:pt x="2169" y="4907"/>
                  </a:cubicBezTo>
                  <a:cubicBezTo>
                    <a:pt x="2169" y="4953"/>
                    <a:pt x="2169" y="4976"/>
                    <a:pt x="2169" y="5022"/>
                  </a:cubicBezTo>
                  <a:cubicBezTo>
                    <a:pt x="2169" y="5044"/>
                    <a:pt x="2169" y="5067"/>
                    <a:pt x="2169" y="5090"/>
                  </a:cubicBezTo>
                  <a:cubicBezTo>
                    <a:pt x="2192" y="5159"/>
                    <a:pt x="2215" y="5204"/>
                    <a:pt x="2215" y="5273"/>
                  </a:cubicBezTo>
                  <a:cubicBezTo>
                    <a:pt x="2237" y="5318"/>
                    <a:pt x="2260" y="5364"/>
                    <a:pt x="2283" y="5432"/>
                  </a:cubicBezTo>
                  <a:cubicBezTo>
                    <a:pt x="2306" y="5455"/>
                    <a:pt x="2329" y="5501"/>
                    <a:pt x="2351" y="5524"/>
                  </a:cubicBezTo>
                  <a:cubicBezTo>
                    <a:pt x="2397" y="5569"/>
                    <a:pt x="2420" y="5592"/>
                    <a:pt x="2466" y="5638"/>
                  </a:cubicBezTo>
                  <a:cubicBezTo>
                    <a:pt x="2488" y="5638"/>
                    <a:pt x="2511" y="5661"/>
                    <a:pt x="2557" y="5684"/>
                  </a:cubicBezTo>
                  <a:cubicBezTo>
                    <a:pt x="2580" y="5684"/>
                    <a:pt x="2625" y="5706"/>
                    <a:pt x="2648" y="5706"/>
                  </a:cubicBezTo>
                  <a:lnTo>
                    <a:pt x="2740" y="5706"/>
                  </a:lnTo>
                  <a:cubicBezTo>
                    <a:pt x="2785" y="5706"/>
                    <a:pt x="2831" y="5684"/>
                    <a:pt x="2876" y="5661"/>
                  </a:cubicBezTo>
                  <a:cubicBezTo>
                    <a:pt x="2899" y="5661"/>
                    <a:pt x="2922" y="5638"/>
                    <a:pt x="2968" y="5615"/>
                  </a:cubicBezTo>
                  <a:cubicBezTo>
                    <a:pt x="3013" y="5615"/>
                    <a:pt x="3036" y="5592"/>
                    <a:pt x="3082" y="5569"/>
                  </a:cubicBezTo>
                  <a:cubicBezTo>
                    <a:pt x="3105" y="5547"/>
                    <a:pt x="3150" y="5547"/>
                    <a:pt x="3173" y="5524"/>
                  </a:cubicBezTo>
                  <a:cubicBezTo>
                    <a:pt x="3196" y="5524"/>
                    <a:pt x="3242" y="5524"/>
                    <a:pt x="3264" y="5501"/>
                  </a:cubicBezTo>
                  <a:cubicBezTo>
                    <a:pt x="3310" y="5478"/>
                    <a:pt x="3333" y="5455"/>
                    <a:pt x="3356" y="5432"/>
                  </a:cubicBezTo>
                  <a:cubicBezTo>
                    <a:pt x="3379" y="5410"/>
                    <a:pt x="3401" y="5387"/>
                    <a:pt x="3424" y="5364"/>
                  </a:cubicBezTo>
                  <a:cubicBezTo>
                    <a:pt x="3470" y="5318"/>
                    <a:pt x="3470" y="5273"/>
                    <a:pt x="3493" y="5227"/>
                  </a:cubicBezTo>
                  <a:cubicBezTo>
                    <a:pt x="3493" y="5181"/>
                    <a:pt x="3470" y="5136"/>
                    <a:pt x="3470" y="5113"/>
                  </a:cubicBezTo>
                  <a:cubicBezTo>
                    <a:pt x="3470" y="5090"/>
                    <a:pt x="3447" y="5067"/>
                    <a:pt x="3447" y="5067"/>
                  </a:cubicBezTo>
                  <a:cubicBezTo>
                    <a:pt x="3424" y="5044"/>
                    <a:pt x="3401" y="4999"/>
                    <a:pt x="3379" y="4976"/>
                  </a:cubicBezTo>
                  <a:cubicBezTo>
                    <a:pt x="3356" y="4907"/>
                    <a:pt x="3333" y="4862"/>
                    <a:pt x="3310" y="4816"/>
                  </a:cubicBezTo>
                  <a:cubicBezTo>
                    <a:pt x="3264" y="4748"/>
                    <a:pt x="3219" y="4679"/>
                    <a:pt x="3173" y="4611"/>
                  </a:cubicBezTo>
                  <a:cubicBezTo>
                    <a:pt x="3150" y="4542"/>
                    <a:pt x="3105" y="4474"/>
                    <a:pt x="3082" y="4405"/>
                  </a:cubicBezTo>
                  <a:cubicBezTo>
                    <a:pt x="3036" y="4314"/>
                    <a:pt x="2991" y="4246"/>
                    <a:pt x="2968" y="4177"/>
                  </a:cubicBezTo>
                  <a:cubicBezTo>
                    <a:pt x="2899" y="4063"/>
                    <a:pt x="2854" y="3949"/>
                    <a:pt x="2785" y="3835"/>
                  </a:cubicBezTo>
                  <a:cubicBezTo>
                    <a:pt x="2762" y="3766"/>
                    <a:pt x="2740" y="3721"/>
                    <a:pt x="2717" y="3652"/>
                  </a:cubicBezTo>
                  <a:cubicBezTo>
                    <a:pt x="2694" y="3584"/>
                    <a:pt x="2648" y="3538"/>
                    <a:pt x="2625" y="3469"/>
                  </a:cubicBezTo>
                  <a:cubicBezTo>
                    <a:pt x="2603" y="3401"/>
                    <a:pt x="2580" y="3333"/>
                    <a:pt x="2534" y="3264"/>
                  </a:cubicBezTo>
                  <a:cubicBezTo>
                    <a:pt x="2511" y="3241"/>
                    <a:pt x="2488" y="3218"/>
                    <a:pt x="2466" y="3196"/>
                  </a:cubicBezTo>
                  <a:lnTo>
                    <a:pt x="2443" y="3196"/>
                  </a:lnTo>
                  <a:cubicBezTo>
                    <a:pt x="2443" y="3173"/>
                    <a:pt x="2443" y="3173"/>
                    <a:pt x="2443" y="3150"/>
                  </a:cubicBezTo>
                  <a:cubicBezTo>
                    <a:pt x="2443" y="3150"/>
                    <a:pt x="2443" y="3127"/>
                    <a:pt x="2443" y="3127"/>
                  </a:cubicBezTo>
                  <a:cubicBezTo>
                    <a:pt x="2420" y="3104"/>
                    <a:pt x="2420" y="3081"/>
                    <a:pt x="2420" y="3059"/>
                  </a:cubicBezTo>
                  <a:cubicBezTo>
                    <a:pt x="2397" y="3036"/>
                    <a:pt x="2397" y="3036"/>
                    <a:pt x="2397" y="3013"/>
                  </a:cubicBezTo>
                  <a:cubicBezTo>
                    <a:pt x="2374" y="2990"/>
                    <a:pt x="2374" y="2990"/>
                    <a:pt x="2374" y="2967"/>
                  </a:cubicBezTo>
                  <a:cubicBezTo>
                    <a:pt x="2351" y="2922"/>
                    <a:pt x="2329" y="2876"/>
                    <a:pt x="2306" y="2830"/>
                  </a:cubicBezTo>
                  <a:cubicBezTo>
                    <a:pt x="2260" y="2762"/>
                    <a:pt x="2237" y="2693"/>
                    <a:pt x="2192" y="2625"/>
                  </a:cubicBezTo>
                  <a:cubicBezTo>
                    <a:pt x="2123" y="2465"/>
                    <a:pt x="2032" y="2328"/>
                    <a:pt x="1963" y="2168"/>
                  </a:cubicBezTo>
                  <a:cubicBezTo>
                    <a:pt x="1895" y="2031"/>
                    <a:pt x="1804" y="1872"/>
                    <a:pt x="1735" y="1712"/>
                  </a:cubicBezTo>
                  <a:cubicBezTo>
                    <a:pt x="1667" y="1552"/>
                    <a:pt x="1598" y="1392"/>
                    <a:pt x="1530" y="1233"/>
                  </a:cubicBezTo>
                  <a:cubicBezTo>
                    <a:pt x="1461" y="1073"/>
                    <a:pt x="1393" y="913"/>
                    <a:pt x="1324" y="730"/>
                  </a:cubicBezTo>
                  <a:cubicBezTo>
                    <a:pt x="1302" y="708"/>
                    <a:pt x="1279" y="662"/>
                    <a:pt x="1256" y="639"/>
                  </a:cubicBezTo>
                  <a:cubicBezTo>
                    <a:pt x="1256" y="593"/>
                    <a:pt x="1233" y="571"/>
                    <a:pt x="1187" y="571"/>
                  </a:cubicBezTo>
                  <a:cubicBezTo>
                    <a:pt x="1187" y="548"/>
                    <a:pt x="1187" y="548"/>
                    <a:pt x="1187" y="525"/>
                  </a:cubicBezTo>
                  <a:cubicBezTo>
                    <a:pt x="1169" y="488"/>
                    <a:pt x="1120" y="450"/>
                    <a:pt x="1065" y="450"/>
                  </a:cubicBezTo>
                  <a:cubicBezTo>
                    <a:pt x="1053" y="450"/>
                    <a:pt x="1040" y="452"/>
                    <a:pt x="1028" y="457"/>
                  </a:cubicBezTo>
                  <a:cubicBezTo>
                    <a:pt x="1005" y="457"/>
                    <a:pt x="982" y="457"/>
                    <a:pt x="959" y="479"/>
                  </a:cubicBezTo>
                  <a:cubicBezTo>
                    <a:pt x="959" y="479"/>
                    <a:pt x="959" y="479"/>
                    <a:pt x="959" y="457"/>
                  </a:cubicBezTo>
                  <a:cubicBezTo>
                    <a:pt x="936" y="434"/>
                    <a:pt x="936" y="411"/>
                    <a:pt x="891" y="388"/>
                  </a:cubicBezTo>
                  <a:cubicBezTo>
                    <a:pt x="868" y="388"/>
                    <a:pt x="845" y="388"/>
                    <a:pt x="822" y="365"/>
                  </a:cubicBezTo>
                  <a:cubicBezTo>
                    <a:pt x="799" y="365"/>
                    <a:pt x="754" y="388"/>
                    <a:pt x="731" y="411"/>
                  </a:cubicBezTo>
                  <a:cubicBezTo>
                    <a:pt x="708" y="388"/>
                    <a:pt x="708" y="365"/>
                    <a:pt x="708" y="342"/>
                  </a:cubicBezTo>
                  <a:cubicBezTo>
                    <a:pt x="691" y="291"/>
                    <a:pt x="648" y="265"/>
                    <a:pt x="609" y="265"/>
                  </a:cubicBezTo>
                  <a:cubicBezTo>
                    <a:pt x="595" y="265"/>
                    <a:pt x="583" y="268"/>
                    <a:pt x="571" y="274"/>
                  </a:cubicBezTo>
                  <a:cubicBezTo>
                    <a:pt x="525" y="274"/>
                    <a:pt x="503" y="297"/>
                    <a:pt x="480" y="320"/>
                  </a:cubicBezTo>
                  <a:cubicBezTo>
                    <a:pt x="480" y="320"/>
                    <a:pt x="480" y="342"/>
                    <a:pt x="480" y="342"/>
                  </a:cubicBezTo>
                  <a:cubicBezTo>
                    <a:pt x="457" y="365"/>
                    <a:pt x="457" y="388"/>
                    <a:pt x="457" y="411"/>
                  </a:cubicBezTo>
                  <a:cubicBezTo>
                    <a:pt x="480" y="479"/>
                    <a:pt x="480" y="548"/>
                    <a:pt x="503" y="593"/>
                  </a:cubicBezTo>
                  <a:cubicBezTo>
                    <a:pt x="503" y="639"/>
                    <a:pt x="525" y="685"/>
                    <a:pt x="525" y="730"/>
                  </a:cubicBezTo>
                  <a:cubicBezTo>
                    <a:pt x="548" y="776"/>
                    <a:pt x="548" y="845"/>
                    <a:pt x="571" y="890"/>
                  </a:cubicBezTo>
                  <a:cubicBezTo>
                    <a:pt x="503" y="753"/>
                    <a:pt x="457" y="616"/>
                    <a:pt x="389" y="479"/>
                  </a:cubicBezTo>
                  <a:cubicBezTo>
                    <a:pt x="343" y="411"/>
                    <a:pt x="320" y="342"/>
                    <a:pt x="274" y="274"/>
                  </a:cubicBezTo>
                  <a:cubicBezTo>
                    <a:pt x="252" y="183"/>
                    <a:pt x="206" y="114"/>
                    <a:pt x="137" y="23"/>
                  </a:cubicBezTo>
                  <a:cubicBezTo>
                    <a:pt x="137" y="0"/>
                    <a:pt x="115"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 name="Google Shape;9757;p58"/>
            <p:cNvSpPr/>
            <p:nvPr/>
          </p:nvSpPr>
          <p:spPr>
            <a:xfrm>
              <a:off x="4616308" y="3243735"/>
              <a:ext cx="33396" cy="19406"/>
            </a:xfrm>
            <a:custGeom>
              <a:avLst/>
              <a:gdLst/>
              <a:ahLst/>
              <a:cxnLst/>
              <a:rect l="l" t="t" r="r" b="b"/>
              <a:pathLst>
                <a:path w="709" h="412" extrusionOk="0">
                  <a:moveTo>
                    <a:pt x="435" y="1"/>
                  </a:moveTo>
                  <a:cubicBezTo>
                    <a:pt x="389" y="1"/>
                    <a:pt x="320" y="23"/>
                    <a:pt x="252" y="69"/>
                  </a:cubicBezTo>
                  <a:cubicBezTo>
                    <a:pt x="206" y="92"/>
                    <a:pt x="138" y="115"/>
                    <a:pt x="92" y="160"/>
                  </a:cubicBezTo>
                  <a:cubicBezTo>
                    <a:pt x="47" y="229"/>
                    <a:pt x="1" y="274"/>
                    <a:pt x="24" y="320"/>
                  </a:cubicBezTo>
                  <a:cubicBezTo>
                    <a:pt x="24" y="343"/>
                    <a:pt x="24" y="343"/>
                    <a:pt x="24" y="366"/>
                  </a:cubicBezTo>
                  <a:cubicBezTo>
                    <a:pt x="24" y="366"/>
                    <a:pt x="47" y="366"/>
                    <a:pt x="47" y="389"/>
                  </a:cubicBezTo>
                  <a:cubicBezTo>
                    <a:pt x="69" y="411"/>
                    <a:pt x="92" y="411"/>
                    <a:pt x="138" y="411"/>
                  </a:cubicBezTo>
                  <a:lnTo>
                    <a:pt x="161" y="411"/>
                  </a:lnTo>
                  <a:cubicBezTo>
                    <a:pt x="183" y="411"/>
                    <a:pt x="206" y="389"/>
                    <a:pt x="206" y="389"/>
                  </a:cubicBezTo>
                  <a:lnTo>
                    <a:pt x="229" y="366"/>
                  </a:lnTo>
                  <a:cubicBezTo>
                    <a:pt x="252" y="366"/>
                    <a:pt x="275" y="343"/>
                    <a:pt x="298" y="343"/>
                  </a:cubicBezTo>
                  <a:cubicBezTo>
                    <a:pt x="320" y="320"/>
                    <a:pt x="366" y="297"/>
                    <a:pt x="389" y="274"/>
                  </a:cubicBezTo>
                  <a:cubicBezTo>
                    <a:pt x="435" y="274"/>
                    <a:pt x="435" y="274"/>
                    <a:pt x="457" y="252"/>
                  </a:cubicBezTo>
                  <a:lnTo>
                    <a:pt x="549" y="252"/>
                  </a:lnTo>
                  <a:cubicBezTo>
                    <a:pt x="571" y="252"/>
                    <a:pt x="594" y="252"/>
                    <a:pt x="617" y="229"/>
                  </a:cubicBezTo>
                  <a:cubicBezTo>
                    <a:pt x="663" y="206"/>
                    <a:pt x="708" y="160"/>
                    <a:pt x="708" y="115"/>
                  </a:cubicBezTo>
                  <a:cubicBezTo>
                    <a:pt x="708" y="69"/>
                    <a:pt x="640" y="1"/>
                    <a:pt x="571"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 name="Google Shape;9758;p58"/>
            <p:cNvSpPr/>
            <p:nvPr/>
          </p:nvSpPr>
          <p:spPr>
            <a:xfrm>
              <a:off x="4591578" y="3189990"/>
              <a:ext cx="49505" cy="62128"/>
            </a:xfrm>
            <a:custGeom>
              <a:avLst/>
              <a:gdLst/>
              <a:ahLst/>
              <a:cxnLst/>
              <a:rect l="l" t="t" r="r" b="b"/>
              <a:pathLst>
                <a:path w="1051" h="1319" extrusionOk="0">
                  <a:moveTo>
                    <a:pt x="229" y="0"/>
                  </a:moveTo>
                  <a:cubicBezTo>
                    <a:pt x="161" y="0"/>
                    <a:pt x="92" y="46"/>
                    <a:pt x="69" y="137"/>
                  </a:cubicBezTo>
                  <a:cubicBezTo>
                    <a:pt x="69" y="137"/>
                    <a:pt x="69" y="160"/>
                    <a:pt x="69" y="160"/>
                  </a:cubicBezTo>
                  <a:lnTo>
                    <a:pt x="47" y="160"/>
                  </a:lnTo>
                  <a:cubicBezTo>
                    <a:pt x="24" y="183"/>
                    <a:pt x="1" y="229"/>
                    <a:pt x="24" y="274"/>
                  </a:cubicBezTo>
                  <a:cubicBezTo>
                    <a:pt x="69" y="343"/>
                    <a:pt x="92" y="411"/>
                    <a:pt x="138" y="480"/>
                  </a:cubicBezTo>
                  <a:cubicBezTo>
                    <a:pt x="138" y="491"/>
                    <a:pt x="138" y="497"/>
                    <a:pt x="138" y="502"/>
                  </a:cubicBezTo>
                  <a:cubicBezTo>
                    <a:pt x="161" y="548"/>
                    <a:pt x="183" y="617"/>
                    <a:pt x="206" y="662"/>
                  </a:cubicBezTo>
                  <a:cubicBezTo>
                    <a:pt x="206" y="708"/>
                    <a:pt x="229" y="754"/>
                    <a:pt x="252" y="799"/>
                  </a:cubicBezTo>
                  <a:cubicBezTo>
                    <a:pt x="275" y="845"/>
                    <a:pt x="275" y="890"/>
                    <a:pt x="298" y="936"/>
                  </a:cubicBezTo>
                  <a:cubicBezTo>
                    <a:pt x="320" y="982"/>
                    <a:pt x="343" y="1027"/>
                    <a:pt x="343" y="1073"/>
                  </a:cubicBezTo>
                  <a:cubicBezTo>
                    <a:pt x="366" y="1096"/>
                    <a:pt x="389" y="1142"/>
                    <a:pt x="389" y="1164"/>
                  </a:cubicBezTo>
                  <a:cubicBezTo>
                    <a:pt x="412" y="1187"/>
                    <a:pt x="412" y="1210"/>
                    <a:pt x="435" y="1233"/>
                  </a:cubicBezTo>
                  <a:cubicBezTo>
                    <a:pt x="457" y="1278"/>
                    <a:pt x="480" y="1301"/>
                    <a:pt x="526" y="1301"/>
                  </a:cubicBezTo>
                  <a:cubicBezTo>
                    <a:pt x="537" y="1313"/>
                    <a:pt x="549" y="1318"/>
                    <a:pt x="560" y="1318"/>
                  </a:cubicBezTo>
                  <a:cubicBezTo>
                    <a:pt x="572" y="1318"/>
                    <a:pt x="583" y="1313"/>
                    <a:pt x="594" y="1301"/>
                  </a:cubicBezTo>
                  <a:cubicBezTo>
                    <a:pt x="640" y="1301"/>
                    <a:pt x="663" y="1278"/>
                    <a:pt x="686" y="1256"/>
                  </a:cubicBezTo>
                  <a:cubicBezTo>
                    <a:pt x="731" y="1233"/>
                    <a:pt x="754" y="1210"/>
                    <a:pt x="777" y="1164"/>
                  </a:cubicBezTo>
                  <a:cubicBezTo>
                    <a:pt x="800" y="1164"/>
                    <a:pt x="823" y="1142"/>
                    <a:pt x="845" y="1119"/>
                  </a:cubicBezTo>
                  <a:lnTo>
                    <a:pt x="914" y="1119"/>
                  </a:lnTo>
                  <a:cubicBezTo>
                    <a:pt x="937" y="1119"/>
                    <a:pt x="982" y="1096"/>
                    <a:pt x="1005" y="1073"/>
                  </a:cubicBezTo>
                  <a:cubicBezTo>
                    <a:pt x="1028" y="1050"/>
                    <a:pt x="1051" y="1005"/>
                    <a:pt x="1051" y="982"/>
                  </a:cubicBezTo>
                  <a:cubicBezTo>
                    <a:pt x="1051" y="936"/>
                    <a:pt x="1028" y="890"/>
                    <a:pt x="1005" y="845"/>
                  </a:cubicBezTo>
                  <a:cubicBezTo>
                    <a:pt x="1005" y="822"/>
                    <a:pt x="982" y="776"/>
                    <a:pt x="960" y="754"/>
                  </a:cubicBezTo>
                  <a:cubicBezTo>
                    <a:pt x="937" y="708"/>
                    <a:pt x="937" y="685"/>
                    <a:pt x="914" y="639"/>
                  </a:cubicBezTo>
                  <a:cubicBezTo>
                    <a:pt x="845" y="502"/>
                    <a:pt x="800" y="365"/>
                    <a:pt x="731" y="251"/>
                  </a:cubicBezTo>
                  <a:cubicBezTo>
                    <a:pt x="686" y="160"/>
                    <a:pt x="617" y="92"/>
                    <a:pt x="549" y="46"/>
                  </a:cubicBezTo>
                  <a:cubicBezTo>
                    <a:pt x="526" y="23"/>
                    <a:pt x="480" y="23"/>
                    <a:pt x="457" y="23"/>
                  </a:cubicBezTo>
                  <a:cubicBezTo>
                    <a:pt x="435" y="0"/>
                    <a:pt x="412" y="0"/>
                    <a:pt x="366" y="0"/>
                  </a:cubicBezTo>
                  <a:close/>
                </a:path>
              </a:pathLst>
            </a:custGeom>
            <a:solidFill>
              <a:srgbClr val="454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 name="Google Shape;9759;p58"/>
            <p:cNvSpPr/>
            <p:nvPr/>
          </p:nvSpPr>
          <p:spPr>
            <a:xfrm>
              <a:off x="4671138" y="3686701"/>
              <a:ext cx="249502" cy="226280"/>
            </a:xfrm>
            <a:custGeom>
              <a:avLst/>
              <a:gdLst/>
              <a:ahLst/>
              <a:cxnLst/>
              <a:rect l="l" t="t" r="r" b="b"/>
              <a:pathLst>
                <a:path w="5297" h="4804" extrusionOk="0">
                  <a:moveTo>
                    <a:pt x="4931" y="4497"/>
                  </a:moveTo>
                  <a:cubicBezTo>
                    <a:pt x="4954" y="4520"/>
                    <a:pt x="4954" y="4520"/>
                    <a:pt x="4954" y="4520"/>
                  </a:cubicBezTo>
                  <a:lnTo>
                    <a:pt x="4931" y="4520"/>
                  </a:lnTo>
                  <a:cubicBezTo>
                    <a:pt x="4931" y="4520"/>
                    <a:pt x="4931" y="4497"/>
                    <a:pt x="4931" y="4497"/>
                  </a:cubicBezTo>
                  <a:close/>
                  <a:moveTo>
                    <a:pt x="184" y="1"/>
                  </a:moveTo>
                  <a:cubicBezTo>
                    <a:pt x="138" y="23"/>
                    <a:pt x="115" y="69"/>
                    <a:pt x="115" y="115"/>
                  </a:cubicBezTo>
                  <a:cubicBezTo>
                    <a:pt x="115" y="206"/>
                    <a:pt x="115" y="274"/>
                    <a:pt x="115" y="366"/>
                  </a:cubicBezTo>
                  <a:cubicBezTo>
                    <a:pt x="115" y="366"/>
                    <a:pt x="115" y="389"/>
                    <a:pt x="115" y="389"/>
                  </a:cubicBezTo>
                  <a:lnTo>
                    <a:pt x="69" y="389"/>
                  </a:lnTo>
                  <a:cubicBezTo>
                    <a:pt x="24" y="411"/>
                    <a:pt x="1" y="434"/>
                    <a:pt x="1" y="480"/>
                  </a:cubicBezTo>
                  <a:cubicBezTo>
                    <a:pt x="1" y="526"/>
                    <a:pt x="24" y="594"/>
                    <a:pt x="24" y="640"/>
                  </a:cubicBezTo>
                  <a:cubicBezTo>
                    <a:pt x="47" y="708"/>
                    <a:pt x="69" y="777"/>
                    <a:pt x="69" y="845"/>
                  </a:cubicBezTo>
                  <a:cubicBezTo>
                    <a:pt x="69" y="868"/>
                    <a:pt x="92" y="891"/>
                    <a:pt x="92" y="891"/>
                  </a:cubicBezTo>
                  <a:cubicBezTo>
                    <a:pt x="69" y="914"/>
                    <a:pt x="69" y="936"/>
                    <a:pt x="69" y="936"/>
                  </a:cubicBezTo>
                  <a:cubicBezTo>
                    <a:pt x="69" y="959"/>
                    <a:pt x="92" y="959"/>
                    <a:pt x="92" y="959"/>
                  </a:cubicBezTo>
                  <a:cubicBezTo>
                    <a:pt x="92" y="1073"/>
                    <a:pt x="138" y="1187"/>
                    <a:pt x="161" y="1302"/>
                  </a:cubicBezTo>
                  <a:cubicBezTo>
                    <a:pt x="184" y="1416"/>
                    <a:pt x="229" y="1530"/>
                    <a:pt x="252" y="1644"/>
                  </a:cubicBezTo>
                  <a:cubicBezTo>
                    <a:pt x="298" y="1758"/>
                    <a:pt x="343" y="1849"/>
                    <a:pt x="389" y="1964"/>
                  </a:cubicBezTo>
                  <a:cubicBezTo>
                    <a:pt x="435" y="2009"/>
                    <a:pt x="457" y="2078"/>
                    <a:pt x="503" y="2123"/>
                  </a:cubicBezTo>
                  <a:cubicBezTo>
                    <a:pt x="503" y="2146"/>
                    <a:pt x="526" y="2169"/>
                    <a:pt x="526" y="2192"/>
                  </a:cubicBezTo>
                  <a:cubicBezTo>
                    <a:pt x="549" y="2192"/>
                    <a:pt x="572" y="2215"/>
                    <a:pt x="594" y="2237"/>
                  </a:cubicBezTo>
                  <a:cubicBezTo>
                    <a:pt x="606" y="2249"/>
                    <a:pt x="617" y="2255"/>
                    <a:pt x="632" y="2255"/>
                  </a:cubicBezTo>
                  <a:cubicBezTo>
                    <a:pt x="646" y="2255"/>
                    <a:pt x="663" y="2249"/>
                    <a:pt x="686" y="2237"/>
                  </a:cubicBezTo>
                  <a:cubicBezTo>
                    <a:pt x="686" y="2260"/>
                    <a:pt x="709" y="2283"/>
                    <a:pt x="731" y="2306"/>
                  </a:cubicBezTo>
                  <a:cubicBezTo>
                    <a:pt x="754" y="2329"/>
                    <a:pt x="777" y="2374"/>
                    <a:pt x="800" y="2397"/>
                  </a:cubicBezTo>
                  <a:cubicBezTo>
                    <a:pt x="845" y="2466"/>
                    <a:pt x="891" y="2511"/>
                    <a:pt x="937" y="2557"/>
                  </a:cubicBezTo>
                  <a:cubicBezTo>
                    <a:pt x="1051" y="2694"/>
                    <a:pt x="1142" y="2831"/>
                    <a:pt x="1279" y="2945"/>
                  </a:cubicBezTo>
                  <a:cubicBezTo>
                    <a:pt x="1393" y="3082"/>
                    <a:pt x="1507" y="3196"/>
                    <a:pt x="1622" y="3287"/>
                  </a:cubicBezTo>
                  <a:cubicBezTo>
                    <a:pt x="1667" y="3333"/>
                    <a:pt x="1736" y="3379"/>
                    <a:pt x="1781" y="3424"/>
                  </a:cubicBezTo>
                  <a:cubicBezTo>
                    <a:pt x="1850" y="3470"/>
                    <a:pt x="1941" y="3538"/>
                    <a:pt x="2032" y="3584"/>
                  </a:cubicBezTo>
                  <a:lnTo>
                    <a:pt x="2101" y="3584"/>
                  </a:lnTo>
                  <a:cubicBezTo>
                    <a:pt x="2101" y="3584"/>
                    <a:pt x="2124" y="3607"/>
                    <a:pt x="2147" y="3607"/>
                  </a:cubicBezTo>
                  <a:lnTo>
                    <a:pt x="2192" y="3607"/>
                  </a:lnTo>
                  <a:cubicBezTo>
                    <a:pt x="2238" y="3630"/>
                    <a:pt x="2261" y="3653"/>
                    <a:pt x="2306" y="3698"/>
                  </a:cubicBezTo>
                  <a:cubicBezTo>
                    <a:pt x="2329" y="3721"/>
                    <a:pt x="2352" y="3721"/>
                    <a:pt x="2398" y="3744"/>
                  </a:cubicBezTo>
                  <a:cubicBezTo>
                    <a:pt x="2420" y="3767"/>
                    <a:pt x="2443" y="3790"/>
                    <a:pt x="2466" y="3812"/>
                  </a:cubicBezTo>
                  <a:cubicBezTo>
                    <a:pt x="2603" y="3881"/>
                    <a:pt x="2740" y="3949"/>
                    <a:pt x="2877" y="4041"/>
                  </a:cubicBezTo>
                  <a:cubicBezTo>
                    <a:pt x="2945" y="4063"/>
                    <a:pt x="3014" y="4109"/>
                    <a:pt x="3082" y="4132"/>
                  </a:cubicBezTo>
                  <a:cubicBezTo>
                    <a:pt x="3105" y="4155"/>
                    <a:pt x="3151" y="4155"/>
                    <a:pt x="3174" y="4178"/>
                  </a:cubicBezTo>
                  <a:cubicBezTo>
                    <a:pt x="3196" y="4178"/>
                    <a:pt x="3196" y="4200"/>
                    <a:pt x="3219" y="4200"/>
                  </a:cubicBezTo>
                  <a:cubicBezTo>
                    <a:pt x="3242" y="4200"/>
                    <a:pt x="3265" y="4223"/>
                    <a:pt x="3288" y="4223"/>
                  </a:cubicBezTo>
                  <a:cubicBezTo>
                    <a:pt x="3311" y="4246"/>
                    <a:pt x="3356" y="4269"/>
                    <a:pt x="3402" y="4292"/>
                  </a:cubicBezTo>
                  <a:cubicBezTo>
                    <a:pt x="3470" y="4337"/>
                    <a:pt x="3562" y="4383"/>
                    <a:pt x="3630" y="4406"/>
                  </a:cubicBezTo>
                  <a:cubicBezTo>
                    <a:pt x="3721" y="4451"/>
                    <a:pt x="3790" y="4474"/>
                    <a:pt x="3881" y="4497"/>
                  </a:cubicBezTo>
                  <a:cubicBezTo>
                    <a:pt x="3950" y="4520"/>
                    <a:pt x="4041" y="4543"/>
                    <a:pt x="4110" y="4566"/>
                  </a:cubicBezTo>
                  <a:cubicBezTo>
                    <a:pt x="4292" y="4611"/>
                    <a:pt x="4452" y="4680"/>
                    <a:pt x="4634" y="4703"/>
                  </a:cubicBezTo>
                  <a:cubicBezTo>
                    <a:pt x="4703" y="4725"/>
                    <a:pt x="4794" y="4748"/>
                    <a:pt x="4863" y="4771"/>
                  </a:cubicBezTo>
                  <a:cubicBezTo>
                    <a:pt x="4908" y="4771"/>
                    <a:pt x="4931" y="4771"/>
                    <a:pt x="4977" y="4794"/>
                  </a:cubicBezTo>
                  <a:cubicBezTo>
                    <a:pt x="5023" y="4794"/>
                    <a:pt x="5058" y="4804"/>
                    <a:pt x="5097" y="4804"/>
                  </a:cubicBezTo>
                  <a:cubicBezTo>
                    <a:pt x="5116" y="4804"/>
                    <a:pt x="5137" y="4801"/>
                    <a:pt x="5159" y="4794"/>
                  </a:cubicBezTo>
                  <a:cubicBezTo>
                    <a:pt x="5251" y="4794"/>
                    <a:pt x="5296" y="4703"/>
                    <a:pt x="5296" y="4634"/>
                  </a:cubicBezTo>
                  <a:cubicBezTo>
                    <a:pt x="5274" y="4588"/>
                    <a:pt x="5274" y="4566"/>
                    <a:pt x="5251" y="4543"/>
                  </a:cubicBezTo>
                  <a:cubicBezTo>
                    <a:pt x="5251" y="4497"/>
                    <a:pt x="5228" y="4451"/>
                    <a:pt x="5205" y="4406"/>
                  </a:cubicBezTo>
                  <a:cubicBezTo>
                    <a:pt x="5182" y="4337"/>
                    <a:pt x="5137" y="4292"/>
                    <a:pt x="5114" y="4246"/>
                  </a:cubicBezTo>
                  <a:cubicBezTo>
                    <a:pt x="5091" y="4200"/>
                    <a:pt x="5045" y="4155"/>
                    <a:pt x="5023" y="4109"/>
                  </a:cubicBezTo>
                  <a:cubicBezTo>
                    <a:pt x="4977" y="4086"/>
                    <a:pt x="4931" y="4063"/>
                    <a:pt x="4863" y="4063"/>
                  </a:cubicBezTo>
                  <a:cubicBezTo>
                    <a:pt x="4840" y="4063"/>
                    <a:pt x="4817" y="4063"/>
                    <a:pt x="4794" y="4041"/>
                  </a:cubicBezTo>
                  <a:cubicBezTo>
                    <a:pt x="4726" y="4041"/>
                    <a:pt x="4657" y="4018"/>
                    <a:pt x="4589" y="4018"/>
                  </a:cubicBezTo>
                  <a:cubicBezTo>
                    <a:pt x="4498" y="3972"/>
                    <a:pt x="4383" y="3949"/>
                    <a:pt x="4292" y="3904"/>
                  </a:cubicBezTo>
                  <a:cubicBezTo>
                    <a:pt x="4178" y="3858"/>
                    <a:pt x="4041" y="3835"/>
                    <a:pt x="3927" y="3767"/>
                  </a:cubicBezTo>
                  <a:cubicBezTo>
                    <a:pt x="3790" y="3721"/>
                    <a:pt x="3676" y="3653"/>
                    <a:pt x="3539" y="3607"/>
                  </a:cubicBezTo>
                  <a:cubicBezTo>
                    <a:pt x="3425" y="3561"/>
                    <a:pt x="3288" y="3493"/>
                    <a:pt x="3174" y="3424"/>
                  </a:cubicBezTo>
                  <a:cubicBezTo>
                    <a:pt x="3037" y="3356"/>
                    <a:pt x="2900" y="3265"/>
                    <a:pt x="2763" y="3173"/>
                  </a:cubicBezTo>
                  <a:cubicBezTo>
                    <a:pt x="2626" y="3082"/>
                    <a:pt x="2489" y="2991"/>
                    <a:pt x="2352" y="2899"/>
                  </a:cubicBezTo>
                  <a:cubicBezTo>
                    <a:pt x="2306" y="2854"/>
                    <a:pt x="2238" y="2808"/>
                    <a:pt x="2169" y="2762"/>
                  </a:cubicBezTo>
                  <a:cubicBezTo>
                    <a:pt x="2101" y="2717"/>
                    <a:pt x="2032" y="2671"/>
                    <a:pt x="1987" y="2603"/>
                  </a:cubicBezTo>
                  <a:cubicBezTo>
                    <a:pt x="1850" y="2511"/>
                    <a:pt x="1736" y="2420"/>
                    <a:pt x="1622" y="2306"/>
                  </a:cubicBezTo>
                  <a:cubicBezTo>
                    <a:pt x="1576" y="2260"/>
                    <a:pt x="1530" y="2215"/>
                    <a:pt x="1485" y="2169"/>
                  </a:cubicBezTo>
                  <a:cubicBezTo>
                    <a:pt x="1439" y="2146"/>
                    <a:pt x="1416" y="2100"/>
                    <a:pt x="1393" y="2078"/>
                  </a:cubicBezTo>
                  <a:cubicBezTo>
                    <a:pt x="1234" y="1918"/>
                    <a:pt x="1097" y="1758"/>
                    <a:pt x="960" y="1575"/>
                  </a:cubicBezTo>
                  <a:cubicBezTo>
                    <a:pt x="891" y="1484"/>
                    <a:pt x="823" y="1393"/>
                    <a:pt x="754" y="1302"/>
                  </a:cubicBezTo>
                  <a:cubicBezTo>
                    <a:pt x="709" y="1233"/>
                    <a:pt x="640" y="1142"/>
                    <a:pt x="594" y="1073"/>
                  </a:cubicBezTo>
                  <a:cubicBezTo>
                    <a:pt x="549" y="959"/>
                    <a:pt x="480" y="845"/>
                    <a:pt x="435" y="754"/>
                  </a:cubicBezTo>
                  <a:cubicBezTo>
                    <a:pt x="389" y="640"/>
                    <a:pt x="343" y="526"/>
                    <a:pt x="321" y="411"/>
                  </a:cubicBezTo>
                  <a:cubicBezTo>
                    <a:pt x="298" y="366"/>
                    <a:pt x="298" y="320"/>
                    <a:pt x="298" y="274"/>
                  </a:cubicBezTo>
                  <a:cubicBezTo>
                    <a:pt x="298" y="229"/>
                    <a:pt x="298" y="160"/>
                    <a:pt x="298" y="92"/>
                  </a:cubicBezTo>
                  <a:cubicBezTo>
                    <a:pt x="275" y="46"/>
                    <a:pt x="229"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 name="Google Shape;9760;p58"/>
            <p:cNvSpPr/>
            <p:nvPr/>
          </p:nvSpPr>
          <p:spPr>
            <a:xfrm>
              <a:off x="4744291" y="3563053"/>
              <a:ext cx="173102" cy="339138"/>
            </a:xfrm>
            <a:custGeom>
              <a:avLst/>
              <a:gdLst/>
              <a:ahLst/>
              <a:cxnLst/>
              <a:rect l="l" t="t" r="r" b="b"/>
              <a:pathLst>
                <a:path w="3675" h="7200" extrusionOk="0">
                  <a:moveTo>
                    <a:pt x="834" y="1190"/>
                  </a:moveTo>
                  <a:cubicBezTo>
                    <a:pt x="837" y="1197"/>
                    <a:pt x="841" y="1203"/>
                    <a:pt x="845" y="1210"/>
                  </a:cubicBezTo>
                  <a:cubicBezTo>
                    <a:pt x="845" y="1210"/>
                    <a:pt x="845" y="1197"/>
                    <a:pt x="834" y="1190"/>
                  </a:cubicBezTo>
                  <a:close/>
                  <a:moveTo>
                    <a:pt x="91" y="1"/>
                  </a:moveTo>
                  <a:cubicBezTo>
                    <a:pt x="69" y="1"/>
                    <a:pt x="46" y="1"/>
                    <a:pt x="46" y="23"/>
                  </a:cubicBezTo>
                  <a:cubicBezTo>
                    <a:pt x="0" y="46"/>
                    <a:pt x="0" y="92"/>
                    <a:pt x="23" y="138"/>
                  </a:cubicBezTo>
                  <a:cubicBezTo>
                    <a:pt x="91" y="275"/>
                    <a:pt x="160" y="412"/>
                    <a:pt x="228" y="548"/>
                  </a:cubicBezTo>
                  <a:cubicBezTo>
                    <a:pt x="251" y="617"/>
                    <a:pt x="274" y="685"/>
                    <a:pt x="297" y="754"/>
                  </a:cubicBezTo>
                  <a:cubicBezTo>
                    <a:pt x="342" y="822"/>
                    <a:pt x="365" y="891"/>
                    <a:pt x="388" y="936"/>
                  </a:cubicBezTo>
                  <a:cubicBezTo>
                    <a:pt x="502" y="1210"/>
                    <a:pt x="639" y="1461"/>
                    <a:pt x="776" y="1713"/>
                  </a:cubicBezTo>
                  <a:cubicBezTo>
                    <a:pt x="822" y="1849"/>
                    <a:pt x="890" y="1986"/>
                    <a:pt x="936" y="2123"/>
                  </a:cubicBezTo>
                  <a:cubicBezTo>
                    <a:pt x="1004" y="2260"/>
                    <a:pt x="1050" y="2397"/>
                    <a:pt x="1119" y="2534"/>
                  </a:cubicBezTo>
                  <a:cubicBezTo>
                    <a:pt x="1187" y="2648"/>
                    <a:pt x="1233" y="2785"/>
                    <a:pt x="1301" y="2922"/>
                  </a:cubicBezTo>
                  <a:cubicBezTo>
                    <a:pt x="1370" y="3059"/>
                    <a:pt x="1415" y="3196"/>
                    <a:pt x="1484" y="3333"/>
                  </a:cubicBezTo>
                  <a:cubicBezTo>
                    <a:pt x="1552" y="3470"/>
                    <a:pt x="1621" y="3607"/>
                    <a:pt x="1666" y="3721"/>
                  </a:cubicBezTo>
                  <a:cubicBezTo>
                    <a:pt x="1735" y="3881"/>
                    <a:pt x="1803" y="4018"/>
                    <a:pt x="1872" y="4155"/>
                  </a:cubicBezTo>
                  <a:cubicBezTo>
                    <a:pt x="1940" y="4292"/>
                    <a:pt x="2009" y="4429"/>
                    <a:pt x="2054" y="4566"/>
                  </a:cubicBezTo>
                  <a:cubicBezTo>
                    <a:pt x="2123" y="4703"/>
                    <a:pt x="2214" y="4840"/>
                    <a:pt x="2260" y="4999"/>
                  </a:cubicBezTo>
                  <a:cubicBezTo>
                    <a:pt x="2397" y="5250"/>
                    <a:pt x="2511" y="5502"/>
                    <a:pt x="2648" y="5753"/>
                  </a:cubicBezTo>
                  <a:cubicBezTo>
                    <a:pt x="2671" y="5798"/>
                    <a:pt x="2716" y="5867"/>
                    <a:pt x="2739" y="5935"/>
                  </a:cubicBezTo>
                  <a:cubicBezTo>
                    <a:pt x="2762" y="5981"/>
                    <a:pt x="2808" y="6049"/>
                    <a:pt x="2830" y="6118"/>
                  </a:cubicBezTo>
                  <a:cubicBezTo>
                    <a:pt x="2853" y="6141"/>
                    <a:pt x="2876" y="6186"/>
                    <a:pt x="2876" y="6209"/>
                  </a:cubicBezTo>
                  <a:cubicBezTo>
                    <a:pt x="2899" y="6232"/>
                    <a:pt x="2899" y="6232"/>
                    <a:pt x="2899" y="6255"/>
                  </a:cubicBezTo>
                  <a:cubicBezTo>
                    <a:pt x="2922" y="6255"/>
                    <a:pt x="2922" y="6278"/>
                    <a:pt x="2922" y="6278"/>
                  </a:cubicBezTo>
                  <a:cubicBezTo>
                    <a:pt x="2922" y="6278"/>
                    <a:pt x="2922" y="6278"/>
                    <a:pt x="2922" y="6300"/>
                  </a:cubicBezTo>
                  <a:cubicBezTo>
                    <a:pt x="2945" y="6300"/>
                    <a:pt x="2945" y="6323"/>
                    <a:pt x="2945" y="6323"/>
                  </a:cubicBezTo>
                  <a:cubicBezTo>
                    <a:pt x="2990" y="6392"/>
                    <a:pt x="3013" y="6460"/>
                    <a:pt x="3036" y="6506"/>
                  </a:cubicBezTo>
                  <a:cubicBezTo>
                    <a:pt x="3081" y="6597"/>
                    <a:pt x="3127" y="6688"/>
                    <a:pt x="3173" y="6780"/>
                  </a:cubicBezTo>
                  <a:cubicBezTo>
                    <a:pt x="3218" y="6848"/>
                    <a:pt x="3264" y="6917"/>
                    <a:pt x="3310" y="6985"/>
                  </a:cubicBezTo>
                  <a:cubicBezTo>
                    <a:pt x="3310" y="7008"/>
                    <a:pt x="3333" y="7008"/>
                    <a:pt x="3333" y="7031"/>
                  </a:cubicBezTo>
                  <a:cubicBezTo>
                    <a:pt x="3355" y="7054"/>
                    <a:pt x="3378" y="7099"/>
                    <a:pt x="3401" y="7145"/>
                  </a:cubicBezTo>
                  <a:cubicBezTo>
                    <a:pt x="3434" y="7178"/>
                    <a:pt x="3480" y="7200"/>
                    <a:pt x="3529" y="7200"/>
                  </a:cubicBezTo>
                  <a:cubicBezTo>
                    <a:pt x="3547" y="7200"/>
                    <a:pt x="3565" y="7197"/>
                    <a:pt x="3584" y="7191"/>
                  </a:cubicBezTo>
                  <a:cubicBezTo>
                    <a:pt x="3606" y="7168"/>
                    <a:pt x="3652" y="7145"/>
                    <a:pt x="3675" y="7122"/>
                  </a:cubicBezTo>
                  <a:cubicBezTo>
                    <a:pt x="3675" y="7076"/>
                    <a:pt x="3675" y="7031"/>
                    <a:pt x="3675" y="6985"/>
                  </a:cubicBezTo>
                  <a:cubicBezTo>
                    <a:pt x="3652" y="6962"/>
                    <a:pt x="3652" y="6940"/>
                    <a:pt x="3629" y="6917"/>
                  </a:cubicBezTo>
                  <a:cubicBezTo>
                    <a:pt x="3629" y="6894"/>
                    <a:pt x="3606" y="6871"/>
                    <a:pt x="3606" y="6871"/>
                  </a:cubicBezTo>
                  <a:cubicBezTo>
                    <a:pt x="3584" y="6825"/>
                    <a:pt x="3561" y="6803"/>
                    <a:pt x="3561" y="6780"/>
                  </a:cubicBezTo>
                  <a:cubicBezTo>
                    <a:pt x="3538" y="6757"/>
                    <a:pt x="3515" y="6734"/>
                    <a:pt x="3515" y="6688"/>
                  </a:cubicBezTo>
                  <a:cubicBezTo>
                    <a:pt x="3470" y="6643"/>
                    <a:pt x="3447" y="6597"/>
                    <a:pt x="3401" y="6529"/>
                  </a:cubicBezTo>
                  <a:cubicBezTo>
                    <a:pt x="3378" y="6483"/>
                    <a:pt x="3355" y="6415"/>
                    <a:pt x="3310" y="6346"/>
                  </a:cubicBezTo>
                  <a:cubicBezTo>
                    <a:pt x="3310" y="6323"/>
                    <a:pt x="3287" y="6278"/>
                    <a:pt x="3264" y="6255"/>
                  </a:cubicBezTo>
                  <a:cubicBezTo>
                    <a:pt x="3264" y="6232"/>
                    <a:pt x="3264" y="6232"/>
                    <a:pt x="3241" y="6209"/>
                  </a:cubicBezTo>
                  <a:cubicBezTo>
                    <a:pt x="3241" y="6186"/>
                    <a:pt x="3218" y="6163"/>
                    <a:pt x="3218" y="6141"/>
                  </a:cubicBezTo>
                  <a:lnTo>
                    <a:pt x="3196" y="6141"/>
                  </a:lnTo>
                  <a:cubicBezTo>
                    <a:pt x="3127" y="6004"/>
                    <a:pt x="3059" y="5867"/>
                    <a:pt x="2990" y="5730"/>
                  </a:cubicBezTo>
                  <a:cubicBezTo>
                    <a:pt x="2945" y="5661"/>
                    <a:pt x="2922" y="5593"/>
                    <a:pt x="2876" y="5524"/>
                  </a:cubicBezTo>
                  <a:cubicBezTo>
                    <a:pt x="2853" y="5456"/>
                    <a:pt x="2808" y="5387"/>
                    <a:pt x="2785" y="5319"/>
                  </a:cubicBezTo>
                  <a:cubicBezTo>
                    <a:pt x="2739" y="5250"/>
                    <a:pt x="2716" y="5182"/>
                    <a:pt x="2671" y="5091"/>
                  </a:cubicBezTo>
                  <a:cubicBezTo>
                    <a:pt x="2648" y="5022"/>
                    <a:pt x="2602" y="4954"/>
                    <a:pt x="2579" y="4885"/>
                  </a:cubicBezTo>
                  <a:cubicBezTo>
                    <a:pt x="2511" y="4748"/>
                    <a:pt x="2442" y="4611"/>
                    <a:pt x="2374" y="4452"/>
                  </a:cubicBezTo>
                  <a:cubicBezTo>
                    <a:pt x="2305" y="4315"/>
                    <a:pt x="2237" y="4178"/>
                    <a:pt x="2168" y="4041"/>
                  </a:cubicBezTo>
                  <a:cubicBezTo>
                    <a:pt x="2146" y="3972"/>
                    <a:pt x="2100" y="3904"/>
                    <a:pt x="2077" y="3835"/>
                  </a:cubicBezTo>
                  <a:cubicBezTo>
                    <a:pt x="2054" y="3767"/>
                    <a:pt x="2009" y="3698"/>
                    <a:pt x="1986" y="3630"/>
                  </a:cubicBezTo>
                  <a:cubicBezTo>
                    <a:pt x="1917" y="3493"/>
                    <a:pt x="1849" y="3356"/>
                    <a:pt x="1780" y="3219"/>
                  </a:cubicBezTo>
                  <a:cubicBezTo>
                    <a:pt x="1735" y="3082"/>
                    <a:pt x="1666" y="2945"/>
                    <a:pt x="1598" y="2808"/>
                  </a:cubicBezTo>
                  <a:cubicBezTo>
                    <a:pt x="1529" y="2671"/>
                    <a:pt x="1484" y="2557"/>
                    <a:pt x="1415" y="2420"/>
                  </a:cubicBezTo>
                  <a:cubicBezTo>
                    <a:pt x="1347" y="2283"/>
                    <a:pt x="1301" y="2146"/>
                    <a:pt x="1233" y="2009"/>
                  </a:cubicBezTo>
                  <a:cubicBezTo>
                    <a:pt x="1141" y="1758"/>
                    <a:pt x="1027" y="1530"/>
                    <a:pt x="890" y="1279"/>
                  </a:cubicBezTo>
                  <a:cubicBezTo>
                    <a:pt x="867" y="1256"/>
                    <a:pt x="845" y="1210"/>
                    <a:pt x="822" y="1188"/>
                  </a:cubicBezTo>
                  <a:cubicBezTo>
                    <a:pt x="827" y="1188"/>
                    <a:pt x="831" y="1189"/>
                    <a:pt x="834" y="1190"/>
                  </a:cubicBezTo>
                  <a:lnTo>
                    <a:pt x="834" y="1190"/>
                  </a:lnTo>
                  <a:cubicBezTo>
                    <a:pt x="815" y="1157"/>
                    <a:pt x="795" y="1135"/>
                    <a:pt x="776" y="1096"/>
                  </a:cubicBezTo>
                  <a:lnTo>
                    <a:pt x="776" y="1096"/>
                  </a:lnTo>
                  <a:cubicBezTo>
                    <a:pt x="776" y="1096"/>
                    <a:pt x="799" y="1119"/>
                    <a:pt x="799" y="1119"/>
                  </a:cubicBezTo>
                  <a:cubicBezTo>
                    <a:pt x="776" y="1096"/>
                    <a:pt x="753" y="1073"/>
                    <a:pt x="753" y="1028"/>
                  </a:cubicBezTo>
                  <a:lnTo>
                    <a:pt x="753" y="1051"/>
                  </a:lnTo>
                  <a:cubicBezTo>
                    <a:pt x="708" y="959"/>
                    <a:pt x="685" y="891"/>
                    <a:pt x="639" y="822"/>
                  </a:cubicBezTo>
                  <a:cubicBezTo>
                    <a:pt x="594" y="754"/>
                    <a:pt x="548" y="663"/>
                    <a:pt x="502" y="594"/>
                  </a:cubicBezTo>
                  <a:cubicBezTo>
                    <a:pt x="479" y="548"/>
                    <a:pt x="434" y="526"/>
                    <a:pt x="411" y="480"/>
                  </a:cubicBezTo>
                  <a:cubicBezTo>
                    <a:pt x="388" y="434"/>
                    <a:pt x="365" y="412"/>
                    <a:pt x="342" y="366"/>
                  </a:cubicBezTo>
                  <a:cubicBezTo>
                    <a:pt x="297" y="275"/>
                    <a:pt x="251" y="206"/>
                    <a:pt x="206" y="138"/>
                  </a:cubicBezTo>
                  <a:lnTo>
                    <a:pt x="228" y="138"/>
                  </a:lnTo>
                  <a:cubicBezTo>
                    <a:pt x="206" y="138"/>
                    <a:pt x="206" y="115"/>
                    <a:pt x="183" y="92"/>
                  </a:cubicBezTo>
                  <a:lnTo>
                    <a:pt x="206" y="92"/>
                  </a:lnTo>
                  <a:lnTo>
                    <a:pt x="160" y="23"/>
                  </a:lnTo>
                  <a:cubicBezTo>
                    <a:pt x="137" y="1"/>
                    <a:pt x="114" y="1"/>
                    <a:pt x="9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 name="Google Shape;9761;p58"/>
            <p:cNvSpPr/>
            <p:nvPr/>
          </p:nvSpPr>
          <p:spPr>
            <a:xfrm>
              <a:off x="4747494" y="3558767"/>
              <a:ext cx="25859" cy="45595"/>
            </a:xfrm>
            <a:custGeom>
              <a:avLst/>
              <a:gdLst/>
              <a:ahLst/>
              <a:cxnLst/>
              <a:rect l="l" t="t" r="r" b="b"/>
              <a:pathLst>
                <a:path w="549" h="968" extrusionOk="0">
                  <a:moveTo>
                    <a:pt x="92" y="0"/>
                  </a:moveTo>
                  <a:cubicBezTo>
                    <a:pt x="92" y="0"/>
                    <a:pt x="69" y="23"/>
                    <a:pt x="46" y="23"/>
                  </a:cubicBezTo>
                  <a:cubicBezTo>
                    <a:pt x="46" y="23"/>
                    <a:pt x="46" y="46"/>
                    <a:pt x="23" y="46"/>
                  </a:cubicBezTo>
                  <a:cubicBezTo>
                    <a:pt x="1" y="69"/>
                    <a:pt x="1" y="92"/>
                    <a:pt x="1" y="114"/>
                  </a:cubicBezTo>
                  <a:cubicBezTo>
                    <a:pt x="23" y="160"/>
                    <a:pt x="46" y="206"/>
                    <a:pt x="92" y="251"/>
                  </a:cubicBezTo>
                  <a:cubicBezTo>
                    <a:pt x="92" y="297"/>
                    <a:pt x="115" y="320"/>
                    <a:pt x="115" y="343"/>
                  </a:cubicBezTo>
                  <a:cubicBezTo>
                    <a:pt x="138" y="388"/>
                    <a:pt x="160" y="434"/>
                    <a:pt x="183" y="480"/>
                  </a:cubicBezTo>
                  <a:lnTo>
                    <a:pt x="206" y="525"/>
                  </a:lnTo>
                  <a:cubicBezTo>
                    <a:pt x="206" y="548"/>
                    <a:pt x="206" y="571"/>
                    <a:pt x="229" y="594"/>
                  </a:cubicBezTo>
                  <a:cubicBezTo>
                    <a:pt x="229" y="594"/>
                    <a:pt x="229" y="594"/>
                    <a:pt x="252" y="617"/>
                  </a:cubicBezTo>
                  <a:cubicBezTo>
                    <a:pt x="252" y="639"/>
                    <a:pt x="252" y="639"/>
                    <a:pt x="274" y="662"/>
                  </a:cubicBezTo>
                  <a:cubicBezTo>
                    <a:pt x="297" y="754"/>
                    <a:pt x="320" y="822"/>
                    <a:pt x="366" y="913"/>
                  </a:cubicBezTo>
                  <a:cubicBezTo>
                    <a:pt x="382" y="947"/>
                    <a:pt x="411" y="968"/>
                    <a:pt x="444" y="968"/>
                  </a:cubicBezTo>
                  <a:cubicBezTo>
                    <a:pt x="455" y="968"/>
                    <a:pt x="468" y="965"/>
                    <a:pt x="480" y="959"/>
                  </a:cubicBezTo>
                  <a:cubicBezTo>
                    <a:pt x="526" y="936"/>
                    <a:pt x="548" y="891"/>
                    <a:pt x="526" y="845"/>
                  </a:cubicBezTo>
                  <a:cubicBezTo>
                    <a:pt x="480" y="708"/>
                    <a:pt x="434" y="571"/>
                    <a:pt x="389" y="434"/>
                  </a:cubicBezTo>
                  <a:cubicBezTo>
                    <a:pt x="366" y="366"/>
                    <a:pt x="320" y="297"/>
                    <a:pt x="297" y="251"/>
                  </a:cubicBezTo>
                  <a:cubicBezTo>
                    <a:pt x="274" y="183"/>
                    <a:pt x="252" y="114"/>
                    <a:pt x="206" y="46"/>
                  </a:cubicBezTo>
                  <a:cubicBezTo>
                    <a:pt x="206" y="23"/>
                    <a:pt x="183" y="23"/>
                    <a:pt x="160" y="0"/>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 name="Google Shape;9762;p58"/>
            <p:cNvSpPr/>
            <p:nvPr/>
          </p:nvSpPr>
          <p:spPr>
            <a:xfrm>
              <a:off x="4961444" y="3845818"/>
              <a:ext cx="115119" cy="68864"/>
            </a:xfrm>
            <a:custGeom>
              <a:avLst/>
              <a:gdLst/>
              <a:ahLst/>
              <a:cxnLst/>
              <a:rect l="l" t="t" r="r" b="b"/>
              <a:pathLst>
                <a:path w="2444" h="1462" extrusionOk="0">
                  <a:moveTo>
                    <a:pt x="2260" y="1"/>
                  </a:moveTo>
                  <a:cubicBezTo>
                    <a:pt x="2238" y="24"/>
                    <a:pt x="2238" y="24"/>
                    <a:pt x="2215" y="24"/>
                  </a:cubicBezTo>
                  <a:cubicBezTo>
                    <a:pt x="2192" y="24"/>
                    <a:pt x="2169" y="24"/>
                    <a:pt x="2146" y="46"/>
                  </a:cubicBezTo>
                  <a:cubicBezTo>
                    <a:pt x="2124" y="46"/>
                    <a:pt x="2101" y="69"/>
                    <a:pt x="2078" y="69"/>
                  </a:cubicBezTo>
                  <a:cubicBezTo>
                    <a:pt x="1987" y="115"/>
                    <a:pt x="1872" y="138"/>
                    <a:pt x="1758" y="183"/>
                  </a:cubicBezTo>
                  <a:cubicBezTo>
                    <a:pt x="1621" y="229"/>
                    <a:pt x="1484" y="275"/>
                    <a:pt x="1347" y="297"/>
                  </a:cubicBezTo>
                  <a:cubicBezTo>
                    <a:pt x="1211" y="343"/>
                    <a:pt x="1051" y="389"/>
                    <a:pt x="891" y="412"/>
                  </a:cubicBezTo>
                  <a:cubicBezTo>
                    <a:pt x="754" y="434"/>
                    <a:pt x="617" y="480"/>
                    <a:pt x="457" y="503"/>
                  </a:cubicBezTo>
                  <a:cubicBezTo>
                    <a:pt x="412" y="503"/>
                    <a:pt x="366" y="503"/>
                    <a:pt x="298" y="526"/>
                  </a:cubicBezTo>
                  <a:cubicBezTo>
                    <a:pt x="229" y="526"/>
                    <a:pt x="161" y="526"/>
                    <a:pt x="92" y="548"/>
                  </a:cubicBezTo>
                  <a:cubicBezTo>
                    <a:pt x="46" y="548"/>
                    <a:pt x="1" y="594"/>
                    <a:pt x="1" y="640"/>
                  </a:cubicBezTo>
                  <a:cubicBezTo>
                    <a:pt x="1" y="685"/>
                    <a:pt x="46" y="731"/>
                    <a:pt x="92" y="731"/>
                  </a:cubicBezTo>
                  <a:lnTo>
                    <a:pt x="183" y="731"/>
                  </a:lnTo>
                  <a:cubicBezTo>
                    <a:pt x="138" y="777"/>
                    <a:pt x="138" y="845"/>
                    <a:pt x="161" y="914"/>
                  </a:cubicBezTo>
                  <a:cubicBezTo>
                    <a:pt x="161" y="914"/>
                    <a:pt x="161" y="937"/>
                    <a:pt x="183" y="959"/>
                  </a:cubicBezTo>
                  <a:cubicBezTo>
                    <a:pt x="183" y="1005"/>
                    <a:pt x="206" y="1051"/>
                    <a:pt x="229" y="1096"/>
                  </a:cubicBezTo>
                  <a:lnTo>
                    <a:pt x="206" y="1051"/>
                  </a:lnTo>
                  <a:lnTo>
                    <a:pt x="206" y="1051"/>
                  </a:lnTo>
                  <a:cubicBezTo>
                    <a:pt x="252" y="1142"/>
                    <a:pt x="275" y="1233"/>
                    <a:pt x="343" y="1302"/>
                  </a:cubicBezTo>
                  <a:cubicBezTo>
                    <a:pt x="366" y="1370"/>
                    <a:pt x="434" y="1416"/>
                    <a:pt x="503" y="1439"/>
                  </a:cubicBezTo>
                  <a:cubicBezTo>
                    <a:pt x="549" y="1462"/>
                    <a:pt x="571" y="1462"/>
                    <a:pt x="617" y="1462"/>
                  </a:cubicBezTo>
                  <a:lnTo>
                    <a:pt x="686" y="1462"/>
                  </a:lnTo>
                  <a:cubicBezTo>
                    <a:pt x="708" y="1462"/>
                    <a:pt x="754" y="1462"/>
                    <a:pt x="777" y="1439"/>
                  </a:cubicBezTo>
                  <a:lnTo>
                    <a:pt x="868" y="1439"/>
                  </a:lnTo>
                  <a:cubicBezTo>
                    <a:pt x="891" y="1416"/>
                    <a:pt x="914" y="1416"/>
                    <a:pt x="959" y="1416"/>
                  </a:cubicBezTo>
                  <a:cubicBezTo>
                    <a:pt x="1028" y="1416"/>
                    <a:pt x="1096" y="1393"/>
                    <a:pt x="1165" y="1393"/>
                  </a:cubicBezTo>
                  <a:cubicBezTo>
                    <a:pt x="1233" y="1370"/>
                    <a:pt x="1302" y="1370"/>
                    <a:pt x="1370" y="1347"/>
                  </a:cubicBezTo>
                  <a:cubicBezTo>
                    <a:pt x="1530" y="1325"/>
                    <a:pt x="1667" y="1279"/>
                    <a:pt x="1827" y="1233"/>
                  </a:cubicBezTo>
                  <a:cubicBezTo>
                    <a:pt x="1918" y="1210"/>
                    <a:pt x="1987" y="1188"/>
                    <a:pt x="2078" y="1142"/>
                  </a:cubicBezTo>
                  <a:cubicBezTo>
                    <a:pt x="2146" y="1119"/>
                    <a:pt x="2238" y="1073"/>
                    <a:pt x="2306" y="1028"/>
                  </a:cubicBezTo>
                  <a:cubicBezTo>
                    <a:pt x="2375" y="982"/>
                    <a:pt x="2397" y="891"/>
                    <a:pt x="2375" y="822"/>
                  </a:cubicBezTo>
                  <a:cubicBezTo>
                    <a:pt x="2375" y="800"/>
                    <a:pt x="2375" y="777"/>
                    <a:pt x="2375" y="754"/>
                  </a:cubicBezTo>
                  <a:cubicBezTo>
                    <a:pt x="2352" y="731"/>
                    <a:pt x="2329" y="685"/>
                    <a:pt x="2329" y="640"/>
                  </a:cubicBezTo>
                  <a:cubicBezTo>
                    <a:pt x="2329" y="594"/>
                    <a:pt x="2329" y="571"/>
                    <a:pt x="2329" y="548"/>
                  </a:cubicBezTo>
                  <a:cubicBezTo>
                    <a:pt x="2352" y="457"/>
                    <a:pt x="2375" y="366"/>
                    <a:pt x="2397" y="275"/>
                  </a:cubicBezTo>
                  <a:cubicBezTo>
                    <a:pt x="2397" y="275"/>
                    <a:pt x="2420" y="252"/>
                    <a:pt x="2420" y="229"/>
                  </a:cubicBezTo>
                  <a:cubicBezTo>
                    <a:pt x="2443" y="183"/>
                    <a:pt x="2443" y="160"/>
                    <a:pt x="2420" y="115"/>
                  </a:cubicBezTo>
                  <a:cubicBezTo>
                    <a:pt x="2420" y="92"/>
                    <a:pt x="2397" y="69"/>
                    <a:pt x="2397" y="46"/>
                  </a:cubicBezTo>
                  <a:cubicBezTo>
                    <a:pt x="2352" y="24"/>
                    <a:pt x="2329" y="1"/>
                    <a:pt x="228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 name="Google Shape;9763;p58"/>
            <p:cNvSpPr/>
            <p:nvPr/>
          </p:nvSpPr>
          <p:spPr>
            <a:xfrm>
              <a:off x="5046373" y="3665222"/>
              <a:ext cx="83937" cy="211396"/>
            </a:xfrm>
            <a:custGeom>
              <a:avLst/>
              <a:gdLst/>
              <a:ahLst/>
              <a:cxnLst/>
              <a:rect l="l" t="t" r="r" b="b"/>
              <a:pathLst>
                <a:path w="1782" h="4488" extrusionOk="0">
                  <a:moveTo>
                    <a:pt x="1393" y="274"/>
                  </a:moveTo>
                  <a:cubicBezTo>
                    <a:pt x="1393" y="297"/>
                    <a:pt x="1371" y="297"/>
                    <a:pt x="1371" y="297"/>
                  </a:cubicBezTo>
                  <a:lnTo>
                    <a:pt x="1393" y="297"/>
                  </a:lnTo>
                  <a:lnTo>
                    <a:pt x="1393" y="274"/>
                  </a:lnTo>
                  <a:close/>
                  <a:moveTo>
                    <a:pt x="1667" y="0"/>
                  </a:moveTo>
                  <a:cubicBezTo>
                    <a:pt x="1622" y="0"/>
                    <a:pt x="1599" y="0"/>
                    <a:pt x="1576" y="23"/>
                  </a:cubicBezTo>
                  <a:cubicBezTo>
                    <a:pt x="1507" y="114"/>
                    <a:pt x="1439" y="205"/>
                    <a:pt x="1393" y="297"/>
                  </a:cubicBezTo>
                  <a:cubicBezTo>
                    <a:pt x="1188" y="548"/>
                    <a:pt x="1028" y="799"/>
                    <a:pt x="868" y="1096"/>
                  </a:cubicBezTo>
                  <a:cubicBezTo>
                    <a:pt x="823" y="1164"/>
                    <a:pt x="800" y="1233"/>
                    <a:pt x="754" y="1301"/>
                  </a:cubicBezTo>
                  <a:cubicBezTo>
                    <a:pt x="731" y="1370"/>
                    <a:pt x="686" y="1438"/>
                    <a:pt x="663" y="1507"/>
                  </a:cubicBezTo>
                  <a:cubicBezTo>
                    <a:pt x="594" y="1666"/>
                    <a:pt x="526" y="1826"/>
                    <a:pt x="457" y="2009"/>
                  </a:cubicBezTo>
                  <a:cubicBezTo>
                    <a:pt x="412" y="2146"/>
                    <a:pt x="366" y="2305"/>
                    <a:pt x="321" y="2465"/>
                  </a:cubicBezTo>
                  <a:cubicBezTo>
                    <a:pt x="275" y="2625"/>
                    <a:pt x="229" y="2785"/>
                    <a:pt x="184" y="2945"/>
                  </a:cubicBezTo>
                  <a:cubicBezTo>
                    <a:pt x="138" y="3127"/>
                    <a:pt x="92" y="3287"/>
                    <a:pt x="69" y="3447"/>
                  </a:cubicBezTo>
                  <a:cubicBezTo>
                    <a:pt x="47" y="3629"/>
                    <a:pt x="24" y="3812"/>
                    <a:pt x="24" y="3972"/>
                  </a:cubicBezTo>
                  <a:cubicBezTo>
                    <a:pt x="24" y="4040"/>
                    <a:pt x="24" y="4109"/>
                    <a:pt x="24" y="4154"/>
                  </a:cubicBezTo>
                  <a:cubicBezTo>
                    <a:pt x="24" y="4177"/>
                    <a:pt x="24" y="4223"/>
                    <a:pt x="24" y="4246"/>
                  </a:cubicBezTo>
                  <a:cubicBezTo>
                    <a:pt x="24" y="4268"/>
                    <a:pt x="1" y="4314"/>
                    <a:pt x="24" y="4337"/>
                  </a:cubicBezTo>
                  <a:cubicBezTo>
                    <a:pt x="24" y="4360"/>
                    <a:pt x="24" y="4382"/>
                    <a:pt x="47" y="4405"/>
                  </a:cubicBezTo>
                  <a:cubicBezTo>
                    <a:pt x="47" y="4428"/>
                    <a:pt x="69" y="4451"/>
                    <a:pt x="92" y="4474"/>
                  </a:cubicBezTo>
                  <a:cubicBezTo>
                    <a:pt x="117" y="4482"/>
                    <a:pt x="145" y="4487"/>
                    <a:pt x="173" y="4487"/>
                  </a:cubicBezTo>
                  <a:cubicBezTo>
                    <a:pt x="221" y="4487"/>
                    <a:pt x="269" y="4472"/>
                    <a:pt x="298" y="4428"/>
                  </a:cubicBezTo>
                  <a:cubicBezTo>
                    <a:pt x="298" y="4428"/>
                    <a:pt x="321" y="4405"/>
                    <a:pt x="321" y="4405"/>
                  </a:cubicBezTo>
                  <a:cubicBezTo>
                    <a:pt x="321" y="4382"/>
                    <a:pt x="343" y="4360"/>
                    <a:pt x="343" y="4337"/>
                  </a:cubicBezTo>
                  <a:cubicBezTo>
                    <a:pt x="343" y="4314"/>
                    <a:pt x="343" y="4291"/>
                    <a:pt x="343" y="4291"/>
                  </a:cubicBezTo>
                  <a:cubicBezTo>
                    <a:pt x="389" y="4268"/>
                    <a:pt x="412" y="4246"/>
                    <a:pt x="412" y="4223"/>
                  </a:cubicBezTo>
                  <a:cubicBezTo>
                    <a:pt x="457" y="4177"/>
                    <a:pt x="457" y="4131"/>
                    <a:pt x="457" y="4086"/>
                  </a:cubicBezTo>
                  <a:cubicBezTo>
                    <a:pt x="457" y="4063"/>
                    <a:pt x="480" y="4040"/>
                    <a:pt x="480" y="4017"/>
                  </a:cubicBezTo>
                  <a:cubicBezTo>
                    <a:pt x="480" y="3994"/>
                    <a:pt x="480" y="3949"/>
                    <a:pt x="503" y="3903"/>
                  </a:cubicBezTo>
                  <a:cubicBezTo>
                    <a:pt x="503" y="3812"/>
                    <a:pt x="526" y="3721"/>
                    <a:pt x="526" y="3652"/>
                  </a:cubicBezTo>
                  <a:cubicBezTo>
                    <a:pt x="572" y="3492"/>
                    <a:pt x="594" y="3333"/>
                    <a:pt x="640" y="3173"/>
                  </a:cubicBezTo>
                  <a:cubicBezTo>
                    <a:pt x="663" y="3013"/>
                    <a:pt x="709" y="2830"/>
                    <a:pt x="731" y="2671"/>
                  </a:cubicBezTo>
                  <a:cubicBezTo>
                    <a:pt x="777" y="2511"/>
                    <a:pt x="823" y="2374"/>
                    <a:pt x="868" y="2214"/>
                  </a:cubicBezTo>
                  <a:cubicBezTo>
                    <a:pt x="937" y="1963"/>
                    <a:pt x="1028" y="1712"/>
                    <a:pt x="1119" y="1484"/>
                  </a:cubicBezTo>
                  <a:cubicBezTo>
                    <a:pt x="1142" y="1392"/>
                    <a:pt x="1188" y="1301"/>
                    <a:pt x="1234" y="1210"/>
                  </a:cubicBezTo>
                  <a:cubicBezTo>
                    <a:pt x="1279" y="1118"/>
                    <a:pt x="1325" y="1027"/>
                    <a:pt x="1371" y="936"/>
                  </a:cubicBezTo>
                  <a:cubicBezTo>
                    <a:pt x="1416" y="845"/>
                    <a:pt x="1485" y="753"/>
                    <a:pt x="1530" y="662"/>
                  </a:cubicBezTo>
                  <a:cubicBezTo>
                    <a:pt x="1553" y="616"/>
                    <a:pt x="1576" y="571"/>
                    <a:pt x="1599" y="525"/>
                  </a:cubicBezTo>
                  <a:cubicBezTo>
                    <a:pt x="1622" y="479"/>
                    <a:pt x="1644" y="434"/>
                    <a:pt x="1667" y="388"/>
                  </a:cubicBezTo>
                  <a:cubicBezTo>
                    <a:pt x="1690" y="365"/>
                    <a:pt x="1690" y="320"/>
                    <a:pt x="1667" y="274"/>
                  </a:cubicBezTo>
                  <a:cubicBezTo>
                    <a:pt x="1690" y="251"/>
                    <a:pt x="1713" y="228"/>
                    <a:pt x="1736" y="183"/>
                  </a:cubicBezTo>
                  <a:cubicBezTo>
                    <a:pt x="1759" y="160"/>
                    <a:pt x="1781" y="137"/>
                    <a:pt x="1781" y="114"/>
                  </a:cubicBezTo>
                  <a:cubicBezTo>
                    <a:pt x="1781" y="69"/>
                    <a:pt x="1759" y="46"/>
                    <a:pt x="1736" y="23"/>
                  </a:cubicBezTo>
                  <a:cubicBezTo>
                    <a:pt x="1713" y="0"/>
                    <a:pt x="1690" y="0"/>
                    <a:pt x="166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 name="Google Shape;9764;p58"/>
            <p:cNvSpPr/>
            <p:nvPr/>
          </p:nvSpPr>
          <p:spPr>
            <a:xfrm>
              <a:off x="5675362" y="3860892"/>
              <a:ext cx="283887" cy="355906"/>
            </a:xfrm>
            <a:custGeom>
              <a:avLst/>
              <a:gdLst/>
              <a:ahLst/>
              <a:cxnLst/>
              <a:rect l="l" t="t" r="r" b="b"/>
              <a:pathLst>
                <a:path w="6027" h="7556" extrusionOk="0">
                  <a:moveTo>
                    <a:pt x="5091" y="0"/>
                  </a:moveTo>
                  <a:cubicBezTo>
                    <a:pt x="5068" y="23"/>
                    <a:pt x="5022" y="23"/>
                    <a:pt x="5000" y="46"/>
                  </a:cubicBezTo>
                  <a:lnTo>
                    <a:pt x="4954" y="46"/>
                  </a:lnTo>
                  <a:cubicBezTo>
                    <a:pt x="4931" y="46"/>
                    <a:pt x="4908" y="46"/>
                    <a:pt x="4863" y="69"/>
                  </a:cubicBezTo>
                  <a:cubicBezTo>
                    <a:pt x="4863" y="69"/>
                    <a:pt x="4840" y="92"/>
                    <a:pt x="4840" y="92"/>
                  </a:cubicBezTo>
                  <a:lnTo>
                    <a:pt x="4817" y="46"/>
                  </a:lnTo>
                  <a:cubicBezTo>
                    <a:pt x="4794" y="23"/>
                    <a:pt x="4771" y="23"/>
                    <a:pt x="4748" y="23"/>
                  </a:cubicBezTo>
                  <a:lnTo>
                    <a:pt x="4680" y="23"/>
                  </a:lnTo>
                  <a:cubicBezTo>
                    <a:pt x="4657" y="69"/>
                    <a:pt x="4634" y="114"/>
                    <a:pt x="4657" y="160"/>
                  </a:cubicBezTo>
                  <a:cubicBezTo>
                    <a:pt x="4680" y="183"/>
                    <a:pt x="4703" y="206"/>
                    <a:pt x="4703" y="228"/>
                  </a:cubicBezTo>
                  <a:cubicBezTo>
                    <a:pt x="4748" y="320"/>
                    <a:pt x="4771" y="388"/>
                    <a:pt x="4794" y="480"/>
                  </a:cubicBezTo>
                  <a:cubicBezTo>
                    <a:pt x="4817" y="571"/>
                    <a:pt x="4863" y="662"/>
                    <a:pt x="4885" y="753"/>
                  </a:cubicBezTo>
                  <a:cubicBezTo>
                    <a:pt x="4954" y="936"/>
                    <a:pt x="5022" y="1119"/>
                    <a:pt x="5068" y="1301"/>
                  </a:cubicBezTo>
                  <a:cubicBezTo>
                    <a:pt x="5091" y="1438"/>
                    <a:pt x="5114" y="1552"/>
                    <a:pt x="5136" y="1666"/>
                  </a:cubicBezTo>
                  <a:cubicBezTo>
                    <a:pt x="5136" y="1781"/>
                    <a:pt x="5159" y="1895"/>
                    <a:pt x="5159" y="2055"/>
                  </a:cubicBezTo>
                  <a:cubicBezTo>
                    <a:pt x="5159" y="2123"/>
                    <a:pt x="5182" y="2169"/>
                    <a:pt x="5182" y="2237"/>
                  </a:cubicBezTo>
                  <a:cubicBezTo>
                    <a:pt x="5182" y="2306"/>
                    <a:pt x="5182" y="2374"/>
                    <a:pt x="5182" y="2443"/>
                  </a:cubicBezTo>
                  <a:lnTo>
                    <a:pt x="5205" y="2465"/>
                  </a:lnTo>
                  <a:cubicBezTo>
                    <a:pt x="5205" y="2534"/>
                    <a:pt x="5205" y="2579"/>
                    <a:pt x="5205" y="2625"/>
                  </a:cubicBezTo>
                  <a:cubicBezTo>
                    <a:pt x="5205" y="2694"/>
                    <a:pt x="5205" y="2762"/>
                    <a:pt x="5205" y="2831"/>
                  </a:cubicBezTo>
                  <a:cubicBezTo>
                    <a:pt x="5205" y="2853"/>
                    <a:pt x="5205" y="2876"/>
                    <a:pt x="5205" y="2922"/>
                  </a:cubicBezTo>
                  <a:lnTo>
                    <a:pt x="5205" y="2968"/>
                  </a:lnTo>
                  <a:lnTo>
                    <a:pt x="5182" y="3013"/>
                  </a:lnTo>
                  <a:cubicBezTo>
                    <a:pt x="5182" y="3059"/>
                    <a:pt x="5182" y="3082"/>
                    <a:pt x="5182" y="3127"/>
                  </a:cubicBezTo>
                  <a:cubicBezTo>
                    <a:pt x="5182" y="3287"/>
                    <a:pt x="5182" y="3401"/>
                    <a:pt x="5159" y="3515"/>
                  </a:cubicBezTo>
                  <a:lnTo>
                    <a:pt x="5159" y="3607"/>
                  </a:lnTo>
                  <a:cubicBezTo>
                    <a:pt x="5136" y="3652"/>
                    <a:pt x="5136" y="3698"/>
                    <a:pt x="5136" y="3766"/>
                  </a:cubicBezTo>
                  <a:cubicBezTo>
                    <a:pt x="5114" y="3721"/>
                    <a:pt x="5068" y="3698"/>
                    <a:pt x="5022" y="3652"/>
                  </a:cubicBezTo>
                  <a:cubicBezTo>
                    <a:pt x="5000" y="3629"/>
                    <a:pt x="4977" y="3629"/>
                    <a:pt x="4931" y="3607"/>
                  </a:cubicBezTo>
                  <a:cubicBezTo>
                    <a:pt x="4885" y="3584"/>
                    <a:pt x="4863" y="3584"/>
                    <a:pt x="4817" y="3584"/>
                  </a:cubicBezTo>
                  <a:cubicBezTo>
                    <a:pt x="4794" y="3584"/>
                    <a:pt x="4771" y="3584"/>
                    <a:pt x="4748" y="3607"/>
                  </a:cubicBezTo>
                  <a:cubicBezTo>
                    <a:pt x="4680" y="3607"/>
                    <a:pt x="4634" y="3652"/>
                    <a:pt x="4566" y="3698"/>
                  </a:cubicBezTo>
                  <a:cubicBezTo>
                    <a:pt x="4543" y="3721"/>
                    <a:pt x="4520" y="3744"/>
                    <a:pt x="4475" y="3789"/>
                  </a:cubicBezTo>
                  <a:cubicBezTo>
                    <a:pt x="4452" y="3812"/>
                    <a:pt x="4429" y="3858"/>
                    <a:pt x="4406" y="3903"/>
                  </a:cubicBezTo>
                  <a:cubicBezTo>
                    <a:pt x="4338" y="4017"/>
                    <a:pt x="4292" y="4109"/>
                    <a:pt x="4246" y="4223"/>
                  </a:cubicBezTo>
                  <a:lnTo>
                    <a:pt x="4201" y="4406"/>
                  </a:lnTo>
                  <a:lnTo>
                    <a:pt x="4132" y="4565"/>
                  </a:lnTo>
                  <a:cubicBezTo>
                    <a:pt x="4087" y="4679"/>
                    <a:pt x="4041" y="4816"/>
                    <a:pt x="3972" y="4931"/>
                  </a:cubicBezTo>
                  <a:cubicBezTo>
                    <a:pt x="3950" y="4999"/>
                    <a:pt x="3927" y="5045"/>
                    <a:pt x="3881" y="5113"/>
                  </a:cubicBezTo>
                  <a:cubicBezTo>
                    <a:pt x="3858" y="5159"/>
                    <a:pt x="3835" y="5204"/>
                    <a:pt x="3813" y="5250"/>
                  </a:cubicBezTo>
                  <a:lnTo>
                    <a:pt x="3813" y="5273"/>
                  </a:lnTo>
                  <a:lnTo>
                    <a:pt x="3790" y="5273"/>
                  </a:lnTo>
                  <a:lnTo>
                    <a:pt x="3790" y="5296"/>
                  </a:lnTo>
                  <a:cubicBezTo>
                    <a:pt x="3698" y="5410"/>
                    <a:pt x="3607" y="5547"/>
                    <a:pt x="3516" y="5661"/>
                  </a:cubicBezTo>
                  <a:cubicBezTo>
                    <a:pt x="3447" y="5729"/>
                    <a:pt x="3402" y="5775"/>
                    <a:pt x="3356" y="5821"/>
                  </a:cubicBezTo>
                  <a:lnTo>
                    <a:pt x="3333" y="5866"/>
                  </a:lnTo>
                  <a:cubicBezTo>
                    <a:pt x="3265" y="5912"/>
                    <a:pt x="3219" y="5980"/>
                    <a:pt x="3151" y="6026"/>
                  </a:cubicBezTo>
                  <a:cubicBezTo>
                    <a:pt x="3037" y="6140"/>
                    <a:pt x="2922" y="6232"/>
                    <a:pt x="2831" y="6300"/>
                  </a:cubicBezTo>
                  <a:cubicBezTo>
                    <a:pt x="2785" y="6300"/>
                    <a:pt x="2763" y="6323"/>
                    <a:pt x="2717" y="6346"/>
                  </a:cubicBezTo>
                  <a:lnTo>
                    <a:pt x="2649" y="6414"/>
                  </a:lnTo>
                  <a:cubicBezTo>
                    <a:pt x="2580" y="6437"/>
                    <a:pt x="2512" y="6483"/>
                    <a:pt x="2443" y="6505"/>
                  </a:cubicBezTo>
                  <a:cubicBezTo>
                    <a:pt x="2397" y="6528"/>
                    <a:pt x="2352" y="6551"/>
                    <a:pt x="2306" y="6574"/>
                  </a:cubicBezTo>
                  <a:lnTo>
                    <a:pt x="2260" y="6597"/>
                  </a:lnTo>
                  <a:cubicBezTo>
                    <a:pt x="2215" y="6620"/>
                    <a:pt x="2169" y="6642"/>
                    <a:pt x="2101" y="6665"/>
                  </a:cubicBezTo>
                  <a:cubicBezTo>
                    <a:pt x="2055" y="6688"/>
                    <a:pt x="1987" y="6688"/>
                    <a:pt x="1918" y="6711"/>
                  </a:cubicBezTo>
                  <a:cubicBezTo>
                    <a:pt x="1827" y="6734"/>
                    <a:pt x="1758" y="6757"/>
                    <a:pt x="1690" y="6779"/>
                  </a:cubicBezTo>
                  <a:cubicBezTo>
                    <a:pt x="1621" y="6779"/>
                    <a:pt x="1553" y="6779"/>
                    <a:pt x="1484" y="6802"/>
                  </a:cubicBezTo>
                  <a:lnTo>
                    <a:pt x="1439" y="6802"/>
                  </a:lnTo>
                  <a:cubicBezTo>
                    <a:pt x="1347" y="6825"/>
                    <a:pt x="1256" y="6825"/>
                    <a:pt x="1165" y="6848"/>
                  </a:cubicBezTo>
                  <a:lnTo>
                    <a:pt x="1096" y="6848"/>
                  </a:lnTo>
                  <a:cubicBezTo>
                    <a:pt x="1028" y="6871"/>
                    <a:pt x="937" y="6893"/>
                    <a:pt x="868" y="6893"/>
                  </a:cubicBezTo>
                  <a:lnTo>
                    <a:pt x="823" y="6871"/>
                  </a:lnTo>
                  <a:lnTo>
                    <a:pt x="617" y="6871"/>
                  </a:lnTo>
                  <a:lnTo>
                    <a:pt x="594" y="6893"/>
                  </a:lnTo>
                  <a:cubicBezTo>
                    <a:pt x="571" y="6893"/>
                    <a:pt x="549" y="6893"/>
                    <a:pt x="503" y="6916"/>
                  </a:cubicBezTo>
                  <a:cubicBezTo>
                    <a:pt x="503" y="6916"/>
                    <a:pt x="503" y="6939"/>
                    <a:pt x="480" y="6939"/>
                  </a:cubicBezTo>
                  <a:lnTo>
                    <a:pt x="457" y="6962"/>
                  </a:lnTo>
                  <a:cubicBezTo>
                    <a:pt x="434" y="6962"/>
                    <a:pt x="412" y="6985"/>
                    <a:pt x="389" y="7008"/>
                  </a:cubicBezTo>
                  <a:cubicBezTo>
                    <a:pt x="343" y="7053"/>
                    <a:pt x="275" y="7099"/>
                    <a:pt x="206" y="7122"/>
                  </a:cubicBezTo>
                  <a:cubicBezTo>
                    <a:pt x="183" y="7145"/>
                    <a:pt x="183" y="7145"/>
                    <a:pt x="161" y="7145"/>
                  </a:cubicBezTo>
                  <a:lnTo>
                    <a:pt x="138" y="7145"/>
                  </a:lnTo>
                  <a:lnTo>
                    <a:pt x="115" y="7167"/>
                  </a:lnTo>
                  <a:cubicBezTo>
                    <a:pt x="69" y="7167"/>
                    <a:pt x="69" y="7190"/>
                    <a:pt x="46" y="7213"/>
                  </a:cubicBezTo>
                  <a:cubicBezTo>
                    <a:pt x="24" y="7236"/>
                    <a:pt x="1" y="7259"/>
                    <a:pt x="1" y="7282"/>
                  </a:cubicBezTo>
                  <a:cubicBezTo>
                    <a:pt x="1" y="7304"/>
                    <a:pt x="1" y="7327"/>
                    <a:pt x="1" y="7350"/>
                  </a:cubicBezTo>
                  <a:cubicBezTo>
                    <a:pt x="24" y="7418"/>
                    <a:pt x="69" y="7464"/>
                    <a:pt x="115" y="7464"/>
                  </a:cubicBezTo>
                  <a:lnTo>
                    <a:pt x="571" y="7464"/>
                  </a:lnTo>
                  <a:cubicBezTo>
                    <a:pt x="594" y="7487"/>
                    <a:pt x="640" y="7487"/>
                    <a:pt x="663" y="7487"/>
                  </a:cubicBezTo>
                  <a:lnTo>
                    <a:pt x="731" y="7487"/>
                  </a:lnTo>
                  <a:cubicBezTo>
                    <a:pt x="800" y="7487"/>
                    <a:pt x="868" y="7487"/>
                    <a:pt x="914" y="7464"/>
                  </a:cubicBezTo>
                  <a:cubicBezTo>
                    <a:pt x="959" y="7487"/>
                    <a:pt x="1005" y="7510"/>
                    <a:pt x="1028" y="7510"/>
                  </a:cubicBezTo>
                  <a:cubicBezTo>
                    <a:pt x="1074" y="7533"/>
                    <a:pt x="1119" y="7533"/>
                    <a:pt x="1165" y="7533"/>
                  </a:cubicBezTo>
                  <a:lnTo>
                    <a:pt x="1188" y="7533"/>
                  </a:lnTo>
                  <a:cubicBezTo>
                    <a:pt x="1233" y="7533"/>
                    <a:pt x="1279" y="7555"/>
                    <a:pt x="1325" y="7555"/>
                  </a:cubicBezTo>
                  <a:lnTo>
                    <a:pt x="1530" y="7555"/>
                  </a:lnTo>
                  <a:cubicBezTo>
                    <a:pt x="1576" y="7533"/>
                    <a:pt x="1621" y="7533"/>
                    <a:pt x="1667" y="7510"/>
                  </a:cubicBezTo>
                  <a:lnTo>
                    <a:pt x="1758" y="7487"/>
                  </a:lnTo>
                  <a:lnTo>
                    <a:pt x="1850" y="7487"/>
                  </a:lnTo>
                  <a:cubicBezTo>
                    <a:pt x="1895" y="7464"/>
                    <a:pt x="1964" y="7464"/>
                    <a:pt x="2009" y="7441"/>
                  </a:cubicBezTo>
                  <a:lnTo>
                    <a:pt x="2055" y="7441"/>
                  </a:lnTo>
                  <a:cubicBezTo>
                    <a:pt x="2101" y="7418"/>
                    <a:pt x="2124" y="7418"/>
                    <a:pt x="2169" y="7418"/>
                  </a:cubicBezTo>
                  <a:lnTo>
                    <a:pt x="2192" y="7396"/>
                  </a:lnTo>
                  <a:lnTo>
                    <a:pt x="2238" y="7396"/>
                  </a:lnTo>
                  <a:cubicBezTo>
                    <a:pt x="2260" y="7396"/>
                    <a:pt x="2283" y="7418"/>
                    <a:pt x="2306" y="7418"/>
                  </a:cubicBezTo>
                  <a:lnTo>
                    <a:pt x="2375" y="7418"/>
                  </a:lnTo>
                  <a:cubicBezTo>
                    <a:pt x="2420" y="7396"/>
                    <a:pt x="2443" y="7396"/>
                    <a:pt x="2466" y="7396"/>
                  </a:cubicBezTo>
                  <a:lnTo>
                    <a:pt x="2489" y="7373"/>
                  </a:lnTo>
                  <a:lnTo>
                    <a:pt x="2512" y="7373"/>
                  </a:lnTo>
                  <a:lnTo>
                    <a:pt x="2580" y="7350"/>
                  </a:lnTo>
                  <a:lnTo>
                    <a:pt x="2649" y="7327"/>
                  </a:lnTo>
                  <a:cubicBezTo>
                    <a:pt x="2717" y="7282"/>
                    <a:pt x="2808" y="7259"/>
                    <a:pt x="2877" y="7213"/>
                  </a:cubicBezTo>
                  <a:lnTo>
                    <a:pt x="2991" y="7167"/>
                  </a:lnTo>
                  <a:lnTo>
                    <a:pt x="3105" y="7122"/>
                  </a:lnTo>
                  <a:lnTo>
                    <a:pt x="3128" y="7099"/>
                  </a:lnTo>
                  <a:cubicBezTo>
                    <a:pt x="3196" y="7076"/>
                    <a:pt x="3265" y="7053"/>
                    <a:pt x="3333" y="7008"/>
                  </a:cubicBezTo>
                  <a:cubicBezTo>
                    <a:pt x="3447" y="6939"/>
                    <a:pt x="3562" y="6848"/>
                    <a:pt x="3653" y="6757"/>
                  </a:cubicBezTo>
                  <a:lnTo>
                    <a:pt x="3744" y="6711"/>
                  </a:lnTo>
                  <a:cubicBezTo>
                    <a:pt x="3790" y="6642"/>
                    <a:pt x="3858" y="6597"/>
                    <a:pt x="3927" y="6528"/>
                  </a:cubicBezTo>
                  <a:cubicBezTo>
                    <a:pt x="3972" y="6483"/>
                    <a:pt x="4041" y="6414"/>
                    <a:pt x="4087" y="6346"/>
                  </a:cubicBezTo>
                  <a:lnTo>
                    <a:pt x="4132" y="6277"/>
                  </a:lnTo>
                  <a:cubicBezTo>
                    <a:pt x="4155" y="6232"/>
                    <a:pt x="4201" y="6163"/>
                    <a:pt x="4246" y="6117"/>
                  </a:cubicBezTo>
                  <a:cubicBezTo>
                    <a:pt x="4292" y="6026"/>
                    <a:pt x="4315" y="5958"/>
                    <a:pt x="4360" y="5866"/>
                  </a:cubicBezTo>
                  <a:cubicBezTo>
                    <a:pt x="4406" y="5798"/>
                    <a:pt x="4429" y="5729"/>
                    <a:pt x="4475" y="5638"/>
                  </a:cubicBezTo>
                  <a:lnTo>
                    <a:pt x="4497" y="5592"/>
                  </a:lnTo>
                  <a:cubicBezTo>
                    <a:pt x="4520" y="5570"/>
                    <a:pt x="4520" y="5547"/>
                    <a:pt x="4543" y="5501"/>
                  </a:cubicBezTo>
                  <a:cubicBezTo>
                    <a:pt x="4543" y="5524"/>
                    <a:pt x="4543" y="5547"/>
                    <a:pt x="4543" y="5547"/>
                  </a:cubicBezTo>
                  <a:lnTo>
                    <a:pt x="4566" y="5570"/>
                  </a:lnTo>
                  <a:cubicBezTo>
                    <a:pt x="4566" y="5615"/>
                    <a:pt x="4566" y="5638"/>
                    <a:pt x="4589" y="5684"/>
                  </a:cubicBezTo>
                  <a:cubicBezTo>
                    <a:pt x="4589" y="5729"/>
                    <a:pt x="4612" y="5798"/>
                    <a:pt x="4657" y="5844"/>
                  </a:cubicBezTo>
                  <a:cubicBezTo>
                    <a:pt x="4680" y="5912"/>
                    <a:pt x="4748" y="5958"/>
                    <a:pt x="4817" y="6003"/>
                  </a:cubicBezTo>
                  <a:cubicBezTo>
                    <a:pt x="4817" y="6003"/>
                    <a:pt x="4840" y="6026"/>
                    <a:pt x="4863" y="6026"/>
                  </a:cubicBezTo>
                  <a:cubicBezTo>
                    <a:pt x="4885" y="6049"/>
                    <a:pt x="4908" y="6049"/>
                    <a:pt x="4954" y="6072"/>
                  </a:cubicBezTo>
                  <a:lnTo>
                    <a:pt x="5022" y="6072"/>
                  </a:lnTo>
                  <a:cubicBezTo>
                    <a:pt x="5068" y="6072"/>
                    <a:pt x="5136" y="6049"/>
                    <a:pt x="5159" y="6049"/>
                  </a:cubicBezTo>
                  <a:cubicBezTo>
                    <a:pt x="5205" y="6026"/>
                    <a:pt x="5251" y="6003"/>
                    <a:pt x="5296" y="5980"/>
                  </a:cubicBezTo>
                  <a:cubicBezTo>
                    <a:pt x="5319" y="5980"/>
                    <a:pt x="5365" y="5958"/>
                    <a:pt x="5388" y="5935"/>
                  </a:cubicBezTo>
                  <a:cubicBezTo>
                    <a:pt x="5433" y="5889"/>
                    <a:pt x="5479" y="5866"/>
                    <a:pt x="5502" y="5844"/>
                  </a:cubicBezTo>
                  <a:cubicBezTo>
                    <a:pt x="5525" y="5798"/>
                    <a:pt x="5570" y="5752"/>
                    <a:pt x="5593" y="5729"/>
                  </a:cubicBezTo>
                  <a:lnTo>
                    <a:pt x="5593" y="5707"/>
                  </a:lnTo>
                  <a:cubicBezTo>
                    <a:pt x="5639" y="5638"/>
                    <a:pt x="5661" y="5570"/>
                    <a:pt x="5707" y="5501"/>
                  </a:cubicBezTo>
                  <a:cubicBezTo>
                    <a:pt x="5753" y="5387"/>
                    <a:pt x="5776" y="5296"/>
                    <a:pt x="5798" y="5227"/>
                  </a:cubicBezTo>
                  <a:cubicBezTo>
                    <a:pt x="5798" y="5204"/>
                    <a:pt x="5798" y="5159"/>
                    <a:pt x="5798" y="5136"/>
                  </a:cubicBezTo>
                  <a:cubicBezTo>
                    <a:pt x="5821" y="5136"/>
                    <a:pt x="5821" y="5136"/>
                    <a:pt x="5821" y="5113"/>
                  </a:cubicBezTo>
                  <a:cubicBezTo>
                    <a:pt x="5821" y="5090"/>
                    <a:pt x="5844" y="5090"/>
                    <a:pt x="5844" y="5067"/>
                  </a:cubicBezTo>
                  <a:cubicBezTo>
                    <a:pt x="5844" y="5045"/>
                    <a:pt x="5844" y="5045"/>
                    <a:pt x="5867" y="5022"/>
                  </a:cubicBezTo>
                  <a:lnTo>
                    <a:pt x="5867" y="4999"/>
                  </a:lnTo>
                  <a:cubicBezTo>
                    <a:pt x="5890" y="4931"/>
                    <a:pt x="5913" y="4862"/>
                    <a:pt x="5935" y="4794"/>
                  </a:cubicBezTo>
                  <a:lnTo>
                    <a:pt x="5935" y="4748"/>
                  </a:lnTo>
                  <a:cubicBezTo>
                    <a:pt x="5958" y="4679"/>
                    <a:pt x="5981" y="4588"/>
                    <a:pt x="5981" y="4497"/>
                  </a:cubicBezTo>
                  <a:cubicBezTo>
                    <a:pt x="6004" y="4428"/>
                    <a:pt x="6004" y="4337"/>
                    <a:pt x="6027" y="4269"/>
                  </a:cubicBezTo>
                  <a:cubicBezTo>
                    <a:pt x="6027" y="4086"/>
                    <a:pt x="6027" y="3903"/>
                    <a:pt x="6027" y="3744"/>
                  </a:cubicBezTo>
                  <a:cubicBezTo>
                    <a:pt x="6027" y="3584"/>
                    <a:pt x="6027" y="3401"/>
                    <a:pt x="6027" y="3241"/>
                  </a:cubicBezTo>
                  <a:cubicBezTo>
                    <a:pt x="6027" y="3150"/>
                    <a:pt x="6027" y="3082"/>
                    <a:pt x="6027" y="2990"/>
                  </a:cubicBezTo>
                  <a:cubicBezTo>
                    <a:pt x="6027" y="2968"/>
                    <a:pt x="6027" y="2968"/>
                    <a:pt x="6027" y="2945"/>
                  </a:cubicBezTo>
                  <a:cubicBezTo>
                    <a:pt x="6027" y="2922"/>
                    <a:pt x="6027" y="2899"/>
                    <a:pt x="6027" y="2876"/>
                  </a:cubicBezTo>
                  <a:lnTo>
                    <a:pt x="6004" y="2853"/>
                  </a:lnTo>
                  <a:cubicBezTo>
                    <a:pt x="6004" y="2808"/>
                    <a:pt x="6004" y="2762"/>
                    <a:pt x="6004" y="2716"/>
                  </a:cubicBezTo>
                  <a:lnTo>
                    <a:pt x="5981" y="2625"/>
                  </a:lnTo>
                  <a:cubicBezTo>
                    <a:pt x="5981" y="2602"/>
                    <a:pt x="5981" y="2557"/>
                    <a:pt x="5958" y="2511"/>
                  </a:cubicBezTo>
                  <a:lnTo>
                    <a:pt x="5958" y="2420"/>
                  </a:lnTo>
                  <a:cubicBezTo>
                    <a:pt x="5935" y="2328"/>
                    <a:pt x="5913" y="2214"/>
                    <a:pt x="5890" y="2123"/>
                  </a:cubicBezTo>
                  <a:lnTo>
                    <a:pt x="5867" y="1986"/>
                  </a:lnTo>
                  <a:lnTo>
                    <a:pt x="5844" y="1803"/>
                  </a:lnTo>
                  <a:cubicBezTo>
                    <a:pt x="5821" y="1712"/>
                    <a:pt x="5821" y="1621"/>
                    <a:pt x="5798" y="1530"/>
                  </a:cubicBezTo>
                  <a:cubicBezTo>
                    <a:pt x="5776" y="1438"/>
                    <a:pt x="5776" y="1370"/>
                    <a:pt x="5753" y="1301"/>
                  </a:cubicBezTo>
                  <a:lnTo>
                    <a:pt x="5730" y="1233"/>
                  </a:lnTo>
                  <a:cubicBezTo>
                    <a:pt x="5707" y="1164"/>
                    <a:pt x="5707" y="1096"/>
                    <a:pt x="5684" y="1050"/>
                  </a:cubicBezTo>
                  <a:cubicBezTo>
                    <a:pt x="5684" y="1027"/>
                    <a:pt x="5661" y="982"/>
                    <a:pt x="5616" y="982"/>
                  </a:cubicBezTo>
                  <a:cubicBezTo>
                    <a:pt x="5616" y="913"/>
                    <a:pt x="5593" y="868"/>
                    <a:pt x="5570" y="799"/>
                  </a:cubicBezTo>
                  <a:cubicBezTo>
                    <a:pt x="5570" y="776"/>
                    <a:pt x="5570" y="753"/>
                    <a:pt x="5547" y="731"/>
                  </a:cubicBezTo>
                  <a:cubicBezTo>
                    <a:pt x="5525" y="685"/>
                    <a:pt x="5502" y="685"/>
                    <a:pt x="5479" y="685"/>
                  </a:cubicBezTo>
                  <a:lnTo>
                    <a:pt x="5479" y="662"/>
                  </a:lnTo>
                  <a:lnTo>
                    <a:pt x="5479" y="639"/>
                  </a:lnTo>
                  <a:lnTo>
                    <a:pt x="5456" y="594"/>
                  </a:lnTo>
                  <a:cubicBezTo>
                    <a:pt x="5456" y="525"/>
                    <a:pt x="5433" y="480"/>
                    <a:pt x="5410" y="411"/>
                  </a:cubicBezTo>
                  <a:lnTo>
                    <a:pt x="5410" y="365"/>
                  </a:lnTo>
                  <a:cubicBezTo>
                    <a:pt x="5388" y="320"/>
                    <a:pt x="5388" y="297"/>
                    <a:pt x="5365" y="251"/>
                  </a:cubicBezTo>
                  <a:cubicBezTo>
                    <a:pt x="5365" y="206"/>
                    <a:pt x="5342" y="160"/>
                    <a:pt x="5319" y="114"/>
                  </a:cubicBezTo>
                  <a:cubicBezTo>
                    <a:pt x="5296" y="92"/>
                    <a:pt x="5273" y="69"/>
                    <a:pt x="5228" y="46"/>
                  </a:cubicBezTo>
                  <a:cubicBezTo>
                    <a:pt x="5205" y="23"/>
                    <a:pt x="5182" y="0"/>
                    <a:pt x="513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 name="Google Shape;9765;p58"/>
            <p:cNvSpPr/>
            <p:nvPr/>
          </p:nvSpPr>
          <p:spPr>
            <a:xfrm>
              <a:off x="5137804" y="3654435"/>
              <a:ext cx="79603" cy="38765"/>
            </a:xfrm>
            <a:custGeom>
              <a:avLst/>
              <a:gdLst/>
              <a:ahLst/>
              <a:cxnLst/>
              <a:rect l="l" t="t" r="r" b="b"/>
              <a:pathLst>
                <a:path w="1690" h="823" extrusionOk="0">
                  <a:moveTo>
                    <a:pt x="137" y="1"/>
                  </a:moveTo>
                  <a:cubicBezTo>
                    <a:pt x="114" y="1"/>
                    <a:pt x="91" y="24"/>
                    <a:pt x="69" y="46"/>
                  </a:cubicBezTo>
                  <a:cubicBezTo>
                    <a:pt x="69" y="69"/>
                    <a:pt x="46" y="92"/>
                    <a:pt x="69" y="115"/>
                  </a:cubicBezTo>
                  <a:cubicBezTo>
                    <a:pt x="46" y="138"/>
                    <a:pt x="46" y="138"/>
                    <a:pt x="23" y="161"/>
                  </a:cubicBezTo>
                  <a:cubicBezTo>
                    <a:pt x="0" y="183"/>
                    <a:pt x="23" y="229"/>
                    <a:pt x="46" y="275"/>
                  </a:cubicBezTo>
                  <a:cubicBezTo>
                    <a:pt x="114" y="298"/>
                    <a:pt x="160" y="343"/>
                    <a:pt x="206" y="366"/>
                  </a:cubicBezTo>
                  <a:cubicBezTo>
                    <a:pt x="251" y="412"/>
                    <a:pt x="297" y="434"/>
                    <a:pt x="365" y="457"/>
                  </a:cubicBezTo>
                  <a:cubicBezTo>
                    <a:pt x="479" y="526"/>
                    <a:pt x="616" y="594"/>
                    <a:pt x="753" y="640"/>
                  </a:cubicBezTo>
                  <a:cubicBezTo>
                    <a:pt x="867" y="686"/>
                    <a:pt x="982" y="731"/>
                    <a:pt x="1096" y="754"/>
                  </a:cubicBezTo>
                  <a:cubicBezTo>
                    <a:pt x="1164" y="777"/>
                    <a:pt x="1233" y="800"/>
                    <a:pt x="1278" y="800"/>
                  </a:cubicBezTo>
                  <a:cubicBezTo>
                    <a:pt x="1347" y="823"/>
                    <a:pt x="1392" y="823"/>
                    <a:pt x="1438" y="823"/>
                  </a:cubicBezTo>
                  <a:cubicBezTo>
                    <a:pt x="1461" y="823"/>
                    <a:pt x="1484" y="800"/>
                    <a:pt x="1507" y="777"/>
                  </a:cubicBezTo>
                  <a:cubicBezTo>
                    <a:pt x="1529" y="777"/>
                    <a:pt x="1575" y="777"/>
                    <a:pt x="1621" y="754"/>
                  </a:cubicBezTo>
                  <a:cubicBezTo>
                    <a:pt x="1666" y="754"/>
                    <a:pt x="1689" y="708"/>
                    <a:pt x="1689" y="663"/>
                  </a:cubicBezTo>
                  <a:cubicBezTo>
                    <a:pt x="1689" y="594"/>
                    <a:pt x="1644" y="549"/>
                    <a:pt x="1598" y="549"/>
                  </a:cubicBezTo>
                  <a:cubicBezTo>
                    <a:pt x="1598" y="549"/>
                    <a:pt x="1598" y="546"/>
                    <a:pt x="1598" y="543"/>
                  </a:cubicBezTo>
                  <a:lnTo>
                    <a:pt x="1598" y="543"/>
                  </a:lnTo>
                  <a:cubicBezTo>
                    <a:pt x="1606" y="546"/>
                    <a:pt x="1613" y="549"/>
                    <a:pt x="1621" y="549"/>
                  </a:cubicBezTo>
                  <a:cubicBezTo>
                    <a:pt x="1621" y="549"/>
                    <a:pt x="1598" y="549"/>
                    <a:pt x="1598" y="526"/>
                  </a:cubicBezTo>
                  <a:cubicBezTo>
                    <a:pt x="1598" y="526"/>
                    <a:pt x="1598" y="536"/>
                    <a:pt x="1598" y="543"/>
                  </a:cubicBezTo>
                  <a:cubicBezTo>
                    <a:pt x="1583" y="536"/>
                    <a:pt x="1567" y="526"/>
                    <a:pt x="1552" y="526"/>
                  </a:cubicBezTo>
                  <a:cubicBezTo>
                    <a:pt x="1529" y="526"/>
                    <a:pt x="1507" y="503"/>
                    <a:pt x="1484" y="503"/>
                  </a:cubicBezTo>
                  <a:cubicBezTo>
                    <a:pt x="1415" y="480"/>
                    <a:pt x="1370" y="457"/>
                    <a:pt x="1301" y="457"/>
                  </a:cubicBezTo>
                  <a:cubicBezTo>
                    <a:pt x="1233" y="434"/>
                    <a:pt x="1187" y="412"/>
                    <a:pt x="1119" y="389"/>
                  </a:cubicBezTo>
                  <a:cubicBezTo>
                    <a:pt x="1073" y="366"/>
                    <a:pt x="1004" y="343"/>
                    <a:pt x="936" y="320"/>
                  </a:cubicBezTo>
                  <a:cubicBezTo>
                    <a:pt x="867" y="298"/>
                    <a:pt x="799" y="275"/>
                    <a:pt x="731" y="229"/>
                  </a:cubicBezTo>
                  <a:cubicBezTo>
                    <a:pt x="685" y="206"/>
                    <a:pt x="616" y="183"/>
                    <a:pt x="548" y="161"/>
                  </a:cubicBezTo>
                  <a:cubicBezTo>
                    <a:pt x="479" y="138"/>
                    <a:pt x="411" y="115"/>
                    <a:pt x="343" y="69"/>
                  </a:cubicBezTo>
                  <a:cubicBezTo>
                    <a:pt x="320" y="69"/>
                    <a:pt x="274" y="46"/>
                    <a:pt x="251" y="46"/>
                  </a:cubicBezTo>
                  <a:cubicBezTo>
                    <a:pt x="228"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 name="Google Shape;9766;p58"/>
            <p:cNvSpPr/>
            <p:nvPr/>
          </p:nvSpPr>
          <p:spPr>
            <a:xfrm>
              <a:off x="5479689" y="3588866"/>
              <a:ext cx="39849" cy="39802"/>
            </a:xfrm>
            <a:custGeom>
              <a:avLst/>
              <a:gdLst/>
              <a:ahLst/>
              <a:cxnLst/>
              <a:rect l="l" t="t" r="r" b="b"/>
              <a:pathLst>
                <a:path w="846" h="845" extrusionOk="0">
                  <a:moveTo>
                    <a:pt x="92" y="0"/>
                  </a:moveTo>
                  <a:cubicBezTo>
                    <a:pt x="69" y="0"/>
                    <a:pt x="46" y="23"/>
                    <a:pt x="46" y="23"/>
                  </a:cubicBezTo>
                  <a:cubicBezTo>
                    <a:pt x="23" y="46"/>
                    <a:pt x="23" y="46"/>
                    <a:pt x="1" y="69"/>
                  </a:cubicBezTo>
                  <a:cubicBezTo>
                    <a:pt x="1" y="92"/>
                    <a:pt x="23" y="115"/>
                    <a:pt x="23" y="137"/>
                  </a:cubicBezTo>
                  <a:cubicBezTo>
                    <a:pt x="69" y="206"/>
                    <a:pt x="92" y="274"/>
                    <a:pt x="160" y="343"/>
                  </a:cubicBezTo>
                  <a:cubicBezTo>
                    <a:pt x="206" y="411"/>
                    <a:pt x="274" y="480"/>
                    <a:pt x="320" y="548"/>
                  </a:cubicBezTo>
                  <a:cubicBezTo>
                    <a:pt x="343" y="571"/>
                    <a:pt x="389" y="617"/>
                    <a:pt x="411" y="640"/>
                  </a:cubicBezTo>
                  <a:cubicBezTo>
                    <a:pt x="434" y="662"/>
                    <a:pt x="480" y="685"/>
                    <a:pt x="503" y="731"/>
                  </a:cubicBezTo>
                  <a:cubicBezTo>
                    <a:pt x="526" y="754"/>
                    <a:pt x="548" y="777"/>
                    <a:pt x="594" y="799"/>
                  </a:cubicBezTo>
                  <a:cubicBezTo>
                    <a:pt x="617" y="799"/>
                    <a:pt x="640" y="845"/>
                    <a:pt x="685" y="845"/>
                  </a:cubicBezTo>
                  <a:cubicBezTo>
                    <a:pt x="708" y="845"/>
                    <a:pt x="731" y="845"/>
                    <a:pt x="754" y="822"/>
                  </a:cubicBezTo>
                  <a:cubicBezTo>
                    <a:pt x="777" y="822"/>
                    <a:pt x="799" y="799"/>
                    <a:pt x="799" y="777"/>
                  </a:cubicBezTo>
                  <a:cubicBezTo>
                    <a:pt x="799" y="777"/>
                    <a:pt x="799" y="754"/>
                    <a:pt x="799" y="754"/>
                  </a:cubicBezTo>
                  <a:lnTo>
                    <a:pt x="822" y="754"/>
                  </a:lnTo>
                  <a:cubicBezTo>
                    <a:pt x="845" y="708"/>
                    <a:pt x="845" y="662"/>
                    <a:pt x="822" y="640"/>
                  </a:cubicBezTo>
                  <a:cubicBezTo>
                    <a:pt x="799" y="594"/>
                    <a:pt x="777" y="571"/>
                    <a:pt x="731" y="548"/>
                  </a:cubicBezTo>
                  <a:cubicBezTo>
                    <a:pt x="708" y="525"/>
                    <a:pt x="663" y="503"/>
                    <a:pt x="617" y="457"/>
                  </a:cubicBezTo>
                  <a:cubicBezTo>
                    <a:pt x="548" y="388"/>
                    <a:pt x="480" y="320"/>
                    <a:pt x="389" y="229"/>
                  </a:cubicBezTo>
                  <a:cubicBezTo>
                    <a:pt x="366" y="206"/>
                    <a:pt x="343" y="160"/>
                    <a:pt x="320" y="137"/>
                  </a:cubicBezTo>
                  <a:cubicBezTo>
                    <a:pt x="297" y="115"/>
                    <a:pt x="274" y="69"/>
                    <a:pt x="252" y="46"/>
                  </a:cubicBezTo>
                  <a:cubicBezTo>
                    <a:pt x="229" y="35"/>
                    <a:pt x="206" y="29"/>
                    <a:pt x="186" y="29"/>
                  </a:cubicBezTo>
                  <a:cubicBezTo>
                    <a:pt x="166" y="29"/>
                    <a:pt x="149" y="35"/>
                    <a:pt x="138" y="46"/>
                  </a:cubicBezTo>
                  <a:cubicBezTo>
                    <a:pt x="138" y="23"/>
                    <a:pt x="115"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 name="Google Shape;9767;p58"/>
            <p:cNvSpPr/>
            <p:nvPr/>
          </p:nvSpPr>
          <p:spPr>
            <a:xfrm>
              <a:off x="5552796" y="3622216"/>
              <a:ext cx="50588" cy="22609"/>
            </a:xfrm>
            <a:custGeom>
              <a:avLst/>
              <a:gdLst/>
              <a:ahLst/>
              <a:cxnLst/>
              <a:rect l="l" t="t" r="r" b="b"/>
              <a:pathLst>
                <a:path w="1074" h="480" extrusionOk="0">
                  <a:moveTo>
                    <a:pt x="868" y="0"/>
                  </a:moveTo>
                  <a:cubicBezTo>
                    <a:pt x="845" y="0"/>
                    <a:pt x="822" y="23"/>
                    <a:pt x="800" y="23"/>
                  </a:cubicBezTo>
                  <a:cubicBezTo>
                    <a:pt x="754" y="46"/>
                    <a:pt x="708" y="46"/>
                    <a:pt x="663" y="69"/>
                  </a:cubicBezTo>
                  <a:cubicBezTo>
                    <a:pt x="571" y="91"/>
                    <a:pt x="503" y="114"/>
                    <a:pt x="412" y="137"/>
                  </a:cubicBezTo>
                  <a:cubicBezTo>
                    <a:pt x="366" y="137"/>
                    <a:pt x="297" y="137"/>
                    <a:pt x="252" y="160"/>
                  </a:cubicBezTo>
                  <a:cubicBezTo>
                    <a:pt x="206" y="160"/>
                    <a:pt x="138" y="160"/>
                    <a:pt x="92" y="183"/>
                  </a:cubicBezTo>
                  <a:cubicBezTo>
                    <a:pt x="46" y="183"/>
                    <a:pt x="24" y="228"/>
                    <a:pt x="24" y="251"/>
                  </a:cubicBezTo>
                  <a:cubicBezTo>
                    <a:pt x="24" y="251"/>
                    <a:pt x="24" y="251"/>
                    <a:pt x="24" y="274"/>
                  </a:cubicBezTo>
                  <a:cubicBezTo>
                    <a:pt x="24" y="274"/>
                    <a:pt x="1" y="297"/>
                    <a:pt x="1" y="320"/>
                  </a:cubicBezTo>
                  <a:cubicBezTo>
                    <a:pt x="1" y="342"/>
                    <a:pt x="24" y="365"/>
                    <a:pt x="46" y="388"/>
                  </a:cubicBezTo>
                  <a:cubicBezTo>
                    <a:pt x="46" y="388"/>
                    <a:pt x="46" y="411"/>
                    <a:pt x="46" y="434"/>
                  </a:cubicBezTo>
                  <a:cubicBezTo>
                    <a:pt x="46" y="457"/>
                    <a:pt x="69" y="479"/>
                    <a:pt x="92" y="479"/>
                  </a:cubicBezTo>
                  <a:cubicBezTo>
                    <a:pt x="183" y="457"/>
                    <a:pt x="275" y="457"/>
                    <a:pt x="389" y="434"/>
                  </a:cubicBezTo>
                  <a:cubicBezTo>
                    <a:pt x="480" y="411"/>
                    <a:pt x="571" y="388"/>
                    <a:pt x="663" y="365"/>
                  </a:cubicBezTo>
                  <a:cubicBezTo>
                    <a:pt x="754" y="342"/>
                    <a:pt x="845" y="297"/>
                    <a:pt x="914" y="274"/>
                  </a:cubicBezTo>
                  <a:cubicBezTo>
                    <a:pt x="937" y="274"/>
                    <a:pt x="959" y="251"/>
                    <a:pt x="982" y="228"/>
                  </a:cubicBezTo>
                  <a:lnTo>
                    <a:pt x="1028" y="228"/>
                  </a:lnTo>
                  <a:cubicBezTo>
                    <a:pt x="1028" y="205"/>
                    <a:pt x="1051" y="205"/>
                    <a:pt x="1051" y="183"/>
                  </a:cubicBezTo>
                  <a:cubicBezTo>
                    <a:pt x="1073" y="160"/>
                    <a:pt x="1073" y="137"/>
                    <a:pt x="1073" y="114"/>
                  </a:cubicBezTo>
                  <a:cubicBezTo>
                    <a:pt x="1051" y="91"/>
                    <a:pt x="1028" y="69"/>
                    <a:pt x="1005" y="69"/>
                  </a:cubicBezTo>
                  <a:cubicBezTo>
                    <a:pt x="1005" y="46"/>
                    <a:pt x="1005" y="23"/>
                    <a:pt x="982" y="23"/>
                  </a:cubicBezTo>
                  <a:cubicBezTo>
                    <a:pt x="959" y="0"/>
                    <a:pt x="937" y="0"/>
                    <a:pt x="91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 name="Google Shape;9768;p58"/>
            <p:cNvSpPr/>
            <p:nvPr/>
          </p:nvSpPr>
          <p:spPr>
            <a:xfrm>
              <a:off x="5563536" y="3383493"/>
              <a:ext cx="82853" cy="33820"/>
            </a:xfrm>
            <a:custGeom>
              <a:avLst/>
              <a:gdLst/>
              <a:ahLst/>
              <a:cxnLst/>
              <a:rect l="l" t="t" r="r" b="b"/>
              <a:pathLst>
                <a:path w="1759" h="718" extrusionOk="0">
                  <a:moveTo>
                    <a:pt x="115" y="1"/>
                  </a:moveTo>
                  <a:cubicBezTo>
                    <a:pt x="92" y="24"/>
                    <a:pt x="69" y="24"/>
                    <a:pt x="47" y="46"/>
                  </a:cubicBezTo>
                  <a:cubicBezTo>
                    <a:pt x="24" y="69"/>
                    <a:pt x="1" y="92"/>
                    <a:pt x="24" y="138"/>
                  </a:cubicBezTo>
                  <a:cubicBezTo>
                    <a:pt x="24" y="161"/>
                    <a:pt x="24" y="183"/>
                    <a:pt x="24" y="183"/>
                  </a:cubicBezTo>
                  <a:cubicBezTo>
                    <a:pt x="1" y="206"/>
                    <a:pt x="1" y="229"/>
                    <a:pt x="1" y="252"/>
                  </a:cubicBezTo>
                  <a:cubicBezTo>
                    <a:pt x="24" y="298"/>
                    <a:pt x="47" y="298"/>
                    <a:pt x="92" y="298"/>
                  </a:cubicBezTo>
                  <a:lnTo>
                    <a:pt x="206" y="298"/>
                  </a:lnTo>
                  <a:cubicBezTo>
                    <a:pt x="412" y="343"/>
                    <a:pt x="594" y="389"/>
                    <a:pt x="800" y="435"/>
                  </a:cubicBezTo>
                  <a:cubicBezTo>
                    <a:pt x="891" y="457"/>
                    <a:pt x="982" y="480"/>
                    <a:pt x="1074" y="503"/>
                  </a:cubicBezTo>
                  <a:cubicBezTo>
                    <a:pt x="1119" y="526"/>
                    <a:pt x="1165" y="526"/>
                    <a:pt x="1211" y="549"/>
                  </a:cubicBezTo>
                  <a:cubicBezTo>
                    <a:pt x="1256" y="571"/>
                    <a:pt x="1302" y="594"/>
                    <a:pt x="1348" y="594"/>
                  </a:cubicBezTo>
                  <a:cubicBezTo>
                    <a:pt x="1439" y="640"/>
                    <a:pt x="1507" y="663"/>
                    <a:pt x="1576" y="686"/>
                  </a:cubicBezTo>
                  <a:lnTo>
                    <a:pt x="1553" y="686"/>
                  </a:lnTo>
                  <a:cubicBezTo>
                    <a:pt x="1553" y="686"/>
                    <a:pt x="1576" y="708"/>
                    <a:pt x="1599" y="708"/>
                  </a:cubicBezTo>
                  <a:lnTo>
                    <a:pt x="1622" y="708"/>
                  </a:lnTo>
                  <a:cubicBezTo>
                    <a:pt x="1628" y="715"/>
                    <a:pt x="1637" y="718"/>
                    <a:pt x="1646" y="718"/>
                  </a:cubicBezTo>
                  <a:cubicBezTo>
                    <a:pt x="1669" y="718"/>
                    <a:pt x="1697" y="702"/>
                    <a:pt x="1713" y="686"/>
                  </a:cubicBezTo>
                  <a:cubicBezTo>
                    <a:pt x="1759" y="663"/>
                    <a:pt x="1759" y="571"/>
                    <a:pt x="1713" y="549"/>
                  </a:cubicBezTo>
                  <a:cubicBezTo>
                    <a:pt x="1690" y="526"/>
                    <a:pt x="1667" y="526"/>
                    <a:pt x="1667" y="503"/>
                  </a:cubicBezTo>
                  <a:cubicBezTo>
                    <a:pt x="1622" y="480"/>
                    <a:pt x="1576" y="457"/>
                    <a:pt x="1507" y="435"/>
                  </a:cubicBezTo>
                  <a:cubicBezTo>
                    <a:pt x="1439" y="389"/>
                    <a:pt x="1370" y="343"/>
                    <a:pt x="1302" y="320"/>
                  </a:cubicBezTo>
                  <a:cubicBezTo>
                    <a:pt x="1234" y="275"/>
                    <a:pt x="1165" y="252"/>
                    <a:pt x="1097" y="206"/>
                  </a:cubicBezTo>
                  <a:cubicBezTo>
                    <a:pt x="1005" y="183"/>
                    <a:pt x="937" y="161"/>
                    <a:pt x="868" y="138"/>
                  </a:cubicBezTo>
                  <a:cubicBezTo>
                    <a:pt x="731" y="92"/>
                    <a:pt x="572" y="46"/>
                    <a:pt x="435" y="24"/>
                  </a:cubicBezTo>
                  <a:cubicBezTo>
                    <a:pt x="366" y="1"/>
                    <a:pt x="298"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 name="Google Shape;9769;p58"/>
            <p:cNvSpPr/>
            <p:nvPr/>
          </p:nvSpPr>
          <p:spPr>
            <a:xfrm>
              <a:off x="5538806" y="3440489"/>
              <a:ext cx="88223" cy="54215"/>
            </a:xfrm>
            <a:custGeom>
              <a:avLst/>
              <a:gdLst/>
              <a:ahLst/>
              <a:cxnLst/>
              <a:rect l="l" t="t" r="r" b="b"/>
              <a:pathLst>
                <a:path w="1873" h="1151" extrusionOk="0">
                  <a:moveTo>
                    <a:pt x="960" y="1"/>
                  </a:moveTo>
                  <a:cubicBezTo>
                    <a:pt x="937" y="1"/>
                    <a:pt x="891" y="23"/>
                    <a:pt x="868" y="23"/>
                  </a:cubicBezTo>
                  <a:cubicBezTo>
                    <a:pt x="754" y="23"/>
                    <a:pt x="663" y="69"/>
                    <a:pt x="549" y="115"/>
                  </a:cubicBezTo>
                  <a:cubicBezTo>
                    <a:pt x="480" y="160"/>
                    <a:pt x="389" y="206"/>
                    <a:pt x="321" y="252"/>
                  </a:cubicBezTo>
                  <a:cubicBezTo>
                    <a:pt x="298" y="274"/>
                    <a:pt x="275" y="297"/>
                    <a:pt x="229" y="320"/>
                  </a:cubicBezTo>
                  <a:cubicBezTo>
                    <a:pt x="206" y="343"/>
                    <a:pt x="184" y="366"/>
                    <a:pt x="138" y="389"/>
                  </a:cubicBezTo>
                  <a:cubicBezTo>
                    <a:pt x="115" y="411"/>
                    <a:pt x="69" y="457"/>
                    <a:pt x="47" y="480"/>
                  </a:cubicBezTo>
                  <a:cubicBezTo>
                    <a:pt x="1" y="526"/>
                    <a:pt x="1" y="571"/>
                    <a:pt x="47" y="594"/>
                  </a:cubicBezTo>
                  <a:cubicBezTo>
                    <a:pt x="58" y="617"/>
                    <a:pt x="81" y="628"/>
                    <a:pt x="104" y="628"/>
                  </a:cubicBezTo>
                  <a:cubicBezTo>
                    <a:pt x="127" y="628"/>
                    <a:pt x="149" y="617"/>
                    <a:pt x="161" y="594"/>
                  </a:cubicBezTo>
                  <a:cubicBezTo>
                    <a:pt x="161" y="594"/>
                    <a:pt x="184" y="571"/>
                    <a:pt x="184" y="571"/>
                  </a:cubicBezTo>
                  <a:cubicBezTo>
                    <a:pt x="206" y="548"/>
                    <a:pt x="229" y="526"/>
                    <a:pt x="275" y="526"/>
                  </a:cubicBezTo>
                  <a:cubicBezTo>
                    <a:pt x="298" y="503"/>
                    <a:pt x="343" y="480"/>
                    <a:pt x="366" y="480"/>
                  </a:cubicBezTo>
                  <a:cubicBezTo>
                    <a:pt x="435" y="457"/>
                    <a:pt x="480" y="434"/>
                    <a:pt x="526" y="411"/>
                  </a:cubicBezTo>
                  <a:cubicBezTo>
                    <a:pt x="572" y="389"/>
                    <a:pt x="640" y="389"/>
                    <a:pt x="686" y="366"/>
                  </a:cubicBezTo>
                  <a:cubicBezTo>
                    <a:pt x="731" y="343"/>
                    <a:pt x="777" y="343"/>
                    <a:pt x="823" y="320"/>
                  </a:cubicBezTo>
                  <a:lnTo>
                    <a:pt x="960" y="320"/>
                  </a:lnTo>
                  <a:cubicBezTo>
                    <a:pt x="982" y="320"/>
                    <a:pt x="982" y="320"/>
                    <a:pt x="1005" y="343"/>
                  </a:cubicBezTo>
                  <a:cubicBezTo>
                    <a:pt x="1028" y="343"/>
                    <a:pt x="1051" y="366"/>
                    <a:pt x="1097" y="366"/>
                  </a:cubicBezTo>
                  <a:cubicBezTo>
                    <a:pt x="1119" y="411"/>
                    <a:pt x="1142" y="434"/>
                    <a:pt x="1165" y="457"/>
                  </a:cubicBezTo>
                  <a:cubicBezTo>
                    <a:pt x="1256" y="548"/>
                    <a:pt x="1325" y="663"/>
                    <a:pt x="1393" y="777"/>
                  </a:cubicBezTo>
                  <a:cubicBezTo>
                    <a:pt x="1439" y="822"/>
                    <a:pt x="1485" y="891"/>
                    <a:pt x="1507" y="936"/>
                  </a:cubicBezTo>
                  <a:cubicBezTo>
                    <a:pt x="1530" y="959"/>
                    <a:pt x="1553" y="982"/>
                    <a:pt x="1576" y="1005"/>
                  </a:cubicBezTo>
                  <a:cubicBezTo>
                    <a:pt x="1576" y="1028"/>
                    <a:pt x="1599" y="1051"/>
                    <a:pt x="1622" y="1073"/>
                  </a:cubicBezTo>
                  <a:cubicBezTo>
                    <a:pt x="1622" y="1073"/>
                    <a:pt x="1644" y="1096"/>
                    <a:pt x="1644" y="1096"/>
                  </a:cubicBezTo>
                  <a:cubicBezTo>
                    <a:pt x="1678" y="1130"/>
                    <a:pt x="1711" y="1151"/>
                    <a:pt x="1745" y="1151"/>
                  </a:cubicBezTo>
                  <a:cubicBezTo>
                    <a:pt x="1757" y="1151"/>
                    <a:pt x="1769" y="1148"/>
                    <a:pt x="1781" y="1142"/>
                  </a:cubicBezTo>
                  <a:cubicBezTo>
                    <a:pt x="1827" y="1119"/>
                    <a:pt x="1873" y="1073"/>
                    <a:pt x="1873" y="1028"/>
                  </a:cubicBezTo>
                  <a:cubicBezTo>
                    <a:pt x="1873" y="1028"/>
                    <a:pt x="1873" y="1005"/>
                    <a:pt x="1873" y="1005"/>
                  </a:cubicBezTo>
                  <a:cubicBezTo>
                    <a:pt x="1873" y="982"/>
                    <a:pt x="1873" y="959"/>
                    <a:pt x="1873" y="936"/>
                  </a:cubicBezTo>
                  <a:cubicBezTo>
                    <a:pt x="1850" y="914"/>
                    <a:pt x="1850" y="891"/>
                    <a:pt x="1827" y="868"/>
                  </a:cubicBezTo>
                  <a:cubicBezTo>
                    <a:pt x="1827" y="868"/>
                    <a:pt x="1827" y="868"/>
                    <a:pt x="1827" y="845"/>
                  </a:cubicBezTo>
                  <a:cubicBezTo>
                    <a:pt x="1804" y="822"/>
                    <a:pt x="1804" y="799"/>
                    <a:pt x="1781" y="754"/>
                  </a:cubicBezTo>
                  <a:cubicBezTo>
                    <a:pt x="1759" y="731"/>
                    <a:pt x="1736" y="708"/>
                    <a:pt x="1713" y="663"/>
                  </a:cubicBezTo>
                  <a:cubicBezTo>
                    <a:pt x="1690" y="640"/>
                    <a:pt x="1667" y="617"/>
                    <a:pt x="1644" y="571"/>
                  </a:cubicBezTo>
                  <a:cubicBezTo>
                    <a:pt x="1622" y="526"/>
                    <a:pt x="1576" y="457"/>
                    <a:pt x="1530" y="389"/>
                  </a:cubicBezTo>
                  <a:cubicBezTo>
                    <a:pt x="1485" y="320"/>
                    <a:pt x="1439" y="252"/>
                    <a:pt x="1370" y="206"/>
                  </a:cubicBezTo>
                  <a:cubicBezTo>
                    <a:pt x="1348" y="183"/>
                    <a:pt x="1325" y="160"/>
                    <a:pt x="1302" y="138"/>
                  </a:cubicBezTo>
                  <a:cubicBezTo>
                    <a:pt x="1256" y="115"/>
                    <a:pt x="1211" y="92"/>
                    <a:pt x="1165" y="69"/>
                  </a:cubicBezTo>
                  <a:cubicBezTo>
                    <a:pt x="1119" y="46"/>
                    <a:pt x="1074" y="23"/>
                    <a:pt x="1028" y="23"/>
                  </a:cubicBezTo>
                  <a:cubicBezTo>
                    <a:pt x="1005" y="1"/>
                    <a:pt x="982" y="1"/>
                    <a:pt x="9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 name="Google Shape;9770;p58"/>
            <p:cNvSpPr/>
            <p:nvPr/>
          </p:nvSpPr>
          <p:spPr>
            <a:xfrm>
              <a:off x="5589349" y="3695321"/>
              <a:ext cx="560190" cy="527925"/>
            </a:xfrm>
            <a:custGeom>
              <a:avLst/>
              <a:gdLst/>
              <a:ahLst/>
              <a:cxnLst/>
              <a:rect l="l" t="t" r="r" b="b"/>
              <a:pathLst>
                <a:path w="11893" h="11208" extrusionOk="0">
                  <a:moveTo>
                    <a:pt x="11779" y="0"/>
                  </a:moveTo>
                  <a:cubicBezTo>
                    <a:pt x="11756" y="0"/>
                    <a:pt x="11733" y="23"/>
                    <a:pt x="11733" y="46"/>
                  </a:cubicBezTo>
                  <a:lnTo>
                    <a:pt x="11665" y="91"/>
                  </a:lnTo>
                  <a:cubicBezTo>
                    <a:pt x="11642" y="91"/>
                    <a:pt x="11619" y="114"/>
                    <a:pt x="11596" y="137"/>
                  </a:cubicBezTo>
                  <a:cubicBezTo>
                    <a:pt x="11550" y="160"/>
                    <a:pt x="11528" y="183"/>
                    <a:pt x="11505" y="183"/>
                  </a:cubicBezTo>
                  <a:lnTo>
                    <a:pt x="11459" y="206"/>
                  </a:lnTo>
                  <a:lnTo>
                    <a:pt x="11436" y="228"/>
                  </a:lnTo>
                  <a:lnTo>
                    <a:pt x="11345" y="274"/>
                  </a:lnTo>
                  <a:cubicBezTo>
                    <a:pt x="11322" y="297"/>
                    <a:pt x="11276" y="343"/>
                    <a:pt x="11231" y="365"/>
                  </a:cubicBezTo>
                  <a:cubicBezTo>
                    <a:pt x="11185" y="388"/>
                    <a:pt x="11140" y="434"/>
                    <a:pt x="11094" y="457"/>
                  </a:cubicBezTo>
                  <a:cubicBezTo>
                    <a:pt x="11025" y="479"/>
                    <a:pt x="10957" y="525"/>
                    <a:pt x="10888" y="571"/>
                  </a:cubicBezTo>
                  <a:lnTo>
                    <a:pt x="10866" y="594"/>
                  </a:lnTo>
                  <a:cubicBezTo>
                    <a:pt x="10820" y="616"/>
                    <a:pt x="10774" y="639"/>
                    <a:pt x="10729" y="662"/>
                  </a:cubicBezTo>
                  <a:cubicBezTo>
                    <a:pt x="10706" y="685"/>
                    <a:pt x="10706" y="685"/>
                    <a:pt x="10683" y="685"/>
                  </a:cubicBezTo>
                  <a:lnTo>
                    <a:pt x="10660" y="708"/>
                  </a:lnTo>
                  <a:lnTo>
                    <a:pt x="10615" y="731"/>
                  </a:lnTo>
                  <a:cubicBezTo>
                    <a:pt x="10592" y="731"/>
                    <a:pt x="10569" y="753"/>
                    <a:pt x="10546" y="753"/>
                  </a:cubicBezTo>
                  <a:lnTo>
                    <a:pt x="10478" y="799"/>
                  </a:lnTo>
                  <a:cubicBezTo>
                    <a:pt x="10386" y="845"/>
                    <a:pt x="10295" y="890"/>
                    <a:pt x="10204" y="936"/>
                  </a:cubicBezTo>
                  <a:cubicBezTo>
                    <a:pt x="10181" y="959"/>
                    <a:pt x="10135" y="959"/>
                    <a:pt x="10112" y="982"/>
                  </a:cubicBezTo>
                  <a:lnTo>
                    <a:pt x="10090" y="1004"/>
                  </a:lnTo>
                  <a:cubicBezTo>
                    <a:pt x="10067" y="1004"/>
                    <a:pt x="10021" y="1027"/>
                    <a:pt x="9998" y="1050"/>
                  </a:cubicBezTo>
                  <a:lnTo>
                    <a:pt x="9953" y="1073"/>
                  </a:lnTo>
                  <a:cubicBezTo>
                    <a:pt x="9884" y="1119"/>
                    <a:pt x="9816" y="1164"/>
                    <a:pt x="9770" y="1233"/>
                  </a:cubicBezTo>
                  <a:cubicBezTo>
                    <a:pt x="9747" y="1233"/>
                    <a:pt x="9724" y="1256"/>
                    <a:pt x="9702" y="1278"/>
                  </a:cubicBezTo>
                  <a:cubicBezTo>
                    <a:pt x="9679" y="1301"/>
                    <a:pt x="9656" y="1324"/>
                    <a:pt x="9633" y="1347"/>
                  </a:cubicBezTo>
                  <a:cubicBezTo>
                    <a:pt x="9633" y="1347"/>
                    <a:pt x="9610" y="1370"/>
                    <a:pt x="9587" y="1392"/>
                  </a:cubicBezTo>
                  <a:cubicBezTo>
                    <a:pt x="9587" y="1392"/>
                    <a:pt x="9565" y="1392"/>
                    <a:pt x="9565" y="1415"/>
                  </a:cubicBezTo>
                  <a:lnTo>
                    <a:pt x="9542" y="1415"/>
                  </a:lnTo>
                  <a:lnTo>
                    <a:pt x="9496" y="1461"/>
                  </a:lnTo>
                  <a:lnTo>
                    <a:pt x="9450" y="1484"/>
                  </a:lnTo>
                  <a:cubicBezTo>
                    <a:pt x="9428" y="1529"/>
                    <a:pt x="9382" y="1552"/>
                    <a:pt x="9336" y="1598"/>
                  </a:cubicBezTo>
                  <a:lnTo>
                    <a:pt x="9313" y="1598"/>
                  </a:lnTo>
                  <a:lnTo>
                    <a:pt x="9313" y="1621"/>
                  </a:lnTo>
                  <a:cubicBezTo>
                    <a:pt x="9154" y="1735"/>
                    <a:pt x="8994" y="1826"/>
                    <a:pt x="8834" y="1917"/>
                  </a:cubicBezTo>
                  <a:cubicBezTo>
                    <a:pt x="8743" y="1986"/>
                    <a:pt x="8674" y="2032"/>
                    <a:pt x="8583" y="2077"/>
                  </a:cubicBezTo>
                  <a:cubicBezTo>
                    <a:pt x="8515" y="2123"/>
                    <a:pt x="8446" y="2169"/>
                    <a:pt x="8332" y="2214"/>
                  </a:cubicBezTo>
                  <a:cubicBezTo>
                    <a:pt x="8286" y="2237"/>
                    <a:pt x="8241" y="2260"/>
                    <a:pt x="8172" y="2283"/>
                  </a:cubicBezTo>
                  <a:cubicBezTo>
                    <a:pt x="8127" y="2306"/>
                    <a:pt x="8058" y="2328"/>
                    <a:pt x="8012" y="2351"/>
                  </a:cubicBezTo>
                  <a:lnTo>
                    <a:pt x="7990" y="2351"/>
                  </a:lnTo>
                  <a:cubicBezTo>
                    <a:pt x="7921" y="2374"/>
                    <a:pt x="7853" y="2420"/>
                    <a:pt x="7807" y="2442"/>
                  </a:cubicBezTo>
                  <a:cubicBezTo>
                    <a:pt x="7761" y="2465"/>
                    <a:pt x="7716" y="2465"/>
                    <a:pt x="7670" y="2488"/>
                  </a:cubicBezTo>
                  <a:lnTo>
                    <a:pt x="7579" y="2511"/>
                  </a:lnTo>
                  <a:cubicBezTo>
                    <a:pt x="7556" y="2534"/>
                    <a:pt x="7510" y="2534"/>
                    <a:pt x="7465" y="2557"/>
                  </a:cubicBezTo>
                  <a:lnTo>
                    <a:pt x="7396" y="2579"/>
                  </a:lnTo>
                  <a:cubicBezTo>
                    <a:pt x="7351" y="2602"/>
                    <a:pt x="7305" y="2625"/>
                    <a:pt x="7259" y="2625"/>
                  </a:cubicBezTo>
                  <a:lnTo>
                    <a:pt x="7191" y="2671"/>
                  </a:lnTo>
                  <a:cubicBezTo>
                    <a:pt x="7122" y="2694"/>
                    <a:pt x="7077" y="2694"/>
                    <a:pt x="7031" y="2716"/>
                  </a:cubicBezTo>
                  <a:lnTo>
                    <a:pt x="6985" y="2739"/>
                  </a:lnTo>
                  <a:cubicBezTo>
                    <a:pt x="6917" y="2762"/>
                    <a:pt x="6848" y="2762"/>
                    <a:pt x="6780" y="2785"/>
                  </a:cubicBezTo>
                  <a:cubicBezTo>
                    <a:pt x="6734" y="2808"/>
                    <a:pt x="6689" y="2808"/>
                    <a:pt x="6643" y="2808"/>
                  </a:cubicBezTo>
                  <a:lnTo>
                    <a:pt x="6574" y="2830"/>
                  </a:lnTo>
                  <a:cubicBezTo>
                    <a:pt x="6506" y="2853"/>
                    <a:pt x="6438" y="2876"/>
                    <a:pt x="6346" y="2876"/>
                  </a:cubicBezTo>
                  <a:lnTo>
                    <a:pt x="6392" y="2876"/>
                  </a:lnTo>
                  <a:cubicBezTo>
                    <a:pt x="6323" y="2899"/>
                    <a:pt x="6255" y="2899"/>
                    <a:pt x="6186" y="2922"/>
                  </a:cubicBezTo>
                  <a:cubicBezTo>
                    <a:pt x="6027" y="2945"/>
                    <a:pt x="5890" y="2967"/>
                    <a:pt x="5753" y="2967"/>
                  </a:cubicBezTo>
                  <a:cubicBezTo>
                    <a:pt x="5639" y="2990"/>
                    <a:pt x="5502" y="2990"/>
                    <a:pt x="5388" y="2990"/>
                  </a:cubicBezTo>
                  <a:lnTo>
                    <a:pt x="4840" y="2990"/>
                  </a:lnTo>
                  <a:cubicBezTo>
                    <a:pt x="4726" y="2990"/>
                    <a:pt x="4589" y="2967"/>
                    <a:pt x="4452" y="2967"/>
                  </a:cubicBezTo>
                  <a:lnTo>
                    <a:pt x="4429" y="2967"/>
                  </a:lnTo>
                  <a:cubicBezTo>
                    <a:pt x="4360" y="2945"/>
                    <a:pt x="4292" y="2945"/>
                    <a:pt x="4223" y="2922"/>
                  </a:cubicBezTo>
                  <a:lnTo>
                    <a:pt x="4178" y="2922"/>
                  </a:lnTo>
                  <a:cubicBezTo>
                    <a:pt x="4109" y="2922"/>
                    <a:pt x="4064" y="2922"/>
                    <a:pt x="4018" y="2899"/>
                  </a:cubicBezTo>
                  <a:cubicBezTo>
                    <a:pt x="3858" y="2876"/>
                    <a:pt x="3698" y="2830"/>
                    <a:pt x="3584" y="2808"/>
                  </a:cubicBezTo>
                  <a:cubicBezTo>
                    <a:pt x="3516" y="2785"/>
                    <a:pt x="3425" y="2762"/>
                    <a:pt x="3356" y="2739"/>
                  </a:cubicBezTo>
                  <a:cubicBezTo>
                    <a:pt x="3288" y="2739"/>
                    <a:pt x="3219" y="2716"/>
                    <a:pt x="3151" y="2694"/>
                  </a:cubicBezTo>
                  <a:cubicBezTo>
                    <a:pt x="3105" y="2694"/>
                    <a:pt x="3059" y="2671"/>
                    <a:pt x="3014" y="2671"/>
                  </a:cubicBezTo>
                  <a:lnTo>
                    <a:pt x="2922" y="2648"/>
                  </a:lnTo>
                  <a:cubicBezTo>
                    <a:pt x="2854" y="2625"/>
                    <a:pt x="2785" y="2602"/>
                    <a:pt x="2717" y="2579"/>
                  </a:cubicBezTo>
                  <a:cubicBezTo>
                    <a:pt x="2671" y="2557"/>
                    <a:pt x="2626" y="2534"/>
                    <a:pt x="2557" y="2511"/>
                  </a:cubicBezTo>
                  <a:lnTo>
                    <a:pt x="2489" y="2488"/>
                  </a:lnTo>
                  <a:lnTo>
                    <a:pt x="2397" y="2465"/>
                  </a:lnTo>
                  <a:cubicBezTo>
                    <a:pt x="2352" y="2442"/>
                    <a:pt x="2283" y="2420"/>
                    <a:pt x="2238" y="2397"/>
                  </a:cubicBezTo>
                  <a:lnTo>
                    <a:pt x="2192" y="2397"/>
                  </a:lnTo>
                  <a:lnTo>
                    <a:pt x="2192" y="2374"/>
                  </a:lnTo>
                  <a:lnTo>
                    <a:pt x="2169" y="2374"/>
                  </a:lnTo>
                  <a:cubicBezTo>
                    <a:pt x="2124" y="2351"/>
                    <a:pt x="2055" y="2328"/>
                    <a:pt x="2009" y="2306"/>
                  </a:cubicBezTo>
                  <a:lnTo>
                    <a:pt x="1941" y="2283"/>
                  </a:lnTo>
                  <a:cubicBezTo>
                    <a:pt x="1850" y="2237"/>
                    <a:pt x="1781" y="2214"/>
                    <a:pt x="1667" y="2146"/>
                  </a:cubicBezTo>
                  <a:cubicBezTo>
                    <a:pt x="1553" y="2100"/>
                    <a:pt x="1462" y="2032"/>
                    <a:pt x="1393" y="1986"/>
                  </a:cubicBezTo>
                  <a:cubicBezTo>
                    <a:pt x="1347" y="1963"/>
                    <a:pt x="1325" y="1940"/>
                    <a:pt x="1302" y="1940"/>
                  </a:cubicBezTo>
                  <a:lnTo>
                    <a:pt x="1256" y="1895"/>
                  </a:lnTo>
                  <a:cubicBezTo>
                    <a:pt x="1233" y="1872"/>
                    <a:pt x="1211" y="1872"/>
                    <a:pt x="1188" y="1849"/>
                  </a:cubicBezTo>
                  <a:lnTo>
                    <a:pt x="1119" y="1803"/>
                  </a:lnTo>
                  <a:lnTo>
                    <a:pt x="1096" y="1803"/>
                  </a:lnTo>
                  <a:cubicBezTo>
                    <a:pt x="1096" y="1803"/>
                    <a:pt x="1074" y="1803"/>
                    <a:pt x="1051" y="1826"/>
                  </a:cubicBezTo>
                  <a:cubicBezTo>
                    <a:pt x="1051" y="1849"/>
                    <a:pt x="1051" y="1872"/>
                    <a:pt x="1074" y="1895"/>
                  </a:cubicBezTo>
                  <a:lnTo>
                    <a:pt x="1142" y="1917"/>
                  </a:lnTo>
                  <a:cubicBezTo>
                    <a:pt x="1165" y="1940"/>
                    <a:pt x="1188" y="1963"/>
                    <a:pt x="1233" y="1986"/>
                  </a:cubicBezTo>
                  <a:lnTo>
                    <a:pt x="1302" y="2032"/>
                  </a:lnTo>
                  <a:cubicBezTo>
                    <a:pt x="1347" y="2077"/>
                    <a:pt x="1416" y="2146"/>
                    <a:pt x="1484" y="2191"/>
                  </a:cubicBezTo>
                  <a:lnTo>
                    <a:pt x="1553" y="2214"/>
                  </a:lnTo>
                  <a:cubicBezTo>
                    <a:pt x="1576" y="2237"/>
                    <a:pt x="1621" y="2260"/>
                    <a:pt x="1644" y="2283"/>
                  </a:cubicBezTo>
                  <a:cubicBezTo>
                    <a:pt x="1690" y="2306"/>
                    <a:pt x="1735" y="2328"/>
                    <a:pt x="1781" y="2351"/>
                  </a:cubicBezTo>
                  <a:cubicBezTo>
                    <a:pt x="1827" y="2397"/>
                    <a:pt x="1872" y="2420"/>
                    <a:pt x="1918" y="2442"/>
                  </a:cubicBezTo>
                  <a:lnTo>
                    <a:pt x="1941" y="2465"/>
                  </a:lnTo>
                  <a:cubicBezTo>
                    <a:pt x="1987" y="2465"/>
                    <a:pt x="2009" y="2488"/>
                    <a:pt x="2032" y="2488"/>
                  </a:cubicBezTo>
                  <a:cubicBezTo>
                    <a:pt x="2124" y="2534"/>
                    <a:pt x="2215" y="2579"/>
                    <a:pt x="2329" y="2625"/>
                  </a:cubicBezTo>
                  <a:cubicBezTo>
                    <a:pt x="2375" y="2648"/>
                    <a:pt x="2443" y="2671"/>
                    <a:pt x="2512" y="2694"/>
                  </a:cubicBezTo>
                  <a:cubicBezTo>
                    <a:pt x="2580" y="2739"/>
                    <a:pt x="2671" y="2762"/>
                    <a:pt x="2740" y="2785"/>
                  </a:cubicBezTo>
                  <a:cubicBezTo>
                    <a:pt x="2831" y="2830"/>
                    <a:pt x="2922" y="2853"/>
                    <a:pt x="2991" y="2876"/>
                  </a:cubicBezTo>
                  <a:cubicBezTo>
                    <a:pt x="2968" y="2899"/>
                    <a:pt x="2968" y="2922"/>
                    <a:pt x="2991" y="2945"/>
                  </a:cubicBezTo>
                  <a:cubicBezTo>
                    <a:pt x="2991" y="2967"/>
                    <a:pt x="3014" y="2990"/>
                    <a:pt x="3014" y="2990"/>
                  </a:cubicBezTo>
                  <a:cubicBezTo>
                    <a:pt x="3105" y="3036"/>
                    <a:pt x="3173" y="3059"/>
                    <a:pt x="3242" y="3082"/>
                  </a:cubicBezTo>
                  <a:lnTo>
                    <a:pt x="3402" y="3150"/>
                  </a:lnTo>
                  <a:lnTo>
                    <a:pt x="3447" y="3150"/>
                  </a:lnTo>
                  <a:cubicBezTo>
                    <a:pt x="3493" y="3173"/>
                    <a:pt x="3539" y="3196"/>
                    <a:pt x="3584" y="3196"/>
                  </a:cubicBezTo>
                  <a:lnTo>
                    <a:pt x="3676" y="3241"/>
                  </a:lnTo>
                  <a:cubicBezTo>
                    <a:pt x="3744" y="3264"/>
                    <a:pt x="3813" y="3287"/>
                    <a:pt x="3904" y="3310"/>
                  </a:cubicBezTo>
                  <a:cubicBezTo>
                    <a:pt x="4041" y="3333"/>
                    <a:pt x="4201" y="3378"/>
                    <a:pt x="4360" y="3401"/>
                  </a:cubicBezTo>
                  <a:lnTo>
                    <a:pt x="4429" y="3424"/>
                  </a:lnTo>
                  <a:cubicBezTo>
                    <a:pt x="4475" y="3424"/>
                    <a:pt x="4543" y="3424"/>
                    <a:pt x="4589" y="3447"/>
                  </a:cubicBezTo>
                  <a:lnTo>
                    <a:pt x="4680" y="3447"/>
                  </a:lnTo>
                  <a:lnTo>
                    <a:pt x="4748" y="3470"/>
                  </a:lnTo>
                  <a:cubicBezTo>
                    <a:pt x="4748" y="3492"/>
                    <a:pt x="4726" y="3492"/>
                    <a:pt x="4703" y="3538"/>
                  </a:cubicBezTo>
                  <a:lnTo>
                    <a:pt x="4657" y="3515"/>
                  </a:lnTo>
                  <a:cubicBezTo>
                    <a:pt x="4589" y="3492"/>
                    <a:pt x="4520" y="3470"/>
                    <a:pt x="4452" y="3470"/>
                  </a:cubicBezTo>
                  <a:lnTo>
                    <a:pt x="4383" y="3447"/>
                  </a:lnTo>
                  <a:lnTo>
                    <a:pt x="4292" y="3424"/>
                  </a:lnTo>
                  <a:lnTo>
                    <a:pt x="4269" y="3424"/>
                  </a:lnTo>
                  <a:cubicBezTo>
                    <a:pt x="4246" y="3424"/>
                    <a:pt x="4223" y="3424"/>
                    <a:pt x="4201" y="3401"/>
                  </a:cubicBezTo>
                  <a:lnTo>
                    <a:pt x="4178" y="3401"/>
                  </a:lnTo>
                  <a:cubicBezTo>
                    <a:pt x="4155" y="3378"/>
                    <a:pt x="4132" y="3378"/>
                    <a:pt x="4109" y="3378"/>
                  </a:cubicBezTo>
                  <a:cubicBezTo>
                    <a:pt x="4109" y="3355"/>
                    <a:pt x="4086" y="3355"/>
                    <a:pt x="4086" y="3355"/>
                  </a:cubicBezTo>
                  <a:cubicBezTo>
                    <a:pt x="4041" y="3355"/>
                    <a:pt x="4018" y="3378"/>
                    <a:pt x="3995" y="3401"/>
                  </a:cubicBezTo>
                  <a:cubicBezTo>
                    <a:pt x="3972" y="3447"/>
                    <a:pt x="3995" y="3492"/>
                    <a:pt x="4018" y="3538"/>
                  </a:cubicBezTo>
                  <a:lnTo>
                    <a:pt x="4041" y="3538"/>
                  </a:lnTo>
                  <a:cubicBezTo>
                    <a:pt x="4041" y="3561"/>
                    <a:pt x="4041" y="3561"/>
                    <a:pt x="4041" y="3584"/>
                  </a:cubicBezTo>
                  <a:cubicBezTo>
                    <a:pt x="4041" y="3584"/>
                    <a:pt x="4041" y="3607"/>
                    <a:pt x="4041" y="3629"/>
                  </a:cubicBezTo>
                  <a:lnTo>
                    <a:pt x="4064" y="3629"/>
                  </a:lnTo>
                  <a:cubicBezTo>
                    <a:pt x="4064" y="3652"/>
                    <a:pt x="4064" y="3652"/>
                    <a:pt x="4086" y="3675"/>
                  </a:cubicBezTo>
                  <a:cubicBezTo>
                    <a:pt x="4155" y="3721"/>
                    <a:pt x="4246" y="3743"/>
                    <a:pt x="4338" y="3766"/>
                  </a:cubicBezTo>
                  <a:lnTo>
                    <a:pt x="4360" y="3766"/>
                  </a:lnTo>
                  <a:cubicBezTo>
                    <a:pt x="4406" y="3789"/>
                    <a:pt x="4475" y="3812"/>
                    <a:pt x="4566" y="3835"/>
                  </a:cubicBezTo>
                  <a:cubicBezTo>
                    <a:pt x="4611" y="3835"/>
                    <a:pt x="4680" y="3858"/>
                    <a:pt x="4748" y="3858"/>
                  </a:cubicBezTo>
                  <a:cubicBezTo>
                    <a:pt x="4748" y="3926"/>
                    <a:pt x="4748" y="3995"/>
                    <a:pt x="4748" y="4086"/>
                  </a:cubicBezTo>
                  <a:cubicBezTo>
                    <a:pt x="4726" y="4132"/>
                    <a:pt x="4726" y="4154"/>
                    <a:pt x="4726" y="4200"/>
                  </a:cubicBezTo>
                  <a:lnTo>
                    <a:pt x="4703" y="4268"/>
                  </a:lnTo>
                  <a:cubicBezTo>
                    <a:pt x="4703" y="4337"/>
                    <a:pt x="4703" y="4405"/>
                    <a:pt x="4680" y="4474"/>
                  </a:cubicBezTo>
                  <a:cubicBezTo>
                    <a:pt x="4680" y="4588"/>
                    <a:pt x="4657" y="4702"/>
                    <a:pt x="4657" y="4816"/>
                  </a:cubicBezTo>
                  <a:lnTo>
                    <a:pt x="4634" y="4885"/>
                  </a:lnTo>
                  <a:cubicBezTo>
                    <a:pt x="4634" y="5022"/>
                    <a:pt x="4611" y="5159"/>
                    <a:pt x="4589" y="5273"/>
                  </a:cubicBezTo>
                  <a:lnTo>
                    <a:pt x="4589" y="5296"/>
                  </a:lnTo>
                  <a:cubicBezTo>
                    <a:pt x="4566" y="5364"/>
                    <a:pt x="4566" y="5433"/>
                    <a:pt x="4543" y="5501"/>
                  </a:cubicBezTo>
                  <a:cubicBezTo>
                    <a:pt x="4520" y="5570"/>
                    <a:pt x="4497" y="5661"/>
                    <a:pt x="4475" y="5729"/>
                  </a:cubicBezTo>
                  <a:cubicBezTo>
                    <a:pt x="4475" y="5798"/>
                    <a:pt x="4452" y="5866"/>
                    <a:pt x="4429" y="5958"/>
                  </a:cubicBezTo>
                  <a:lnTo>
                    <a:pt x="4383" y="6140"/>
                  </a:lnTo>
                  <a:cubicBezTo>
                    <a:pt x="4338" y="6277"/>
                    <a:pt x="4292" y="6414"/>
                    <a:pt x="4269" y="6551"/>
                  </a:cubicBezTo>
                  <a:cubicBezTo>
                    <a:pt x="4223" y="6688"/>
                    <a:pt x="4178" y="6825"/>
                    <a:pt x="4109" y="6962"/>
                  </a:cubicBezTo>
                  <a:lnTo>
                    <a:pt x="4086" y="7030"/>
                  </a:lnTo>
                  <a:cubicBezTo>
                    <a:pt x="4064" y="7099"/>
                    <a:pt x="4041" y="7167"/>
                    <a:pt x="4018" y="7236"/>
                  </a:cubicBezTo>
                  <a:cubicBezTo>
                    <a:pt x="3904" y="7487"/>
                    <a:pt x="3767" y="7761"/>
                    <a:pt x="3607" y="8012"/>
                  </a:cubicBezTo>
                  <a:lnTo>
                    <a:pt x="3470" y="8194"/>
                  </a:lnTo>
                  <a:lnTo>
                    <a:pt x="3356" y="8400"/>
                  </a:lnTo>
                  <a:cubicBezTo>
                    <a:pt x="3288" y="8514"/>
                    <a:pt x="3219" y="8605"/>
                    <a:pt x="3128" y="8697"/>
                  </a:cubicBezTo>
                  <a:lnTo>
                    <a:pt x="3105" y="8742"/>
                  </a:lnTo>
                  <a:cubicBezTo>
                    <a:pt x="3059" y="8811"/>
                    <a:pt x="2991" y="8879"/>
                    <a:pt x="2945" y="8948"/>
                  </a:cubicBezTo>
                  <a:cubicBezTo>
                    <a:pt x="2877" y="9016"/>
                    <a:pt x="2808" y="9085"/>
                    <a:pt x="2740" y="9153"/>
                  </a:cubicBezTo>
                  <a:lnTo>
                    <a:pt x="2671" y="9244"/>
                  </a:lnTo>
                  <a:cubicBezTo>
                    <a:pt x="2557" y="9359"/>
                    <a:pt x="2466" y="9450"/>
                    <a:pt x="2352" y="9541"/>
                  </a:cubicBezTo>
                  <a:cubicBezTo>
                    <a:pt x="2260" y="9632"/>
                    <a:pt x="2146" y="9724"/>
                    <a:pt x="2032" y="9815"/>
                  </a:cubicBezTo>
                  <a:cubicBezTo>
                    <a:pt x="1964" y="9861"/>
                    <a:pt x="1918" y="9883"/>
                    <a:pt x="1872" y="9929"/>
                  </a:cubicBezTo>
                  <a:cubicBezTo>
                    <a:pt x="1804" y="9998"/>
                    <a:pt x="1735" y="10043"/>
                    <a:pt x="1667" y="10089"/>
                  </a:cubicBezTo>
                  <a:cubicBezTo>
                    <a:pt x="1621" y="10135"/>
                    <a:pt x="1599" y="10157"/>
                    <a:pt x="1553" y="10180"/>
                  </a:cubicBezTo>
                  <a:lnTo>
                    <a:pt x="1530" y="10180"/>
                  </a:lnTo>
                  <a:cubicBezTo>
                    <a:pt x="1393" y="10294"/>
                    <a:pt x="1233" y="10386"/>
                    <a:pt x="1051" y="10477"/>
                  </a:cubicBezTo>
                  <a:lnTo>
                    <a:pt x="959" y="10523"/>
                  </a:lnTo>
                  <a:cubicBezTo>
                    <a:pt x="914" y="10568"/>
                    <a:pt x="845" y="10591"/>
                    <a:pt x="777" y="10637"/>
                  </a:cubicBezTo>
                  <a:lnTo>
                    <a:pt x="708" y="10660"/>
                  </a:lnTo>
                  <a:cubicBezTo>
                    <a:pt x="640" y="10705"/>
                    <a:pt x="594" y="10728"/>
                    <a:pt x="526" y="10751"/>
                  </a:cubicBezTo>
                  <a:cubicBezTo>
                    <a:pt x="480" y="10774"/>
                    <a:pt x="434" y="10774"/>
                    <a:pt x="389" y="10797"/>
                  </a:cubicBezTo>
                  <a:cubicBezTo>
                    <a:pt x="366" y="10819"/>
                    <a:pt x="343" y="10819"/>
                    <a:pt x="297" y="10819"/>
                  </a:cubicBezTo>
                  <a:cubicBezTo>
                    <a:pt x="275" y="10842"/>
                    <a:pt x="252" y="10842"/>
                    <a:pt x="229" y="10865"/>
                  </a:cubicBezTo>
                  <a:cubicBezTo>
                    <a:pt x="183" y="10865"/>
                    <a:pt x="161" y="10888"/>
                    <a:pt x="115" y="10888"/>
                  </a:cubicBezTo>
                  <a:lnTo>
                    <a:pt x="92" y="10911"/>
                  </a:lnTo>
                  <a:cubicBezTo>
                    <a:pt x="46" y="10933"/>
                    <a:pt x="1" y="11002"/>
                    <a:pt x="1" y="11048"/>
                  </a:cubicBezTo>
                  <a:cubicBezTo>
                    <a:pt x="1" y="11093"/>
                    <a:pt x="1" y="11116"/>
                    <a:pt x="24" y="11162"/>
                  </a:cubicBezTo>
                  <a:cubicBezTo>
                    <a:pt x="69" y="11185"/>
                    <a:pt x="92" y="11207"/>
                    <a:pt x="138" y="11207"/>
                  </a:cubicBezTo>
                  <a:lnTo>
                    <a:pt x="275" y="11207"/>
                  </a:lnTo>
                  <a:cubicBezTo>
                    <a:pt x="343" y="11207"/>
                    <a:pt x="412" y="11185"/>
                    <a:pt x="480" y="11185"/>
                  </a:cubicBezTo>
                  <a:cubicBezTo>
                    <a:pt x="594" y="11162"/>
                    <a:pt x="708" y="11116"/>
                    <a:pt x="822" y="11070"/>
                  </a:cubicBezTo>
                  <a:lnTo>
                    <a:pt x="845" y="11048"/>
                  </a:lnTo>
                  <a:lnTo>
                    <a:pt x="914" y="11048"/>
                  </a:lnTo>
                  <a:cubicBezTo>
                    <a:pt x="959" y="11002"/>
                    <a:pt x="1028" y="10979"/>
                    <a:pt x="1074" y="10956"/>
                  </a:cubicBezTo>
                  <a:cubicBezTo>
                    <a:pt x="1096" y="10979"/>
                    <a:pt x="1096" y="10979"/>
                    <a:pt x="1119" y="10979"/>
                  </a:cubicBezTo>
                  <a:lnTo>
                    <a:pt x="1165" y="10979"/>
                  </a:lnTo>
                  <a:cubicBezTo>
                    <a:pt x="1233" y="10979"/>
                    <a:pt x="1279" y="10956"/>
                    <a:pt x="1325" y="10956"/>
                  </a:cubicBezTo>
                  <a:cubicBezTo>
                    <a:pt x="1393" y="10933"/>
                    <a:pt x="1462" y="10888"/>
                    <a:pt x="1530" y="10865"/>
                  </a:cubicBezTo>
                  <a:cubicBezTo>
                    <a:pt x="1599" y="10842"/>
                    <a:pt x="1644" y="10797"/>
                    <a:pt x="1690" y="10774"/>
                  </a:cubicBezTo>
                  <a:lnTo>
                    <a:pt x="1735" y="10751"/>
                  </a:lnTo>
                  <a:lnTo>
                    <a:pt x="1895" y="10660"/>
                  </a:lnTo>
                  <a:lnTo>
                    <a:pt x="2215" y="10500"/>
                  </a:lnTo>
                  <a:cubicBezTo>
                    <a:pt x="2352" y="10408"/>
                    <a:pt x="2489" y="10317"/>
                    <a:pt x="2649" y="10203"/>
                  </a:cubicBezTo>
                  <a:cubicBezTo>
                    <a:pt x="2785" y="10112"/>
                    <a:pt x="2922" y="10020"/>
                    <a:pt x="3059" y="9906"/>
                  </a:cubicBezTo>
                  <a:cubicBezTo>
                    <a:pt x="3105" y="9861"/>
                    <a:pt x="3173" y="9815"/>
                    <a:pt x="3219" y="9747"/>
                  </a:cubicBezTo>
                  <a:lnTo>
                    <a:pt x="3265" y="9747"/>
                  </a:lnTo>
                  <a:cubicBezTo>
                    <a:pt x="3310" y="9747"/>
                    <a:pt x="3333" y="9747"/>
                    <a:pt x="3356" y="9724"/>
                  </a:cubicBezTo>
                  <a:cubicBezTo>
                    <a:pt x="3402" y="9678"/>
                    <a:pt x="3447" y="9632"/>
                    <a:pt x="3493" y="9587"/>
                  </a:cubicBezTo>
                  <a:lnTo>
                    <a:pt x="3539" y="9541"/>
                  </a:lnTo>
                  <a:cubicBezTo>
                    <a:pt x="3584" y="9473"/>
                    <a:pt x="3653" y="9427"/>
                    <a:pt x="3698" y="9381"/>
                  </a:cubicBezTo>
                  <a:cubicBezTo>
                    <a:pt x="3835" y="9244"/>
                    <a:pt x="3972" y="9130"/>
                    <a:pt x="4064" y="8993"/>
                  </a:cubicBezTo>
                  <a:cubicBezTo>
                    <a:pt x="4132" y="8925"/>
                    <a:pt x="4178" y="8856"/>
                    <a:pt x="4223" y="8788"/>
                  </a:cubicBezTo>
                  <a:cubicBezTo>
                    <a:pt x="4269" y="8697"/>
                    <a:pt x="4315" y="8628"/>
                    <a:pt x="4360" y="8560"/>
                  </a:cubicBezTo>
                  <a:lnTo>
                    <a:pt x="4383" y="8514"/>
                  </a:lnTo>
                  <a:cubicBezTo>
                    <a:pt x="4406" y="8446"/>
                    <a:pt x="4452" y="8400"/>
                    <a:pt x="4475" y="8331"/>
                  </a:cubicBezTo>
                  <a:lnTo>
                    <a:pt x="4497" y="8263"/>
                  </a:lnTo>
                  <a:cubicBezTo>
                    <a:pt x="4520" y="8194"/>
                    <a:pt x="4566" y="8149"/>
                    <a:pt x="4589" y="8080"/>
                  </a:cubicBezTo>
                  <a:cubicBezTo>
                    <a:pt x="4611" y="8080"/>
                    <a:pt x="4634" y="8057"/>
                    <a:pt x="4657" y="8035"/>
                  </a:cubicBezTo>
                  <a:cubicBezTo>
                    <a:pt x="4680" y="8035"/>
                    <a:pt x="4680" y="8012"/>
                    <a:pt x="4703" y="7989"/>
                  </a:cubicBezTo>
                  <a:lnTo>
                    <a:pt x="4703" y="7966"/>
                  </a:lnTo>
                  <a:lnTo>
                    <a:pt x="4726" y="7943"/>
                  </a:lnTo>
                  <a:lnTo>
                    <a:pt x="4748" y="7921"/>
                  </a:lnTo>
                  <a:cubicBezTo>
                    <a:pt x="4771" y="7875"/>
                    <a:pt x="4794" y="7852"/>
                    <a:pt x="4794" y="7806"/>
                  </a:cubicBezTo>
                  <a:lnTo>
                    <a:pt x="4817" y="7784"/>
                  </a:lnTo>
                  <a:cubicBezTo>
                    <a:pt x="4863" y="7715"/>
                    <a:pt x="4885" y="7647"/>
                    <a:pt x="4931" y="7578"/>
                  </a:cubicBezTo>
                  <a:cubicBezTo>
                    <a:pt x="5022" y="7441"/>
                    <a:pt x="5091" y="7259"/>
                    <a:pt x="5182" y="7099"/>
                  </a:cubicBezTo>
                  <a:cubicBezTo>
                    <a:pt x="5228" y="6962"/>
                    <a:pt x="5296" y="6802"/>
                    <a:pt x="5342" y="6642"/>
                  </a:cubicBezTo>
                  <a:cubicBezTo>
                    <a:pt x="5365" y="6551"/>
                    <a:pt x="5388" y="6460"/>
                    <a:pt x="5410" y="6391"/>
                  </a:cubicBezTo>
                  <a:cubicBezTo>
                    <a:pt x="5433" y="6346"/>
                    <a:pt x="5433" y="6323"/>
                    <a:pt x="5433" y="6277"/>
                  </a:cubicBezTo>
                  <a:cubicBezTo>
                    <a:pt x="5456" y="6231"/>
                    <a:pt x="5456" y="6163"/>
                    <a:pt x="5456" y="6094"/>
                  </a:cubicBezTo>
                  <a:cubicBezTo>
                    <a:pt x="5433" y="6072"/>
                    <a:pt x="5433" y="6049"/>
                    <a:pt x="5388" y="6026"/>
                  </a:cubicBezTo>
                  <a:lnTo>
                    <a:pt x="5433" y="5935"/>
                  </a:lnTo>
                  <a:lnTo>
                    <a:pt x="5433" y="5912"/>
                  </a:lnTo>
                  <a:cubicBezTo>
                    <a:pt x="5456" y="5889"/>
                    <a:pt x="5479" y="5889"/>
                    <a:pt x="5479" y="5866"/>
                  </a:cubicBezTo>
                  <a:cubicBezTo>
                    <a:pt x="5524" y="5843"/>
                    <a:pt x="5524" y="5798"/>
                    <a:pt x="5547" y="5775"/>
                  </a:cubicBezTo>
                  <a:cubicBezTo>
                    <a:pt x="5547" y="5752"/>
                    <a:pt x="5547" y="5752"/>
                    <a:pt x="5547" y="5729"/>
                  </a:cubicBezTo>
                  <a:lnTo>
                    <a:pt x="5547" y="5706"/>
                  </a:lnTo>
                  <a:lnTo>
                    <a:pt x="5570" y="5615"/>
                  </a:lnTo>
                  <a:lnTo>
                    <a:pt x="5570" y="5547"/>
                  </a:lnTo>
                  <a:lnTo>
                    <a:pt x="5593" y="5455"/>
                  </a:lnTo>
                  <a:lnTo>
                    <a:pt x="5593" y="5364"/>
                  </a:lnTo>
                  <a:lnTo>
                    <a:pt x="5616" y="5273"/>
                  </a:lnTo>
                  <a:cubicBezTo>
                    <a:pt x="5639" y="5181"/>
                    <a:pt x="5661" y="5090"/>
                    <a:pt x="5684" y="4999"/>
                  </a:cubicBezTo>
                  <a:cubicBezTo>
                    <a:pt x="5707" y="4930"/>
                    <a:pt x="5707" y="4885"/>
                    <a:pt x="5707" y="4816"/>
                  </a:cubicBezTo>
                  <a:cubicBezTo>
                    <a:pt x="5730" y="4771"/>
                    <a:pt x="5707" y="4748"/>
                    <a:pt x="5707" y="4725"/>
                  </a:cubicBezTo>
                  <a:lnTo>
                    <a:pt x="5707" y="4702"/>
                  </a:lnTo>
                  <a:lnTo>
                    <a:pt x="5707" y="4679"/>
                  </a:lnTo>
                  <a:cubicBezTo>
                    <a:pt x="5730" y="4565"/>
                    <a:pt x="5730" y="4451"/>
                    <a:pt x="5753" y="4337"/>
                  </a:cubicBezTo>
                  <a:cubicBezTo>
                    <a:pt x="5753" y="4291"/>
                    <a:pt x="5730" y="4246"/>
                    <a:pt x="5661" y="4200"/>
                  </a:cubicBezTo>
                  <a:lnTo>
                    <a:pt x="5684" y="4109"/>
                  </a:lnTo>
                  <a:cubicBezTo>
                    <a:pt x="5684" y="4017"/>
                    <a:pt x="5707" y="3926"/>
                    <a:pt x="5707" y="3858"/>
                  </a:cubicBezTo>
                  <a:cubicBezTo>
                    <a:pt x="5707" y="3812"/>
                    <a:pt x="5707" y="3766"/>
                    <a:pt x="5684" y="3721"/>
                  </a:cubicBezTo>
                  <a:cubicBezTo>
                    <a:pt x="5684" y="3698"/>
                    <a:pt x="5684" y="3675"/>
                    <a:pt x="5684" y="3652"/>
                  </a:cubicBezTo>
                  <a:cubicBezTo>
                    <a:pt x="5661" y="3629"/>
                    <a:pt x="5661" y="3607"/>
                    <a:pt x="5639" y="3607"/>
                  </a:cubicBezTo>
                  <a:cubicBezTo>
                    <a:pt x="5639" y="3584"/>
                    <a:pt x="5616" y="3584"/>
                    <a:pt x="5616" y="3561"/>
                  </a:cubicBezTo>
                  <a:lnTo>
                    <a:pt x="5228" y="3561"/>
                  </a:lnTo>
                  <a:cubicBezTo>
                    <a:pt x="5159" y="3561"/>
                    <a:pt x="5114" y="3538"/>
                    <a:pt x="5045" y="3538"/>
                  </a:cubicBezTo>
                  <a:lnTo>
                    <a:pt x="4931" y="3538"/>
                  </a:lnTo>
                  <a:lnTo>
                    <a:pt x="4931" y="3515"/>
                  </a:lnTo>
                  <a:cubicBezTo>
                    <a:pt x="4931" y="3504"/>
                    <a:pt x="4931" y="3499"/>
                    <a:pt x="4929" y="3496"/>
                  </a:cubicBezTo>
                  <a:lnTo>
                    <a:pt x="4929" y="3496"/>
                  </a:lnTo>
                  <a:cubicBezTo>
                    <a:pt x="5057" y="3515"/>
                    <a:pt x="5165" y="3516"/>
                    <a:pt x="5273" y="3538"/>
                  </a:cubicBezTo>
                  <a:lnTo>
                    <a:pt x="5639" y="3538"/>
                  </a:lnTo>
                  <a:lnTo>
                    <a:pt x="5730" y="3561"/>
                  </a:lnTo>
                  <a:lnTo>
                    <a:pt x="6209" y="3561"/>
                  </a:lnTo>
                  <a:cubicBezTo>
                    <a:pt x="6255" y="3538"/>
                    <a:pt x="6323" y="3538"/>
                    <a:pt x="6369" y="3538"/>
                  </a:cubicBezTo>
                  <a:lnTo>
                    <a:pt x="6483" y="3538"/>
                  </a:lnTo>
                  <a:cubicBezTo>
                    <a:pt x="6506" y="3538"/>
                    <a:pt x="6552" y="3515"/>
                    <a:pt x="6574" y="3515"/>
                  </a:cubicBezTo>
                  <a:lnTo>
                    <a:pt x="6734" y="3515"/>
                  </a:lnTo>
                  <a:cubicBezTo>
                    <a:pt x="6780" y="3492"/>
                    <a:pt x="6848" y="3492"/>
                    <a:pt x="6917" y="3492"/>
                  </a:cubicBezTo>
                  <a:lnTo>
                    <a:pt x="6894" y="3492"/>
                  </a:lnTo>
                  <a:lnTo>
                    <a:pt x="6917" y="3470"/>
                  </a:lnTo>
                  <a:lnTo>
                    <a:pt x="7054" y="3470"/>
                  </a:lnTo>
                  <a:cubicBezTo>
                    <a:pt x="7168" y="3447"/>
                    <a:pt x="7328" y="3424"/>
                    <a:pt x="7442" y="3378"/>
                  </a:cubicBezTo>
                  <a:cubicBezTo>
                    <a:pt x="7487" y="3355"/>
                    <a:pt x="7510" y="3355"/>
                    <a:pt x="7556" y="3355"/>
                  </a:cubicBezTo>
                  <a:cubicBezTo>
                    <a:pt x="7579" y="3333"/>
                    <a:pt x="7624" y="3333"/>
                    <a:pt x="7647" y="3310"/>
                  </a:cubicBezTo>
                  <a:cubicBezTo>
                    <a:pt x="7670" y="3310"/>
                    <a:pt x="7716" y="3287"/>
                    <a:pt x="7739" y="3287"/>
                  </a:cubicBezTo>
                  <a:cubicBezTo>
                    <a:pt x="7784" y="3264"/>
                    <a:pt x="7807" y="3264"/>
                    <a:pt x="7853" y="3241"/>
                  </a:cubicBezTo>
                  <a:cubicBezTo>
                    <a:pt x="7921" y="3219"/>
                    <a:pt x="7990" y="3196"/>
                    <a:pt x="8058" y="3173"/>
                  </a:cubicBezTo>
                  <a:cubicBezTo>
                    <a:pt x="8104" y="3150"/>
                    <a:pt x="8127" y="3150"/>
                    <a:pt x="8172" y="3127"/>
                  </a:cubicBezTo>
                  <a:lnTo>
                    <a:pt x="8241" y="3104"/>
                  </a:lnTo>
                  <a:cubicBezTo>
                    <a:pt x="8286" y="3082"/>
                    <a:pt x="8355" y="3059"/>
                    <a:pt x="8400" y="3036"/>
                  </a:cubicBezTo>
                  <a:cubicBezTo>
                    <a:pt x="8469" y="3013"/>
                    <a:pt x="8537" y="2990"/>
                    <a:pt x="8606" y="2945"/>
                  </a:cubicBezTo>
                  <a:cubicBezTo>
                    <a:pt x="8652" y="2945"/>
                    <a:pt x="8674" y="2922"/>
                    <a:pt x="8720" y="2922"/>
                  </a:cubicBezTo>
                  <a:cubicBezTo>
                    <a:pt x="8743" y="2899"/>
                    <a:pt x="8789" y="2876"/>
                    <a:pt x="8811" y="2876"/>
                  </a:cubicBezTo>
                  <a:cubicBezTo>
                    <a:pt x="8903" y="2830"/>
                    <a:pt x="8971" y="2808"/>
                    <a:pt x="9040" y="2762"/>
                  </a:cubicBezTo>
                  <a:cubicBezTo>
                    <a:pt x="9108" y="2716"/>
                    <a:pt x="9199" y="2694"/>
                    <a:pt x="9268" y="2648"/>
                  </a:cubicBezTo>
                  <a:lnTo>
                    <a:pt x="9405" y="2557"/>
                  </a:lnTo>
                  <a:cubicBezTo>
                    <a:pt x="9519" y="2488"/>
                    <a:pt x="9656" y="2420"/>
                    <a:pt x="9770" y="2351"/>
                  </a:cubicBezTo>
                  <a:lnTo>
                    <a:pt x="9816" y="2328"/>
                  </a:lnTo>
                  <a:cubicBezTo>
                    <a:pt x="9861" y="2283"/>
                    <a:pt x="9907" y="2260"/>
                    <a:pt x="9953" y="2237"/>
                  </a:cubicBezTo>
                  <a:cubicBezTo>
                    <a:pt x="9975" y="2214"/>
                    <a:pt x="10021" y="2191"/>
                    <a:pt x="10044" y="2169"/>
                  </a:cubicBezTo>
                  <a:cubicBezTo>
                    <a:pt x="10067" y="2146"/>
                    <a:pt x="10090" y="2123"/>
                    <a:pt x="10090" y="2077"/>
                  </a:cubicBezTo>
                  <a:lnTo>
                    <a:pt x="10112" y="2077"/>
                  </a:lnTo>
                  <a:cubicBezTo>
                    <a:pt x="10158" y="2032"/>
                    <a:pt x="10204" y="2009"/>
                    <a:pt x="10227" y="1986"/>
                  </a:cubicBezTo>
                  <a:lnTo>
                    <a:pt x="10249" y="1963"/>
                  </a:lnTo>
                  <a:cubicBezTo>
                    <a:pt x="10295" y="1940"/>
                    <a:pt x="10341" y="1895"/>
                    <a:pt x="10386" y="1872"/>
                  </a:cubicBezTo>
                  <a:lnTo>
                    <a:pt x="10363" y="1872"/>
                  </a:lnTo>
                  <a:cubicBezTo>
                    <a:pt x="10386" y="1872"/>
                    <a:pt x="10409" y="1849"/>
                    <a:pt x="10432" y="1826"/>
                  </a:cubicBezTo>
                  <a:cubicBezTo>
                    <a:pt x="10523" y="1758"/>
                    <a:pt x="10592" y="1689"/>
                    <a:pt x="10660" y="1621"/>
                  </a:cubicBezTo>
                  <a:cubicBezTo>
                    <a:pt x="10751" y="1552"/>
                    <a:pt x="10820" y="1484"/>
                    <a:pt x="10911" y="1392"/>
                  </a:cubicBezTo>
                  <a:cubicBezTo>
                    <a:pt x="10980" y="1324"/>
                    <a:pt x="11048" y="1256"/>
                    <a:pt x="11094" y="1187"/>
                  </a:cubicBezTo>
                  <a:cubicBezTo>
                    <a:pt x="11162" y="1119"/>
                    <a:pt x="11208" y="1027"/>
                    <a:pt x="11254" y="959"/>
                  </a:cubicBezTo>
                  <a:cubicBezTo>
                    <a:pt x="11299" y="913"/>
                    <a:pt x="11322" y="868"/>
                    <a:pt x="11368" y="845"/>
                  </a:cubicBezTo>
                  <a:lnTo>
                    <a:pt x="11391" y="822"/>
                  </a:lnTo>
                  <a:cubicBezTo>
                    <a:pt x="11413" y="776"/>
                    <a:pt x="11459" y="731"/>
                    <a:pt x="11482" y="685"/>
                  </a:cubicBezTo>
                  <a:lnTo>
                    <a:pt x="11505" y="685"/>
                  </a:lnTo>
                  <a:cubicBezTo>
                    <a:pt x="11573" y="594"/>
                    <a:pt x="11642" y="479"/>
                    <a:pt x="11710" y="388"/>
                  </a:cubicBezTo>
                  <a:lnTo>
                    <a:pt x="11779" y="320"/>
                  </a:lnTo>
                  <a:lnTo>
                    <a:pt x="11824" y="228"/>
                  </a:lnTo>
                  <a:cubicBezTo>
                    <a:pt x="11824" y="206"/>
                    <a:pt x="11847" y="183"/>
                    <a:pt x="11870" y="160"/>
                  </a:cubicBezTo>
                  <a:cubicBezTo>
                    <a:pt x="11870" y="137"/>
                    <a:pt x="11893" y="114"/>
                    <a:pt x="11893" y="69"/>
                  </a:cubicBezTo>
                  <a:cubicBezTo>
                    <a:pt x="11893" y="46"/>
                    <a:pt x="11893" y="23"/>
                    <a:pt x="11870" y="23"/>
                  </a:cubicBezTo>
                  <a:cubicBezTo>
                    <a:pt x="11847" y="0"/>
                    <a:pt x="11847" y="0"/>
                    <a:pt x="118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 name="Google Shape;9771;p58"/>
            <p:cNvSpPr/>
            <p:nvPr/>
          </p:nvSpPr>
          <p:spPr>
            <a:xfrm>
              <a:off x="5932365" y="3042696"/>
              <a:ext cx="170982" cy="186008"/>
            </a:xfrm>
            <a:custGeom>
              <a:avLst/>
              <a:gdLst/>
              <a:ahLst/>
              <a:cxnLst/>
              <a:rect l="l" t="t" r="r" b="b"/>
              <a:pathLst>
                <a:path w="3630" h="3949" extrusionOk="0">
                  <a:moveTo>
                    <a:pt x="799" y="0"/>
                  </a:moveTo>
                  <a:cubicBezTo>
                    <a:pt x="776" y="0"/>
                    <a:pt x="730" y="23"/>
                    <a:pt x="708" y="23"/>
                  </a:cubicBezTo>
                  <a:cubicBezTo>
                    <a:pt x="685" y="46"/>
                    <a:pt x="685" y="46"/>
                    <a:pt x="662" y="46"/>
                  </a:cubicBezTo>
                  <a:cubicBezTo>
                    <a:pt x="639" y="69"/>
                    <a:pt x="616" y="92"/>
                    <a:pt x="571" y="92"/>
                  </a:cubicBezTo>
                  <a:cubicBezTo>
                    <a:pt x="502" y="114"/>
                    <a:pt x="434" y="137"/>
                    <a:pt x="388" y="137"/>
                  </a:cubicBezTo>
                  <a:lnTo>
                    <a:pt x="342" y="137"/>
                  </a:lnTo>
                  <a:cubicBezTo>
                    <a:pt x="320" y="160"/>
                    <a:pt x="297" y="160"/>
                    <a:pt x="274" y="183"/>
                  </a:cubicBezTo>
                  <a:lnTo>
                    <a:pt x="251" y="183"/>
                  </a:lnTo>
                  <a:cubicBezTo>
                    <a:pt x="228" y="183"/>
                    <a:pt x="228" y="206"/>
                    <a:pt x="205" y="206"/>
                  </a:cubicBezTo>
                  <a:lnTo>
                    <a:pt x="183" y="206"/>
                  </a:lnTo>
                  <a:cubicBezTo>
                    <a:pt x="183" y="206"/>
                    <a:pt x="183" y="228"/>
                    <a:pt x="183" y="228"/>
                  </a:cubicBezTo>
                  <a:lnTo>
                    <a:pt x="160" y="206"/>
                  </a:lnTo>
                  <a:cubicBezTo>
                    <a:pt x="114" y="228"/>
                    <a:pt x="69" y="251"/>
                    <a:pt x="23" y="251"/>
                  </a:cubicBezTo>
                  <a:lnTo>
                    <a:pt x="0" y="251"/>
                  </a:lnTo>
                  <a:cubicBezTo>
                    <a:pt x="0" y="251"/>
                    <a:pt x="0" y="274"/>
                    <a:pt x="0" y="274"/>
                  </a:cubicBezTo>
                  <a:cubicBezTo>
                    <a:pt x="0" y="297"/>
                    <a:pt x="0" y="320"/>
                    <a:pt x="23" y="320"/>
                  </a:cubicBezTo>
                  <a:cubicBezTo>
                    <a:pt x="69" y="365"/>
                    <a:pt x="91" y="388"/>
                    <a:pt x="114" y="411"/>
                  </a:cubicBezTo>
                  <a:cubicBezTo>
                    <a:pt x="137" y="434"/>
                    <a:pt x="160" y="457"/>
                    <a:pt x="183" y="480"/>
                  </a:cubicBezTo>
                  <a:lnTo>
                    <a:pt x="183" y="502"/>
                  </a:lnTo>
                  <a:cubicBezTo>
                    <a:pt x="251" y="571"/>
                    <a:pt x="297" y="639"/>
                    <a:pt x="342" y="708"/>
                  </a:cubicBezTo>
                  <a:lnTo>
                    <a:pt x="365" y="753"/>
                  </a:lnTo>
                  <a:lnTo>
                    <a:pt x="388" y="753"/>
                  </a:lnTo>
                  <a:lnTo>
                    <a:pt x="457" y="868"/>
                  </a:lnTo>
                  <a:cubicBezTo>
                    <a:pt x="502" y="936"/>
                    <a:pt x="548" y="982"/>
                    <a:pt x="594" y="1050"/>
                  </a:cubicBezTo>
                  <a:cubicBezTo>
                    <a:pt x="685" y="1164"/>
                    <a:pt x="753" y="1278"/>
                    <a:pt x="822" y="1415"/>
                  </a:cubicBezTo>
                  <a:lnTo>
                    <a:pt x="845" y="1415"/>
                  </a:lnTo>
                  <a:lnTo>
                    <a:pt x="890" y="1484"/>
                  </a:lnTo>
                  <a:cubicBezTo>
                    <a:pt x="913" y="1530"/>
                    <a:pt x="936" y="1575"/>
                    <a:pt x="959" y="1621"/>
                  </a:cubicBezTo>
                  <a:lnTo>
                    <a:pt x="1096" y="1803"/>
                  </a:lnTo>
                  <a:cubicBezTo>
                    <a:pt x="1118" y="1872"/>
                    <a:pt x="1164" y="1940"/>
                    <a:pt x="1210" y="1986"/>
                  </a:cubicBezTo>
                  <a:cubicBezTo>
                    <a:pt x="1233" y="2054"/>
                    <a:pt x="1278" y="2123"/>
                    <a:pt x="1324" y="2191"/>
                  </a:cubicBezTo>
                  <a:cubicBezTo>
                    <a:pt x="1392" y="2306"/>
                    <a:pt x="1461" y="2443"/>
                    <a:pt x="1529" y="2579"/>
                  </a:cubicBezTo>
                  <a:cubicBezTo>
                    <a:pt x="1552" y="2625"/>
                    <a:pt x="1575" y="2671"/>
                    <a:pt x="1598" y="2716"/>
                  </a:cubicBezTo>
                  <a:lnTo>
                    <a:pt x="1643" y="2762"/>
                  </a:lnTo>
                  <a:lnTo>
                    <a:pt x="1643" y="2785"/>
                  </a:lnTo>
                  <a:cubicBezTo>
                    <a:pt x="1643" y="2785"/>
                    <a:pt x="1666" y="2808"/>
                    <a:pt x="1666" y="2808"/>
                  </a:cubicBezTo>
                  <a:cubicBezTo>
                    <a:pt x="1666" y="2831"/>
                    <a:pt x="1689" y="2853"/>
                    <a:pt x="1689" y="2876"/>
                  </a:cubicBezTo>
                  <a:cubicBezTo>
                    <a:pt x="1712" y="2899"/>
                    <a:pt x="1735" y="2922"/>
                    <a:pt x="1758" y="2922"/>
                  </a:cubicBezTo>
                  <a:cubicBezTo>
                    <a:pt x="1780" y="2945"/>
                    <a:pt x="1780" y="2945"/>
                    <a:pt x="1803" y="2945"/>
                  </a:cubicBezTo>
                  <a:cubicBezTo>
                    <a:pt x="1826" y="2968"/>
                    <a:pt x="1849" y="2968"/>
                    <a:pt x="1895" y="2990"/>
                  </a:cubicBezTo>
                  <a:lnTo>
                    <a:pt x="1940" y="3013"/>
                  </a:lnTo>
                  <a:cubicBezTo>
                    <a:pt x="1963" y="3013"/>
                    <a:pt x="1986" y="3036"/>
                    <a:pt x="2031" y="3036"/>
                  </a:cubicBezTo>
                  <a:lnTo>
                    <a:pt x="2100" y="3082"/>
                  </a:lnTo>
                  <a:lnTo>
                    <a:pt x="2077" y="3059"/>
                  </a:lnTo>
                  <a:lnTo>
                    <a:pt x="2168" y="3104"/>
                  </a:lnTo>
                  <a:lnTo>
                    <a:pt x="2191" y="3104"/>
                  </a:lnTo>
                  <a:cubicBezTo>
                    <a:pt x="2237" y="3127"/>
                    <a:pt x="2283" y="3150"/>
                    <a:pt x="2305" y="3173"/>
                  </a:cubicBezTo>
                  <a:lnTo>
                    <a:pt x="2328" y="3196"/>
                  </a:lnTo>
                  <a:cubicBezTo>
                    <a:pt x="2374" y="3219"/>
                    <a:pt x="2397" y="3219"/>
                    <a:pt x="2442" y="3241"/>
                  </a:cubicBezTo>
                  <a:lnTo>
                    <a:pt x="2534" y="3287"/>
                  </a:lnTo>
                  <a:cubicBezTo>
                    <a:pt x="2579" y="3333"/>
                    <a:pt x="2648" y="3356"/>
                    <a:pt x="2716" y="3401"/>
                  </a:cubicBezTo>
                  <a:cubicBezTo>
                    <a:pt x="2739" y="3424"/>
                    <a:pt x="2785" y="3447"/>
                    <a:pt x="2808" y="3470"/>
                  </a:cubicBezTo>
                  <a:cubicBezTo>
                    <a:pt x="2853" y="3492"/>
                    <a:pt x="2922" y="3515"/>
                    <a:pt x="2967" y="3561"/>
                  </a:cubicBezTo>
                  <a:cubicBezTo>
                    <a:pt x="3013" y="3584"/>
                    <a:pt x="3059" y="3607"/>
                    <a:pt x="3104" y="3652"/>
                  </a:cubicBezTo>
                  <a:cubicBezTo>
                    <a:pt x="3127" y="3675"/>
                    <a:pt x="3173" y="3698"/>
                    <a:pt x="3196" y="3721"/>
                  </a:cubicBezTo>
                  <a:cubicBezTo>
                    <a:pt x="3218" y="3721"/>
                    <a:pt x="3218" y="3744"/>
                    <a:pt x="3241" y="3744"/>
                  </a:cubicBezTo>
                  <a:lnTo>
                    <a:pt x="3264" y="3766"/>
                  </a:lnTo>
                  <a:lnTo>
                    <a:pt x="3310" y="3789"/>
                  </a:lnTo>
                  <a:cubicBezTo>
                    <a:pt x="3333" y="3812"/>
                    <a:pt x="3355" y="3812"/>
                    <a:pt x="3355" y="3835"/>
                  </a:cubicBezTo>
                  <a:cubicBezTo>
                    <a:pt x="3378" y="3835"/>
                    <a:pt x="3378" y="3858"/>
                    <a:pt x="3401" y="3858"/>
                  </a:cubicBezTo>
                  <a:lnTo>
                    <a:pt x="3401" y="3881"/>
                  </a:lnTo>
                  <a:cubicBezTo>
                    <a:pt x="3424" y="3903"/>
                    <a:pt x="3447" y="3903"/>
                    <a:pt x="3469" y="3926"/>
                  </a:cubicBezTo>
                  <a:cubicBezTo>
                    <a:pt x="3492" y="3949"/>
                    <a:pt x="3515" y="3949"/>
                    <a:pt x="3538" y="3949"/>
                  </a:cubicBezTo>
                  <a:cubicBezTo>
                    <a:pt x="3561" y="3949"/>
                    <a:pt x="3584" y="3949"/>
                    <a:pt x="3606" y="3926"/>
                  </a:cubicBezTo>
                  <a:cubicBezTo>
                    <a:pt x="3629" y="3926"/>
                    <a:pt x="3629" y="3881"/>
                    <a:pt x="3629" y="3858"/>
                  </a:cubicBezTo>
                  <a:cubicBezTo>
                    <a:pt x="3606" y="3835"/>
                    <a:pt x="3606" y="3812"/>
                    <a:pt x="3584" y="3789"/>
                  </a:cubicBezTo>
                  <a:lnTo>
                    <a:pt x="3584" y="3766"/>
                  </a:lnTo>
                  <a:cubicBezTo>
                    <a:pt x="3561" y="3721"/>
                    <a:pt x="3538" y="3698"/>
                    <a:pt x="3538" y="3652"/>
                  </a:cubicBezTo>
                  <a:cubicBezTo>
                    <a:pt x="3492" y="3584"/>
                    <a:pt x="3469" y="3515"/>
                    <a:pt x="3424" y="3424"/>
                  </a:cubicBezTo>
                  <a:cubicBezTo>
                    <a:pt x="3378" y="3310"/>
                    <a:pt x="3310" y="3196"/>
                    <a:pt x="3218" y="3036"/>
                  </a:cubicBezTo>
                  <a:lnTo>
                    <a:pt x="3196" y="3013"/>
                  </a:lnTo>
                  <a:cubicBezTo>
                    <a:pt x="3150" y="2968"/>
                    <a:pt x="3127" y="2899"/>
                    <a:pt x="3104" y="2853"/>
                  </a:cubicBezTo>
                  <a:cubicBezTo>
                    <a:pt x="3081" y="2831"/>
                    <a:pt x="3059" y="2785"/>
                    <a:pt x="3036" y="2762"/>
                  </a:cubicBezTo>
                  <a:lnTo>
                    <a:pt x="2990" y="2694"/>
                  </a:lnTo>
                  <a:cubicBezTo>
                    <a:pt x="2876" y="2511"/>
                    <a:pt x="2785" y="2351"/>
                    <a:pt x="2671" y="2214"/>
                  </a:cubicBezTo>
                  <a:cubicBezTo>
                    <a:pt x="2511" y="1963"/>
                    <a:pt x="2328" y="1712"/>
                    <a:pt x="2123" y="1484"/>
                  </a:cubicBezTo>
                  <a:lnTo>
                    <a:pt x="2031" y="1393"/>
                  </a:lnTo>
                  <a:cubicBezTo>
                    <a:pt x="1986" y="1301"/>
                    <a:pt x="1917" y="1233"/>
                    <a:pt x="1849" y="1164"/>
                  </a:cubicBezTo>
                  <a:cubicBezTo>
                    <a:pt x="1758" y="1027"/>
                    <a:pt x="1666" y="913"/>
                    <a:pt x="1575" y="799"/>
                  </a:cubicBezTo>
                  <a:cubicBezTo>
                    <a:pt x="1507" y="731"/>
                    <a:pt x="1461" y="662"/>
                    <a:pt x="1415" y="617"/>
                  </a:cubicBezTo>
                  <a:lnTo>
                    <a:pt x="1324" y="502"/>
                  </a:lnTo>
                  <a:cubicBezTo>
                    <a:pt x="1255" y="411"/>
                    <a:pt x="1187" y="320"/>
                    <a:pt x="1118" y="251"/>
                  </a:cubicBezTo>
                  <a:cubicBezTo>
                    <a:pt x="1073" y="206"/>
                    <a:pt x="1050" y="160"/>
                    <a:pt x="1004" y="114"/>
                  </a:cubicBezTo>
                  <a:cubicBezTo>
                    <a:pt x="982" y="114"/>
                    <a:pt x="959" y="92"/>
                    <a:pt x="936" y="69"/>
                  </a:cubicBezTo>
                  <a:lnTo>
                    <a:pt x="913" y="46"/>
                  </a:lnTo>
                  <a:cubicBezTo>
                    <a:pt x="890" y="23"/>
                    <a:pt x="845" y="0"/>
                    <a:pt x="79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 name="Google Shape;9772;p58"/>
            <p:cNvSpPr/>
            <p:nvPr/>
          </p:nvSpPr>
          <p:spPr>
            <a:xfrm>
              <a:off x="5449590" y="2934074"/>
              <a:ext cx="523638" cy="159206"/>
            </a:xfrm>
            <a:custGeom>
              <a:avLst/>
              <a:gdLst/>
              <a:ahLst/>
              <a:cxnLst/>
              <a:rect l="l" t="t" r="r" b="b"/>
              <a:pathLst>
                <a:path w="11117" h="3380" extrusionOk="0">
                  <a:moveTo>
                    <a:pt x="115" y="1"/>
                  </a:moveTo>
                  <a:cubicBezTo>
                    <a:pt x="92" y="1"/>
                    <a:pt x="69" y="24"/>
                    <a:pt x="46" y="24"/>
                  </a:cubicBezTo>
                  <a:cubicBezTo>
                    <a:pt x="0" y="69"/>
                    <a:pt x="0" y="115"/>
                    <a:pt x="46" y="161"/>
                  </a:cubicBezTo>
                  <a:cubicBezTo>
                    <a:pt x="69" y="206"/>
                    <a:pt x="115" y="252"/>
                    <a:pt x="160" y="298"/>
                  </a:cubicBezTo>
                  <a:cubicBezTo>
                    <a:pt x="206" y="343"/>
                    <a:pt x="252" y="389"/>
                    <a:pt x="297" y="435"/>
                  </a:cubicBezTo>
                  <a:cubicBezTo>
                    <a:pt x="389" y="526"/>
                    <a:pt x="480" y="617"/>
                    <a:pt x="571" y="686"/>
                  </a:cubicBezTo>
                  <a:cubicBezTo>
                    <a:pt x="586" y="701"/>
                    <a:pt x="602" y="716"/>
                    <a:pt x="617" y="731"/>
                  </a:cubicBezTo>
                  <a:lnTo>
                    <a:pt x="617" y="731"/>
                  </a:lnTo>
                  <a:cubicBezTo>
                    <a:pt x="685" y="800"/>
                    <a:pt x="777" y="868"/>
                    <a:pt x="868" y="937"/>
                  </a:cubicBezTo>
                  <a:lnTo>
                    <a:pt x="845" y="937"/>
                  </a:lnTo>
                  <a:cubicBezTo>
                    <a:pt x="1096" y="1142"/>
                    <a:pt x="1370" y="1348"/>
                    <a:pt x="1667" y="1507"/>
                  </a:cubicBezTo>
                  <a:cubicBezTo>
                    <a:pt x="1941" y="1667"/>
                    <a:pt x="2237" y="1827"/>
                    <a:pt x="2534" y="1964"/>
                  </a:cubicBezTo>
                  <a:cubicBezTo>
                    <a:pt x="2671" y="2032"/>
                    <a:pt x="2831" y="2101"/>
                    <a:pt x="2968" y="2146"/>
                  </a:cubicBezTo>
                  <a:cubicBezTo>
                    <a:pt x="3105" y="2215"/>
                    <a:pt x="3264" y="2283"/>
                    <a:pt x="3401" y="2329"/>
                  </a:cubicBezTo>
                  <a:cubicBezTo>
                    <a:pt x="3470" y="2352"/>
                    <a:pt x="3561" y="2398"/>
                    <a:pt x="3630" y="2420"/>
                  </a:cubicBezTo>
                  <a:cubicBezTo>
                    <a:pt x="3698" y="2443"/>
                    <a:pt x="3789" y="2466"/>
                    <a:pt x="3858" y="2512"/>
                  </a:cubicBezTo>
                  <a:cubicBezTo>
                    <a:pt x="4018" y="2557"/>
                    <a:pt x="4178" y="2603"/>
                    <a:pt x="4337" y="2649"/>
                  </a:cubicBezTo>
                  <a:cubicBezTo>
                    <a:pt x="4634" y="2763"/>
                    <a:pt x="4954" y="2831"/>
                    <a:pt x="5250" y="2900"/>
                  </a:cubicBezTo>
                  <a:cubicBezTo>
                    <a:pt x="5410" y="2945"/>
                    <a:pt x="5570" y="2991"/>
                    <a:pt x="5730" y="3014"/>
                  </a:cubicBezTo>
                  <a:cubicBezTo>
                    <a:pt x="5889" y="3059"/>
                    <a:pt x="6049" y="3082"/>
                    <a:pt x="6209" y="3105"/>
                  </a:cubicBezTo>
                  <a:cubicBezTo>
                    <a:pt x="6255" y="3128"/>
                    <a:pt x="6300" y="3128"/>
                    <a:pt x="6346" y="3128"/>
                  </a:cubicBezTo>
                  <a:cubicBezTo>
                    <a:pt x="6506" y="3174"/>
                    <a:pt x="6665" y="3196"/>
                    <a:pt x="6825" y="3219"/>
                  </a:cubicBezTo>
                  <a:cubicBezTo>
                    <a:pt x="6917" y="3242"/>
                    <a:pt x="6985" y="3242"/>
                    <a:pt x="7076" y="3265"/>
                  </a:cubicBezTo>
                  <a:cubicBezTo>
                    <a:pt x="7145" y="3288"/>
                    <a:pt x="7236" y="3288"/>
                    <a:pt x="7327" y="3311"/>
                  </a:cubicBezTo>
                  <a:cubicBezTo>
                    <a:pt x="7487" y="3311"/>
                    <a:pt x="7647" y="3333"/>
                    <a:pt x="7807" y="3333"/>
                  </a:cubicBezTo>
                  <a:cubicBezTo>
                    <a:pt x="7967" y="3356"/>
                    <a:pt x="8149" y="3356"/>
                    <a:pt x="8309" y="3379"/>
                  </a:cubicBezTo>
                  <a:lnTo>
                    <a:pt x="9290" y="3379"/>
                  </a:lnTo>
                  <a:cubicBezTo>
                    <a:pt x="9473" y="3356"/>
                    <a:pt x="9633" y="3333"/>
                    <a:pt x="9815" y="3311"/>
                  </a:cubicBezTo>
                  <a:cubicBezTo>
                    <a:pt x="9975" y="3288"/>
                    <a:pt x="10135" y="3265"/>
                    <a:pt x="10295" y="3242"/>
                  </a:cubicBezTo>
                  <a:cubicBezTo>
                    <a:pt x="10409" y="3219"/>
                    <a:pt x="10523" y="3196"/>
                    <a:pt x="10660" y="3174"/>
                  </a:cubicBezTo>
                  <a:cubicBezTo>
                    <a:pt x="10706" y="3151"/>
                    <a:pt x="10774" y="3128"/>
                    <a:pt x="10843" y="3128"/>
                  </a:cubicBezTo>
                  <a:cubicBezTo>
                    <a:pt x="10865" y="3105"/>
                    <a:pt x="10888" y="3105"/>
                    <a:pt x="10911" y="3082"/>
                  </a:cubicBezTo>
                  <a:cubicBezTo>
                    <a:pt x="10979" y="3059"/>
                    <a:pt x="11048" y="3059"/>
                    <a:pt x="11071" y="2991"/>
                  </a:cubicBezTo>
                  <a:cubicBezTo>
                    <a:pt x="11094" y="2968"/>
                    <a:pt x="11094" y="2945"/>
                    <a:pt x="11116" y="2923"/>
                  </a:cubicBezTo>
                  <a:cubicBezTo>
                    <a:pt x="11116" y="2877"/>
                    <a:pt x="11094" y="2854"/>
                    <a:pt x="11094" y="2831"/>
                  </a:cubicBezTo>
                  <a:cubicBezTo>
                    <a:pt x="11071" y="2786"/>
                    <a:pt x="11002" y="2763"/>
                    <a:pt x="10957" y="2740"/>
                  </a:cubicBezTo>
                  <a:cubicBezTo>
                    <a:pt x="10888" y="2740"/>
                    <a:pt x="10797" y="2763"/>
                    <a:pt x="10728" y="2763"/>
                  </a:cubicBezTo>
                  <a:cubicBezTo>
                    <a:pt x="10706" y="2786"/>
                    <a:pt x="10706" y="2786"/>
                    <a:pt x="10706" y="2786"/>
                  </a:cubicBezTo>
                  <a:cubicBezTo>
                    <a:pt x="10706" y="2763"/>
                    <a:pt x="10706" y="2740"/>
                    <a:pt x="10706" y="2717"/>
                  </a:cubicBezTo>
                  <a:cubicBezTo>
                    <a:pt x="10683" y="2649"/>
                    <a:pt x="10614" y="2580"/>
                    <a:pt x="10546" y="2580"/>
                  </a:cubicBezTo>
                  <a:lnTo>
                    <a:pt x="10454" y="2580"/>
                  </a:lnTo>
                  <a:cubicBezTo>
                    <a:pt x="10438" y="2564"/>
                    <a:pt x="10411" y="2548"/>
                    <a:pt x="10380" y="2548"/>
                  </a:cubicBezTo>
                  <a:cubicBezTo>
                    <a:pt x="10367" y="2548"/>
                    <a:pt x="10354" y="2551"/>
                    <a:pt x="10340" y="2557"/>
                  </a:cubicBezTo>
                  <a:cubicBezTo>
                    <a:pt x="10135" y="2580"/>
                    <a:pt x="9952" y="2603"/>
                    <a:pt x="9747" y="2649"/>
                  </a:cubicBezTo>
                  <a:cubicBezTo>
                    <a:pt x="9564" y="2671"/>
                    <a:pt x="9359" y="2694"/>
                    <a:pt x="9176" y="2694"/>
                  </a:cubicBezTo>
                  <a:lnTo>
                    <a:pt x="9131" y="2694"/>
                  </a:lnTo>
                  <a:cubicBezTo>
                    <a:pt x="9062" y="2717"/>
                    <a:pt x="8994" y="2717"/>
                    <a:pt x="8902" y="2717"/>
                  </a:cubicBezTo>
                  <a:lnTo>
                    <a:pt x="8834" y="2717"/>
                  </a:lnTo>
                  <a:cubicBezTo>
                    <a:pt x="8788" y="2740"/>
                    <a:pt x="8765" y="2740"/>
                    <a:pt x="8720" y="2740"/>
                  </a:cubicBezTo>
                  <a:lnTo>
                    <a:pt x="8400" y="2740"/>
                  </a:lnTo>
                  <a:cubicBezTo>
                    <a:pt x="8377" y="2740"/>
                    <a:pt x="8377" y="2740"/>
                    <a:pt x="8377" y="2763"/>
                  </a:cubicBezTo>
                  <a:cubicBezTo>
                    <a:pt x="8286" y="2763"/>
                    <a:pt x="8218" y="2763"/>
                    <a:pt x="8126" y="2740"/>
                  </a:cubicBezTo>
                  <a:cubicBezTo>
                    <a:pt x="7944" y="2740"/>
                    <a:pt x="7784" y="2740"/>
                    <a:pt x="7601" y="2717"/>
                  </a:cubicBezTo>
                  <a:cubicBezTo>
                    <a:pt x="7442" y="2717"/>
                    <a:pt x="7259" y="2694"/>
                    <a:pt x="7076" y="2671"/>
                  </a:cubicBezTo>
                  <a:cubicBezTo>
                    <a:pt x="6894" y="2671"/>
                    <a:pt x="6711" y="2649"/>
                    <a:pt x="6529" y="2626"/>
                  </a:cubicBezTo>
                  <a:cubicBezTo>
                    <a:pt x="6460" y="2626"/>
                    <a:pt x="6369" y="2603"/>
                    <a:pt x="6277" y="2603"/>
                  </a:cubicBezTo>
                  <a:cubicBezTo>
                    <a:pt x="6255" y="2603"/>
                    <a:pt x="6209" y="2580"/>
                    <a:pt x="6163" y="2580"/>
                  </a:cubicBezTo>
                  <a:lnTo>
                    <a:pt x="5981" y="2580"/>
                  </a:lnTo>
                  <a:cubicBezTo>
                    <a:pt x="5867" y="2580"/>
                    <a:pt x="5752" y="2557"/>
                    <a:pt x="5638" y="2534"/>
                  </a:cubicBezTo>
                  <a:cubicBezTo>
                    <a:pt x="5524" y="2512"/>
                    <a:pt x="5410" y="2489"/>
                    <a:pt x="5296" y="2466"/>
                  </a:cubicBezTo>
                  <a:cubicBezTo>
                    <a:pt x="5182" y="2420"/>
                    <a:pt x="5045" y="2398"/>
                    <a:pt x="4931" y="2375"/>
                  </a:cubicBezTo>
                  <a:cubicBezTo>
                    <a:pt x="4817" y="2329"/>
                    <a:pt x="4680" y="2306"/>
                    <a:pt x="4566" y="2261"/>
                  </a:cubicBezTo>
                  <a:cubicBezTo>
                    <a:pt x="4497" y="2261"/>
                    <a:pt x="4451" y="2238"/>
                    <a:pt x="4406" y="2238"/>
                  </a:cubicBezTo>
                  <a:cubicBezTo>
                    <a:pt x="4337" y="2215"/>
                    <a:pt x="4292" y="2215"/>
                    <a:pt x="4223" y="2192"/>
                  </a:cubicBezTo>
                  <a:cubicBezTo>
                    <a:pt x="4178" y="2192"/>
                    <a:pt x="4132" y="2192"/>
                    <a:pt x="4086" y="2169"/>
                  </a:cubicBezTo>
                  <a:cubicBezTo>
                    <a:pt x="4041" y="2146"/>
                    <a:pt x="3972" y="2146"/>
                    <a:pt x="3926" y="2124"/>
                  </a:cubicBezTo>
                  <a:lnTo>
                    <a:pt x="3881" y="2124"/>
                  </a:lnTo>
                  <a:cubicBezTo>
                    <a:pt x="3812" y="2101"/>
                    <a:pt x="3744" y="2078"/>
                    <a:pt x="3675" y="2055"/>
                  </a:cubicBezTo>
                  <a:cubicBezTo>
                    <a:pt x="3538" y="2009"/>
                    <a:pt x="3401" y="1964"/>
                    <a:pt x="3287" y="1918"/>
                  </a:cubicBezTo>
                  <a:cubicBezTo>
                    <a:pt x="3219" y="1895"/>
                    <a:pt x="3173" y="1873"/>
                    <a:pt x="3105" y="1850"/>
                  </a:cubicBezTo>
                  <a:cubicBezTo>
                    <a:pt x="3059" y="1827"/>
                    <a:pt x="2991" y="1804"/>
                    <a:pt x="2922" y="1781"/>
                  </a:cubicBezTo>
                  <a:lnTo>
                    <a:pt x="2899" y="1781"/>
                  </a:lnTo>
                  <a:cubicBezTo>
                    <a:pt x="2808" y="1736"/>
                    <a:pt x="2717" y="1713"/>
                    <a:pt x="2625" y="1667"/>
                  </a:cubicBezTo>
                  <a:cubicBezTo>
                    <a:pt x="2603" y="1644"/>
                    <a:pt x="2580" y="1644"/>
                    <a:pt x="2534" y="1621"/>
                  </a:cubicBezTo>
                  <a:cubicBezTo>
                    <a:pt x="2397" y="1553"/>
                    <a:pt x="2260" y="1485"/>
                    <a:pt x="2123" y="1416"/>
                  </a:cubicBezTo>
                  <a:cubicBezTo>
                    <a:pt x="1986" y="1325"/>
                    <a:pt x="1827" y="1256"/>
                    <a:pt x="1690" y="1165"/>
                  </a:cubicBezTo>
                  <a:cubicBezTo>
                    <a:pt x="1553" y="1096"/>
                    <a:pt x="1416" y="1005"/>
                    <a:pt x="1279" y="914"/>
                  </a:cubicBezTo>
                  <a:cubicBezTo>
                    <a:pt x="1210" y="868"/>
                    <a:pt x="1165" y="823"/>
                    <a:pt x="1096" y="777"/>
                  </a:cubicBezTo>
                  <a:cubicBezTo>
                    <a:pt x="1028" y="731"/>
                    <a:pt x="959" y="686"/>
                    <a:pt x="913" y="640"/>
                  </a:cubicBezTo>
                  <a:cubicBezTo>
                    <a:pt x="868" y="594"/>
                    <a:pt x="799" y="572"/>
                    <a:pt x="754" y="526"/>
                  </a:cubicBezTo>
                  <a:cubicBezTo>
                    <a:pt x="708" y="503"/>
                    <a:pt x="662" y="457"/>
                    <a:pt x="617" y="435"/>
                  </a:cubicBezTo>
                  <a:cubicBezTo>
                    <a:pt x="525" y="366"/>
                    <a:pt x="434" y="298"/>
                    <a:pt x="366" y="229"/>
                  </a:cubicBezTo>
                  <a:cubicBezTo>
                    <a:pt x="320" y="206"/>
                    <a:pt x="297" y="183"/>
                    <a:pt x="274" y="161"/>
                  </a:cubicBezTo>
                  <a:cubicBezTo>
                    <a:pt x="252" y="115"/>
                    <a:pt x="206" y="69"/>
                    <a:pt x="183" y="47"/>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 name="Google Shape;9773;p58"/>
            <p:cNvSpPr/>
            <p:nvPr/>
          </p:nvSpPr>
          <p:spPr>
            <a:xfrm>
              <a:off x="5292590" y="2916881"/>
              <a:ext cx="177482" cy="71031"/>
            </a:xfrm>
            <a:custGeom>
              <a:avLst/>
              <a:gdLst/>
              <a:ahLst/>
              <a:cxnLst/>
              <a:rect l="l" t="t" r="r" b="b"/>
              <a:pathLst>
                <a:path w="3768" h="1508" extrusionOk="0">
                  <a:moveTo>
                    <a:pt x="846" y="1119"/>
                  </a:moveTo>
                  <a:cubicBezTo>
                    <a:pt x="846" y="1119"/>
                    <a:pt x="846" y="1119"/>
                    <a:pt x="846" y="1142"/>
                  </a:cubicBezTo>
                  <a:lnTo>
                    <a:pt x="754" y="1142"/>
                  </a:lnTo>
                  <a:cubicBezTo>
                    <a:pt x="777" y="1142"/>
                    <a:pt x="823" y="1119"/>
                    <a:pt x="846" y="1119"/>
                  </a:cubicBezTo>
                  <a:close/>
                  <a:moveTo>
                    <a:pt x="3333" y="1"/>
                  </a:moveTo>
                  <a:cubicBezTo>
                    <a:pt x="3311" y="1"/>
                    <a:pt x="3311" y="1"/>
                    <a:pt x="3288" y="23"/>
                  </a:cubicBezTo>
                  <a:lnTo>
                    <a:pt x="3265" y="23"/>
                  </a:lnTo>
                  <a:cubicBezTo>
                    <a:pt x="3219" y="23"/>
                    <a:pt x="3197" y="46"/>
                    <a:pt x="3174" y="46"/>
                  </a:cubicBezTo>
                  <a:cubicBezTo>
                    <a:pt x="3060" y="92"/>
                    <a:pt x="2945" y="138"/>
                    <a:pt x="2808" y="160"/>
                  </a:cubicBezTo>
                  <a:cubicBezTo>
                    <a:pt x="2672" y="206"/>
                    <a:pt x="2512" y="252"/>
                    <a:pt x="2352" y="297"/>
                  </a:cubicBezTo>
                  <a:cubicBezTo>
                    <a:pt x="2215" y="343"/>
                    <a:pt x="2055" y="389"/>
                    <a:pt x="1918" y="434"/>
                  </a:cubicBezTo>
                  <a:cubicBezTo>
                    <a:pt x="1759" y="503"/>
                    <a:pt x="1599" y="548"/>
                    <a:pt x="1439" y="617"/>
                  </a:cubicBezTo>
                  <a:cubicBezTo>
                    <a:pt x="1348" y="663"/>
                    <a:pt x="1234" y="708"/>
                    <a:pt x="1119" y="754"/>
                  </a:cubicBezTo>
                  <a:cubicBezTo>
                    <a:pt x="982" y="800"/>
                    <a:pt x="868" y="868"/>
                    <a:pt x="754" y="914"/>
                  </a:cubicBezTo>
                  <a:cubicBezTo>
                    <a:pt x="640" y="959"/>
                    <a:pt x="526" y="1005"/>
                    <a:pt x="412" y="1073"/>
                  </a:cubicBezTo>
                  <a:cubicBezTo>
                    <a:pt x="343" y="1096"/>
                    <a:pt x="298" y="1119"/>
                    <a:pt x="252" y="1119"/>
                  </a:cubicBezTo>
                  <a:cubicBezTo>
                    <a:pt x="206" y="1142"/>
                    <a:pt x="184" y="1142"/>
                    <a:pt x="161" y="1165"/>
                  </a:cubicBezTo>
                  <a:cubicBezTo>
                    <a:pt x="138" y="1165"/>
                    <a:pt x="115" y="1188"/>
                    <a:pt x="115" y="1188"/>
                  </a:cubicBezTo>
                  <a:cubicBezTo>
                    <a:pt x="69" y="1210"/>
                    <a:pt x="47" y="1210"/>
                    <a:pt x="24" y="1256"/>
                  </a:cubicBezTo>
                  <a:cubicBezTo>
                    <a:pt x="1" y="1279"/>
                    <a:pt x="1" y="1347"/>
                    <a:pt x="24" y="1370"/>
                  </a:cubicBezTo>
                  <a:cubicBezTo>
                    <a:pt x="47" y="1393"/>
                    <a:pt x="69" y="1416"/>
                    <a:pt x="92" y="1416"/>
                  </a:cubicBezTo>
                  <a:cubicBezTo>
                    <a:pt x="161" y="1416"/>
                    <a:pt x="206" y="1393"/>
                    <a:pt x="298" y="1393"/>
                  </a:cubicBezTo>
                  <a:lnTo>
                    <a:pt x="572" y="1393"/>
                  </a:lnTo>
                  <a:cubicBezTo>
                    <a:pt x="640" y="1393"/>
                    <a:pt x="731" y="1393"/>
                    <a:pt x="800" y="1416"/>
                  </a:cubicBezTo>
                  <a:lnTo>
                    <a:pt x="823" y="1416"/>
                  </a:lnTo>
                  <a:cubicBezTo>
                    <a:pt x="868" y="1393"/>
                    <a:pt x="914" y="1393"/>
                    <a:pt x="960" y="1370"/>
                  </a:cubicBezTo>
                  <a:lnTo>
                    <a:pt x="982" y="1370"/>
                  </a:lnTo>
                  <a:cubicBezTo>
                    <a:pt x="1028" y="1370"/>
                    <a:pt x="1051" y="1393"/>
                    <a:pt x="1051" y="1439"/>
                  </a:cubicBezTo>
                  <a:cubicBezTo>
                    <a:pt x="1119" y="1439"/>
                    <a:pt x="1165" y="1461"/>
                    <a:pt x="1234" y="1461"/>
                  </a:cubicBezTo>
                  <a:cubicBezTo>
                    <a:pt x="1279" y="1461"/>
                    <a:pt x="1348" y="1484"/>
                    <a:pt x="1416" y="1484"/>
                  </a:cubicBezTo>
                  <a:cubicBezTo>
                    <a:pt x="1485" y="1507"/>
                    <a:pt x="1553" y="1507"/>
                    <a:pt x="1644" y="1507"/>
                  </a:cubicBezTo>
                  <a:lnTo>
                    <a:pt x="1759" y="1507"/>
                  </a:lnTo>
                  <a:cubicBezTo>
                    <a:pt x="1804" y="1507"/>
                    <a:pt x="1850" y="1484"/>
                    <a:pt x="1873" y="1461"/>
                  </a:cubicBezTo>
                  <a:cubicBezTo>
                    <a:pt x="1941" y="1439"/>
                    <a:pt x="2010" y="1416"/>
                    <a:pt x="2055" y="1393"/>
                  </a:cubicBezTo>
                  <a:cubicBezTo>
                    <a:pt x="2215" y="1302"/>
                    <a:pt x="2375" y="1210"/>
                    <a:pt x="2535" y="1142"/>
                  </a:cubicBezTo>
                  <a:cubicBezTo>
                    <a:pt x="2717" y="1051"/>
                    <a:pt x="2877" y="982"/>
                    <a:pt x="3060" y="914"/>
                  </a:cubicBezTo>
                  <a:cubicBezTo>
                    <a:pt x="3174" y="891"/>
                    <a:pt x="3265" y="845"/>
                    <a:pt x="3379" y="822"/>
                  </a:cubicBezTo>
                  <a:cubicBezTo>
                    <a:pt x="3470" y="800"/>
                    <a:pt x="3585" y="777"/>
                    <a:pt x="3699" y="754"/>
                  </a:cubicBezTo>
                  <a:cubicBezTo>
                    <a:pt x="3744" y="754"/>
                    <a:pt x="3767" y="708"/>
                    <a:pt x="3767" y="663"/>
                  </a:cubicBezTo>
                  <a:cubicBezTo>
                    <a:pt x="3744" y="617"/>
                    <a:pt x="3699" y="594"/>
                    <a:pt x="3653" y="594"/>
                  </a:cubicBezTo>
                  <a:cubicBezTo>
                    <a:pt x="3585" y="617"/>
                    <a:pt x="3516" y="617"/>
                    <a:pt x="3425" y="640"/>
                  </a:cubicBezTo>
                  <a:cubicBezTo>
                    <a:pt x="3425" y="640"/>
                    <a:pt x="3425" y="617"/>
                    <a:pt x="3402" y="617"/>
                  </a:cubicBezTo>
                  <a:cubicBezTo>
                    <a:pt x="3448" y="594"/>
                    <a:pt x="3470" y="571"/>
                    <a:pt x="3470" y="548"/>
                  </a:cubicBezTo>
                  <a:cubicBezTo>
                    <a:pt x="3493" y="526"/>
                    <a:pt x="3493" y="480"/>
                    <a:pt x="3493" y="457"/>
                  </a:cubicBezTo>
                  <a:cubicBezTo>
                    <a:pt x="3493" y="457"/>
                    <a:pt x="3470" y="434"/>
                    <a:pt x="3470" y="412"/>
                  </a:cubicBezTo>
                  <a:cubicBezTo>
                    <a:pt x="3470" y="434"/>
                    <a:pt x="3470" y="434"/>
                    <a:pt x="3470" y="434"/>
                  </a:cubicBezTo>
                  <a:cubicBezTo>
                    <a:pt x="3470" y="389"/>
                    <a:pt x="3448" y="343"/>
                    <a:pt x="3448" y="275"/>
                  </a:cubicBezTo>
                  <a:cubicBezTo>
                    <a:pt x="3448" y="252"/>
                    <a:pt x="3448" y="229"/>
                    <a:pt x="3448" y="206"/>
                  </a:cubicBezTo>
                  <a:cubicBezTo>
                    <a:pt x="3448" y="183"/>
                    <a:pt x="3470" y="160"/>
                    <a:pt x="3470" y="138"/>
                  </a:cubicBezTo>
                  <a:cubicBezTo>
                    <a:pt x="3470" y="69"/>
                    <a:pt x="3425" y="23"/>
                    <a:pt x="337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 name="Google Shape;9774;p58"/>
            <p:cNvSpPr/>
            <p:nvPr/>
          </p:nvSpPr>
          <p:spPr>
            <a:xfrm>
              <a:off x="5229187" y="2729831"/>
              <a:ext cx="92509" cy="240835"/>
            </a:xfrm>
            <a:custGeom>
              <a:avLst/>
              <a:gdLst/>
              <a:ahLst/>
              <a:cxnLst/>
              <a:rect l="l" t="t" r="r" b="b"/>
              <a:pathLst>
                <a:path w="1964" h="5113" extrusionOk="0">
                  <a:moveTo>
                    <a:pt x="300" y="162"/>
                  </a:moveTo>
                  <a:cubicBezTo>
                    <a:pt x="320" y="184"/>
                    <a:pt x="321" y="206"/>
                    <a:pt x="343" y="228"/>
                  </a:cubicBezTo>
                  <a:cubicBezTo>
                    <a:pt x="343" y="251"/>
                    <a:pt x="343" y="251"/>
                    <a:pt x="343" y="251"/>
                  </a:cubicBezTo>
                  <a:cubicBezTo>
                    <a:pt x="343" y="274"/>
                    <a:pt x="365" y="297"/>
                    <a:pt x="365" y="342"/>
                  </a:cubicBezTo>
                  <a:cubicBezTo>
                    <a:pt x="343" y="297"/>
                    <a:pt x="343" y="274"/>
                    <a:pt x="320" y="228"/>
                  </a:cubicBezTo>
                  <a:cubicBezTo>
                    <a:pt x="320" y="210"/>
                    <a:pt x="305" y="192"/>
                    <a:pt x="300" y="162"/>
                  </a:cubicBezTo>
                  <a:close/>
                  <a:moveTo>
                    <a:pt x="411" y="0"/>
                  </a:moveTo>
                  <a:cubicBezTo>
                    <a:pt x="411" y="0"/>
                    <a:pt x="388" y="23"/>
                    <a:pt x="388" y="23"/>
                  </a:cubicBezTo>
                  <a:cubicBezTo>
                    <a:pt x="331" y="23"/>
                    <a:pt x="290" y="71"/>
                    <a:pt x="291" y="126"/>
                  </a:cubicBezTo>
                  <a:lnTo>
                    <a:pt x="291" y="126"/>
                  </a:lnTo>
                  <a:cubicBezTo>
                    <a:pt x="267" y="88"/>
                    <a:pt x="227" y="67"/>
                    <a:pt x="206" y="46"/>
                  </a:cubicBezTo>
                  <a:cubicBezTo>
                    <a:pt x="183" y="23"/>
                    <a:pt x="160" y="11"/>
                    <a:pt x="140" y="11"/>
                  </a:cubicBezTo>
                  <a:cubicBezTo>
                    <a:pt x="120" y="11"/>
                    <a:pt x="103" y="23"/>
                    <a:pt x="92" y="46"/>
                  </a:cubicBezTo>
                  <a:cubicBezTo>
                    <a:pt x="46" y="69"/>
                    <a:pt x="46" y="137"/>
                    <a:pt x="92" y="160"/>
                  </a:cubicBezTo>
                  <a:cubicBezTo>
                    <a:pt x="92" y="183"/>
                    <a:pt x="114" y="183"/>
                    <a:pt x="114" y="205"/>
                  </a:cubicBezTo>
                  <a:cubicBezTo>
                    <a:pt x="137" y="205"/>
                    <a:pt x="137" y="205"/>
                    <a:pt x="137" y="228"/>
                  </a:cubicBezTo>
                  <a:cubicBezTo>
                    <a:pt x="160" y="274"/>
                    <a:pt x="160" y="297"/>
                    <a:pt x="183" y="342"/>
                  </a:cubicBezTo>
                  <a:cubicBezTo>
                    <a:pt x="183" y="403"/>
                    <a:pt x="183" y="446"/>
                    <a:pt x="183" y="502"/>
                  </a:cubicBezTo>
                  <a:cubicBezTo>
                    <a:pt x="160" y="571"/>
                    <a:pt x="160" y="639"/>
                    <a:pt x="137" y="685"/>
                  </a:cubicBezTo>
                  <a:cubicBezTo>
                    <a:pt x="137" y="776"/>
                    <a:pt x="114" y="845"/>
                    <a:pt x="114" y="913"/>
                  </a:cubicBezTo>
                  <a:cubicBezTo>
                    <a:pt x="92" y="982"/>
                    <a:pt x="92" y="1050"/>
                    <a:pt x="69" y="1141"/>
                  </a:cubicBezTo>
                  <a:cubicBezTo>
                    <a:pt x="46" y="1210"/>
                    <a:pt x="46" y="1301"/>
                    <a:pt x="46" y="1392"/>
                  </a:cubicBezTo>
                  <a:cubicBezTo>
                    <a:pt x="46" y="1392"/>
                    <a:pt x="23" y="1415"/>
                    <a:pt x="23" y="1415"/>
                  </a:cubicBezTo>
                  <a:cubicBezTo>
                    <a:pt x="23" y="1575"/>
                    <a:pt x="0" y="1735"/>
                    <a:pt x="0" y="1895"/>
                  </a:cubicBezTo>
                  <a:cubicBezTo>
                    <a:pt x="0" y="2054"/>
                    <a:pt x="0" y="2191"/>
                    <a:pt x="0" y="2351"/>
                  </a:cubicBezTo>
                  <a:cubicBezTo>
                    <a:pt x="23" y="2511"/>
                    <a:pt x="46" y="2671"/>
                    <a:pt x="92" y="2830"/>
                  </a:cubicBezTo>
                  <a:cubicBezTo>
                    <a:pt x="92" y="2899"/>
                    <a:pt x="114" y="2967"/>
                    <a:pt x="137" y="3059"/>
                  </a:cubicBezTo>
                  <a:cubicBezTo>
                    <a:pt x="160" y="3127"/>
                    <a:pt x="183" y="3196"/>
                    <a:pt x="206" y="3287"/>
                  </a:cubicBezTo>
                  <a:cubicBezTo>
                    <a:pt x="229" y="3424"/>
                    <a:pt x="297" y="3561"/>
                    <a:pt x="343" y="3721"/>
                  </a:cubicBezTo>
                  <a:cubicBezTo>
                    <a:pt x="411" y="3858"/>
                    <a:pt x="480" y="4017"/>
                    <a:pt x="548" y="4154"/>
                  </a:cubicBezTo>
                  <a:cubicBezTo>
                    <a:pt x="594" y="4223"/>
                    <a:pt x="617" y="4268"/>
                    <a:pt x="662" y="4337"/>
                  </a:cubicBezTo>
                  <a:cubicBezTo>
                    <a:pt x="708" y="4405"/>
                    <a:pt x="754" y="4451"/>
                    <a:pt x="799" y="4519"/>
                  </a:cubicBezTo>
                  <a:cubicBezTo>
                    <a:pt x="845" y="4588"/>
                    <a:pt x="890" y="4656"/>
                    <a:pt x="959" y="4725"/>
                  </a:cubicBezTo>
                  <a:cubicBezTo>
                    <a:pt x="1005" y="4771"/>
                    <a:pt x="1050" y="4816"/>
                    <a:pt x="1096" y="4862"/>
                  </a:cubicBezTo>
                  <a:cubicBezTo>
                    <a:pt x="1164" y="4930"/>
                    <a:pt x="1210" y="4976"/>
                    <a:pt x="1279" y="5044"/>
                  </a:cubicBezTo>
                  <a:cubicBezTo>
                    <a:pt x="1301" y="5044"/>
                    <a:pt x="1324" y="5067"/>
                    <a:pt x="1347" y="5090"/>
                  </a:cubicBezTo>
                  <a:cubicBezTo>
                    <a:pt x="1393" y="5113"/>
                    <a:pt x="1438" y="5113"/>
                    <a:pt x="1484" y="5113"/>
                  </a:cubicBezTo>
                  <a:cubicBezTo>
                    <a:pt x="1530" y="5113"/>
                    <a:pt x="1552" y="5113"/>
                    <a:pt x="1598" y="5090"/>
                  </a:cubicBezTo>
                  <a:cubicBezTo>
                    <a:pt x="1621" y="5090"/>
                    <a:pt x="1667" y="5067"/>
                    <a:pt x="1689" y="5067"/>
                  </a:cubicBezTo>
                  <a:cubicBezTo>
                    <a:pt x="1735" y="5044"/>
                    <a:pt x="1781" y="5022"/>
                    <a:pt x="1803" y="5022"/>
                  </a:cubicBezTo>
                  <a:cubicBezTo>
                    <a:pt x="1826" y="5022"/>
                    <a:pt x="1826" y="4999"/>
                    <a:pt x="1849" y="4999"/>
                  </a:cubicBezTo>
                  <a:cubicBezTo>
                    <a:pt x="1849" y="4999"/>
                    <a:pt x="1872" y="4999"/>
                    <a:pt x="1895" y="4976"/>
                  </a:cubicBezTo>
                  <a:cubicBezTo>
                    <a:pt x="1918" y="4976"/>
                    <a:pt x="1918" y="4953"/>
                    <a:pt x="1940" y="4930"/>
                  </a:cubicBezTo>
                  <a:cubicBezTo>
                    <a:pt x="1963" y="4885"/>
                    <a:pt x="1963" y="4816"/>
                    <a:pt x="1940" y="4771"/>
                  </a:cubicBezTo>
                  <a:cubicBezTo>
                    <a:pt x="1918" y="4725"/>
                    <a:pt x="1872" y="4702"/>
                    <a:pt x="1849" y="4679"/>
                  </a:cubicBezTo>
                  <a:cubicBezTo>
                    <a:pt x="1735" y="4611"/>
                    <a:pt x="1621" y="4565"/>
                    <a:pt x="1507" y="4474"/>
                  </a:cubicBezTo>
                  <a:cubicBezTo>
                    <a:pt x="1507" y="4474"/>
                    <a:pt x="1484" y="4474"/>
                    <a:pt x="1484" y="4451"/>
                  </a:cubicBezTo>
                  <a:cubicBezTo>
                    <a:pt x="1484" y="4451"/>
                    <a:pt x="1461" y="4451"/>
                    <a:pt x="1461" y="4428"/>
                  </a:cubicBezTo>
                  <a:cubicBezTo>
                    <a:pt x="1393" y="4360"/>
                    <a:pt x="1301" y="4291"/>
                    <a:pt x="1233" y="4200"/>
                  </a:cubicBezTo>
                  <a:cubicBezTo>
                    <a:pt x="1210" y="4154"/>
                    <a:pt x="1164" y="4109"/>
                    <a:pt x="1119" y="4063"/>
                  </a:cubicBezTo>
                  <a:cubicBezTo>
                    <a:pt x="1096" y="3994"/>
                    <a:pt x="1050" y="3949"/>
                    <a:pt x="1027" y="3880"/>
                  </a:cubicBezTo>
                  <a:cubicBezTo>
                    <a:pt x="959" y="3766"/>
                    <a:pt x="868" y="3675"/>
                    <a:pt x="799" y="3561"/>
                  </a:cubicBezTo>
                  <a:cubicBezTo>
                    <a:pt x="776" y="3470"/>
                    <a:pt x="754" y="3401"/>
                    <a:pt x="731" y="3310"/>
                  </a:cubicBezTo>
                  <a:cubicBezTo>
                    <a:pt x="708" y="3241"/>
                    <a:pt x="662" y="3173"/>
                    <a:pt x="639" y="3104"/>
                  </a:cubicBezTo>
                  <a:cubicBezTo>
                    <a:pt x="617" y="3013"/>
                    <a:pt x="594" y="2922"/>
                    <a:pt x="571" y="2830"/>
                  </a:cubicBezTo>
                  <a:cubicBezTo>
                    <a:pt x="548" y="2762"/>
                    <a:pt x="525" y="2671"/>
                    <a:pt x="525" y="2579"/>
                  </a:cubicBezTo>
                  <a:cubicBezTo>
                    <a:pt x="502" y="2442"/>
                    <a:pt x="502" y="2305"/>
                    <a:pt x="502" y="2168"/>
                  </a:cubicBezTo>
                  <a:cubicBezTo>
                    <a:pt x="525" y="2077"/>
                    <a:pt x="525" y="2009"/>
                    <a:pt x="525" y="1940"/>
                  </a:cubicBezTo>
                  <a:cubicBezTo>
                    <a:pt x="525" y="1849"/>
                    <a:pt x="525" y="1780"/>
                    <a:pt x="525" y="1712"/>
                  </a:cubicBezTo>
                  <a:cubicBezTo>
                    <a:pt x="548" y="1643"/>
                    <a:pt x="548" y="1575"/>
                    <a:pt x="548" y="1484"/>
                  </a:cubicBezTo>
                  <a:cubicBezTo>
                    <a:pt x="548" y="1415"/>
                    <a:pt x="548" y="1347"/>
                    <a:pt x="548" y="1278"/>
                  </a:cubicBezTo>
                  <a:cubicBezTo>
                    <a:pt x="571" y="1210"/>
                    <a:pt x="571" y="1141"/>
                    <a:pt x="571" y="1073"/>
                  </a:cubicBezTo>
                  <a:cubicBezTo>
                    <a:pt x="571" y="1004"/>
                    <a:pt x="594" y="913"/>
                    <a:pt x="594" y="845"/>
                  </a:cubicBezTo>
                  <a:cubicBezTo>
                    <a:pt x="594" y="799"/>
                    <a:pt x="594" y="753"/>
                    <a:pt x="617" y="708"/>
                  </a:cubicBezTo>
                  <a:cubicBezTo>
                    <a:pt x="617" y="685"/>
                    <a:pt x="617" y="685"/>
                    <a:pt x="617" y="662"/>
                  </a:cubicBezTo>
                  <a:cubicBezTo>
                    <a:pt x="617" y="548"/>
                    <a:pt x="662" y="434"/>
                    <a:pt x="639" y="320"/>
                  </a:cubicBezTo>
                  <a:cubicBezTo>
                    <a:pt x="617" y="274"/>
                    <a:pt x="617" y="228"/>
                    <a:pt x="594" y="183"/>
                  </a:cubicBezTo>
                  <a:cubicBezTo>
                    <a:pt x="571" y="137"/>
                    <a:pt x="571" y="114"/>
                    <a:pt x="548" y="91"/>
                  </a:cubicBezTo>
                  <a:cubicBezTo>
                    <a:pt x="525" y="69"/>
                    <a:pt x="525" y="69"/>
                    <a:pt x="502" y="69"/>
                  </a:cubicBezTo>
                  <a:cubicBezTo>
                    <a:pt x="480" y="23"/>
                    <a:pt x="457" y="0"/>
                    <a:pt x="4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 name="Google Shape;9775;p58"/>
            <p:cNvSpPr/>
            <p:nvPr/>
          </p:nvSpPr>
          <p:spPr>
            <a:xfrm>
              <a:off x="5241010" y="2731951"/>
              <a:ext cx="8620" cy="9091"/>
            </a:xfrm>
            <a:custGeom>
              <a:avLst/>
              <a:gdLst/>
              <a:ahLst/>
              <a:cxnLst/>
              <a:rect l="l" t="t" r="r" b="b"/>
              <a:pathLst>
                <a:path w="183" h="193" extrusionOk="0">
                  <a:moveTo>
                    <a:pt x="23" y="1"/>
                  </a:moveTo>
                  <a:cubicBezTo>
                    <a:pt x="23" y="24"/>
                    <a:pt x="0" y="46"/>
                    <a:pt x="0" y="46"/>
                  </a:cubicBezTo>
                  <a:cubicBezTo>
                    <a:pt x="0" y="69"/>
                    <a:pt x="0" y="92"/>
                    <a:pt x="23" y="115"/>
                  </a:cubicBezTo>
                  <a:cubicBezTo>
                    <a:pt x="23" y="115"/>
                    <a:pt x="23" y="138"/>
                    <a:pt x="46" y="138"/>
                  </a:cubicBezTo>
                  <a:cubicBezTo>
                    <a:pt x="46" y="160"/>
                    <a:pt x="69" y="183"/>
                    <a:pt x="92" y="183"/>
                  </a:cubicBezTo>
                  <a:cubicBezTo>
                    <a:pt x="98" y="190"/>
                    <a:pt x="107" y="193"/>
                    <a:pt x="116" y="193"/>
                  </a:cubicBezTo>
                  <a:cubicBezTo>
                    <a:pt x="139" y="193"/>
                    <a:pt x="167" y="177"/>
                    <a:pt x="183" y="160"/>
                  </a:cubicBezTo>
                  <a:cubicBezTo>
                    <a:pt x="183" y="138"/>
                    <a:pt x="183" y="138"/>
                    <a:pt x="183" y="115"/>
                  </a:cubicBezTo>
                  <a:cubicBezTo>
                    <a:pt x="160" y="115"/>
                    <a:pt x="160" y="92"/>
                    <a:pt x="160" y="92"/>
                  </a:cubicBezTo>
                  <a:cubicBezTo>
                    <a:pt x="160" y="69"/>
                    <a:pt x="137" y="69"/>
                    <a:pt x="137" y="69"/>
                  </a:cubicBezTo>
                  <a:cubicBezTo>
                    <a:pt x="137" y="69"/>
                    <a:pt x="137" y="46"/>
                    <a:pt x="114" y="46"/>
                  </a:cubicBezTo>
                  <a:cubicBezTo>
                    <a:pt x="114" y="24"/>
                    <a:pt x="114" y="24"/>
                    <a:pt x="114" y="24"/>
                  </a:cubicBezTo>
                  <a:cubicBezTo>
                    <a:pt x="92" y="1"/>
                    <a:pt x="69" y="1"/>
                    <a:pt x="69" y="1"/>
                  </a:cubicBezTo>
                  <a:close/>
                </a:path>
              </a:pathLst>
            </a:custGeom>
            <a:solidFill>
              <a:srgbClr val="6E5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 name="Google Shape;9776;p58"/>
            <p:cNvSpPr/>
            <p:nvPr/>
          </p:nvSpPr>
          <p:spPr>
            <a:xfrm>
              <a:off x="6128038" y="3212553"/>
              <a:ext cx="76353" cy="53791"/>
            </a:xfrm>
            <a:custGeom>
              <a:avLst/>
              <a:gdLst/>
              <a:ahLst/>
              <a:cxnLst/>
              <a:rect l="l" t="t" r="r" b="b"/>
              <a:pathLst>
                <a:path w="1621" h="1142" extrusionOk="0">
                  <a:moveTo>
                    <a:pt x="1461" y="1"/>
                  </a:moveTo>
                  <a:cubicBezTo>
                    <a:pt x="1415" y="23"/>
                    <a:pt x="1370" y="46"/>
                    <a:pt x="1370" y="92"/>
                  </a:cubicBezTo>
                  <a:cubicBezTo>
                    <a:pt x="1393" y="115"/>
                    <a:pt x="1393" y="138"/>
                    <a:pt x="1393" y="160"/>
                  </a:cubicBezTo>
                  <a:cubicBezTo>
                    <a:pt x="1393" y="160"/>
                    <a:pt x="1370" y="160"/>
                    <a:pt x="1370" y="183"/>
                  </a:cubicBezTo>
                  <a:cubicBezTo>
                    <a:pt x="1370" y="206"/>
                    <a:pt x="1347" y="206"/>
                    <a:pt x="1347" y="229"/>
                  </a:cubicBezTo>
                  <a:cubicBezTo>
                    <a:pt x="1301" y="275"/>
                    <a:pt x="1278" y="320"/>
                    <a:pt x="1233" y="343"/>
                  </a:cubicBezTo>
                  <a:cubicBezTo>
                    <a:pt x="1142" y="434"/>
                    <a:pt x="1027" y="503"/>
                    <a:pt x="913" y="548"/>
                  </a:cubicBezTo>
                  <a:cubicBezTo>
                    <a:pt x="799" y="617"/>
                    <a:pt x="685" y="685"/>
                    <a:pt x="571" y="731"/>
                  </a:cubicBezTo>
                  <a:cubicBezTo>
                    <a:pt x="502" y="777"/>
                    <a:pt x="434" y="799"/>
                    <a:pt x="365" y="822"/>
                  </a:cubicBezTo>
                  <a:cubicBezTo>
                    <a:pt x="297" y="845"/>
                    <a:pt x="229" y="845"/>
                    <a:pt x="160" y="868"/>
                  </a:cubicBezTo>
                  <a:cubicBezTo>
                    <a:pt x="137" y="868"/>
                    <a:pt x="114" y="868"/>
                    <a:pt x="92" y="891"/>
                  </a:cubicBezTo>
                  <a:lnTo>
                    <a:pt x="46" y="891"/>
                  </a:lnTo>
                  <a:cubicBezTo>
                    <a:pt x="46" y="914"/>
                    <a:pt x="23" y="936"/>
                    <a:pt x="0" y="959"/>
                  </a:cubicBezTo>
                  <a:cubicBezTo>
                    <a:pt x="0" y="982"/>
                    <a:pt x="0" y="1005"/>
                    <a:pt x="0" y="1051"/>
                  </a:cubicBezTo>
                  <a:cubicBezTo>
                    <a:pt x="0" y="1073"/>
                    <a:pt x="46" y="1096"/>
                    <a:pt x="69" y="1119"/>
                  </a:cubicBezTo>
                  <a:lnTo>
                    <a:pt x="114" y="1119"/>
                  </a:lnTo>
                  <a:cubicBezTo>
                    <a:pt x="137" y="1142"/>
                    <a:pt x="183" y="1142"/>
                    <a:pt x="206" y="1142"/>
                  </a:cubicBezTo>
                  <a:cubicBezTo>
                    <a:pt x="251" y="1119"/>
                    <a:pt x="297" y="1119"/>
                    <a:pt x="343" y="1119"/>
                  </a:cubicBezTo>
                  <a:lnTo>
                    <a:pt x="365" y="1119"/>
                  </a:lnTo>
                  <a:cubicBezTo>
                    <a:pt x="365" y="1119"/>
                    <a:pt x="388" y="1142"/>
                    <a:pt x="411" y="1142"/>
                  </a:cubicBezTo>
                  <a:cubicBezTo>
                    <a:pt x="457" y="1142"/>
                    <a:pt x="502" y="1142"/>
                    <a:pt x="525" y="1119"/>
                  </a:cubicBezTo>
                  <a:cubicBezTo>
                    <a:pt x="571" y="1119"/>
                    <a:pt x="594" y="1119"/>
                    <a:pt x="617" y="1096"/>
                  </a:cubicBezTo>
                  <a:cubicBezTo>
                    <a:pt x="685" y="1073"/>
                    <a:pt x="753" y="1051"/>
                    <a:pt x="822" y="1028"/>
                  </a:cubicBezTo>
                  <a:cubicBezTo>
                    <a:pt x="845" y="1028"/>
                    <a:pt x="868" y="1005"/>
                    <a:pt x="913" y="1005"/>
                  </a:cubicBezTo>
                  <a:cubicBezTo>
                    <a:pt x="936" y="982"/>
                    <a:pt x="982" y="959"/>
                    <a:pt x="1027" y="936"/>
                  </a:cubicBezTo>
                  <a:cubicBezTo>
                    <a:pt x="1096" y="891"/>
                    <a:pt x="1164" y="868"/>
                    <a:pt x="1210" y="822"/>
                  </a:cubicBezTo>
                  <a:cubicBezTo>
                    <a:pt x="1324" y="754"/>
                    <a:pt x="1415" y="663"/>
                    <a:pt x="1484" y="571"/>
                  </a:cubicBezTo>
                  <a:cubicBezTo>
                    <a:pt x="1507" y="526"/>
                    <a:pt x="1530" y="480"/>
                    <a:pt x="1552" y="457"/>
                  </a:cubicBezTo>
                  <a:cubicBezTo>
                    <a:pt x="1552" y="434"/>
                    <a:pt x="1575" y="411"/>
                    <a:pt x="1575" y="389"/>
                  </a:cubicBezTo>
                  <a:cubicBezTo>
                    <a:pt x="1598" y="366"/>
                    <a:pt x="1598" y="343"/>
                    <a:pt x="1598" y="320"/>
                  </a:cubicBezTo>
                  <a:cubicBezTo>
                    <a:pt x="1621" y="297"/>
                    <a:pt x="1598" y="275"/>
                    <a:pt x="1598" y="252"/>
                  </a:cubicBezTo>
                  <a:cubicBezTo>
                    <a:pt x="1598" y="206"/>
                    <a:pt x="1575" y="183"/>
                    <a:pt x="1530" y="160"/>
                  </a:cubicBezTo>
                  <a:cubicBezTo>
                    <a:pt x="1552" y="138"/>
                    <a:pt x="1530" y="115"/>
                    <a:pt x="1530" y="92"/>
                  </a:cubicBezTo>
                  <a:cubicBezTo>
                    <a:pt x="1530" y="46"/>
                    <a:pt x="1507"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 name="Google Shape;9777;p58"/>
            <p:cNvSpPr/>
            <p:nvPr/>
          </p:nvSpPr>
          <p:spPr>
            <a:xfrm>
              <a:off x="6125871" y="3253392"/>
              <a:ext cx="31229" cy="8667"/>
            </a:xfrm>
            <a:custGeom>
              <a:avLst/>
              <a:gdLst/>
              <a:ahLst/>
              <a:cxnLst/>
              <a:rect l="l" t="t" r="r" b="b"/>
              <a:pathLst>
                <a:path w="663" h="184" extrusionOk="0">
                  <a:moveTo>
                    <a:pt x="138" y="1"/>
                  </a:moveTo>
                  <a:cubicBezTo>
                    <a:pt x="115" y="1"/>
                    <a:pt x="115" y="24"/>
                    <a:pt x="92" y="47"/>
                  </a:cubicBezTo>
                  <a:cubicBezTo>
                    <a:pt x="69" y="47"/>
                    <a:pt x="46" y="47"/>
                    <a:pt x="23" y="69"/>
                  </a:cubicBezTo>
                  <a:cubicBezTo>
                    <a:pt x="1" y="92"/>
                    <a:pt x="1" y="115"/>
                    <a:pt x="1" y="138"/>
                  </a:cubicBezTo>
                  <a:cubicBezTo>
                    <a:pt x="23" y="161"/>
                    <a:pt x="46" y="161"/>
                    <a:pt x="69" y="184"/>
                  </a:cubicBezTo>
                  <a:lnTo>
                    <a:pt x="115" y="184"/>
                  </a:lnTo>
                  <a:cubicBezTo>
                    <a:pt x="138" y="161"/>
                    <a:pt x="160" y="161"/>
                    <a:pt x="183" y="161"/>
                  </a:cubicBezTo>
                  <a:lnTo>
                    <a:pt x="594" y="161"/>
                  </a:lnTo>
                  <a:cubicBezTo>
                    <a:pt x="617" y="161"/>
                    <a:pt x="640" y="161"/>
                    <a:pt x="640" y="138"/>
                  </a:cubicBezTo>
                  <a:cubicBezTo>
                    <a:pt x="663" y="138"/>
                    <a:pt x="663" y="138"/>
                    <a:pt x="663" y="115"/>
                  </a:cubicBezTo>
                  <a:cubicBezTo>
                    <a:pt x="663" y="92"/>
                    <a:pt x="663" y="69"/>
                    <a:pt x="617" y="47"/>
                  </a:cubicBezTo>
                  <a:lnTo>
                    <a:pt x="275" y="47"/>
                  </a:lnTo>
                  <a:cubicBezTo>
                    <a:pt x="252" y="24"/>
                    <a:pt x="229" y="1"/>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 name="Google Shape;9778;p58"/>
            <p:cNvSpPr/>
            <p:nvPr/>
          </p:nvSpPr>
          <p:spPr>
            <a:xfrm>
              <a:off x="6174248" y="3070628"/>
              <a:ext cx="120488" cy="151670"/>
            </a:xfrm>
            <a:custGeom>
              <a:avLst/>
              <a:gdLst/>
              <a:ahLst/>
              <a:cxnLst/>
              <a:rect l="l" t="t" r="r" b="b"/>
              <a:pathLst>
                <a:path w="2558" h="3220" extrusionOk="0">
                  <a:moveTo>
                    <a:pt x="1096" y="1964"/>
                  </a:moveTo>
                  <a:cubicBezTo>
                    <a:pt x="1093" y="1964"/>
                    <a:pt x="1091" y="1964"/>
                    <a:pt x="1089" y="1964"/>
                  </a:cubicBezTo>
                  <a:lnTo>
                    <a:pt x="1089" y="1964"/>
                  </a:lnTo>
                  <a:cubicBezTo>
                    <a:pt x="1084" y="1971"/>
                    <a:pt x="1079" y="1979"/>
                    <a:pt x="1074" y="1986"/>
                  </a:cubicBezTo>
                  <a:lnTo>
                    <a:pt x="1096" y="1964"/>
                  </a:lnTo>
                  <a:close/>
                  <a:moveTo>
                    <a:pt x="2420" y="1"/>
                  </a:moveTo>
                  <a:cubicBezTo>
                    <a:pt x="2375" y="1"/>
                    <a:pt x="2329" y="24"/>
                    <a:pt x="2306" y="24"/>
                  </a:cubicBezTo>
                  <a:cubicBezTo>
                    <a:pt x="2238" y="24"/>
                    <a:pt x="2192" y="46"/>
                    <a:pt x="2146" y="69"/>
                  </a:cubicBezTo>
                  <a:cubicBezTo>
                    <a:pt x="2078" y="92"/>
                    <a:pt x="2009" y="138"/>
                    <a:pt x="1964" y="183"/>
                  </a:cubicBezTo>
                  <a:cubicBezTo>
                    <a:pt x="1895" y="229"/>
                    <a:pt x="1850" y="275"/>
                    <a:pt x="1804" y="320"/>
                  </a:cubicBezTo>
                  <a:cubicBezTo>
                    <a:pt x="1758" y="343"/>
                    <a:pt x="1735" y="366"/>
                    <a:pt x="1713" y="412"/>
                  </a:cubicBezTo>
                  <a:cubicBezTo>
                    <a:pt x="1690" y="434"/>
                    <a:pt x="1667" y="457"/>
                    <a:pt x="1644" y="480"/>
                  </a:cubicBezTo>
                  <a:cubicBezTo>
                    <a:pt x="1599" y="548"/>
                    <a:pt x="1553" y="594"/>
                    <a:pt x="1507" y="663"/>
                  </a:cubicBezTo>
                  <a:cubicBezTo>
                    <a:pt x="1439" y="777"/>
                    <a:pt x="1347" y="891"/>
                    <a:pt x="1302" y="1028"/>
                  </a:cubicBezTo>
                  <a:cubicBezTo>
                    <a:pt x="1279" y="1096"/>
                    <a:pt x="1233" y="1142"/>
                    <a:pt x="1210" y="1188"/>
                  </a:cubicBezTo>
                  <a:cubicBezTo>
                    <a:pt x="1188" y="1256"/>
                    <a:pt x="1165" y="1325"/>
                    <a:pt x="1119" y="1370"/>
                  </a:cubicBezTo>
                  <a:cubicBezTo>
                    <a:pt x="1074" y="1507"/>
                    <a:pt x="1005" y="1621"/>
                    <a:pt x="937" y="1735"/>
                  </a:cubicBezTo>
                  <a:cubicBezTo>
                    <a:pt x="891" y="1804"/>
                    <a:pt x="868" y="1872"/>
                    <a:pt x="822" y="1918"/>
                  </a:cubicBezTo>
                  <a:cubicBezTo>
                    <a:pt x="800" y="1986"/>
                    <a:pt x="754" y="2032"/>
                    <a:pt x="731" y="2101"/>
                  </a:cubicBezTo>
                  <a:cubicBezTo>
                    <a:pt x="685" y="2169"/>
                    <a:pt x="640" y="2238"/>
                    <a:pt x="617" y="2283"/>
                  </a:cubicBezTo>
                  <a:cubicBezTo>
                    <a:pt x="571" y="2352"/>
                    <a:pt x="526" y="2397"/>
                    <a:pt x="503" y="2443"/>
                  </a:cubicBezTo>
                  <a:cubicBezTo>
                    <a:pt x="480" y="2466"/>
                    <a:pt x="480" y="2489"/>
                    <a:pt x="457" y="2511"/>
                  </a:cubicBezTo>
                  <a:cubicBezTo>
                    <a:pt x="457" y="2534"/>
                    <a:pt x="434" y="2557"/>
                    <a:pt x="434" y="2580"/>
                  </a:cubicBezTo>
                  <a:cubicBezTo>
                    <a:pt x="434" y="2580"/>
                    <a:pt x="434" y="2557"/>
                    <a:pt x="434" y="2557"/>
                  </a:cubicBezTo>
                  <a:cubicBezTo>
                    <a:pt x="366" y="2671"/>
                    <a:pt x="275" y="2740"/>
                    <a:pt x="206" y="2831"/>
                  </a:cubicBezTo>
                  <a:cubicBezTo>
                    <a:pt x="183" y="2899"/>
                    <a:pt x="138" y="2945"/>
                    <a:pt x="92" y="2991"/>
                  </a:cubicBezTo>
                  <a:cubicBezTo>
                    <a:pt x="92" y="3014"/>
                    <a:pt x="69" y="3036"/>
                    <a:pt x="46" y="3059"/>
                  </a:cubicBezTo>
                  <a:cubicBezTo>
                    <a:pt x="24" y="3082"/>
                    <a:pt x="1" y="3128"/>
                    <a:pt x="1" y="3151"/>
                  </a:cubicBezTo>
                  <a:cubicBezTo>
                    <a:pt x="1" y="3173"/>
                    <a:pt x="1" y="3196"/>
                    <a:pt x="24" y="3196"/>
                  </a:cubicBezTo>
                  <a:cubicBezTo>
                    <a:pt x="46" y="3219"/>
                    <a:pt x="69" y="3219"/>
                    <a:pt x="92" y="3219"/>
                  </a:cubicBezTo>
                  <a:cubicBezTo>
                    <a:pt x="115" y="3196"/>
                    <a:pt x="115" y="3196"/>
                    <a:pt x="138" y="3173"/>
                  </a:cubicBezTo>
                  <a:cubicBezTo>
                    <a:pt x="138" y="3151"/>
                    <a:pt x="161" y="3151"/>
                    <a:pt x="161" y="3128"/>
                  </a:cubicBezTo>
                  <a:cubicBezTo>
                    <a:pt x="206" y="3105"/>
                    <a:pt x="229" y="3082"/>
                    <a:pt x="252" y="3036"/>
                  </a:cubicBezTo>
                  <a:cubicBezTo>
                    <a:pt x="275" y="2991"/>
                    <a:pt x="297" y="2968"/>
                    <a:pt x="343" y="2922"/>
                  </a:cubicBezTo>
                  <a:cubicBezTo>
                    <a:pt x="366" y="2877"/>
                    <a:pt x="389" y="2854"/>
                    <a:pt x="434" y="2808"/>
                  </a:cubicBezTo>
                  <a:cubicBezTo>
                    <a:pt x="480" y="2763"/>
                    <a:pt x="503" y="2717"/>
                    <a:pt x="549" y="2671"/>
                  </a:cubicBezTo>
                  <a:cubicBezTo>
                    <a:pt x="617" y="2603"/>
                    <a:pt x="685" y="2511"/>
                    <a:pt x="754" y="2420"/>
                  </a:cubicBezTo>
                  <a:cubicBezTo>
                    <a:pt x="777" y="2375"/>
                    <a:pt x="822" y="2329"/>
                    <a:pt x="868" y="2283"/>
                  </a:cubicBezTo>
                  <a:cubicBezTo>
                    <a:pt x="891" y="2215"/>
                    <a:pt x="937" y="2169"/>
                    <a:pt x="982" y="2123"/>
                  </a:cubicBezTo>
                  <a:cubicBezTo>
                    <a:pt x="1005" y="2078"/>
                    <a:pt x="1028" y="2032"/>
                    <a:pt x="1074" y="1986"/>
                  </a:cubicBezTo>
                  <a:cubicBezTo>
                    <a:pt x="1074" y="1967"/>
                    <a:pt x="1074" y="1964"/>
                    <a:pt x="1089" y="1964"/>
                  </a:cubicBezTo>
                  <a:lnTo>
                    <a:pt x="1089" y="1964"/>
                  </a:lnTo>
                  <a:cubicBezTo>
                    <a:pt x="1129" y="1903"/>
                    <a:pt x="1167" y="1842"/>
                    <a:pt x="1188" y="1781"/>
                  </a:cubicBezTo>
                  <a:cubicBezTo>
                    <a:pt x="1233" y="1735"/>
                    <a:pt x="1279" y="1667"/>
                    <a:pt x="1302" y="1598"/>
                  </a:cubicBezTo>
                  <a:cubicBezTo>
                    <a:pt x="1325" y="1553"/>
                    <a:pt x="1370" y="1507"/>
                    <a:pt x="1393" y="1439"/>
                  </a:cubicBezTo>
                  <a:cubicBezTo>
                    <a:pt x="1416" y="1393"/>
                    <a:pt x="1462" y="1325"/>
                    <a:pt x="1484" y="1256"/>
                  </a:cubicBezTo>
                  <a:cubicBezTo>
                    <a:pt x="1507" y="1210"/>
                    <a:pt x="1530" y="1165"/>
                    <a:pt x="1553" y="1119"/>
                  </a:cubicBezTo>
                  <a:cubicBezTo>
                    <a:pt x="1576" y="1073"/>
                    <a:pt x="1599" y="1028"/>
                    <a:pt x="1621" y="982"/>
                  </a:cubicBezTo>
                  <a:cubicBezTo>
                    <a:pt x="1690" y="914"/>
                    <a:pt x="1758" y="822"/>
                    <a:pt x="1804" y="754"/>
                  </a:cubicBezTo>
                  <a:cubicBezTo>
                    <a:pt x="1850" y="708"/>
                    <a:pt x="1895" y="663"/>
                    <a:pt x="1918" y="617"/>
                  </a:cubicBezTo>
                  <a:cubicBezTo>
                    <a:pt x="1964" y="571"/>
                    <a:pt x="2009" y="548"/>
                    <a:pt x="2032" y="526"/>
                  </a:cubicBezTo>
                  <a:cubicBezTo>
                    <a:pt x="2078" y="480"/>
                    <a:pt x="2123" y="457"/>
                    <a:pt x="2169" y="434"/>
                  </a:cubicBezTo>
                  <a:cubicBezTo>
                    <a:pt x="2215" y="389"/>
                    <a:pt x="2260" y="366"/>
                    <a:pt x="2329" y="343"/>
                  </a:cubicBezTo>
                  <a:cubicBezTo>
                    <a:pt x="2375" y="320"/>
                    <a:pt x="2420" y="320"/>
                    <a:pt x="2466" y="297"/>
                  </a:cubicBezTo>
                  <a:cubicBezTo>
                    <a:pt x="2489" y="297"/>
                    <a:pt x="2512" y="275"/>
                    <a:pt x="2512" y="252"/>
                  </a:cubicBezTo>
                  <a:cubicBezTo>
                    <a:pt x="2534" y="229"/>
                    <a:pt x="2534" y="206"/>
                    <a:pt x="2534" y="160"/>
                  </a:cubicBezTo>
                  <a:cubicBezTo>
                    <a:pt x="2534" y="160"/>
                    <a:pt x="2512" y="160"/>
                    <a:pt x="2512" y="138"/>
                  </a:cubicBezTo>
                  <a:cubicBezTo>
                    <a:pt x="2557" y="138"/>
                    <a:pt x="2557" y="115"/>
                    <a:pt x="2557" y="69"/>
                  </a:cubicBezTo>
                  <a:cubicBezTo>
                    <a:pt x="2557" y="46"/>
                    <a:pt x="2534" y="1"/>
                    <a:pt x="2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 name="Google Shape;9779;p58"/>
            <p:cNvSpPr/>
            <p:nvPr/>
          </p:nvSpPr>
          <p:spPr>
            <a:xfrm>
              <a:off x="5085094" y="3600689"/>
              <a:ext cx="425807" cy="96796"/>
            </a:xfrm>
            <a:custGeom>
              <a:avLst/>
              <a:gdLst/>
              <a:ahLst/>
              <a:cxnLst/>
              <a:rect l="l" t="t" r="r" b="b"/>
              <a:pathLst>
                <a:path w="9040" h="2055" extrusionOk="0">
                  <a:moveTo>
                    <a:pt x="1" y="1"/>
                  </a:moveTo>
                  <a:cubicBezTo>
                    <a:pt x="1" y="23"/>
                    <a:pt x="1" y="46"/>
                    <a:pt x="1" y="69"/>
                  </a:cubicBezTo>
                  <a:cubicBezTo>
                    <a:pt x="115" y="183"/>
                    <a:pt x="229" y="274"/>
                    <a:pt x="366" y="366"/>
                  </a:cubicBezTo>
                  <a:cubicBezTo>
                    <a:pt x="412" y="411"/>
                    <a:pt x="480" y="480"/>
                    <a:pt x="549" y="503"/>
                  </a:cubicBezTo>
                  <a:cubicBezTo>
                    <a:pt x="617" y="548"/>
                    <a:pt x="685" y="594"/>
                    <a:pt x="754" y="640"/>
                  </a:cubicBezTo>
                  <a:cubicBezTo>
                    <a:pt x="822" y="685"/>
                    <a:pt x="891" y="708"/>
                    <a:pt x="959" y="754"/>
                  </a:cubicBezTo>
                  <a:cubicBezTo>
                    <a:pt x="1028" y="799"/>
                    <a:pt x="1096" y="845"/>
                    <a:pt x="1165" y="891"/>
                  </a:cubicBezTo>
                  <a:cubicBezTo>
                    <a:pt x="1233" y="936"/>
                    <a:pt x="1302" y="959"/>
                    <a:pt x="1370" y="1005"/>
                  </a:cubicBezTo>
                  <a:cubicBezTo>
                    <a:pt x="1416" y="1028"/>
                    <a:pt x="1462" y="1050"/>
                    <a:pt x="1507" y="1073"/>
                  </a:cubicBezTo>
                  <a:cubicBezTo>
                    <a:pt x="1507" y="1096"/>
                    <a:pt x="1507" y="1119"/>
                    <a:pt x="1530" y="1142"/>
                  </a:cubicBezTo>
                  <a:cubicBezTo>
                    <a:pt x="1690" y="1233"/>
                    <a:pt x="1850" y="1324"/>
                    <a:pt x="2009" y="1393"/>
                  </a:cubicBezTo>
                  <a:cubicBezTo>
                    <a:pt x="2146" y="1461"/>
                    <a:pt x="2306" y="1507"/>
                    <a:pt x="2466" y="1553"/>
                  </a:cubicBezTo>
                  <a:cubicBezTo>
                    <a:pt x="2626" y="1621"/>
                    <a:pt x="2785" y="1667"/>
                    <a:pt x="2945" y="1712"/>
                  </a:cubicBezTo>
                  <a:cubicBezTo>
                    <a:pt x="3036" y="1735"/>
                    <a:pt x="3105" y="1758"/>
                    <a:pt x="3196" y="1758"/>
                  </a:cubicBezTo>
                  <a:cubicBezTo>
                    <a:pt x="3242" y="1781"/>
                    <a:pt x="3288" y="1781"/>
                    <a:pt x="3356" y="1804"/>
                  </a:cubicBezTo>
                  <a:cubicBezTo>
                    <a:pt x="3356" y="1827"/>
                    <a:pt x="3379" y="1849"/>
                    <a:pt x="3402" y="1849"/>
                  </a:cubicBezTo>
                  <a:cubicBezTo>
                    <a:pt x="3424" y="1849"/>
                    <a:pt x="3470" y="1849"/>
                    <a:pt x="3493" y="1872"/>
                  </a:cubicBezTo>
                  <a:lnTo>
                    <a:pt x="3516" y="1872"/>
                  </a:lnTo>
                  <a:cubicBezTo>
                    <a:pt x="3539" y="1872"/>
                    <a:pt x="3584" y="1895"/>
                    <a:pt x="3630" y="1895"/>
                  </a:cubicBezTo>
                  <a:cubicBezTo>
                    <a:pt x="3721" y="1918"/>
                    <a:pt x="3790" y="1918"/>
                    <a:pt x="3881" y="1941"/>
                  </a:cubicBezTo>
                  <a:lnTo>
                    <a:pt x="3972" y="1941"/>
                  </a:lnTo>
                  <a:cubicBezTo>
                    <a:pt x="4109" y="1964"/>
                    <a:pt x="4246" y="1986"/>
                    <a:pt x="4383" y="2009"/>
                  </a:cubicBezTo>
                  <a:cubicBezTo>
                    <a:pt x="4543" y="2032"/>
                    <a:pt x="4726" y="2032"/>
                    <a:pt x="4885" y="2032"/>
                  </a:cubicBezTo>
                  <a:lnTo>
                    <a:pt x="5159" y="2055"/>
                  </a:lnTo>
                  <a:cubicBezTo>
                    <a:pt x="5251" y="2055"/>
                    <a:pt x="5342" y="2055"/>
                    <a:pt x="5410" y="2032"/>
                  </a:cubicBezTo>
                  <a:lnTo>
                    <a:pt x="5821" y="2032"/>
                  </a:lnTo>
                  <a:cubicBezTo>
                    <a:pt x="5821" y="2032"/>
                    <a:pt x="5844" y="2009"/>
                    <a:pt x="5844" y="2009"/>
                  </a:cubicBezTo>
                  <a:cubicBezTo>
                    <a:pt x="5867" y="2032"/>
                    <a:pt x="5890" y="2032"/>
                    <a:pt x="5912" y="2032"/>
                  </a:cubicBezTo>
                  <a:cubicBezTo>
                    <a:pt x="5928" y="2040"/>
                    <a:pt x="5945" y="2042"/>
                    <a:pt x="5964" y="2042"/>
                  </a:cubicBezTo>
                  <a:cubicBezTo>
                    <a:pt x="6001" y="2042"/>
                    <a:pt x="6042" y="2032"/>
                    <a:pt x="6072" y="2032"/>
                  </a:cubicBezTo>
                  <a:cubicBezTo>
                    <a:pt x="6095" y="2032"/>
                    <a:pt x="6141" y="2009"/>
                    <a:pt x="6164" y="2009"/>
                  </a:cubicBezTo>
                  <a:cubicBezTo>
                    <a:pt x="6232" y="1986"/>
                    <a:pt x="6323" y="1986"/>
                    <a:pt x="6392" y="1964"/>
                  </a:cubicBezTo>
                  <a:cubicBezTo>
                    <a:pt x="6415" y="1964"/>
                    <a:pt x="6437" y="1941"/>
                    <a:pt x="6483" y="1941"/>
                  </a:cubicBezTo>
                  <a:cubicBezTo>
                    <a:pt x="6529" y="1941"/>
                    <a:pt x="6597" y="1918"/>
                    <a:pt x="6666" y="1895"/>
                  </a:cubicBezTo>
                  <a:cubicBezTo>
                    <a:pt x="6757" y="1872"/>
                    <a:pt x="6825" y="1849"/>
                    <a:pt x="6917" y="1827"/>
                  </a:cubicBezTo>
                  <a:cubicBezTo>
                    <a:pt x="6985" y="1804"/>
                    <a:pt x="7077" y="1781"/>
                    <a:pt x="7145" y="1758"/>
                  </a:cubicBezTo>
                  <a:cubicBezTo>
                    <a:pt x="7236" y="1735"/>
                    <a:pt x="7305" y="1690"/>
                    <a:pt x="7396" y="1667"/>
                  </a:cubicBezTo>
                  <a:cubicBezTo>
                    <a:pt x="7556" y="1598"/>
                    <a:pt x="7716" y="1530"/>
                    <a:pt x="7875" y="1439"/>
                  </a:cubicBezTo>
                  <a:cubicBezTo>
                    <a:pt x="8058" y="1370"/>
                    <a:pt x="8218" y="1256"/>
                    <a:pt x="8378" y="1142"/>
                  </a:cubicBezTo>
                  <a:cubicBezTo>
                    <a:pt x="8469" y="1096"/>
                    <a:pt x="8560" y="1028"/>
                    <a:pt x="8651" y="982"/>
                  </a:cubicBezTo>
                  <a:cubicBezTo>
                    <a:pt x="8697" y="959"/>
                    <a:pt x="8743" y="914"/>
                    <a:pt x="8788" y="891"/>
                  </a:cubicBezTo>
                  <a:cubicBezTo>
                    <a:pt x="8788" y="868"/>
                    <a:pt x="8811" y="868"/>
                    <a:pt x="8834" y="845"/>
                  </a:cubicBezTo>
                  <a:cubicBezTo>
                    <a:pt x="8834" y="845"/>
                    <a:pt x="8857" y="845"/>
                    <a:pt x="8857" y="822"/>
                  </a:cubicBezTo>
                  <a:cubicBezTo>
                    <a:pt x="8880" y="822"/>
                    <a:pt x="8880" y="799"/>
                    <a:pt x="8903" y="799"/>
                  </a:cubicBezTo>
                  <a:cubicBezTo>
                    <a:pt x="8925" y="777"/>
                    <a:pt x="8925" y="777"/>
                    <a:pt x="8925" y="754"/>
                  </a:cubicBezTo>
                  <a:cubicBezTo>
                    <a:pt x="8925" y="731"/>
                    <a:pt x="8925" y="708"/>
                    <a:pt x="8925" y="685"/>
                  </a:cubicBezTo>
                  <a:cubicBezTo>
                    <a:pt x="8925" y="685"/>
                    <a:pt x="8903" y="685"/>
                    <a:pt x="8903" y="662"/>
                  </a:cubicBezTo>
                  <a:cubicBezTo>
                    <a:pt x="8925" y="662"/>
                    <a:pt x="8925" y="662"/>
                    <a:pt x="8948" y="640"/>
                  </a:cubicBezTo>
                  <a:cubicBezTo>
                    <a:pt x="8948" y="640"/>
                    <a:pt x="8971" y="617"/>
                    <a:pt x="8971" y="617"/>
                  </a:cubicBezTo>
                  <a:cubicBezTo>
                    <a:pt x="8994" y="617"/>
                    <a:pt x="8994" y="594"/>
                    <a:pt x="8994" y="594"/>
                  </a:cubicBezTo>
                  <a:cubicBezTo>
                    <a:pt x="9017" y="594"/>
                    <a:pt x="9017" y="571"/>
                    <a:pt x="9040" y="548"/>
                  </a:cubicBezTo>
                  <a:cubicBezTo>
                    <a:pt x="9040" y="503"/>
                    <a:pt x="9040" y="480"/>
                    <a:pt x="9040" y="457"/>
                  </a:cubicBezTo>
                  <a:cubicBezTo>
                    <a:pt x="9017" y="434"/>
                    <a:pt x="9017" y="411"/>
                    <a:pt x="8994" y="411"/>
                  </a:cubicBezTo>
                  <a:cubicBezTo>
                    <a:pt x="8977" y="378"/>
                    <a:pt x="8936" y="357"/>
                    <a:pt x="8897" y="357"/>
                  </a:cubicBezTo>
                  <a:cubicBezTo>
                    <a:pt x="8883" y="357"/>
                    <a:pt x="8869" y="360"/>
                    <a:pt x="8857" y="366"/>
                  </a:cubicBezTo>
                  <a:cubicBezTo>
                    <a:pt x="8811" y="389"/>
                    <a:pt x="8743" y="411"/>
                    <a:pt x="8697" y="457"/>
                  </a:cubicBezTo>
                  <a:cubicBezTo>
                    <a:pt x="8651" y="480"/>
                    <a:pt x="8583" y="526"/>
                    <a:pt x="8537" y="571"/>
                  </a:cubicBezTo>
                  <a:cubicBezTo>
                    <a:pt x="8492" y="617"/>
                    <a:pt x="8423" y="662"/>
                    <a:pt x="8355" y="685"/>
                  </a:cubicBezTo>
                  <a:cubicBezTo>
                    <a:pt x="8309" y="731"/>
                    <a:pt x="8241" y="777"/>
                    <a:pt x="8172" y="799"/>
                  </a:cubicBezTo>
                  <a:cubicBezTo>
                    <a:pt x="8058" y="868"/>
                    <a:pt x="7921" y="914"/>
                    <a:pt x="7784" y="982"/>
                  </a:cubicBezTo>
                  <a:cubicBezTo>
                    <a:pt x="7670" y="1028"/>
                    <a:pt x="7556" y="1096"/>
                    <a:pt x="7419" y="1142"/>
                  </a:cubicBezTo>
                  <a:cubicBezTo>
                    <a:pt x="7373" y="1165"/>
                    <a:pt x="7305" y="1187"/>
                    <a:pt x="7236" y="1210"/>
                  </a:cubicBezTo>
                  <a:cubicBezTo>
                    <a:pt x="7168" y="1233"/>
                    <a:pt x="7099" y="1256"/>
                    <a:pt x="7031" y="1279"/>
                  </a:cubicBezTo>
                  <a:cubicBezTo>
                    <a:pt x="6894" y="1324"/>
                    <a:pt x="6734" y="1370"/>
                    <a:pt x="6574" y="1416"/>
                  </a:cubicBezTo>
                  <a:cubicBezTo>
                    <a:pt x="6506" y="1439"/>
                    <a:pt x="6437" y="1439"/>
                    <a:pt x="6369" y="1461"/>
                  </a:cubicBezTo>
                  <a:cubicBezTo>
                    <a:pt x="6300" y="1484"/>
                    <a:pt x="6209" y="1484"/>
                    <a:pt x="6141" y="1507"/>
                  </a:cubicBezTo>
                  <a:cubicBezTo>
                    <a:pt x="6004" y="1530"/>
                    <a:pt x="5890" y="1553"/>
                    <a:pt x="5753" y="1575"/>
                  </a:cubicBezTo>
                  <a:cubicBezTo>
                    <a:pt x="5661" y="1598"/>
                    <a:pt x="5593" y="1598"/>
                    <a:pt x="5524" y="1598"/>
                  </a:cubicBezTo>
                  <a:cubicBezTo>
                    <a:pt x="5433" y="1621"/>
                    <a:pt x="5365" y="1621"/>
                    <a:pt x="5273" y="1621"/>
                  </a:cubicBezTo>
                  <a:cubicBezTo>
                    <a:pt x="5114" y="1644"/>
                    <a:pt x="4954" y="1644"/>
                    <a:pt x="4794" y="1644"/>
                  </a:cubicBezTo>
                  <a:lnTo>
                    <a:pt x="4292" y="1644"/>
                  </a:lnTo>
                  <a:cubicBezTo>
                    <a:pt x="4132" y="1621"/>
                    <a:pt x="3972" y="1621"/>
                    <a:pt x="3813" y="1598"/>
                  </a:cubicBezTo>
                  <a:lnTo>
                    <a:pt x="3767" y="1598"/>
                  </a:lnTo>
                  <a:cubicBezTo>
                    <a:pt x="3493" y="1553"/>
                    <a:pt x="3219" y="1507"/>
                    <a:pt x="2945" y="1439"/>
                  </a:cubicBezTo>
                  <a:cubicBezTo>
                    <a:pt x="2808" y="1393"/>
                    <a:pt x="2671" y="1370"/>
                    <a:pt x="2534" y="1324"/>
                  </a:cubicBezTo>
                  <a:cubicBezTo>
                    <a:pt x="2375" y="1279"/>
                    <a:pt x="2238" y="1233"/>
                    <a:pt x="2101" y="1165"/>
                  </a:cubicBezTo>
                  <a:cubicBezTo>
                    <a:pt x="2009" y="1142"/>
                    <a:pt x="1918" y="1096"/>
                    <a:pt x="1827" y="1050"/>
                  </a:cubicBezTo>
                  <a:cubicBezTo>
                    <a:pt x="1758" y="1005"/>
                    <a:pt x="1667" y="982"/>
                    <a:pt x="1576" y="936"/>
                  </a:cubicBezTo>
                  <a:cubicBezTo>
                    <a:pt x="1462" y="891"/>
                    <a:pt x="1370" y="845"/>
                    <a:pt x="1256" y="799"/>
                  </a:cubicBezTo>
                  <a:cubicBezTo>
                    <a:pt x="1210" y="777"/>
                    <a:pt x="1165" y="754"/>
                    <a:pt x="1119" y="708"/>
                  </a:cubicBezTo>
                  <a:cubicBezTo>
                    <a:pt x="1073" y="685"/>
                    <a:pt x="1028" y="662"/>
                    <a:pt x="959" y="640"/>
                  </a:cubicBezTo>
                  <a:cubicBezTo>
                    <a:pt x="868" y="571"/>
                    <a:pt x="777" y="503"/>
                    <a:pt x="663" y="457"/>
                  </a:cubicBezTo>
                  <a:cubicBezTo>
                    <a:pt x="617" y="434"/>
                    <a:pt x="571" y="411"/>
                    <a:pt x="526" y="366"/>
                  </a:cubicBezTo>
                  <a:cubicBezTo>
                    <a:pt x="480" y="343"/>
                    <a:pt x="434" y="297"/>
                    <a:pt x="389" y="274"/>
                  </a:cubicBezTo>
                  <a:cubicBezTo>
                    <a:pt x="343" y="252"/>
                    <a:pt x="297" y="206"/>
                    <a:pt x="275" y="183"/>
                  </a:cubicBezTo>
                  <a:cubicBezTo>
                    <a:pt x="206" y="115"/>
                    <a:pt x="138" y="69"/>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 name="Google Shape;9780;p58"/>
            <p:cNvSpPr/>
            <p:nvPr/>
          </p:nvSpPr>
          <p:spPr>
            <a:xfrm>
              <a:off x="5660336" y="3234079"/>
              <a:ext cx="498910" cy="501123"/>
            </a:xfrm>
            <a:custGeom>
              <a:avLst/>
              <a:gdLst/>
              <a:ahLst/>
              <a:cxnLst/>
              <a:rect l="l" t="t" r="r" b="b"/>
              <a:pathLst>
                <a:path w="10592" h="10639" extrusionOk="0">
                  <a:moveTo>
                    <a:pt x="5455" y="0"/>
                  </a:moveTo>
                  <a:cubicBezTo>
                    <a:pt x="5410" y="0"/>
                    <a:pt x="5364" y="46"/>
                    <a:pt x="5364" y="91"/>
                  </a:cubicBezTo>
                  <a:cubicBezTo>
                    <a:pt x="5341" y="114"/>
                    <a:pt x="5364" y="137"/>
                    <a:pt x="5364" y="160"/>
                  </a:cubicBezTo>
                  <a:cubicBezTo>
                    <a:pt x="5387" y="183"/>
                    <a:pt x="5410" y="206"/>
                    <a:pt x="5433" y="228"/>
                  </a:cubicBezTo>
                  <a:cubicBezTo>
                    <a:pt x="5547" y="228"/>
                    <a:pt x="5638" y="251"/>
                    <a:pt x="5752" y="251"/>
                  </a:cubicBezTo>
                  <a:lnTo>
                    <a:pt x="5775" y="251"/>
                  </a:lnTo>
                  <a:cubicBezTo>
                    <a:pt x="5889" y="274"/>
                    <a:pt x="6003" y="297"/>
                    <a:pt x="6117" y="320"/>
                  </a:cubicBezTo>
                  <a:lnTo>
                    <a:pt x="6140" y="320"/>
                  </a:lnTo>
                  <a:cubicBezTo>
                    <a:pt x="6163" y="320"/>
                    <a:pt x="6186" y="320"/>
                    <a:pt x="6209" y="342"/>
                  </a:cubicBezTo>
                  <a:cubicBezTo>
                    <a:pt x="6346" y="365"/>
                    <a:pt x="6483" y="411"/>
                    <a:pt x="6620" y="434"/>
                  </a:cubicBezTo>
                  <a:cubicBezTo>
                    <a:pt x="6711" y="479"/>
                    <a:pt x="6779" y="502"/>
                    <a:pt x="6871" y="525"/>
                  </a:cubicBezTo>
                  <a:lnTo>
                    <a:pt x="6893" y="525"/>
                  </a:lnTo>
                  <a:cubicBezTo>
                    <a:pt x="6962" y="571"/>
                    <a:pt x="7053" y="594"/>
                    <a:pt x="7145" y="639"/>
                  </a:cubicBezTo>
                  <a:cubicBezTo>
                    <a:pt x="7167" y="639"/>
                    <a:pt x="7190" y="639"/>
                    <a:pt x="7213" y="662"/>
                  </a:cubicBezTo>
                  <a:cubicBezTo>
                    <a:pt x="7236" y="662"/>
                    <a:pt x="7236" y="662"/>
                    <a:pt x="7259" y="685"/>
                  </a:cubicBezTo>
                  <a:cubicBezTo>
                    <a:pt x="7624" y="845"/>
                    <a:pt x="7966" y="1050"/>
                    <a:pt x="8286" y="1301"/>
                  </a:cubicBezTo>
                  <a:cubicBezTo>
                    <a:pt x="8377" y="1370"/>
                    <a:pt x="8468" y="1438"/>
                    <a:pt x="8560" y="1529"/>
                  </a:cubicBezTo>
                  <a:cubicBezTo>
                    <a:pt x="8583" y="1552"/>
                    <a:pt x="8628" y="1575"/>
                    <a:pt x="8651" y="1598"/>
                  </a:cubicBezTo>
                  <a:cubicBezTo>
                    <a:pt x="8674" y="1621"/>
                    <a:pt x="8697" y="1644"/>
                    <a:pt x="8720" y="1666"/>
                  </a:cubicBezTo>
                  <a:cubicBezTo>
                    <a:pt x="8788" y="1735"/>
                    <a:pt x="8856" y="1803"/>
                    <a:pt x="8925" y="1872"/>
                  </a:cubicBezTo>
                  <a:cubicBezTo>
                    <a:pt x="9016" y="1986"/>
                    <a:pt x="9130" y="2100"/>
                    <a:pt x="9222" y="2237"/>
                  </a:cubicBezTo>
                  <a:cubicBezTo>
                    <a:pt x="9222" y="2214"/>
                    <a:pt x="9222" y="2214"/>
                    <a:pt x="9222" y="2214"/>
                  </a:cubicBezTo>
                  <a:cubicBezTo>
                    <a:pt x="9473" y="2557"/>
                    <a:pt x="9701" y="2922"/>
                    <a:pt x="9884" y="3333"/>
                  </a:cubicBezTo>
                  <a:cubicBezTo>
                    <a:pt x="9998" y="3652"/>
                    <a:pt x="10112" y="3972"/>
                    <a:pt x="10180" y="4291"/>
                  </a:cubicBezTo>
                  <a:cubicBezTo>
                    <a:pt x="10203" y="4405"/>
                    <a:pt x="10203" y="4520"/>
                    <a:pt x="10226" y="4634"/>
                  </a:cubicBezTo>
                  <a:cubicBezTo>
                    <a:pt x="10294" y="5067"/>
                    <a:pt x="10294" y="5524"/>
                    <a:pt x="10226" y="5958"/>
                  </a:cubicBezTo>
                  <a:cubicBezTo>
                    <a:pt x="10158" y="6414"/>
                    <a:pt x="10043" y="6848"/>
                    <a:pt x="9861" y="7259"/>
                  </a:cubicBezTo>
                  <a:cubicBezTo>
                    <a:pt x="9868" y="7259"/>
                    <a:pt x="9873" y="7256"/>
                    <a:pt x="9876" y="7253"/>
                  </a:cubicBezTo>
                  <a:lnTo>
                    <a:pt x="9876" y="7253"/>
                  </a:lnTo>
                  <a:cubicBezTo>
                    <a:pt x="9717" y="7635"/>
                    <a:pt x="9491" y="8017"/>
                    <a:pt x="9222" y="8354"/>
                  </a:cubicBezTo>
                  <a:cubicBezTo>
                    <a:pt x="8948" y="8697"/>
                    <a:pt x="8651" y="9016"/>
                    <a:pt x="8309" y="9290"/>
                  </a:cubicBezTo>
                  <a:cubicBezTo>
                    <a:pt x="7966" y="9541"/>
                    <a:pt x="7601" y="9747"/>
                    <a:pt x="7213" y="9929"/>
                  </a:cubicBezTo>
                  <a:cubicBezTo>
                    <a:pt x="6802" y="10089"/>
                    <a:pt x="6346" y="10226"/>
                    <a:pt x="5912" y="10271"/>
                  </a:cubicBezTo>
                  <a:cubicBezTo>
                    <a:pt x="5684" y="10306"/>
                    <a:pt x="5461" y="10323"/>
                    <a:pt x="5239" y="10323"/>
                  </a:cubicBezTo>
                  <a:cubicBezTo>
                    <a:pt x="5016" y="10323"/>
                    <a:pt x="4794" y="10306"/>
                    <a:pt x="4565" y="10271"/>
                  </a:cubicBezTo>
                  <a:cubicBezTo>
                    <a:pt x="4132" y="10226"/>
                    <a:pt x="3698" y="10112"/>
                    <a:pt x="3310" y="9929"/>
                  </a:cubicBezTo>
                  <a:cubicBezTo>
                    <a:pt x="3082" y="9838"/>
                    <a:pt x="2876" y="9724"/>
                    <a:pt x="2671" y="9610"/>
                  </a:cubicBezTo>
                  <a:cubicBezTo>
                    <a:pt x="2488" y="9495"/>
                    <a:pt x="2306" y="9381"/>
                    <a:pt x="2146" y="9244"/>
                  </a:cubicBezTo>
                  <a:cubicBezTo>
                    <a:pt x="1788" y="8976"/>
                    <a:pt x="1474" y="8664"/>
                    <a:pt x="1204" y="8308"/>
                  </a:cubicBezTo>
                  <a:lnTo>
                    <a:pt x="1204" y="8308"/>
                  </a:lnTo>
                  <a:cubicBezTo>
                    <a:pt x="1206" y="8308"/>
                    <a:pt x="1208" y="8309"/>
                    <a:pt x="1210" y="8309"/>
                  </a:cubicBezTo>
                  <a:cubicBezTo>
                    <a:pt x="1050" y="8126"/>
                    <a:pt x="913" y="7920"/>
                    <a:pt x="799" y="7715"/>
                  </a:cubicBezTo>
                  <a:cubicBezTo>
                    <a:pt x="753" y="7624"/>
                    <a:pt x="708" y="7532"/>
                    <a:pt x="639" y="7441"/>
                  </a:cubicBezTo>
                  <a:cubicBezTo>
                    <a:pt x="594" y="7327"/>
                    <a:pt x="548" y="7213"/>
                    <a:pt x="480" y="7099"/>
                  </a:cubicBezTo>
                  <a:lnTo>
                    <a:pt x="480" y="7099"/>
                  </a:lnTo>
                  <a:lnTo>
                    <a:pt x="502" y="7122"/>
                  </a:lnTo>
                  <a:cubicBezTo>
                    <a:pt x="502" y="7099"/>
                    <a:pt x="480" y="7099"/>
                    <a:pt x="480" y="7099"/>
                  </a:cubicBezTo>
                  <a:lnTo>
                    <a:pt x="480" y="7099"/>
                  </a:lnTo>
                  <a:cubicBezTo>
                    <a:pt x="480" y="7099"/>
                    <a:pt x="480" y="7099"/>
                    <a:pt x="480" y="7099"/>
                  </a:cubicBezTo>
                  <a:cubicBezTo>
                    <a:pt x="457" y="7007"/>
                    <a:pt x="411" y="6916"/>
                    <a:pt x="388" y="6825"/>
                  </a:cubicBezTo>
                  <a:cubicBezTo>
                    <a:pt x="343" y="6734"/>
                    <a:pt x="320" y="6642"/>
                    <a:pt x="297" y="6551"/>
                  </a:cubicBezTo>
                  <a:cubicBezTo>
                    <a:pt x="228" y="6346"/>
                    <a:pt x="183" y="6163"/>
                    <a:pt x="160" y="5958"/>
                  </a:cubicBezTo>
                  <a:cubicBezTo>
                    <a:pt x="160" y="5926"/>
                    <a:pt x="160" y="5908"/>
                    <a:pt x="160" y="5889"/>
                  </a:cubicBezTo>
                  <a:cubicBezTo>
                    <a:pt x="137" y="5843"/>
                    <a:pt x="137" y="5798"/>
                    <a:pt x="137" y="5752"/>
                  </a:cubicBezTo>
                  <a:cubicBezTo>
                    <a:pt x="137" y="5729"/>
                    <a:pt x="137" y="5684"/>
                    <a:pt x="137" y="5661"/>
                  </a:cubicBezTo>
                  <a:cubicBezTo>
                    <a:pt x="114" y="5592"/>
                    <a:pt x="114" y="5524"/>
                    <a:pt x="114" y="5455"/>
                  </a:cubicBezTo>
                  <a:cubicBezTo>
                    <a:pt x="114" y="5433"/>
                    <a:pt x="92" y="5410"/>
                    <a:pt x="69" y="5410"/>
                  </a:cubicBezTo>
                  <a:cubicBezTo>
                    <a:pt x="46" y="5410"/>
                    <a:pt x="0" y="5433"/>
                    <a:pt x="23" y="5455"/>
                  </a:cubicBezTo>
                  <a:cubicBezTo>
                    <a:pt x="23" y="5569"/>
                    <a:pt x="23" y="5661"/>
                    <a:pt x="23" y="5775"/>
                  </a:cubicBezTo>
                  <a:cubicBezTo>
                    <a:pt x="46" y="5889"/>
                    <a:pt x="46" y="6003"/>
                    <a:pt x="69" y="6140"/>
                  </a:cubicBezTo>
                  <a:cubicBezTo>
                    <a:pt x="92" y="6231"/>
                    <a:pt x="114" y="6346"/>
                    <a:pt x="114" y="6460"/>
                  </a:cubicBezTo>
                  <a:cubicBezTo>
                    <a:pt x="137" y="6574"/>
                    <a:pt x="160" y="6688"/>
                    <a:pt x="183" y="6779"/>
                  </a:cubicBezTo>
                  <a:cubicBezTo>
                    <a:pt x="206" y="6848"/>
                    <a:pt x="228" y="6893"/>
                    <a:pt x="251" y="6962"/>
                  </a:cubicBezTo>
                  <a:cubicBezTo>
                    <a:pt x="251" y="7030"/>
                    <a:pt x="274" y="7076"/>
                    <a:pt x="297" y="7144"/>
                  </a:cubicBezTo>
                  <a:cubicBezTo>
                    <a:pt x="320" y="7190"/>
                    <a:pt x="320" y="7236"/>
                    <a:pt x="343" y="7281"/>
                  </a:cubicBezTo>
                  <a:cubicBezTo>
                    <a:pt x="365" y="7350"/>
                    <a:pt x="388" y="7418"/>
                    <a:pt x="411" y="7464"/>
                  </a:cubicBezTo>
                  <a:cubicBezTo>
                    <a:pt x="502" y="7669"/>
                    <a:pt x="594" y="7875"/>
                    <a:pt x="708" y="8080"/>
                  </a:cubicBezTo>
                  <a:cubicBezTo>
                    <a:pt x="1164" y="8856"/>
                    <a:pt x="1849" y="9495"/>
                    <a:pt x="2625" y="9952"/>
                  </a:cubicBezTo>
                  <a:cubicBezTo>
                    <a:pt x="3431" y="10409"/>
                    <a:pt x="4341" y="10638"/>
                    <a:pt x="5256" y="10638"/>
                  </a:cubicBezTo>
                  <a:cubicBezTo>
                    <a:pt x="5300" y="10638"/>
                    <a:pt x="5343" y="10638"/>
                    <a:pt x="5387" y="10637"/>
                  </a:cubicBezTo>
                  <a:cubicBezTo>
                    <a:pt x="5615" y="10637"/>
                    <a:pt x="5866" y="10614"/>
                    <a:pt x="6095" y="10568"/>
                  </a:cubicBezTo>
                  <a:cubicBezTo>
                    <a:pt x="6323" y="10545"/>
                    <a:pt x="6528" y="10477"/>
                    <a:pt x="6734" y="10431"/>
                  </a:cubicBezTo>
                  <a:cubicBezTo>
                    <a:pt x="7167" y="10294"/>
                    <a:pt x="7601" y="10112"/>
                    <a:pt x="7989" y="9883"/>
                  </a:cubicBezTo>
                  <a:cubicBezTo>
                    <a:pt x="8377" y="9655"/>
                    <a:pt x="8742" y="9358"/>
                    <a:pt x="9085" y="9016"/>
                  </a:cubicBezTo>
                  <a:cubicBezTo>
                    <a:pt x="9404" y="8697"/>
                    <a:pt x="9678" y="8331"/>
                    <a:pt x="9906" y="7920"/>
                  </a:cubicBezTo>
                  <a:cubicBezTo>
                    <a:pt x="10112" y="7532"/>
                    <a:pt x="10294" y="7122"/>
                    <a:pt x="10409" y="6688"/>
                  </a:cubicBezTo>
                  <a:cubicBezTo>
                    <a:pt x="10523" y="6231"/>
                    <a:pt x="10591" y="5775"/>
                    <a:pt x="10591" y="5318"/>
                  </a:cubicBezTo>
                  <a:cubicBezTo>
                    <a:pt x="10591" y="4930"/>
                    <a:pt x="10546" y="4565"/>
                    <a:pt x="10477" y="4200"/>
                  </a:cubicBezTo>
                  <a:cubicBezTo>
                    <a:pt x="10363" y="3607"/>
                    <a:pt x="10135" y="3036"/>
                    <a:pt x="9815" y="2511"/>
                  </a:cubicBezTo>
                  <a:cubicBezTo>
                    <a:pt x="9678" y="2283"/>
                    <a:pt x="9518" y="2077"/>
                    <a:pt x="9359" y="1895"/>
                  </a:cubicBezTo>
                  <a:cubicBezTo>
                    <a:pt x="9290" y="1780"/>
                    <a:pt x="9176" y="1689"/>
                    <a:pt x="9085" y="1575"/>
                  </a:cubicBezTo>
                  <a:cubicBezTo>
                    <a:pt x="9039" y="1529"/>
                    <a:pt x="8993" y="1484"/>
                    <a:pt x="8948" y="1438"/>
                  </a:cubicBezTo>
                  <a:cubicBezTo>
                    <a:pt x="8925" y="1415"/>
                    <a:pt x="8879" y="1392"/>
                    <a:pt x="8856" y="1370"/>
                  </a:cubicBezTo>
                  <a:cubicBezTo>
                    <a:pt x="8856" y="1347"/>
                    <a:pt x="8834" y="1347"/>
                    <a:pt x="8834" y="1324"/>
                  </a:cubicBezTo>
                  <a:cubicBezTo>
                    <a:pt x="8811" y="1324"/>
                    <a:pt x="8788" y="1301"/>
                    <a:pt x="8788" y="1301"/>
                  </a:cubicBezTo>
                  <a:cubicBezTo>
                    <a:pt x="8560" y="1096"/>
                    <a:pt x="8309" y="913"/>
                    <a:pt x="8058" y="776"/>
                  </a:cubicBezTo>
                  <a:cubicBezTo>
                    <a:pt x="7852" y="616"/>
                    <a:pt x="7624" y="502"/>
                    <a:pt x="7373" y="411"/>
                  </a:cubicBezTo>
                  <a:cubicBezTo>
                    <a:pt x="7350" y="388"/>
                    <a:pt x="7350" y="388"/>
                    <a:pt x="7327" y="388"/>
                  </a:cubicBezTo>
                  <a:cubicBezTo>
                    <a:pt x="7213" y="342"/>
                    <a:pt x="7099" y="297"/>
                    <a:pt x="6962" y="251"/>
                  </a:cubicBezTo>
                  <a:lnTo>
                    <a:pt x="6939" y="251"/>
                  </a:lnTo>
                  <a:cubicBezTo>
                    <a:pt x="6871" y="228"/>
                    <a:pt x="6779" y="183"/>
                    <a:pt x="6711" y="160"/>
                  </a:cubicBezTo>
                  <a:lnTo>
                    <a:pt x="6688" y="160"/>
                  </a:lnTo>
                  <a:cubicBezTo>
                    <a:pt x="6551" y="137"/>
                    <a:pt x="6414" y="91"/>
                    <a:pt x="6300" y="91"/>
                  </a:cubicBezTo>
                  <a:cubicBezTo>
                    <a:pt x="6277" y="69"/>
                    <a:pt x="6277" y="69"/>
                    <a:pt x="6254" y="69"/>
                  </a:cubicBezTo>
                  <a:lnTo>
                    <a:pt x="6186" y="69"/>
                  </a:lnTo>
                  <a:cubicBezTo>
                    <a:pt x="6117" y="46"/>
                    <a:pt x="6072" y="46"/>
                    <a:pt x="6026" y="46"/>
                  </a:cubicBezTo>
                  <a:cubicBezTo>
                    <a:pt x="5958" y="23"/>
                    <a:pt x="5889" y="23"/>
                    <a:pt x="5821" y="23"/>
                  </a:cubicBezTo>
                  <a:lnTo>
                    <a:pt x="5752" y="23"/>
                  </a:lnTo>
                  <a:cubicBezTo>
                    <a:pt x="5684" y="0"/>
                    <a:pt x="5615" y="0"/>
                    <a:pt x="5524"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 name="Google Shape;9781;p58"/>
            <p:cNvSpPr/>
            <p:nvPr/>
          </p:nvSpPr>
          <p:spPr>
            <a:xfrm>
              <a:off x="5067900" y="3080332"/>
              <a:ext cx="497826" cy="493776"/>
            </a:xfrm>
            <a:custGeom>
              <a:avLst/>
              <a:gdLst/>
              <a:ahLst/>
              <a:cxnLst/>
              <a:rect l="l" t="t" r="r" b="b"/>
              <a:pathLst>
                <a:path w="10569" h="10483" extrusionOk="0">
                  <a:moveTo>
                    <a:pt x="6460" y="0"/>
                  </a:moveTo>
                  <a:cubicBezTo>
                    <a:pt x="6437" y="0"/>
                    <a:pt x="6414" y="0"/>
                    <a:pt x="6392" y="23"/>
                  </a:cubicBezTo>
                  <a:cubicBezTo>
                    <a:pt x="6346" y="46"/>
                    <a:pt x="6323" y="114"/>
                    <a:pt x="6346" y="183"/>
                  </a:cubicBezTo>
                  <a:cubicBezTo>
                    <a:pt x="6392" y="228"/>
                    <a:pt x="6460" y="251"/>
                    <a:pt x="6506" y="251"/>
                  </a:cubicBezTo>
                  <a:cubicBezTo>
                    <a:pt x="6734" y="320"/>
                    <a:pt x="6939" y="388"/>
                    <a:pt x="7145" y="479"/>
                  </a:cubicBezTo>
                  <a:cubicBezTo>
                    <a:pt x="7464" y="594"/>
                    <a:pt x="7738" y="753"/>
                    <a:pt x="8012" y="936"/>
                  </a:cubicBezTo>
                  <a:cubicBezTo>
                    <a:pt x="8103" y="1004"/>
                    <a:pt x="8172" y="1050"/>
                    <a:pt x="8240" y="1096"/>
                  </a:cubicBezTo>
                  <a:cubicBezTo>
                    <a:pt x="8263" y="1119"/>
                    <a:pt x="8263" y="1119"/>
                    <a:pt x="8263" y="1119"/>
                  </a:cubicBezTo>
                  <a:cubicBezTo>
                    <a:pt x="8286" y="1141"/>
                    <a:pt x="8309" y="1164"/>
                    <a:pt x="8332" y="1164"/>
                  </a:cubicBezTo>
                  <a:cubicBezTo>
                    <a:pt x="8377" y="1210"/>
                    <a:pt x="8423" y="1233"/>
                    <a:pt x="8446" y="1278"/>
                  </a:cubicBezTo>
                  <a:cubicBezTo>
                    <a:pt x="8537" y="1347"/>
                    <a:pt x="8628" y="1438"/>
                    <a:pt x="8720" y="1507"/>
                  </a:cubicBezTo>
                  <a:cubicBezTo>
                    <a:pt x="8880" y="1689"/>
                    <a:pt x="9062" y="1872"/>
                    <a:pt x="9199" y="2054"/>
                  </a:cubicBezTo>
                  <a:cubicBezTo>
                    <a:pt x="9336" y="2214"/>
                    <a:pt x="9450" y="2397"/>
                    <a:pt x="9541" y="2579"/>
                  </a:cubicBezTo>
                  <a:cubicBezTo>
                    <a:pt x="9564" y="2579"/>
                    <a:pt x="9564" y="2579"/>
                    <a:pt x="9564" y="2602"/>
                  </a:cubicBezTo>
                  <a:cubicBezTo>
                    <a:pt x="9587" y="2625"/>
                    <a:pt x="9587" y="2648"/>
                    <a:pt x="9610" y="2671"/>
                  </a:cubicBezTo>
                  <a:cubicBezTo>
                    <a:pt x="9633" y="2739"/>
                    <a:pt x="9656" y="2785"/>
                    <a:pt x="9701" y="2830"/>
                  </a:cubicBezTo>
                  <a:cubicBezTo>
                    <a:pt x="9747" y="2945"/>
                    <a:pt x="9793" y="3059"/>
                    <a:pt x="9838" y="3173"/>
                  </a:cubicBezTo>
                  <a:cubicBezTo>
                    <a:pt x="9838" y="3150"/>
                    <a:pt x="9838" y="3150"/>
                    <a:pt x="9838" y="3150"/>
                  </a:cubicBezTo>
                  <a:cubicBezTo>
                    <a:pt x="10021" y="3561"/>
                    <a:pt x="10135" y="3995"/>
                    <a:pt x="10203" y="4451"/>
                  </a:cubicBezTo>
                  <a:cubicBezTo>
                    <a:pt x="10203" y="4542"/>
                    <a:pt x="10226" y="4634"/>
                    <a:pt x="10226" y="4725"/>
                  </a:cubicBezTo>
                  <a:cubicBezTo>
                    <a:pt x="10249" y="4839"/>
                    <a:pt x="10249" y="4976"/>
                    <a:pt x="10249" y="5090"/>
                  </a:cubicBezTo>
                  <a:cubicBezTo>
                    <a:pt x="10249" y="5341"/>
                    <a:pt x="10226" y="5592"/>
                    <a:pt x="10203" y="5843"/>
                  </a:cubicBezTo>
                  <a:cubicBezTo>
                    <a:pt x="10181" y="6026"/>
                    <a:pt x="10135" y="6186"/>
                    <a:pt x="10089" y="6368"/>
                  </a:cubicBezTo>
                  <a:cubicBezTo>
                    <a:pt x="10066" y="6460"/>
                    <a:pt x="10044" y="6574"/>
                    <a:pt x="10021" y="6665"/>
                  </a:cubicBezTo>
                  <a:cubicBezTo>
                    <a:pt x="9998" y="6711"/>
                    <a:pt x="9998" y="6756"/>
                    <a:pt x="9975" y="6802"/>
                  </a:cubicBezTo>
                  <a:cubicBezTo>
                    <a:pt x="9975" y="6825"/>
                    <a:pt x="9952" y="6848"/>
                    <a:pt x="9952" y="6871"/>
                  </a:cubicBezTo>
                  <a:cubicBezTo>
                    <a:pt x="9952" y="6871"/>
                    <a:pt x="9952" y="6871"/>
                    <a:pt x="9952" y="6893"/>
                  </a:cubicBezTo>
                  <a:cubicBezTo>
                    <a:pt x="9907" y="6962"/>
                    <a:pt x="9884" y="7053"/>
                    <a:pt x="9838" y="7144"/>
                  </a:cubicBezTo>
                  <a:cubicBezTo>
                    <a:pt x="9838" y="7167"/>
                    <a:pt x="9815" y="7190"/>
                    <a:pt x="9815" y="7213"/>
                  </a:cubicBezTo>
                  <a:cubicBezTo>
                    <a:pt x="9770" y="7327"/>
                    <a:pt x="9701" y="7464"/>
                    <a:pt x="9633" y="7578"/>
                  </a:cubicBezTo>
                  <a:cubicBezTo>
                    <a:pt x="9610" y="7624"/>
                    <a:pt x="9587" y="7669"/>
                    <a:pt x="9564" y="7715"/>
                  </a:cubicBezTo>
                  <a:cubicBezTo>
                    <a:pt x="9519" y="7761"/>
                    <a:pt x="9496" y="7806"/>
                    <a:pt x="9473" y="7852"/>
                  </a:cubicBezTo>
                  <a:cubicBezTo>
                    <a:pt x="9382" y="7989"/>
                    <a:pt x="9313" y="8103"/>
                    <a:pt x="9222" y="8217"/>
                  </a:cubicBezTo>
                  <a:cubicBezTo>
                    <a:pt x="9085" y="8400"/>
                    <a:pt x="8925" y="8560"/>
                    <a:pt x="8765" y="8719"/>
                  </a:cubicBezTo>
                  <a:cubicBezTo>
                    <a:pt x="8628" y="8879"/>
                    <a:pt x="8469" y="8993"/>
                    <a:pt x="8309" y="9130"/>
                  </a:cubicBezTo>
                  <a:cubicBezTo>
                    <a:pt x="8126" y="9267"/>
                    <a:pt x="7944" y="9381"/>
                    <a:pt x="7761" y="9495"/>
                  </a:cubicBezTo>
                  <a:cubicBezTo>
                    <a:pt x="7556" y="9610"/>
                    <a:pt x="7350" y="9701"/>
                    <a:pt x="7145" y="9792"/>
                  </a:cubicBezTo>
                  <a:lnTo>
                    <a:pt x="7190" y="9792"/>
                  </a:lnTo>
                  <a:cubicBezTo>
                    <a:pt x="7145" y="9792"/>
                    <a:pt x="7122" y="9815"/>
                    <a:pt x="7076" y="9838"/>
                  </a:cubicBezTo>
                  <a:cubicBezTo>
                    <a:pt x="6688" y="9975"/>
                    <a:pt x="6277" y="10089"/>
                    <a:pt x="5867" y="10157"/>
                  </a:cubicBezTo>
                  <a:lnTo>
                    <a:pt x="5752" y="10157"/>
                  </a:lnTo>
                  <a:cubicBezTo>
                    <a:pt x="5638" y="10180"/>
                    <a:pt x="5547" y="10180"/>
                    <a:pt x="5433" y="10180"/>
                  </a:cubicBezTo>
                  <a:cubicBezTo>
                    <a:pt x="5353" y="10187"/>
                    <a:pt x="5274" y="10190"/>
                    <a:pt x="5198" y="10190"/>
                  </a:cubicBezTo>
                  <a:cubicBezTo>
                    <a:pt x="5012" y="10190"/>
                    <a:pt x="4834" y="10173"/>
                    <a:pt x="4657" y="10157"/>
                  </a:cubicBezTo>
                  <a:cubicBezTo>
                    <a:pt x="4611" y="10157"/>
                    <a:pt x="4588" y="10157"/>
                    <a:pt x="4543" y="10135"/>
                  </a:cubicBezTo>
                  <a:lnTo>
                    <a:pt x="4566" y="10135"/>
                  </a:lnTo>
                  <a:cubicBezTo>
                    <a:pt x="4109" y="10089"/>
                    <a:pt x="3675" y="9975"/>
                    <a:pt x="3265" y="9792"/>
                  </a:cubicBezTo>
                  <a:cubicBezTo>
                    <a:pt x="2854" y="9610"/>
                    <a:pt x="2466" y="9381"/>
                    <a:pt x="2100" y="9130"/>
                  </a:cubicBezTo>
                  <a:cubicBezTo>
                    <a:pt x="1941" y="8993"/>
                    <a:pt x="1758" y="8833"/>
                    <a:pt x="1621" y="8697"/>
                  </a:cubicBezTo>
                  <a:cubicBezTo>
                    <a:pt x="1438" y="8537"/>
                    <a:pt x="1302" y="8354"/>
                    <a:pt x="1165" y="8172"/>
                  </a:cubicBezTo>
                  <a:cubicBezTo>
                    <a:pt x="1165" y="8172"/>
                    <a:pt x="1165" y="8172"/>
                    <a:pt x="1165" y="8194"/>
                  </a:cubicBezTo>
                  <a:cubicBezTo>
                    <a:pt x="1096" y="8103"/>
                    <a:pt x="1028" y="8012"/>
                    <a:pt x="959" y="7920"/>
                  </a:cubicBezTo>
                  <a:cubicBezTo>
                    <a:pt x="936" y="7875"/>
                    <a:pt x="891" y="7806"/>
                    <a:pt x="868" y="7761"/>
                  </a:cubicBezTo>
                  <a:cubicBezTo>
                    <a:pt x="822" y="7715"/>
                    <a:pt x="799" y="7647"/>
                    <a:pt x="754" y="7601"/>
                  </a:cubicBezTo>
                  <a:cubicBezTo>
                    <a:pt x="731" y="7555"/>
                    <a:pt x="708" y="7510"/>
                    <a:pt x="685" y="7464"/>
                  </a:cubicBezTo>
                  <a:cubicBezTo>
                    <a:pt x="662" y="7418"/>
                    <a:pt x="617" y="7350"/>
                    <a:pt x="594" y="7304"/>
                  </a:cubicBezTo>
                  <a:cubicBezTo>
                    <a:pt x="548" y="7213"/>
                    <a:pt x="503" y="7099"/>
                    <a:pt x="457" y="7007"/>
                  </a:cubicBezTo>
                  <a:cubicBezTo>
                    <a:pt x="366" y="6802"/>
                    <a:pt x="297" y="6597"/>
                    <a:pt x="252" y="6391"/>
                  </a:cubicBezTo>
                  <a:cubicBezTo>
                    <a:pt x="183" y="6186"/>
                    <a:pt x="137" y="5957"/>
                    <a:pt x="115" y="5729"/>
                  </a:cubicBezTo>
                  <a:cubicBezTo>
                    <a:pt x="115" y="5729"/>
                    <a:pt x="115" y="5752"/>
                    <a:pt x="115" y="5752"/>
                  </a:cubicBezTo>
                  <a:cubicBezTo>
                    <a:pt x="115" y="5729"/>
                    <a:pt x="115" y="5706"/>
                    <a:pt x="92" y="5684"/>
                  </a:cubicBezTo>
                  <a:cubicBezTo>
                    <a:pt x="92" y="5569"/>
                    <a:pt x="69" y="5478"/>
                    <a:pt x="69" y="5364"/>
                  </a:cubicBezTo>
                  <a:cubicBezTo>
                    <a:pt x="69" y="5341"/>
                    <a:pt x="69" y="5318"/>
                    <a:pt x="46" y="5318"/>
                  </a:cubicBezTo>
                  <a:cubicBezTo>
                    <a:pt x="23" y="5318"/>
                    <a:pt x="0" y="5341"/>
                    <a:pt x="0" y="5364"/>
                  </a:cubicBezTo>
                  <a:cubicBezTo>
                    <a:pt x="0" y="5547"/>
                    <a:pt x="23" y="5706"/>
                    <a:pt x="46" y="5889"/>
                  </a:cubicBezTo>
                  <a:cubicBezTo>
                    <a:pt x="69" y="6049"/>
                    <a:pt x="92" y="6209"/>
                    <a:pt x="115" y="6391"/>
                  </a:cubicBezTo>
                  <a:cubicBezTo>
                    <a:pt x="160" y="6551"/>
                    <a:pt x="206" y="6711"/>
                    <a:pt x="252" y="6871"/>
                  </a:cubicBezTo>
                  <a:cubicBezTo>
                    <a:pt x="274" y="6939"/>
                    <a:pt x="297" y="7030"/>
                    <a:pt x="320" y="7122"/>
                  </a:cubicBezTo>
                  <a:cubicBezTo>
                    <a:pt x="366" y="7213"/>
                    <a:pt x="389" y="7304"/>
                    <a:pt x="434" y="7373"/>
                  </a:cubicBezTo>
                  <a:cubicBezTo>
                    <a:pt x="434" y="7386"/>
                    <a:pt x="434" y="7395"/>
                    <a:pt x="434" y="7395"/>
                  </a:cubicBezTo>
                  <a:cubicBezTo>
                    <a:pt x="480" y="7487"/>
                    <a:pt x="525" y="7578"/>
                    <a:pt x="571" y="7669"/>
                  </a:cubicBezTo>
                  <a:cubicBezTo>
                    <a:pt x="594" y="7715"/>
                    <a:pt x="617" y="7761"/>
                    <a:pt x="640" y="7829"/>
                  </a:cubicBezTo>
                  <a:cubicBezTo>
                    <a:pt x="662" y="7852"/>
                    <a:pt x="685" y="7875"/>
                    <a:pt x="685" y="7898"/>
                  </a:cubicBezTo>
                  <a:cubicBezTo>
                    <a:pt x="708" y="7920"/>
                    <a:pt x="731" y="7943"/>
                    <a:pt x="731" y="7966"/>
                  </a:cubicBezTo>
                  <a:cubicBezTo>
                    <a:pt x="845" y="8172"/>
                    <a:pt x="982" y="8354"/>
                    <a:pt x="1119" y="8514"/>
                  </a:cubicBezTo>
                  <a:cubicBezTo>
                    <a:pt x="1119" y="8537"/>
                    <a:pt x="1119" y="8537"/>
                    <a:pt x="1142" y="8537"/>
                  </a:cubicBezTo>
                  <a:lnTo>
                    <a:pt x="1187" y="8605"/>
                  </a:lnTo>
                  <a:cubicBezTo>
                    <a:pt x="1210" y="8651"/>
                    <a:pt x="1256" y="8697"/>
                    <a:pt x="1279" y="8719"/>
                  </a:cubicBezTo>
                  <a:cubicBezTo>
                    <a:pt x="1347" y="8811"/>
                    <a:pt x="1416" y="8879"/>
                    <a:pt x="1507" y="8948"/>
                  </a:cubicBezTo>
                  <a:cubicBezTo>
                    <a:pt x="1644" y="9085"/>
                    <a:pt x="1781" y="9222"/>
                    <a:pt x="1941" y="9358"/>
                  </a:cubicBezTo>
                  <a:cubicBezTo>
                    <a:pt x="2283" y="9610"/>
                    <a:pt x="2648" y="9838"/>
                    <a:pt x="3036" y="10020"/>
                  </a:cubicBezTo>
                  <a:cubicBezTo>
                    <a:pt x="3401" y="10180"/>
                    <a:pt x="3812" y="10317"/>
                    <a:pt x="4223" y="10386"/>
                  </a:cubicBezTo>
                  <a:cubicBezTo>
                    <a:pt x="4542" y="10442"/>
                    <a:pt x="4877" y="10483"/>
                    <a:pt x="5202" y="10483"/>
                  </a:cubicBezTo>
                  <a:cubicBezTo>
                    <a:pt x="5272" y="10483"/>
                    <a:pt x="5341" y="10481"/>
                    <a:pt x="5410" y="10477"/>
                  </a:cubicBezTo>
                  <a:cubicBezTo>
                    <a:pt x="5798" y="10454"/>
                    <a:pt x="6163" y="10408"/>
                    <a:pt x="6529" y="10317"/>
                  </a:cubicBezTo>
                  <a:cubicBezTo>
                    <a:pt x="6917" y="10226"/>
                    <a:pt x="7282" y="10089"/>
                    <a:pt x="7624" y="9906"/>
                  </a:cubicBezTo>
                  <a:cubicBezTo>
                    <a:pt x="7944" y="9746"/>
                    <a:pt x="8240" y="9564"/>
                    <a:pt x="8514" y="9336"/>
                  </a:cubicBezTo>
                  <a:cubicBezTo>
                    <a:pt x="8651" y="9244"/>
                    <a:pt x="8765" y="9130"/>
                    <a:pt x="8880" y="9016"/>
                  </a:cubicBezTo>
                  <a:cubicBezTo>
                    <a:pt x="8948" y="8948"/>
                    <a:pt x="8994" y="8902"/>
                    <a:pt x="9062" y="8833"/>
                  </a:cubicBezTo>
                  <a:cubicBezTo>
                    <a:pt x="9085" y="8811"/>
                    <a:pt x="9131" y="8765"/>
                    <a:pt x="9153" y="8742"/>
                  </a:cubicBezTo>
                  <a:cubicBezTo>
                    <a:pt x="9176" y="8719"/>
                    <a:pt x="9176" y="8697"/>
                    <a:pt x="9199" y="8674"/>
                  </a:cubicBezTo>
                  <a:cubicBezTo>
                    <a:pt x="9222" y="8674"/>
                    <a:pt x="9222" y="8651"/>
                    <a:pt x="9222" y="8651"/>
                  </a:cubicBezTo>
                  <a:cubicBezTo>
                    <a:pt x="9313" y="8560"/>
                    <a:pt x="9382" y="8468"/>
                    <a:pt x="9450" y="8377"/>
                  </a:cubicBezTo>
                  <a:cubicBezTo>
                    <a:pt x="9541" y="8263"/>
                    <a:pt x="9633" y="8126"/>
                    <a:pt x="9724" y="8012"/>
                  </a:cubicBezTo>
                  <a:cubicBezTo>
                    <a:pt x="9747" y="7943"/>
                    <a:pt x="9770" y="7898"/>
                    <a:pt x="9793" y="7852"/>
                  </a:cubicBezTo>
                  <a:cubicBezTo>
                    <a:pt x="9815" y="7806"/>
                    <a:pt x="9838" y="7784"/>
                    <a:pt x="9884" y="7738"/>
                  </a:cubicBezTo>
                  <a:cubicBezTo>
                    <a:pt x="9884" y="7738"/>
                    <a:pt x="9884" y="7715"/>
                    <a:pt x="9884" y="7715"/>
                  </a:cubicBezTo>
                  <a:cubicBezTo>
                    <a:pt x="9952" y="7601"/>
                    <a:pt x="9998" y="7487"/>
                    <a:pt x="10066" y="7373"/>
                  </a:cubicBezTo>
                  <a:cubicBezTo>
                    <a:pt x="10112" y="7259"/>
                    <a:pt x="10181" y="7122"/>
                    <a:pt x="10226" y="6985"/>
                  </a:cubicBezTo>
                  <a:cubicBezTo>
                    <a:pt x="10226" y="6962"/>
                    <a:pt x="10249" y="6939"/>
                    <a:pt x="10249" y="6916"/>
                  </a:cubicBezTo>
                  <a:cubicBezTo>
                    <a:pt x="10249" y="6893"/>
                    <a:pt x="10272" y="6848"/>
                    <a:pt x="10295" y="6802"/>
                  </a:cubicBezTo>
                  <a:cubicBezTo>
                    <a:pt x="10318" y="6734"/>
                    <a:pt x="10340" y="6642"/>
                    <a:pt x="10363" y="6551"/>
                  </a:cubicBezTo>
                  <a:cubicBezTo>
                    <a:pt x="10409" y="6391"/>
                    <a:pt x="10454" y="6209"/>
                    <a:pt x="10477" y="6049"/>
                  </a:cubicBezTo>
                  <a:cubicBezTo>
                    <a:pt x="10546" y="5706"/>
                    <a:pt x="10569" y="5341"/>
                    <a:pt x="10546" y="4999"/>
                  </a:cubicBezTo>
                  <a:cubicBezTo>
                    <a:pt x="10546" y="4679"/>
                    <a:pt x="10500" y="4360"/>
                    <a:pt x="10432" y="4040"/>
                  </a:cubicBezTo>
                  <a:cubicBezTo>
                    <a:pt x="10409" y="3903"/>
                    <a:pt x="10363" y="3743"/>
                    <a:pt x="10318" y="3606"/>
                  </a:cubicBezTo>
                  <a:cubicBezTo>
                    <a:pt x="10272" y="3447"/>
                    <a:pt x="10203" y="3287"/>
                    <a:pt x="10135" y="3127"/>
                  </a:cubicBezTo>
                  <a:lnTo>
                    <a:pt x="10158" y="3127"/>
                  </a:lnTo>
                  <a:cubicBezTo>
                    <a:pt x="10089" y="2990"/>
                    <a:pt x="10044" y="2876"/>
                    <a:pt x="9975" y="2762"/>
                  </a:cubicBezTo>
                  <a:cubicBezTo>
                    <a:pt x="9952" y="2693"/>
                    <a:pt x="9907" y="2625"/>
                    <a:pt x="9884" y="2579"/>
                  </a:cubicBezTo>
                  <a:cubicBezTo>
                    <a:pt x="9861" y="2534"/>
                    <a:pt x="9861" y="2511"/>
                    <a:pt x="9838" y="2488"/>
                  </a:cubicBezTo>
                  <a:cubicBezTo>
                    <a:pt x="9815" y="2465"/>
                    <a:pt x="9815" y="2442"/>
                    <a:pt x="9793" y="2420"/>
                  </a:cubicBezTo>
                  <a:cubicBezTo>
                    <a:pt x="9610" y="2146"/>
                    <a:pt x="9405" y="1872"/>
                    <a:pt x="9199" y="1621"/>
                  </a:cubicBezTo>
                  <a:cubicBezTo>
                    <a:pt x="8994" y="1392"/>
                    <a:pt x="8765" y="1187"/>
                    <a:pt x="8514" y="982"/>
                  </a:cubicBezTo>
                  <a:lnTo>
                    <a:pt x="8514" y="982"/>
                  </a:lnTo>
                  <a:cubicBezTo>
                    <a:pt x="8537" y="1004"/>
                    <a:pt x="8537" y="1004"/>
                    <a:pt x="8537" y="1004"/>
                  </a:cubicBezTo>
                  <a:cubicBezTo>
                    <a:pt x="8400" y="913"/>
                    <a:pt x="8286" y="822"/>
                    <a:pt x="8149" y="731"/>
                  </a:cubicBezTo>
                  <a:cubicBezTo>
                    <a:pt x="7670" y="411"/>
                    <a:pt x="7145" y="183"/>
                    <a:pt x="6597" y="23"/>
                  </a:cubicBezTo>
                  <a:cubicBezTo>
                    <a:pt x="6551" y="23"/>
                    <a:pt x="6506" y="0"/>
                    <a:pt x="64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 name="Google Shape;9782;p58"/>
            <p:cNvSpPr/>
            <p:nvPr/>
          </p:nvSpPr>
          <p:spPr>
            <a:xfrm>
              <a:off x="5717176" y="3408223"/>
              <a:ext cx="33349" cy="25859"/>
            </a:xfrm>
            <a:custGeom>
              <a:avLst/>
              <a:gdLst/>
              <a:ahLst/>
              <a:cxnLst/>
              <a:rect l="l" t="t" r="r" b="b"/>
              <a:pathLst>
                <a:path w="708" h="549" extrusionOk="0">
                  <a:moveTo>
                    <a:pt x="160" y="1"/>
                  </a:moveTo>
                  <a:cubicBezTo>
                    <a:pt x="115" y="24"/>
                    <a:pt x="92" y="46"/>
                    <a:pt x="92" y="92"/>
                  </a:cubicBezTo>
                  <a:cubicBezTo>
                    <a:pt x="69" y="115"/>
                    <a:pt x="46" y="115"/>
                    <a:pt x="46" y="138"/>
                  </a:cubicBezTo>
                  <a:cubicBezTo>
                    <a:pt x="23" y="161"/>
                    <a:pt x="23" y="161"/>
                    <a:pt x="23" y="183"/>
                  </a:cubicBezTo>
                  <a:cubicBezTo>
                    <a:pt x="0" y="206"/>
                    <a:pt x="23" y="229"/>
                    <a:pt x="23" y="252"/>
                  </a:cubicBezTo>
                  <a:cubicBezTo>
                    <a:pt x="46" y="275"/>
                    <a:pt x="46" y="275"/>
                    <a:pt x="69" y="275"/>
                  </a:cubicBezTo>
                  <a:cubicBezTo>
                    <a:pt x="92" y="298"/>
                    <a:pt x="115" y="298"/>
                    <a:pt x="115" y="298"/>
                  </a:cubicBezTo>
                  <a:cubicBezTo>
                    <a:pt x="183" y="320"/>
                    <a:pt x="229" y="366"/>
                    <a:pt x="297" y="389"/>
                  </a:cubicBezTo>
                  <a:cubicBezTo>
                    <a:pt x="343" y="412"/>
                    <a:pt x="388" y="457"/>
                    <a:pt x="434" y="480"/>
                  </a:cubicBezTo>
                  <a:lnTo>
                    <a:pt x="480" y="480"/>
                  </a:lnTo>
                  <a:cubicBezTo>
                    <a:pt x="480" y="503"/>
                    <a:pt x="480" y="503"/>
                    <a:pt x="480" y="503"/>
                  </a:cubicBezTo>
                  <a:cubicBezTo>
                    <a:pt x="503" y="503"/>
                    <a:pt x="503" y="526"/>
                    <a:pt x="525" y="526"/>
                  </a:cubicBezTo>
                  <a:cubicBezTo>
                    <a:pt x="548" y="549"/>
                    <a:pt x="594" y="549"/>
                    <a:pt x="617" y="549"/>
                  </a:cubicBezTo>
                  <a:cubicBezTo>
                    <a:pt x="639" y="549"/>
                    <a:pt x="639" y="526"/>
                    <a:pt x="662" y="526"/>
                  </a:cubicBezTo>
                  <a:cubicBezTo>
                    <a:pt x="685" y="503"/>
                    <a:pt x="685" y="480"/>
                    <a:pt x="685" y="457"/>
                  </a:cubicBezTo>
                  <a:cubicBezTo>
                    <a:pt x="708" y="434"/>
                    <a:pt x="708" y="389"/>
                    <a:pt x="662" y="366"/>
                  </a:cubicBezTo>
                  <a:cubicBezTo>
                    <a:pt x="685" y="320"/>
                    <a:pt x="662" y="298"/>
                    <a:pt x="639" y="275"/>
                  </a:cubicBezTo>
                  <a:cubicBezTo>
                    <a:pt x="571" y="206"/>
                    <a:pt x="503" y="161"/>
                    <a:pt x="434" y="115"/>
                  </a:cubicBezTo>
                  <a:cubicBezTo>
                    <a:pt x="388" y="92"/>
                    <a:pt x="366" y="69"/>
                    <a:pt x="320" y="69"/>
                  </a:cubicBezTo>
                  <a:cubicBezTo>
                    <a:pt x="297" y="46"/>
                    <a:pt x="297" y="46"/>
                    <a:pt x="274" y="24"/>
                  </a:cubicBezTo>
                  <a:cubicBezTo>
                    <a:pt x="251" y="24"/>
                    <a:pt x="251" y="24"/>
                    <a:pt x="229" y="1"/>
                  </a:cubicBezTo>
                  <a:close/>
                </a:path>
              </a:pathLst>
            </a:custGeom>
            <a:solidFill>
              <a:srgbClr val="C49A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 name="Google Shape;9783;p58"/>
            <p:cNvSpPr/>
            <p:nvPr/>
          </p:nvSpPr>
          <p:spPr>
            <a:xfrm>
              <a:off x="5601172" y="3485661"/>
              <a:ext cx="58124" cy="143003"/>
            </a:xfrm>
            <a:custGeom>
              <a:avLst/>
              <a:gdLst/>
              <a:ahLst/>
              <a:cxnLst/>
              <a:rect l="l" t="t" r="r" b="b"/>
              <a:pathLst>
                <a:path w="1234" h="3036" extrusionOk="0">
                  <a:moveTo>
                    <a:pt x="526" y="0"/>
                  </a:moveTo>
                  <a:cubicBezTo>
                    <a:pt x="503" y="0"/>
                    <a:pt x="480" y="0"/>
                    <a:pt x="457" y="23"/>
                  </a:cubicBezTo>
                  <a:cubicBezTo>
                    <a:pt x="412" y="46"/>
                    <a:pt x="389" y="137"/>
                    <a:pt x="435" y="183"/>
                  </a:cubicBezTo>
                  <a:cubicBezTo>
                    <a:pt x="480" y="251"/>
                    <a:pt x="503" y="297"/>
                    <a:pt x="549" y="365"/>
                  </a:cubicBezTo>
                  <a:cubicBezTo>
                    <a:pt x="594" y="457"/>
                    <a:pt x="617" y="525"/>
                    <a:pt x="640" y="594"/>
                  </a:cubicBezTo>
                  <a:cubicBezTo>
                    <a:pt x="663" y="685"/>
                    <a:pt x="708" y="776"/>
                    <a:pt x="731" y="845"/>
                  </a:cubicBezTo>
                  <a:cubicBezTo>
                    <a:pt x="754" y="936"/>
                    <a:pt x="777" y="1027"/>
                    <a:pt x="823" y="1096"/>
                  </a:cubicBezTo>
                  <a:cubicBezTo>
                    <a:pt x="845" y="1187"/>
                    <a:pt x="868" y="1256"/>
                    <a:pt x="891" y="1347"/>
                  </a:cubicBezTo>
                  <a:cubicBezTo>
                    <a:pt x="891" y="1438"/>
                    <a:pt x="914" y="1552"/>
                    <a:pt x="914" y="1644"/>
                  </a:cubicBezTo>
                  <a:cubicBezTo>
                    <a:pt x="914" y="1689"/>
                    <a:pt x="891" y="1735"/>
                    <a:pt x="891" y="1781"/>
                  </a:cubicBezTo>
                  <a:cubicBezTo>
                    <a:pt x="891" y="1849"/>
                    <a:pt x="891" y="1895"/>
                    <a:pt x="868" y="1940"/>
                  </a:cubicBezTo>
                  <a:cubicBezTo>
                    <a:pt x="845" y="2009"/>
                    <a:pt x="800" y="2077"/>
                    <a:pt x="754" y="2146"/>
                  </a:cubicBezTo>
                  <a:cubicBezTo>
                    <a:pt x="731" y="2191"/>
                    <a:pt x="686" y="2260"/>
                    <a:pt x="640" y="2306"/>
                  </a:cubicBezTo>
                  <a:cubicBezTo>
                    <a:pt x="594" y="2351"/>
                    <a:pt x="549" y="2397"/>
                    <a:pt x="503" y="2420"/>
                  </a:cubicBezTo>
                  <a:cubicBezTo>
                    <a:pt x="457" y="2465"/>
                    <a:pt x="435" y="2488"/>
                    <a:pt x="412" y="2511"/>
                  </a:cubicBezTo>
                  <a:cubicBezTo>
                    <a:pt x="366" y="2534"/>
                    <a:pt x="343" y="2557"/>
                    <a:pt x="320" y="2602"/>
                  </a:cubicBezTo>
                  <a:cubicBezTo>
                    <a:pt x="275" y="2625"/>
                    <a:pt x="229" y="2671"/>
                    <a:pt x="161" y="2694"/>
                  </a:cubicBezTo>
                  <a:cubicBezTo>
                    <a:pt x="161" y="2716"/>
                    <a:pt x="138" y="2716"/>
                    <a:pt x="138" y="2716"/>
                  </a:cubicBezTo>
                  <a:lnTo>
                    <a:pt x="115" y="2716"/>
                  </a:lnTo>
                  <a:cubicBezTo>
                    <a:pt x="69" y="2739"/>
                    <a:pt x="46" y="2762"/>
                    <a:pt x="24" y="2808"/>
                  </a:cubicBezTo>
                  <a:cubicBezTo>
                    <a:pt x="1" y="2853"/>
                    <a:pt x="1" y="2899"/>
                    <a:pt x="24" y="2922"/>
                  </a:cubicBezTo>
                  <a:cubicBezTo>
                    <a:pt x="24" y="2968"/>
                    <a:pt x="69" y="2990"/>
                    <a:pt x="92" y="3013"/>
                  </a:cubicBezTo>
                  <a:cubicBezTo>
                    <a:pt x="138" y="3036"/>
                    <a:pt x="183" y="3036"/>
                    <a:pt x="229" y="3036"/>
                  </a:cubicBezTo>
                  <a:cubicBezTo>
                    <a:pt x="229" y="3013"/>
                    <a:pt x="252" y="3013"/>
                    <a:pt x="275" y="3013"/>
                  </a:cubicBezTo>
                  <a:cubicBezTo>
                    <a:pt x="298" y="2990"/>
                    <a:pt x="343" y="2968"/>
                    <a:pt x="366" y="2968"/>
                  </a:cubicBezTo>
                  <a:cubicBezTo>
                    <a:pt x="389" y="2945"/>
                    <a:pt x="435" y="2922"/>
                    <a:pt x="457" y="2899"/>
                  </a:cubicBezTo>
                  <a:cubicBezTo>
                    <a:pt x="503" y="2853"/>
                    <a:pt x="549" y="2831"/>
                    <a:pt x="571" y="2785"/>
                  </a:cubicBezTo>
                  <a:cubicBezTo>
                    <a:pt x="594" y="2762"/>
                    <a:pt x="640" y="2739"/>
                    <a:pt x="663" y="2716"/>
                  </a:cubicBezTo>
                  <a:cubicBezTo>
                    <a:pt x="708" y="2671"/>
                    <a:pt x="731" y="2625"/>
                    <a:pt x="777" y="2602"/>
                  </a:cubicBezTo>
                  <a:cubicBezTo>
                    <a:pt x="823" y="2557"/>
                    <a:pt x="868" y="2511"/>
                    <a:pt x="891" y="2488"/>
                  </a:cubicBezTo>
                  <a:cubicBezTo>
                    <a:pt x="1005" y="2374"/>
                    <a:pt x="1074" y="2237"/>
                    <a:pt x="1142" y="2100"/>
                  </a:cubicBezTo>
                  <a:cubicBezTo>
                    <a:pt x="1188" y="2032"/>
                    <a:pt x="1188" y="1940"/>
                    <a:pt x="1211" y="1849"/>
                  </a:cubicBezTo>
                  <a:cubicBezTo>
                    <a:pt x="1211" y="1826"/>
                    <a:pt x="1211" y="1781"/>
                    <a:pt x="1211" y="1758"/>
                  </a:cubicBezTo>
                  <a:cubicBezTo>
                    <a:pt x="1211" y="1712"/>
                    <a:pt x="1233" y="1666"/>
                    <a:pt x="1233" y="1598"/>
                  </a:cubicBezTo>
                  <a:cubicBezTo>
                    <a:pt x="1233" y="1461"/>
                    <a:pt x="1211" y="1324"/>
                    <a:pt x="1165" y="1187"/>
                  </a:cubicBezTo>
                  <a:cubicBezTo>
                    <a:pt x="1142" y="1073"/>
                    <a:pt x="1096" y="959"/>
                    <a:pt x="1051" y="845"/>
                  </a:cubicBezTo>
                  <a:cubicBezTo>
                    <a:pt x="1005" y="731"/>
                    <a:pt x="960" y="617"/>
                    <a:pt x="914" y="502"/>
                  </a:cubicBezTo>
                  <a:lnTo>
                    <a:pt x="891" y="480"/>
                  </a:lnTo>
                  <a:cubicBezTo>
                    <a:pt x="845" y="411"/>
                    <a:pt x="823" y="343"/>
                    <a:pt x="777" y="274"/>
                  </a:cubicBezTo>
                  <a:cubicBezTo>
                    <a:pt x="731" y="183"/>
                    <a:pt x="686" y="114"/>
                    <a:pt x="640" y="46"/>
                  </a:cubicBezTo>
                  <a:cubicBezTo>
                    <a:pt x="617" y="23"/>
                    <a:pt x="571" y="0"/>
                    <a:pt x="52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 name="Google Shape;9784;p58"/>
            <p:cNvSpPr/>
            <p:nvPr/>
          </p:nvSpPr>
          <p:spPr>
            <a:xfrm>
              <a:off x="5535603" y="3454479"/>
              <a:ext cx="106499" cy="176681"/>
            </a:xfrm>
            <a:custGeom>
              <a:avLst/>
              <a:gdLst/>
              <a:ahLst/>
              <a:cxnLst/>
              <a:rect l="l" t="t" r="r" b="b"/>
              <a:pathLst>
                <a:path w="2261" h="3751" extrusionOk="0">
                  <a:moveTo>
                    <a:pt x="1005" y="0"/>
                  </a:moveTo>
                  <a:cubicBezTo>
                    <a:pt x="982" y="0"/>
                    <a:pt x="959" y="0"/>
                    <a:pt x="959" y="23"/>
                  </a:cubicBezTo>
                  <a:cubicBezTo>
                    <a:pt x="914" y="69"/>
                    <a:pt x="914" y="114"/>
                    <a:pt x="936" y="160"/>
                  </a:cubicBezTo>
                  <a:cubicBezTo>
                    <a:pt x="982" y="183"/>
                    <a:pt x="1005" y="206"/>
                    <a:pt x="1028" y="251"/>
                  </a:cubicBezTo>
                  <a:cubicBezTo>
                    <a:pt x="1096" y="366"/>
                    <a:pt x="1142" y="480"/>
                    <a:pt x="1210" y="594"/>
                  </a:cubicBezTo>
                  <a:cubicBezTo>
                    <a:pt x="1233" y="662"/>
                    <a:pt x="1256" y="731"/>
                    <a:pt x="1279" y="799"/>
                  </a:cubicBezTo>
                  <a:cubicBezTo>
                    <a:pt x="1302" y="845"/>
                    <a:pt x="1324" y="890"/>
                    <a:pt x="1347" y="936"/>
                  </a:cubicBezTo>
                  <a:cubicBezTo>
                    <a:pt x="1370" y="1005"/>
                    <a:pt x="1393" y="1073"/>
                    <a:pt x="1416" y="1142"/>
                  </a:cubicBezTo>
                  <a:cubicBezTo>
                    <a:pt x="1438" y="1233"/>
                    <a:pt x="1438" y="1324"/>
                    <a:pt x="1461" y="1393"/>
                  </a:cubicBezTo>
                  <a:cubicBezTo>
                    <a:pt x="1461" y="1598"/>
                    <a:pt x="1484" y="1826"/>
                    <a:pt x="1438" y="2032"/>
                  </a:cubicBezTo>
                  <a:cubicBezTo>
                    <a:pt x="1416" y="2214"/>
                    <a:pt x="1347" y="2397"/>
                    <a:pt x="1279" y="2580"/>
                  </a:cubicBezTo>
                  <a:cubicBezTo>
                    <a:pt x="1233" y="2648"/>
                    <a:pt x="1187" y="2717"/>
                    <a:pt x="1142" y="2785"/>
                  </a:cubicBezTo>
                  <a:cubicBezTo>
                    <a:pt x="1096" y="2831"/>
                    <a:pt x="1050" y="2876"/>
                    <a:pt x="1005" y="2922"/>
                  </a:cubicBezTo>
                  <a:cubicBezTo>
                    <a:pt x="959" y="2968"/>
                    <a:pt x="914" y="3036"/>
                    <a:pt x="845" y="3082"/>
                  </a:cubicBezTo>
                  <a:cubicBezTo>
                    <a:pt x="822" y="3082"/>
                    <a:pt x="800" y="3104"/>
                    <a:pt x="777" y="3127"/>
                  </a:cubicBezTo>
                  <a:lnTo>
                    <a:pt x="777" y="3127"/>
                  </a:lnTo>
                  <a:cubicBezTo>
                    <a:pt x="799" y="3105"/>
                    <a:pt x="799" y="3105"/>
                    <a:pt x="822" y="3105"/>
                  </a:cubicBezTo>
                  <a:cubicBezTo>
                    <a:pt x="777" y="3127"/>
                    <a:pt x="708" y="3173"/>
                    <a:pt x="662" y="3196"/>
                  </a:cubicBezTo>
                  <a:cubicBezTo>
                    <a:pt x="594" y="3241"/>
                    <a:pt x="525" y="3287"/>
                    <a:pt x="457" y="3310"/>
                  </a:cubicBezTo>
                  <a:cubicBezTo>
                    <a:pt x="411" y="3356"/>
                    <a:pt x="343" y="3378"/>
                    <a:pt x="297" y="3401"/>
                  </a:cubicBezTo>
                  <a:cubicBezTo>
                    <a:pt x="252" y="3424"/>
                    <a:pt x="206" y="3470"/>
                    <a:pt x="160" y="3493"/>
                  </a:cubicBezTo>
                  <a:cubicBezTo>
                    <a:pt x="115" y="3493"/>
                    <a:pt x="46" y="3515"/>
                    <a:pt x="46" y="3561"/>
                  </a:cubicBezTo>
                  <a:cubicBezTo>
                    <a:pt x="23" y="3584"/>
                    <a:pt x="1" y="3630"/>
                    <a:pt x="23" y="3652"/>
                  </a:cubicBezTo>
                  <a:cubicBezTo>
                    <a:pt x="23" y="3698"/>
                    <a:pt x="69" y="3721"/>
                    <a:pt x="92" y="3744"/>
                  </a:cubicBezTo>
                  <a:cubicBezTo>
                    <a:pt x="105" y="3748"/>
                    <a:pt x="119" y="3750"/>
                    <a:pt x="133" y="3750"/>
                  </a:cubicBezTo>
                  <a:cubicBezTo>
                    <a:pt x="187" y="3750"/>
                    <a:pt x="238" y="3721"/>
                    <a:pt x="274" y="3721"/>
                  </a:cubicBezTo>
                  <a:cubicBezTo>
                    <a:pt x="320" y="3698"/>
                    <a:pt x="366" y="3698"/>
                    <a:pt x="411" y="3675"/>
                  </a:cubicBezTo>
                  <a:cubicBezTo>
                    <a:pt x="480" y="3675"/>
                    <a:pt x="525" y="3652"/>
                    <a:pt x="594" y="3630"/>
                  </a:cubicBezTo>
                  <a:cubicBezTo>
                    <a:pt x="640" y="3630"/>
                    <a:pt x="685" y="3607"/>
                    <a:pt x="731" y="3584"/>
                  </a:cubicBezTo>
                  <a:lnTo>
                    <a:pt x="754" y="3584"/>
                  </a:lnTo>
                  <a:cubicBezTo>
                    <a:pt x="777" y="3561"/>
                    <a:pt x="822" y="3561"/>
                    <a:pt x="845" y="3538"/>
                  </a:cubicBezTo>
                  <a:cubicBezTo>
                    <a:pt x="891" y="3538"/>
                    <a:pt x="936" y="3515"/>
                    <a:pt x="982" y="3493"/>
                  </a:cubicBezTo>
                  <a:cubicBezTo>
                    <a:pt x="1050" y="3470"/>
                    <a:pt x="1119" y="3424"/>
                    <a:pt x="1187" y="3401"/>
                  </a:cubicBezTo>
                  <a:cubicBezTo>
                    <a:pt x="1187" y="3401"/>
                    <a:pt x="1187" y="3378"/>
                    <a:pt x="1210" y="3378"/>
                  </a:cubicBezTo>
                  <a:cubicBezTo>
                    <a:pt x="1210" y="3378"/>
                    <a:pt x="1210" y="3401"/>
                    <a:pt x="1210" y="3401"/>
                  </a:cubicBezTo>
                  <a:cubicBezTo>
                    <a:pt x="1256" y="3424"/>
                    <a:pt x="1279" y="3424"/>
                    <a:pt x="1324" y="3424"/>
                  </a:cubicBezTo>
                  <a:cubicBezTo>
                    <a:pt x="1347" y="3401"/>
                    <a:pt x="1347" y="3401"/>
                    <a:pt x="1370" y="3401"/>
                  </a:cubicBezTo>
                  <a:cubicBezTo>
                    <a:pt x="1393" y="3401"/>
                    <a:pt x="1393" y="3401"/>
                    <a:pt x="1393" y="3378"/>
                  </a:cubicBezTo>
                  <a:cubicBezTo>
                    <a:pt x="1416" y="3378"/>
                    <a:pt x="1438" y="3378"/>
                    <a:pt x="1461" y="3356"/>
                  </a:cubicBezTo>
                  <a:cubicBezTo>
                    <a:pt x="1484" y="3356"/>
                    <a:pt x="1530" y="3333"/>
                    <a:pt x="1553" y="3310"/>
                  </a:cubicBezTo>
                  <a:cubicBezTo>
                    <a:pt x="1621" y="3264"/>
                    <a:pt x="1690" y="3219"/>
                    <a:pt x="1735" y="3173"/>
                  </a:cubicBezTo>
                  <a:cubicBezTo>
                    <a:pt x="1804" y="3105"/>
                    <a:pt x="1872" y="3036"/>
                    <a:pt x="1918" y="2968"/>
                  </a:cubicBezTo>
                  <a:cubicBezTo>
                    <a:pt x="1963" y="2899"/>
                    <a:pt x="2032" y="2808"/>
                    <a:pt x="2055" y="2717"/>
                  </a:cubicBezTo>
                  <a:lnTo>
                    <a:pt x="2078" y="2717"/>
                  </a:lnTo>
                  <a:cubicBezTo>
                    <a:pt x="2192" y="2557"/>
                    <a:pt x="2260" y="2328"/>
                    <a:pt x="2237" y="2123"/>
                  </a:cubicBezTo>
                  <a:cubicBezTo>
                    <a:pt x="2237" y="2009"/>
                    <a:pt x="2215" y="1872"/>
                    <a:pt x="2146" y="1781"/>
                  </a:cubicBezTo>
                  <a:cubicBezTo>
                    <a:pt x="2146" y="1758"/>
                    <a:pt x="2123" y="1735"/>
                    <a:pt x="2123" y="1712"/>
                  </a:cubicBezTo>
                  <a:lnTo>
                    <a:pt x="2100" y="1689"/>
                  </a:lnTo>
                  <a:cubicBezTo>
                    <a:pt x="2100" y="1667"/>
                    <a:pt x="2078" y="1621"/>
                    <a:pt x="2078" y="1621"/>
                  </a:cubicBezTo>
                  <a:cubicBezTo>
                    <a:pt x="2032" y="1530"/>
                    <a:pt x="2009" y="1438"/>
                    <a:pt x="1941" y="1347"/>
                  </a:cubicBezTo>
                  <a:cubicBezTo>
                    <a:pt x="1941" y="1347"/>
                    <a:pt x="1941" y="1324"/>
                    <a:pt x="1941" y="1324"/>
                  </a:cubicBezTo>
                  <a:cubicBezTo>
                    <a:pt x="1918" y="1256"/>
                    <a:pt x="1895" y="1210"/>
                    <a:pt x="1895" y="1142"/>
                  </a:cubicBezTo>
                  <a:cubicBezTo>
                    <a:pt x="1872" y="1073"/>
                    <a:pt x="1827" y="1005"/>
                    <a:pt x="1804" y="959"/>
                  </a:cubicBezTo>
                  <a:cubicBezTo>
                    <a:pt x="1781" y="890"/>
                    <a:pt x="1735" y="845"/>
                    <a:pt x="1690" y="776"/>
                  </a:cubicBezTo>
                  <a:cubicBezTo>
                    <a:pt x="1648" y="735"/>
                    <a:pt x="1587" y="636"/>
                    <a:pt x="1508" y="636"/>
                  </a:cubicBezTo>
                  <a:cubicBezTo>
                    <a:pt x="1500" y="636"/>
                    <a:pt x="1492" y="637"/>
                    <a:pt x="1484" y="639"/>
                  </a:cubicBezTo>
                  <a:cubicBezTo>
                    <a:pt x="1461" y="594"/>
                    <a:pt x="1416" y="548"/>
                    <a:pt x="1393" y="480"/>
                  </a:cubicBezTo>
                  <a:cubicBezTo>
                    <a:pt x="1370" y="457"/>
                    <a:pt x="1370" y="434"/>
                    <a:pt x="1347" y="411"/>
                  </a:cubicBezTo>
                  <a:cubicBezTo>
                    <a:pt x="1324" y="388"/>
                    <a:pt x="1324" y="343"/>
                    <a:pt x="1302" y="320"/>
                  </a:cubicBezTo>
                  <a:cubicBezTo>
                    <a:pt x="1283" y="282"/>
                    <a:pt x="1248" y="244"/>
                    <a:pt x="1223" y="206"/>
                  </a:cubicBezTo>
                  <a:lnTo>
                    <a:pt x="1223" y="206"/>
                  </a:lnTo>
                  <a:cubicBezTo>
                    <a:pt x="1226" y="206"/>
                    <a:pt x="1229" y="206"/>
                    <a:pt x="1233" y="206"/>
                  </a:cubicBezTo>
                  <a:cubicBezTo>
                    <a:pt x="1187" y="160"/>
                    <a:pt x="1142" y="92"/>
                    <a:pt x="1073" y="23"/>
                  </a:cubicBezTo>
                  <a:cubicBezTo>
                    <a:pt x="1073" y="23"/>
                    <a:pt x="1028" y="0"/>
                    <a:pt x="100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 name="Google Shape;9785;p58"/>
            <p:cNvSpPr/>
            <p:nvPr/>
          </p:nvSpPr>
          <p:spPr>
            <a:xfrm>
              <a:off x="5358206" y="4181293"/>
              <a:ext cx="47338" cy="125811"/>
            </a:xfrm>
            <a:custGeom>
              <a:avLst/>
              <a:gdLst/>
              <a:ahLst/>
              <a:cxnLst/>
              <a:rect l="l" t="t" r="r" b="b"/>
              <a:pathLst>
                <a:path w="1005" h="2671" extrusionOk="0">
                  <a:moveTo>
                    <a:pt x="297" y="0"/>
                  </a:moveTo>
                  <a:cubicBezTo>
                    <a:pt x="274" y="0"/>
                    <a:pt x="251" y="23"/>
                    <a:pt x="229" y="46"/>
                  </a:cubicBezTo>
                  <a:cubicBezTo>
                    <a:pt x="206" y="46"/>
                    <a:pt x="206" y="91"/>
                    <a:pt x="206" y="114"/>
                  </a:cubicBezTo>
                  <a:cubicBezTo>
                    <a:pt x="206" y="137"/>
                    <a:pt x="206" y="160"/>
                    <a:pt x="229" y="183"/>
                  </a:cubicBezTo>
                  <a:lnTo>
                    <a:pt x="251" y="183"/>
                  </a:lnTo>
                  <a:cubicBezTo>
                    <a:pt x="274" y="228"/>
                    <a:pt x="297" y="251"/>
                    <a:pt x="320" y="297"/>
                  </a:cubicBezTo>
                  <a:cubicBezTo>
                    <a:pt x="343" y="365"/>
                    <a:pt x="366" y="457"/>
                    <a:pt x="388" y="525"/>
                  </a:cubicBezTo>
                  <a:cubicBezTo>
                    <a:pt x="388" y="525"/>
                    <a:pt x="388" y="502"/>
                    <a:pt x="388" y="502"/>
                  </a:cubicBezTo>
                  <a:cubicBezTo>
                    <a:pt x="411" y="639"/>
                    <a:pt x="434" y="776"/>
                    <a:pt x="434" y="913"/>
                  </a:cubicBezTo>
                  <a:cubicBezTo>
                    <a:pt x="457" y="1027"/>
                    <a:pt x="434" y="1164"/>
                    <a:pt x="434" y="1301"/>
                  </a:cubicBezTo>
                  <a:cubicBezTo>
                    <a:pt x="434" y="1415"/>
                    <a:pt x="411" y="1529"/>
                    <a:pt x="388" y="1644"/>
                  </a:cubicBezTo>
                  <a:cubicBezTo>
                    <a:pt x="366" y="1781"/>
                    <a:pt x="343" y="1895"/>
                    <a:pt x="320" y="2009"/>
                  </a:cubicBezTo>
                  <a:cubicBezTo>
                    <a:pt x="297" y="2054"/>
                    <a:pt x="274" y="2123"/>
                    <a:pt x="251" y="2169"/>
                  </a:cubicBezTo>
                  <a:cubicBezTo>
                    <a:pt x="206" y="2237"/>
                    <a:pt x="183" y="2283"/>
                    <a:pt x="160" y="2328"/>
                  </a:cubicBezTo>
                  <a:cubicBezTo>
                    <a:pt x="160" y="2351"/>
                    <a:pt x="137" y="2374"/>
                    <a:pt x="137" y="2397"/>
                  </a:cubicBezTo>
                  <a:cubicBezTo>
                    <a:pt x="114" y="2397"/>
                    <a:pt x="114" y="2420"/>
                    <a:pt x="114" y="2420"/>
                  </a:cubicBezTo>
                  <a:cubicBezTo>
                    <a:pt x="92" y="2442"/>
                    <a:pt x="69" y="2442"/>
                    <a:pt x="46" y="2465"/>
                  </a:cubicBezTo>
                  <a:cubicBezTo>
                    <a:pt x="23" y="2488"/>
                    <a:pt x="0" y="2534"/>
                    <a:pt x="0" y="2579"/>
                  </a:cubicBezTo>
                  <a:cubicBezTo>
                    <a:pt x="23" y="2625"/>
                    <a:pt x="46" y="2648"/>
                    <a:pt x="69" y="2648"/>
                  </a:cubicBezTo>
                  <a:cubicBezTo>
                    <a:pt x="92" y="2671"/>
                    <a:pt x="137" y="2671"/>
                    <a:pt x="160" y="2671"/>
                  </a:cubicBezTo>
                  <a:cubicBezTo>
                    <a:pt x="229" y="2648"/>
                    <a:pt x="297" y="2602"/>
                    <a:pt x="366" y="2579"/>
                  </a:cubicBezTo>
                  <a:cubicBezTo>
                    <a:pt x="411" y="2534"/>
                    <a:pt x="480" y="2511"/>
                    <a:pt x="525" y="2488"/>
                  </a:cubicBezTo>
                  <a:cubicBezTo>
                    <a:pt x="571" y="2465"/>
                    <a:pt x="617" y="2420"/>
                    <a:pt x="662" y="2374"/>
                  </a:cubicBezTo>
                  <a:cubicBezTo>
                    <a:pt x="685" y="2351"/>
                    <a:pt x="708" y="2306"/>
                    <a:pt x="754" y="2283"/>
                  </a:cubicBezTo>
                  <a:cubicBezTo>
                    <a:pt x="776" y="2214"/>
                    <a:pt x="822" y="2169"/>
                    <a:pt x="845" y="2100"/>
                  </a:cubicBezTo>
                  <a:cubicBezTo>
                    <a:pt x="891" y="2009"/>
                    <a:pt x="936" y="1940"/>
                    <a:pt x="959" y="1849"/>
                  </a:cubicBezTo>
                  <a:cubicBezTo>
                    <a:pt x="982" y="1781"/>
                    <a:pt x="982" y="1712"/>
                    <a:pt x="982" y="1621"/>
                  </a:cubicBezTo>
                  <a:cubicBezTo>
                    <a:pt x="1005" y="1484"/>
                    <a:pt x="1005" y="1324"/>
                    <a:pt x="1005" y="1164"/>
                  </a:cubicBezTo>
                  <a:cubicBezTo>
                    <a:pt x="1005" y="1096"/>
                    <a:pt x="1005" y="1050"/>
                    <a:pt x="1005" y="982"/>
                  </a:cubicBezTo>
                  <a:cubicBezTo>
                    <a:pt x="1005" y="913"/>
                    <a:pt x="982" y="868"/>
                    <a:pt x="982" y="799"/>
                  </a:cubicBezTo>
                  <a:cubicBezTo>
                    <a:pt x="959" y="731"/>
                    <a:pt x="936" y="662"/>
                    <a:pt x="913" y="594"/>
                  </a:cubicBezTo>
                  <a:cubicBezTo>
                    <a:pt x="891" y="525"/>
                    <a:pt x="845" y="457"/>
                    <a:pt x="822" y="388"/>
                  </a:cubicBezTo>
                  <a:cubicBezTo>
                    <a:pt x="799" y="320"/>
                    <a:pt x="754" y="274"/>
                    <a:pt x="708" y="206"/>
                  </a:cubicBezTo>
                  <a:cubicBezTo>
                    <a:pt x="673" y="153"/>
                    <a:pt x="637" y="100"/>
                    <a:pt x="581" y="100"/>
                  </a:cubicBezTo>
                  <a:cubicBezTo>
                    <a:pt x="564" y="100"/>
                    <a:pt x="546" y="104"/>
                    <a:pt x="525" y="114"/>
                  </a:cubicBezTo>
                  <a:cubicBezTo>
                    <a:pt x="502" y="114"/>
                    <a:pt x="480" y="137"/>
                    <a:pt x="457" y="137"/>
                  </a:cubicBezTo>
                  <a:cubicBezTo>
                    <a:pt x="434" y="114"/>
                    <a:pt x="411" y="69"/>
                    <a:pt x="366" y="23"/>
                  </a:cubicBezTo>
                  <a:cubicBezTo>
                    <a:pt x="343" y="0"/>
                    <a:pt x="320" y="0"/>
                    <a:pt x="29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 name="Google Shape;9786;p58"/>
            <p:cNvSpPr/>
            <p:nvPr/>
          </p:nvSpPr>
          <p:spPr>
            <a:xfrm>
              <a:off x="5307663" y="4175923"/>
              <a:ext cx="39849" cy="123644"/>
            </a:xfrm>
            <a:custGeom>
              <a:avLst/>
              <a:gdLst/>
              <a:ahLst/>
              <a:cxnLst/>
              <a:rect l="l" t="t" r="r" b="b"/>
              <a:pathLst>
                <a:path w="846" h="2625" extrusionOk="0">
                  <a:moveTo>
                    <a:pt x="297" y="0"/>
                  </a:moveTo>
                  <a:cubicBezTo>
                    <a:pt x="274" y="0"/>
                    <a:pt x="252" y="23"/>
                    <a:pt x="229" y="46"/>
                  </a:cubicBezTo>
                  <a:cubicBezTo>
                    <a:pt x="229" y="69"/>
                    <a:pt x="229" y="91"/>
                    <a:pt x="229" y="114"/>
                  </a:cubicBezTo>
                  <a:cubicBezTo>
                    <a:pt x="252" y="160"/>
                    <a:pt x="252" y="205"/>
                    <a:pt x="274" y="251"/>
                  </a:cubicBezTo>
                  <a:cubicBezTo>
                    <a:pt x="274" y="251"/>
                    <a:pt x="274" y="228"/>
                    <a:pt x="274" y="228"/>
                  </a:cubicBezTo>
                  <a:cubicBezTo>
                    <a:pt x="297" y="388"/>
                    <a:pt x="297" y="548"/>
                    <a:pt x="274" y="708"/>
                  </a:cubicBezTo>
                  <a:cubicBezTo>
                    <a:pt x="274" y="765"/>
                    <a:pt x="274" y="823"/>
                    <a:pt x="274" y="867"/>
                  </a:cubicBezTo>
                  <a:cubicBezTo>
                    <a:pt x="252" y="1073"/>
                    <a:pt x="229" y="1301"/>
                    <a:pt x="206" y="1507"/>
                  </a:cubicBezTo>
                  <a:cubicBezTo>
                    <a:pt x="206" y="1575"/>
                    <a:pt x="183" y="1621"/>
                    <a:pt x="183" y="1689"/>
                  </a:cubicBezTo>
                  <a:cubicBezTo>
                    <a:pt x="183" y="1735"/>
                    <a:pt x="160" y="1803"/>
                    <a:pt x="160" y="1849"/>
                  </a:cubicBezTo>
                  <a:cubicBezTo>
                    <a:pt x="137" y="1895"/>
                    <a:pt x="137" y="1963"/>
                    <a:pt x="115" y="2009"/>
                  </a:cubicBezTo>
                  <a:cubicBezTo>
                    <a:pt x="115" y="2054"/>
                    <a:pt x="92" y="2100"/>
                    <a:pt x="92" y="2146"/>
                  </a:cubicBezTo>
                  <a:cubicBezTo>
                    <a:pt x="46" y="2237"/>
                    <a:pt x="23" y="2328"/>
                    <a:pt x="1" y="2420"/>
                  </a:cubicBezTo>
                  <a:cubicBezTo>
                    <a:pt x="1" y="2420"/>
                    <a:pt x="1" y="2442"/>
                    <a:pt x="1" y="2465"/>
                  </a:cubicBezTo>
                  <a:cubicBezTo>
                    <a:pt x="1" y="2511"/>
                    <a:pt x="23" y="2534"/>
                    <a:pt x="46" y="2579"/>
                  </a:cubicBezTo>
                  <a:cubicBezTo>
                    <a:pt x="92" y="2625"/>
                    <a:pt x="137" y="2625"/>
                    <a:pt x="183" y="2625"/>
                  </a:cubicBezTo>
                  <a:cubicBezTo>
                    <a:pt x="252" y="2625"/>
                    <a:pt x="297" y="2602"/>
                    <a:pt x="343" y="2602"/>
                  </a:cubicBezTo>
                  <a:cubicBezTo>
                    <a:pt x="389" y="2579"/>
                    <a:pt x="434" y="2579"/>
                    <a:pt x="457" y="2556"/>
                  </a:cubicBezTo>
                  <a:cubicBezTo>
                    <a:pt x="503" y="2534"/>
                    <a:pt x="526" y="2534"/>
                    <a:pt x="571" y="2511"/>
                  </a:cubicBezTo>
                  <a:cubicBezTo>
                    <a:pt x="617" y="2465"/>
                    <a:pt x="640" y="2420"/>
                    <a:pt x="640" y="2351"/>
                  </a:cubicBezTo>
                  <a:cubicBezTo>
                    <a:pt x="640" y="2351"/>
                    <a:pt x="640" y="2351"/>
                    <a:pt x="640" y="2328"/>
                  </a:cubicBezTo>
                  <a:cubicBezTo>
                    <a:pt x="640" y="2305"/>
                    <a:pt x="640" y="2260"/>
                    <a:pt x="662" y="2214"/>
                  </a:cubicBezTo>
                  <a:cubicBezTo>
                    <a:pt x="662" y="2168"/>
                    <a:pt x="662" y="2123"/>
                    <a:pt x="662" y="2077"/>
                  </a:cubicBezTo>
                  <a:cubicBezTo>
                    <a:pt x="662" y="2009"/>
                    <a:pt x="662" y="1917"/>
                    <a:pt x="662" y="1849"/>
                  </a:cubicBezTo>
                  <a:cubicBezTo>
                    <a:pt x="662" y="1758"/>
                    <a:pt x="662" y="1666"/>
                    <a:pt x="685" y="1575"/>
                  </a:cubicBezTo>
                  <a:cubicBezTo>
                    <a:pt x="685" y="1507"/>
                    <a:pt x="708" y="1461"/>
                    <a:pt x="708" y="1392"/>
                  </a:cubicBezTo>
                  <a:cubicBezTo>
                    <a:pt x="731" y="1324"/>
                    <a:pt x="731" y="1255"/>
                    <a:pt x="731" y="1187"/>
                  </a:cubicBezTo>
                  <a:cubicBezTo>
                    <a:pt x="754" y="1027"/>
                    <a:pt x="777" y="867"/>
                    <a:pt x="822" y="708"/>
                  </a:cubicBezTo>
                  <a:cubicBezTo>
                    <a:pt x="822" y="662"/>
                    <a:pt x="822" y="616"/>
                    <a:pt x="822" y="548"/>
                  </a:cubicBezTo>
                  <a:cubicBezTo>
                    <a:pt x="845" y="502"/>
                    <a:pt x="845" y="457"/>
                    <a:pt x="845" y="411"/>
                  </a:cubicBezTo>
                  <a:cubicBezTo>
                    <a:pt x="845" y="365"/>
                    <a:pt x="845" y="342"/>
                    <a:pt x="845" y="320"/>
                  </a:cubicBezTo>
                  <a:cubicBezTo>
                    <a:pt x="822" y="274"/>
                    <a:pt x="799" y="228"/>
                    <a:pt x="754" y="205"/>
                  </a:cubicBezTo>
                  <a:cubicBezTo>
                    <a:pt x="708" y="160"/>
                    <a:pt x="662" y="114"/>
                    <a:pt x="594" y="69"/>
                  </a:cubicBezTo>
                  <a:cubicBezTo>
                    <a:pt x="571" y="69"/>
                    <a:pt x="548" y="46"/>
                    <a:pt x="503" y="46"/>
                  </a:cubicBezTo>
                  <a:cubicBezTo>
                    <a:pt x="457" y="46"/>
                    <a:pt x="434" y="69"/>
                    <a:pt x="411" y="91"/>
                  </a:cubicBezTo>
                  <a:cubicBezTo>
                    <a:pt x="389" y="69"/>
                    <a:pt x="389" y="69"/>
                    <a:pt x="389" y="46"/>
                  </a:cubicBezTo>
                  <a:cubicBezTo>
                    <a:pt x="389" y="23"/>
                    <a:pt x="343" y="0"/>
                    <a:pt x="3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 name="Google Shape;9787;p58"/>
            <p:cNvSpPr/>
            <p:nvPr/>
          </p:nvSpPr>
          <p:spPr>
            <a:xfrm>
              <a:off x="5262490" y="4167303"/>
              <a:ext cx="39849" cy="124115"/>
            </a:xfrm>
            <a:custGeom>
              <a:avLst/>
              <a:gdLst/>
              <a:ahLst/>
              <a:cxnLst/>
              <a:rect l="l" t="t" r="r" b="b"/>
              <a:pathLst>
                <a:path w="846" h="2635" extrusionOk="0">
                  <a:moveTo>
                    <a:pt x="275" y="0"/>
                  </a:moveTo>
                  <a:cubicBezTo>
                    <a:pt x="252" y="0"/>
                    <a:pt x="252" y="46"/>
                    <a:pt x="252" y="69"/>
                  </a:cubicBezTo>
                  <a:cubicBezTo>
                    <a:pt x="275" y="92"/>
                    <a:pt x="275" y="137"/>
                    <a:pt x="298" y="183"/>
                  </a:cubicBezTo>
                  <a:cubicBezTo>
                    <a:pt x="298" y="252"/>
                    <a:pt x="298" y="343"/>
                    <a:pt x="298" y="411"/>
                  </a:cubicBezTo>
                  <a:cubicBezTo>
                    <a:pt x="298" y="503"/>
                    <a:pt x="275" y="571"/>
                    <a:pt x="275" y="640"/>
                  </a:cubicBezTo>
                  <a:cubicBezTo>
                    <a:pt x="252" y="708"/>
                    <a:pt x="252" y="799"/>
                    <a:pt x="229" y="868"/>
                  </a:cubicBezTo>
                  <a:cubicBezTo>
                    <a:pt x="183" y="1028"/>
                    <a:pt x="161" y="1165"/>
                    <a:pt x="115" y="1324"/>
                  </a:cubicBezTo>
                  <a:cubicBezTo>
                    <a:pt x="92" y="1393"/>
                    <a:pt x="92" y="1484"/>
                    <a:pt x="69" y="1553"/>
                  </a:cubicBezTo>
                  <a:cubicBezTo>
                    <a:pt x="47" y="1621"/>
                    <a:pt x="47" y="1690"/>
                    <a:pt x="47" y="1781"/>
                  </a:cubicBezTo>
                  <a:cubicBezTo>
                    <a:pt x="24" y="1849"/>
                    <a:pt x="24" y="1918"/>
                    <a:pt x="24" y="1986"/>
                  </a:cubicBezTo>
                  <a:cubicBezTo>
                    <a:pt x="24" y="2055"/>
                    <a:pt x="1" y="2146"/>
                    <a:pt x="24" y="2214"/>
                  </a:cubicBezTo>
                  <a:cubicBezTo>
                    <a:pt x="24" y="2306"/>
                    <a:pt x="24" y="2397"/>
                    <a:pt x="47" y="2466"/>
                  </a:cubicBezTo>
                  <a:cubicBezTo>
                    <a:pt x="47" y="2488"/>
                    <a:pt x="47" y="2511"/>
                    <a:pt x="47" y="2511"/>
                  </a:cubicBezTo>
                  <a:cubicBezTo>
                    <a:pt x="69" y="2534"/>
                    <a:pt x="69" y="2557"/>
                    <a:pt x="92" y="2580"/>
                  </a:cubicBezTo>
                  <a:cubicBezTo>
                    <a:pt x="115" y="2603"/>
                    <a:pt x="138" y="2603"/>
                    <a:pt x="161" y="2625"/>
                  </a:cubicBezTo>
                  <a:cubicBezTo>
                    <a:pt x="181" y="2632"/>
                    <a:pt x="199" y="2635"/>
                    <a:pt x="216" y="2635"/>
                  </a:cubicBezTo>
                  <a:cubicBezTo>
                    <a:pt x="258" y="2635"/>
                    <a:pt x="295" y="2619"/>
                    <a:pt x="343" y="2603"/>
                  </a:cubicBezTo>
                  <a:cubicBezTo>
                    <a:pt x="389" y="2580"/>
                    <a:pt x="435" y="2557"/>
                    <a:pt x="503" y="2534"/>
                  </a:cubicBezTo>
                  <a:cubicBezTo>
                    <a:pt x="526" y="2511"/>
                    <a:pt x="572" y="2488"/>
                    <a:pt x="572" y="2443"/>
                  </a:cubicBezTo>
                  <a:cubicBezTo>
                    <a:pt x="572" y="2443"/>
                    <a:pt x="594" y="2420"/>
                    <a:pt x="594" y="2420"/>
                  </a:cubicBezTo>
                  <a:cubicBezTo>
                    <a:pt x="594" y="2397"/>
                    <a:pt x="617" y="2374"/>
                    <a:pt x="617" y="2374"/>
                  </a:cubicBezTo>
                  <a:cubicBezTo>
                    <a:pt x="617" y="2351"/>
                    <a:pt x="617" y="2329"/>
                    <a:pt x="617" y="2306"/>
                  </a:cubicBezTo>
                  <a:cubicBezTo>
                    <a:pt x="617" y="2283"/>
                    <a:pt x="594" y="2283"/>
                    <a:pt x="594" y="2260"/>
                  </a:cubicBezTo>
                  <a:lnTo>
                    <a:pt x="572" y="2123"/>
                  </a:lnTo>
                  <a:cubicBezTo>
                    <a:pt x="572" y="2055"/>
                    <a:pt x="549" y="1963"/>
                    <a:pt x="549" y="1872"/>
                  </a:cubicBezTo>
                  <a:cubicBezTo>
                    <a:pt x="526" y="1804"/>
                    <a:pt x="526" y="1735"/>
                    <a:pt x="526" y="1644"/>
                  </a:cubicBezTo>
                  <a:cubicBezTo>
                    <a:pt x="526" y="1553"/>
                    <a:pt x="526" y="1461"/>
                    <a:pt x="526" y="1370"/>
                  </a:cubicBezTo>
                  <a:cubicBezTo>
                    <a:pt x="549" y="1347"/>
                    <a:pt x="572" y="1347"/>
                    <a:pt x="572" y="1301"/>
                  </a:cubicBezTo>
                  <a:cubicBezTo>
                    <a:pt x="594" y="1233"/>
                    <a:pt x="594" y="1142"/>
                    <a:pt x="617" y="1073"/>
                  </a:cubicBezTo>
                  <a:cubicBezTo>
                    <a:pt x="686" y="936"/>
                    <a:pt x="731" y="799"/>
                    <a:pt x="777" y="662"/>
                  </a:cubicBezTo>
                  <a:cubicBezTo>
                    <a:pt x="800" y="640"/>
                    <a:pt x="823" y="594"/>
                    <a:pt x="823" y="548"/>
                  </a:cubicBezTo>
                  <a:cubicBezTo>
                    <a:pt x="845" y="503"/>
                    <a:pt x="845" y="434"/>
                    <a:pt x="845" y="388"/>
                  </a:cubicBezTo>
                  <a:cubicBezTo>
                    <a:pt x="845" y="343"/>
                    <a:pt x="823" y="297"/>
                    <a:pt x="823" y="252"/>
                  </a:cubicBezTo>
                  <a:cubicBezTo>
                    <a:pt x="800" y="229"/>
                    <a:pt x="777" y="206"/>
                    <a:pt x="754" y="183"/>
                  </a:cubicBezTo>
                  <a:cubicBezTo>
                    <a:pt x="731" y="160"/>
                    <a:pt x="663" y="115"/>
                    <a:pt x="617" y="115"/>
                  </a:cubicBezTo>
                  <a:lnTo>
                    <a:pt x="549" y="115"/>
                  </a:lnTo>
                  <a:cubicBezTo>
                    <a:pt x="549" y="92"/>
                    <a:pt x="526" y="92"/>
                    <a:pt x="526" y="69"/>
                  </a:cubicBezTo>
                  <a:cubicBezTo>
                    <a:pt x="503" y="46"/>
                    <a:pt x="457" y="23"/>
                    <a:pt x="435" y="23"/>
                  </a:cubicBezTo>
                  <a:cubicBezTo>
                    <a:pt x="412" y="23"/>
                    <a:pt x="366" y="46"/>
                    <a:pt x="343" y="69"/>
                  </a:cubicBezTo>
                  <a:cubicBezTo>
                    <a:pt x="343" y="69"/>
                    <a:pt x="343" y="46"/>
                    <a:pt x="343" y="23"/>
                  </a:cubicBezTo>
                  <a:cubicBezTo>
                    <a:pt x="320" y="0"/>
                    <a:pt x="320" y="0"/>
                    <a:pt x="2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 name="Google Shape;9788;p58"/>
            <p:cNvSpPr/>
            <p:nvPr/>
          </p:nvSpPr>
          <p:spPr>
            <a:xfrm>
              <a:off x="5342050" y="4190949"/>
              <a:ext cx="7584" cy="14460"/>
            </a:xfrm>
            <a:custGeom>
              <a:avLst/>
              <a:gdLst/>
              <a:ahLst/>
              <a:cxnLst/>
              <a:rect l="l" t="t" r="r" b="b"/>
              <a:pathLst>
                <a:path w="161" h="307" extrusionOk="0">
                  <a:moveTo>
                    <a:pt x="24" y="1"/>
                  </a:moveTo>
                  <a:cubicBezTo>
                    <a:pt x="1" y="23"/>
                    <a:pt x="1" y="46"/>
                    <a:pt x="1" y="69"/>
                  </a:cubicBezTo>
                  <a:cubicBezTo>
                    <a:pt x="24" y="92"/>
                    <a:pt x="47" y="138"/>
                    <a:pt x="69" y="160"/>
                  </a:cubicBezTo>
                  <a:cubicBezTo>
                    <a:pt x="69" y="183"/>
                    <a:pt x="69" y="183"/>
                    <a:pt x="69" y="206"/>
                  </a:cubicBezTo>
                  <a:cubicBezTo>
                    <a:pt x="92" y="206"/>
                    <a:pt x="92" y="229"/>
                    <a:pt x="92" y="229"/>
                  </a:cubicBezTo>
                  <a:cubicBezTo>
                    <a:pt x="92" y="252"/>
                    <a:pt x="69" y="252"/>
                    <a:pt x="69" y="252"/>
                  </a:cubicBezTo>
                  <a:cubicBezTo>
                    <a:pt x="69" y="275"/>
                    <a:pt x="92" y="297"/>
                    <a:pt x="115" y="297"/>
                  </a:cubicBezTo>
                  <a:cubicBezTo>
                    <a:pt x="122" y="304"/>
                    <a:pt x="128" y="307"/>
                    <a:pt x="135" y="307"/>
                  </a:cubicBezTo>
                  <a:cubicBezTo>
                    <a:pt x="149" y="307"/>
                    <a:pt x="161" y="291"/>
                    <a:pt x="161" y="275"/>
                  </a:cubicBezTo>
                  <a:cubicBezTo>
                    <a:pt x="161" y="252"/>
                    <a:pt x="161" y="229"/>
                    <a:pt x="161" y="206"/>
                  </a:cubicBezTo>
                  <a:cubicBezTo>
                    <a:pt x="161" y="183"/>
                    <a:pt x="161" y="160"/>
                    <a:pt x="138" y="138"/>
                  </a:cubicBezTo>
                  <a:cubicBezTo>
                    <a:pt x="115" y="92"/>
                    <a:pt x="92" y="69"/>
                    <a:pt x="69" y="23"/>
                  </a:cubicBezTo>
                  <a:cubicBezTo>
                    <a:pt x="69" y="1"/>
                    <a:pt x="47" y="1"/>
                    <a:pt x="47" y="1"/>
                  </a:cubicBezTo>
                  <a:close/>
                </a:path>
              </a:pathLst>
            </a:custGeom>
            <a:solidFill>
              <a:srgbClr val="E28A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 name="Google Shape;9789;p58"/>
            <p:cNvSpPr/>
            <p:nvPr/>
          </p:nvSpPr>
          <p:spPr>
            <a:xfrm>
              <a:off x="5559249" y="4203856"/>
              <a:ext cx="43052" cy="122890"/>
            </a:xfrm>
            <a:custGeom>
              <a:avLst/>
              <a:gdLst/>
              <a:ahLst/>
              <a:cxnLst/>
              <a:rect l="l" t="t" r="r" b="b"/>
              <a:pathLst>
                <a:path w="914" h="2609" extrusionOk="0">
                  <a:moveTo>
                    <a:pt x="366" y="1"/>
                  </a:moveTo>
                  <a:cubicBezTo>
                    <a:pt x="343" y="23"/>
                    <a:pt x="320" y="23"/>
                    <a:pt x="297" y="46"/>
                  </a:cubicBezTo>
                  <a:cubicBezTo>
                    <a:pt x="297" y="46"/>
                    <a:pt x="275" y="69"/>
                    <a:pt x="275" y="69"/>
                  </a:cubicBezTo>
                  <a:cubicBezTo>
                    <a:pt x="275" y="46"/>
                    <a:pt x="252" y="46"/>
                    <a:pt x="229" y="23"/>
                  </a:cubicBezTo>
                  <a:cubicBezTo>
                    <a:pt x="217" y="12"/>
                    <a:pt x="200" y="6"/>
                    <a:pt x="183" y="6"/>
                  </a:cubicBezTo>
                  <a:cubicBezTo>
                    <a:pt x="166" y="6"/>
                    <a:pt x="149" y="12"/>
                    <a:pt x="138" y="23"/>
                  </a:cubicBezTo>
                  <a:cubicBezTo>
                    <a:pt x="92" y="69"/>
                    <a:pt x="115" y="92"/>
                    <a:pt x="138" y="137"/>
                  </a:cubicBezTo>
                  <a:cubicBezTo>
                    <a:pt x="160" y="160"/>
                    <a:pt x="183" y="183"/>
                    <a:pt x="183" y="183"/>
                  </a:cubicBezTo>
                  <a:cubicBezTo>
                    <a:pt x="229" y="274"/>
                    <a:pt x="252" y="366"/>
                    <a:pt x="275" y="457"/>
                  </a:cubicBezTo>
                  <a:cubicBezTo>
                    <a:pt x="297" y="594"/>
                    <a:pt x="320" y="731"/>
                    <a:pt x="343" y="868"/>
                  </a:cubicBezTo>
                  <a:cubicBezTo>
                    <a:pt x="343" y="936"/>
                    <a:pt x="343" y="1005"/>
                    <a:pt x="343" y="1073"/>
                  </a:cubicBezTo>
                  <a:cubicBezTo>
                    <a:pt x="343" y="1165"/>
                    <a:pt x="343" y="1233"/>
                    <a:pt x="320" y="1302"/>
                  </a:cubicBezTo>
                  <a:cubicBezTo>
                    <a:pt x="334" y="1302"/>
                    <a:pt x="340" y="1293"/>
                    <a:pt x="342" y="1286"/>
                  </a:cubicBezTo>
                  <a:lnTo>
                    <a:pt x="342" y="1286"/>
                  </a:lnTo>
                  <a:cubicBezTo>
                    <a:pt x="319" y="1420"/>
                    <a:pt x="297" y="1532"/>
                    <a:pt x="275" y="1667"/>
                  </a:cubicBezTo>
                  <a:cubicBezTo>
                    <a:pt x="275" y="1735"/>
                    <a:pt x="252" y="1804"/>
                    <a:pt x="252" y="1849"/>
                  </a:cubicBezTo>
                  <a:cubicBezTo>
                    <a:pt x="229" y="1918"/>
                    <a:pt x="229" y="1986"/>
                    <a:pt x="206" y="2032"/>
                  </a:cubicBezTo>
                  <a:cubicBezTo>
                    <a:pt x="160" y="2146"/>
                    <a:pt x="115" y="2260"/>
                    <a:pt x="46" y="2374"/>
                  </a:cubicBezTo>
                  <a:cubicBezTo>
                    <a:pt x="46" y="2374"/>
                    <a:pt x="46" y="2397"/>
                    <a:pt x="23" y="2420"/>
                  </a:cubicBezTo>
                  <a:cubicBezTo>
                    <a:pt x="23" y="2443"/>
                    <a:pt x="1" y="2466"/>
                    <a:pt x="1" y="2511"/>
                  </a:cubicBezTo>
                  <a:cubicBezTo>
                    <a:pt x="1" y="2557"/>
                    <a:pt x="46" y="2603"/>
                    <a:pt x="92" y="2603"/>
                  </a:cubicBezTo>
                  <a:cubicBezTo>
                    <a:pt x="105" y="2607"/>
                    <a:pt x="117" y="2609"/>
                    <a:pt x="129" y="2609"/>
                  </a:cubicBezTo>
                  <a:cubicBezTo>
                    <a:pt x="177" y="2609"/>
                    <a:pt x="210" y="2575"/>
                    <a:pt x="229" y="2557"/>
                  </a:cubicBezTo>
                  <a:cubicBezTo>
                    <a:pt x="252" y="2568"/>
                    <a:pt x="275" y="2574"/>
                    <a:pt x="297" y="2574"/>
                  </a:cubicBezTo>
                  <a:cubicBezTo>
                    <a:pt x="320" y="2574"/>
                    <a:pt x="343" y="2568"/>
                    <a:pt x="366" y="2557"/>
                  </a:cubicBezTo>
                  <a:cubicBezTo>
                    <a:pt x="389" y="2534"/>
                    <a:pt x="389" y="2534"/>
                    <a:pt x="412" y="2534"/>
                  </a:cubicBezTo>
                  <a:cubicBezTo>
                    <a:pt x="434" y="2511"/>
                    <a:pt x="457" y="2488"/>
                    <a:pt x="480" y="2466"/>
                  </a:cubicBezTo>
                  <a:cubicBezTo>
                    <a:pt x="480" y="2466"/>
                    <a:pt x="503" y="2443"/>
                    <a:pt x="503" y="2420"/>
                  </a:cubicBezTo>
                  <a:cubicBezTo>
                    <a:pt x="526" y="2397"/>
                    <a:pt x="548" y="2374"/>
                    <a:pt x="548" y="2352"/>
                  </a:cubicBezTo>
                  <a:cubicBezTo>
                    <a:pt x="594" y="2283"/>
                    <a:pt x="617" y="2215"/>
                    <a:pt x="663" y="2146"/>
                  </a:cubicBezTo>
                  <a:cubicBezTo>
                    <a:pt x="685" y="2078"/>
                    <a:pt x="708" y="2009"/>
                    <a:pt x="754" y="1963"/>
                  </a:cubicBezTo>
                  <a:cubicBezTo>
                    <a:pt x="777" y="1872"/>
                    <a:pt x="800" y="1781"/>
                    <a:pt x="822" y="1712"/>
                  </a:cubicBezTo>
                  <a:cubicBezTo>
                    <a:pt x="845" y="1644"/>
                    <a:pt x="868" y="1575"/>
                    <a:pt x="868" y="1507"/>
                  </a:cubicBezTo>
                  <a:cubicBezTo>
                    <a:pt x="891" y="1438"/>
                    <a:pt x="891" y="1370"/>
                    <a:pt x="891" y="1302"/>
                  </a:cubicBezTo>
                  <a:cubicBezTo>
                    <a:pt x="914" y="1210"/>
                    <a:pt x="914" y="1119"/>
                    <a:pt x="914" y="1028"/>
                  </a:cubicBezTo>
                  <a:cubicBezTo>
                    <a:pt x="914" y="982"/>
                    <a:pt x="914" y="936"/>
                    <a:pt x="914" y="914"/>
                  </a:cubicBezTo>
                  <a:cubicBezTo>
                    <a:pt x="914" y="868"/>
                    <a:pt x="914" y="822"/>
                    <a:pt x="891" y="799"/>
                  </a:cubicBezTo>
                  <a:cubicBezTo>
                    <a:pt x="891" y="685"/>
                    <a:pt x="845" y="594"/>
                    <a:pt x="822" y="480"/>
                  </a:cubicBezTo>
                  <a:cubicBezTo>
                    <a:pt x="777" y="389"/>
                    <a:pt x="731" y="297"/>
                    <a:pt x="663" y="206"/>
                  </a:cubicBezTo>
                  <a:cubicBezTo>
                    <a:pt x="640" y="160"/>
                    <a:pt x="594" y="115"/>
                    <a:pt x="571" y="92"/>
                  </a:cubicBezTo>
                  <a:cubicBezTo>
                    <a:pt x="548" y="46"/>
                    <a:pt x="503" y="23"/>
                    <a:pt x="48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 name="Google Shape;9790;p58"/>
            <p:cNvSpPr/>
            <p:nvPr/>
          </p:nvSpPr>
          <p:spPr>
            <a:xfrm>
              <a:off x="5509789" y="4200653"/>
              <a:ext cx="46302" cy="127977"/>
            </a:xfrm>
            <a:custGeom>
              <a:avLst/>
              <a:gdLst/>
              <a:ahLst/>
              <a:cxnLst/>
              <a:rect l="l" t="t" r="r" b="b"/>
              <a:pathLst>
                <a:path w="983" h="2717" extrusionOk="0">
                  <a:moveTo>
                    <a:pt x="206" y="0"/>
                  </a:moveTo>
                  <a:cubicBezTo>
                    <a:pt x="206" y="0"/>
                    <a:pt x="183" y="23"/>
                    <a:pt x="160" y="23"/>
                  </a:cubicBezTo>
                  <a:cubicBezTo>
                    <a:pt x="115" y="46"/>
                    <a:pt x="115" y="114"/>
                    <a:pt x="138" y="160"/>
                  </a:cubicBezTo>
                  <a:cubicBezTo>
                    <a:pt x="183" y="205"/>
                    <a:pt x="206" y="274"/>
                    <a:pt x="252" y="320"/>
                  </a:cubicBezTo>
                  <a:cubicBezTo>
                    <a:pt x="275" y="365"/>
                    <a:pt x="297" y="411"/>
                    <a:pt x="297" y="457"/>
                  </a:cubicBezTo>
                  <a:cubicBezTo>
                    <a:pt x="320" y="502"/>
                    <a:pt x="343" y="571"/>
                    <a:pt x="343" y="616"/>
                  </a:cubicBezTo>
                  <a:cubicBezTo>
                    <a:pt x="366" y="708"/>
                    <a:pt x="366" y="776"/>
                    <a:pt x="389" y="867"/>
                  </a:cubicBezTo>
                  <a:cubicBezTo>
                    <a:pt x="389" y="959"/>
                    <a:pt x="389" y="1050"/>
                    <a:pt x="389" y="1118"/>
                  </a:cubicBezTo>
                  <a:cubicBezTo>
                    <a:pt x="389" y="1187"/>
                    <a:pt x="389" y="1255"/>
                    <a:pt x="389" y="1324"/>
                  </a:cubicBezTo>
                  <a:cubicBezTo>
                    <a:pt x="366" y="1438"/>
                    <a:pt x="366" y="1552"/>
                    <a:pt x="343" y="1666"/>
                  </a:cubicBezTo>
                  <a:cubicBezTo>
                    <a:pt x="320" y="1780"/>
                    <a:pt x="297" y="1895"/>
                    <a:pt x="252" y="2009"/>
                  </a:cubicBezTo>
                  <a:cubicBezTo>
                    <a:pt x="229" y="2077"/>
                    <a:pt x="206" y="2168"/>
                    <a:pt x="160" y="2237"/>
                  </a:cubicBezTo>
                  <a:cubicBezTo>
                    <a:pt x="138" y="2305"/>
                    <a:pt x="115" y="2374"/>
                    <a:pt x="69" y="2442"/>
                  </a:cubicBezTo>
                  <a:cubicBezTo>
                    <a:pt x="46" y="2488"/>
                    <a:pt x="1" y="2534"/>
                    <a:pt x="1" y="2602"/>
                  </a:cubicBezTo>
                  <a:cubicBezTo>
                    <a:pt x="1" y="2648"/>
                    <a:pt x="69" y="2716"/>
                    <a:pt x="138" y="2716"/>
                  </a:cubicBezTo>
                  <a:cubicBezTo>
                    <a:pt x="183" y="2693"/>
                    <a:pt x="229" y="2671"/>
                    <a:pt x="275" y="2625"/>
                  </a:cubicBezTo>
                  <a:cubicBezTo>
                    <a:pt x="297" y="2602"/>
                    <a:pt x="343" y="2579"/>
                    <a:pt x="366" y="2556"/>
                  </a:cubicBezTo>
                  <a:cubicBezTo>
                    <a:pt x="389" y="2534"/>
                    <a:pt x="412" y="2511"/>
                    <a:pt x="434" y="2465"/>
                  </a:cubicBezTo>
                  <a:cubicBezTo>
                    <a:pt x="442" y="2473"/>
                    <a:pt x="450" y="2475"/>
                    <a:pt x="457" y="2475"/>
                  </a:cubicBezTo>
                  <a:cubicBezTo>
                    <a:pt x="472" y="2475"/>
                    <a:pt x="488" y="2465"/>
                    <a:pt x="503" y="2465"/>
                  </a:cubicBezTo>
                  <a:cubicBezTo>
                    <a:pt x="594" y="2442"/>
                    <a:pt x="617" y="2351"/>
                    <a:pt x="663" y="2283"/>
                  </a:cubicBezTo>
                  <a:cubicBezTo>
                    <a:pt x="708" y="2214"/>
                    <a:pt x="754" y="2146"/>
                    <a:pt x="800" y="2077"/>
                  </a:cubicBezTo>
                  <a:cubicBezTo>
                    <a:pt x="868" y="1917"/>
                    <a:pt x="891" y="1758"/>
                    <a:pt x="937" y="1575"/>
                  </a:cubicBezTo>
                  <a:cubicBezTo>
                    <a:pt x="959" y="1415"/>
                    <a:pt x="982" y="1255"/>
                    <a:pt x="959" y="1096"/>
                  </a:cubicBezTo>
                  <a:cubicBezTo>
                    <a:pt x="959" y="982"/>
                    <a:pt x="937" y="890"/>
                    <a:pt x="937" y="822"/>
                  </a:cubicBezTo>
                  <a:cubicBezTo>
                    <a:pt x="914" y="730"/>
                    <a:pt x="891" y="639"/>
                    <a:pt x="868" y="571"/>
                  </a:cubicBezTo>
                  <a:cubicBezTo>
                    <a:pt x="822" y="457"/>
                    <a:pt x="754" y="342"/>
                    <a:pt x="685" y="228"/>
                  </a:cubicBezTo>
                  <a:cubicBezTo>
                    <a:pt x="663" y="228"/>
                    <a:pt x="640" y="205"/>
                    <a:pt x="617" y="183"/>
                  </a:cubicBezTo>
                  <a:cubicBezTo>
                    <a:pt x="617" y="183"/>
                    <a:pt x="617" y="160"/>
                    <a:pt x="594" y="160"/>
                  </a:cubicBezTo>
                  <a:cubicBezTo>
                    <a:pt x="594" y="137"/>
                    <a:pt x="571" y="137"/>
                    <a:pt x="549" y="114"/>
                  </a:cubicBezTo>
                  <a:lnTo>
                    <a:pt x="457" y="114"/>
                  </a:lnTo>
                  <a:cubicBezTo>
                    <a:pt x="412" y="114"/>
                    <a:pt x="389" y="137"/>
                    <a:pt x="366" y="160"/>
                  </a:cubicBezTo>
                  <a:cubicBezTo>
                    <a:pt x="343" y="114"/>
                    <a:pt x="320" y="91"/>
                    <a:pt x="297" y="46"/>
                  </a:cubicBezTo>
                  <a:cubicBezTo>
                    <a:pt x="275" y="23"/>
                    <a:pt x="252" y="0"/>
                    <a:pt x="2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 name="Google Shape;9791;p58"/>
            <p:cNvSpPr/>
            <p:nvPr/>
          </p:nvSpPr>
          <p:spPr>
            <a:xfrm>
              <a:off x="5457126" y="4199145"/>
              <a:ext cx="47338" cy="122843"/>
            </a:xfrm>
            <a:custGeom>
              <a:avLst/>
              <a:gdLst/>
              <a:ahLst/>
              <a:cxnLst/>
              <a:rect l="l" t="t" r="r" b="b"/>
              <a:pathLst>
                <a:path w="1005" h="2608" extrusionOk="0">
                  <a:moveTo>
                    <a:pt x="511" y="0"/>
                  </a:moveTo>
                  <a:cubicBezTo>
                    <a:pt x="493" y="0"/>
                    <a:pt x="475" y="3"/>
                    <a:pt x="457" y="9"/>
                  </a:cubicBezTo>
                  <a:cubicBezTo>
                    <a:pt x="434" y="32"/>
                    <a:pt x="411" y="32"/>
                    <a:pt x="411" y="55"/>
                  </a:cubicBezTo>
                  <a:cubicBezTo>
                    <a:pt x="388" y="9"/>
                    <a:pt x="365" y="9"/>
                    <a:pt x="343" y="9"/>
                  </a:cubicBezTo>
                  <a:lnTo>
                    <a:pt x="297" y="9"/>
                  </a:lnTo>
                  <a:cubicBezTo>
                    <a:pt x="274" y="9"/>
                    <a:pt x="251" y="55"/>
                    <a:pt x="251" y="101"/>
                  </a:cubicBezTo>
                  <a:cubicBezTo>
                    <a:pt x="297" y="169"/>
                    <a:pt x="320" y="215"/>
                    <a:pt x="343" y="283"/>
                  </a:cubicBezTo>
                  <a:cubicBezTo>
                    <a:pt x="365" y="352"/>
                    <a:pt x="365" y="420"/>
                    <a:pt x="388" y="489"/>
                  </a:cubicBezTo>
                  <a:cubicBezTo>
                    <a:pt x="411" y="580"/>
                    <a:pt x="411" y="694"/>
                    <a:pt x="411" y="808"/>
                  </a:cubicBezTo>
                  <a:cubicBezTo>
                    <a:pt x="411" y="887"/>
                    <a:pt x="411" y="983"/>
                    <a:pt x="411" y="1082"/>
                  </a:cubicBezTo>
                  <a:cubicBezTo>
                    <a:pt x="411" y="1219"/>
                    <a:pt x="388" y="1356"/>
                    <a:pt x="388" y="1470"/>
                  </a:cubicBezTo>
                  <a:cubicBezTo>
                    <a:pt x="365" y="1607"/>
                    <a:pt x="343" y="1721"/>
                    <a:pt x="297" y="1858"/>
                  </a:cubicBezTo>
                  <a:cubicBezTo>
                    <a:pt x="251" y="1949"/>
                    <a:pt x="229" y="2041"/>
                    <a:pt x="183" y="2132"/>
                  </a:cubicBezTo>
                  <a:cubicBezTo>
                    <a:pt x="137" y="2223"/>
                    <a:pt x="114" y="2292"/>
                    <a:pt x="69" y="2360"/>
                  </a:cubicBezTo>
                  <a:cubicBezTo>
                    <a:pt x="46" y="2360"/>
                    <a:pt x="46" y="2383"/>
                    <a:pt x="23" y="2406"/>
                  </a:cubicBezTo>
                  <a:cubicBezTo>
                    <a:pt x="23" y="2429"/>
                    <a:pt x="23" y="2452"/>
                    <a:pt x="23" y="2452"/>
                  </a:cubicBezTo>
                  <a:cubicBezTo>
                    <a:pt x="0" y="2520"/>
                    <a:pt x="23" y="2566"/>
                    <a:pt x="69" y="2588"/>
                  </a:cubicBezTo>
                  <a:cubicBezTo>
                    <a:pt x="89" y="2602"/>
                    <a:pt x="111" y="2607"/>
                    <a:pt x="133" y="2607"/>
                  </a:cubicBezTo>
                  <a:cubicBezTo>
                    <a:pt x="187" y="2607"/>
                    <a:pt x="242" y="2575"/>
                    <a:pt x="274" y="2543"/>
                  </a:cubicBezTo>
                  <a:cubicBezTo>
                    <a:pt x="303" y="2571"/>
                    <a:pt x="336" y="2584"/>
                    <a:pt x="369" y="2584"/>
                  </a:cubicBezTo>
                  <a:cubicBezTo>
                    <a:pt x="415" y="2584"/>
                    <a:pt x="463" y="2560"/>
                    <a:pt x="502" y="2520"/>
                  </a:cubicBezTo>
                  <a:cubicBezTo>
                    <a:pt x="548" y="2474"/>
                    <a:pt x="594" y="2429"/>
                    <a:pt x="639" y="2360"/>
                  </a:cubicBezTo>
                  <a:cubicBezTo>
                    <a:pt x="685" y="2292"/>
                    <a:pt x="731" y="2223"/>
                    <a:pt x="776" y="2132"/>
                  </a:cubicBezTo>
                  <a:cubicBezTo>
                    <a:pt x="822" y="2041"/>
                    <a:pt x="845" y="1949"/>
                    <a:pt x="890" y="1858"/>
                  </a:cubicBezTo>
                  <a:cubicBezTo>
                    <a:pt x="913" y="1790"/>
                    <a:pt x="913" y="1721"/>
                    <a:pt x="936" y="1653"/>
                  </a:cubicBezTo>
                  <a:cubicBezTo>
                    <a:pt x="959" y="1470"/>
                    <a:pt x="982" y="1310"/>
                    <a:pt x="982" y="1150"/>
                  </a:cubicBezTo>
                  <a:cubicBezTo>
                    <a:pt x="1005" y="968"/>
                    <a:pt x="982" y="785"/>
                    <a:pt x="936" y="625"/>
                  </a:cubicBezTo>
                  <a:cubicBezTo>
                    <a:pt x="913" y="534"/>
                    <a:pt x="868" y="420"/>
                    <a:pt x="822" y="329"/>
                  </a:cubicBezTo>
                  <a:cubicBezTo>
                    <a:pt x="776" y="283"/>
                    <a:pt x="753" y="215"/>
                    <a:pt x="731" y="169"/>
                  </a:cubicBezTo>
                  <a:cubicBezTo>
                    <a:pt x="708" y="123"/>
                    <a:pt x="662" y="101"/>
                    <a:pt x="639" y="55"/>
                  </a:cubicBezTo>
                  <a:cubicBezTo>
                    <a:pt x="606" y="21"/>
                    <a:pt x="560" y="0"/>
                    <a:pt x="51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 name="Google Shape;9792;p58"/>
            <p:cNvSpPr/>
            <p:nvPr/>
          </p:nvSpPr>
          <p:spPr>
            <a:xfrm>
              <a:off x="5479689" y="3454479"/>
              <a:ext cx="97879" cy="156993"/>
            </a:xfrm>
            <a:custGeom>
              <a:avLst/>
              <a:gdLst/>
              <a:ahLst/>
              <a:cxnLst/>
              <a:rect l="l" t="t" r="r" b="b"/>
              <a:pathLst>
                <a:path w="2078" h="3333" extrusionOk="0">
                  <a:moveTo>
                    <a:pt x="1165" y="525"/>
                  </a:moveTo>
                  <a:cubicBezTo>
                    <a:pt x="1147" y="525"/>
                    <a:pt x="1143" y="525"/>
                    <a:pt x="1142" y="537"/>
                  </a:cubicBezTo>
                  <a:lnTo>
                    <a:pt x="1142" y="537"/>
                  </a:lnTo>
                  <a:cubicBezTo>
                    <a:pt x="1150" y="533"/>
                    <a:pt x="1157" y="529"/>
                    <a:pt x="1165" y="525"/>
                  </a:cubicBezTo>
                  <a:close/>
                  <a:moveTo>
                    <a:pt x="2009" y="0"/>
                  </a:moveTo>
                  <a:cubicBezTo>
                    <a:pt x="2009" y="0"/>
                    <a:pt x="1986" y="23"/>
                    <a:pt x="1964" y="23"/>
                  </a:cubicBezTo>
                  <a:cubicBezTo>
                    <a:pt x="1941" y="46"/>
                    <a:pt x="1918" y="69"/>
                    <a:pt x="1895" y="92"/>
                  </a:cubicBezTo>
                  <a:cubicBezTo>
                    <a:pt x="1804" y="160"/>
                    <a:pt x="1712" y="183"/>
                    <a:pt x="1621" y="229"/>
                  </a:cubicBezTo>
                  <a:cubicBezTo>
                    <a:pt x="1507" y="297"/>
                    <a:pt x="1416" y="343"/>
                    <a:pt x="1324" y="411"/>
                  </a:cubicBezTo>
                  <a:cubicBezTo>
                    <a:pt x="1305" y="430"/>
                    <a:pt x="1286" y="450"/>
                    <a:pt x="1253" y="469"/>
                  </a:cubicBezTo>
                  <a:lnTo>
                    <a:pt x="1253" y="469"/>
                  </a:lnTo>
                  <a:cubicBezTo>
                    <a:pt x="1256" y="463"/>
                    <a:pt x="1256" y="457"/>
                    <a:pt x="1256" y="457"/>
                  </a:cubicBezTo>
                  <a:lnTo>
                    <a:pt x="1256" y="457"/>
                  </a:lnTo>
                  <a:cubicBezTo>
                    <a:pt x="1233" y="480"/>
                    <a:pt x="1188" y="502"/>
                    <a:pt x="1142" y="548"/>
                  </a:cubicBezTo>
                  <a:cubicBezTo>
                    <a:pt x="1142" y="543"/>
                    <a:pt x="1142" y="540"/>
                    <a:pt x="1142" y="537"/>
                  </a:cubicBezTo>
                  <a:lnTo>
                    <a:pt x="1142" y="537"/>
                  </a:lnTo>
                  <a:cubicBezTo>
                    <a:pt x="1105" y="556"/>
                    <a:pt x="1070" y="575"/>
                    <a:pt x="1051" y="594"/>
                  </a:cubicBezTo>
                  <a:cubicBezTo>
                    <a:pt x="1028" y="582"/>
                    <a:pt x="1011" y="577"/>
                    <a:pt x="993" y="577"/>
                  </a:cubicBezTo>
                  <a:cubicBezTo>
                    <a:pt x="976" y="577"/>
                    <a:pt x="959" y="582"/>
                    <a:pt x="936" y="594"/>
                  </a:cubicBezTo>
                  <a:cubicBezTo>
                    <a:pt x="868" y="617"/>
                    <a:pt x="822" y="639"/>
                    <a:pt x="777" y="685"/>
                  </a:cubicBezTo>
                  <a:cubicBezTo>
                    <a:pt x="731" y="708"/>
                    <a:pt x="685" y="754"/>
                    <a:pt x="640" y="776"/>
                  </a:cubicBezTo>
                  <a:cubicBezTo>
                    <a:pt x="594" y="776"/>
                    <a:pt x="571" y="776"/>
                    <a:pt x="548" y="799"/>
                  </a:cubicBezTo>
                  <a:cubicBezTo>
                    <a:pt x="503" y="799"/>
                    <a:pt x="480" y="845"/>
                    <a:pt x="457" y="868"/>
                  </a:cubicBezTo>
                  <a:cubicBezTo>
                    <a:pt x="434" y="890"/>
                    <a:pt x="389" y="936"/>
                    <a:pt x="366" y="959"/>
                  </a:cubicBezTo>
                  <a:cubicBezTo>
                    <a:pt x="320" y="1005"/>
                    <a:pt x="297" y="1073"/>
                    <a:pt x="274" y="1119"/>
                  </a:cubicBezTo>
                  <a:cubicBezTo>
                    <a:pt x="229" y="1164"/>
                    <a:pt x="183" y="1210"/>
                    <a:pt x="160" y="1279"/>
                  </a:cubicBezTo>
                  <a:cubicBezTo>
                    <a:pt x="115" y="1347"/>
                    <a:pt x="92" y="1438"/>
                    <a:pt x="46" y="1530"/>
                  </a:cubicBezTo>
                  <a:cubicBezTo>
                    <a:pt x="46" y="1552"/>
                    <a:pt x="23" y="1598"/>
                    <a:pt x="23" y="1644"/>
                  </a:cubicBezTo>
                  <a:cubicBezTo>
                    <a:pt x="23" y="1667"/>
                    <a:pt x="1" y="1689"/>
                    <a:pt x="1" y="1712"/>
                  </a:cubicBezTo>
                  <a:cubicBezTo>
                    <a:pt x="1" y="1735"/>
                    <a:pt x="1" y="1758"/>
                    <a:pt x="1" y="1781"/>
                  </a:cubicBezTo>
                  <a:cubicBezTo>
                    <a:pt x="1" y="1803"/>
                    <a:pt x="23" y="1826"/>
                    <a:pt x="46" y="1849"/>
                  </a:cubicBezTo>
                  <a:cubicBezTo>
                    <a:pt x="23" y="1872"/>
                    <a:pt x="23" y="1918"/>
                    <a:pt x="23" y="1940"/>
                  </a:cubicBezTo>
                  <a:cubicBezTo>
                    <a:pt x="23" y="2032"/>
                    <a:pt x="46" y="2123"/>
                    <a:pt x="46" y="2192"/>
                  </a:cubicBezTo>
                  <a:cubicBezTo>
                    <a:pt x="46" y="2283"/>
                    <a:pt x="69" y="2374"/>
                    <a:pt x="115" y="2443"/>
                  </a:cubicBezTo>
                  <a:cubicBezTo>
                    <a:pt x="138" y="2511"/>
                    <a:pt x="160" y="2602"/>
                    <a:pt x="183" y="2671"/>
                  </a:cubicBezTo>
                  <a:cubicBezTo>
                    <a:pt x="206" y="2694"/>
                    <a:pt x="229" y="2717"/>
                    <a:pt x="229" y="2739"/>
                  </a:cubicBezTo>
                  <a:cubicBezTo>
                    <a:pt x="252" y="2785"/>
                    <a:pt x="274" y="2808"/>
                    <a:pt x="274" y="2853"/>
                  </a:cubicBezTo>
                  <a:cubicBezTo>
                    <a:pt x="320" y="2899"/>
                    <a:pt x="343" y="2945"/>
                    <a:pt x="366" y="3013"/>
                  </a:cubicBezTo>
                  <a:cubicBezTo>
                    <a:pt x="411" y="3059"/>
                    <a:pt x="434" y="3127"/>
                    <a:pt x="480" y="3173"/>
                  </a:cubicBezTo>
                  <a:cubicBezTo>
                    <a:pt x="526" y="3219"/>
                    <a:pt x="571" y="3264"/>
                    <a:pt x="617" y="3310"/>
                  </a:cubicBezTo>
                  <a:lnTo>
                    <a:pt x="640" y="3310"/>
                  </a:lnTo>
                  <a:cubicBezTo>
                    <a:pt x="663" y="3333"/>
                    <a:pt x="663" y="3333"/>
                    <a:pt x="685" y="3333"/>
                  </a:cubicBezTo>
                  <a:cubicBezTo>
                    <a:pt x="731" y="3333"/>
                    <a:pt x="777" y="3310"/>
                    <a:pt x="777" y="3264"/>
                  </a:cubicBezTo>
                  <a:cubicBezTo>
                    <a:pt x="799" y="3219"/>
                    <a:pt x="777" y="3173"/>
                    <a:pt x="754" y="3127"/>
                  </a:cubicBezTo>
                  <a:cubicBezTo>
                    <a:pt x="754" y="3105"/>
                    <a:pt x="731" y="3082"/>
                    <a:pt x="708" y="3059"/>
                  </a:cubicBezTo>
                  <a:cubicBezTo>
                    <a:pt x="685" y="2990"/>
                    <a:pt x="663" y="2945"/>
                    <a:pt x="640" y="2876"/>
                  </a:cubicBezTo>
                  <a:cubicBezTo>
                    <a:pt x="617" y="2785"/>
                    <a:pt x="594" y="2694"/>
                    <a:pt x="571" y="2625"/>
                  </a:cubicBezTo>
                  <a:cubicBezTo>
                    <a:pt x="548" y="2557"/>
                    <a:pt x="548" y="2511"/>
                    <a:pt x="526" y="2443"/>
                  </a:cubicBezTo>
                  <a:cubicBezTo>
                    <a:pt x="526" y="2397"/>
                    <a:pt x="503" y="2328"/>
                    <a:pt x="503" y="2283"/>
                  </a:cubicBezTo>
                  <a:cubicBezTo>
                    <a:pt x="503" y="2146"/>
                    <a:pt x="503" y="2009"/>
                    <a:pt x="526" y="1895"/>
                  </a:cubicBezTo>
                  <a:cubicBezTo>
                    <a:pt x="548" y="1803"/>
                    <a:pt x="571" y="1735"/>
                    <a:pt x="594" y="1667"/>
                  </a:cubicBezTo>
                  <a:cubicBezTo>
                    <a:pt x="617" y="1552"/>
                    <a:pt x="663" y="1461"/>
                    <a:pt x="708" y="1370"/>
                  </a:cubicBezTo>
                  <a:cubicBezTo>
                    <a:pt x="777" y="1233"/>
                    <a:pt x="868" y="1073"/>
                    <a:pt x="982" y="959"/>
                  </a:cubicBezTo>
                  <a:cubicBezTo>
                    <a:pt x="1028" y="890"/>
                    <a:pt x="1073" y="845"/>
                    <a:pt x="1142" y="799"/>
                  </a:cubicBezTo>
                  <a:cubicBezTo>
                    <a:pt x="1188" y="754"/>
                    <a:pt x="1256" y="708"/>
                    <a:pt x="1324" y="639"/>
                  </a:cubicBezTo>
                  <a:cubicBezTo>
                    <a:pt x="1393" y="594"/>
                    <a:pt x="1439" y="548"/>
                    <a:pt x="1507" y="502"/>
                  </a:cubicBezTo>
                  <a:cubicBezTo>
                    <a:pt x="1576" y="457"/>
                    <a:pt x="1621" y="411"/>
                    <a:pt x="1690" y="366"/>
                  </a:cubicBezTo>
                  <a:cubicBezTo>
                    <a:pt x="1758" y="320"/>
                    <a:pt x="1827" y="274"/>
                    <a:pt x="1872" y="251"/>
                  </a:cubicBezTo>
                  <a:cubicBezTo>
                    <a:pt x="1918" y="229"/>
                    <a:pt x="1941" y="206"/>
                    <a:pt x="1964" y="183"/>
                  </a:cubicBezTo>
                  <a:cubicBezTo>
                    <a:pt x="1986" y="160"/>
                    <a:pt x="2032" y="137"/>
                    <a:pt x="2055" y="114"/>
                  </a:cubicBezTo>
                  <a:cubicBezTo>
                    <a:pt x="2078" y="92"/>
                    <a:pt x="2078" y="46"/>
                    <a:pt x="2055" y="23"/>
                  </a:cubicBezTo>
                  <a:cubicBezTo>
                    <a:pt x="2055" y="23"/>
                    <a:pt x="2032" y="0"/>
                    <a:pt x="200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 name="Google Shape;9793;p58"/>
            <p:cNvSpPr/>
            <p:nvPr/>
          </p:nvSpPr>
          <p:spPr>
            <a:xfrm>
              <a:off x="5518409" y="3474875"/>
              <a:ext cx="54874" cy="78567"/>
            </a:xfrm>
            <a:custGeom>
              <a:avLst/>
              <a:gdLst/>
              <a:ahLst/>
              <a:cxnLst/>
              <a:rect l="l" t="t" r="r" b="b"/>
              <a:pathLst>
                <a:path w="1165" h="1668" extrusionOk="0">
                  <a:moveTo>
                    <a:pt x="1096" y="1"/>
                  </a:moveTo>
                  <a:cubicBezTo>
                    <a:pt x="1073" y="1"/>
                    <a:pt x="1073" y="1"/>
                    <a:pt x="1050" y="24"/>
                  </a:cubicBezTo>
                  <a:cubicBezTo>
                    <a:pt x="1050" y="24"/>
                    <a:pt x="1027" y="24"/>
                    <a:pt x="1027" y="47"/>
                  </a:cubicBezTo>
                  <a:lnTo>
                    <a:pt x="982" y="69"/>
                  </a:lnTo>
                  <a:cubicBezTo>
                    <a:pt x="936" y="92"/>
                    <a:pt x="868" y="138"/>
                    <a:pt x="799" y="184"/>
                  </a:cubicBezTo>
                  <a:cubicBezTo>
                    <a:pt x="754" y="229"/>
                    <a:pt x="708" y="275"/>
                    <a:pt x="662" y="321"/>
                  </a:cubicBezTo>
                  <a:cubicBezTo>
                    <a:pt x="617" y="366"/>
                    <a:pt x="571" y="412"/>
                    <a:pt x="525" y="457"/>
                  </a:cubicBezTo>
                  <a:cubicBezTo>
                    <a:pt x="480" y="503"/>
                    <a:pt x="434" y="572"/>
                    <a:pt x="388" y="640"/>
                  </a:cubicBezTo>
                  <a:cubicBezTo>
                    <a:pt x="297" y="777"/>
                    <a:pt x="229" y="914"/>
                    <a:pt x="160" y="1051"/>
                  </a:cubicBezTo>
                  <a:cubicBezTo>
                    <a:pt x="114" y="1119"/>
                    <a:pt x="92" y="1188"/>
                    <a:pt x="69" y="1256"/>
                  </a:cubicBezTo>
                  <a:cubicBezTo>
                    <a:pt x="46" y="1302"/>
                    <a:pt x="46" y="1325"/>
                    <a:pt x="23" y="1370"/>
                  </a:cubicBezTo>
                  <a:cubicBezTo>
                    <a:pt x="23" y="1370"/>
                    <a:pt x="23" y="1393"/>
                    <a:pt x="23" y="1416"/>
                  </a:cubicBezTo>
                  <a:cubicBezTo>
                    <a:pt x="0" y="1462"/>
                    <a:pt x="0" y="1507"/>
                    <a:pt x="0" y="1553"/>
                  </a:cubicBezTo>
                  <a:cubicBezTo>
                    <a:pt x="23" y="1622"/>
                    <a:pt x="69" y="1667"/>
                    <a:pt x="137" y="1667"/>
                  </a:cubicBezTo>
                  <a:cubicBezTo>
                    <a:pt x="183" y="1667"/>
                    <a:pt x="206" y="1644"/>
                    <a:pt x="229" y="1622"/>
                  </a:cubicBezTo>
                  <a:cubicBezTo>
                    <a:pt x="251" y="1599"/>
                    <a:pt x="274" y="1576"/>
                    <a:pt x="274" y="1530"/>
                  </a:cubicBezTo>
                  <a:cubicBezTo>
                    <a:pt x="274" y="1530"/>
                    <a:pt x="274" y="1530"/>
                    <a:pt x="274" y="1507"/>
                  </a:cubicBezTo>
                  <a:cubicBezTo>
                    <a:pt x="297" y="1462"/>
                    <a:pt x="320" y="1416"/>
                    <a:pt x="320" y="1348"/>
                  </a:cubicBezTo>
                  <a:cubicBezTo>
                    <a:pt x="343" y="1302"/>
                    <a:pt x="366" y="1234"/>
                    <a:pt x="388" y="1165"/>
                  </a:cubicBezTo>
                  <a:cubicBezTo>
                    <a:pt x="434" y="1051"/>
                    <a:pt x="480" y="937"/>
                    <a:pt x="548" y="823"/>
                  </a:cubicBezTo>
                  <a:cubicBezTo>
                    <a:pt x="548" y="823"/>
                    <a:pt x="548" y="800"/>
                    <a:pt x="548" y="800"/>
                  </a:cubicBezTo>
                  <a:cubicBezTo>
                    <a:pt x="639" y="640"/>
                    <a:pt x="731" y="480"/>
                    <a:pt x="845" y="343"/>
                  </a:cubicBezTo>
                  <a:cubicBezTo>
                    <a:pt x="890" y="321"/>
                    <a:pt x="936" y="275"/>
                    <a:pt x="982" y="229"/>
                  </a:cubicBezTo>
                  <a:cubicBezTo>
                    <a:pt x="1027" y="184"/>
                    <a:pt x="1073" y="161"/>
                    <a:pt x="1142" y="115"/>
                  </a:cubicBezTo>
                  <a:cubicBezTo>
                    <a:pt x="1164" y="92"/>
                    <a:pt x="1164" y="47"/>
                    <a:pt x="1142" y="24"/>
                  </a:cubicBezTo>
                  <a:cubicBezTo>
                    <a:pt x="1119" y="1"/>
                    <a:pt x="1119" y="1"/>
                    <a:pt x="109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 name="Google Shape;9794;p58"/>
            <p:cNvSpPr/>
            <p:nvPr/>
          </p:nvSpPr>
          <p:spPr>
            <a:xfrm>
              <a:off x="5242093" y="4169470"/>
              <a:ext cx="34432" cy="114695"/>
            </a:xfrm>
            <a:custGeom>
              <a:avLst/>
              <a:gdLst/>
              <a:ahLst/>
              <a:cxnLst/>
              <a:rect l="l" t="t" r="r" b="b"/>
              <a:pathLst>
                <a:path w="731" h="2435" extrusionOk="0">
                  <a:moveTo>
                    <a:pt x="662" y="0"/>
                  </a:moveTo>
                  <a:cubicBezTo>
                    <a:pt x="639" y="0"/>
                    <a:pt x="616" y="0"/>
                    <a:pt x="594" y="23"/>
                  </a:cubicBezTo>
                  <a:cubicBezTo>
                    <a:pt x="571" y="69"/>
                    <a:pt x="525" y="91"/>
                    <a:pt x="502" y="137"/>
                  </a:cubicBezTo>
                  <a:cubicBezTo>
                    <a:pt x="457" y="183"/>
                    <a:pt x="434" y="228"/>
                    <a:pt x="411" y="274"/>
                  </a:cubicBezTo>
                  <a:cubicBezTo>
                    <a:pt x="388" y="297"/>
                    <a:pt x="388" y="297"/>
                    <a:pt x="365" y="320"/>
                  </a:cubicBezTo>
                  <a:cubicBezTo>
                    <a:pt x="343" y="342"/>
                    <a:pt x="320" y="388"/>
                    <a:pt x="320" y="411"/>
                  </a:cubicBezTo>
                  <a:cubicBezTo>
                    <a:pt x="274" y="479"/>
                    <a:pt x="251" y="525"/>
                    <a:pt x="228" y="594"/>
                  </a:cubicBezTo>
                  <a:cubicBezTo>
                    <a:pt x="206" y="662"/>
                    <a:pt x="183" y="731"/>
                    <a:pt x="137" y="776"/>
                  </a:cubicBezTo>
                  <a:cubicBezTo>
                    <a:pt x="137" y="799"/>
                    <a:pt x="114" y="845"/>
                    <a:pt x="114" y="867"/>
                  </a:cubicBezTo>
                  <a:cubicBezTo>
                    <a:pt x="91" y="890"/>
                    <a:pt x="91" y="936"/>
                    <a:pt x="69" y="982"/>
                  </a:cubicBezTo>
                  <a:cubicBezTo>
                    <a:pt x="69" y="1050"/>
                    <a:pt x="46" y="1119"/>
                    <a:pt x="46" y="1187"/>
                  </a:cubicBezTo>
                  <a:cubicBezTo>
                    <a:pt x="23" y="1255"/>
                    <a:pt x="23" y="1324"/>
                    <a:pt x="23" y="1415"/>
                  </a:cubicBezTo>
                  <a:cubicBezTo>
                    <a:pt x="23" y="1438"/>
                    <a:pt x="23" y="1461"/>
                    <a:pt x="23" y="1484"/>
                  </a:cubicBezTo>
                  <a:cubicBezTo>
                    <a:pt x="0" y="1552"/>
                    <a:pt x="0" y="1644"/>
                    <a:pt x="23" y="1712"/>
                  </a:cubicBezTo>
                  <a:cubicBezTo>
                    <a:pt x="23" y="1780"/>
                    <a:pt x="23" y="1849"/>
                    <a:pt x="46" y="1895"/>
                  </a:cubicBezTo>
                  <a:cubicBezTo>
                    <a:pt x="69" y="1963"/>
                    <a:pt x="69" y="2054"/>
                    <a:pt x="91" y="2123"/>
                  </a:cubicBezTo>
                  <a:cubicBezTo>
                    <a:pt x="114" y="2168"/>
                    <a:pt x="114" y="2214"/>
                    <a:pt x="137" y="2260"/>
                  </a:cubicBezTo>
                  <a:cubicBezTo>
                    <a:pt x="160" y="2305"/>
                    <a:pt x="206" y="2351"/>
                    <a:pt x="228" y="2397"/>
                  </a:cubicBezTo>
                  <a:cubicBezTo>
                    <a:pt x="242" y="2423"/>
                    <a:pt x="271" y="2435"/>
                    <a:pt x="297" y="2435"/>
                  </a:cubicBezTo>
                  <a:cubicBezTo>
                    <a:pt x="316" y="2435"/>
                    <a:pt x="333" y="2429"/>
                    <a:pt x="343" y="2420"/>
                  </a:cubicBezTo>
                  <a:cubicBezTo>
                    <a:pt x="365" y="2397"/>
                    <a:pt x="388" y="2374"/>
                    <a:pt x="388" y="2351"/>
                  </a:cubicBezTo>
                  <a:cubicBezTo>
                    <a:pt x="388" y="2328"/>
                    <a:pt x="388" y="2305"/>
                    <a:pt x="365" y="2305"/>
                  </a:cubicBezTo>
                  <a:cubicBezTo>
                    <a:pt x="365" y="2283"/>
                    <a:pt x="365" y="2283"/>
                    <a:pt x="365" y="2283"/>
                  </a:cubicBezTo>
                  <a:cubicBezTo>
                    <a:pt x="343" y="2237"/>
                    <a:pt x="320" y="2214"/>
                    <a:pt x="320" y="2191"/>
                  </a:cubicBezTo>
                  <a:cubicBezTo>
                    <a:pt x="297" y="2168"/>
                    <a:pt x="297" y="2146"/>
                    <a:pt x="297" y="2123"/>
                  </a:cubicBezTo>
                  <a:cubicBezTo>
                    <a:pt x="274" y="2032"/>
                    <a:pt x="251" y="1940"/>
                    <a:pt x="251" y="1849"/>
                  </a:cubicBezTo>
                  <a:cubicBezTo>
                    <a:pt x="228" y="1803"/>
                    <a:pt x="228" y="1758"/>
                    <a:pt x="228" y="1712"/>
                  </a:cubicBezTo>
                  <a:cubicBezTo>
                    <a:pt x="228" y="1655"/>
                    <a:pt x="228" y="1614"/>
                    <a:pt x="228" y="1575"/>
                  </a:cubicBezTo>
                  <a:cubicBezTo>
                    <a:pt x="228" y="1461"/>
                    <a:pt x="228" y="1347"/>
                    <a:pt x="251" y="1233"/>
                  </a:cubicBezTo>
                  <a:cubicBezTo>
                    <a:pt x="274" y="1119"/>
                    <a:pt x="274" y="1027"/>
                    <a:pt x="297" y="913"/>
                  </a:cubicBezTo>
                  <a:cubicBezTo>
                    <a:pt x="320" y="867"/>
                    <a:pt x="365" y="799"/>
                    <a:pt x="365" y="753"/>
                  </a:cubicBezTo>
                  <a:cubicBezTo>
                    <a:pt x="388" y="685"/>
                    <a:pt x="411" y="616"/>
                    <a:pt x="434" y="548"/>
                  </a:cubicBezTo>
                  <a:cubicBezTo>
                    <a:pt x="457" y="502"/>
                    <a:pt x="480" y="434"/>
                    <a:pt x="525" y="388"/>
                  </a:cubicBezTo>
                  <a:cubicBezTo>
                    <a:pt x="548" y="342"/>
                    <a:pt x="571" y="297"/>
                    <a:pt x="594" y="251"/>
                  </a:cubicBezTo>
                  <a:cubicBezTo>
                    <a:pt x="616" y="206"/>
                    <a:pt x="662" y="160"/>
                    <a:pt x="708" y="114"/>
                  </a:cubicBezTo>
                  <a:cubicBezTo>
                    <a:pt x="731" y="91"/>
                    <a:pt x="731" y="46"/>
                    <a:pt x="685" y="23"/>
                  </a:cubicBezTo>
                  <a:cubicBezTo>
                    <a:pt x="685" y="0"/>
                    <a:pt x="662"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 name="Google Shape;9795;p58"/>
            <p:cNvSpPr/>
            <p:nvPr/>
          </p:nvSpPr>
          <p:spPr>
            <a:xfrm>
              <a:off x="5290470" y="4175923"/>
              <a:ext cx="35515" cy="121148"/>
            </a:xfrm>
            <a:custGeom>
              <a:avLst/>
              <a:gdLst/>
              <a:ahLst/>
              <a:cxnLst/>
              <a:rect l="l" t="t" r="r" b="b"/>
              <a:pathLst>
                <a:path w="754" h="2572" extrusionOk="0">
                  <a:moveTo>
                    <a:pt x="685" y="0"/>
                  </a:moveTo>
                  <a:cubicBezTo>
                    <a:pt x="662" y="0"/>
                    <a:pt x="639" y="23"/>
                    <a:pt x="639" y="23"/>
                  </a:cubicBezTo>
                  <a:cubicBezTo>
                    <a:pt x="594" y="69"/>
                    <a:pt x="548" y="137"/>
                    <a:pt x="502" y="183"/>
                  </a:cubicBezTo>
                  <a:cubicBezTo>
                    <a:pt x="480" y="228"/>
                    <a:pt x="434" y="274"/>
                    <a:pt x="411" y="320"/>
                  </a:cubicBezTo>
                  <a:cubicBezTo>
                    <a:pt x="366" y="365"/>
                    <a:pt x="343" y="388"/>
                    <a:pt x="297" y="434"/>
                  </a:cubicBezTo>
                  <a:cubicBezTo>
                    <a:pt x="274" y="502"/>
                    <a:pt x="229" y="571"/>
                    <a:pt x="206" y="639"/>
                  </a:cubicBezTo>
                  <a:cubicBezTo>
                    <a:pt x="183" y="708"/>
                    <a:pt x="137" y="753"/>
                    <a:pt x="114" y="822"/>
                  </a:cubicBezTo>
                  <a:cubicBezTo>
                    <a:pt x="92" y="890"/>
                    <a:pt x="69" y="959"/>
                    <a:pt x="46" y="1027"/>
                  </a:cubicBezTo>
                  <a:cubicBezTo>
                    <a:pt x="46" y="1118"/>
                    <a:pt x="23" y="1187"/>
                    <a:pt x="23" y="1255"/>
                  </a:cubicBezTo>
                  <a:cubicBezTo>
                    <a:pt x="0" y="1324"/>
                    <a:pt x="0" y="1392"/>
                    <a:pt x="0" y="1461"/>
                  </a:cubicBezTo>
                  <a:cubicBezTo>
                    <a:pt x="0" y="1507"/>
                    <a:pt x="0" y="1552"/>
                    <a:pt x="0" y="1575"/>
                  </a:cubicBezTo>
                  <a:cubicBezTo>
                    <a:pt x="0" y="1621"/>
                    <a:pt x="23" y="1643"/>
                    <a:pt x="23" y="1666"/>
                  </a:cubicBezTo>
                  <a:cubicBezTo>
                    <a:pt x="23" y="1735"/>
                    <a:pt x="23" y="1780"/>
                    <a:pt x="46" y="1849"/>
                  </a:cubicBezTo>
                  <a:cubicBezTo>
                    <a:pt x="46" y="1917"/>
                    <a:pt x="69" y="1963"/>
                    <a:pt x="69" y="2031"/>
                  </a:cubicBezTo>
                  <a:cubicBezTo>
                    <a:pt x="92" y="2100"/>
                    <a:pt x="114" y="2146"/>
                    <a:pt x="114" y="2214"/>
                  </a:cubicBezTo>
                  <a:cubicBezTo>
                    <a:pt x="137" y="2260"/>
                    <a:pt x="137" y="2328"/>
                    <a:pt x="160" y="2374"/>
                  </a:cubicBezTo>
                  <a:cubicBezTo>
                    <a:pt x="160" y="2397"/>
                    <a:pt x="183" y="2442"/>
                    <a:pt x="206" y="2465"/>
                  </a:cubicBezTo>
                  <a:cubicBezTo>
                    <a:pt x="229" y="2488"/>
                    <a:pt x="229" y="2511"/>
                    <a:pt x="251" y="2534"/>
                  </a:cubicBezTo>
                  <a:cubicBezTo>
                    <a:pt x="265" y="2560"/>
                    <a:pt x="294" y="2571"/>
                    <a:pt x="320" y="2571"/>
                  </a:cubicBezTo>
                  <a:cubicBezTo>
                    <a:pt x="339" y="2571"/>
                    <a:pt x="356" y="2566"/>
                    <a:pt x="366" y="2556"/>
                  </a:cubicBezTo>
                  <a:cubicBezTo>
                    <a:pt x="411" y="2534"/>
                    <a:pt x="411" y="2488"/>
                    <a:pt x="388" y="2442"/>
                  </a:cubicBezTo>
                  <a:cubicBezTo>
                    <a:pt x="388" y="2420"/>
                    <a:pt x="366" y="2420"/>
                    <a:pt x="366" y="2397"/>
                  </a:cubicBezTo>
                  <a:cubicBezTo>
                    <a:pt x="366" y="2397"/>
                    <a:pt x="343" y="2374"/>
                    <a:pt x="343" y="2351"/>
                  </a:cubicBezTo>
                  <a:cubicBezTo>
                    <a:pt x="320" y="2283"/>
                    <a:pt x="320" y="2237"/>
                    <a:pt x="320" y="2191"/>
                  </a:cubicBezTo>
                  <a:cubicBezTo>
                    <a:pt x="297" y="2146"/>
                    <a:pt x="297" y="2100"/>
                    <a:pt x="297" y="2077"/>
                  </a:cubicBezTo>
                  <a:cubicBezTo>
                    <a:pt x="274" y="2009"/>
                    <a:pt x="274" y="1940"/>
                    <a:pt x="251" y="1872"/>
                  </a:cubicBezTo>
                  <a:cubicBezTo>
                    <a:pt x="251" y="1803"/>
                    <a:pt x="251" y="1735"/>
                    <a:pt x="251" y="1666"/>
                  </a:cubicBezTo>
                  <a:cubicBezTo>
                    <a:pt x="251" y="1621"/>
                    <a:pt x="229" y="1598"/>
                    <a:pt x="229" y="1552"/>
                  </a:cubicBezTo>
                  <a:cubicBezTo>
                    <a:pt x="229" y="1507"/>
                    <a:pt x="229" y="1461"/>
                    <a:pt x="229" y="1415"/>
                  </a:cubicBezTo>
                  <a:cubicBezTo>
                    <a:pt x="229" y="1415"/>
                    <a:pt x="229" y="1405"/>
                    <a:pt x="229" y="1392"/>
                  </a:cubicBezTo>
                  <a:cubicBezTo>
                    <a:pt x="251" y="1324"/>
                    <a:pt x="251" y="1233"/>
                    <a:pt x="274" y="1164"/>
                  </a:cubicBezTo>
                  <a:cubicBezTo>
                    <a:pt x="274" y="1096"/>
                    <a:pt x="297" y="1004"/>
                    <a:pt x="320" y="936"/>
                  </a:cubicBezTo>
                  <a:cubicBezTo>
                    <a:pt x="343" y="867"/>
                    <a:pt x="343" y="822"/>
                    <a:pt x="366" y="753"/>
                  </a:cubicBezTo>
                  <a:cubicBezTo>
                    <a:pt x="411" y="685"/>
                    <a:pt x="434" y="616"/>
                    <a:pt x="457" y="548"/>
                  </a:cubicBezTo>
                  <a:cubicBezTo>
                    <a:pt x="525" y="457"/>
                    <a:pt x="571" y="342"/>
                    <a:pt x="639" y="251"/>
                  </a:cubicBezTo>
                  <a:cubicBezTo>
                    <a:pt x="662" y="205"/>
                    <a:pt x="708" y="160"/>
                    <a:pt x="731" y="114"/>
                  </a:cubicBezTo>
                  <a:cubicBezTo>
                    <a:pt x="754" y="91"/>
                    <a:pt x="754" y="46"/>
                    <a:pt x="731" y="23"/>
                  </a:cubicBezTo>
                  <a:cubicBezTo>
                    <a:pt x="708" y="0"/>
                    <a:pt x="708" y="0"/>
                    <a:pt x="68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 name="Google Shape;9796;p58"/>
            <p:cNvSpPr/>
            <p:nvPr/>
          </p:nvSpPr>
          <p:spPr>
            <a:xfrm>
              <a:off x="5342050" y="4183413"/>
              <a:ext cx="37682" cy="117709"/>
            </a:xfrm>
            <a:custGeom>
              <a:avLst/>
              <a:gdLst/>
              <a:ahLst/>
              <a:cxnLst/>
              <a:rect l="l" t="t" r="r" b="b"/>
              <a:pathLst>
                <a:path w="800" h="2499" extrusionOk="0">
                  <a:moveTo>
                    <a:pt x="663" y="1"/>
                  </a:moveTo>
                  <a:cubicBezTo>
                    <a:pt x="617" y="46"/>
                    <a:pt x="572" y="92"/>
                    <a:pt x="503" y="161"/>
                  </a:cubicBezTo>
                  <a:cubicBezTo>
                    <a:pt x="480" y="183"/>
                    <a:pt x="435" y="229"/>
                    <a:pt x="389" y="298"/>
                  </a:cubicBezTo>
                  <a:cubicBezTo>
                    <a:pt x="298" y="412"/>
                    <a:pt x="229" y="549"/>
                    <a:pt x="161" y="686"/>
                  </a:cubicBezTo>
                  <a:cubicBezTo>
                    <a:pt x="138" y="777"/>
                    <a:pt x="115" y="845"/>
                    <a:pt x="92" y="914"/>
                  </a:cubicBezTo>
                  <a:cubicBezTo>
                    <a:pt x="69" y="982"/>
                    <a:pt x="69" y="1051"/>
                    <a:pt x="47" y="1119"/>
                  </a:cubicBezTo>
                  <a:cubicBezTo>
                    <a:pt x="47" y="1188"/>
                    <a:pt x="24" y="1256"/>
                    <a:pt x="24" y="1325"/>
                  </a:cubicBezTo>
                  <a:cubicBezTo>
                    <a:pt x="1" y="1393"/>
                    <a:pt x="1" y="1484"/>
                    <a:pt x="1" y="1553"/>
                  </a:cubicBezTo>
                  <a:cubicBezTo>
                    <a:pt x="1" y="1621"/>
                    <a:pt x="1" y="1713"/>
                    <a:pt x="1" y="1781"/>
                  </a:cubicBezTo>
                  <a:cubicBezTo>
                    <a:pt x="24" y="1827"/>
                    <a:pt x="24" y="1850"/>
                    <a:pt x="24" y="1872"/>
                  </a:cubicBezTo>
                  <a:cubicBezTo>
                    <a:pt x="24" y="1918"/>
                    <a:pt x="47" y="1964"/>
                    <a:pt x="47" y="2009"/>
                  </a:cubicBezTo>
                  <a:cubicBezTo>
                    <a:pt x="69" y="2032"/>
                    <a:pt x="69" y="2055"/>
                    <a:pt x="69" y="2078"/>
                  </a:cubicBezTo>
                  <a:cubicBezTo>
                    <a:pt x="69" y="2078"/>
                    <a:pt x="69" y="2055"/>
                    <a:pt x="69" y="2055"/>
                  </a:cubicBezTo>
                  <a:cubicBezTo>
                    <a:pt x="92" y="2124"/>
                    <a:pt x="92" y="2192"/>
                    <a:pt x="115" y="2261"/>
                  </a:cubicBezTo>
                  <a:cubicBezTo>
                    <a:pt x="161" y="2329"/>
                    <a:pt x="184" y="2397"/>
                    <a:pt x="229" y="2466"/>
                  </a:cubicBezTo>
                  <a:cubicBezTo>
                    <a:pt x="245" y="2482"/>
                    <a:pt x="273" y="2498"/>
                    <a:pt x="304" y="2498"/>
                  </a:cubicBezTo>
                  <a:cubicBezTo>
                    <a:pt x="317" y="2498"/>
                    <a:pt x="330" y="2495"/>
                    <a:pt x="343" y="2489"/>
                  </a:cubicBezTo>
                  <a:cubicBezTo>
                    <a:pt x="343" y="2489"/>
                    <a:pt x="366" y="2466"/>
                    <a:pt x="389" y="2443"/>
                  </a:cubicBezTo>
                  <a:cubicBezTo>
                    <a:pt x="389" y="2420"/>
                    <a:pt x="389" y="2397"/>
                    <a:pt x="389" y="2375"/>
                  </a:cubicBezTo>
                  <a:cubicBezTo>
                    <a:pt x="366" y="2352"/>
                    <a:pt x="343" y="2306"/>
                    <a:pt x="343" y="2261"/>
                  </a:cubicBezTo>
                  <a:cubicBezTo>
                    <a:pt x="321" y="2238"/>
                    <a:pt x="321" y="2192"/>
                    <a:pt x="298" y="2169"/>
                  </a:cubicBezTo>
                  <a:cubicBezTo>
                    <a:pt x="298" y="2169"/>
                    <a:pt x="298" y="2169"/>
                    <a:pt x="298" y="2146"/>
                  </a:cubicBezTo>
                  <a:cubicBezTo>
                    <a:pt x="298" y="2101"/>
                    <a:pt x="275" y="2055"/>
                    <a:pt x="275" y="2009"/>
                  </a:cubicBezTo>
                  <a:cubicBezTo>
                    <a:pt x="275" y="1964"/>
                    <a:pt x="252" y="1895"/>
                    <a:pt x="252" y="1850"/>
                  </a:cubicBezTo>
                  <a:cubicBezTo>
                    <a:pt x="252" y="1758"/>
                    <a:pt x="252" y="1690"/>
                    <a:pt x="252" y="1599"/>
                  </a:cubicBezTo>
                  <a:cubicBezTo>
                    <a:pt x="252" y="1576"/>
                    <a:pt x="252" y="1553"/>
                    <a:pt x="252" y="1530"/>
                  </a:cubicBezTo>
                  <a:cubicBezTo>
                    <a:pt x="252" y="1484"/>
                    <a:pt x="252" y="1416"/>
                    <a:pt x="252" y="1370"/>
                  </a:cubicBezTo>
                  <a:cubicBezTo>
                    <a:pt x="275" y="1302"/>
                    <a:pt x="275" y="1233"/>
                    <a:pt x="298" y="1165"/>
                  </a:cubicBezTo>
                  <a:cubicBezTo>
                    <a:pt x="298" y="1096"/>
                    <a:pt x="321" y="1028"/>
                    <a:pt x="321" y="982"/>
                  </a:cubicBezTo>
                  <a:cubicBezTo>
                    <a:pt x="343" y="914"/>
                    <a:pt x="366" y="845"/>
                    <a:pt x="389" y="777"/>
                  </a:cubicBezTo>
                  <a:cubicBezTo>
                    <a:pt x="412" y="708"/>
                    <a:pt x="435" y="617"/>
                    <a:pt x="457" y="549"/>
                  </a:cubicBezTo>
                  <a:cubicBezTo>
                    <a:pt x="503" y="480"/>
                    <a:pt x="549" y="412"/>
                    <a:pt x="572" y="343"/>
                  </a:cubicBezTo>
                  <a:cubicBezTo>
                    <a:pt x="617" y="298"/>
                    <a:pt x="663" y="229"/>
                    <a:pt x="709" y="183"/>
                  </a:cubicBezTo>
                  <a:cubicBezTo>
                    <a:pt x="731" y="161"/>
                    <a:pt x="731" y="161"/>
                    <a:pt x="754" y="138"/>
                  </a:cubicBezTo>
                  <a:cubicBezTo>
                    <a:pt x="800" y="115"/>
                    <a:pt x="800" y="69"/>
                    <a:pt x="777" y="24"/>
                  </a:cubicBezTo>
                  <a:cubicBezTo>
                    <a:pt x="754" y="1"/>
                    <a:pt x="731" y="1"/>
                    <a:pt x="70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 name="Google Shape;9797;p58"/>
            <p:cNvSpPr/>
            <p:nvPr/>
          </p:nvSpPr>
          <p:spPr>
            <a:xfrm>
              <a:off x="5438850" y="4199569"/>
              <a:ext cx="35515" cy="117238"/>
            </a:xfrm>
            <a:custGeom>
              <a:avLst/>
              <a:gdLst/>
              <a:ahLst/>
              <a:cxnLst/>
              <a:rect l="l" t="t" r="r" b="b"/>
              <a:pathLst>
                <a:path w="754" h="2489" extrusionOk="0">
                  <a:moveTo>
                    <a:pt x="662" y="0"/>
                  </a:moveTo>
                  <a:cubicBezTo>
                    <a:pt x="662" y="0"/>
                    <a:pt x="639" y="0"/>
                    <a:pt x="617" y="23"/>
                  </a:cubicBezTo>
                  <a:cubicBezTo>
                    <a:pt x="571" y="69"/>
                    <a:pt x="525" y="114"/>
                    <a:pt x="480" y="160"/>
                  </a:cubicBezTo>
                  <a:cubicBezTo>
                    <a:pt x="411" y="206"/>
                    <a:pt x="365" y="251"/>
                    <a:pt x="343" y="320"/>
                  </a:cubicBezTo>
                  <a:cubicBezTo>
                    <a:pt x="297" y="388"/>
                    <a:pt x="251" y="434"/>
                    <a:pt x="228" y="502"/>
                  </a:cubicBezTo>
                  <a:cubicBezTo>
                    <a:pt x="183" y="571"/>
                    <a:pt x="160" y="639"/>
                    <a:pt x="137" y="708"/>
                  </a:cubicBezTo>
                  <a:cubicBezTo>
                    <a:pt x="92" y="845"/>
                    <a:pt x="46" y="982"/>
                    <a:pt x="23" y="1119"/>
                  </a:cubicBezTo>
                  <a:cubicBezTo>
                    <a:pt x="0" y="1187"/>
                    <a:pt x="0" y="1256"/>
                    <a:pt x="0" y="1324"/>
                  </a:cubicBezTo>
                  <a:cubicBezTo>
                    <a:pt x="0" y="1415"/>
                    <a:pt x="0" y="1484"/>
                    <a:pt x="0" y="1552"/>
                  </a:cubicBezTo>
                  <a:cubicBezTo>
                    <a:pt x="0" y="1689"/>
                    <a:pt x="0" y="1826"/>
                    <a:pt x="23" y="1940"/>
                  </a:cubicBezTo>
                  <a:cubicBezTo>
                    <a:pt x="46" y="2032"/>
                    <a:pt x="69" y="2123"/>
                    <a:pt x="92" y="2191"/>
                  </a:cubicBezTo>
                  <a:cubicBezTo>
                    <a:pt x="137" y="2283"/>
                    <a:pt x="183" y="2374"/>
                    <a:pt x="228" y="2465"/>
                  </a:cubicBezTo>
                  <a:cubicBezTo>
                    <a:pt x="251" y="2488"/>
                    <a:pt x="297" y="2488"/>
                    <a:pt x="320" y="2488"/>
                  </a:cubicBezTo>
                  <a:cubicBezTo>
                    <a:pt x="365" y="2465"/>
                    <a:pt x="388" y="2420"/>
                    <a:pt x="365" y="2374"/>
                  </a:cubicBezTo>
                  <a:cubicBezTo>
                    <a:pt x="343" y="2328"/>
                    <a:pt x="320" y="2283"/>
                    <a:pt x="297" y="2214"/>
                  </a:cubicBezTo>
                  <a:cubicBezTo>
                    <a:pt x="297" y="2169"/>
                    <a:pt x="274" y="2123"/>
                    <a:pt x="274" y="2077"/>
                  </a:cubicBezTo>
                  <a:cubicBezTo>
                    <a:pt x="251" y="1986"/>
                    <a:pt x="228" y="1895"/>
                    <a:pt x="228" y="1781"/>
                  </a:cubicBezTo>
                  <a:cubicBezTo>
                    <a:pt x="228" y="1689"/>
                    <a:pt x="228" y="1575"/>
                    <a:pt x="228" y="1461"/>
                  </a:cubicBezTo>
                  <a:cubicBezTo>
                    <a:pt x="228" y="1415"/>
                    <a:pt x="228" y="1347"/>
                    <a:pt x="228" y="1301"/>
                  </a:cubicBezTo>
                  <a:cubicBezTo>
                    <a:pt x="228" y="1233"/>
                    <a:pt x="251" y="1187"/>
                    <a:pt x="251" y="1119"/>
                  </a:cubicBezTo>
                  <a:cubicBezTo>
                    <a:pt x="274" y="1005"/>
                    <a:pt x="297" y="890"/>
                    <a:pt x="343" y="776"/>
                  </a:cubicBezTo>
                  <a:cubicBezTo>
                    <a:pt x="365" y="685"/>
                    <a:pt x="388" y="616"/>
                    <a:pt x="434" y="548"/>
                  </a:cubicBezTo>
                  <a:cubicBezTo>
                    <a:pt x="457" y="480"/>
                    <a:pt x="480" y="434"/>
                    <a:pt x="525" y="365"/>
                  </a:cubicBezTo>
                  <a:cubicBezTo>
                    <a:pt x="548" y="297"/>
                    <a:pt x="594" y="251"/>
                    <a:pt x="639" y="206"/>
                  </a:cubicBezTo>
                  <a:cubicBezTo>
                    <a:pt x="662" y="183"/>
                    <a:pt x="685" y="160"/>
                    <a:pt x="708" y="137"/>
                  </a:cubicBezTo>
                  <a:cubicBezTo>
                    <a:pt x="753" y="114"/>
                    <a:pt x="753" y="69"/>
                    <a:pt x="731" y="46"/>
                  </a:cubicBezTo>
                  <a:cubicBezTo>
                    <a:pt x="708" y="23"/>
                    <a:pt x="685" y="0"/>
                    <a:pt x="66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 name="Google Shape;9798;p58"/>
            <p:cNvSpPr/>
            <p:nvPr/>
          </p:nvSpPr>
          <p:spPr>
            <a:xfrm>
              <a:off x="5533436" y="3628622"/>
              <a:ext cx="245216" cy="243049"/>
            </a:xfrm>
            <a:custGeom>
              <a:avLst/>
              <a:gdLst/>
              <a:ahLst/>
              <a:cxnLst/>
              <a:rect l="l" t="t" r="r" b="b"/>
              <a:pathLst>
                <a:path w="5206" h="5160" extrusionOk="0">
                  <a:moveTo>
                    <a:pt x="138" y="1"/>
                  </a:moveTo>
                  <a:cubicBezTo>
                    <a:pt x="92" y="1"/>
                    <a:pt x="24" y="24"/>
                    <a:pt x="24" y="69"/>
                  </a:cubicBezTo>
                  <a:cubicBezTo>
                    <a:pt x="24" y="138"/>
                    <a:pt x="1" y="206"/>
                    <a:pt x="1" y="252"/>
                  </a:cubicBezTo>
                  <a:cubicBezTo>
                    <a:pt x="1" y="298"/>
                    <a:pt x="1" y="321"/>
                    <a:pt x="1" y="343"/>
                  </a:cubicBezTo>
                  <a:cubicBezTo>
                    <a:pt x="1" y="389"/>
                    <a:pt x="1" y="412"/>
                    <a:pt x="1" y="457"/>
                  </a:cubicBezTo>
                  <a:cubicBezTo>
                    <a:pt x="24" y="617"/>
                    <a:pt x="47" y="754"/>
                    <a:pt x="69" y="914"/>
                  </a:cubicBezTo>
                  <a:cubicBezTo>
                    <a:pt x="115" y="1074"/>
                    <a:pt x="161" y="1234"/>
                    <a:pt x="229" y="1393"/>
                  </a:cubicBezTo>
                  <a:cubicBezTo>
                    <a:pt x="298" y="1530"/>
                    <a:pt x="343" y="1667"/>
                    <a:pt x="435" y="1804"/>
                  </a:cubicBezTo>
                  <a:cubicBezTo>
                    <a:pt x="503" y="1941"/>
                    <a:pt x="571" y="2055"/>
                    <a:pt x="640" y="2192"/>
                  </a:cubicBezTo>
                  <a:cubicBezTo>
                    <a:pt x="800" y="2443"/>
                    <a:pt x="982" y="2717"/>
                    <a:pt x="1188" y="2968"/>
                  </a:cubicBezTo>
                  <a:cubicBezTo>
                    <a:pt x="1302" y="3082"/>
                    <a:pt x="1416" y="3197"/>
                    <a:pt x="1530" y="3311"/>
                  </a:cubicBezTo>
                  <a:cubicBezTo>
                    <a:pt x="1644" y="3425"/>
                    <a:pt x="1736" y="3539"/>
                    <a:pt x="1873" y="3653"/>
                  </a:cubicBezTo>
                  <a:cubicBezTo>
                    <a:pt x="1941" y="3722"/>
                    <a:pt x="2032" y="3813"/>
                    <a:pt x="2124" y="3881"/>
                  </a:cubicBezTo>
                  <a:cubicBezTo>
                    <a:pt x="2146" y="3881"/>
                    <a:pt x="2146" y="3881"/>
                    <a:pt x="2146" y="3904"/>
                  </a:cubicBezTo>
                  <a:cubicBezTo>
                    <a:pt x="2261" y="3973"/>
                    <a:pt x="2375" y="4064"/>
                    <a:pt x="2489" y="4155"/>
                  </a:cubicBezTo>
                  <a:cubicBezTo>
                    <a:pt x="2626" y="4224"/>
                    <a:pt x="2740" y="4315"/>
                    <a:pt x="2877" y="4383"/>
                  </a:cubicBezTo>
                  <a:cubicBezTo>
                    <a:pt x="2991" y="4452"/>
                    <a:pt x="3128" y="4543"/>
                    <a:pt x="3265" y="4612"/>
                  </a:cubicBezTo>
                  <a:cubicBezTo>
                    <a:pt x="3333" y="4635"/>
                    <a:pt x="3402" y="4680"/>
                    <a:pt x="3447" y="4703"/>
                  </a:cubicBezTo>
                  <a:cubicBezTo>
                    <a:pt x="3539" y="4749"/>
                    <a:pt x="3607" y="4771"/>
                    <a:pt x="3676" y="4817"/>
                  </a:cubicBezTo>
                  <a:cubicBezTo>
                    <a:pt x="3744" y="4840"/>
                    <a:pt x="3813" y="4863"/>
                    <a:pt x="3858" y="4886"/>
                  </a:cubicBezTo>
                  <a:cubicBezTo>
                    <a:pt x="3927" y="4886"/>
                    <a:pt x="3972" y="4908"/>
                    <a:pt x="4041" y="4931"/>
                  </a:cubicBezTo>
                  <a:cubicBezTo>
                    <a:pt x="4109" y="4954"/>
                    <a:pt x="4155" y="4977"/>
                    <a:pt x="4224" y="5000"/>
                  </a:cubicBezTo>
                  <a:cubicBezTo>
                    <a:pt x="4269" y="5000"/>
                    <a:pt x="4338" y="5023"/>
                    <a:pt x="4383" y="5045"/>
                  </a:cubicBezTo>
                  <a:cubicBezTo>
                    <a:pt x="4475" y="5068"/>
                    <a:pt x="4566" y="5091"/>
                    <a:pt x="4657" y="5114"/>
                  </a:cubicBezTo>
                  <a:cubicBezTo>
                    <a:pt x="4726" y="5137"/>
                    <a:pt x="4817" y="5137"/>
                    <a:pt x="4908" y="5159"/>
                  </a:cubicBezTo>
                  <a:lnTo>
                    <a:pt x="5000" y="5159"/>
                  </a:lnTo>
                  <a:cubicBezTo>
                    <a:pt x="5068" y="5159"/>
                    <a:pt x="5137" y="5137"/>
                    <a:pt x="5182" y="5091"/>
                  </a:cubicBezTo>
                  <a:cubicBezTo>
                    <a:pt x="5182" y="5045"/>
                    <a:pt x="5205" y="4977"/>
                    <a:pt x="5182" y="4931"/>
                  </a:cubicBezTo>
                  <a:cubicBezTo>
                    <a:pt x="5159" y="4931"/>
                    <a:pt x="5159" y="4908"/>
                    <a:pt x="5159" y="4908"/>
                  </a:cubicBezTo>
                  <a:lnTo>
                    <a:pt x="5137" y="4886"/>
                  </a:lnTo>
                  <a:lnTo>
                    <a:pt x="5137" y="4886"/>
                  </a:lnTo>
                  <a:cubicBezTo>
                    <a:pt x="5137" y="4886"/>
                    <a:pt x="5137" y="4886"/>
                    <a:pt x="5137" y="4886"/>
                  </a:cubicBezTo>
                  <a:cubicBezTo>
                    <a:pt x="5137" y="4886"/>
                    <a:pt x="5137" y="4863"/>
                    <a:pt x="5137" y="4863"/>
                  </a:cubicBezTo>
                  <a:cubicBezTo>
                    <a:pt x="5137" y="4840"/>
                    <a:pt x="5114" y="4794"/>
                    <a:pt x="5068" y="4794"/>
                  </a:cubicBezTo>
                  <a:cubicBezTo>
                    <a:pt x="5045" y="4771"/>
                    <a:pt x="5022" y="4771"/>
                    <a:pt x="4977" y="4749"/>
                  </a:cubicBezTo>
                  <a:cubicBezTo>
                    <a:pt x="4954" y="4749"/>
                    <a:pt x="4931" y="4749"/>
                    <a:pt x="4908" y="4726"/>
                  </a:cubicBezTo>
                  <a:cubicBezTo>
                    <a:pt x="4885" y="4726"/>
                    <a:pt x="4840" y="4726"/>
                    <a:pt x="4817" y="4703"/>
                  </a:cubicBezTo>
                  <a:lnTo>
                    <a:pt x="4794" y="4703"/>
                  </a:lnTo>
                  <a:cubicBezTo>
                    <a:pt x="4749" y="4657"/>
                    <a:pt x="4680" y="4635"/>
                    <a:pt x="4612" y="4612"/>
                  </a:cubicBezTo>
                  <a:cubicBezTo>
                    <a:pt x="4589" y="4612"/>
                    <a:pt x="4543" y="4612"/>
                    <a:pt x="4520" y="4589"/>
                  </a:cubicBezTo>
                  <a:cubicBezTo>
                    <a:pt x="4520" y="4566"/>
                    <a:pt x="4497" y="4566"/>
                    <a:pt x="4475" y="4543"/>
                  </a:cubicBezTo>
                  <a:cubicBezTo>
                    <a:pt x="4452" y="4520"/>
                    <a:pt x="4406" y="4520"/>
                    <a:pt x="4383" y="4498"/>
                  </a:cubicBezTo>
                  <a:lnTo>
                    <a:pt x="4383" y="4498"/>
                  </a:lnTo>
                  <a:cubicBezTo>
                    <a:pt x="4384" y="4498"/>
                    <a:pt x="4386" y="4500"/>
                    <a:pt x="4406" y="4520"/>
                  </a:cubicBezTo>
                  <a:lnTo>
                    <a:pt x="4178" y="4406"/>
                  </a:lnTo>
                  <a:cubicBezTo>
                    <a:pt x="4109" y="4383"/>
                    <a:pt x="4064" y="4361"/>
                    <a:pt x="3995" y="4338"/>
                  </a:cubicBezTo>
                  <a:cubicBezTo>
                    <a:pt x="3858" y="4246"/>
                    <a:pt x="3699" y="4178"/>
                    <a:pt x="3539" y="4087"/>
                  </a:cubicBezTo>
                  <a:cubicBezTo>
                    <a:pt x="3402" y="4018"/>
                    <a:pt x="3265" y="3927"/>
                    <a:pt x="3128" y="3836"/>
                  </a:cubicBezTo>
                  <a:cubicBezTo>
                    <a:pt x="2968" y="3767"/>
                    <a:pt x="2808" y="3676"/>
                    <a:pt x="2671" y="3585"/>
                  </a:cubicBezTo>
                  <a:cubicBezTo>
                    <a:pt x="2580" y="3539"/>
                    <a:pt x="2489" y="3470"/>
                    <a:pt x="2420" y="3425"/>
                  </a:cubicBezTo>
                  <a:lnTo>
                    <a:pt x="2375" y="3402"/>
                  </a:lnTo>
                  <a:cubicBezTo>
                    <a:pt x="2352" y="3379"/>
                    <a:pt x="2329" y="3356"/>
                    <a:pt x="2306" y="3333"/>
                  </a:cubicBezTo>
                  <a:lnTo>
                    <a:pt x="2238" y="3333"/>
                  </a:lnTo>
                  <a:cubicBezTo>
                    <a:pt x="2215" y="3311"/>
                    <a:pt x="2192" y="3311"/>
                    <a:pt x="2192" y="3288"/>
                  </a:cubicBezTo>
                  <a:cubicBezTo>
                    <a:pt x="2101" y="3219"/>
                    <a:pt x="2009" y="3151"/>
                    <a:pt x="1941" y="3060"/>
                  </a:cubicBezTo>
                  <a:cubicBezTo>
                    <a:pt x="1850" y="2991"/>
                    <a:pt x="1758" y="2900"/>
                    <a:pt x="1690" y="2808"/>
                  </a:cubicBezTo>
                  <a:cubicBezTo>
                    <a:pt x="1599" y="2717"/>
                    <a:pt x="1530" y="2649"/>
                    <a:pt x="1439" y="2557"/>
                  </a:cubicBezTo>
                  <a:cubicBezTo>
                    <a:pt x="1370" y="2466"/>
                    <a:pt x="1302" y="2375"/>
                    <a:pt x="1233" y="2284"/>
                  </a:cubicBezTo>
                  <a:cubicBezTo>
                    <a:pt x="1188" y="2192"/>
                    <a:pt x="1119" y="2101"/>
                    <a:pt x="1074" y="2010"/>
                  </a:cubicBezTo>
                  <a:cubicBezTo>
                    <a:pt x="1005" y="1918"/>
                    <a:pt x="960" y="1827"/>
                    <a:pt x="914" y="1736"/>
                  </a:cubicBezTo>
                  <a:cubicBezTo>
                    <a:pt x="891" y="1690"/>
                    <a:pt x="868" y="1644"/>
                    <a:pt x="845" y="1599"/>
                  </a:cubicBezTo>
                  <a:cubicBezTo>
                    <a:pt x="800" y="1553"/>
                    <a:pt x="777" y="1485"/>
                    <a:pt x="754" y="1439"/>
                  </a:cubicBezTo>
                  <a:cubicBezTo>
                    <a:pt x="731" y="1348"/>
                    <a:pt x="686" y="1234"/>
                    <a:pt x="640" y="1142"/>
                  </a:cubicBezTo>
                  <a:cubicBezTo>
                    <a:pt x="640" y="1142"/>
                    <a:pt x="640" y="1119"/>
                    <a:pt x="640" y="1097"/>
                  </a:cubicBezTo>
                  <a:cubicBezTo>
                    <a:pt x="617" y="1051"/>
                    <a:pt x="594" y="1005"/>
                    <a:pt x="571" y="960"/>
                  </a:cubicBezTo>
                  <a:cubicBezTo>
                    <a:pt x="549" y="891"/>
                    <a:pt x="549" y="846"/>
                    <a:pt x="526" y="777"/>
                  </a:cubicBezTo>
                  <a:cubicBezTo>
                    <a:pt x="480" y="663"/>
                    <a:pt x="457" y="572"/>
                    <a:pt x="435" y="480"/>
                  </a:cubicBezTo>
                  <a:cubicBezTo>
                    <a:pt x="435" y="389"/>
                    <a:pt x="435" y="321"/>
                    <a:pt x="412" y="252"/>
                  </a:cubicBezTo>
                  <a:cubicBezTo>
                    <a:pt x="412" y="229"/>
                    <a:pt x="412" y="229"/>
                    <a:pt x="412" y="206"/>
                  </a:cubicBezTo>
                  <a:cubicBezTo>
                    <a:pt x="412" y="161"/>
                    <a:pt x="389" y="138"/>
                    <a:pt x="366" y="115"/>
                  </a:cubicBezTo>
                  <a:cubicBezTo>
                    <a:pt x="343" y="92"/>
                    <a:pt x="320" y="69"/>
                    <a:pt x="275" y="69"/>
                  </a:cubicBezTo>
                  <a:cubicBezTo>
                    <a:pt x="275" y="69"/>
                    <a:pt x="252" y="92"/>
                    <a:pt x="229" y="92"/>
                  </a:cubicBezTo>
                  <a:cubicBezTo>
                    <a:pt x="229" y="69"/>
                    <a:pt x="229" y="69"/>
                    <a:pt x="229" y="47"/>
                  </a:cubicBezTo>
                  <a:cubicBezTo>
                    <a:pt x="206" y="24"/>
                    <a:pt x="183" y="1"/>
                    <a:pt x="16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 name="Google Shape;9799;p58"/>
            <p:cNvSpPr/>
            <p:nvPr/>
          </p:nvSpPr>
          <p:spPr>
            <a:xfrm>
              <a:off x="5205540" y="3624336"/>
              <a:ext cx="331178" cy="100046"/>
            </a:xfrm>
            <a:custGeom>
              <a:avLst/>
              <a:gdLst/>
              <a:ahLst/>
              <a:cxnLst/>
              <a:rect l="l" t="t" r="r" b="b"/>
              <a:pathLst>
                <a:path w="7031" h="2124" extrusionOk="0">
                  <a:moveTo>
                    <a:pt x="6802" y="1"/>
                  </a:moveTo>
                  <a:cubicBezTo>
                    <a:pt x="6779" y="1"/>
                    <a:pt x="6756" y="1"/>
                    <a:pt x="6734" y="24"/>
                  </a:cubicBezTo>
                  <a:cubicBezTo>
                    <a:pt x="6711" y="24"/>
                    <a:pt x="6688" y="46"/>
                    <a:pt x="6665" y="69"/>
                  </a:cubicBezTo>
                  <a:cubicBezTo>
                    <a:pt x="6665" y="69"/>
                    <a:pt x="6642" y="92"/>
                    <a:pt x="6642" y="92"/>
                  </a:cubicBezTo>
                  <a:cubicBezTo>
                    <a:pt x="6597" y="115"/>
                    <a:pt x="6574" y="160"/>
                    <a:pt x="6551" y="183"/>
                  </a:cubicBezTo>
                  <a:cubicBezTo>
                    <a:pt x="6437" y="297"/>
                    <a:pt x="6323" y="389"/>
                    <a:pt x="6209" y="503"/>
                  </a:cubicBezTo>
                  <a:cubicBezTo>
                    <a:pt x="6186" y="526"/>
                    <a:pt x="6163" y="548"/>
                    <a:pt x="6140" y="571"/>
                  </a:cubicBezTo>
                  <a:cubicBezTo>
                    <a:pt x="6026" y="640"/>
                    <a:pt x="5912" y="708"/>
                    <a:pt x="5821" y="777"/>
                  </a:cubicBezTo>
                  <a:cubicBezTo>
                    <a:pt x="5706" y="845"/>
                    <a:pt x="5592" y="891"/>
                    <a:pt x="5478" y="959"/>
                  </a:cubicBezTo>
                  <a:cubicBezTo>
                    <a:pt x="5364" y="1005"/>
                    <a:pt x="5250" y="1073"/>
                    <a:pt x="5136" y="1119"/>
                  </a:cubicBezTo>
                  <a:cubicBezTo>
                    <a:pt x="5022" y="1165"/>
                    <a:pt x="4908" y="1210"/>
                    <a:pt x="4793" y="1256"/>
                  </a:cubicBezTo>
                  <a:cubicBezTo>
                    <a:pt x="4679" y="1302"/>
                    <a:pt x="4565" y="1347"/>
                    <a:pt x="4428" y="1370"/>
                  </a:cubicBezTo>
                  <a:cubicBezTo>
                    <a:pt x="4428" y="1370"/>
                    <a:pt x="4405" y="1393"/>
                    <a:pt x="4383" y="1393"/>
                  </a:cubicBezTo>
                  <a:lnTo>
                    <a:pt x="4428" y="1393"/>
                  </a:lnTo>
                  <a:cubicBezTo>
                    <a:pt x="4314" y="1416"/>
                    <a:pt x="4200" y="1439"/>
                    <a:pt x="4109" y="1462"/>
                  </a:cubicBezTo>
                  <a:cubicBezTo>
                    <a:pt x="3926" y="1507"/>
                    <a:pt x="3766" y="1553"/>
                    <a:pt x="3584" y="1576"/>
                  </a:cubicBezTo>
                  <a:cubicBezTo>
                    <a:pt x="3492" y="1598"/>
                    <a:pt x="3401" y="1598"/>
                    <a:pt x="3310" y="1598"/>
                  </a:cubicBezTo>
                  <a:cubicBezTo>
                    <a:pt x="3219" y="1621"/>
                    <a:pt x="3127" y="1621"/>
                    <a:pt x="3036" y="1621"/>
                  </a:cubicBezTo>
                  <a:cubicBezTo>
                    <a:pt x="2739" y="1621"/>
                    <a:pt x="2442" y="1598"/>
                    <a:pt x="2146" y="1576"/>
                  </a:cubicBezTo>
                  <a:cubicBezTo>
                    <a:pt x="2009" y="1553"/>
                    <a:pt x="1872" y="1530"/>
                    <a:pt x="1735" y="1530"/>
                  </a:cubicBezTo>
                  <a:cubicBezTo>
                    <a:pt x="1666" y="1507"/>
                    <a:pt x="1575" y="1484"/>
                    <a:pt x="1507" y="1484"/>
                  </a:cubicBezTo>
                  <a:cubicBezTo>
                    <a:pt x="1438" y="1462"/>
                    <a:pt x="1370" y="1462"/>
                    <a:pt x="1301" y="1439"/>
                  </a:cubicBezTo>
                  <a:cubicBezTo>
                    <a:pt x="1210" y="1439"/>
                    <a:pt x="1141" y="1416"/>
                    <a:pt x="1073" y="1393"/>
                  </a:cubicBezTo>
                  <a:cubicBezTo>
                    <a:pt x="982" y="1393"/>
                    <a:pt x="890" y="1370"/>
                    <a:pt x="822" y="1347"/>
                  </a:cubicBezTo>
                  <a:lnTo>
                    <a:pt x="845" y="1347"/>
                  </a:lnTo>
                  <a:cubicBezTo>
                    <a:pt x="776" y="1325"/>
                    <a:pt x="708" y="1325"/>
                    <a:pt x="639" y="1302"/>
                  </a:cubicBezTo>
                  <a:lnTo>
                    <a:pt x="594" y="1279"/>
                  </a:lnTo>
                  <a:lnTo>
                    <a:pt x="616" y="1302"/>
                  </a:lnTo>
                  <a:cubicBezTo>
                    <a:pt x="594" y="1279"/>
                    <a:pt x="571" y="1279"/>
                    <a:pt x="525" y="1256"/>
                  </a:cubicBezTo>
                  <a:cubicBezTo>
                    <a:pt x="502" y="1256"/>
                    <a:pt x="479" y="1256"/>
                    <a:pt x="434" y="1233"/>
                  </a:cubicBezTo>
                  <a:cubicBezTo>
                    <a:pt x="365" y="1233"/>
                    <a:pt x="297" y="1256"/>
                    <a:pt x="251" y="1302"/>
                  </a:cubicBezTo>
                  <a:cubicBezTo>
                    <a:pt x="228" y="1347"/>
                    <a:pt x="228" y="1393"/>
                    <a:pt x="251" y="1439"/>
                  </a:cubicBezTo>
                  <a:cubicBezTo>
                    <a:pt x="251" y="1462"/>
                    <a:pt x="274" y="1484"/>
                    <a:pt x="297" y="1507"/>
                  </a:cubicBezTo>
                  <a:cubicBezTo>
                    <a:pt x="251" y="1484"/>
                    <a:pt x="228" y="1484"/>
                    <a:pt x="183" y="1462"/>
                  </a:cubicBezTo>
                  <a:cubicBezTo>
                    <a:pt x="183" y="1462"/>
                    <a:pt x="183" y="1462"/>
                    <a:pt x="160" y="1439"/>
                  </a:cubicBezTo>
                  <a:cubicBezTo>
                    <a:pt x="145" y="1439"/>
                    <a:pt x="129" y="1429"/>
                    <a:pt x="114" y="1429"/>
                  </a:cubicBezTo>
                  <a:cubicBezTo>
                    <a:pt x="107" y="1429"/>
                    <a:pt x="99" y="1431"/>
                    <a:pt x="91" y="1439"/>
                  </a:cubicBezTo>
                  <a:cubicBezTo>
                    <a:pt x="69" y="1439"/>
                    <a:pt x="46" y="1439"/>
                    <a:pt x="23" y="1462"/>
                  </a:cubicBezTo>
                  <a:cubicBezTo>
                    <a:pt x="0" y="1484"/>
                    <a:pt x="0" y="1530"/>
                    <a:pt x="0" y="1553"/>
                  </a:cubicBezTo>
                  <a:cubicBezTo>
                    <a:pt x="0" y="1576"/>
                    <a:pt x="23" y="1598"/>
                    <a:pt x="46" y="1621"/>
                  </a:cubicBezTo>
                  <a:cubicBezTo>
                    <a:pt x="91" y="1644"/>
                    <a:pt x="114" y="1667"/>
                    <a:pt x="160" y="1690"/>
                  </a:cubicBezTo>
                  <a:cubicBezTo>
                    <a:pt x="206" y="1690"/>
                    <a:pt x="228" y="1713"/>
                    <a:pt x="274" y="1735"/>
                  </a:cubicBezTo>
                  <a:cubicBezTo>
                    <a:pt x="343" y="1758"/>
                    <a:pt x="411" y="1781"/>
                    <a:pt x="479" y="1804"/>
                  </a:cubicBezTo>
                  <a:cubicBezTo>
                    <a:pt x="616" y="1850"/>
                    <a:pt x="776" y="1895"/>
                    <a:pt x="936" y="1941"/>
                  </a:cubicBezTo>
                  <a:cubicBezTo>
                    <a:pt x="1050" y="1964"/>
                    <a:pt x="1187" y="2009"/>
                    <a:pt x="1324" y="2032"/>
                  </a:cubicBezTo>
                  <a:cubicBezTo>
                    <a:pt x="1484" y="2055"/>
                    <a:pt x="1644" y="2078"/>
                    <a:pt x="1803" y="2078"/>
                  </a:cubicBezTo>
                  <a:cubicBezTo>
                    <a:pt x="1940" y="2101"/>
                    <a:pt x="2100" y="2101"/>
                    <a:pt x="2260" y="2101"/>
                  </a:cubicBezTo>
                  <a:cubicBezTo>
                    <a:pt x="2420" y="2101"/>
                    <a:pt x="2602" y="2123"/>
                    <a:pt x="2762" y="2123"/>
                  </a:cubicBezTo>
                  <a:cubicBezTo>
                    <a:pt x="2922" y="2101"/>
                    <a:pt x="3104" y="2101"/>
                    <a:pt x="3264" y="2101"/>
                  </a:cubicBezTo>
                  <a:cubicBezTo>
                    <a:pt x="3424" y="2078"/>
                    <a:pt x="3584" y="2055"/>
                    <a:pt x="3766" y="2032"/>
                  </a:cubicBezTo>
                  <a:cubicBezTo>
                    <a:pt x="3858" y="2009"/>
                    <a:pt x="3972" y="2009"/>
                    <a:pt x="4063" y="1986"/>
                  </a:cubicBezTo>
                  <a:cubicBezTo>
                    <a:pt x="4177" y="1964"/>
                    <a:pt x="4291" y="1941"/>
                    <a:pt x="4405" y="1895"/>
                  </a:cubicBezTo>
                  <a:lnTo>
                    <a:pt x="4405" y="1895"/>
                  </a:lnTo>
                  <a:lnTo>
                    <a:pt x="4383" y="1918"/>
                  </a:lnTo>
                  <a:cubicBezTo>
                    <a:pt x="4451" y="1895"/>
                    <a:pt x="4542" y="1872"/>
                    <a:pt x="4634" y="1827"/>
                  </a:cubicBezTo>
                  <a:cubicBezTo>
                    <a:pt x="4702" y="1804"/>
                    <a:pt x="4771" y="1781"/>
                    <a:pt x="4839" y="1758"/>
                  </a:cubicBezTo>
                  <a:cubicBezTo>
                    <a:pt x="4999" y="1713"/>
                    <a:pt x="5136" y="1644"/>
                    <a:pt x="5296" y="1576"/>
                  </a:cubicBezTo>
                  <a:cubicBezTo>
                    <a:pt x="5433" y="1530"/>
                    <a:pt x="5570" y="1462"/>
                    <a:pt x="5706" y="1393"/>
                  </a:cubicBezTo>
                  <a:cubicBezTo>
                    <a:pt x="5866" y="1325"/>
                    <a:pt x="5980" y="1233"/>
                    <a:pt x="6117" y="1142"/>
                  </a:cubicBezTo>
                  <a:cubicBezTo>
                    <a:pt x="6231" y="1073"/>
                    <a:pt x="6368" y="1005"/>
                    <a:pt x="6460" y="914"/>
                  </a:cubicBezTo>
                  <a:cubicBezTo>
                    <a:pt x="6574" y="822"/>
                    <a:pt x="6665" y="731"/>
                    <a:pt x="6756" y="617"/>
                  </a:cubicBezTo>
                  <a:cubicBezTo>
                    <a:pt x="6825" y="571"/>
                    <a:pt x="6893" y="480"/>
                    <a:pt x="6939" y="412"/>
                  </a:cubicBezTo>
                  <a:cubicBezTo>
                    <a:pt x="6985" y="389"/>
                    <a:pt x="7008" y="343"/>
                    <a:pt x="7030" y="297"/>
                  </a:cubicBezTo>
                  <a:cubicBezTo>
                    <a:pt x="7030" y="275"/>
                    <a:pt x="7030" y="229"/>
                    <a:pt x="7030" y="206"/>
                  </a:cubicBezTo>
                  <a:cubicBezTo>
                    <a:pt x="7030" y="183"/>
                    <a:pt x="7008" y="160"/>
                    <a:pt x="7008" y="115"/>
                  </a:cubicBezTo>
                  <a:cubicBezTo>
                    <a:pt x="6985" y="92"/>
                    <a:pt x="6962" y="92"/>
                    <a:pt x="6939" y="69"/>
                  </a:cubicBezTo>
                  <a:cubicBezTo>
                    <a:pt x="6939" y="69"/>
                    <a:pt x="6916" y="46"/>
                    <a:pt x="6916" y="46"/>
                  </a:cubicBezTo>
                  <a:cubicBezTo>
                    <a:pt x="6916" y="46"/>
                    <a:pt x="6893" y="24"/>
                    <a:pt x="6893" y="24"/>
                  </a:cubicBezTo>
                  <a:cubicBezTo>
                    <a:pt x="6871" y="24"/>
                    <a:pt x="6848" y="1"/>
                    <a:pt x="682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 name="Google Shape;9800;p58"/>
            <p:cNvSpPr/>
            <p:nvPr/>
          </p:nvSpPr>
          <p:spPr>
            <a:xfrm>
              <a:off x="5745266" y="3857642"/>
              <a:ext cx="41968" cy="124115"/>
            </a:xfrm>
            <a:custGeom>
              <a:avLst/>
              <a:gdLst/>
              <a:ahLst/>
              <a:cxnLst/>
              <a:rect l="l" t="t" r="r" b="b"/>
              <a:pathLst>
                <a:path w="891" h="2635" extrusionOk="0">
                  <a:moveTo>
                    <a:pt x="115" y="1"/>
                  </a:moveTo>
                  <a:cubicBezTo>
                    <a:pt x="115" y="1"/>
                    <a:pt x="92" y="24"/>
                    <a:pt x="92" y="24"/>
                  </a:cubicBezTo>
                  <a:cubicBezTo>
                    <a:pt x="46" y="46"/>
                    <a:pt x="46" y="92"/>
                    <a:pt x="69" y="115"/>
                  </a:cubicBezTo>
                  <a:cubicBezTo>
                    <a:pt x="92" y="161"/>
                    <a:pt x="115" y="183"/>
                    <a:pt x="115" y="206"/>
                  </a:cubicBezTo>
                  <a:cubicBezTo>
                    <a:pt x="160" y="297"/>
                    <a:pt x="183" y="389"/>
                    <a:pt x="206" y="480"/>
                  </a:cubicBezTo>
                  <a:cubicBezTo>
                    <a:pt x="206" y="571"/>
                    <a:pt x="229" y="663"/>
                    <a:pt x="229" y="777"/>
                  </a:cubicBezTo>
                  <a:cubicBezTo>
                    <a:pt x="252" y="868"/>
                    <a:pt x="252" y="982"/>
                    <a:pt x="252" y="1074"/>
                  </a:cubicBezTo>
                  <a:cubicBezTo>
                    <a:pt x="274" y="1188"/>
                    <a:pt x="274" y="1279"/>
                    <a:pt x="274" y="1370"/>
                  </a:cubicBezTo>
                  <a:cubicBezTo>
                    <a:pt x="297" y="1462"/>
                    <a:pt x="297" y="1576"/>
                    <a:pt x="274" y="1667"/>
                  </a:cubicBezTo>
                  <a:cubicBezTo>
                    <a:pt x="274" y="1758"/>
                    <a:pt x="274" y="1827"/>
                    <a:pt x="252" y="1918"/>
                  </a:cubicBezTo>
                  <a:cubicBezTo>
                    <a:pt x="252" y="1964"/>
                    <a:pt x="252" y="2009"/>
                    <a:pt x="229" y="2055"/>
                  </a:cubicBezTo>
                  <a:cubicBezTo>
                    <a:pt x="229" y="2101"/>
                    <a:pt x="206" y="2146"/>
                    <a:pt x="206" y="2192"/>
                  </a:cubicBezTo>
                  <a:cubicBezTo>
                    <a:pt x="183" y="2238"/>
                    <a:pt x="160" y="2283"/>
                    <a:pt x="115" y="2329"/>
                  </a:cubicBezTo>
                  <a:cubicBezTo>
                    <a:pt x="92" y="2352"/>
                    <a:pt x="69" y="2397"/>
                    <a:pt x="46" y="2443"/>
                  </a:cubicBezTo>
                  <a:cubicBezTo>
                    <a:pt x="46" y="2420"/>
                    <a:pt x="46" y="2420"/>
                    <a:pt x="46" y="2420"/>
                  </a:cubicBezTo>
                  <a:cubicBezTo>
                    <a:pt x="46" y="2420"/>
                    <a:pt x="23" y="2443"/>
                    <a:pt x="23" y="2466"/>
                  </a:cubicBezTo>
                  <a:cubicBezTo>
                    <a:pt x="23" y="2466"/>
                    <a:pt x="23" y="2489"/>
                    <a:pt x="0" y="2489"/>
                  </a:cubicBezTo>
                  <a:cubicBezTo>
                    <a:pt x="0" y="2534"/>
                    <a:pt x="23" y="2557"/>
                    <a:pt x="23" y="2580"/>
                  </a:cubicBezTo>
                  <a:cubicBezTo>
                    <a:pt x="40" y="2613"/>
                    <a:pt x="69" y="2635"/>
                    <a:pt x="101" y="2635"/>
                  </a:cubicBezTo>
                  <a:cubicBezTo>
                    <a:pt x="113" y="2635"/>
                    <a:pt x="125" y="2632"/>
                    <a:pt x="137" y="2626"/>
                  </a:cubicBezTo>
                  <a:cubicBezTo>
                    <a:pt x="183" y="2626"/>
                    <a:pt x="229" y="2626"/>
                    <a:pt x="252" y="2603"/>
                  </a:cubicBezTo>
                  <a:cubicBezTo>
                    <a:pt x="274" y="2580"/>
                    <a:pt x="297" y="2580"/>
                    <a:pt x="320" y="2557"/>
                  </a:cubicBezTo>
                  <a:lnTo>
                    <a:pt x="411" y="2557"/>
                  </a:lnTo>
                  <a:cubicBezTo>
                    <a:pt x="457" y="2534"/>
                    <a:pt x="503" y="2512"/>
                    <a:pt x="525" y="2489"/>
                  </a:cubicBezTo>
                  <a:cubicBezTo>
                    <a:pt x="571" y="2443"/>
                    <a:pt x="594" y="2397"/>
                    <a:pt x="617" y="2375"/>
                  </a:cubicBezTo>
                  <a:cubicBezTo>
                    <a:pt x="662" y="2306"/>
                    <a:pt x="708" y="2238"/>
                    <a:pt x="754" y="2169"/>
                  </a:cubicBezTo>
                  <a:cubicBezTo>
                    <a:pt x="799" y="2101"/>
                    <a:pt x="822" y="2009"/>
                    <a:pt x="845" y="1941"/>
                  </a:cubicBezTo>
                  <a:cubicBezTo>
                    <a:pt x="845" y="1850"/>
                    <a:pt x="868" y="1781"/>
                    <a:pt x="868" y="1713"/>
                  </a:cubicBezTo>
                  <a:cubicBezTo>
                    <a:pt x="891" y="1553"/>
                    <a:pt x="891" y="1393"/>
                    <a:pt x="891" y="1233"/>
                  </a:cubicBezTo>
                  <a:cubicBezTo>
                    <a:pt x="868" y="1074"/>
                    <a:pt x="868" y="937"/>
                    <a:pt x="845" y="777"/>
                  </a:cubicBezTo>
                  <a:cubicBezTo>
                    <a:pt x="845" y="754"/>
                    <a:pt x="845" y="708"/>
                    <a:pt x="822" y="663"/>
                  </a:cubicBezTo>
                  <a:cubicBezTo>
                    <a:pt x="822" y="640"/>
                    <a:pt x="799" y="617"/>
                    <a:pt x="799" y="594"/>
                  </a:cubicBezTo>
                  <a:cubicBezTo>
                    <a:pt x="776" y="526"/>
                    <a:pt x="754" y="457"/>
                    <a:pt x="708" y="412"/>
                  </a:cubicBezTo>
                  <a:cubicBezTo>
                    <a:pt x="685" y="366"/>
                    <a:pt x="662" y="297"/>
                    <a:pt x="617" y="252"/>
                  </a:cubicBezTo>
                  <a:cubicBezTo>
                    <a:pt x="594" y="229"/>
                    <a:pt x="571" y="206"/>
                    <a:pt x="548" y="183"/>
                  </a:cubicBezTo>
                  <a:cubicBezTo>
                    <a:pt x="548" y="183"/>
                    <a:pt x="525" y="161"/>
                    <a:pt x="525" y="161"/>
                  </a:cubicBezTo>
                  <a:cubicBezTo>
                    <a:pt x="503" y="138"/>
                    <a:pt x="457" y="115"/>
                    <a:pt x="434" y="115"/>
                  </a:cubicBezTo>
                  <a:lnTo>
                    <a:pt x="388" y="115"/>
                  </a:lnTo>
                  <a:cubicBezTo>
                    <a:pt x="366" y="115"/>
                    <a:pt x="320" y="115"/>
                    <a:pt x="297" y="138"/>
                  </a:cubicBezTo>
                  <a:cubicBezTo>
                    <a:pt x="297" y="138"/>
                    <a:pt x="274" y="161"/>
                    <a:pt x="274" y="183"/>
                  </a:cubicBezTo>
                  <a:cubicBezTo>
                    <a:pt x="252" y="161"/>
                    <a:pt x="252" y="161"/>
                    <a:pt x="252" y="138"/>
                  </a:cubicBezTo>
                  <a:cubicBezTo>
                    <a:pt x="229" y="115"/>
                    <a:pt x="206" y="69"/>
                    <a:pt x="183" y="46"/>
                  </a:cubicBezTo>
                  <a:cubicBezTo>
                    <a:pt x="160" y="24"/>
                    <a:pt x="137"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 name="Google Shape;9801;p58"/>
            <p:cNvSpPr/>
            <p:nvPr/>
          </p:nvSpPr>
          <p:spPr>
            <a:xfrm>
              <a:off x="5671170" y="3953357"/>
              <a:ext cx="50494" cy="130286"/>
            </a:xfrm>
            <a:custGeom>
              <a:avLst/>
              <a:gdLst/>
              <a:ahLst/>
              <a:cxnLst/>
              <a:rect l="l" t="t" r="r" b="b"/>
              <a:pathLst>
                <a:path w="1072" h="2766" extrusionOk="0">
                  <a:moveTo>
                    <a:pt x="820" y="0"/>
                  </a:moveTo>
                  <a:cubicBezTo>
                    <a:pt x="797" y="0"/>
                    <a:pt x="775" y="46"/>
                    <a:pt x="775" y="69"/>
                  </a:cubicBezTo>
                  <a:cubicBezTo>
                    <a:pt x="775" y="137"/>
                    <a:pt x="775" y="183"/>
                    <a:pt x="775" y="251"/>
                  </a:cubicBezTo>
                  <a:cubicBezTo>
                    <a:pt x="775" y="320"/>
                    <a:pt x="775" y="365"/>
                    <a:pt x="775" y="434"/>
                  </a:cubicBezTo>
                  <a:cubicBezTo>
                    <a:pt x="775" y="502"/>
                    <a:pt x="775" y="571"/>
                    <a:pt x="775" y="639"/>
                  </a:cubicBezTo>
                  <a:cubicBezTo>
                    <a:pt x="775" y="700"/>
                    <a:pt x="775" y="761"/>
                    <a:pt x="775" y="822"/>
                  </a:cubicBezTo>
                  <a:cubicBezTo>
                    <a:pt x="775" y="868"/>
                    <a:pt x="775" y="936"/>
                    <a:pt x="752" y="1005"/>
                  </a:cubicBezTo>
                  <a:cubicBezTo>
                    <a:pt x="752" y="1141"/>
                    <a:pt x="729" y="1278"/>
                    <a:pt x="706" y="1415"/>
                  </a:cubicBezTo>
                  <a:cubicBezTo>
                    <a:pt x="683" y="1507"/>
                    <a:pt x="660" y="1575"/>
                    <a:pt x="638" y="1644"/>
                  </a:cubicBezTo>
                  <a:cubicBezTo>
                    <a:pt x="615" y="1712"/>
                    <a:pt x="592" y="1781"/>
                    <a:pt x="569" y="1826"/>
                  </a:cubicBezTo>
                  <a:cubicBezTo>
                    <a:pt x="569" y="1872"/>
                    <a:pt x="546" y="1918"/>
                    <a:pt x="523" y="1963"/>
                  </a:cubicBezTo>
                  <a:cubicBezTo>
                    <a:pt x="501" y="2009"/>
                    <a:pt x="478" y="2054"/>
                    <a:pt x="432" y="2100"/>
                  </a:cubicBezTo>
                  <a:cubicBezTo>
                    <a:pt x="409" y="2146"/>
                    <a:pt x="364" y="2191"/>
                    <a:pt x="341" y="2237"/>
                  </a:cubicBezTo>
                  <a:cubicBezTo>
                    <a:pt x="295" y="2283"/>
                    <a:pt x="272" y="2328"/>
                    <a:pt x="227" y="2374"/>
                  </a:cubicBezTo>
                  <a:cubicBezTo>
                    <a:pt x="204" y="2420"/>
                    <a:pt x="158" y="2443"/>
                    <a:pt x="135" y="2488"/>
                  </a:cubicBezTo>
                  <a:cubicBezTo>
                    <a:pt x="113" y="2488"/>
                    <a:pt x="113" y="2511"/>
                    <a:pt x="90" y="2511"/>
                  </a:cubicBezTo>
                  <a:cubicBezTo>
                    <a:pt x="90" y="2534"/>
                    <a:pt x="67" y="2557"/>
                    <a:pt x="44" y="2557"/>
                  </a:cubicBezTo>
                  <a:lnTo>
                    <a:pt x="67" y="2557"/>
                  </a:lnTo>
                  <a:cubicBezTo>
                    <a:pt x="44" y="2579"/>
                    <a:pt x="21" y="2602"/>
                    <a:pt x="21" y="2648"/>
                  </a:cubicBezTo>
                  <a:cubicBezTo>
                    <a:pt x="1" y="2689"/>
                    <a:pt x="53" y="2766"/>
                    <a:pt x="97" y="2766"/>
                  </a:cubicBezTo>
                  <a:cubicBezTo>
                    <a:pt x="102" y="2766"/>
                    <a:pt x="108" y="2765"/>
                    <a:pt x="113" y="2762"/>
                  </a:cubicBezTo>
                  <a:cubicBezTo>
                    <a:pt x="158" y="2762"/>
                    <a:pt x="204" y="2739"/>
                    <a:pt x="227" y="2716"/>
                  </a:cubicBezTo>
                  <a:cubicBezTo>
                    <a:pt x="272" y="2716"/>
                    <a:pt x="295" y="2694"/>
                    <a:pt x="341" y="2671"/>
                  </a:cubicBezTo>
                  <a:cubicBezTo>
                    <a:pt x="387" y="2625"/>
                    <a:pt x="455" y="2602"/>
                    <a:pt x="523" y="2557"/>
                  </a:cubicBezTo>
                  <a:cubicBezTo>
                    <a:pt x="592" y="2488"/>
                    <a:pt x="660" y="2443"/>
                    <a:pt x="729" y="2351"/>
                  </a:cubicBezTo>
                  <a:cubicBezTo>
                    <a:pt x="775" y="2306"/>
                    <a:pt x="820" y="2214"/>
                    <a:pt x="866" y="2146"/>
                  </a:cubicBezTo>
                  <a:cubicBezTo>
                    <a:pt x="912" y="2077"/>
                    <a:pt x="934" y="2009"/>
                    <a:pt x="957" y="1940"/>
                  </a:cubicBezTo>
                  <a:cubicBezTo>
                    <a:pt x="1003" y="1849"/>
                    <a:pt x="1026" y="1758"/>
                    <a:pt x="1048" y="1666"/>
                  </a:cubicBezTo>
                  <a:cubicBezTo>
                    <a:pt x="1048" y="1575"/>
                    <a:pt x="1071" y="1484"/>
                    <a:pt x="1071" y="1393"/>
                  </a:cubicBezTo>
                  <a:cubicBezTo>
                    <a:pt x="1071" y="1324"/>
                    <a:pt x="1071" y="1256"/>
                    <a:pt x="1071" y="1164"/>
                  </a:cubicBezTo>
                  <a:cubicBezTo>
                    <a:pt x="1071" y="1119"/>
                    <a:pt x="1071" y="1073"/>
                    <a:pt x="1048" y="1027"/>
                  </a:cubicBezTo>
                  <a:cubicBezTo>
                    <a:pt x="1048" y="1005"/>
                    <a:pt x="1048" y="959"/>
                    <a:pt x="1048" y="936"/>
                  </a:cubicBezTo>
                  <a:cubicBezTo>
                    <a:pt x="1026" y="913"/>
                    <a:pt x="1026" y="890"/>
                    <a:pt x="1003" y="890"/>
                  </a:cubicBezTo>
                  <a:cubicBezTo>
                    <a:pt x="1003" y="890"/>
                    <a:pt x="1003" y="868"/>
                    <a:pt x="1003" y="868"/>
                  </a:cubicBezTo>
                  <a:cubicBezTo>
                    <a:pt x="980" y="799"/>
                    <a:pt x="980" y="708"/>
                    <a:pt x="980" y="639"/>
                  </a:cubicBezTo>
                  <a:cubicBezTo>
                    <a:pt x="957" y="525"/>
                    <a:pt x="934" y="434"/>
                    <a:pt x="934" y="343"/>
                  </a:cubicBezTo>
                  <a:cubicBezTo>
                    <a:pt x="912" y="251"/>
                    <a:pt x="889" y="160"/>
                    <a:pt x="889" y="69"/>
                  </a:cubicBezTo>
                  <a:cubicBezTo>
                    <a:pt x="889" y="23"/>
                    <a:pt x="866" y="0"/>
                    <a:pt x="82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 name="Google Shape;9802;p58"/>
            <p:cNvSpPr/>
            <p:nvPr/>
          </p:nvSpPr>
          <p:spPr>
            <a:xfrm>
              <a:off x="5524863" y="4027546"/>
              <a:ext cx="84973" cy="147808"/>
            </a:xfrm>
            <a:custGeom>
              <a:avLst/>
              <a:gdLst/>
              <a:ahLst/>
              <a:cxnLst/>
              <a:rect l="l" t="t" r="r" b="b"/>
              <a:pathLst>
                <a:path w="1804" h="3138" extrusionOk="0">
                  <a:moveTo>
                    <a:pt x="1689" y="0"/>
                  </a:moveTo>
                  <a:cubicBezTo>
                    <a:pt x="1644" y="0"/>
                    <a:pt x="1621" y="46"/>
                    <a:pt x="1621" y="91"/>
                  </a:cubicBezTo>
                  <a:cubicBezTo>
                    <a:pt x="1621" y="183"/>
                    <a:pt x="1621" y="274"/>
                    <a:pt x="1621" y="388"/>
                  </a:cubicBezTo>
                  <a:cubicBezTo>
                    <a:pt x="1621" y="457"/>
                    <a:pt x="1598" y="548"/>
                    <a:pt x="1598" y="639"/>
                  </a:cubicBezTo>
                  <a:cubicBezTo>
                    <a:pt x="1575" y="685"/>
                    <a:pt x="1575" y="731"/>
                    <a:pt x="1552" y="776"/>
                  </a:cubicBezTo>
                  <a:cubicBezTo>
                    <a:pt x="1552" y="822"/>
                    <a:pt x="1530" y="868"/>
                    <a:pt x="1530" y="913"/>
                  </a:cubicBezTo>
                  <a:cubicBezTo>
                    <a:pt x="1507" y="1004"/>
                    <a:pt x="1484" y="1096"/>
                    <a:pt x="1461" y="1187"/>
                  </a:cubicBezTo>
                  <a:cubicBezTo>
                    <a:pt x="1438" y="1278"/>
                    <a:pt x="1415" y="1370"/>
                    <a:pt x="1393" y="1438"/>
                  </a:cubicBezTo>
                  <a:cubicBezTo>
                    <a:pt x="1347" y="1575"/>
                    <a:pt x="1301" y="1689"/>
                    <a:pt x="1233" y="1803"/>
                  </a:cubicBezTo>
                  <a:cubicBezTo>
                    <a:pt x="1210" y="1872"/>
                    <a:pt x="1164" y="1940"/>
                    <a:pt x="1142" y="1986"/>
                  </a:cubicBezTo>
                  <a:cubicBezTo>
                    <a:pt x="1096" y="2054"/>
                    <a:pt x="1073" y="2123"/>
                    <a:pt x="1027" y="2191"/>
                  </a:cubicBezTo>
                  <a:cubicBezTo>
                    <a:pt x="982" y="2260"/>
                    <a:pt x="936" y="2328"/>
                    <a:pt x="868" y="2374"/>
                  </a:cubicBezTo>
                  <a:cubicBezTo>
                    <a:pt x="822" y="2420"/>
                    <a:pt x="799" y="2465"/>
                    <a:pt x="753" y="2488"/>
                  </a:cubicBezTo>
                  <a:cubicBezTo>
                    <a:pt x="731" y="2534"/>
                    <a:pt x="685" y="2557"/>
                    <a:pt x="662" y="2579"/>
                  </a:cubicBezTo>
                  <a:cubicBezTo>
                    <a:pt x="594" y="2648"/>
                    <a:pt x="525" y="2694"/>
                    <a:pt x="457" y="2762"/>
                  </a:cubicBezTo>
                  <a:cubicBezTo>
                    <a:pt x="373" y="2804"/>
                    <a:pt x="270" y="2865"/>
                    <a:pt x="183" y="2910"/>
                  </a:cubicBezTo>
                  <a:lnTo>
                    <a:pt x="183" y="2910"/>
                  </a:lnTo>
                  <a:cubicBezTo>
                    <a:pt x="183" y="2907"/>
                    <a:pt x="183" y="2904"/>
                    <a:pt x="183" y="2899"/>
                  </a:cubicBezTo>
                  <a:lnTo>
                    <a:pt x="183" y="2899"/>
                  </a:lnTo>
                  <a:cubicBezTo>
                    <a:pt x="137" y="2922"/>
                    <a:pt x="114" y="2945"/>
                    <a:pt x="69" y="2967"/>
                  </a:cubicBezTo>
                  <a:cubicBezTo>
                    <a:pt x="69" y="2967"/>
                    <a:pt x="69" y="2945"/>
                    <a:pt x="69" y="2945"/>
                  </a:cubicBezTo>
                  <a:cubicBezTo>
                    <a:pt x="23" y="2967"/>
                    <a:pt x="0" y="2990"/>
                    <a:pt x="0" y="3036"/>
                  </a:cubicBezTo>
                  <a:cubicBezTo>
                    <a:pt x="0" y="3082"/>
                    <a:pt x="46" y="3127"/>
                    <a:pt x="92" y="3127"/>
                  </a:cubicBezTo>
                  <a:cubicBezTo>
                    <a:pt x="107" y="3135"/>
                    <a:pt x="125" y="3137"/>
                    <a:pt x="143" y="3137"/>
                  </a:cubicBezTo>
                  <a:cubicBezTo>
                    <a:pt x="180" y="3137"/>
                    <a:pt x="221" y="3127"/>
                    <a:pt x="251" y="3127"/>
                  </a:cubicBezTo>
                  <a:cubicBezTo>
                    <a:pt x="297" y="3104"/>
                    <a:pt x="343" y="3104"/>
                    <a:pt x="365" y="3082"/>
                  </a:cubicBezTo>
                  <a:cubicBezTo>
                    <a:pt x="457" y="3059"/>
                    <a:pt x="525" y="3036"/>
                    <a:pt x="594" y="2990"/>
                  </a:cubicBezTo>
                  <a:cubicBezTo>
                    <a:pt x="685" y="2967"/>
                    <a:pt x="753" y="2922"/>
                    <a:pt x="799" y="2876"/>
                  </a:cubicBezTo>
                  <a:cubicBezTo>
                    <a:pt x="890" y="2830"/>
                    <a:pt x="959" y="2785"/>
                    <a:pt x="1005" y="2716"/>
                  </a:cubicBezTo>
                  <a:cubicBezTo>
                    <a:pt x="1073" y="2671"/>
                    <a:pt x="1119" y="2602"/>
                    <a:pt x="1164" y="2557"/>
                  </a:cubicBezTo>
                  <a:cubicBezTo>
                    <a:pt x="1233" y="2488"/>
                    <a:pt x="1278" y="2397"/>
                    <a:pt x="1324" y="2328"/>
                  </a:cubicBezTo>
                  <a:cubicBezTo>
                    <a:pt x="1415" y="2214"/>
                    <a:pt x="1507" y="2100"/>
                    <a:pt x="1575" y="1963"/>
                  </a:cubicBezTo>
                  <a:cubicBezTo>
                    <a:pt x="1621" y="1849"/>
                    <a:pt x="1666" y="1758"/>
                    <a:pt x="1689" y="1644"/>
                  </a:cubicBezTo>
                  <a:cubicBezTo>
                    <a:pt x="1712" y="1575"/>
                    <a:pt x="1735" y="1529"/>
                    <a:pt x="1735" y="1484"/>
                  </a:cubicBezTo>
                  <a:cubicBezTo>
                    <a:pt x="1735" y="1461"/>
                    <a:pt x="1758" y="1438"/>
                    <a:pt x="1758" y="1393"/>
                  </a:cubicBezTo>
                  <a:cubicBezTo>
                    <a:pt x="1758" y="1393"/>
                    <a:pt x="1758" y="1370"/>
                    <a:pt x="1758" y="1347"/>
                  </a:cubicBezTo>
                  <a:cubicBezTo>
                    <a:pt x="1758" y="1324"/>
                    <a:pt x="1758" y="1324"/>
                    <a:pt x="1758" y="1324"/>
                  </a:cubicBezTo>
                  <a:cubicBezTo>
                    <a:pt x="1758" y="1301"/>
                    <a:pt x="1735" y="1278"/>
                    <a:pt x="1735" y="1278"/>
                  </a:cubicBezTo>
                  <a:cubicBezTo>
                    <a:pt x="1735" y="1256"/>
                    <a:pt x="1735" y="1256"/>
                    <a:pt x="1712" y="1256"/>
                  </a:cubicBezTo>
                  <a:cubicBezTo>
                    <a:pt x="1735" y="1187"/>
                    <a:pt x="1735" y="1141"/>
                    <a:pt x="1735" y="1096"/>
                  </a:cubicBezTo>
                  <a:cubicBezTo>
                    <a:pt x="1758" y="982"/>
                    <a:pt x="1758" y="890"/>
                    <a:pt x="1781" y="776"/>
                  </a:cubicBezTo>
                  <a:cubicBezTo>
                    <a:pt x="1781" y="639"/>
                    <a:pt x="1803" y="525"/>
                    <a:pt x="1803" y="411"/>
                  </a:cubicBezTo>
                  <a:cubicBezTo>
                    <a:pt x="1803" y="297"/>
                    <a:pt x="1781" y="206"/>
                    <a:pt x="1781" y="91"/>
                  </a:cubicBezTo>
                  <a:cubicBezTo>
                    <a:pt x="1781" y="46"/>
                    <a:pt x="1735" y="0"/>
                    <a:pt x="171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 name="Google Shape;9803;p58"/>
            <p:cNvSpPr/>
            <p:nvPr/>
          </p:nvSpPr>
          <p:spPr>
            <a:xfrm>
              <a:off x="6133408" y="3086785"/>
              <a:ext cx="164529" cy="197830"/>
            </a:xfrm>
            <a:custGeom>
              <a:avLst/>
              <a:gdLst/>
              <a:ahLst/>
              <a:cxnLst/>
              <a:rect l="l" t="t" r="r" b="b"/>
              <a:pathLst>
                <a:path w="3493" h="4200" extrusionOk="0">
                  <a:moveTo>
                    <a:pt x="3379" y="0"/>
                  </a:moveTo>
                  <a:cubicBezTo>
                    <a:pt x="3333" y="23"/>
                    <a:pt x="3287" y="46"/>
                    <a:pt x="3219" y="46"/>
                  </a:cubicBezTo>
                  <a:cubicBezTo>
                    <a:pt x="3173" y="69"/>
                    <a:pt x="3105" y="91"/>
                    <a:pt x="3036" y="137"/>
                  </a:cubicBezTo>
                  <a:cubicBezTo>
                    <a:pt x="2990" y="183"/>
                    <a:pt x="2922" y="228"/>
                    <a:pt x="2854" y="274"/>
                  </a:cubicBezTo>
                  <a:cubicBezTo>
                    <a:pt x="2808" y="297"/>
                    <a:pt x="2762" y="365"/>
                    <a:pt x="2717" y="411"/>
                  </a:cubicBezTo>
                  <a:cubicBezTo>
                    <a:pt x="2694" y="457"/>
                    <a:pt x="2671" y="502"/>
                    <a:pt x="2648" y="548"/>
                  </a:cubicBezTo>
                  <a:cubicBezTo>
                    <a:pt x="2602" y="594"/>
                    <a:pt x="2580" y="639"/>
                    <a:pt x="2557" y="685"/>
                  </a:cubicBezTo>
                  <a:cubicBezTo>
                    <a:pt x="2511" y="753"/>
                    <a:pt x="2466" y="822"/>
                    <a:pt x="2443" y="913"/>
                  </a:cubicBezTo>
                  <a:cubicBezTo>
                    <a:pt x="2420" y="959"/>
                    <a:pt x="2374" y="1027"/>
                    <a:pt x="2351" y="1096"/>
                  </a:cubicBezTo>
                  <a:cubicBezTo>
                    <a:pt x="2329" y="1118"/>
                    <a:pt x="2329" y="1164"/>
                    <a:pt x="2306" y="1187"/>
                  </a:cubicBezTo>
                  <a:cubicBezTo>
                    <a:pt x="2237" y="1347"/>
                    <a:pt x="2123" y="1507"/>
                    <a:pt x="2032" y="1666"/>
                  </a:cubicBezTo>
                  <a:cubicBezTo>
                    <a:pt x="1941" y="1849"/>
                    <a:pt x="1826" y="2009"/>
                    <a:pt x="1689" y="2168"/>
                  </a:cubicBezTo>
                  <a:cubicBezTo>
                    <a:pt x="1644" y="2214"/>
                    <a:pt x="1598" y="2260"/>
                    <a:pt x="1552" y="2305"/>
                  </a:cubicBezTo>
                  <a:cubicBezTo>
                    <a:pt x="1507" y="2351"/>
                    <a:pt x="1461" y="2397"/>
                    <a:pt x="1416" y="2442"/>
                  </a:cubicBezTo>
                  <a:cubicBezTo>
                    <a:pt x="1393" y="2442"/>
                    <a:pt x="1370" y="2465"/>
                    <a:pt x="1347" y="2465"/>
                  </a:cubicBezTo>
                  <a:cubicBezTo>
                    <a:pt x="1301" y="2511"/>
                    <a:pt x="1233" y="2534"/>
                    <a:pt x="1233" y="2625"/>
                  </a:cubicBezTo>
                  <a:cubicBezTo>
                    <a:pt x="1233" y="2671"/>
                    <a:pt x="1256" y="2716"/>
                    <a:pt x="1301" y="2739"/>
                  </a:cubicBezTo>
                  <a:cubicBezTo>
                    <a:pt x="1301" y="2739"/>
                    <a:pt x="1324" y="2762"/>
                    <a:pt x="1324" y="2762"/>
                  </a:cubicBezTo>
                  <a:lnTo>
                    <a:pt x="1484" y="2762"/>
                  </a:lnTo>
                  <a:cubicBezTo>
                    <a:pt x="1484" y="2762"/>
                    <a:pt x="1484" y="2762"/>
                    <a:pt x="1484" y="2785"/>
                  </a:cubicBezTo>
                  <a:cubicBezTo>
                    <a:pt x="1507" y="2785"/>
                    <a:pt x="1507" y="2785"/>
                    <a:pt x="1530" y="2808"/>
                  </a:cubicBezTo>
                  <a:cubicBezTo>
                    <a:pt x="1530" y="2808"/>
                    <a:pt x="1530" y="2808"/>
                    <a:pt x="1530" y="2830"/>
                  </a:cubicBezTo>
                  <a:cubicBezTo>
                    <a:pt x="1530" y="2853"/>
                    <a:pt x="1552" y="2876"/>
                    <a:pt x="1552" y="2899"/>
                  </a:cubicBezTo>
                  <a:cubicBezTo>
                    <a:pt x="1552" y="2922"/>
                    <a:pt x="1552" y="2945"/>
                    <a:pt x="1552" y="2967"/>
                  </a:cubicBezTo>
                  <a:cubicBezTo>
                    <a:pt x="1530" y="3036"/>
                    <a:pt x="1507" y="3104"/>
                    <a:pt x="1484" y="3150"/>
                  </a:cubicBezTo>
                  <a:cubicBezTo>
                    <a:pt x="1438" y="3218"/>
                    <a:pt x="1416" y="3287"/>
                    <a:pt x="1347" y="3333"/>
                  </a:cubicBezTo>
                  <a:cubicBezTo>
                    <a:pt x="1256" y="3447"/>
                    <a:pt x="1164" y="3538"/>
                    <a:pt x="1050" y="3629"/>
                  </a:cubicBezTo>
                  <a:cubicBezTo>
                    <a:pt x="982" y="3675"/>
                    <a:pt x="936" y="3698"/>
                    <a:pt x="868" y="3721"/>
                  </a:cubicBezTo>
                  <a:cubicBezTo>
                    <a:pt x="822" y="3743"/>
                    <a:pt x="776" y="3766"/>
                    <a:pt x="731" y="3789"/>
                  </a:cubicBezTo>
                  <a:cubicBezTo>
                    <a:pt x="662" y="3812"/>
                    <a:pt x="594" y="3835"/>
                    <a:pt x="525" y="3835"/>
                  </a:cubicBezTo>
                  <a:cubicBezTo>
                    <a:pt x="457" y="3858"/>
                    <a:pt x="411" y="3880"/>
                    <a:pt x="343" y="3880"/>
                  </a:cubicBezTo>
                  <a:lnTo>
                    <a:pt x="274" y="3880"/>
                  </a:lnTo>
                  <a:cubicBezTo>
                    <a:pt x="229" y="3880"/>
                    <a:pt x="206" y="3858"/>
                    <a:pt x="160" y="3858"/>
                  </a:cubicBezTo>
                  <a:cubicBezTo>
                    <a:pt x="137" y="3858"/>
                    <a:pt x="115" y="3880"/>
                    <a:pt x="92" y="3880"/>
                  </a:cubicBezTo>
                  <a:cubicBezTo>
                    <a:pt x="46" y="3903"/>
                    <a:pt x="23" y="3926"/>
                    <a:pt x="0" y="3972"/>
                  </a:cubicBezTo>
                  <a:cubicBezTo>
                    <a:pt x="0" y="4017"/>
                    <a:pt x="0" y="4063"/>
                    <a:pt x="0" y="4086"/>
                  </a:cubicBezTo>
                  <a:cubicBezTo>
                    <a:pt x="23" y="4131"/>
                    <a:pt x="69" y="4177"/>
                    <a:pt x="115" y="4177"/>
                  </a:cubicBezTo>
                  <a:cubicBezTo>
                    <a:pt x="137" y="4177"/>
                    <a:pt x="183" y="4177"/>
                    <a:pt x="229" y="4200"/>
                  </a:cubicBezTo>
                  <a:lnTo>
                    <a:pt x="320" y="4200"/>
                  </a:lnTo>
                  <a:cubicBezTo>
                    <a:pt x="411" y="4200"/>
                    <a:pt x="503" y="4177"/>
                    <a:pt x="571" y="4154"/>
                  </a:cubicBezTo>
                  <a:cubicBezTo>
                    <a:pt x="685" y="4131"/>
                    <a:pt x="776" y="4109"/>
                    <a:pt x="868" y="4063"/>
                  </a:cubicBezTo>
                  <a:cubicBezTo>
                    <a:pt x="959" y="4040"/>
                    <a:pt x="1050" y="3994"/>
                    <a:pt x="1142" y="3949"/>
                  </a:cubicBezTo>
                  <a:cubicBezTo>
                    <a:pt x="1256" y="3880"/>
                    <a:pt x="1370" y="3789"/>
                    <a:pt x="1461" y="3698"/>
                  </a:cubicBezTo>
                  <a:cubicBezTo>
                    <a:pt x="1552" y="3606"/>
                    <a:pt x="1644" y="3515"/>
                    <a:pt x="1712" y="3424"/>
                  </a:cubicBezTo>
                  <a:cubicBezTo>
                    <a:pt x="1758" y="3355"/>
                    <a:pt x="1781" y="3264"/>
                    <a:pt x="1804" y="3196"/>
                  </a:cubicBezTo>
                  <a:cubicBezTo>
                    <a:pt x="1826" y="3104"/>
                    <a:pt x="1849" y="3036"/>
                    <a:pt x="1849" y="2945"/>
                  </a:cubicBezTo>
                  <a:cubicBezTo>
                    <a:pt x="1872" y="2922"/>
                    <a:pt x="1849" y="2876"/>
                    <a:pt x="1849" y="2830"/>
                  </a:cubicBezTo>
                  <a:cubicBezTo>
                    <a:pt x="1849" y="2830"/>
                    <a:pt x="1849" y="2808"/>
                    <a:pt x="1849" y="2785"/>
                  </a:cubicBezTo>
                  <a:cubicBezTo>
                    <a:pt x="1826" y="2693"/>
                    <a:pt x="1781" y="2625"/>
                    <a:pt x="1735" y="2579"/>
                  </a:cubicBezTo>
                  <a:cubicBezTo>
                    <a:pt x="1804" y="2511"/>
                    <a:pt x="1872" y="2442"/>
                    <a:pt x="1941" y="2351"/>
                  </a:cubicBezTo>
                  <a:cubicBezTo>
                    <a:pt x="2032" y="2237"/>
                    <a:pt x="2123" y="2146"/>
                    <a:pt x="2192" y="2032"/>
                  </a:cubicBezTo>
                  <a:cubicBezTo>
                    <a:pt x="2260" y="1917"/>
                    <a:pt x="2329" y="1803"/>
                    <a:pt x="2397" y="1689"/>
                  </a:cubicBezTo>
                  <a:cubicBezTo>
                    <a:pt x="2466" y="1575"/>
                    <a:pt x="2534" y="1461"/>
                    <a:pt x="2580" y="1324"/>
                  </a:cubicBezTo>
                  <a:cubicBezTo>
                    <a:pt x="2602" y="1278"/>
                    <a:pt x="2648" y="1210"/>
                    <a:pt x="2671" y="1164"/>
                  </a:cubicBezTo>
                  <a:cubicBezTo>
                    <a:pt x="2694" y="1096"/>
                    <a:pt x="2717" y="1050"/>
                    <a:pt x="2739" y="982"/>
                  </a:cubicBezTo>
                  <a:cubicBezTo>
                    <a:pt x="2785" y="890"/>
                    <a:pt x="2854" y="776"/>
                    <a:pt x="2899" y="685"/>
                  </a:cubicBezTo>
                  <a:cubicBezTo>
                    <a:pt x="2945" y="594"/>
                    <a:pt x="2990" y="502"/>
                    <a:pt x="3059" y="434"/>
                  </a:cubicBezTo>
                  <a:cubicBezTo>
                    <a:pt x="3105" y="365"/>
                    <a:pt x="3173" y="297"/>
                    <a:pt x="3242" y="251"/>
                  </a:cubicBezTo>
                  <a:cubicBezTo>
                    <a:pt x="3287" y="228"/>
                    <a:pt x="3333" y="205"/>
                    <a:pt x="3379" y="183"/>
                  </a:cubicBezTo>
                  <a:lnTo>
                    <a:pt x="3424" y="183"/>
                  </a:lnTo>
                  <a:cubicBezTo>
                    <a:pt x="3470" y="160"/>
                    <a:pt x="3493" y="114"/>
                    <a:pt x="3493" y="69"/>
                  </a:cubicBezTo>
                  <a:cubicBezTo>
                    <a:pt x="3470" y="23"/>
                    <a:pt x="3447" y="0"/>
                    <a:pt x="34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 name="Google Shape;9804;p58"/>
            <p:cNvSpPr/>
            <p:nvPr/>
          </p:nvSpPr>
          <p:spPr>
            <a:xfrm>
              <a:off x="6148435" y="3267382"/>
              <a:ext cx="152753" cy="69947"/>
            </a:xfrm>
            <a:custGeom>
              <a:avLst/>
              <a:gdLst/>
              <a:ahLst/>
              <a:cxnLst/>
              <a:rect l="l" t="t" r="r" b="b"/>
              <a:pathLst>
                <a:path w="3243" h="1485" extrusionOk="0">
                  <a:moveTo>
                    <a:pt x="3037" y="1"/>
                  </a:moveTo>
                  <a:cubicBezTo>
                    <a:pt x="3014" y="1"/>
                    <a:pt x="2968" y="46"/>
                    <a:pt x="2968" y="92"/>
                  </a:cubicBezTo>
                  <a:cubicBezTo>
                    <a:pt x="2968" y="92"/>
                    <a:pt x="2968" y="115"/>
                    <a:pt x="2968" y="138"/>
                  </a:cubicBezTo>
                  <a:cubicBezTo>
                    <a:pt x="2945" y="160"/>
                    <a:pt x="2945" y="183"/>
                    <a:pt x="2945" y="206"/>
                  </a:cubicBezTo>
                  <a:cubicBezTo>
                    <a:pt x="2923" y="252"/>
                    <a:pt x="2900" y="275"/>
                    <a:pt x="2877" y="320"/>
                  </a:cubicBezTo>
                  <a:cubicBezTo>
                    <a:pt x="2786" y="412"/>
                    <a:pt x="2671" y="503"/>
                    <a:pt x="2580" y="571"/>
                  </a:cubicBezTo>
                  <a:cubicBezTo>
                    <a:pt x="2489" y="617"/>
                    <a:pt x="2398" y="663"/>
                    <a:pt x="2306" y="708"/>
                  </a:cubicBezTo>
                  <a:cubicBezTo>
                    <a:pt x="2221" y="751"/>
                    <a:pt x="2137" y="793"/>
                    <a:pt x="2052" y="836"/>
                  </a:cubicBezTo>
                  <a:lnTo>
                    <a:pt x="2052" y="836"/>
                  </a:lnTo>
                  <a:cubicBezTo>
                    <a:pt x="2054" y="832"/>
                    <a:pt x="2055" y="828"/>
                    <a:pt x="2055" y="822"/>
                  </a:cubicBezTo>
                  <a:lnTo>
                    <a:pt x="2055" y="822"/>
                  </a:lnTo>
                  <a:cubicBezTo>
                    <a:pt x="2055" y="823"/>
                    <a:pt x="2055" y="830"/>
                    <a:pt x="2051" y="836"/>
                  </a:cubicBezTo>
                  <a:lnTo>
                    <a:pt x="2051" y="836"/>
                  </a:lnTo>
                  <a:cubicBezTo>
                    <a:pt x="2051" y="836"/>
                    <a:pt x="2052" y="836"/>
                    <a:pt x="2052" y="836"/>
                  </a:cubicBezTo>
                  <a:lnTo>
                    <a:pt x="2052" y="836"/>
                  </a:lnTo>
                  <a:cubicBezTo>
                    <a:pt x="2051" y="837"/>
                    <a:pt x="2050" y="838"/>
                    <a:pt x="2049" y="839"/>
                  </a:cubicBezTo>
                  <a:lnTo>
                    <a:pt x="2049" y="839"/>
                  </a:lnTo>
                  <a:cubicBezTo>
                    <a:pt x="2050" y="838"/>
                    <a:pt x="2051" y="837"/>
                    <a:pt x="2051" y="836"/>
                  </a:cubicBezTo>
                  <a:lnTo>
                    <a:pt x="2051" y="836"/>
                  </a:lnTo>
                  <a:cubicBezTo>
                    <a:pt x="2045" y="839"/>
                    <a:pt x="2039" y="842"/>
                    <a:pt x="2032" y="845"/>
                  </a:cubicBezTo>
                  <a:cubicBezTo>
                    <a:pt x="1918" y="868"/>
                    <a:pt x="1804" y="914"/>
                    <a:pt x="1713" y="937"/>
                  </a:cubicBezTo>
                  <a:cubicBezTo>
                    <a:pt x="1576" y="982"/>
                    <a:pt x="1439" y="982"/>
                    <a:pt x="1302" y="1005"/>
                  </a:cubicBezTo>
                  <a:lnTo>
                    <a:pt x="960" y="1005"/>
                  </a:lnTo>
                  <a:cubicBezTo>
                    <a:pt x="891" y="982"/>
                    <a:pt x="845" y="982"/>
                    <a:pt x="777" y="959"/>
                  </a:cubicBezTo>
                  <a:cubicBezTo>
                    <a:pt x="709" y="959"/>
                    <a:pt x="640" y="959"/>
                    <a:pt x="594" y="937"/>
                  </a:cubicBezTo>
                  <a:cubicBezTo>
                    <a:pt x="526" y="937"/>
                    <a:pt x="457" y="914"/>
                    <a:pt x="389" y="914"/>
                  </a:cubicBezTo>
                  <a:cubicBezTo>
                    <a:pt x="366" y="891"/>
                    <a:pt x="320" y="891"/>
                    <a:pt x="275" y="868"/>
                  </a:cubicBezTo>
                  <a:cubicBezTo>
                    <a:pt x="260" y="868"/>
                    <a:pt x="234" y="858"/>
                    <a:pt x="212" y="858"/>
                  </a:cubicBezTo>
                  <a:cubicBezTo>
                    <a:pt x="201" y="858"/>
                    <a:pt x="191" y="860"/>
                    <a:pt x="184" y="868"/>
                  </a:cubicBezTo>
                  <a:cubicBezTo>
                    <a:pt x="69" y="868"/>
                    <a:pt x="1" y="1005"/>
                    <a:pt x="92" y="1096"/>
                  </a:cubicBezTo>
                  <a:cubicBezTo>
                    <a:pt x="92" y="1119"/>
                    <a:pt x="92" y="1119"/>
                    <a:pt x="92" y="1119"/>
                  </a:cubicBezTo>
                  <a:cubicBezTo>
                    <a:pt x="115" y="1119"/>
                    <a:pt x="138" y="1142"/>
                    <a:pt x="161" y="1165"/>
                  </a:cubicBezTo>
                  <a:cubicBezTo>
                    <a:pt x="161" y="1165"/>
                    <a:pt x="184" y="1165"/>
                    <a:pt x="184" y="1188"/>
                  </a:cubicBezTo>
                  <a:cubicBezTo>
                    <a:pt x="206" y="1210"/>
                    <a:pt x="229" y="1210"/>
                    <a:pt x="252" y="1233"/>
                  </a:cubicBezTo>
                  <a:cubicBezTo>
                    <a:pt x="320" y="1279"/>
                    <a:pt x="389" y="1325"/>
                    <a:pt x="457" y="1347"/>
                  </a:cubicBezTo>
                  <a:cubicBezTo>
                    <a:pt x="526" y="1370"/>
                    <a:pt x="594" y="1393"/>
                    <a:pt x="663" y="1416"/>
                  </a:cubicBezTo>
                  <a:cubicBezTo>
                    <a:pt x="731" y="1439"/>
                    <a:pt x="823" y="1462"/>
                    <a:pt x="891" y="1462"/>
                  </a:cubicBezTo>
                  <a:cubicBezTo>
                    <a:pt x="982" y="1484"/>
                    <a:pt x="1051" y="1484"/>
                    <a:pt x="1142" y="1484"/>
                  </a:cubicBezTo>
                  <a:cubicBezTo>
                    <a:pt x="1211" y="1462"/>
                    <a:pt x="1279" y="1462"/>
                    <a:pt x="1370" y="1462"/>
                  </a:cubicBezTo>
                  <a:lnTo>
                    <a:pt x="1507" y="1462"/>
                  </a:lnTo>
                  <a:cubicBezTo>
                    <a:pt x="1553" y="1462"/>
                    <a:pt x="1576" y="1439"/>
                    <a:pt x="1622" y="1439"/>
                  </a:cubicBezTo>
                  <a:cubicBezTo>
                    <a:pt x="1690" y="1416"/>
                    <a:pt x="1781" y="1393"/>
                    <a:pt x="1850" y="1370"/>
                  </a:cubicBezTo>
                  <a:cubicBezTo>
                    <a:pt x="1941" y="1370"/>
                    <a:pt x="2010" y="1347"/>
                    <a:pt x="2101" y="1325"/>
                  </a:cubicBezTo>
                  <a:cubicBezTo>
                    <a:pt x="2238" y="1256"/>
                    <a:pt x="2375" y="1210"/>
                    <a:pt x="2512" y="1119"/>
                  </a:cubicBezTo>
                  <a:cubicBezTo>
                    <a:pt x="2580" y="1073"/>
                    <a:pt x="2649" y="1028"/>
                    <a:pt x="2717" y="982"/>
                  </a:cubicBezTo>
                  <a:cubicBezTo>
                    <a:pt x="2786" y="937"/>
                    <a:pt x="2831" y="891"/>
                    <a:pt x="2900" y="845"/>
                  </a:cubicBezTo>
                  <a:cubicBezTo>
                    <a:pt x="2923" y="822"/>
                    <a:pt x="2968" y="800"/>
                    <a:pt x="2991" y="777"/>
                  </a:cubicBezTo>
                  <a:cubicBezTo>
                    <a:pt x="3014" y="731"/>
                    <a:pt x="3060" y="685"/>
                    <a:pt x="3082" y="640"/>
                  </a:cubicBezTo>
                  <a:cubicBezTo>
                    <a:pt x="3128" y="617"/>
                    <a:pt x="3151" y="571"/>
                    <a:pt x="3174" y="549"/>
                  </a:cubicBezTo>
                  <a:cubicBezTo>
                    <a:pt x="3174" y="526"/>
                    <a:pt x="3196" y="503"/>
                    <a:pt x="3196" y="480"/>
                  </a:cubicBezTo>
                  <a:cubicBezTo>
                    <a:pt x="3219" y="457"/>
                    <a:pt x="3219" y="434"/>
                    <a:pt x="3219" y="412"/>
                  </a:cubicBezTo>
                  <a:cubicBezTo>
                    <a:pt x="3242" y="389"/>
                    <a:pt x="3242" y="366"/>
                    <a:pt x="3242" y="343"/>
                  </a:cubicBezTo>
                  <a:cubicBezTo>
                    <a:pt x="3242" y="275"/>
                    <a:pt x="3196" y="206"/>
                    <a:pt x="3128" y="183"/>
                  </a:cubicBezTo>
                  <a:lnTo>
                    <a:pt x="3105" y="183"/>
                  </a:lnTo>
                  <a:cubicBezTo>
                    <a:pt x="3128" y="160"/>
                    <a:pt x="3128" y="115"/>
                    <a:pt x="3128" y="92"/>
                  </a:cubicBezTo>
                  <a:cubicBezTo>
                    <a:pt x="3128" y="46"/>
                    <a:pt x="3082" y="24"/>
                    <a:pt x="30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 name="Google Shape;9805;p58"/>
            <p:cNvSpPr/>
            <p:nvPr/>
          </p:nvSpPr>
          <p:spPr>
            <a:xfrm>
              <a:off x="6259178" y="3182453"/>
              <a:ext cx="67780" cy="78520"/>
            </a:xfrm>
            <a:custGeom>
              <a:avLst/>
              <a:gdLst/>
              <a:ahLst/>
              <a:cxnLst/>
              <a:rect l="l" t="t" r="r" b="b"/>
              <a:pathLst>
                <a:path w="1439" h="1667" extrusionOk="0">
                  <a:moveTo>
                    <a:pt x="1097" y="137"/>
                  </a:moveTo>
                  <a:cubicBezTo>
                    <a:pt x="1097" y="145"/>
                    <a:pt x="1099" y="151"/>
                    <a:pt x="1103" y="154"/>
                  </a:cubicBezTo>
                  <a:lnTo>
                    <a:pt x="1103" y="154"/>
                  </a:lnTo>
                  <a:cubicBezTo>
                    <a:pt x="1097" y="147"/>
                    <a:pt x="1097" y="138"/>
                    <a:pt x="1097" y="137"/>
                  </a:cubicBezTo>
                  <a:close/>
                  <a:moveTo>
                    <a:pt x="1165" y="1"/>
                  </a:moveTo>
                  <a:cubicBezTo>
                    <a:pt x="1165" y="1"/>
                    <a:pt x="1142" y="23"/>
                    <a:pt x="1142" y="23"/>
                  </a:cubicBezTo>
                  <a:cubicBezTo>
                    <a:pt x="1119" y="23"/>
                    <a:pt x="1097" y="46"/>
                    <a:pt x="1097" y="69"/>
                  </a:cubicBezTo>
                  <a:cubicBezTo>
                    <a:pt x="1097" y="92"/>
                    <a:pt x="1097" y="115"/>
                    <a:pt x="1097" y="137"/>
                  </a:cubicBezTo>
                  <a:cubicBezTo>
                    <a:pt x="1104" y="145"/>
                    <a:pt x="1109" y="152"/>
                    <a:pt x="1112" y="159"/>
                  </a:cubicBezTo>
                  <a:lnTo>
                    <a:pt x="1112" y="159"/>
                  </a:lnTo>
                  <a:cubicBezTo>
                    <a:pt x="1109" y="158"/>
                    <a:pt x="1106" y="157"/>
                    <a:pt x="1103" y="154"/>
                  </a:cubicBezTo>
                  <a:lnTo>
                    <a:pt x="1103" y="154"/>
                  </a:lnTo>
                  <a:cubicBezTo>
                    <a:pt x="1105" y="156"/>
                    <a:pt x="1108" y="158"/>
                    <a:pt x="1113" y="160"/>
                  </a:cubicBezTo>
                  <a:lnTo>
                    <a:pt x="1113" y="160"/>
                  </a:lnTo>
                  <a:cubicBezTo>
                    <a:pt x="1119" y="173"/>
                    <a:pt x="1119" y="183"/>
                    <a:pt x="1119" y="183"/>
                  </a:cubicBezTo>
                  <a:cubicBezTo>
                    <a:pt x="1119" y="206"/>
                    <a:pt x="1119" y="229"/>
                    <a:pt x="1119" y="252"/>
                  </a:cubicBezTo>
                  <a:cubicBezTo>
                    <a:pt x="1097" y="297"/>
                    <a:pt x="1097" y="343"/>
                    <a:pt x="1074" y="389"/>
                  </a:cubicBezTo>
                  <a:cubicBezTo>
                    <a:pt x="1028" y="457"/>
                    <a:pt x="1005" y="503"/>
                    <a:pt x="960" y="571"/>
                  </a:cubicBezTo>
                  <a:cubicBezTo>
                    <a:pt x="914" y="617"/>
                    <a:pt x="868" y="685"/>
                    <a:pt x="823" y="731"/>
                  </a:cubicBezTo>
                  <a:cubicBezTo>
                    <a:pt x="800" y="754"/>
                    <a:pt x="777" y="799"/>
                    <a:pt x="754" y="822"/>
                  </a:cubicBezTo>
                  <a:cubicBezTo>
                    <a:pt x="640" y="959"/>
                    <a:pt x="503" y="1096"/>
                    <a:pt x="366" y="1210"/>
                  </a:cubicBezTo>
                  <a:cubicBezTo>
                    <a:pt x="320" y="1256"/>
                    <a:pt x="298" y="1279"/>
                    <a:pt x="275" y="1302"/>
                  </a:cubicBezTo>
                  <a:cubicBezTo>
                    <a:pt x="229" y="1347"/>
                    <a:pt x="184" y="1370"/>
                    <a:pt x="161" y="1393"/>
                  </a:cubicBezTo>
                  <a:cubicBezTo>
                    <a:pt x="138" y="1416"/>
                    <a:pt x="92" y="1438"/>
                    <a:pt x="69" y="1461"/>
                  </a:cubicBezTo>
                  <a:cubicBezTo>
                    <a:pt x="47" y="1484"/>
                    <a:pt x="1" y="1507"/>
                    <a:pt x="1" y="1553"/>
                  </a:cubicBezTo>
                  <a:cubicBezTo>
                    <a:pt x="1" y="1598"/>
                    <a:pt x="24" y="1621"/>
                    <a:pt x="47" y="1644"/>
                  </a:cubicBezTo>
                  <a:cubicBezTo>
                    <a:pt x="47" y="1644"/>
                    <a:pt x="69" y="1667"/>
                    <a:pt x="69" y="1667"/>
                  </a:cubicBezTo>
                  <a:lnTo>
                    <a:pt x="92" y="1667"/>
                  </a:lnTo>
                  <a:cubicBezTo>
                    <a:pt x="115" y="1667"/>
                    <a:pt x="161" y="1644"/>
                    <a:pt x="184" y="1644"/>
                  </a:cubicBezTo>
                  <a:cubicBezTo>
                    <a:pt x="206" y="1621"/>
                    <a:pt x="229" y="1598"/>
                    <a:pt x="275" y="1598"/>
                  </a:cubicBezTo>
                  <a:cubicBezTo>
                    <a:pt x="320" y="1553"/>
                    <a:pt x="366" y="1530"/>
                    <a:pt x="412" y="1507"/>
                  </a:cubicBezTo>
                  <a:cubicBezTo>
                    <a:pt x="457" y="1461"/>
                    <a:pt x="503" y="1438"/>
                    <a:pt x="549" y="1416"/>
                  </a:cubicBezTo>
                  <a:cubicBezTo>
                    <a:pt x="640" y="1370"/>
                    <a:pt x="709" y="1302"/>
                    <a:pt x="777" y="1256"/>
                  </a:cubicBezTo>
                  <a:cubicBezTo>
                    <a:pt x="845" y="1210"/>
                    <a:pt x="914" y="1165"/>
                    <a:pt x="982" y="1096"/>
                  </a:cubicBezTo>
                  <a:cubicBezTo>
                    <a:pt x="1028" y="1050"/>
                    <a:pt x="1097" y="1005"/>
                    <a:pt x="1142" y="959"/>
                  </a:cubicBezTo>
                  <a:cubicBezTo>
                    <a:pt x="1211" y="891"/>
                    <a:pt x="1256" y="845"/>
                    <a:pt x="1302" y="754"/>
                  </a:cubicBezTo>
                  <a:cubicBezTo>
                    <a:pt x="1325" y="731"/>
                    <a:pt x="1348" y="685"/>
                    <a:pt x="1370" y="640"/>
                  </a:cubicBezTo>
                  <a:cubicBezTo>
                    <a:pt x="1370" y="617"/>
                    <a:pt x="1393" y="571"/>
                    <a:pt x="1393" y="548"/>
                  </a:cubicBezTo>
                  <a:cubicBezTo>
                    <a:pt x="1416" y="480"/>
                    <a:pt x="1439" y="434"/>
                    <a:pt x="1439" y="366"/>
                  </a:cubicBezTo>
                  <a:cubicBezTo>
                    <a:pt x="1439" y="343"/>
                    <a:pt x="1439" y="320"/>
                    <a:pt x="1439" y="297"/>
                  </a:cubicBezTo>
                  <a:cubicBezTo>
                    <a:pt x="1439" y="274"/>
                    <a:pt x="1416" y="252"/>
                    <a:pt x="1393" y="252"/>
                  </a:cubicBezTo>
                  <a:cubicBezTo>
                    <a:pt x="1370" y="206"/>
                    <a:pt x="1348" y="206"/>
                    <a:pt x="1302" y="206"/>
                  </a:cubicBezTo>
                  <a:lnTo>
                    <a:pt x="1279" y="206"/>
                  </a:lnTo>
                  <a:cubicBezTo>
                    <a:pt x="1279" y="160"/>
                    <a:pt x="1279" y="137"/>
                    <a:pt x="1279" y="115"/>
                  </a:cubicBezTo>
                  <a:cubicBezTo>
                    <a:pt x="1256" y="92"/>
                    <a:pt x="1256" y="69"/>
                    <a:pt x="1256" y="46"/>
                  </a:cubicBezTo>
                  <a:cubicBezTo>
                    <a:pt x="1234" y="23"/>
                    <a:pt x="1211" y="1"/>
                    <a:pt x="116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 name="Google Shape;9806;p58"/>
            <p:cNvSpPr/>
            <p:nvPr/>
          </p:nvSpPr>
          <p:spPr>
            <a:xfrm>
              <a:off x="6139861" y="3278121"/>
              <a:ext cx="25859" cy="41733"/>
            </a:xfrm>
            <a:custGeom>
              <a:avLst/>
              <a:gdLst/>
              <a:ahLst/>
              <a:cxnLst/>
              <a:rect l="l" t="t" r="r" b="b"/>
              <a:pathLst>
                <a:path w="549" h="886" extrusionOk="0">
                  <a:moveTo>
                    <a:pt x="23" y="1"/>
                  </a:moveTo>
                  <a:cubicBezTo>
                    <a:pt x="23" y="24"/>
                    <a:pt x="0" y="47"/>
                    <a:pt x="0" y="47"/>
                  </a:cubicBezTo>
                  <a:cubicBezTo>
                    <a:pt x="0" y="69"/>
                    <a:pt x="0" y="92"/>
                    <a:pt x="23" y="115"/>
                  </a:cubicBezTo>
                  <a:cubicBezTo>
                    <a:pt x="23" y="138"/>
                    <a:pt x="46" y="161"/>
                    <a:pt x="46" y="184"/>
                  </a:cubicBezTo>
                  <a:cubicBezTo>
                    <a:pt x="46" y="206"/>
                    <a:pt x="69" y="229"/>
                    <a:pt x="69" y="252"/>
                  </a:cubicBezTo>
                  <a:cubicBezTo>
                    <a:pt x="92" y="298"/>
                    <a:pt x="137" y="343"/>
                    <a:pt x="160" y="412"/>
                  </a:cubicBezTo>
                  <a:cubicBezTo>
                    <a:pt x="206" y="503"/>
                    <a:pt x="251" y="617"/>
                    <a:pt x="297" y="731"/>
                  </a:cubicBezTo>
                  <a:cubicBezTo>
                    <a:pt x="297" y="731"/>
                    <a:pt x="297" y="754"/>
                    <a:pt x="320" y="754"/>
                  </a:cubicBezTo>
                  <a:cubicBezTo>
                    <a:pt x="320" y="777"/>
                    <a:pt x="320" y="800"/>
                    <a:pt x="343" y="800"/>
                  </a:cubicBezTo>
                  <a:cubicBezTo>
                    <a:pt x="343" y="845"/>
                    <a:pt x="366" y="868"/>
                    <a:pt x="388" y="868"/>
                  </a:cubicBezTo>
                  <a:cubicBezTo>
                    <a:pt x="400" y="880"/>
                    <a:pt x="417" y="885"/>
                    <a:pt x="434" y="885"/>
                  </a:cubicBezTo>
                  <a:cubicBezTo>
                    <a:pt x="451" y="885"/>
                    <a:pt x="468" y="880"/>
                    <a:pt x="480" y="868"/>
                  </a:cubicBezTo>
                  <a:cubicBezTo>
                    <a:pt x="502" y="868"/>
                    <a:pt x="525" y="845"/>
                    <a:pt x="525" y="823"/>
                  </a:cubicBezTo>
                  <a:cubicBezTo>
                    <a:pt x="548" y="800"/>
                    <a:pt x="548" y="754"/>
                    <a:pt x="525" y="731"/>
                  </a:cubicBezTo>
                  <a:cubicBezTo>
                    <a:pt x="502" y="686"/>
                    <a:pt x="480" y="617"/>
                    <a:pt x="457" y="572"/>
                  </a:cubicBezTo>
                  <a:cubicBezTo>
                    <a:pt x="434" y="503"/>
                    <a:pt x="411" y="457"/>
                    <a:pt x="388" y="412"/>
                  </a:cubicBezTo>
                  <a:cubicBezTo>
                    <a:pt x="366" y="343"/>
                    <a:pt x="320" y="298"/>
                    <a:pt x="297" y="229"/>
                  </a:cubicBezTo>
                  <a:cubicBezTo>
                    <a:pt x="274" y="206"/>
                    <a:pt x="274" y="184"/>
                    <a:pt x="251" y="161"/>
                  </a:cubicBezTo>
                  <a:cubicBezTo>
                    <a:pt x="229" y="115"/>
                    <a:pt x="206" y="69"/>
                    <a:pt x="183" y="47"/>
                  </a:cubicBezTo>
                  <a:cubicBezTo>
                    <a:pt x="160" y="24"/>
                    <a:pt x="137" y="24"/>
                    <a:pt x="137" y="24"/>
                  </a:cubicBezTo>
                  <a:cubicBezTo>
                    <a:pt x="114" y="1"/>
                    <a:pt x="92" y="1"/>
                    <a:pt x="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 name="Google Shape;9807;p58"/>
            <p:cNvSpPr/>
            <p:nvPr/>
          </p:nvSpPr>
          <p:spPr>
            <a:xfrm>
              <a:off x="5091547" y="2912594"/>
              <a:ext cx="110785" cy="116155"/>
            </a:xfrm>
            <a:custGeom>
              <a:avLst/>
              <a:gdLst/>
              <a:ahLst/>
              <a:cxnLst/>
              <a:rect l="l" t="t" r="r" b="b"/>
              <a:pathLst>
                <a:path w="2352" h="2466" extrusionOk="0">
                  <a:moveTo>
                    <a:pt x="138" y="0"/>
                  </a:moveTo>
                  <a:cubicBezTo>
                    <a:pt x="115" y="0"/>
                    <a:pt x="69" y="23"/>
                    <a:pt x="69" y="69"/>
                  </a:cubicBezTo>
                  <a:cubicBezTo>
                    <a:pt x="69" y="114"/>
                    <a:pt x="46" y="160"/>
                    <a:pt x="46" y="206"/>
                  </a:cubicBezTo>
                  <a:cubicBezTo>
                    <a:pt x="46" y="251"/>
                    <a:pt x="46" y="274"/>
                    <a:pt x="46" y="320"/>
                  </a:cubicBezTo>
                  <a:cubicBezTo>
                    <a:pt x="46" y="320"/>
                    <a:pt x="46" y="343"/>
                    <a:pt x="23" y="343"/>
                  </a:cubicBezTo>
                  <a:cubicBezTo>
                    <a:pt x="23" y="343"/>
                    <a:pt x="23" y="366"/>
                    <a:pt x="23" y="366"/>
                  </a:cubicBezTo>
                  <a:cubicBezTo>
                    <a:pt x="1" y="388"/>
                    <a:pt x="1" y="434"/>
                    <a:pt x="1" y="457"/>
                  </a:cubicBezTo>
                  <a:cubicBezTo>
                    <a:pt x="1" y="480"/>
                    <a:pt x="23" y="503"/>
                    <a:pt x="23" y="548"/>
                  </a:cubicBezTo>
                  <a:cubicBezTo>
                    <a:pt x="46" y="617"/>
                    <a:pt x="46" y="708"/>
                    <a:pt x="69" y="776"/>
                  </a:cubicBezTo>
                  <a:cubicBezTo>
                    <a:pt x="92" y="845"/>
                    <a:pt x="138" y="913"/>
                    <a:pt x="160" y="959"/>
                  </a:cubicBezTo>
                  <a:cubicBezTo>
                    <a:pt x="183" y="1050"/>
                    <a:pt x="206" y="1119"/>
                    <a:pt x="252" y="1187"/>
                  </a:cubicBezTo>
                  <a:cubicBezTo>
                    <a:pt x="252" y="1233"/>
                    <a:pt x="275" y="1279"/>
                    <a:pt x="297" y="1301"/>
                  </a:cubicBezTo>
                  <a:cubicBezTo>
                    <a:pt x="320" y="1347"/>
                    <a:pt x="366" y="1370"/>
                    <a:pt x="389" y="1416"/>
                  </a:cubicBezTo>
                  <a:cubicBezTo>
                    <a:pt x="434" y="1461"/>
                    <a:pt x="480" y="1530"/>
                    <a:pt x="526" y="1598"/>
                  </a:cubicBezTo>
                  <a:cubicBezTo>
                    <a:pt x="594" y="1667"/>
                    <a:pt x="663" y="1712"/>
                    <a:pt x="708" y="1781"/>
                  </a:cubicBezTo>
                  <a:cubicBezTo>
                    <a:pt x="754" y="1826"/>
                    <a:pt x="822" y="1872"/>
                    <a:pt x="868" y="1918"/>
                  </a:cubicBezTo>
                  <a:cubicBezTo>
                    <a:pt x="936" y="1986"/>
                    <a:pt x="1028" y="2032"/>
                    <a:pt x="1096" y="2077"/>
                  </a:cubicBezTo>
                  <a:lnTo>
                    <a:pt x="1073" y="2077"/>
                  </a:lnTo>
                  <a:cubicBezTo>
                    <a:pt x="1142" y="2123"/>
                    <a:pt x="1210" y="2169"/>
                    <a:pt x="1279" y="2214"/>
                  </a:cubicBezTo>
                  <a:cubicBezTo>
                    <a:pt x="1347" y="2237"/>
                    <a:pt x="1416" y="2283"/>
                    <a:pt x="1484" y="2306"/>
                  </a:cubicBezTo>
                  <a:cubicBezTo>
                    <a:pt x="1553" y="2329"/>
                    <a:pt x="1644" y="2374"/>
                    <a:pt x="1713" y="2397"/>
                  </a:cubicBezTo>
                  <a:cubicBezTo>
                    <a:pt x="1781" y="2420"/>
                    <a:pt x="1849" y="2420"/>
                    <a:pt x="1918" y="2443"/>
                  </a:cubicBezTo>
                  <a:lnTo>
                    <a:pt x="2032" y="2443"/>
                  </a:lnTo>
                  <a:cubicBezTo>
                    <a:pt x="2078" y="2465"/>
                    <a:pt x="2123" y="2465"/>
                    <a:pt x="2169" y="2465"/>
                  </a:cubicBezTo>
                  <a:lnTo>
                    <a:pt x="2215" y="2465"/>
                  </a:lnTo>
                  <a:cubicBezTo>
                    <a:pt x="2283" y="2465"/>
                    <a:pt x="2352" y="2397"/>
                    <a:pt x="2329" y="2306"/>
                  </a:cubicBezTo>
                  <a:cubicBezTo>
                    <a:pt x="2306" y="2260"/>
                    <a:pt x="2238" y="2237"/>
                    <a:pt x="2169" y="2214"/>
                  </a:cubicBezTo>
                  <a:cubicBezTo>
                    <a:pt x="2146" y="2214"/>
                    <a:pt x="2123" y="2192"/>
                    <a:pt x="2078" y="2192"/>
                  </a:cubicBezTo>
                  <a:cubicBezTo>
                    <a:pt x="1964" y="2146"/>
                    <a:pt x="1827" y="2077"/>
                    <a:pt x="1713" y="2032"/>
                  </a:cubicBezTo>
                  <a:cubicBezTo>
                    <a:pt x="1644" y="1986"/>
                    <a:pt x="1598" y="1963"/>
                    <a:pt x="1530" y="1918"/>
                  </a:cubicBezTo>
                  <a:cubicBezTo>
                    <a:pt x="1484" y="1895"/>
                    <a:pt x="1416" y="1872"/>
                    <a:pt x="1370" y="1826"/>
                  </a:cubicBezTo>
                  <a:cubicBezTo>
                    <a:pt x="1279" y="1781"/>
                    <a:pt x="1188" y="1712"/>
                    <a:pt x="1119" y="1621"/>
                  </a:cubicBezTo>
                  <a:cubicBezTo>
                    <a:pt x="1028" y="1575"/>
                    <a:pt x="959" y="1507"/>
                    <a:pt x="891" y="1416"/>
                  </a:cubicBezTo>
                  <a:cubicBezTo>
                    <a:pt x="800" y="1324"/>
                    <a:pt x="708" y="1210"/>
                    <a:pt x="617" y="1096"/>
                  </a:cubicBezTo>
                  <a:cubicBezTo>
                    <a:pt x="526" y="959"/>
                    <a:pt x="457" y="822"/>
                    <a:pt x="389" y="685"/>
                  </a:cubicBezTo>
                  <a:cubicBezTo>
                    <a:pt x="320" y="548"/>
                    <a:pt x="252" y="411"/>
                    <a:pt x="229" y="274"/>
                  </a:cubicBezTo>
                  <a:cubicBezTo>
                    <a:pt x="229" y="229"/>
                    <a:pt x="206" y="183"/>
                    <a:pt x="206" y="137"/>
                  </a:cubicBezTo>
                  <a:cubicBezTo>
                    <a:pt x="229" y="114"/>
                    <a:pt x="229" y="114"/>
                    <a:pt x="229" y="92"/>
                  </a:cubicBezTo>
                  <a:cubicBezTo>
                    <a:pt x="229" y="69"/>
                    <a:pt x="229" y="69"/>
                    <a:pt x="206" y="46"/>
                  </a:cubicBezTo>
                  <a:cubicBezTo>
                    <a:pt x="206"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 name="Google Shape;9808;p58"/>
            <p:cNvSpPr/>
            <p:nvPr/>
          </p:nvSpPr>
          <p:spPr>
            <a:xfrm>
              <a:off x="5115193" y="2825499"/>
              <a:ext cx="29109" cy="94676"/>
            </a:xfrm>
            <a:custGeom>
              <a:avLst/>
              <a:gdLst/>
              <a:ahLst/>
              <a:cxnLst/>
              <a:rect l="l" t="t" r="r" b="b"/>
              <a:pathLst>
                <a:path w="618" h="2010" extrusionOk="0">
                  <a:moveTo>
                    <a:pt x="229" y="1"/>
                  </a:moveTo>
                  <a:cubicBezTo>
                    <a:pt x="206" y="1"/>
                    <a:pt x="183" y="1"/>
                    <a:pt x="161" y="23"/>
                  </a:cubicBezTo>
                  <a:cubicBezTo>
                    <a:pt x="115" y="69"/>
                    <a:pt x="92" y="115"/>
                    <a:pt x="69" y="183"/>
                  </a:cubicBezTo>
                  <a:cubicBezTo>
                    <a:pt x="46" y="229"/>
                    <a:pt x="24" y="274"/>
                    <a:pt x="24" y="320"/>
                  </a:cubicBezTo>
                  <a:cubicBezTo>
                    <a:pt x="1" y="457"/>
                    <a:pt x="1" y="594"/>
                    <a:pt x="24" y="731"/>
                  </a:cubicBezTo>
                  <a:cubicBezTo>
                    <a:pt x="24" y="868"/>
                    <a:pt x="46" y="1005"/>
                    <a:pt x="69" y="1142"/>
                  </a:cubicBezTo>
                  <a:cubicBezTo>
                    <a:pt x="92" y="1210"/>
                    <a:pt x="115" y="1279"/>
                    <a:pt x="138" y="1324"/>
                  </a:cubicBezTo>
                  <a:cubicBezTo>
                    <a:pt x="161" y="1393"/>
                    <a:pt x="183" y="1484"/>
                    <a:pt x="229" y="1530"/>
                  </a:cubicBezTo>
                  <a:cubicBezTo>
                    <a:pt x="252" y="1598"/>
                    <a:pt x="298" y="1667"/>
                    <a:pt x="320" y="1735"/>
                  </a:cubicBezTo>
                  <a:cubicBezTo>
                    <a:pt x="343" y="1804"/>
                    <a:pt x="389" y="1849"/>
                    <a:pt x="412" y="1895"/>
                  </a:cubicBezTo>
                  <a:cubicBezTo>
                    <a:pt x="412" y="1918"/>
                    <a:pt x="434" y="1941"/>
                    <a:pt x="434" y="1941"/>
                  </a:cubicBezTo>
                  <a:cubicBezTo>
                    <a:pt x="434" y="1986"/>
                    <a:pt x="503" y="2009"/>
                    <a:pt x="549" y="2009"/>
                  </a:cubicBezTo>
                  <a:cubicBezTo>
                    <a:pt x="594" y="1986"/>
                    <a:pt x="617" y="1941"/>
                    <a:pt x="594" y="1895"/>
                  </a:cubicBezTo>
                  <a:cubicBezTo>
                    <a:pt x="571" y="1827"/>
                    <a:pt x="549" y="1781"/>
                    <a:pt x="526" y="1712"/>
                  </a:cubicBezTo>
                  <a:cubicBezTo>
                    <a:pt x="503" y="1644"/>
                    <a:pt x="480" y="1598"/>
                    <a:pt x="457" y="1530"/>
                  </a:cubicBezTo>
                  <a:cubicBezTo>
                    <a:pt x="434" y="1461"/>
                    <a:pt x="412" y="1393"/>
                    <a:pt x="389" y="1324"/>
                  </a:cubicBezTo>
                  <a:cubicBezTo>
                    <a:pt x="366" y="1256"/>
                    <a:pt x="366" y="1187"/>
                    <a:pt x="343" y="1119"/>
                  </a:cubicBezTo>
                  <a:cubicBezTo>
                    <a:pt x="320" y="1005"/>
                    <a:pt x="320" y="868"/>
                    <a:pt x="298" y="731"/>
                  </a:cubicBezTo>
                  <a:cubicBezTo>
                    <a:pt x="298" y="662"/>
                    <a:pt x="275" y="594"/>
                    <a:pt x="275" y="503"/>
                  </a:cubicBezTo>
                  <a:cubicBezTo>
                    <a:pt x="275" y="434"/>
                    <a:pt x="275" y="366"/>
                    <a:pt x="275" y="297"/>
                  </a:cubicBezTo>
                  <a:cubicBezTo>
                    <a:pt x="275" y="274"/>
                    <a:pt x="275" y="229"/>
                    <a:pt x="298" y="206"/>
                  </a:cubicBezTo>
                  <a:cubicBezTo>
                    <a:pt x="298" y="183"/>
                    <a:pt x="298" y="183"/>
                    <a:pt x="298" y="160"/>
                  </a:cubicBezTo>
                  <a:cubicBezTo>
                    <a:pt x="320" y="137"/>
                    <a:pt x="320" y="137"/>
                    <a:pt x="320" y="137"/>
                  </a:cubicBezTo>
                  <a:cubicBezTo>
                    <a:pt x="343" y="92"/>
                    <a:pt x="320" y="46"/>
                    <a:pt x="298" y="23"/>
                  </a:cubicBezTo>
                  <a:cubicBezTo>
                    <a:pt x="275" y="1"/>
                    <a:pt x="252" y="1"/>
                    <a:pt x="22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 name="Google Shape;9809;p58"/>
            <p:cNvSpPr/>
            <p:nvPr/>
          </p:nvSpPr>
          <p:spPr>
            <a:xfrm>
              <a:off x="5189383" y="2761014"/>
              <a:ext cx="66697" cy="234853"/>
            </a:xfrm>
            <a:custGeom>
              <a:avLst/>
              <a:gdLst/>
              <a:ahLst/>
              <a:cxnLst/>
              <a:rect l="l" t="t" r="r" b="b"/>
              <a:pathLst>
                <a:path w="1416" h="4986" extrusionOk="0">
                  <a:moveTo>
                    <a:pt x="275" y="0"/>
                  </a:moveTo>
                  <a:cubicBezTo>
                    <a:pt x="252" y="0"/>
                    <a:pt x="229" y="0"/>
                    <a:pt x="229" y="23"/>
                  </a:cubicBezTo>
                  <a:cubicBezTo>
                    <a:pt x="206" y="46"/>
                    <a:pt x="206" y="91"/>
                    <a:pt x="229" y="114"/>
                  </a:cubicBezTo>
                  <a:cubicBezTo>
                    <a:pt x="252" y="137"/>
                    <a:pt x="275" y="160"/>
                    <a:pt x="275" y="160"/>
                  </a:cubicBezTo>
                  <a:cubicBezTo>
                    <a:pt x="297" y="205"/>
                    <a:pt x="297" y="228"/>
                    <a:pt x="297" y="251"/>
                  </a:cubicBezTo>
                  <a:cubicBezTo>
                    <a:pt x="320" y="297"/>
                    <a:pt x="320" y="320"/>
                    <a:pt x="343" y="342"/>
                  </a:cubicBezTo>
                  <a:cubicBezTo>
                    <a:pt x="343" y="388"/>
                    <a:pt x="343" y="434"/>
                    <a:pt x="343" y="479"/>
                  </a:cubicBezTo>
                  <a:cubicBezTo>
                    <a:pt x="343" y="525"/>
                    <a:pt x="343" y="548"/>
                    <a:pt x="343" y="593"/>
                  </a:cubicBezTo>
                  <a:cubicBezTo>
                    <a:pt x="366" y="662"/>
                    <a:pt x="343" y="730"/>
                    <a:pt x="343" y="799"/>
                  </a:cubicBezTo>
                  <a:cubicBezTo>
                    <a:pt x="343" y="936"/>
                    <a:pt x="297" y="1073"/>
                    <a:pt x="275" y="1210"/>
                  </a:cubicBezTo>
                  <a:cubicBezTo>
                    <a:pt x="275" y="1278"/>
                    <a:pt x="252" y="1370"/>
                    <a:pt x="252" y="1438"/>
                  </a:cubicBezTo>
                  <a:cubicBezTo>
                    <a:pt x="229" y="1506"/>
                    <a:pt x="206" y="1598"/>
                    <a:pt x="183" y="1666"/>
                  </a:cubicBezTo>
                  <a:cubicBezTo>
                    <a:pt x="183" y="1735"/>
                    <a:pt x="161" y="1826"/>
                    <a:pt x="161" y="1895"/>
                  </a:cubicBezTo>
                  <a:cubicBezTo>
                    <a:pt x="138" y="1963"/>
                    <a:pt x="115" y="2031"/>
                    <a:pt x="115" y="2100"/>
                  </a:cubicBezTo>
                  <a:cubicBezTo>
                    <a:pt x="69" y="2237"/>
                    <a:pt x="69" y="2397"/>
                    <a:pt x="46" y="2556"/>
                  </a:cubicBezTo>
                  <a:cubicBezTo>
                    <a:pt x="1" y="2830"/>
                    <a:pt x="1" y="3127"/>
                    <a:pt x="46" y="3401"/>
                  </a:cubicBezTo>
                  <a:cubicBezTo>
                    <a:pt x="46" y="3538"/>
                    <a:pt x="69" y="3675"/>
                    <a:pt x="115" y="3835"/>
                  </a:cubicBezTo>
                  <a:cubicBezTo>
                    <a:pt x="138" y="3903"/>
                    <a:pt x="183" y="3972"/>
                    <a:pt x="206" y="4063"/>
                  </a:cubicBezTo>
                  <a:cubicBezTo>
                    <a:pt x="229" y="4131"/>
                    <a:pt x="252" y="4177"/>
                    <a:pt x="297" y="4246"/>
                  </a:cubicBezTo>
                  <a:cubicBezTo>
                    <a:pt x="343" y="4291"/>
                    <a:pt x="366" y="4360"/>
                    <a:pt x="434" y="4405"/>
                  </a:cubicBezTo>
                  <a:cubicBezTo>
                    <a:pt x="457" y="4428"/>
                    <a:pt x="480" y="4474"/>
                    <a:pt x="503" y="4497"/>
                  </a:cubicBezTo>
                  <a:cubicBezTo>
                    <a:pt x="549" y="4519"/>
                    <a:pt x="571" y="4519"/>
                    <a:pt x="617" y="4542"/>
                  </a:cubicBezTo>
                  <a:lnTo>
                    <a:pt x="708" y="4542"/>
                  </a:lnTo>
                  <a:cubicBezTo>
                    <a:pt x="754" y="4519"/>
                    <a:pt x="777" y="4497"/>
                    <a:pt x="800" y="4474"/>
                  </a:cubicBezTo>
                  <a:cubicBezTo>
                    <a:pt x="822" y="4451"/>
                    <a:pt x="845" y="4428"/>
                    <a:pt x="845" y="4405"/>
                  </a:cubicBezTo>
                  <a:cubicBezTo>
                    <a:pt x="845" y="4382"/>
                    <a:pt x="868" y="4382"/>
                    <a:pt x="868" y="4360"/>
                  </a:cubicBezTo>
                  <a:cubicBezTo>
                    <a:pt x="868" y="4405"/>
                    <a:pt x="891" y="4428"/>
                    <a:pt x="914" y="4474"/>
                  </a:cubicBezTo>
                  <a:cubicBezTo>
                    <a:pt x="937" y="4519"/>
                    <a:pt x="937" y="4565"/>
                    <a:pt x="982" y="4634"/>
                  </a:cubicBezTo>
                  <a:cubicBezTo>
                    <a:pt x="1005" y="4679"/>
                    <a:pt x="1028" y="4725"/>
                    <a:pt x="1051" y="4770"/>
                  </a:cubicBezTo>
                  <a:cubicBezTo>
                    <a:pt x="1074" y="4816"/>
                    <a:pt x="1096" y="4839"/>
                    <a:pt x="1096" y="4862"/>
                  </a:cubicBezTo>
                  <a:cubicBezTo>
                    <a:pt x="1119" y="4885"/>
                    <a:pt x="1119" y="4885"/>
                    <a:pt x="1142" y="4907"/>
                  </a:cubicBezTo>
                  <a:cubicBezTo>
                    <a:pt x="1142" y="4930"/>
                    <a:pt x="1165" y="4930"/>
                    <a:pt x="1165" y="4953"/>
                  </a:cubicBezTo>
                  <a:cubicBezTo>
                    <a:pt x="1188" y="4976"/>
                    <a:pt x="1210" y="4976"/>
                    <a:pt x="1233" y="4976"/>
                  </a:cubicBezTo>
                  <a:cubicBezTo>
                    <a:pt x="1247" y="4983"/>
                    <a:pt x="1260" y="4985"/>
                    <a:pt x="1273" y="4985"/>
                  </a:cubicBezTo>
                  <a:cubicBezTo>
                    <a:pt x="1304" y="4985"/>
                    <a:pt x="1331" y="4969"/>
                    <a:pt x="1347" y="4953"/>
                  </a:cubicBezTo>
                  <a:cubicBezTo>
                    <a:pt x="1393" y="4930"/>
                    <a:pt x="1416" y="4885"/>
                    <a:pt x="1416" y="4839"/>
                  </a:cubicBezTo>
                  <a:cubicBezTo>
                    <a:pt x="1416" y="4793"/>
                    <a:pt x="1393" y="4748"/>
                    <a:pt x="1370" y="4702"/>
                  </a:cubicBezTo>
                  <a:cubicBezTo>
                    <a:pt x="1347" y="4679"/>
                    <a:pt x="1347" y="4656"/>
                    <a:pt x="1325" y="4634"/>
                  </a:cubicBezTo>
                  <a:cubicBezTo>
                    <a:pt x="1325" y="4611"/>
                    <a:pt x="1302" y="4588"/>
                    <a:pt x="1302" y="4565"/>
                  </a:cubicBezTo>
                  <a:cubicBezTo>
                    <a:pt x="1302" y="4565"/>
                    <a:pt x="1279" y="4542"/>
                    <a:pt x="1279" y="4542"/>
                  </a:cubicBezTo>
                  <a:cubicBezTo>
                    <a:pt x="1279" y="4542"/>
                    <a:pt x="1279" y="4519"/>
                    <a:pt x="1279" y="4519"/>
                  </a:cubicBezTo>
                  <a:cubicBezTo>
                    <a:pt x="1256" y="4474"/>
                    <a:pt x="1233" y="4405"/>
                    <a:pt x="1210" y="4360"/>
                  </a:cubicBezTo>
                  <a:cubicBezTo>
                    <a:pt x="1188" y="4291"/>
                    <a:pt x="1142" y="4223"/>
                    <a:pt x="1119" y="4154"/>
                  </a:cubicBezTo>
                  <a:cubicBezTo>
                    <a:pt x="1074" y="4017"/>
                    <a:pt x="1051" y="3880"/>
                    <a:pt x="982" y="3766"/>
                  </a:cubicBezTo>
                  <a:cubicBezTo>
                    <a:pt x="982" y="3743"/>
                    <a:pt x="959" y="3721"/>
                    <a:pt x="959" y="3675"/>
                  </a:cubicBezTo>
                  <a:cubicBezTo>
                    <a:pt x="937" y="3652"/>
                    <a:pt x="914" y="3629"/>
                    <a:pt x="891" y="3606"/>
                  </a:cubicBezTo>
                  <a:cubicBezTo>
                    <a:pt x="857" y="3584"/>
                    <a:pt x="817" y="3572"/>
                    <a:pt x="777" y="3572"/>
                  </a:cubicBezTo>
                  <a:cubicBezTo>
                    <a:pt x="737" y="3572"/>
                    <a:pt x="697" y="3584"/>
                    <a:pt x="663" y="3606"/>
                  </a:cubicBezTo>
                  <a:cubicBezTo>
                    <a:pt x="640" y="3629"/>
                    <a:pt x="617" y="3652"/>
                    <a:pt x="594" y="3698"/>
                  </a:cubicBezTo>
                  <a:cubicBezTo>
                    <a:pt x="571" y="3721"/>
                    <a:pt x="571" y="3743"/>
                    <a:pt x="571" y="3766"/>
                  </a:cubicBezTo>
                  <a:cubicBezTo>
                    <a:pt x="549" y="3835"/>
                    <a:pt x="549" y="3926"/>
                    <a:pt x="549" y="4017"/>
                  </a:cubicBezTo>
                  <a:cubicBezTo>
                    <a:pt x="549" y="4040"/>
                    <a:pt x="571" y="4040"/>
                    <a:pt x="571" y="4063"/>
                  </a:cubicBezTo>
                  <a:cubicBezTo>
                    <a:pt x="549" y="4040"/>
                    <a:pt x="526" y="4040"/>
                    <a:pt x="526" y="4017"/>
                  </a:cubicBezTo>
                  <a:cubicBezTo>
                    <a:pt x="503" y="3949"/>
                    <a:pt x="480" y="3880"/>
                    <a:pt x="457" y="3812"/>
                  </a:cubicBezTo>
                  <a:cubicBezTo>
                    <a:pt x="434" y="3721"/>
                    <a:pt x="412" y="3652"/>
                    <a:pt x="389" y="3584"/>
                  </a:cubicBezTo>
                  <a:cubicBezTo>
                    <a:pt x="366" y="3447"/>
                    <a:pt x="343" y="3310"/>
                    <a:pt x="343" y="3196"/>
                  </a:cubicBezTo>
                  <a:cubicBezTo>
                    <a:pt x="343" y="3104"/>
                    <a:pt x="343" y="3036"/>
                    <a:pt x="343" y="2967"/>
                  </a:cubicBezTo>
                  <a:cubicBezTo>
                    <a:pt x="343" y="2899"/>
                    <a:pt x="343" y="2830"/>
                    <a:pt x="343" y="2739"/>
                  </a:cubicBezTo>
                  <a:cubicBezTo>
                    <a:pt x="343" y="2671"/>
                    <a:pt x="366" y="2602"/>
                    <a:pt x="366" y="2534"/>
                  </a:cubicBezTo>
                  <a:cubicBezTo>
                    <a:pt x="389" y="2442"/>
                    <a:pt x="389" y="2374"/>
                    <a:pt x="389" y="2283"/>
                  </a:cubicBezTo>
                  <a:cubicBezTo>
                    <a:pt x="412" y="2214"/>
                    <a:pt x="434" y="2146"/>
                    <a:pt x="434" y="2054"/>
                  </a:cubicBezTo>
                  <a:cubicBezTo>
                    <a:pt x="457" y="1986"/>
                    <a:pt x="457" y="1917"/>
                    <a:pt x="480" y="1849"/>
                  </a:cubicBezTo>
                  <a:cubicBezTo>
                    <a:pt x="503" y="1712"/>
                    <a:pt x="549" y="1552"/>
                    <a:pt x="571" y="1415"/>
                  </a:cubicBezTo>
                  <a:cubicBezTo>
                    <a:pt x="571" y="1324"/>
                    <a:pt x="571" y="1255"/>
                    <a:pt x="594" y="1187"/>
                  </a:cubicBezTo>
                  <a:cubicBezTo>
                    <a:pt x="594" y="1096"/>
                    <a:pt x="617" y="1027"/>
                    <a:pt x="617" y="959"/>
                  </a:cubicBezTo>
                  <a:cubicBezTo>
                    <a:pt x="617" y="913"/>
                    <a:pt x="617" y="845"/>
                    <a:pt x="617" y="799"/>
                  </a:cubicBezTo>
                  <a:cubicBezTo>
                    <a:pt x="617" y="776"/>
                    <a:pt x="617" y="730"/>
                    <a:pt x="617" y="708"/>
                  </a:cubicBezTo>
                  <a:cubicBezTo>
                    <a:pt x="617" y="662"/>
                    <a:pt x="594" y="639"/>
                    <a:pt x="594" y="593"/>
                  </a:cubicBezTo>
                  <a:cubicBezTo>
                    <a:pt x="594" y="548"/>
                    <a:pt x="571" y="502"/>
                    <a:pt x="571" y="457"/>
                  </a:cubicBezTo>
                  <a:cubicBezTo>
                    <a:pt x="549" y="411"/>
                    <a:pt x="526" y="388"/>
                    <a:pt x="526" y="342"/>
                  </a:cubicBezTo>
                  <a:cubicBezTo>
                    <a:pt x="503" y="297"/>
                    <a:pt x="480" y="251"/>
                    <a:pt x="457" y="228"/>
                  </a:cubicBezTo>
                  <a:cubicBezTo>
                    <a:pt x="434" y="183"/>
                    <a:pt x="412" y="137"/>
                    <a:pt x="389" y="91"/>
                  </a:cubicBezTo>
                  <a:cubicBezTo>
                    <a:pt x="366" y="68"/>
                    <a:pt x="343" y="46"/>
                    <a:pt x="320" y="23"/>
                  </a:cubicBezTo>
                  <a:cubicBezTo>
                    <a:pt x="297" y="0"/>
                    <a:pt x="297" y="0"/>
                    <a:pt x="275"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 name="Google Shape;9810;p58"/>
            <p:cNvSpPr/>
            <p:nvPr/>
          </p:nvSpPr>
          <p:spPr>
            <a:xfrm>
              <a:off x="5186180" y="2986783"/>
              <a:ext cx="62411" cy="38765"/>
            </a:xfrm>
            <a:custGeom>
              <a:avLst/>
              <a:gdLst/>
              <a:ahLst/>
              <a:cxnLst/>
              <a:rect l="l" t="t" r="r" b="b"/>
              <a:pathLst>
                <a:path w="1325" h="823" extrusionOk="0">
                  <a:moveTo>
                    <a:pt x="1187" y="0"/>
                  </a:moveTo>
                  <a:cubicBezTo>
                    <a:pt x="1164" y="23"/>
                    <a:pt x="1164" y="23"/>
                    <a:pt x="1142" y="23"/>
                  </a:cubicBezTo>
                  <a:cubicBezTo>
                    <a:pt x="1119" y="23"/>
                    <a:pt x="1096" y="46"/>
                    <a:pt x="1073" y="46"/>
                  </a:cubicBezTo>
                  <a:cubicBezTo>
                    <a:pt x="1005" y="69"/>
                    <a:pt x="959" y="92"/>
                    <a:pt x="913" y="114"/>
                  </a:cubicBezTo>
                  <a:cubicBezTo>
                    <a:pt x="890" y="137"/>
                    <a:pt x="868" y="160"/>
                    <a:pt x="845" y="160"/>
                  </a:cubicBezTo>
                  <a:cubicBezTo>
                    <a:pt x="822" y="183"/>
                    <a:pt x="776" y="183"/>
                    <a:pt x="754" y="206"/>
                  </a:cubicBezTo>
                  <a:cubicBezTo>
                    <a:pt x="708" y="229"/>
                    <a:pt x="639" y="274"/>
                    <a:pt x="594" y="297"/>
                  </a:cubicBezTo>
                  <a:cubicBezTo>
                    <a:pt x="548" y="320"/>
                    <a:pt x="502" y="366"/>
                    <a:pt x="434" y="388"/>
                  </a:cubicBezTo>
                  <a:cubicBezTo>
                    <a:pt x="388" y="411"/>
                    <a:pt x="343" y="457"/>
                    <a:pt x="297" y="480"/>
                  </a:cubicBezTo>
                  <a:cubicBezTo>
                    <a:pt x="251" y="502"/>
                    <a:pt x="183" y="548"/>
                    <a:pt x="137" y="594"/>
                  </a:cubicBezTo>
                  <a:cubicBezTo>
                    <a:pt x="114" y="594"/>
                    <a:pt x="92" y="617"/>
                    <a:pt x="69" y="639"/>
                  </a:cubicBezTo>
                  <a:lnTo>
                    <a:pt x="46" y="662"/>
                  </a:lnTo>
                  <a:cubicBezTo>
                    <a:pt x="23" y="662"/>
                    <a:pt x="23" y="685"/>
                    <a:pt x="23" y="685"/>
                  </a:cubicBezTo>
                  <a:cubicBezTo>
                    <a:pt x="0" y="708"/>
                    <a:pt x="0" y="708"/>
                    <a:pt x="0" y="731"/>
                  </a:cubicBezTo>
                  <a:cubicBezTo>
                    <a:pt x="0" y="754"/>
                    <a:pt x="0" y="776"/>
                    <a:pt x="23" y="776"/>
                  </a:cubicBezTo>
                  <a:cubicBezTo>
                    <a:pt x="23" y="799"/>
                    <a:pt x="23" y="799"/>
                    <a:pt x="23" y="799"/>
                  </a:cubicBezTo>
                  <a:cubicBezTo>
                    <a:pt x="23" y="822"/>
                    <a:pt x="69" y="822"/>
                    <a:pt x="92" y="822"/>
                  </a:cubicBezTo>
                  <a:cubicBezTo>
                    <a:pt x="114" y="822"/>
                    <a:pt x="137" y="799"/>
                    <a:pt x="160" y="799"/>
                  </a:cubicBezTo>
                  <a:cubicBezTo>
                    <a:pt x="183" y="776"/>
                    <a:pt x="206" y="754"/>
                    <a:pt x="229" y="754"/>
                  </a:cubicBezTo>
                  <a:cubicBezTo>
                    <a:pt x="229" y="754"/>
                    <a:pt x="251" y="731"/>
                    <a:pt x="251" y="731"/>
                  </a:cubicBezTo>
                  <a:cubicBezTo>
                    <a:pt x="263" y="742"/>
                    <a:pt x="280" y="748"/>
                    <a:pt x="297" y="748"/>
                  </a:cubicBezTo>
                  <a:cubicBezTo>
                    <a:pt x="314" y="748"/>
                    <a:pt x="331" y="742"/>
                    <a:pt x="343" y="731"/>
                  </a:cubicBezTo>
                  <a:lnTo>
                    <a:pt x="365" y="731"/>
                  </a:lnTo>
                  <a:cubicBezTo>
                    <a:pt x="388" y="708"/>
                    <a:pt x="434" y="685"/>
                    <a:pt x="457" y="662"/>
                  </a:cubicBezTo>
                  <a:cubicBezTo>
                    <a:pt x="502" y="617"/>
                    <a:pt x="548" y="594"/>
                    <a:pt x="594" y="571"/>
                  </a:cubicBezTo>
                  <a:cubicBezTo>
                    <a:pt x="685" y="502"/>
                    <a:pt x="799" y="434"/>
                    <a:pt x="913" y="366"/>
                  </a:cubicBezTo>
                  <a:cubicBezTo>
                    <a:pt x="982" y="343"/>
                    <a:pt x="1050" y="297"/>
                    <a:pt x="1096" y="274"/>
                  </a:cubicBezTo>
                  <a:cubicBezTo>
                    <a:pt x="1142" y="251"/>
                    <a:pt x="1164" y="251"/>
                    <a:pt x="1187" y="229"/>
                  </a:cubicBezTo>
                  <a:cubicBezTo>
                    <a:pt x="1187" y="229"/>
                    <a:pt x="1210" y="206"/>
                    <a:pt x="1233" y="206"/>
                  </a:cubicBezTo>
                  <a:cubicBezTo>
                    <a:pt x="1256" y="206"/>
                    <a:pt x="1278" y="183"/>
                    <a:pt x="1301" y="183"/>
                  </a:cubicBezTo>
                  <a:cubicBezTo>
                    <a:pt x="1301" y="160"/>
                    <a:pt x="1324" y="114"/>
                    <a:pt x="1324" y="92"/>
                  </a:cubicBezTo>
                  <a:cubicBezTo>
                    <a:pt x="1301" y="69"/>
                    <a:pt x="1301" y="46"/>
                    <a:pt x="1256" y="46"/>
                  </a:cubicBezTo>
                  <a:cubicBezTo>
                    <a:pt x="1256" y="23"/>
                    <a:pt x="1256" y="23"/>
                    <a:pt x="1256" y="23"/>
                  </a:cubicBezTo>
                  <a:cubicBezTo>
                    <a:pt x="1233" y="23"/>
                    <a:pt x="1233" y="0"/>
                    <a:pt x="121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 name="Google Shape;9811;p58"/>
            <p:cNvSpPr/>
            <p:nvPr/>
          </p:nvSpPr>
          <p:spPr>
            <a:xfrm>
              <a:off x="4991544" y="2981413"/>
              <a:ext cx="350537" cy="445119"/>
            </a:xfrm>
            <a:custGeom>
              <a:avLst/>
              <a:gdLst/>
              <a:ahLst/>
              <a:cxnLst/>
              <a:rect l="l" t="t" r="r" b="b"/>
              <a:pathLst>
                <a:path w="7442" h="9450" extrusionOk="0">
                  <a:moveTo>
                    <a:pt x="6392" y="365"/>
                  </a:moveTo>
                  <a:cubicBezTo>
                    <a:pt x="6324" y="388"/>
                    <a:pt x="6278" y="411"/>
                    <a:pt x="6232" y="434"/>
                  </a:cubicBezTo>
                  <a:lnTo>
                    <a:pt x="6209" y="434"/>
                  </a:lnTo>
                  <a:cubicBezTo>
                    <a:pt x="6232" y="434"/>
                    <a:pt x="6255" y="411"/>
                    <a:pt x="6255" y="388"/>
                  </a:cubicBezTo>
                  <a:cubicBezTo>
                    <a:pt x="6301" y="388"/>
                    <a:pt x="6346" y="365"/>
                    <a:pt x="6392" y="365"/>
                  </a:cubicBezTo>
                  <a:close/>
                  <a:moveTo>
                    <a:pt x="823" y="8697"/>
                  </a:moveTo>
                  <a:cubicBezTo>
                    <a:pt x="823" y="8742"/>
                    <a:pt x="823" y="8765"/>
                    <a:pt x="800" y="8811"/>
                  </a:cubicBezTo>
                  <a:lnTo>
                    <a:pt x="800" y="8788"/>
                  </a:lnTo>
                  <a:lnTo>
                    <a:pt x="800" y="8742"/>
                  </a:lnTo>
                  <a:lnTo>
                    <a:pt x="777" y="8719"/>
                  </a:lnTo>
                  <a:cubicBezTo>
                    <a:pt x="800" y="8719"/>
                    <a:pt x="800" y="8719"/>
                    <a:pt x="823" y="8697"/>
                  </a:cubicBezTo>
                  <a:close/>
                  <a:moveTo>
                    <a:pt x="7351" y="0"/>
                  </a:moveTo>
                  <a:cubicBezTo>
                    <a:pt x="7282" y="23"/>
                    <a:pt x="7214" y="46"/>
                    <a:pt x="7122" y="69"/>
                  </a:cubicBezTo>
                  <a:cubicBezTo>
                    <a:pt x="7077" y="91"/>
                    <a:pt x="7008" y="114"/>
                    <a:pt x="6963" y="114"/>
                  </a:cubicBezTo>
                  <a:cubicBezTo>
                    <a:pt x="6940" y="91"/>
                    <a:pt x="6917" y="46"/>
                    <a:pt x="6871" y="46"/>
                  </a:cubicBezTo>
                  <a:cubicBezTo>
                    <a:pt x="6826" y="23"/>
                    <a:pt x="6780" y="23"/>
                    <a:pt x="6757" y="23"/>
                  </a:cubicBezTo>
                  <a:lnTo>
                    <a:pt x="6689" y="23"/>
                  </a:lnTo>
                  <a:cubicBezTo>
                    <a:pt x="6597" y="23"/>
                    <a:pt x="6529" y="46"/>
                    <a:pt x="6460" y="46"/>
                  </a:cubicBezTo>
                  <a:lnTo>
                    <a:pt x="6438" y="46"/>
                  </a:lnTo>
                  <a:lnTo>
                    <a:pt x="6438" y="69"/>
                  </a:lnTo>
                  <a:lnTo>
                    <a:pt x="6324" y="69"/>
                  </a:lnTo>
                  <a:cubicBezTo>
                    <a:pt x="6278" y="91"/>
                    <a:pt x="6232" y="114"/>
                    <a:pt x="6187" y="114"/>
                  </a:cubicBezTo>
                  <a:lnTo>
                    <a:pt x="6118" y="137"/>
                  </a:lnTo>
                  <a:lnTo>
                    <a:pt x="6050" y="160"/>
                  </a:lnTo>
                  <a:lnTo>
                    <a:pt x="6004" y="160"/>
                  </a:lnTo>
                  <a:cubicBezTo>
                    <a:pt x="5981" y="183"/>
                    <a:pt x="5958" y="183"/>
                    <a:pt x="5935" y="183"/>
                  </a:cubicBezTo>
                  <a:lnTo>
                    <a:pt x="5913" y="206"/>
                  </a:lnTo>
                  <a:cubicBezTo>
                    <a:pt x="5844" y="206"/>
                    <a:pt x="5799" y="228"/>
                    <a:pt x="5730" y="251"/>
                  </a:cubicBezTo>
                  <a:cubicBezTo>
                    <a:pt x="5684" y="274"/>
                    <a:pt x="5616" y="320"/>
                    <a:pt x="5547" y="343"/>
                  </a:cubicBezTo>
                  <a:cubicBezTo>
                    <a:pt x="5502" y="365"/>
                    <a:pt x="5456" y="388"/>
                    <a:pt x="5410" y="411"/>
                  </a:cubicBezTo>
                  <a:cubicBezTo>
                    <a:pt x="5410" y="434"/>
                    <a:pt x="5388" y="434"/>
                    <a:pt x="5388" y="434"/>
                  </a:cubicBezTo>
                  <a:lnTo>
                    <a:pt x="5342" y="480"/>
                  </a:lnTo>
                  <a:cubicBezTo>
                    <a:pt x="5205" y="525"/>
                    <a:pt x="5091" y="594"/>
                    <a:pt x="4977" y="662"/>
                  </a:cubicBezTo>
                  <a:cubicBezTo>
                    <a:pt x="4840" y="753"/>
                    <a:pt x="4726" y="822"/>
                    <a:pt x="4589" y="890"/>
                  </a:cubicBezTo>
                  <a:cubicBezTo>
                    <a:pt x="4452" y="982"/>
                    <a:pt x="4315" y="1073"/>
                    <a:pt x="4201" y="1164"/>
                  </a:cubicBezTo>
                  <a:cubicBezTo>
                    <a:pt x="4064" y="1256"/>
                    <a:pt x="3950" y="1347"/>
                    <a:pt x="3836" y="1438"/>
                  </a:cubicBezTo>
                  <a:cubicBezTo>
                    <a:pt x="3767" y="1484"/>
                    <a:pt x="3721" y="1507"/>
                    <a:pt x="3676" y="1552"/>
                  </a:cubicBezTo>
                  <a:lnTo>
                    <a:pt x="3653" y="1575"/>
                  </a:lnTo>
                  <a:lnTo>
                    <a:pt x="3630" y="1575"/>
                  </a:lnTo>
                  <a:cubicBezTo>
                    <a:pt x="3562" y="1621"/>
                    <a:pt x="3493" y="1666"/>
                    <a:pt x="3425" y="1735"/>
                  </a:cubicBezTo>
                  <a:cubicBezTo>
                    <a:pt x="3379" y="1758"/>
                    <a:pt x="3333" y="1803"/>
                    <a:pt x="3288" y="1849"/>
                  </a:cubicBezTo>
                  <a:cubicBezTo>
                    <a:pt x="3265" y="1872"/>
                    <a:pt x="3219" y="1895"/>
                    <a:pt x="3174" y="1940"/>
                  </a:cubicBezTo>
                  <a:cubicBezTo>
                    <a:pt x="3128" y="1986"/>
                    <a:pt x="3082" y="2032"/>
                    <a:pt x="3037" y="2077"/>
                  </a:cubicBezTo>
                  <a:cubicBezTo>
                    <a:pt x="2991" y="2100"/>
                    <a:pt x="2945" y="2146"/>
                    <a:pt x="2923" y="2169"/>
                  </a:cubicBezTo>
                  <a:cubicBezTo>
                    <a:pt x="2877" y="2191"/>
                    <a:pt x="2854" y="2214"/>
                    <a:pt x="2808" y="2237"/>
                  </a:cubicBezTo>
                  <a:lnTo>
                    <a:pt x="2786" y="2283"/>
                  </a:lnTo>
                  <a:cubicBezTo>
                    <a:pt x="2763" y="2306"/>
                    <a:pt x="2740" y="2306"/>
                    <a:pt x="2717" y="2328"/>
                  </a:cubicBezTo>
                  <a:lnTo>
                    <a:pt x="2671" y="2374"/>
                  </a:lnTo>
                  <a:cubicBezTo>
                    <a:pt x="2626" y="2420"/>
                    <a:pt x="2580" y="2465"/>
                    <a:pt x="2535" y="2511"/>
                  </a:cubicBezTo>
                  <a:cubicBezTo>
                    <a:pt x="2466" y="2579"/>
                    <a:pt x="2398" y="2648"/>
                    <a:pt x="2329" y="2716"/>
                  </a:cubicBezTo>
                  <a:cubicBezTo>
                    <a:pt x="2215" y="2853"/>
                    <a:pt x="2101" y="2990"/>
                    <a:pt x="2010" y="3127"/>
                  </a:cubicBezTo>
                  <a:lnTo>
                    <a:pt x="1987" y="3173"/>
                  </a:lnTo>
                  <a:lnTo>
                    <a:pt x="1964" y="3196"/>
                  </a:lnTo>
                  <a:lnTo>
                    <a:pt x="1873" y="3310"/>
                  </a:lnTo>
                  <a:lnTo>
                    <a:pt x="1758" y="3470"/>
                  </a:lnTo>
                  <a:cubicBezTo>
                    <a:pt x="1667" y="3561"/>
                    <a:pt x="1553" y="3721"/>
                    <a:pt x="1439" y="3858"/>
                  </a:cubicBezTo>
                  <a:cubicBezTo>
                    <a:pt x="1439" y="3858"/>
                    <a:pt x="1416" y="3858"/>
                    <a:pt x="1416" y="3880"/>
                  </a:cubicBezTo>
                  <a:cubicBezTo>
                    <a:pt x="1370" y="3903"/>
                    <a:pt x="1325" y="3949"/>
                    <a:pt x="1302" y="3972"/>
                  </a:cubicBezTo>
                  <a:lnTo>
                    <a:pt x="1279" y="3995"/>
                  </a:lnTo>
                  <a:cubicBezTo>
                    <a:pt x="1279" y="4017"/>
                    <a:pt x="1256" y="4040"/>
                    <a:pt x="1233" y="4063"/>
                  </a:cubicBezTo>
                  <a:lnTo>
                    <a:pt x="1233" y="4086"/>
                  </a:lnTo>
                  <a:cubicBezTo>
                    <a:pt x="1165" y="4154"/>
                    <a:pt x="1119" y="4223"/>
                    <a:pt x="1051" y="4314"/>
                  </a:cubicBezTo>
                  <a:cubicBezTo>
                    <a:pt x="982" y="4405"/>
                    <a:pt x="914" y="4520"/>
                    <a:pt x="845" y="4611"/>
                  </a:cubicBezTo>
                  <a:lnTo>
                    <a:pt x="823" y="4679"/>
                  </a:lnTo>
                  <a:cubicBezTo>
                    <a:pt x="731" y="4793"/>
                    <a:pt x="663" y="4930"/>
                    <a:pt x="594" y="5090"/>
                  </a:cubicBezTo>
                  <a:cubicBezTo>
                    <a:pt x="572" y="5159"/>
                    <a:pt x="549" y="5250"/>
                    <a:pt x="549" y="5318"/>
                  </a:cubicBezTo>
                  <a:cubicBezTo>
                    <a:pt x="526" y="5341"/>
                    <a:pt x="526" y="5364"/>
                    <a:pt x="526" y="5410"/>
                  </a:cubicBezTo>
                  <a:cubicBezTo>
                    <a:pt x="526" y="5410"/>
                    <a:pt x="503" y="5433"/>
                    <a:pt x="503" y="5455"/>
                  </a:cubicBezTo>
                  <a:lnTo>
                    <a:pt x="503" y="5478"/>
                  </a:lnTo>
                  <a:cubicBezTo>
                    <a:pt x="480" y="5524"/>
                    <a:pt x="457" y="5592"/>
                    <a:pt x="412" y="5661"/>
                  </a:cubicBezTo>
                  <a:lnTo>
                    <a:pt x="412" y="5684"/>
                  </a:lnTo>
                  <a:cubicBezTo>
                    <a:pt x="343" y="5866"/>
                    <a:pt x="275" y="6026"/>
                    <a:pt x="229" y="6186"/>
                  </a:cubicBezTo>
                  <a:cubicBezTo>
                    <a:pt x="183" y="6323"/>
                    <a:pt x="138" y="6460"/>
                    <a:pt x="115" y="6642"/>
                  </a:cubicBezTo>
                  <a:lnTo>
                    <a:pt x="92" y="6711"/>
                  </a:lnTo>
                  <a:cubicBezTo>
                    <a:pt x="69" y="6825"/>
                    <a:pt x="47" y="6962"/>
                    <a:pt x="24" y="7076"/>
                  </a:cubicBezTo>
                  <a:cubicBezTo>
                    <a:pt x="24" y="7122"/>
                    <a:pt x="24" y="7144"/>
                    <a:pt x="1" y="7190"/>
                  </a:cubicBezTo>
                  <a:cubicBezTo>
                    <a:pt x="1" y="7259"/>
                    <a:pt x="1" y="7327"/>
                    <a:pt x="1" y="7373"/>
                  </a:cubicBezTo>
                  <a:cubicBezTo>
                    <a:pt x="1" y="7441"/>
                    <a:pt x="24" y="7510"/>
                    <a:pt x="24" y="7578"/>
                  </a:cubicBezTo>
                  <a:cubicBezTo>
                    <a:pt x="47" y="7647"/>
                    <a:pt x="69" y="7715"/>
                    <a:pt x="69" y="7761"/>
                  </a:cubicBezTo>
                  <a:lnTo>
                    <a:pt x="92" y="7784"/>
                  </a:lnTo>
                  <a:cubicBezTo>
                    <a:pt x="92" y="7806"/>
                    <a:pt x="92" y="7829"/>
                    <a:pt x="115" y="7852"/>
                  </a:cubicBezTo>
                  <a:cubicBezTo>
                    <a:pt x="115" y="7875"/>
                    <a:pt x="138" y="7921"/>
                    <a:pt x="138" y="7943"/>
                  </a:cubicBezTo>
                  <a:cubicBezTo>
                    <a:pt x="183" y="8057"/>
                    <a:pt x="229" y="8172"/>
                    <a:pt x="275" y="8263"/>
                  </a:cubicBezTo>
                  <a:lnTo>
                    <a:pt x="252" y="8240"/>
                  </a:lnTo>
                  <a:lnTo>
                    <a:pt x="252" y="8240"/>
                  </a:lnTo>
                  <a:cubicBezTo>
                    <a:pt x="298" y="8309"/>
                    <a:pt x="320" y="8377"/>
                    <a:pt x="343" y="8446"/>
                  </a:cubicBezTo>
                  <a:cubicBezTo>
                    <a:pt x="366" y="8560"/>
                    <a:pt x="412" y="8651"/>
                    <a:pt x="457" y="8742"/>
                  </a:cubicBezTo>
                  <a:lnTo>
                    <a:pt x="457" y="8719"/>
                  </a:lnTo>
                  <a:cubicBezTo>
                    <a:pt x="480" y="8788"/>
                    <a:pt x="503" y="8856"/>
                    <a:pt x="549" y="8948"/>
                  </a:cubicBezTo>
                  <a:lnTo>
                    <a:pt x="549" y="8971"/>
                  </a:lnTo>
                  <a:lnTo>
                    <a:pt x="572" y="9016"/>
                  </a:lnTo>
                  <a:cubicBezTo>
                    <a:pt x="594" y="9062"/>
                    <a:pt x="617" y="9130"/>
                    <a:pt x="663" y="9176"/>
                  </a:cubicBezTo>
                  <a:cubicBezTo>
                    <a:pt x="686" y="9199"/>
                    <a:pt x="686" y="9222"/>
                    <a:pt x="708" y="9244"/>
                  </a:cubicBezTo>
                  <a:lnTo>
                    <a:pt x="731" y="9267"/>
                  </a:lnTo>
                  <a:cubicBezTo>
                    <a:pt x="731" y="9290"/>
                    <a:pt x="754" y="9290"/>
                    <a:pt x="754" y="9313"/>
                  </a:cubicBezTo>
                  <a:cubicBezTo>
                    <a:pt x="754" y="9313"/>
                    <a:pt x="777" y="9336"/>
                    <a:pt x="777" y="9359"/>
                  </a:cubicBezTo>
                  <a:cubicBezTo>
                    <a:pt x="800" y="9381"/>
                    <a:pt x="823" y="9404"/>
                    <a:pt x="845" y="9427"/>
                  </a:cubicBezTo>
                  <a:cubicBezTo>
                    <a:pt x="868" y="9427"/>
                    <a:pt x="891" y="9450"/>
                    <a:pt x="914" y="9450"/>
                  </a:cubicBezTo>
                  <a:cubicBezTo>
                    <a:pt x="960" y="9427"/>
                    <a:pt x="982" y="9427"/>
                    <a:pt x="1005" y="9427"/>
                  </a:cubicBezTo>
                  <a:cubicBezTo>
                    <a:pt x="1028" y="9404"/>
                    <a:pt x="1028" y="9404"/>
                    <a:pt x="1051" y="9381"/>
                  </a:cubicBezTo>
                  <a:cubicBezTo>
                    <a:pt x="1051" y="9359"/>
                    <a:pt x="1074" y="9313"/>
                    <a:pt x="1074" y="9313"/>
                  </a:cubicBezTo>
                  <a:cubicBezTo>
                    <a:pt x="1074" y="9290"/>
                    <a:pt x="1074" y="9267"/>
                    <a:pt x="1074" y="9267"/>
                  </a:cubicBezTo>
                  <a:cubicBezTo>
                    <a:pt x="1074" y="9222"/>
                    <a:pt x="1097" y="9199"/>
                    <a:pt x="1097" y="9153"/>
                  </a:cubicBezTo>
                  <a:cubicBezTo>
                    <a:pt x="1097" y="9107"/>
                    <a:pt x="1097" y="9062"/>
                    <a:pt x="1097" y="9039"/>
                  </a:cubicBezTo>
                  <a:cubicBezTo>
                    <a:pt x="1119" y="8971"/>
                    <a:pt x="1119" y="8925"/>
                    <a:pt x="1119" y="8879"/>
                  </a:cubicBezTo>
                  <a:lnTo>
                    <a:pt x="1119" y="8811"/>
                  </a:lnTo>
                  <a:cubicBezTo>
                    <a:pt x="1119" y="8811"/>
                    <a:pt x="1119" y="8811"/>
                    <a:pt x="1142" y="8788"/>
                  </a:cubicBezTo>
                  <a:lnTo>
                    <a:pt x="1142" y="8765"/>
                  </a:lnTo>
                  <a:lnTo>
                    <a:pt x="1142" y="8742"/>
                  </a:lnTo>
                  <a:cubicBezTo>
                    <a:pt x="1142" y="8628"/>
                    <a:pt x="1165" y="8514"/>
                    <a:pt x="1188" y="8400"/>
                  </a:cubicBezTo>
                  <a:cubicBezTo>
                    <a:pt x="1211" y="8309"/>
                    <a:pt x="1233" y="8240"/>
                    <a:pt x="1233" y="8149"/>
                  </a:cubicBezTo>
                  <a:lnTo>
                    <a:pt x="1279" y="7989"/>
                  </a:lnTo>
                  <a:cubicBezTo>
                    <a:pt x="1348" y="7692"/>
                    <a:pt x="1416" y="7418"/>
                    <a:pt x="1462" y="7144"/>
                  </a:cubicBezTo>
                  <a:cubicBezTo>
                    <a:pt x="1507" y="6985"/>
                    <a:pt x="1553" y="6825"/>
                    <a:pt x="1599" y="6711"/>
                  </a:cubicBezTo>
                  <a:lnTo>
                    <a:pt x="1621" y="6642"/>
                  </a:lnTo>
                  <a:cubicBezTo>
                    <a:pt x="1644" y="6597"/>
                    <a:pt x="1644" y="6551"/>
                    <a:pt x="1667" y="6505"/>
                  </a:cubicBezTo>
                  <a:cubicBezTo>
                    <a:pt x="1690" y="6437"/>
                    <a:pt x="1713" y="6391"/>
                    <a:pt x="1736" y="6323"/>
                  </a:cubicBezTo>
                  <a:lnTo>
                    <a:pt x="1758" y="6277"/>
                  </a:lnTo>
                  <a:lnTo>
                    <a:pt x="1736" y="6300"/>
                  </a:lnTo>
                  <a:lnTo>
                    <a:pt x="1781" y="6209"/>
                  </a:lnTo>
                  <a:lnTo>
                    <a:pt x="1781" y="6163"/>
                  </a:lnTo>
                  <a:cubicBezTo>
                    <a:pt x="1827" y="6095"/>
                    <a:pt x="1827" y="6049"/>
                    <a:pt x="1850" y="5980"/>
                  </a:cubicBezTo>
                  <a:lnTo>
                    <a:pt x="1887" y="5887"/>
                  </a:lnTo>
                  <a:lnTo>
                    <a:pt x="1887" y="5887"/>
                  </a:lnTo>
                  <a:cubicBezTo>
                    <a:pt x="1948" y="5781"/>
                    <a:pt x="1990" y="5675"/>
                    <a:pt x="2032" y="5570"/>
                  </a:cubicBezTo>
                  <a:lnTo>
                    <a:pt x="2055" y="5478"/>
                  </a:lnTo>
                  <a:cubicBezTo>
                    <a:pt x="2101" y="5364"/>
                    <a:pt x="2169" y="5204"/>
                    <a:pt x="2261" y="5045"/>
                  </a:cubicBezTo>
                  <a:lnTo>
                    <a:pt x="2283" y="4999"/>
                  </a:lnTo>
                  <a:lnTo>
                    <a:pt x="2352" y="4839"/>
                  </a:lnTo>
                  <a:cubicBezTo>
                    <a:pt x="2375" y="4771"/>
                    <a:pt x="2420" y="4725"/>
                    <a:pt x="2443" y="4657"/>
                  </a:cubicBezTo>
                  <a:lnTo>
                    <a:pt x="2466" y="4611"/>
                  </a:lnTo>
                  <a:lnTo>
                    <a:pt x="2512" y="4565"/>
                  </a:lnTo>
                  <a:cubicBezTo>
                    <a:pt x="2557" y="4428"/>
                    <a:pt x="2626" y="4314"/>
                    <a:pt x="2694" y="4200"/>
                  </a:cubicBezTo>
                  <a:cubicBezTo>
                    <a:pt x="2786" y="4063"/>
                    <a:pt x="2854" y="3926"/>
                    <a:pt x="2945" y="3812"/>
                  </a:cubicBezTo>
                  <a:lnTo>
                    <a:pt x="2968" y="3789"/>
                  </a:lnTo>
                  <a:cubicBezTo>
                    <a:pt x="3059" y="3629"/>
                    <a:pt x="3151" y="3492"/>
                    <a:pt x="3242" y="3355"/>
                  </a:cubicBezTo>
                  <a:lnTo>
                    <a:pt x="3242" y="3378"/>
                  </a:lnTo>
                  <a:lnTo>
                    <a:pt x="3288" y="3310"/>
                  </a:lnTo>
                  <a:cubicBezTo>
                    <a:pt x="3356" y="3219"/>
                    <a:pt x="3425" y="3127"/>
                    <a:pt x="3516" y="3036"/>
                  </a:cubicBezTo>
                  <a:cubicBezTo>
                    <a:pt x="3607" y="2899"/>
                    <a:pt x="3721" y="2785"/>
                    <a:pt x="3813" y="2671"/>
                  </a:cubicBezTo>
                  <a:cubicBezTo>
                    <a:pt x="3881" y="2602"/>
                    <a:pt x="3972" y="2534"/>
                    <a:pt x="4041" y="2442"/>
                  </a:cubicBezTo>
                  <a:cubicBezTo>
                    <a:pt x="4087" y="2420"/>
                    <a:pt x="4132" y="2374"/>
                    <a:pt x="4178" y="2328"/>
                  </a:cubicBezTo>
                  <a:cubicBezTo>
                    <a:pt x="4292" y="2214"/>
                    <a:pt x="4406" y="2100"/>
                    <a:pt x="4520" y="1986"/>
                  </a:cubicBezTo>
                  <a:cubicBezTo>
                    <a:pt x="4589" y="1940"/>
                    <a:pt x="4634" y="1872"/>
                    <a:pt x="4703" y="1826"/>
                  </a:cubicBezTo>
                  <a:cubicBezTo>
                    <a:pt x="4771" y="1758"/>
                    <a:pt x="4840" y="1712"/>
                    <a:pt x="4908" y="1666"/>
                  </a:cubicBezTo>
                  <a:cubicBezTo>
                    <a:pt x="4977" y="1598"/>
                    <a:pt x="5045" y="1552"/>
                    <a:pt x="5091" y="1507"/>
                  </a:cubicBezTo>
                  <a:lnTo>
                    <a:pt x="5251" y="1393"/>
                  </a:lnTo>
                  <a:cubicBezTo>
                    <a:pt x="5342" y="1301"/>
                    <a:pt x="5456" y="1233"/>
                    <a:pt x="5547" y="1164"/>
                  </a:cubicBezTo>
                  <a:lnTo>
                    <a:pt x="5593" y="1141"/>
                  </a:lnTo>
                  <a:cubicBezTo>
                    <a:pt x="5707" y="1050"/>
                    <a:pt x="5844" y="982"/>
                    <a:pt x="5981" y="890"/>
                  </a:cubicBezTo>
                  <a:lnTo>
                    <a:pt x="6095" y="822"/>
                  </a:lnTo>
                  <a:cubicBezTo>
                    <a:pt x="6187" y="753"/>
                    <a:pt x="6301" y="685"/>
                    <a:pt x="6392" y="616"/>
                  </a:cubicBezTo>
                  <a:cubicBezTo>
                    <a:pt x="6483" y="571"/>
                    <a:pt x="6597" y="502"/>
                    <a:pt x="6712" y="457"/>
                  </a:cubicBezTo>
                  <a:lnTo>
                    <a:pt x="6757" y="434"/>
                  </a:lnTo>
                  <a:lnTo>
                    <a:pt x="6780" y="411"/>
                  </a:lnTo>
                  <a:cubicBezTo>
                    <a:pt x="6871" y="365"/>
                    <a:pt x="6985" y="297"/>
                    <a:pt x="7122" y="251"/>
                  </a:cubicBezTo>
                  <a:cubicBezTo>
                    <a:pt x="7214" y="206"/>
                    <a:pt x="7305" y="183"/>
                    <a:pt x="7396" y="160"/>
                  </a:cubicBezTo>
                  <a:cubicBezTo>
                    <a:pt x="7419" y="160"/>
                    <a:pt x="7419" y="137"/>
                    <a:pt x="7442" y="114"/>
                  </a:cubicBezTo>
                  <a:cubicBezTo>
                    <a:pt x="7442" y="114"/>
                    <a:pt x="7442" y="91"/>
                    <a:pt x="7442" y="69"/>
                  </a:cubicBezTo>
                  <a:cubicBezTo>
                    <a:pt x="7442" y="23"/>
                    <a:pt x="7419" y="0"/>
                    <a:pt x="737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 name="Google Shape;9812;p58"/>
            <p:cNvSpPr/>
            <p:nvPr/>
          </p:nvSpPr>
          <p:spPr>
            <a:xfrm>
              <a:off x="5625478" y="3163093"/>
              <a:ext cx="254212" cy="322841"/>
            </a:xfrm>
            <a:custGeom>
              <a:avLst/>
              <a:gdLst/>
              <a:ahLst/>
              <a:cxnLst/>
              <a:rect l="l" t="t" r="r" b="b"/>
              <a:pathLst>
                <a:path w="5397" h="6854" extrusionOk="0">
                  <a:moveTo>
                    <a:pt x="717" y="5479"/>
                  </a:moveTo>
                  <a:lnTo>
                    <a:pt x="717" y="5479"/>
                  </a:lnTo>
                  <a:cubicBezTo>
                    <a:pt x="711" y="5485"/>
                    <a:pt x="705" y="5492"/>
                    <a:pt x="700" y="5501"/>
                  </a:cubicBezTo>
                  <a:lnTo>
                    <a:pt x="700" y="5501"/>
                  </a:lnTo>
                  <a:cubicBezTo>
                    <a:pt x="717" y="5498"/>
                    <a:pt x="717" y="5479"/>
                    <a:pt x="717" y="5479"/>
                  </a:cubicBezTo>
                  <a:close/>
                  <a:moveTo>
                    <a:pt x="5260" y="1"/>
                  </a:moveTo>
                  <a:cubicBezTo>
                    <a:pt x="5009" y="115"/>
                    <a:pt x="4757" y="206"/>
                    <a:pt x="4506" y="343"/>
                  </a:cubicBezTo>
                  <a:cubicBezTo>
                    <a:pt x="4461" y="366"/>
                    <a:pt x="4438" y="389"/>
                    <a:pt x="4392" y="412"/>
                  </a:cubicBezTo>
                  <a:cubicBezTo>
                    <a:pt x="4392" y="389"/>
                    <a:pt x="4392" y="389"/>
                    <a:pt x="4392" y="389"/>
                  </a:cubicBezTo>
                  <a:cubicBezTo>
                    <a:pt x="4376" y="355"/>
                    <a:pt x="4334" y="334"/>
                    <a:pt x="4287" y="334"/>
                  </a:cubicBezTo>
                  <a:cubicBezTo>
                    <a:pt x="4269" y="334"/>
                    <a:pt x="4251" y="337"/>
                    <a:pt x="4233" y="343"/>
                  </a:cubicBezTo>
                  <a:cubicBezTo>
                    <a:pt x="4096" y="434"/>
                    <a:pt x="3959" y="526"/>
                    <a:pt x="3822" y="594"/>
                  </a:cubicBezTo>
                  <a:cubicBezTo>
                    <a:pt x="3685" y="685"/>
                    <a:pt x="3548" y="800"/>
                    <a:pt x="3411" y="891"/>
                  </a:cubicBezTo>
                  <a:cubicBezTo>
                    <a:pt x="3388" y="891"/>
                    <a:pt x="3388" y="914"/>
                    <a:pt x="3365" y="914"/>
                  </a:cubicBezTo>
                  <a:cubicBezTo>
                    <a:pt x="3342" y="914"/>
                    <a:pt x="3319" y="914"/>
                    <a:pt x="3297" y="936"/>
                  </a:cubicBezTo>
                  <a:cubicBezTo>
                    <a:pt x="3274" y="959"/>
                    <a:pt x="3251" y="959"/>
                    <a:pt x="3251" y="982"/>
                  </a:cubicBezTo>
                  <a:cubicBezTo>
                    <a:pt x="3183" y="1028"/>
                    <a:pt x="3137" y="1073"/>
                    <a:pt x="3068" y="1119"/>
                  </a:cubicBezTo>
                  <a:cubicBezTo>
                    <a:pt x="3000" y="1188"/>
                    <a:pt x="2931" y="1233"/>
                    <a:pt x="2863" y="1302"/>
                  </a:cubicBezTo>
                  <a:cubicBezTo>
                    <a:pt x="2840" y="1325"/>
                    <a:pt x="2817" y="1347"/>
                    <a:pt x="2795" y="1370"/>
                  </a:cubicBezTo>
                  <a:cubicBezTo>
                    <a:pt x="2772" y="1393"/>
                    <a:pt x="2726" y="1439"/>
                    <a:pt x="2703" y="1461"/>
                  </a:cubicBezTo>
                  <a:cubicBezTo>
                    <a:pt x="2680" y="1484"/>
                    <a:pt x="2658" y="1507"/>
                    <a:pt x="2612" y="1553"/>
                  </a:cubicBezTo>
                  <a:cubicBezTo>
                    <a:pt x="2589" y="1576"/>
                    <a:pt x="2566" y="1598"/>
                    <a:pt x="2543" y="1621"/>
                  </a:cubicBezTo>
                  <a:cubicBezTo>
                    <a:pt x="2543" y="1644"/>
                    <a:pt x="2521" y="1644"/>
                    <a:pt x="2521" y="1644"/>
                  </a:cubicBezTo>
                  <a:cubicBezTo>
                    <a:pt x="2452" y="1713"/>
                    <a:pt x="2406" y="1781"/>
                    <a:pt x="2338" y="1849"/>
                  </a:cubicBezTo>
                  <a:cubicBezTo>
                    <a:pt x="2270" y="1918"/>
                    <a:pt x="2201" y="1986"/>
                    <a:pt x="2155" y="2078"/>
                  </a:cubicBezTo>
                  <a:cubicBezTo>
                    <a:pt x="2110" y="2123"/>
                    <a:pt x="2064" y="2192"/>
                    <a:pt x="2018" y="2260"/>
                  </a:cubicBezTo>
                  <a:cubicBezTo>
                    <a:pt x="1996" y="2283"/>
                    <a:pt x="1973" y="2306"/>
                    <a:pt x="1950" y="2352"/>
                  </a:cubicBezTo>
                  <a:cubicBezTo>
                    <a:pt x="1882" y="2443"/>
                    <a:pt x="1813" y="2534"/>
                    <a:pt x="1745" y="2648"/>
                  </a:cubicBezTo>
                  <a:cubicBezTo>
                    <a:pt x="1699" y="2694"/>
                    <a:pt x="1676" y="2763"/>
                    <a:pt x="1630" y="2808"/>
                  </a:cubicBezTo>
                  <a:cubicBezTo>
                    <a:pt x="1608" y="2854"/>
                    <a:pt x="1585" y="2877"/>
                    <a:pt x="1562" y="2922"/>
                  </a:cubicBezTo>
                  <a:cubicBezTo>
                    <a:pt x="1562" y="2945"/>
                    <a:pt x="1539" y="2968"/>
                    <a:pt x="1539" y="2991"/>
                  </a:cubicBezTo>
                  <a:cubicBezTo>
                    <a:pt x="1516" y="3014"/>
                    <a:pt x="1516" y="3014"/>
                    <a:pt x="1516" y="3036"/>
                  </a:cubicBezTo>
                  <a:cubicBezTo>
                    <a:pt x="1493" y="3059"/>
                    <a:pt x="1493" y="3082"/>
                    <a:pt x="1493" y="3105"/>
                  </a:cubicBezTo>
                  <a:cubicBezTo>
                    <a:pt x="1425" y="3196"/>
                    <a:pt x="1357" y="3310"/>
                    <a:pt x="1288" y="3402"/>
                  </a:cubicBezTo>
                  <a:cubicBezTo>
                    <a:pt x="1220" y="3561"/>
                    <a:pt x="1128" y="3698"/>
                    <a:pt x="1037" y="3858"/>
                  </a:cubicBezTo>
                  <a:cubicBezTo>
                    <a:pt x="1014" y="3927"/>
                    <a:pt x="991" y="3972"/>
                    <a:pt x="946" y="4041"/>
                  </a:cubicBezTo>
                  <a:cubicBezTo>
                    <a:pt x="900" y="4155"/>
                    <a:pt x="832" y="4269"/>
                    <a:pt x="786" y="4383"/>
                  </a:cubicBezTo>
                  <a:cubicBezTo>
                    <a:pt x="695" y="4543"/>
                    <a:pt x="649" y="4703"/>
                    <a:pt x="580" y="4862"/>
                  </a:cubicBezTo>
                  <a:cubicBezTo>
                    <a:pt x="535" y="4931"/>
                    <a:pt x="512" y="4999"/>
                    <a:pt x="466" y="5091"/>
                  </a:cubicBezTo>
                  <a:cubicBezTo>
                    <a:pt x="444" y="5159"/>
                    <a:pt x="421" y="5228"/>
                    <a:pt x="398" y="5319"/>
                  </a:cubicBezTo>
                  <a:cubicBezTo>
                    <a:pt x="352" y="5479"/>
                    <a:pt x="307" y="5638"/>
                    <a:pt x="261" y="5798"/>
                  </a:cubicBezTo>
                  <a:cubicBezTo>
                    <a:pt x="215" y="5935"/>
                    <a:pt x="170" y="6095"/>
                    <a:pt x="147" y="6255"/>
                  </a:cubicBezTo>
                  <a:cubicBezTo>
                    <a:pt x="124" y="6346"/>
                    <a:pt x="101" y="6415"/>
                    <a:pt x="78" y="6506"/>
                  </a:cubicBezTo>
                  <a:cubicBezTo>
                    <a:pt x="78" y="6529"/>
                    <a:pt x="78" y="6552"/>
                    <a:pt x="78" y="6574"/>
                  </a:cubicBezTo>
                  <a:cubicBezTo>
                    <a:pt x="55" y="6620"/>
                    <a:pt x="55" y="6643"/>
                    <a:pt x="33" y="6666"/>
                  </a:cubicBezTo>
                  <a:cubicBezTo>
                    <a:pt x="33" y="6688"/>
                    <a:pt x="33" y="6711"/>
                    <a:pt x="33" y="6757"/>
                  </a:cubicBezTo>
                  <a:cubicBezTo>
                    <a:pt x="0" y="6805"/>
                    <a:pt x="48" y="6854"/>
                    <a:pt x="95" y="6854"/>
                  </a:cubicBezTo>
                  <a:cubicBezTo>
                    <a:pt x="114" y="6854"/>
                    <a:pt x="133" y="6845"/>
                    <a:pt x="147" y="6825"/>
                  </a:cubicBezTo>
                  <a:cubicBezTo>
                    <a:pt x="170" y="6803"/>
                    <a:pt x="192" y="6780"/>
                    <a:pt x="192" y="6757"/>
                  </a:cubicBezTo>
                  <a:cubicBezTo>
                    <a:pt x="192" y="6734"/>
                    <a:pt x="215" y="6711"/>
                    <a:pt x="215" y="6688"/>
                  </a:cubicBezTo>
                  <a:cubicBezTo>
                    <a:pt x="238" y="6643"/>
                    <a:pt x="261" y="6597"/>
                    <a:pt x="261" y="6552"/>
                  </a:cubicBezTo>
                  <a:cubicBezTo>
                    <a:pt x="307" y="6437"/>
                    <a:pt x="352" y="6323"/>
                    <a:pt x="398" y="6232"/>
                  </a:cubicBezTo>
                  <a:cubicBezTo>
                    <a:pt x="421" y="6141"/>
                    <a:pt x="466" y="6049"/>
                    <a:pt x="489" y="5958"/>
                  </a:cubicBezTo>
                  <a:cubicBezTo>
                    <a:pt x="535" y="5844"/>
                    <a:pt x="580" y="5753"/>
                    <a:pt x="626" y="5661"/>
                  </a:cubicBezTo>
                  <a:cubicBezTo>
                    <a:pt x="626" y="5638"/>
                    <a:pt x="649" y="5616"/>
                    <a:pt x="672" y="5593"/>
                  </a:cubicBezTo>
                  <a:cubicBezTo>
                    <a:pt x="672" y="5559"/>
                    <a:pt x="684" y="5526"/>
                    <a:pt x="700" y="5501"/>
                  </a:cubicBezTo>
                  <a:lnTo>
                    <a:pt x="700" y="5501"/>
                  </a:lnTo>
                  <a:cubicBezTo>
                    <a:pt x="698" y="5501"/>
                    <a:pt x="696" y="5502"/>
                    <a:pt x="695" y="5502"/>
                  </a:cubicBezTo>
                  <a:cubicBezTo>
                    <a:pt x="832" y="5250"/>
                    <a:pt x="946" y="4999"/>
                    <a:pt x="1083" y="4748"/>
                  </a:cubicBezTo>
                  <a:cubicBezTo>
                    <a:pt x="1220" y="4474"/>
                    <a:pt x="1357" y="4223"/>
                    <a:pt x="1493" y="3972"/>
                  </a:cubicBezTo>
                  <a:cubicBezTo>
                    <a:pt x="1562" y="3858"/>
                    <a:pt x="1653" y="3721"/>
                    <a:pt x="1722" y="3607"/>
                  </a:cubicBezTo>
                  <a:cubicBezTo>
                    <a:pt x="1790" y="3470"/>
                    <a:pt x="1859" y="3356"/>
                    <a:pt x="1927" y="3219"/>
                  </a:cubicBezTo>
                  <a:cubicBezTo>
                    <a:pt x="2018" y="3082"/>
                    <a:pt x="2110" y="2945"/>
                    <a:pt x="2224" y="2831"/>
                  </a:cubicBezTo>
                  <a:cubicBezTo>
                    <a:pt x="2315" y="2694"/>
                    <a:pt x="2406" y="2580"/>
                    <a:pt x="2498" y="2443"/>
                  </a:cubicBezTo>
                  <a:cubicBezTo>
                    <a:pt x="2566" y="2374"/>
                    <a:pt x="2635" y="2283"/>
                    <a:pt x="2680" y="2215"/>
                  </a:cubicBezTo>
                  <a:cubicBezTo>
                    <a:pt x="2726" y="2169"/>
                    <a:pt x="2795" y="2101"/>
                    <a:pt x="2840" y="2055"/>
                  </a:cubicBezTo>
                  <a:cubicBezTo>
                    <a:pt x="2886" y="1986"/>
                    <a:pt x="2954" y="1918"/>
                    <a:pt x="3000" y="1872"/>
                  </a:cubicBezTo>
                  <a:cubicBezTo>
                    <a:pt x="3114" y="1758"/>
                    <a:pt x="3228" y="1644"/>
                    <a:pt x="3342" y="1530"/>
                  </a:cubicBezTo>
                  <a:cubicBezTo>
                    <a:pt x="3411" y="1484"/>
                    <a:pt x="3479" y="1416"/>
                    <a:pt x="3525" y="1347"/>
                  </a:cubicBezTo>
                  <a:cubicBezTo>
                    <a:pt x="3593" y="1302"/>
                    <a:pt x="3662" y="1233"/>
                    <a:pt x="3730" y="1188"/>
                  </a:cubicBezTo>
                  <a:cubicBezTo>
                    <a:pt x="3844" y="1096"/>
                    <a:pt x="3981" y="982"/>
                    <a:pt x="4118" y="891"/>
                  </a:cubicBezTo>
                  <a:cubicBezTo>
                    <a:pt x="4164" y="868"/>
                    <a:pt x="4187" y="822"/>
                    <a:pt x="4233" y="800"/>
                  </a:cubicBezTo>
                  <a:cubicBezTo>
                    <a:pt x="4301" y="754"/>
                    <a:pt x="4369" y="708"/>
                    <a:pt x="4438" y="685"/>
                  </a:cubicBezTo>
                  <a:cubicBezTo>
                    <a:pt x="4461" y="640"/>
                    <a:pt x="4506" y="617"/>
                    <a:pt x="4552" y="594"/>
                  </a:cubicBezTo>
                  <a:cubicBezTo>
                    <a:pt x="4598" y="571"/>
                    <a:pt x="4621" y="548"/>
                    <a:pt x="4643" y="526"/>
                  </a:cubicBezTo>
                  <a:cubicBezTo>
                    <a:pt x="4757" y="457"/>
                    <a:pt x="4872" y="389"/>
                    <a:pt x="4986" y="343"/>
                  </a:cubicBezTo>
                  <a:cubicBezTo>
                    <a:pt x="5100" y="275"/>
                    <a:pt x="5214" y="206"/>
                    <a:pt x="5328" y="160"/>
                  </a:cubicBezTo>
                  <a:cubicBezTo>
                    <a:pt x="5374" y="138"/>
                    <a:pt x="5397" y="92"/>
                    <a:pt x="5374" y="46"/>
                  </a:cubicBezTo>
                  <a:cubicBezTo>
                    <a:pt x="5351" y="1"/>
                    <a:pt x="5328" y="1"/>
                    <a:pt x="530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 name="Google Shape;9813;p58"/>
            <p:cNvSpPr/>
            <p:nvPr/>
          </p:nvSpPr>
          <p:spPr>
            <a:xfrm>
              <a:off x="4637835" y="3254475"/>
              <a:ext cx="372016" cy="732208"/>
            </a:xfrm>
            <a:custGeom>
              <a:avLst/>
              <a:gdLst/>
              <a:ahLst/>
              <a:cxnLst/>
              <a:rect l="l" t="t" r="r" b="b"/>
              <a:pathLst>
                <a:path w="7898" h="15545" extrusionOk="0">
                  <a:moveTo>
                    <a:pt x="2077" y="4269"/>
                  </a:moveTo>
                  <a:cubicBezTo>
                    <a:pt x="2077" y="4292"/>
                    <a:pt x="2077" y="4292"/>
                    <a:pt x="2100" y="4292"/>
                  </a:cubicBezTo>
                  <a:lnTo>
                    <a:pt x="2077" y="4269"/>
                  </a:lnTo>
                  <a:close/>
                  <a:moveTo>
                    <a:pt x="4406" y="9062"/>
                  </a:moveTo>
                  <a:cubicBezTo>
                    <a:pt x="4406" y="9062"/>
                    <a:pt x="4406" y="9075"/>
                    <a:pt x="4415" y="9081"/>
                  </a:cubicBezTo>
                  <a:lnTo>
                    <a:pt x="4415" y="9081"/>
                  </a:lnTo>
                  <a:cubicBezTo>
                    <a:pt x="4412" y="9075"/>
                    <a:pt x="4409" y="9069"/>
                    <a:pt x="4406" y="9062"/>
                  </a:cubicBezTo>
                  <a:close/>
                  <a:moveTo>
                    <a:pt x="5995" y="11646"/>
                  </a:moveTo>
                  <a:cubicBezTo>
                    <a:pt x="5998" y="11652"/>
                    <a:pt x="6001" y="11658"/>
                    <a:pt x="6003" y="11665"/>
                  </a:cubicBezTo>
                  <a:cubicBezTo>
                    <a:pt x="6003" y="11665"/>
                    <a:pt x="6003" y="11653"/>
                    <a:pt x="5995" y="11646"/>
                  </a:cubicBezTo>
                  <a:close/>
                  <a:moveTo>
                    <a:pt x="137" y="1"/>
                  </a:moveTo>
                  <a:cubicBezTo>
                    <a:pt x="114" y="1"/>
                    <a:pt x="92" y="1"/>
                    <a:pt x="69" y="24"/>
                  </a:cubicBezTo>
                  <a:cubicBezTo>
                    <a:pt x="23" y="46"/>
                    <a:pt x="0" y="115"/>
                    <a:pt x="46" y="183"/>
                  </a:cubicBezTo>
                  <a:cubicBezTo>
                    <a:pt x="69" y="206"/>
                    <a:pt x="92" y="252"/>
                    <a:pt x="114" y="298"/>
                  </a:cubicBezTo>
                  <a:cubicBezTo>
                    <a:pt x="160" y="412"/>
                    <a:pt x="206" y="526"/>
                    <a:pt x="251" y="640"/>
                  </a:cubicBezTo>
                  <a:cubicBezTo>
                    <a:pt x="320" y="777"/>
                    <a:pt x="366" y="914"/>
                    <a:pt x="434" y="1028"/>
                  </a:cubicBezTo>
                  <a:cubicBezTo>
                    <a:pt x="457" y="1051"/>
                    <a:pt x="457" y="1074"/>
                    <a:pt x="480" y="1096"/>
                  </a:cubicBezTo>
                  <a:cubicBezTo>
                    <a:pt x="525" y="1188"/>
                    <a:pt x="571" y="1302"/>
                    <a:pt x="617" y="1393"/>
                  </a:cubicBezTo>
                  <a:lnTo>
                    <a:pt x="639" y="1416"/>
                  </a:lnTo>
                  <a:cubicBezTo>
                    <a:pt x="662" y="1484"/>
                    <a:pt x="708" y="1553"/>
                    <a:pt x="754" y="1621"/>
                  </a:cubicBezTo>
                  <a:cubicBezTo>
                    <a:pt x="754" y="1667"/>
                    <a:pt x="776" y="1690"/>
                    <a:pt x="799" y="1713"/>
                  </a:cubicBezTo>
                  <a:lnTo>
                    <a:pt x="776" y="1713"/>
                  </a:lnTo>
                  <a:cubicBezTo>
                    <a:pt x="799" y="1713"/>
                    <a:pt x="799" y="1713"/>
                    <a:pt x="799" y="1736"/>
                  </a:cubicBezTo>
                  <a:cubicBezTo>
                    <a:pt x="799" y="1736"/>
                    <a:pt x="799" y="1758"/>
                    <a:pt x="822" y="1758"/>
                  </a:cubicBezTo>
                  <a:cubicBezTo>
                    <a:pt x="891" y="1895"/>
                    <a:pt x="936" y="2032"/>
                    <a:pt x="1005" y="2169"/>
                  </a:cubicBezTo>
                  <a:cubicBezTo>
                    <a:pt x="1073" y="2306"/>
                    <a:pt x="1119" y="2443"/>
                    <a:pt x="1187" y="2580"/>
                  </a:cubicBezTo>
                  <a:cubicBezTo>
                    <a:pt x="1324" y="2854"/>
                    <a:pt x="1484" y="3105"/>
                    <a:pt x="1621" y="3379"/>
                  </a:cubicBezTo>
                  <a:cubicBezTo>
                    <a:pt x="1644" y="3425"/>
                    <a:pt x="1667" y="3470"/>
                    <a:pt x="1689" y="3516"/>
                  </a:cubicBezTo>
                  <a:lnTo>
                    <a:pt x="1689" y="3493"/>
                  </a:lnTo>
                  <a:cubicBezTo>
                    <a:pt x="1689" y="3505"/>
                    <a:pt x="1695" y="3516"/>
                    <a:pt x="1701" y="3528"/>
                  </a:cubicBezTo>
                  <a:lnTo>
                    <a:pt x="1701" y="3528"/>
                  </a:lnTo>
                  <a:cubicBezTo>
                    <a:pt x="1698" y="3525"/>
                    <a:pt x="1694" y="3521"/>
                    <a:pt x="1689" y="3516"/>
                  </a:cubicBezTo>
                  <a:lnTo>
                    <a:pt x="1689" y="3516"/>
                  </a:lnTo>
                  <a:cubicBezTo>
                    <a:pt x="1697" y="3527"/>
                    <a:pt x="1703" y="3537"/>
                    <a:pt x="1710" y="3547"/>
                  </a:cubicBezTo>
                  <a:lnTo>
                    <a:pt x="1710" y="3547"/>
                  </a:lnTo>
                  <a:cubicBezTo>
                    <a:pt x="1711" y="3552"/>
                    <a:pt x="1712" y="3557"/>
                    <a:pt x="1712" y="3562"/>
                  </a:cubicBezTo>
                  <a:cubicBezTo>
                    <a:pt x="1712" y="3557"/>
                    <a:pt x="1712" y="3554"/>
                    <a:pt x="1712" y="3551"/>
                  </a:cubicBezTo>
                  <a:lnTo>
                    <a:pt x="1712" y="3551"/>
                  </a:lnTo>
                  <a:cubicBezTo>
                    <a:pt x="1743" y="3602"/>
                    <a:pt x="1762" y="3642"/>
                    <a:pt x="1781" y="3698"/>
                  </a:cubicBezTo>
                  <a:cubicBezTo>
                    <a:pt x="1849" y="3813"/>
                    <a:pt x="1895" y="3927"/>
                    <a:pt x="1963" y="4041"/>
                  </a:cubicBezTo>
                  <a:cubicBezTo>
                    <a:pt x="1963" y="4049"/>
                    <a:pt x="1963" y="4058"/>
                    <a:pt x="1964" y="4065"/>
                  </a:cubicBezTo>
                  <a:lnTo>
                    <a:pt x="1964" y="4065"/>
                  </a:lnTo>
                  <a:cubicBezTo>
                    <a:pt x="1964" y="4065"/>
                    <a:pt x="1964" y="4064"/>
                    <a:pt x="1964" y="4064"/>
                  </a:cubicBezTo>
                  <a:lnTo>
                    <a:pt x="1964" y="4064"/>
                  </a:lnTo>
                  <a:cubicBezTo>
                    <a:pt x="1964" y="4064"/>
                    <a:pt x="1964" y="4065"/>
                    <a:pt x="1964" y="4065"/>
                  </a:cubicBezTo>
                  <a:lnTo>
                    <a:pt x="1964" y="4065"/>
                  </a:lnTo>
                  <a:cubicBezTo>
                    <a:pt x="1966" y="4076"/>
                    <a:pt x="1971" y="4085"/>
                    <a:pt x="1983" y="4086"/>
                  </a:cubicBezTo>
                  <a:lnTo>
                    <a:pt x="1983" y="4086"/>
                  </a:lnTo>
                  <a:cubicBezTo>
                    <a:pt x="1986" y="4092"/>
                    <a:pt x="1986" y="4098"/>
                    <a:pt x="1986" y="4109"/>
                  </a:cubicBezTo>
                  <a:cubicBezTo>
                    <a:pt x="1986" y="4109"/>
                    <a:pt x="1986" y="4109"/>
                    <a:pt x="1986" y="4087"/>
                  </a:cubicBezTo>
                  <a:cubicBezTo>
                    <a:pt x="2009" y="4155"/>
                    <a:pt x="2055" y="4223"/>
                    <a:pt x="2100" y="4292"/>
                  </a:cubicBezTo>
                  <a:cubicBezTo>
                    <a:pt x="2100" y="4338"/>
                    <a:pt x="2123" y="4360"/>
                    <a:pt x="2123" y="4383"/>
                  </a:cubicBezTo>
                  <a:cubicBezTo>
                    <a:pt x="2169" y="4452"/>
                    <a:pt x="2192" y="4520"/>
                    <a:pt x="2237" y="4566"/>
                  </a:cubicBezTo>
                  <a:cubicBezTo>
                    <a:pt x="2260" y="4657"/>
                    <a:pt x="2306" y="4748"/>
                    <a:pt x="2351" y="4840"/>
                  </a:cubicBezTo>
                  <a:cubicBezTo>
                    <a:pt x="2374" y="4931"/>
                    <a:pt x="2420" y="5000"/>
                    <a:pt x="2466" y="5091"/>
                  </a:cubicBezTo>
                  <a:cubicBezTo>
                    <a:pt x="2534" y="5251"/>
                    <a:pt x="2625" y="5433"/>
                    <a:pt x="2694" y="5593"/>
                  </a:cubicBezTo>
                  <a:cubicBezTo>
                    <a:pt x="2717" y="5639"/>
                    <a:pt x="2739" y="5661"/>
                    <a:pt x="2762" y="5707"/>
                  </a:cubicBezTo>
                  <a:cubicBezTo>
                    <a:pt x="2740" y="5685"/>
                    <a:pt x="2739" y="5684"/>
                    <a:pt x="2739" y="5684"/>
                  </a:cubicBezTo>
                  <a:lnTo>
                    <a:pt x="2739" y="5684"/>
                  </a:lnTo>
                  <a:cubicBezTo>
                    <a:pt x="2808" y="5798"/>
                    <a:pt x="2854" y="5935"/>
                    <a:pt x="2922" y="6049"/>
                  </a:cubicBezTo>
                  <a:cubicBezTo>
                    <a:pt x="2990" y="6186"/>
                    <a:pt x="3036" y="6301"/>
                    <a:pt x="3105" y="6438"/>
                  </a:cubicBezTo>
                  <a:cubicBezTo>
                    <a:pt x="3150" y="6552"/>
                    <a:pt x="3219" y="6689"/>
                    <a:pt x="3287" y="6803"/>
                  </a:cubicBezTo>
                  <a:cubicBezTo>
                    <a:pt x="3356" y="6963"/>
                    <a:pt x="3424" y="7099"/>
                    <a:pt x="3493" y="7236"/>
                  </a:cubicBezTo>
                  <a:cubicBezTo>
                    <a:pt x="3561" y="7328"/>
                    <a:pt x="3607" y="7419"/>
                    <a:pt x="3652" y="7533"/>
                  </a:cubicBezTo>
                  <a:cubicBezTo>
                    <a:pt x="3652" y="7533"/>
                    <a:pt x="3652" y="7533"/>
                    <a:pt x="3652" y="7510"/>
                  </a:cubicBezTo>
                  <a:cubicBezTo>
                    <a:pt x="3652" y="7522"/>
                    <a:pt x="3658" y="7533"/>
                    <a:pt x="3664" y="7545"/>
                  </a:cubicBezTo>
                  <a:lnTo>
                    <a:pt x="3664" y="7545"/>
                  </a:lnTo>
                  <a:cubicBezTo>
                    <a:pt x="3661" y="7542"/>
                    <a:pt x="3657" y="7538"/>
                    <a:pt x="3652" y="7533"/>
                  </a:cubicBezTo>
                  <a:lnTo>
                    <a:pt x="3652" y="7533"/>
                  </a:lnTo>
                  <a:cubicBezTo>
                    <a:pt x="3659" y="7545"/>
                    <a:pt x="3666" y="7559"/>
                    <a:pt x="3675" y="7574"/>
                  </a:cubicBezTo>
                  <a:lnTo>
                    <a:pt x="3675" y="7574"/>
                  </a:lnTo>
                  <a:cubicBezTo>
                    <a:pt x="3675" y="7576"/>
                    <a:pt x="3675" y="7577"/>
                    <a:pt x="3675" y="7579"/>
                  </a:cubicBezTo>
                  <a:cubicBezTo>
                    <a:pt x="3675" y="7577"/>
                    <a:pt x="3675" y="7576"/>
                    <a:pt x="3675" y="7575"/>
                  </a:cubicBezTo>
                  <a:lnTo>
                    <a:pt x="3675" y="7575"/>
                  </a:lnTo>
                  <a:cubicBezTo>
                    <a:pt x="3690" y="7600"/>
                    <a:pt x="3706" y="7627"/>
                    <a:pt x="3721" y="7651"/>
                  </a:cubicBezTo>
                  <a:lnTo>
                    <a:pt x="3721" y="7651"/>
                  </a:lnTo>
                  <a:cubicBezTo>
                    <a:pt x="3721" y="7650"/>
                    <a:pt x="3721" y="7649"/>
                    <a:pt x="3721" y="7647"/>
                  </a:cubicBezTo>
                  <a:lnTo>
                    <a:pt x="3721" y="7647"/>
                  </a:lnTo>
                  <a:cubicBezTo>
                    <a:pt x="3722" y="7651"/>
                    <a:pt x="3723" y="7654"/>
                    <a:pt x="3725" y="7658"/>
                  </a:cubicBezTo>
                  <a:lnTo>
                    <a:pt x="3725" y="7658"/>
                  </a:lnTo>
                  <a:cubicBezTo>
                    <a:pt x="3723" y="7656"/>
                    <a:pt x="3722" y="7654"/>
                    <a:pt x="3721" y="7651"/>
                  </a:cubicBezTo>
                  <a:lnTo>
                    <a:pt x="3721" y="7651"/>
                  </a:lnTo>
                  <a:cubicBezTo>
                    <a:pt x="3721" y="7667"/>
                    <a:pt x="3722" y="7671"/>
                    <a:pt x="3735" y="7684"/>
                  </a:cubicBezTo>
                  <a:lnTo>
                    <a:pt x="3735" y="7684"/>
                  </a:lnTo>
                  <a:cubicBezTo>
                    <a:pt x="3731" y="7675"/>
                    <a:pt x="3728" y="7667"/>
                    <a:pt x="3725" y="7658"/>
                  </a:cubicBezTo>
                  <a:lnTo>
                    <a:pt x="3725" y="7658"/>
                  </a:lnTo>
                  <a:cubicBezTo>
                    <a:pt x="3732" y="7670"/>
                    <a:pt x="3738" y="7682"/>
                    <a:pt x="3744" y="7693"/>
                  </a:cubicBezTo>
                  <a:cubicBezTo>
                    <a:pt x="3740" y="7690"/>
                    <a:pt x="3738" y="7687"/>
                    <a:pt x="3735" y="7684"/>
                  </a:cubicBezTo>
                  <a:lnTo>
                    <a:pt x="3735" y="7684"/>
                  </a:lnTo>
                  <a:cubicBezTo>
                    <a:pt x="3759" y="7740"/>
                    <a:pt x="3793" y="7797"/>
                    <a:pt x="3812" y="7853"/>
                  </a:cubicBezTo>
                  <a:cubicBezTo>
                    <a:pt x="3858" y="7921"/>
                    <a:pt x="3903" y="8012"/>
                    <a:pt x="3926" y="8104"/>
                  </a:cubicBezTo>
                  <a:cubicBezTo>
                    <a:pt x="3995" y="8264"/>
                    <a:pt x="4086" y="8423"/>
                    <a:pt x="4177" y="8583"/>
                  </a:cubicBezTo>
                  <a:lnTo>
                    <a:pt x="4155" y="8583"/>
                  </a:lnTo>
                  <a:cubicBezTo>
                    <a:pt x="4177" y="8606"/>
                    <a:pt x="4177" y="8629"/>
                    <a:pt x="4200" y="8652"/>
                  </a:cubicBezTo>
                  <a:cubicBezTo>
                    <a:pt x="4246" y="8743"/>
                    <a:pt x="4269" y="8811"/>
                    <a:pt x="4314" y="8903"/>
                  </a:cubicBezTo>
                  <a:cubicBezTo>
                    <a:pt x="4337" y="8948"/>
                    <a:pt x="4360" y="8994"/>
                    <a:pt x="4406" y="9040"/>
                  </a:cubicBezTo>
                  <a:cubicBezTo>
                    <a:pt x="4383" y="9040"/>
                    <a:pt x="4383" y="9017"/>
                    <a:pt x="4383" y="9017"/>
                  </a:cubicBezTo>
                  <a:lnTo>
                    <a:pt x="4383" y="9017"/>
                  </a:lnTo>
                  <a:cubicBezTo>
                    <a:pt x="4383" y="9040"/>
                    <a:pt x="4406" y="9062"/>
                    <a:pt x="4428" y="9085"/>
                  </a:cubicBezTo>
                  <a:cubicBezTo>
                    <a:pt x="4422" y="9085"/>
                    <a:pt x="4418" y="9084"/>
                    <a:pt x="4415" y="9081"/>
                  </a:cubicBezTo>
                  <a:lnTo>
                    <a:pt x="4415" y="9081"/>
                  </a:lnTo>
                  <a:cubicBezTo>
                    <a:pt x="4455" y="9166"/>
                    <a:pt x="4477" y="9250"/>
                    <a:pt x="4520" y="9314"/>
                  </a:cubicBezTo>
                  <a:cubicBezTo>
                    <a:pt x="4565" y="9405"/>
                    <a:pt x="4611" y="9473"/>
                    <a:pt x="4634" y="9565"/>
                  </a:cubicBezTo>
                  <a:cubicBezTo>
                    <a:pt x="4680" y="9633"/>
                    <a:pt x="4702" y="9724"/>
                    <a:pt x="4748" y="9793"/>
                  </a:cubicBezTo>
                  <a:cubicBezTo>
                    <a:pt x="4794" y="9884"/>
                    <a:pt x="4839" y="9975"/>
                    <a:pt x="4885" y="10067"/>
                  </a:cubicBezTo>
                  <a:cubicBezTo>
                    <a:pt x="4885" y="10090"/>
                    <a:pt x="4908" y="10112"/>
                    <a:pt x="4908" y="10135"/>
                  </a:cubicBezTo>
                  <a:lnTo>
                    <a:pt x="4908" y="10090"/>
                  </a:lnTo>
                  <a:cubicBezTo>
                    <a:pt x="4931" y="10181"/>
                    <a:pt x="4976" y="10249"/>
                    <a:pt x="5022" y="10318"/>
                  </a:cubicBezTo>
                  <a:cubicBezTo>
                    <a:pt x="5068" y="10409"/>
                    <a:pt x="5113" y="10523"/>
                    <a:pt x="5159" y="10615"/>
                  </a:cubicBezTo>
                  <a:cubicBezTo>
                    <a:pt x="5205" y="10706"/>
                    <a:pt x="5250" y="10797"/>
                    <a:pt x="5296" y="10888"/>
                  </a:cubicBezTo>
                  <a:cubicBezTo>
                    <a:pt x="5341" y="10980"/>
                    <a:pt x="5387" y="11094"/>
                    <a:pt x="5433" y="11208"/>
                  </a:cubicBezTo>
                  <a:cubicBezTo>
                    <a:pt x="5524" y="11413"/>
                    <a:pt x="5615" y="11619"/>
                    <a:pt x="5730" y="11801"/>
                  </a:cubicBezTo>
                  <a:cubicBezTo>
                    <a:pt x="5752" y="11870"/>
                    <a:pt x="5775" y="11938"/>
                    <a:pt x="5821" y="12007"/>
                  </a:cubicBezTo>
                  <a:cubicBezTo>
                    <a:pt x="5844" y="12075"/>
                    <a:pt x="5889" y="12144"/>
                    <a:pt x="5912" y="12212"/>
                  </a:cubicBezTo>
                  <a:cubicBezTo>
                    <a:pt x="6049" y="12463"/>
                    <a:pt x="6163" y="12714"/>
                    <a:pt x="6277" y="12943"/>
                  </a:cubicBezTo>
                  <a:cubicBezTo>
                    <a:pt x="6391" y="13171"/>
                    <a:pt x="6528" y="13399"/>
                    <a:pt x="6643" y="13627"/>
                  </a:cubicBezTo>
                  <a:cubicBezTo>
                    <a:pt x="6620" y="13605"/>
                    <a:pt x="6620" y="13605"/>
                    <a:pt x="6620" y="13605"/>
                  </a:cubicBezTo>
                  <a:lnTo>
                    <a:pt x="6620" y="13605"/>
                  </a:lnTo>
                  <a:cubicBezTo>
                    <a:pt x="6643" y="13650"/>
                    <a:pt x="6665" y="13673"/>
                    <a:pt x="6665" y="13696"/>
                  </a:cubicBezTo>
                  <a:cubicBezTo>
                    <a:pt x="6688" y="13742"/>
                    <a:pt x="6711" y="13787"/>
                    <a:pt x="6757" y="13833"/>
                  </a:cubicBezTo>
                  <a:cubicBezTo>
                    <a:pt x="6757" y="13856"/>
                    <a:pt x="6757" y="13879"/>
                    <a:pt x="6779" y="13901"/>
                  </a:cubicBezTo>
                  <a:cubicBezTo>
                    <a:pt x="6779" y="13924"/>
                    <a:pt x="6802" y="13947"/>
                    <a:pt x="6802" y="13970"/>
                  </a:cubicBezTo>
                  <a:cubicBezTo>
                    <a:pt x="6871" y="14084"/>
                    <a:pt x="6916" y="14198"/>
                    <a:pt x="6962" y="14289"/>
                  </a:cubicBezTo>
                  <a:cubicBezTo>
                    <a:pt x="6962" y="14289"/>
                    <a:pt x="6962" y="14267"/>
                    <a:pt x="6962" y="14267"/>
                  </a:cubicBezTo>
                  <a:cubicBezTo>
                    <a:pt x="7031" y="14404"/>
                    <a:pt x="7099" y="14540"/>
                    <a:pt x="7168" y="14677"/>
                  </a:cubicBezTo>
                  <a:cubicBezTo>
                    <a:pt x="7236" y="14792"/>
                    <a:pt x="7304" y="14906"/>
                    <a:pt x="7373" y="15020"/>
                  </a:cubicBezTo>
                  <a:cubicBezTo>
                    <a:pt x="7393" y="15079"/>
                    <a:pt x="7412" y="15121"/>
                    <a:pt x="7432" y="15160"/>
                  </a:cubicBezTo>
                  <a:lnTo>
                    <a:pt x="7432" y="15160"/>
                  </a:lnTo>
                  <a:cubicBezTo>
                    <a:pt x="7429" y="15158"/>
                    <a:pt x="7424" y="15157"/>
                    <a:pt x="7419" y="15157"/>
                  </a:cubicBezTo>
                  <a:cubicBezTo>
                    <a:pt x="7464" y="15202"/>
                    <a:pt x="7487" y="15248"/>
                    <a:pt x="7510" y="15294"/>
                  </a:cubicBezTo>
                  <a:cubicBezTo>
                    <a:pt x="7533" y="15362"/>
                    <a:pt x="7578" y="15408"/>
                    <a:pt x="7601" y="15476"/>
                  </a:cubicBezTo>
                  <a:cubicBezTo>
                    <a:pt x="7624" y="15499"/>
                    <a:pt x="7670" y="15545"/>
                    <a:pt x="7692" y="15545"/>
                  </a:cubicBezTo>
                  <a:cubicBezTo>
                    <a:pt x="7738" y="15545"/>
                    <a:pt x="7784" y="15545"/>
                    <a:pt x="7829" y="15522"/>
                  </a:cubicBezTo>
                  <a:cubicBezTo>
                    <a:pt x="7852" y="15499"/>
                    <a:pt x="7875" y="15453"/>
                    <a:pt x="7898" y="15408"/>
                  </a:cubicBezTo>
                  <a:cubicBezTo>
                    <a:pt x="7898" y="15362"/>
                    <a:pt x="7875" y="15339"/>
                    <a:pt x="7875" y="15294"/>
                  </a:cubicBezTo>
                  <a:cubicBezTo>
                    <a:pt x="7829" y="15248"/>
                    <a:pt x="7807" y="15180"/>
                    <a:pt x="7784" y="15134"/>
                  </a:cubicBezTo>
                  <a:cubicBezTo>
                    <a:pt x="7784" y="15134"/>
                    <a:pt x="7784" y="15157"/>
                    <a:pt x="7784" y="15180"/>
                  </a:cubicBezTo>
                  <a:cubicBezTo>
                    <a:pt x="7761" y="15134"/>
                    <a:pt x="7738" y="15088"/>
                    <a:pt x="7715" y="15043"/>
                  </a:cubicBezTo>
                  <a:cubicBezTo>
                    <a:pt x="7692" y="14997"/>
                    <a:pt x="7692" y="14951"/>
                    <a:pt x="7670" y="14906"/>
                  </a:cubicBezTo>
                  <a:cubicBezTo>
                    <a:pt x="7670" y="14929"/>
                    <a:pt x="7670" y="14929"/>
                    <a:pt x="7670" y="14929"/>
                  </a:cubicBezTo>
                  <a:cubicBezTo>
                    <a:pt x="7601" y="14814"/>
                    <a:pt x="7533" y="14677"/>
                    <a:pt x="7464" y="14563"/>
                  </a:cubicBezTo>
                  <a:cubicBezTo>
                    <a:pt x="7396" y="14449"/>
                    <a:pt x="7327" y="14312"/>
                    <a:pt x="7259" y="14175"/>
                  </a:cubicBezTo>
                  <a:cubicBezTo>
                    <a:pt x="7259" y="14152"/>
                    <a:pt x="7236" y="14130"/>
                    <a:pt x="7236" y="14130"/>
                  </a:cubicBezTo>
                  <a:cubicBezTo>
                    <a:pt x="7190" y="14038"/>
                    <a:pt x="7145" y="13947"/>
                    <a:pt x="7099" y="13856"/>
                  </a:cubicBezTo>
                  <a:cubicBezTo>
                    <a:pt x="7099" y="13833"/>
                    <a:pt x="7099" y="13810"/>
                    <a:pt x="7076" y="13810"/>
                  </a:cubicBezTo>
                  <a:cubicBezTo>
                    <a:pt x="7053" y="13742"/>
                    <a:pt x="7008" y="13673"/>
                    <a:pt x="6985" y="13605"/>
                  </a:cubicBezTo>
                  <a:cubicBezTo>
                    <a:pt x="6962" y="13582"/>
                    <a:pt x="6962" y="13536"/>
                    <a:pt x="6939" y="13513"/>
                  </a:cubicBezTo>
                  <a:cubicBezTo>
                    <a:pt x="6802" y="13239"/>
                    <a:pt x="6643" y="12966"/>
                    <a:pt x="6506" y="12692"/>
                  </a:cubicBezTo>
                  <a:cubicBezTo>
                    <a:pt x="6391" y="12441"/>
                    <a:pt x="6277" y="12189"/>
                    <a:pt x="6140" y="11938"/>
                  </a:cubicBezTo>
                  <a:cubicBezTo>
                    <a:pt x="6095" y="11847"/>
                    <a:pt x="6049" y="11733"/>
                    <a:pt x="5981" y="11642"/>
                  </a:cubicBezTo>
                  <a:cubicBezTo>
                    <a:pt x="5987" y="11642"/>
                    <a:pt x="5992" y="11644"/>
                    <a:pt x="5995" y="11646"/>
                  </a:cubicBezTo>
                  <a:lnTo>
                    <a:pt x="5995" y="11646"/>
                  </a:lnTo>
                  <a:cubicBezTo>
                    <a:pt x="5907" y="11447"/>
                    <a:pt x="5817" y="11248"/>
                    <a:pt x="5707" y="11048"/>
                  </a:cubicBezTo>
                  <a:cubicBezTo>
                    <a:pt x="5684" y="11003"/>
                    <a:pt x="5661" y="10934"/>
                    <a:pt x="5638" y="10888"/>
                  </a:cubicBezTo>
                  <a:cubicBezTo>
                    <a:pt x="5615" y="10820"/>
                    <a:pt x="5593" y="10751"/>
                    <a:pt x="5547" y="10706"/>
                  </a:cubicBezTo>
                  <a:cubicBezTo>
                    <a:pt x="5501" y="10592"/>
                    <a:pt x="5456" y="10478"/>
                    <a:pt x="5387" y="10363"/>
                  </a:cubicBezTo>
                  <a:cubicBezTo>
                    <a:pt x="5341" y="10249"/>
                    <a:pt x="5273" y="10135"/>
                    <a:pt x="5205" y="10021"/>
                  </a:cubicBezTo>
                  <a:cubicBezTo>
                    <a:pt x="5205" y="9998"/>
                    <a:pt x="5182" y="9975"/>
                    <a:pt x="5182" y="9930"/>
                  </a:cubicBezTo>
                  <a:lnTo>
                    <a:pt x="5182" y="9975"/>
                  </a:lnTo>
                  <a:cubicBezTo>
                    <a:pt x="5159" y="9907"/>
                    <a:pt x="5113" y="9838"/>
                    <a:pt x="5090" y="9770"/>
                  </a:cubicBezTo>
                  <a:cubicBezTo>
                    <a:pt x="5022" y="9633"/>
                    <a:pt x="4953" y="9496"/>
                    <a:pt x="4908" y="9359"/>
                  </a:cubicBezTo>
                  <a:cubicBezTo>
                    <a:pt x="4817" y="9222"/>
                    <a:pt x="4748" y="9062"/>
                    <a:pt x="4680" y="8903"/>
                  </a:cubicBezTo>
                  <a:cubicBezTo>
                    <a:pt x="4680" y="8880"/>
                    <a:pt x="4657" y="8880"/>
                    <a:pt x="4657" y="8857"/>
                  </a:cubicBezTo>
                  <a:cubicBezTo>
                    <a:pt x="4634" y="8811"/>
                    <a:pt x="4588" y="8743"/>
                    <a:pt x="4565" y="8674"/>
                  </a:cubicBezTo>
                  <a:cubicBezTo>
                    <a:pt x="4520" y="8606"/>
                    <a:pt x="4497" y="8537"/>
                    <a:pt x="4451" y="8469"/>
                  </a:cubicBezTo>
                  <a:cubicBezTo>
                    <a:pt x="4428" y="8400"/>
                    <a:pt x="4406" y="8355"/>
                    <a:pt x="4383" y="8309"/>
                  </a:cubicBezTo>
                  <a:cubicBezTo>
                    <a:pt x="4314" y="8172"/>
                    <a:pt x="4246" y="8035"/>
                    <a:pt x="4200" y="7898"/>
                  </a:cubicBezTo>
                  <a:cubicBezTo>
                    <a:pt x="4132" y="7761"/>
                    <a:pt x="4063" y="7647"/>
                    <a:pt x="3995" y="7510"/>
                  </a:cubicBezTo>
                  <a:cubicBezTo>
                    <a:pt x="3972" y="7465"/>
                    <a:pt x="3949" y="7419"/>
                    <a:pt x="3949" y="7373"/>
                  </a:cubicBezTo>
                  <a:cubicBezTo>
                    <a:pt x="3949" y="7396"/>
                    <a:pt x="3949" y="7396"/>
                    <a:pt x="3949" y="7396"/>
                  </a:cubicBezTo>
                  <a:lnTo>
                    <a:pt x="3926" y="7373"/>
                  </a:lnTo>
                  <a:lnTo>
                    <a:pt x="3949" y="7373"/>
                  </a:lnTo>
                  <a:cubicBezTo>
                    <a:pt x="3835" y="7168"/>
                    <a:pt x="3721" y="6985"/>
                    <a:pt x="3607" y="6780"/>
                  </a:cubicBezTo>
                  <a:cubicBezTo>
                    <a:pt x="3515" y="6574"/>
                    <a:pt x="3424" y="6369"/>
                    <a:pt x="3333" y="6164"/>
                  </a:cubicBezTo>
                  <a:cubicBezTo>
                    <a:pt x="3219" y="5958"/>
                    <a:pt x="3127" y="5753"/>
                    <a:pt x="3036" y="5547"/>
                  </a:cubicBezTo>
                  <a:cubicBezTo>
                    <a:pt x="3013" y="5525"/>
                    <a:pt x="3013" y="5502"/>
                    <a:pt x="2990" y="5479"/>
                  </a:cubicBezTo>
                  <a:cubicBezTo>
                    <a:pt x="2990" y="5456"/>
                    <a:pt x="2968" y="5433"/>
                    <a:pt x="2945" y="5388"/>
                  </a:cubicBezTo>
                  <a:cubicBezTo>
                    <a:pt x="2876" y="5251"/>
                    <a:pt x="2808" y="5091"/>
                    <a:pt x="2739" y="4931"/>
                  </a:cubicBezTo>
                  <a:cubicBezTo>
                    <a:pt x="2717" y="4863"/>
                    <a:pt x="2671" y="4771"/>
                    <a:pt x="2625" y="4703"/>
                  </a:cubicBezTo>
                  <a:cubicBezTo>
                    <a:pt x="2580" y="4612"/>
                    <a:pt x="2557" y="4520"/>
                    <a:pt x="2511" y="4429"/>
                  </a:cubicBezTo>
                  <a:cubicBezTo>
                    <a:pt x="2466" y="4338"/>
                    <a:pt x="2420" y="4246"/>
                    <a:pt x="2374" y="4155"/>
                  </a:cubicBezTo>
                  <a:lnTo>
                    <a:pt x="2374" y="4155"/>
                  </a:lnTo>
                  <a:lnTo>
                    <a:pt x="2397" y="4178"/>
                  </a:lnTo>
                  <a:cubicBezTo>
                    <a:pt x="2351" y="4109"/>
                    <a:pt x="2306" y="4041"/>
                    <a:pt x="2260" y="3950"/>
                  </a:cubicBezTo>
                  <a:cubicBezTo>
                    <a:pt x="2260" y="3950"/>
                    <a:pt x="2260" y="3950"/>
                    <a:pt x="2260" y="3927"/>
                  </a:cubicBezTo>
                  <a:cubicBezTo>
                    <a:pt x="2249" y="3915"/>
                    <a:pt x="2243" y="3904"/>
                    <a:pt x="2237" y="3892"/>
                  </a:cubicBezTo>
                  <a:lnTo>
                    <a:pt x="2237" y="3892"/>
                  </a:lnTo>
                  <a:cubicBezTo>
                    <a:pt x="2237" y="3895"/>
                    <a:pt x="2237" y="3899"/>
                    <a:pt x="2237" y="3904"/>
                  </a:cubicBezTo>
                  <a:cubicBezTo>
                    <a:pt x="2230" y="3889"/>
                    <a:pt x="2223" y="3874"/>
                    <a:pt x="2215" y="3859"/>
                  </a:cubicBezTo>
                  <a:lnTo>
                    <a:pt x="2215" y="3859"/>
                  </a:lnTo>
                  <a:cubicBezTo>
                    <a:pt x="2226" y="3870"/>
                    <a:pt x="2232" y="3881"/>
                    <a:pt x="2237" y="3892"/>
                  </a:cubicBezTo>
                  <a:lnTo>
                    <a:pt x="2237" y="3892"/>
                  </a:lnTo>
                  <a:cubicBezTo>
                    <a:pt x="2236" y="3880"/>
                    <a:pt x="2233" y="3876"/>
                    <a:pt x="2215" y="3859"/>
                  </a:cubicBezTo>
                  <a:lnTo>
                    <a:pt x="2215" y="3859"/>
                  </a:lnTo>
                  <a:cubicBezTo>
                    <a:pt x="2215" y="3859"/>
                    <a:pt x="2215" y="3859"/>
                    <a:pt x="2215" y="3859"/>
                  </a:cubicBezTo>
                  <a:lnTo>
                    <a:pt x="2215" y="3859"/>
                  </a:lnTo>
                  <a:cubicBezTo>
                    <a:pt x="2215" y="3859"/>
                    <a:pt x="2215" y="3859"/>
                    <a:pt x="2214" y="3858"/>
                  </a:cubicBezTo>
                  <a:lnTo>
                    <a:pt x="2214" y="3858"/>
                  </a:lnTo>
                  <a:cubicBezTo>
                    <a:pt x="2215" y="3859"/>
                    <a:pt x="2215" y="3859"/>
                    <a:pt x="2215" y="3859"/>
                  </a:cubicBezTo>
                  <a:lnTo>
                    <a:pt x="2215" y="3859"/>
                  </a:lnTo>
                  <a:cubicBezTo>
                    <a:pt x="2154" y="3733"/>
                    <a:pt x="2093" y="3592"/>
                    <a:pt x="2032" y="3470"/>
                  </a:cubicBezTo>
                  <a:cubicBezTo>
                    <a:pt x="2009" y="3447"/>
                    <a:pt x="1986" y="3402"/>
                    <a:pt x="1963" y="3356"/>
                  </a:cubicBezTo>
                  <a:lnTo>
                    <a:pt x="1963" y="3356"/>
                  </a:lnTo>
                  <a:cubicBezTo>
                    <a:pt x="1986" y="3379"/>
                    <a:pt x="1986" y="3379"/>
                    <a:pt x="1986" y="3379"/>
                  </a:cubicBezTo>
                  <a:cubicBezTo>
                    <a:pt x="1918" y="3242"/>
                    <a:pt x="1826" y="3082"/>
                    <a:pt x="1758" y="2945"/>
                  </a:cubicBezTo>
                  <a:cubicBezTo>
                    <a:pt x="1667" y="2785"/>
                    <a:pt x="1598" y="2671"/>
                    <a:pt x="1530" y="2512"/>
                  </a:cubicBezTo>
                  <a:cubicBezTo>
                    <a:pt x="1438" y="2329"/>
                    <a:pt x="1347" y="2146"/>
                    <a:pt x="1256" y="1964"/>
                  </a:cubicBezTo>
                  <a:cubicBezTo>
                    <a:pt x="1210" y="1872"/>
                    <a:pt x="1164" y="1758"/>
                    <a:pt x="1119" y="1667"/>
                  </a:cubicBezTo>
                  <a:cubicBezTo>
                    <a:pt x="1073" y="1576"/>
                    <a:pt x="1028" y="1484"/>
                    <a:pt x="982" y="1393"/>
                  </a:cubicBezTo>
                  <a:cubicBezTo>
                    <a:pt x="936" y="1325"/>
                    <a:pt x="913" y="1256"/>
                    <a:pt x="868" y="1188"/>
                  </a:cubicBezTo>
                  <a:cubicBezTo>
                    <a:pt x="822" y="1119"/>
                    <a:pt x="776" y="1028"/>
                    <a:pt x="731" y="959"/>
                  </a:cubicBezTo>
                  <a:cubicBezTo>
                    <a:pt x="708" y="891"/>
                    <a:pt x="662" y="823"/>
                    <a:pt x="617" y="754"/>
                  </a:cubicBezTo>
                  <a:cubicBezTo>
                    <a:pt x="571" y="686"/>
                    <a:pt x="525" y="617"/>
                    <a:pt x="503" y="526"/>
                  </a:cubicBezTo>
                  <a:cubicBezTo>
                    <a:pt x="411" y="366"/>
                    <a:pt x="320" y="206"/>
                    <a:pt x="229" y="46"/>
                  </a:cubicBezTo>
                  <a:cubicBezTo>
                    <a:pt x="206" y="24"/>
                    <a:pt x="183" y="1"/>
                    <a:pt x="13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 name="Google Shape;9814;p58"/>
            <p:cNvSpPr/>
            <p:nvPr/>
          </p:nvSpPr>
          <p:spPr>
            <a:xfrm>
              <a:off x="4907697" y="3842615"/>
              <a:ext cx="14037" cy="12953"/>
            </a:xfrm>
            <a:custGeom>
              <a:avLst/>
              <a:gdLst/>
              <a:ahLst/>
              <a:cxnLst/>
              <a:rect l="l" t="t" r="r" b="b"/>
              <a:pathLst>
                <a:path w="298" h="275" extrusionOk="0">
                  <a:moveTo>
                    <a:pt x="137" y="0"/>
                  </a:moveTo>
                  <a:cubicBezTo>
                    <a:pt x="69" y="0"/>
                    <a:pt x="1" y="69"/>
                    <a:pt x="1" y="137"/>
                  </a:cubicBezTo>
                  <a:cubicBezTo>
                    <a:pt x="23" y="228"/>
                    <a:pt x="92" y="274"/>
                    <a:pt x="160" y="274"/>
                  </a:cubicBezTo>
                  <a:cubicBezTo>
                    <a:pt x="229" y="274"/>
                    <a:pt x="297" y="206"/>
                    <a:pt x="297" y="114"/>
                  </a:cubicBezTo>
                  <a:cubicBezTo>
                    <a:pt x="297" y="46"/>
                    <a:pt x="229" y="0"/>
                    <a:pt x="137"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 name="Google Shape;9815;p58"/>
            <p:cNvSpPr/>
            <p:nvPr/>
          </p:nvSpPr>
          <p:spPr>
            <a:xfrm>
              <a:off x="4875431" y="3514678"/>
              <a:ext cx="255955" cy="162409"/>
            </a:xfrm>
            <a:custGeom>
              <a:avLst/>
              <a:gdLst/>
              <a:ahLst/>
              <a:cxnLst/>
              <a:rect l="l" t="t" r="r" b="b"/>
              <a:pathLst>
                <a:path w="5434" h="3448" extrusionOk="0">
                  <a:moveTo>
                    <a:pt x="343" y="1"/>
                  </a:moveTo>
                  <a:cubicBezTo>
                    <a:pt x="320" y="1"/>
                    <a:pt x="275" y="1"/>
                    <a:pt x="252" y="23"/>
                  </a:cubicBezTo>
                  <a:cubicBezTo>
                    <a:pt x="229" y="46"/>
                    <a:pt x="229" y="46"/>
                    <a:pt x="206" y="69"/>
                  </a:cubicBezTo>
                  <a:cubicBezTo>
                    <a:pt x="183" y="69"/>
                    <a:pt x="183" y="92"/>
                    <a:pt x="183" y="92"/>
                  </a:cubicBezTo>
                  <a:cubicBezTo>
                    <a:pt x="161" y="115"/>
                    <a:pt x="161" y="115"/>
                    <a:pt x="161" y="115"/>
                  </a:cubicBezTo>
                  <a:cubicBezTo>
                    <a:pt x="115" y="137"/>
                    <a:pt x="115" y="160"/>
                    <a:pt x="115" y="206"/>
                  </a:cubicBezTo>
                  <a:cubicBezTo>
                    <a:pt x="92" y="206"/>
                    <a:pt x="69" y="206"/>
                    <a:pt x="46" y="229"/>
                  </a:cubicBezTo>
                  <a:cubicBezTo>
                    <a:pt x="24" y="229"/>
                    <a:pt x="1" y="274"/>
                    <a:pt x="24" y="297"/>
                  </a:cubicBezTo>
                  <a:cubicBezTo>
                    <a:pt x="24" y="343"/>
                    <a:pt x="69" y="343"/>
                    <a:pt x="92" y="343"/>
                  </a:cubicBezTo>
                  <a:cubicBezTo>
                    <a:pt x="115" y="343"/>
                    <a:pt x="138" y="343"/>
                    <a:pt x="138" y="320"/>
                  </a:cubicBezTo>
                  <a:cubicBezTo>
                    <a:pt x="138" y="320"/>
                    <a:pt x="138" y="343"/>
                    <a:pt x="138" y="343"/>
                  </a:cubicBezTo>
                  <a:cubicBezTo>
                    <a:pt x="138" y="320"/>
                    <a:pt x="161" y="320"/>
                    <a:pt x="183" y="320"/>
                  </a:cubicBezTo>
                  <a:cubicBezTo>
                    <a:pt x="183" y="320"/>
                    <a:pt x="206" y="343"/>
                    <a:pt x="229" y="343"/>
                  </a:cubicBezTo>
                  <a:cubicBezTo>
                    <a:pt x="275" y="366"/>
                    <a:pt x="343" y="389"/>
                    <a:pt x="389" y="411"/>
                  </a:cubicBezTo>
                  <a:lnTo>
                    <a:pt x="366" y="411"/>
                  </a:lnTo>
                  <a:cubicBezTo>
                    <a:pt x="480" y="480"/>
                    <a:pt x="571" y="548"/>
                    <a:pt x="663" y="640"/>
                  </a:cubicBezTo>
                  <a:cubicBezTo>
                    <a:pt x="708" y="685"/>
                    <a:pt x="754" y="754"/>
                    <a:pt x="800" y="822"/>
                  </a:cubicBezTo>
                  <a:cubicBezTo>
                    <a:pt x="822" y="868"/>
                    <a:pt x="868" y="936"/>
                    <a:pt x="914" y="982"/>
                  </a:cubicBezTo>
                  <a:cubicBezTo>
                    <a:pt x="982" y="1096"/>
                    <a:pt x="1051" y="1210"/>
                    <a:pt x="1119" y="1324"/>
                  </a:cubicBezTo>
                  <a:cubicBezTo>
                    <a:pt x="1188" y="1439"/>
                    <a:pt x="1256" y="1553"/>
                    <a:pt x="1347" y="1644"/>
                  </a:cubicBezTo>
                  <a:cubicBezTo>
                    <a:pt x="1393" y="1712"/>
                    <a:pt x="1439" y="1758"/>
                    <a:pt x="1484" y="1827"/>
                  </a:cubicBezTo>
                  <a:cubicBezTo>
                    <a:pt x="1507" y="1849"/>
                    <a:pt x="1530" y="1872"/>
                    <a:pt x="1576" y="1918"/>
                  </a:cubicBezTo>
                  <a:cubicBezTo>
                    <a:pt x="1599" y="1941"/>
                    <a:pt x="1621" y="1963"/>
                    <a:pt x="1644" y="1986"/>
                  </a:cubicBezTo>
                  <a:cubicBezTo>
                    <a:pt x="1758" y="2100"/>
                    <a:pt x="1872" y="2215"/>
                    <a:pt x="1987" y="2306"/>
                  </a:cubicBezTo>
                  <a:cubicBezTo>
                    <a:pt x="2101" y="2397"/>
                    <a:pt x="2215" y="2488"/>
                    <a:pt x="2352" y="2557"/>
                  </a:cubicBezTo>
                  <a:cubicBezTo>
                    <a:pt x="2466" y="2625"/>
                    <a:pt x="2580" y="2694"/>
                    <a:pt x="2717" y="2762"/>
                  </a:cubicBezTo>
                  <a:cubicBezTo>
                    <a:pt x="2831" y="2831"/>
                    <a:pt x="2968" y="2899"/>
                    <a:pt x="3105" y="2968"/>
                  </a:cubicBezTo>
                  <a:cubicBezTo>
                    <a:pt x="3219" y="3013"/>
                    <a:pt x="3356" y="3082"/>
                    <a:pt x="3470" y="3128"/>
                  </a:cubicBezTo>
                  <a:cubicBezTo>
                    <a:pt x="3630" y="3196"/>
                    <a:pt x="3790" y="3242"/>
                    <a:pt x="3950" y="3265"/>
                  </a:cubicBezTo>
                  <a:cubicBezTo>
                    <a:pt x="4086" y="3310"/>
                    <a:pt x="4223" y="3333"/>
                    <a:pt x="4360" y="3379"/>
                  </a:cubicBezTo>
                  <a:cubicBezTo>
                    <a:pt x="4429" y="3379"/>
                    <a:pt x="4497" y="3401"/>
                    <a:pt x="4566" y="3424"/>
                  </a:cubicBezTo>
                  <a:cubicBezTo>
                    <a:pt x="4634" y="3424"/>
                    <a:pt x="4703" y="3447"/>
                    <a:pt x="4771" y="3447"/>
                  </a:cubicBezTo>
                  <a:lnTo>
                    <a:pt x="5319" y="3447"/>
                  </a:lnTo>
                  <a:cubicBezTo>
                    <a:pt x="5342" y="3447"/>
                    <a:pt x="5388" y="3401"/>
                    <a:pt x="5410" y="3379"/>
                  </a:cubicBezTo>
                  <a:cubicBezTo>
                    <a:pt x="5433" y="3310"/>
                    <a:pt x="5410" y="3242"/>
                    <a:pt x="5365" y="3219"/>
                  </a:cubicBezTo>
                  <a:cubicBezTo>
                    <a:pt x="5342" y="3207"/>
                    <a:pt x="5319" y="3207"/>
                    <a:pt x="5296" y="3207"/>
                  </a:cubicBezTo>
                  <a:cubicBezTo>
                    <a:pt x="5273" y="3207"/>
                    <a:pt x="5251" y="3207"/>
                    <a:pt x="5228" y="3196"/>
                  </a:cubicBezTo>
                  <a:lnTo>
                    <a:pt x="5114" y="3196"/>
                  </a:lnTo>
                  <a:cubicBezTo>
                    <a:pt x="5091" y="3207"/>
                    <a:pt x="5074" y="3213"/>
                    <a:pt x="5057" y="3213"/>
                  </a:cubicBezTo>
                  <a:cubicBezTo>
                    <a:pt x="5039" y="3213"/>
                    <a:pt x="5022" y="3207"/>
                    <a:pt x="5000" y="3196"/>
                  </a:cubicBezTo>
                  <a:cubicBezTo>
                    <a:pt x="4908" y="3196"/>
                    <a:pt x="4840" y="3196"/>
                    <a:pt x="4748" y="3173"/>
                  </a:cubicBezTo>
                  <a:cubicBezTo>
                    <a:pt x="4703" y="3173"/>
                    <a:pt x="4657" y="3173"/>
                    <a:pt x="4589" y="3150"/>
                  </a:cubicBezTo>
                  <a:cubicBezTo>
                    <a:pt x="4543" y="3150"/>
                    <a:pt x="4475" y="3128"/>
                    <a:pt x="4406" y="3128"/>
                  </a:cubicBezTo>
                  <a:cubicBezTo>
                    <a:pt x="4315" y="3105"/>
                    <a:pt x="4223" y="3082"/>
                    <a:pt x="4132" y="3059"/>
                  </a:cubicBezTo>
                  <a:cubicBezTo>
                    <a:pt x="4041" y="3036"/>
                    <a:pt x="3950" y="3013"/>
                    <a:pt x="3858" y="2991"/>
                  </a:cubicBezTo>
                  <a:cubicBezTo>
                    <a:pt x="3835" y="2968"/>
                    <a:pt x="3835" y="2968"/>
                    <a:pt x="3813" y="2968"/>
                  </a:cubicBezTo>
                  <a:cubicBezTo>
                    <a:pt x="3744" y="2945"/>
                    <a:pt x="3676" y="2922"/>
                    <a:pt x="3607" y="2899"/>
                  </a:cubicBezTo>
                  <a:cubicBezTo>
                    <a:pt x="3562" y="2876"/>
                    <a:pt x="3493" y="2854"/>
                    <a:pt x="3447" y="2831"/>
                  </a:cubicBezTo>
                  <a:cubicBezTo>
                    <a:pt x="3310" y="2762"/>
                    <a:pt x="3173" y="2717"/>
                    <a:pt x="3059" y="2648"/>
                  </a:cubicBezTo>
                  <a:cubicBezTo>
                    <a:pt x="3037" y="2625"/>
                    <a:pt x="2991" y="2625"/>
                    <a:pt x="2968" y="2603"/>
                  </a:cubicBezTo>
                  <a:cubicBezTo>
                    <a:pt x="2945" y="2580"/>
                    <a:pt x="2922" y="2580"/>
                    <a:pt x="2900" y="2557"/>
                  </a:cubicBezTo>
                  <a:cubicBezTo>
                    <a:pt x="2785" y="2488"/>
                    <a:pt x="2694" y="2443"/>
                    <a:pt x="2603" y="2374"/>
                  </a:cubicBezTo>
                  <a:cubicBezTo>
                    <a:pt x="2512" y="2306"/>
                    <a:pt x="2397" y="2237"/>
                    <a:pt x="2306" y="2146"/>
                  </a:cubicBezTo>
                  <a:cubicBezTo>
                    <a:pt x="2215" y="2078"/>
                    <a:pt x="2124" y="1986"/>
                    <a:pt x="2055" y="1895"/>
                  </a:cubicBezTo>
                  <a:cubicBezTo>
                    <a:pt x="1918" y="1758"/>
                    <a:pt x="1804" y="1575"/>
                    <a:pt x="1690" y="1416"/>
                  </a:cubicBezTo>
                  <a:cubicBezTo>
                    <a:pt x="1644" y="1347"/>
                    <a:pt x="1576" y="1256"/>
                    <a:pt x="1530" y="1165"/>
                  </a:cubicBezTo>
                  <a:cubicBezTo>
                    <a:pt x="1462" y="1073"/>
                    <a:pt x="1416" y="982"/>
                    <a:pt x="1370" y="891"/>
                  </a:cubicBezTo>
                  <a:cubicBezTo>
                    <a:pt x="1370" y="914"/>
                    <a:pt x="1370" y="914"/>
                    <a:pt x="1370" y="914"/>
                  </a:cubicBezTo>
                  <a:cubicBezTo>
                    <a:pt x="1347" y="845"/>
                    <a:pt x="1302" y="799"/>
                    <a:pt x="1279" y="731"/>
                  </a:cubicBezTo>
                  <a:cubicBezTo>
                    <a:pt x="1233" y="662"/>
                    <a:pt x="1211" y="594"/>
                    <a:pt x="1165" y="548"/>
                  </a:cubicBezTo>
                  <a:cubicBezTo>
                    <a:pt x="1142" y="480"/>
                    <a:pt x="1096" y="434"/>
                    <a:pt x="1051" y="389"/>
                  </a:cubicBezTo>
                  <a:cubicBezTo>
                    <a:pt x="1005" y="320"/>
                    <a:pt x="937" y="274"/>
                    <a:pt x="868" y="206"/>
                  </a:cubicBezTo>
                  <a:cubicBezTo>
                    <a:pt x="822" y="160"/>
                    <a:pt x="754" y="115"/>
                    <a:pt x="708" y="92"/>
                  </a:cubicBezTo>
                  <a:cubicBezTo>
                    <a:pt x="640" y="46"/>
                    <a:pt x="571" y="23"/>
                    <a:pt x="503"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 name="Google Shape;9816;p58"/>
            <p:cNvSpPr/>
            <p:nvPr/>
          </p:nvSpPr>
          <p:spPr>
            <a:xfrm>
              <a:off x="4982971" y="3344821"/>
              <a:ext cx="131180" cy="281720"/>
            </a:xfrm>
            <a:custGeom>
              <a:avLst/>
              <a:gdLst/>
              <a:ahLst/>
              <a:cxnLst/>
              <a:rect l="l" t="t" r="r" b="b"/>
              <a:pathLst>
                <a:path w="2785" h="5981" extrusionOk="0">
                  <a:moveTo>
                    <a:pt x="160" y="0"/>
                  </a:moveTo>
                  <a:cubicBezTo>
                    <a:pt x="114" y="0"/>
                    <a:pt x="92" y="23"/>
                    <a:pt x="69" y="46"/>
                  </a:cubicBezTo>
                  <a:cubicBezTo>
                    <a:pt x="46" y="69"/>
                    <a:pt x="23" y="91"/>
                    <a:pt x="23" y="137"/>
                  </a:cubicBezTo>
                  <a:cubicBezTo>
                    <a:pt x="0" y="160"/>
                    <a:pt x="0" y="206"/>
                    <a:pt x="0" y="228"/>
                  </a:cubicBezTo>
                  <a:cubicBezTo>
                    <a:pt x="23" y="320"/>
                    <a:pt x="23" y="388"/>
                    <a:pt x="23" y="479"/>
                  </a:cubicBezTo>
                  <a:lnTo>
                    <a:pt x="23" y="434"/>
                  </a:lnTo>
                  <a:cubicBezTo>
                    <a:pt x="46" y="594"/>
                    <a:pt x="46" y="776"/>
                    <a:pt x="46" y="936"/>
                  </a:cubicBezTo>
                  <a:cubicBezTo>
                    <a:pt x="69" y="1073"/>
                    <a:pt x="92" y="1233"/>
                    <a:pt x="92" y="1370"/>
                  </a:cubicBezTo>
                  <a:cubicBezTo>
                    <a:pt x="114" y="1438"/>
                    <a:pt x="137" y="1529"/>
                    <a:pt x="137" y="1598"/>
                  </a:cubicBezTo>
                  <a:cubicBezTo>
                    <a:pt x="160" y="1666"/>
                    <a:pt x="160" y="1758"/>
                    <a:pt x="183" y="1826"/>
                  </a:cubicBezTo>
                  <a:cubicBezTo>
                    <a:pt x="183" y="1872"/>
                    <a:pt x="206" y="1895"/>
                    <a:pt x="206" y="1940"/>
                  </a:cubicBezTo>
                  <a:cubicBezTo>
                    <a:pt x="229" y="1986"/>
                    <a:pt x="229" y="2009"/>
                    <a:pt x="251" y="2054"/>
                  </a:cubicBezTo>
                  <a:cubicBezTo>
                    <a:pt x="251" y="2146"/>
                    <a:pt x="274" y="2214"/>
                    <a:pt x="297" y="2305"/>
                  </a:cubicBezTo>
                  <a:cubicBezTo>
                    <a:pt x="343" y="2442"/>
                    <a:pt x="388" y="2602"/>
                    <a:pt x="434" y="2739"/>
                  </a:cubicBezTo>
                  <a:lnTo>
                    <a:pt x="434" y="2716"/>
                  </a:lnTo>
                  <a:cubicBezTo>
                    <a:pt x="480" y="2876"/>
                    <a:pt x="548" y="3013"/>
                    <a:pt x="617" y="3173"/>
                  </a:cubicBezTo>
                  <a:cubicBezTo>
                    <a:pt x="639" y="3241"/>
                    <a:pt x="662" y="3310"/>
                    <a:pt x="708" y="3378"/>
                  </a:cubicBezTo>
                  <a:cubicBezTo>
                    <a:pt x="754" y="3515"/>
                    <a:pt x="799" y="3652"/>
                    <a:pt x="868" y="3789"/>
                  </a:cubicBezTo>
                  <a:cubicBezTo>
                    <a:pt x="936" y="3903"/>
                    <a:pt x="982" y="4040"/>
                    <a:pt x="1050" y="4154"/>
                  </a:cubicBezTo>
                  <a:cubicBezTo>
                    <a:pt x="1187" y="4405"/>
                    <a:pt x="1347" y="4656"/>
                    <a:pt x="1530" y="4885"/>
                  </a:cubicBezTo>
                  <a:cubicBezTo>
                    <a:pt x="1575" y="4953"/>
                    <a:pt x="1644" y="5022"/>
                    <a:pt x="1712" y="5090"/>
                  </a:cubicBezTo>
                  <a:cubicBezTo>
                    <a:pt x="1735" y="5113"/>
                    <a:pt x="1758" y="5159"/>
                    <a:pt x="1781" y="5181"/>
                  </a:cubicBezTo>
                  <a:cubicBezTo>
                    <a:pt x="1826" y="5227"/>
                    <a:pt x="1849" y="5250"/>
                    <a:pt x="1895" y="5273"/>
                  </a:cubicBezTo>
                  <a:cubicBezTo>
                    <a:pt x="1940" y="5341"/>
                    <a:pt x="2009" y="5410"/>
                    <a:pt x="2055" y="5478"/>
                  </a:cubicBezTo>
                  <a:cubicBezTo>
                    <a:pt x="2123" y="5547"/>
                    <a:pt x="2192" y="5592"/>
                    <a:pt x="2260" y="5661"/>
                  </a:cubicBezTo>
                  <a:cubicBezTo>
                    <a:pt x="2283" y="5661"/>
                    <a:pt x="2283" y="5661"/>
                    <a:pt x="2283" y="5684"/>
                  </a:cubicBezTo>
                  <a:cubicBezTo>
                    <a:pt x="2328" y="5706"/>
                    <a:pt x="2351" y="5729"/>
                    <a:pt x="2397" y="5752"/>
                  </a:cubicBezTo>
                  <a:lnTo>
                    <a:pt x="2374" y="5752"/>
                  </a:lnTo>
                  <a:cubicBezTo>
                    <a:pt x="2420" y="5798"/>
                    <a:pt x="2488" y="5821"/>
                    <a:pt x="2534" y="5866"/>
                  </a:cubicBezTo>
                  <a:lnTo>
                    <a:pt x="2625" y="5935"/>
                  </a:lnTo>
                  <a:cubicBezTo>
                    <a:pt x="2625" y="5958"/>
                    <a:pt x="2648" y="5958"/>
                    <a:pt x="2671" y="5980"/>
                  </a:cubicBezTo>
                  <a:cubicBezTo>
                    <a:pt x="2694" y="5980"/>
                    <a:pt x="2717" y="5980"/>
                    <a:pt x="2762" y="5958"/>
                  </a:cubicBezTo>
                  <a:cubicBezTo>
                    <a:pt x="2785" y="5935"/>
                    <a:pt x="2785" y="5889"/>
                    <a:pt x="2762" y="5866"/>
                  </a:cubicBezTo>
                  <a:cubicBezTo>
                    <a:pt x="2739" y="5843"/>
                    <a:pt x="2717" y="5821"/>
                    <a:pt x="2717" y="5821"/>
                  </a:cubicBezTo>
                  <a:cubicBezTo>
                    <a:pt x="2671" y="5775"/>
                    <a:pt x="2648" y="5752"/>
                    <a:pt x="2625" y="5729"/>
                  </a:cubicBezTo>
                  <a:cubicBezTo>
                    <a:pt x="2602" y="5706"/>
                    <a:pt x="2580" y="5706"/>
                    <a:pt x="2557" y="5684"/>
                  </a:cubicBezTo>
                  <a:cubicBezTo>
                    <a:pt x="2511" y="5638"/>
                    <a:pt x="2465" y="5592"/>
                    <a:pt x="2420" y="5547"/>
                  </a:cubicBezTo>
                  <a:cubicBezTo>
                    <a:pt x="2374" y="5478"/>
                    <a:pt x="2328" y="5433"/>
                    <a:pt x="2260" y="5364"/>
                  </a:cubicBezTo>
                  <a:cubicBezTo>
                    <a:pt x="2214" y="5296"/>
                    <a:pt x="2169" y="5250"/>
                    <a:pt x="2123" y="5181"/>
                  </a:cubicBezTo>
                  <a:cubicBezTo>
                    <a:pt x="2055" y="5113"/>
                    <a:pt x="2009" y="5045"/>
                    <a:pt x="1940" y="4976"/>
                  </a:cubicBezTo>
                  <a:cubicBezTo>
                    <a:pt x="1895" y="4908"/>
                    <a:pt x="1849" y="4862"/>
                    <a:pt x="1803" y="4793"/>
                  </a:cubicBezTo>
                  <a:cubicBezTo>
                    <a:pt x="1712" y="4656"/>
                    <a:pt x="1598" y="4542"/>
                    <a:pt x="1507" y="4428"/>
                  </a:cubicBezTo>
                  <a:cubicBezTo>
                    <a:pt x="1507" y="4405"/>
                    <a:pt x="1507" y="4405"/>
                    <a:pt x="1507" y="4405"/>
                  </a:cubicBezTo>
                  <a:cubicBezTo>
                    <a:pt x="1438" y="4314"/>
                    <a:pt x="1370" y="4200"/>
                    <a:pt x="1301" y="4086"/>
                  </a:cubicBezTo>
                  <a:cubicBezTo>
                    <a:pt x="1233" y="3995"/>
                    <a:pt x="1187" y="3880"/>
                    <a:pt x="1119" y="3766"/>
                  </a:cubicBezTo>
                  <a:cubicBezTo>
                    <a:pt x="1119" y="3743"/>
                    <a:pt x="1096" y="3721"/>
                    <a:pt x="1096" y="3698"/>
                  </a:cubicBezTo>
                  <a:cubicBezTo>
                    <a:pt x="1005" y="3515"/>
                    <a:pt x="936" y="3333"/>
                    <a:pt x="868" y="3173"/>
                  </a:cubicBezTo>
                  <a:lnTo>
                    <a:pt x="868" y="3173"/>
                  </a:lnTo>
                  <a:cubicBezTo>
                    <a:pt x="868" y="3173"/>
                    <a:pt x="868" y="3173"/>
                    <a:pt x="890" y="3196"/>
                  </a:cubicBezTo>
                  <a:cubicBezTo>
                    <a:pt x="822" y="3059"/>
                    <a:pt x="776" y="2899"/>
                    <a:pt x="731" y="2762"/>
                  </a:cubicBezTo>
                  <a:cubicBezTo>
                    <a:pt x="708" y="2671"/>
                    <a:pt x="685" y="2602"/>
                    <a:pt x="685" y="2534"/>
                  </a:cubicBezTo>
                  <a:cubicBezTo>
                    <a:pt x="662" y="2442"/>
                    <a:pt x="639" y="2374"/>
                    <a:pt x="617" y="2283"/>
                  </a:cubicBezTo>
                  <a:cubicBezTo>
                    <a:pt x="617" y="2214"/>
                    <a:pt x="594" y="2123"/>
                    <a:pt x="571" y="2054"/>
                  </a:cubicBezTo>
                  <a:cubicBezTo>
                    <a:pt x="548" y="1963"/>
                    <a:pt x="525" y="1895"/>
                    <a:pt x="525" y="1803"/>
                  </a:cubicBezTo>
                  <a:cubicBezTo>
                    <a:pt x="502" y="1735"/>
                    <a:pt x="502" y="1666"/>
                    <a:pt x="480" y="1575"/>
                  </a:cubicBezTo>
                  <a:cubicBezTo>
                    <a:pt x="480" y="1507"/>
                    <a:pt x="457" y="1438"/>
                    <a:pt x="457" y="1347"/>
                  </a:cubicBezTo>
                  <a:cubicBezTo>
                    <a:pt x="434" y="1278"/>
                    <a:pt x="434" y="1233"/>
                    <a:pt x="434" y="1164"/>
                  </a:cubicBezTo>
                  <a:cubicBezTo>
                    <a:pt x="434" y="1146"/>
                    <a:pt x="434" y="1127"/>
                    <a:pt x="434" y="1096"/>
                  </a:cubicBezTo>
                  <a:cubicBezTo>
                    <a:pt x="411" y="1004"/>
                    <a:pt x="411" y="890"/>
                    <a:pt x="411" y="799"/>
                  </a:cubicBezTo>
                  <a:cubicBezTo>
                    <a:pt x="411" y="685"/>
                    <a:pt x="411" y="594"/>
                    <a:pt x="411" y="479"/>
                  </a:cubicBezTo>
                  <a:cubicBezTo>
                    <a:pt x="411" y="457"/>
                    <a:pt x="388" y="434"/>
                    <a:pt x="365" y="434"/>
                  </a:cubicBezTo>
                  <a:lnTo>
                    <a:pt x="320" y="434"/>
                  </a:lnTo>
                  <a:cubicBezTo>
                    <a:pt x="320" y="411"/>
                    <a:pt x="320" y="365"/>
                    <a:pt x="320" y="342"/>
                  </a:cubicBezTo>
                  <a:cubicBezTo>
                    <a:pt x="320" y="274"/>
                    <a:pt x="320" y="228"/>
                    <a:pt x="297" y="183"/>
                  </a:cubicBezTo>
                  <a:cubicBezTo>
                    <a:pt x="297" y="137"/>
                    <a:pt x="274" y="91"/>
                    <a:pt x="251" y="46"/>
                  </a:cubicBezTo>
                  <a:cubicBezTo>
                    <a:pt x="229" y="23"/>
                    <a:pt x="183" y="0"/>
                    <a:pt x="16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 name="Google Shape;9817;p58"/>
            <p:cNvSpPr/>
            <p:nvPr/>
          </p:nvSpPr>
          <p:spPr>
            <a:xfrm>
              <a:off x="5075437" y="3664138"/>
              <a:ext cx="195711" cy="508566"/>
            </a:xfrm>
            <a:custGeom>
              <a:avLst/>
              <a:gdLst/>
              <a:ahLst/>
              <a:cxnLst/>
              <a:rect l="l" t="t" r="r" b="b"/>
              <a:pathLst>
                <a:path w="4155" h="10797" extrusionOk="0">
                  <a:moveTo>
                    <a:pt x="1301" y="0"/>
                  </a:moveTo>
                  <a:cubicBezTo>
                    <a:pt x="1278" y="0"/>
                    <a:pt x="1256" y="23"/>
                    <a:pt x="1256" y="46"/>
                  </a:cubicBezTo>
                  <a:cubicBezTo>
                    <a:pt x="1233" y="92"/>
                    <a:pt x="1233" y="114"/>
                    <a:pt x="1210" y="137"/>
                  </a:cubicBezTo>
                  <a:cubicBezTo>
                    <a:pt x="1187" y="183"/>
                    <a:pt x="1164" y="251"/>
                    <a:pt x="1142" y="297"/>
                  </a:cubicBezTo>
                  <a:cubicBezTo>
                    <a:pt x="1119" y="343"/>
                    <a:pt x="1073" y="411"/>
                    <a:pt x="1050" y="457"/>
                  </a:cubicBezTo>
                  <a:cubicBezTo>
                    <a:pt x="1027" y="525"/>
                    <a:pt x="1005" y="571"/>
                    <a:pt x="982" y="617"/>
                  </a:cubicBezTo>
                  <a:cubicBezTo>
                    <a:pt x="936" y="708"/>
                    <a:pt x="913" y="776"/>
                    <a:pt x="890" y="845"/>
                  </a:cubicBezTo>
                  <a:cubicBezTo>
                    <a:pt x="890" y="845"/>
                    <a:pt x="890" y="822"/>
                    <a:pt x="890" y="822"/>
                  </a:cubicBezTo>
                  <a:cubicBezTo>
                    <a:pt x="845" y="913"/>
                    <a:pt x="799" y="1005"/>
                    <a:pt x="776" y="1119"/>
                  </a:cubicBezTo>
                  <a:cubicBezTo>
                    <a:pt x="754" y="1119"/>
                    <a:pt x="731" y="1141"/>
                    <a:pt x="731" y="1141"/>
                  </a:cubicBezTo>
                  <a:cubicBezTo>
                    <a:pt x="617" y="1438"/>
                    <a:pt x="525" y="1735"/>
                    <a:pt x="434" y="2054"/>
                  </a:cubicBezTo>
                  <a:cubicBezTo>
                    <a:pt x="434" y="2054"/>
                    <a:pt x="411" y="2054"/>
                    <a:pt x="411" y="2077"/>
                  </a:cubicBezTo>
                  <a:cubicBezTo>
                    <a:pt x="388" y="2100"/>
                    <a:pt x="365" y="2146"/>
                    <a:pt x="365" y="2191"/>
                  </a:cubicBezTo>
                  <a:cubicBezTo>
                    <a:pt x="343" y="2237"/>
                    <a:pt x="343" y="2260"/>
                    <a:pt x="320" y="2306"/>
                  </a:cubicBezTo>
                  <a:cubicBezTo>
                    <a:pt x="297" y="2397"/>
                    <a:pt x="274" y="2465"/>
                    <a:pt x="274" y="2534"/>
                  </a:cubicBezTo>
                  <a:lnTo>
                    <a:pt x="251" y="2625"/>
                  </a:lnTo>
                  <a:cubicBezTo>
                    <a:pt x="251" y="2648"/>
                    <a:pt x="229" y="2671"/>
                    <a:pt x="229" y="2694"/>
                  </a:cubicBezTo>
                  <a:cubicBezTo>
                    <a:pt x="229" y="2716"/>
                    <a:pt x="229" y="2739"/>
                    <a:pt x="229" y="2739"/>
                  </a:cubicBezTo>
                  <a:cubicBezTo>
                    <a:pt x="206" y="2762"/>
                    <a:pt x="206" y="2785"/>
                    <a:pt x="206" y="2785"/>
                  </a:cubicBezTo>
                  <a:cubicBezTo>
                    <a:pt x="183" y="2831"/>
                    <a:pt x="183" y="2853"/>
                    <a:pt x="183" y="2899"/>
                  </a:cubicBezTo>
                  <a:cubicBezTo>
                    <a:pt x="160" y="2945"/>
                    <a:pt x="160" y="2990"/>
                    <a:pt x="160" y="3036"/>
                  </a:cubicBezTo>
                  <a:cubicBezTo>
                    <a:pt x="137" y="3104"/>
                    <a:pt x="137" y="3196"/>
                    <a:pt x="114" y="3264"/>
                  </a:cubicBezTo>
                  <a:cubicBezTo>
                    <a:pt x="92" y="3424"/>
                    <a:pt x="69" y="3561"/>
                    <a:pt x="46" y="3721"/>
                  </a:cubicBezTo>
                  <a:cubicBezTo>
                    <a:pt x="23" y="3881"/>
                    <a:pt x="0" y="4040"/>
                    <a:pt x="0" y="4200"/>
                  </a:cubicBezTo>
                  <a:cubicBezTo>
                    <a:pt x="0" y="4269"/>
                    <a:pt x="0" y="4337"/>
                    <a:pt x="0" y="4405"/>
                  </a:cubicBezTo>
                  <a:cubicBezTo>
                    <a:pt x="0" y="4451"/>
                    <a:pt x="0" y="4497"/>
                    <a:pt x="0" y="4542"/>
                  </a:cubicBezTo>
                  <a:cubicBezTo>
                    <a:pt x="0" y="4542"/>
                    <a:pt x="0" y="4565"/>
                    <a:pt x="0" y="4588"/>
                  </a:cubicBezTo>
                  <a:cubicBezTo>
                    <a:pt x="0" y="4611"/>
                    <a:pt x="0" y="4657"/>
                    <a:pt x="0" y="4702"/>
                  </a:cubicBezTo>
                  <a:cubicBezTo>
                    <a:pt x="0" y="4862"/>
                    <a:pt x="0" y="5022"/>
                    <a:pt x="0" y="5182"/>
                  </a:cubicBezTo>
                  <a:cubicBezTo>
                    <a:pt x="23" y="5273"/>
                    <a:pt x="23" y="5364"/>
                    <a:pt x="23" y="5455"/>
                  </a:cubicBezTo>
                  <a:cubicBezTo>
                    <a:pt x="46" y="5478"/>
                    <a:pt x="46" y="5524"/>
                    <a:pt x="46" y="5547"/>
                  </a:cubicBezTo>
                  <a:cubicBezTo>
                    <a:pt x="46" y="5570"/>
                    <a:pt x="46" y="5570"/>
                    <a:pt x="46" y="5592"/>
                  </a:cubicBezTo>
                  <a:cubicBezTo>
                    <a:pt x="46" y="5638"/>
                    <a:pt x="69" y="5684"/>
                    <a:pt x="69" y="5729"/>
                  </a:cubicBezTo>
                  <a:cubicBezTo>
                    <a:pt x="69" y="5729"/>
                    <a:pt x="69" y="5729"/>
                    <a:pt x="69" y="5752"/>
                  </a:cubicBezTo>
                  <a:cubicBezTo>
                    <a:pt x="69" y="5798"/>
                    <a:pt x="69" y="5866"/>
                    <a:pt x="69" y="5912"/>
                  </a:cubicBezTo>
                  <a:cubicBezTo>
                    <a:pt x="92" y="6003"/>
                    <a:pt x="92" y="6095"/>
                    <a:pt x="114" y="6186"/>
                  </a:cubicBezTo>
                  <a:cubicBezTo>
                    <a:pt x="114" y="6232"/>
                    <a:pt x="137" y="6277"/>
                    <a:pt x="137" y="6323"/>
                  </a:cubicBezTo>
                  <a:cubicBezTo>
                    <a:pt x="137" y="6368"/>
                    <a:pt x="160" y="6414"/>
                    <a:pt x="160" y="6460"/>
                  </a:cubicBezTo>
                  <a:cubicBezTo>
                    <a:pt x="183" y="6505"/>
                    <a:pt x="183" y="6528"/>
                    <a:pt x="183" y="6574"/>
                  </a:cubicBezTo>
                  <a:cubicBezTo>
                    <a:pt x="206" y="6597"/>
                    <a:pt x="206" y="6642"/>
                    <a:pt x="229" y="6688"/>
                  </a:cubicBezTo>
                  <a:cubicBezTo>
                    <a:pt x="251" y="6756"/>
                    <a:pt x="274" y="6848"/>
                    <a:pt x="320" y="6939"/>
                  </a:cubicBezTo>
                  <a:cubicBezTo>
                    <a:pt x="388" y="7099"/>
                    <a:pt x="457" y="7259"/>
                    <a:pt x="525" y="7418"/>
                  </a:cubicBezTo>
                  <a:cubicBezTo>
                    <a:pt x="571" y="7464"/>
                    <a:pt x="594" y="7533"/>
                    <a:pt x="617" y="7601"/>
                  </a:cubicBezTo>
                  <a:cubicBezTo>
                    <a:pt x="639" y="7624"/>
                    <a:pt x="662" y="7670"/>
                    <a:pt x="685" y="7692"/>
                  </a:cubicBezTo>
                  <a:cubicBezTo>
                    <a:pt x="754" y="7875"/>
                    <a:pt x="868" y="8035"/>
                    <a:pt x="982" y="8172"/>
                  </a:cubicBezTo>
                  <a:cubicBezTo>
                    <a:pt x="1073" y="8309"/>
                    <a:pt x="1164" y="8446"/>
                    <a:pt x="1256" y="8583"/>
                  </a:cubicBezTo>
                  <a:cubicBezTo>
                    <a:pt x="1256" y="8605"/>
                    <a:pt x="1278" y="8605"/>
                    <a:pt x="1301" y="8628"/>
                  </a:cubicBezTo>
                  <a:cubicBezTo>
                    <a:pt x="1301" y="8628"/>
                    <a:pt x="1301" y="8628"/>
                    <a:pt x="1301" y="8651"/>
                  </a:cubicBezTo>
                  <a:cubicBezTo>
                    <a:pt x="1347" y="8697"/>
                    <a:pt x="1370" y="8719"/>
                    <a:pt x="1393" y="8765"/>
                  </a:cubicBezTo>
                  <a:cubicBezTo>
                    <a:pt x="1425" y="8781"/>
                    <a:pt x="1446" y="8797"/>
                    <a:pt x="1471" y="8797"/>
                  </a:cubicBezTo>
                  <a:cubicBezTo>
                    <a:pt x="1482" y="8797"/>
                    <a:pt x="1493" y="8795"/>
                    <a:pt x="1507" y="8788"/>
                  </a:cubicBezTo>
                  <a:cubicBezTo>
                    <a:pt x="1530" y="8811"/>
                    <a:pt x="1530" y="8834"/>
                    <a:pt x="1552" y="8856"/>
                  </a:cubicBezTo>
                  <a:cubicBezTo>
                    <a:pt x="1621" y="8925"/>
                    <a:pt x="1667" y="8993"/>
                    <a:pt x="1712" y="9062"/>
                  </a:cubicBezTo>
                  <a:cubicBezTo>
                    <a:pt x="1803" y="9153"/>
                    <a:pt x="1872" y="9244"/>
                    <a:pt x="1963" y="9313"/>
                  </a:cubicBezTo>
                  <a:cubicBezTo>
                    <a:pt x="2009" y="9359"/>
                    <a:pt x="2055" y="9404"/>
                    <a:pt x="2077" y="9450"/>
                  </a:cubicBezTo>
                  <a:cubicBezTo>
                    <a:pt x="2146" y="9496"/>
                    <a:pt x="2191" y="9564"/>
                    <a:pt x="2260" y="9610"/>
                  </a:cubicBezTo>
                  <a:cubicBezTo>
                    <a:pt x="2374" y="9724"/>
                    <a:pt x="2511" y="9838"/>
                    <a:pt x="2648" y="9929"/>
                  </a:cubicBezTo>
                  <a:cubicBezTo>
                    <a:pt x="2716" y="9998"/>
                    <a:pt x="2808" y="10043"/>
                    <a:pt x="2876" y="10112"/>
                  </a:cubicBezTo>
                  <a:cubicBezTo>
                    <a:pt x="2945" y="10157"/>
                    <a:pt x="2990" y="10203"/>
                    <a:pt x="3059" y="10249"/>
                  </a:cubicBezTo>
                  <a:cubicBezTo>
                    <a:pt x="3150" y="10294"/>
                    <a:pt x="3241" y="10340"/>
                    <a:pt x="3310" y="10409"/>
                  </a:cubicBezTo>
                  <a:cubicBezTo>
                    <a:pt x="3401" y="10454"/>
                    <a:pt x="3470" y="10500"/>
                    <a:pt x="3561" y="10545"/>
                  </a:cubicBezTo>
                  <a:cubicBezTo>
                    <a:pt x="3629" y="10591"/>
                    <a:pt x="3721" y="10637"/>
                    <a:pt x="3812" y="10682"/>
                  </a:cubicBezTo>
                  <a:cubicBezTo>
                    <a:pt x="3835" y="10705"/>
                    <a:pt x="3881" y="10728"/>
                    <a:pt x="3926" y="10751"/>
                  </a:cubicBezTo>
                  <a:cubicBezTo>
                    <a:pt x="3949" y="10751"/>
                    <a:pt x="3949" y="10774"/>
                    <a:pt x="3972" y="10774"/>
                  </a:cubicBezTo>
                  <a:cubicBezTo>
                    <a:pt x="3995" y="10774"/>
                    <a:pt x="4018" y="10797"/>
                    <a:pt x="4018" y="10797"/>
                  </a:cubicBezTo>
                  <a:cubicBezTo>
                    <a:pt x="4063" y="10797"/>
                    <a:pt x="4086" y="10797"/>
                    <a:pt x="4109" y="10774"/>
                  </a:cubicBezTo>
                  <a:cubicBezTo>
                    <a:pt x="4154" y="10728"/>
                    <a:pt x="4154" y="10682"/>
                    <a:pt x="4132" y="10637"/>
                  </a:cubicBezTo>
                  <a:cubicBezTo>
                    <a:pt x="4109" y="10614"/>
                    <a:pt x="4063" y="10591"/>
                    <a:pt x="4040" y="10568"/>
                  </a:cubicBezTo>
                  <a:cubicBezTo>
                    <a:pt x="4018" y="10523"/>
                    <a:pt x="3972" y="10500"/>
                    <a:pt x="3949" y="10477"/>
                  </a:cubicBezTo>
                  <a:cubicBezTo>
                    <a:pt x="3835" y="10386"/>
                    <a:pt x="3721" y="10294"/>
                    <a:pt x="3629" y="10203"/>
                  </a:cubicBezTo>
                  <a:cubicBezTo>
                    <a:pt x="3401" y="10021"/>
                    <a:pt x="3173" y="9815"/>
                    <a:pt x="2968" y="9610"/>
                  </a:cubicBezTo>
                  <a:cubicBezTo>
                    <a:pt x="2876" y="9518"/>
                    <a:pt x="2808" y="9450"/>
                    <a:pt x="2716" y="9359"/>
                  </a:cubicBezTo>
                  <a:cubicBezTo>
                    <a:pt x="2648" y="9267"/>
                    <a:pt x="2557" y="9199"/>
                    <a:pt x="2488" y="9108"/>
                  </a:cubicBezTo>
                  <a:cubicBezTo>
                    <a:pt x="2351" y="8948"/>
                    <a:pt x="2191" y="8765"/>
                    <a:pt x="2055" y="8583"/>
                  </a:cubicBezTo>
                  <a:cubicBezTo>
                    <a:pt x="1963" y="8468"/>
                    <a:pt x="1872" y="8331"/>
                    <a:pt x="1803" y="8194"/>
                  </a:cubicBezTo>
                  <a:cubicBezTo>
                    <a:pt x="1758" y="8126"/>
                    <a:pt x="1712" y="8058"/>
                    <a:pt x="1667" y="7989"/>
                  </a:cubicBezTo>
                  <a:cubicBezTo>
                    <a:pt x="1621" y="7943"/>
                    <a:pt x="1575" y="7875"/>
                    <a:pt x="1530" y="7806"/>
                  </a:cubicBezTo>
                  <a:cubicBezTo>
                    <a:pt x="1484" y="7738"/>
                    <a:pt x="1438" y="7647"/>
                    <a:pt x="1415" y="7578"/>
                  </a:cubicBezTo>
                  <a:cubicBezTo>
                    <a:pt x="1370" y="7510"/>
                    <a:pt x="1324" y="7441"/>
                    <a:pt x="1301" y="7373"/>
                  </a:cubicBezTo>
                  <a:cubicBezTo>
                    <a:pt x="1233" y="7236"/>
                    <a:pt x="1142" y="7076"/>
                    <a:pt x="1073" y="6939"/>
                  </a:cubicBezTo>
                  <a:cubicBezTo>
                    <a:pt x="1050" y="6871"/>
                    <a:pt x="1027" y="6825"/>
                    <a:pt x="1005" y="6756"/>
                  </a:cubicBezTo>
                  <a:cubicBezTo>
                    <a:pt x="890" y="6483"/>
                    <a:pt x="799" y="6209"/>
                    <a:pt x="731" y="5935"/>
                  </a:cubicBezTo>
                  <a:cubicBezTo>
                    <a:pt x="685" y="5775"/>
                    <a:pt x="662" y="5638"/>
                    <a:pt x="617" y="5478"/>
                  </a:cubicBezTo>
                  <a:cubicBezTo>
                    <a:pt x="594" y="5341"/>
                    <a:pt x="571" y="5204"/>
                    <a:pt x="548" y="5067"/>
                  </a:cubicBezTo>
                  <a:cubicBezTo>
                    <a:pt x="525" y="4930"/>
                    <a:pt x="502" y="4771"/>
                    <a:pt x="502" y="4611"/>
                  </a:cubicBezTo>
                  <a:cubicBezTo>
                    <a:pt x="502" y="4520"/>
                    <a:pt x="480" y="4428"/>
                    <a:pt x="480" y="4337"/>
                  </a:cubicBezTo>
                  <a:cubicBezTo>
                    <a:pt x="480" y="4269"/>
                    <a:pt x="480" y="4177"/>
                    <a:pt x="480" y="4109"/>
                  </a:cubicBezTo>
                  <a:cubicBezTo>
                    <a:pt x="480" y="3789"/>
                    <a:pt x="480" y="3470"/>
                    <a:pt x="525" y="3150"/>
                  </a:cubicBezTo>
                  <a:cubicBezTo>
                    <a:pt x="525" y="3059"/>
                    <a:pt x="548" y="2990"/>
                    <a:pt x="548" y="2899"/>
                  </a:cubicBezTo>
                  <a:cubicBezTo>
                    <a:pt x="571" y="2762"/>
                    <a:pt x="594" y="2602"/>
                    <a:pt x="639" y="2443"/>
                  </a:cubicBezTo>
                  <a:cubicBezTo>
                    <a:pt x="662" y="2283"/>
                    <a:pt x="708" y="2123"/>
                    <a:pt x="754" y="1963"/>
                  </a:cubicBezTo>
                  <a:cubicBezTo>
                    <a:pt x="776" y="1803"/>
                    <a:pt x="822" y="1644"/>
                    <a:pt x="868" y="1507"/>
                  </a:cubicBezTo>
                  <a:cubicBezTo>
                    <a:pt x="868" y="1415"/>
                    <a:pt x="890" y="1347"/>
                    <a:pt x="913" y="1278"/>
                  </a:cubicBezTo>
                  <a:cubicBezTo>
                    <a:pt x="936" y="1187"/>
                    <a:pt x="982" y="1119"/>
                    <a:pt x="1005" y="1027"/>
                  </a:cubicBezTo>
                  <a:cubicBezTo>
                    <a:pt x="1050" y="890"/>
                    <a:pt x="1096" y="753"/>
                    <a:pt x="1164" y="594"/>
                  </a:cubicBezTo>
                  <a:cubicBezTo>
                    <a:pt x="1187" y="548"/>
                    <a:pt x="1210" y="480"/>
                    <a:pt x="1233" y="411"/>
                  </a:cubicBezTo>
                  <a:lnTo>
                    <a:pt x="1233" y="434"/>
                  </a:lnTo>
                  <a:cubicBezTo>
                    <a:pt x="1278" y="320"/>
                    <a:pt x="1324" y="206"/>
                    <a:pt x="1370" y="92"/>
                  </a:cubicBezTo>
                  <a:cubicBezTo>
                    <a:pt x="1370" y="69"/>
                    <a:pt x="1347" y="23"/>
                    <a:pt x="1324" y="23"/>
                  </a:cubicBezTo>
                  <a:cubicBezTo>
                    <a:pt x="1324" y="0"/>
                    <a:pt x="1324" y="0"/>
                    <a:pt x="130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 name="Google Shape;9818;p58"/>
            <p:cNvSpPr/>
            <p:nvPr/>
          </p:nvSpPr>
          <p:spPr>
            <a:xfrm>
              <a:off x="6085032" y="3055602"/>
              <a:ext cx="175268" cy="151623"/>
            </a:xfrm>
            <a:custGeom>
              <a:avLst/>
              <a:gdLst/>
              <a:ahLst/>
              <a:cxnLst/>
              <a:rect l="l" t="t" r="r" b="b"/>
              <a:pathLst>
                <a:path w="3721" h="3219" extrusionOk="0">
                  <a:moveTo>
                    <a:pt x="3675" y="0"/>
                  </a:moveTo>
                  <a:cubicBezTo>
                    <a:pt x="3652" y="0"/>
                    <a:pt x="3652" y="0"/>
                    <a:pt x="3652" y="23"/>
                  </a:cubicBezTo>
                  <a:cubicBezTo>
                    <a:pt x="3629" y="69"/>
                    <a:pt x="3584" y="114"/>
                    <a:pt x="3584" y="160"/>
                  </a:cubicBezTo>
                  <a:cubicBezTo>
                    <a:pt x="3561" y="206"/>
                    <a:pt x="3538" y="251"/>
                    <a:pt x="3515" y="297"/>
                  </a:cubicBezTo>
                  <a:cubicBezTo>
                    <a:pt x="3470" y="388"/>
                    <a:pt x="3401" y="502"/>
                    <a:pt x="3356" y="616"/>
                  </a:cubicBezTo>
                  <a:cubicBezTo>
                    <a:pt x="3310" y="708"/>
                    <a:pt x="3241" y="776"/>
                    <a:pt x="3173" y="867"/>
                  </a:cubicBezTo>
                  <a:cubicBezTo>
                    <a:pt x="3150" y="936"/>
                    <a:pt x="3104" y="982"/>
                    <a:pt x="3082" y="1027"/>
                  </a:cubicBezTo>
                  <a:cubicBezTo>
                    <a:pt x="3036" y="1096"/>
                    <a:pt x="3013" y="1141"/>
                    <a:pt x="2968" y="1187"/>
                  </a:cubicBezTo>
                  <a:cubicBezTo>
                    <a:pt x="2922" y="1256"/>
                    <a:pt x="2876" y="1347"/>
                    <a:pt x="2808" y="1415"/>
                  </a:cubicBezTo>
                  <a:cubicBezTo>
                    <a:pt x="2739" y="1484"/>
                    <a:pt x="2671" y="1575"/>
                    <a:pt x="2602" y="1644"/>
                  </a:cubicBezTo>
                  <a:cubicBezTo>
                    <a:pt x="2534" y="1735"/>
                    <a:pt x="2443" y="1803"/>
                    <a:pt x="2351" y="1895"/>
                  </a:cubicBezTo>
                  <a:cubicBezTo>
                    <a:pt x="2260" y="1986"/>
                    <a:pt x="2169" y="2054"/>
                    <a:pt x="2077" y="2146"/>
                  </a:cubicBezTo>
                  <a:cubicBezTo>
                    <a:pt x="2009" y="2214"/>
                    <a:pt x="1918" y="2283"/>
                    <a:pt x="1826" y="2351"/>
                  </a:cubicBezTo>
                  <a:cubicBezTo>
                    <a:pt x="1758" y="2374"/>
                    <a:pt x="1712" y="2420"/>
                    <a:pt x="1644" y="2465"/>
                  </a:cubicBezTo>
                  <a:cubicBezTo>
                    <a:pt x="1575" y="2511"/>
                    <a:pt x="1507" y="2557"/>
                    <a:pt x="1415" y="2579"/>
                  </a:cubicBezTo>
                  <a:cubicBezTo>
                    <a:pt x="1347" y="2625"/>
                    <a:pt x="1278" y="2648"/>
                    <a:pt x="1210" y="2694"/>
                  </a:cubicBezTo>
                  <a:cubicBezTo>
                    <a:pt x="1142" y="2716"/>
                    <a:pt x="1073" y="2739"/>
                    <a:pt x="1005" y="2762"/>
                  </a:cubicBezTo>
                  <a:lnTo>
                    <a:pt x="1005" y="2762"/>
                  </a:lnTo>
                  <a:lnTo>
                    <a:pt x="1005" y="2762"/>
                  </a:lnTo>
                  <a:lnTo>
                    <a:pt x="936" y="2785"/>
                  </a:lnTo>
                  <a:cubicBezTo>
                    <a:pt x="920" y="2769"/>
                    <a:pt x="904" y="2753"/>
                    <a:pt x="880" y="2753"/>
                  </a:cubicBezTo>
                  <a:cubicBezTo>
                    <a:pt x="870" y="2753"/>
                    <a:pt x="858" y="2755"/>
                    <a:pt x="845" y="2762"/>
                  </a:cubicBezTo>
                  <a:cubicBezTo>
                    <a:pt x="731" y="2762"/>
                    <a:pt x="617" y="2785"/>
                    <a:pt x="525" y="2808"/>
                  </a:cubicBezTo>
                  <a:lnTo>
                    <a:pt x="388" y="2808"/>
                  </a:lnTo>
                  <a:cubicBezTo>
                    <a:pt x="365" y="2808"/>
                    <a:pt x="343" y="2808"/>
                    <a:pt x="297" y="2785"/>
                  </a:cubicBezTo>
                  <a:cubicBezTo>
                    <a:pt x="274" y="2785"/>
                    <a:pt x="228" y="2785"/>
                    <a:pt x="206" y="2762"/>
                  </a:cubicBezTo>
                  <a:cubicBezTo>
                    <a:pt x="175" y="2762"/>
                    <a:pt x="145" y="2752"/>
                    <a:pt x="114" y="2752"/>
                  </a:cubicBezTo>
                  <a:cubicBezTo>
                    <a:pt x="99" y="2752"/>
                    <a:pt x="84" y="2754"/>
                    <a:pt x="69" y="2762"/>
                  </a:cubicBezTo>
                  <a:cubicBezTo>
                    <a:pt x="23" y="2785"/>
                    <a:pt x="0" y="2830"/>
                    <a:pt x="0" y="2876"/>
                  </a:cubicBezTo>
                  <a:cubicBezTo>
                    <a:pt x="0" y="2922"/>
                    <a:pt x="0" y="2945"/>
                    <a:pt x="0" y="2967"/>
                  </a:cubicBezTo>
                  <a:cubicBezTo>
                    <a:pt x="0" y="2990"/>
                    <a:pt x="23" y="2990"/>
                    <a:pt x="23" y="3013"/>
                  </a:cubicBezTo>
                  <a:cubicBezTo>
                    <a:pt x="23" y="3036"/>
                    <a:pt x="23" y="3059"/>
                    <a:pt x="46" y="3059"/>
                  </a:cubicBezTo>
                  <a:cubicBezTo>
                    <a:pt x="46" y="3082"/>
                    <a:pt x="69" y="3104"/>
                    <a:pt x="69" y="3104"/>
                  </a:cubicBezTo>
                  <a:cubicBezTo>
                    <a:pt x="92" y="3127"/>
                    <a:pt x="114" y="3150"/>
                    <a:pt x="137" y="3173"/>
                  </a:cubicBezTo>
                  <a:cubicBezTo>
                    <a:pt x="160" y="3196"/>
                    <a:pt x="206" y="3196"/>
                    <a:pt x="274" y="3218"/>
                  </a:cubicBezTo>
                  <a:lnTo>
                    <a:pt x="457" y="3218"/>
                  </a:lnTo>
                  <a:cubicBezTo>
                    <a:pt x="548" y="3218"/>
                    <a:pt x="617" y="3196"/>
                    <a:pt x="708" y="3173"/>
                  </a:cubicBezTo>
                  <a:cubicBezTo>
                    <a:pt x="776" y="3173"/>
                    <a:pt x="845" y="3150"/>
                    <a:pt x="913" y="3127"/>
                  </a:cubicBezTo>
                  <a:cubicBezTo>
                    <a:pt x="1050" y="3082"/>
                    <a:pt x="1210" y="3036"/>
                    <a:pt x="1347" y="2967"/>
                  </a:cubicBezTo>
                  <a:cubicBezTo>
                    <a:pt x="1461" y="2922"/>
                    <a:pt x="1598" y="2853"/>
                    <a:pt x="1712" y="2785"/>
                  </a:cubicBezTo>
                  <a:cubicBezTo>
                    <a:pt x="1849" y="2716"/>
                    <a:pt x="1963" y="2625"/>
                    <a:pt x="2100" y="2534"/>
                  </a:cubicBezTo>
                  <a:cubicBezTo>
                    <a:pt x="2214" y="2442"/>
                    <a:pt x="2306" y="2328"/>
                    <a:pt x="2420" y="2237"/>
                  </a:cubicBezTo>
                  <a:cubicBezTo>
                    <a:pt x="2625" y="2032"/>
                    <a:pt x="2831" y="1803"/>
                    <a:pt x="3013" y="1575"/>
                  </a:cubicBezTo>
                  <a:cubicBezTo>
                    <a:pt x="3036" y="1529"/>
                    <a:pt x="3059" y="1484"/>
                    <a:pt x="3082" y="1438"/>
                  </a:cubicBezTo>
                  <a:cubicBezTo>
                    <a:pt x="3127" y="1392"/>
                    <a:pt x="3150" y="1347"/>
                    <a:pt x="3173" y="1301"/>
                  </a:cubicBezTo>
                  <a:cubicBezTo>
                    <a:pt x="3196" y="1233"/>
                    <a:pt x="3219" y="1187"/>
                    <a:pt x="3264" y="1119"/>
                  </a:cubicBezTo>
                  <a:cubicBezTo>
                    <a:pt x="3287" y="1073"/>
                    <a:pt x="3333" y="1004"/>
                    <a:pt x="3356" y="959"/>
                  </a:cubicBezTo>
                  <a:cubicBezTo>
                    <a:pt x="3356" y="936"/>
                    <a:pt x="3378" y="913"/>
                    <a:pt x="3378" y="890"/>
                  </a:cubicBezTo>
                  <a:cubicBezTo>
                    <a:pt x="3378" y="890"/>
                    <a:pt x="3401" y="867"/>
                    <a:pt x="3401" y="845"/>
                  </a:cubicBezTo>
                  <a:cubicBezTo>
                    <a:pt x="3401" y="845"/>
                    <a:pt x="3401" y="867"/>
                    <a:pt x="3401" y="867"/>
                  </a:cubicBezTo>
                  <a:cubicBezTo>
                    <a:pt x="3424" y="822"/>
                    <a:pt x="3447" y="753"/>
                    <a:pt x="3447" y="708"/>
                  </a:cubicBezTo>
                  <a:cubicBezTo>
                    <a:pt x="3470" y="662"/>
                    <a:pt x="3493" y="594"/>
                    <a:pt x="3515" y="548"/>
                  </a:cubicBezTo>
                  <a:cubicBezTo>
                    <a:pt x="3538" y="479"/>
                    <a:pt x="3561" y="434"/>
                    <a:pt x="3584" y="365"/>
                  </a:cubicBezTo>
                  <a:cubicBezTo>
                    <a:pt x="3607" y="320"/>
                    <a:pt x="3607" y="251"/>
                    <a:pt x="3629" y="206"/>
                  </a:cubicBezTo>
                  <a:cubicBezTo>
                    <a:pt x="3652" y="160"/>
                    <a:pt x="3675" y="91"/>
                    <a:pt x="3698" y="46"/>
                  </a:cubicBezTo>
                  <a:cubicBezTo>
                    <a:pt x="3721" y="46"/>
                    <a:pt x="3721" y="23"/>
                    <a:pt x="3698"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 name="Google Shape;9819;p58"/>
            <p:cNvSpPr/>
            <p:nvPr/>
          </p:nvSpPr>
          <p:spPr>
            <a:xfrm>
              <a:off x="5846352" y="2908308"/>
              <a:ext cx="138717" cy="154826"/>
            </a:xfrm>
            <a:custGeom>
              <a:avLst/>
              <a:gdLst/>
              <a:ahLst/>
              <a:cxnLst/>
              <a:rect l="l" t="t" r="r" b="b"/>
              <a:pathLst>
                <a:path w="2945" h="3287" extrusionOk="0">
                  <a:moveTo>
                    <a:pt x="2830" y="0"/>
                  </a:moveTo>
                  <a:cubicBezTo>
                    <a:pt x="2808" y="0"/>
                    <a:pt x="2785" y="0"/>
                    <a:pt x="2762" y="23"/>
                  </a:cubicBezTo>
                  <a:cubicBezTo>
                    <a:pt x="2716" y="23"/>
                    <a:pt x="2693" y="46"/>
                    <a:pt x="2671" y="46"/>
                  </a:cubicBezTo>
                  <a:lnTo>
                    <a:pt x="2625" y="69"/>
                  </a:lnTo>
                  <a:cubicBezTo>
                    <a:pt x="2556" y="91"/>
                    <a:pt x="2511" y="114"/>
                    <a:pt x="2465" y="137"/>
                  </a:cubicBezTo>
                  <a:lnTo>
                    <a:pt x="2397" y="160"/>
                  </a:lnTo>
                  <a:cubicBezTo>
                    <a:pt x="2374" y="160"/>
                    <a:pt x="2351" y="183"/>
                    <a:pt x="2305" y="205"/>
                  </a:cubicBezTo>
                  <a:cubicBezTo>
                    <a:pt x="2283" y="205"/>
                    <a:pt x="2260" y="205"/>
                    <a:pt x="2237" y="228"/>
                  </a:cubicBezTo>
                  <a:cubicBezTo>
                    <a:pt x="2214" y="251"/>
                    <a:pt x="2168" y="251"/>
                    <a:pt x="2100" y="274"/>
                  </a:cubicBezTo>
                  <a:cubicBezTo>
                    <a:pt x="2054" y="274"/>
                    <a:pt x="2031" y="297"/>
                    <a:pt x="1986" y="297"/>
                  </a:cubicBezTo>
                  <a:lnTo>
                    <a:pt x="1917" y="320"/>
                  </a:lnTo>
                  <a:cubicBezTo>
                    <a:pt x="1895" y="342"/>
                    <a:pt x="1849" y="342"/>
                    <a:pt x="1826" y="342"/>
                  </a:cubicBezTo>
                  <a:cubicBezTo>
                    <a:pt x="1803" y="365"/>
                    <a:pt x="1758" y="365"/>
                    <a:pt x="1735" y="365"/>
                  </a:cubicBezTo>
                  <a:cubicBezTo>
                    <a:pt x="1712" y="388"/>
                    <a:pt x="1666" y="388"/>
                    <a:pt x="1643" y="411"/>
                  </a:cubicBezTo>
                  <a:lnTo>
                    <a:pt x="1598" y="434"/>
                  </a:lnTo>
                  <a:lnTo>
                    <a:pt x="1575" y="434"/>
                  </a:lnTo>
                  <a:cubicBezTo>
                    <a:pt x="1506" y="479"/>
                    <a:pt x="1461" y="502"/>
                    <a:pt x="1392" y="525"/>
                  </a:cubicBezTo>
                  <a:lnTo>
                    <a:pt x="1278" y="525"/>
                  </a:lnTo>
                  <a:cubicBezTo>
                    <a:pt x="1233" y="525"/>
                    <a:pt x="1187" y="502"/>
                    <a:pt x="1141" y="502"/>
                  </a:cubicBezTo>
                  <a:cubicBezTo>
                    <a:pt x="1096" y="479"/>
                    <a:pt x="1027" y="457"/>
                    <a:pt x="982" y="434"/>
                  </a:cubicBezTo>
                  <a:lnTo>
                    <a:pt x="936" y="411"/>
                  </a:lnTo>
                  <a:cubicBezTo>
                    <a:pt x="845" y="365"/>
                    <a:pt x="776" y="342"/>
                    <a:pt x="708" y="297"/>
                  </a:cubicBezTo>
                  <a:cubicBezTo>
                    <a:pt x="685" y="274"/>
                    <a:pt x="662" y="274"/>
                    <a:pt x="639" y="251"/>
                  </a:cubicBezTo>
                  <a:lnTo>
                    <a:pt x="593" y="251"/>
                  </a:lnTo>
                  <a:cubicBezTo>
                    <a:pt x="571" y="228"/>
                    <a:pt x="548" y="205"/>
                    <a:pt x="502" y="183"/>
                  </a:cubicBezTo>
                  <a:cubicBezTo>
                    <a:pt x="457" y="183"/>
                    <a:pt x="411" y="228"/>
                    <a:pt x="411" y="274"/>
                  </a:cubicBezTo>
                  <a:cubicBezTo>
                    <a:pt x="388" y="342"/>
                    <a:pt x="388" y="434"/>
                    <a:pt x="365" y="502"/>
                  </a:cubicBezTo>
                  <a:lnTo>
                    <a:pt x="342" y="616"/>
                  </a:lnTo>
                  <a:cubicBezTo>
                    <a:pt x="342" y="639"/>
                    <a:pt x="342" y="685"/>
                    <a:pt x="320" y="730"/>
                  </a:cubicBezTo>
                  <a:lnTo>
                    <a:pt x="320" y="822"/>
                  </a:lnTo>
                  <a:cubicBezTo>
                    <a:pt x="297" y="867"/>
                    <a:pt x="297" y="913"/>
                    <a:pt x="274" y="959"/>
                  </a:cubicBezTo>
                  <a:cubicBezTo>
                    <a:pt x="274" y="1050"/>
                    <a:pt x="251" y="1119"/>
                    <a:pt x="251" y="1210"/>
                  </a:cubicBezTo>
                  <a:lnTo>
                    <a:pt x="228" y="1370"/>
                  </a:lnTo>
                  <a:cubicBezTo>
                    <a:pt x="205" y="1461"/>
                    <a:pt x="205" y="1575"/>
                    <a:pt x="183" y="1666"/>
                  </a:cubicBezTo>
                  <a:cubicBezTo>
                    <a:pt x="183" y="1758"/>
                    <a:pt x="183" y="1826"/>
                    <a:pt x="160" y="1895"/>
                  </a:cubicBezTo>
                  <a:cubicBezTo>
                    <a:pt x="160" y="1940"/>
                    <a:pt x="160" y="1986"/>
                    <a:pt x="137" y="2032"/>
                  </a:cubicBezTo>
                  <a:cubicBezTo>
                    <a:pt x="137" y="2054"/>
                    <a:pt x="137" y="2100"/>
                    <a:pt x="137" y="2146"/>
                  </a:cubicBezTo>
                  <a:cubicBezTo>
                    <a:pt x="114" y="2168"/>
                    <a:pt x="114" y="2214"/>
                    <a:pt x="114" y="2237"/>
                  </a:cubicBezTo>
                  <a:cubicBezTo>
                    <a:pt x="114" y="2283"/>
                    <a:pt x="91" y="2305"/>
                    <a:pt x="91" y="2351"/>
                  </a:cubicBezTo>
                  <a:cubicBezTo>
                    <a:pt x="91" y="2420"/>
                    <a:pt x="68" y="2511"/>
                    <a:pt x="68" y="2579"/>
                  </a:cubicBezTo>
                  <a:lnTo>
                    <a:pt x="68" y="2671"/>
                  </a:lnTo>
                  <a:cubicBezTo>
                    <a:pt x="46" y="2716"/>
                    <a:pt x="46" y="2762"/>
                    <a:pt x="46" y="2830"/>
                  </a:cubicBezTo>
                  <a:cubicBezTo>
                    <a:pt x="46" y="2876"/>
                    <a:pt x="23" y="2945"/>
                    <a:pt x="23" y="3013"/>
                  </a:cubicBezTo>
                  <a:lnTo>
                    <a:pt x="23" y="3036"/>
                  </a:lnTo>
                  <a:cubicBezTo>
                    <a:pt x="23" y="3081"/>
                    <a:pt x="0" y="3150"/>
                    <a:pt x="23" y="3196"/>
                  </a:cubicBezTo>
                  <a:cubicBezTo>
                    <a:pt x="46" y="3264"/>
                    <a:pt x="114" y="3287"/>
                    <a:pt x="183" y="3287"/>
                  </a:cubicBezTo>
                  <a:lnTo>
                    <a:pt x="297" y="3287"/>
                  </a:lnTo>
                  <a:cubicBezTo>
                    <a:pt x="342" y="3287"/>
                    <a:pt x="411" y="3264"/>
                    <a:pt x="479" y="3264"/>
                  </a:cubicBezTo>
                  <a:cubicBezTo>
                    <a:pt x="525" y="3241"/>
                    <a:pt x="548" y="3241"/>
                    <a:pt x="593" y="3241"/>
                  </a:cubicBezTo>
                  <a:cubicBezTo>
                    <a:pt x="639" y="3218"/>
                    <a:pt x="685" y="3218"/>
                    <a:pt x="730" y="3218"/>
                  </a:cubicBezTo>
                  <a:lnTo>
                    <a:pt x="753" y="3196"/>
                  </a:lnTo>
                  <a:lnTo>
                    <a:pt x="776" y="3196"/>
                  </a:lnTo>
                  <a:cubicBezTo>
                    <a:pt x="867" y="3173"/>
                    <a:pt x="959" y="3173"/>
                    <a:pt x="1050" y="3150"/>
                  </a:cubicBezTo>
                  <a:lnTo>
                    <a:pt x="1141" y="3150"/>
                  </a:lnTo>
                  <a:cubicBezTo>
                    <a:pt x="1210" y="3127"/>
                    <a:pt x="1255" y="3127"/>
                    <a:pt x="1324" y="3127"/>
                  </a:cubicBezTo>
                  <a:lnTo>
                    <a:pt x="1506" y="3127"/>
                  </a:lnTo>
                  <a:cubicBezTo>
                    <a:pt x="1621" y="3127"/>
                    <a:pt x="1735" y="3104"/>
                    <a:pt x="1849" y="3104"/>
                  </a:cubicBezTo>
                  <a:cubicBezTo>
                    <a:pt x="1895" y="3081"/>
                    <a:pt x="1963" y="3081"/>
                    <a:pt x="2031" y="3059"/>
                  </a:cubicBezTo>
                  <a:cubicBezTo>
                    <a:pt x="2054" y="3059"/>
                    <a:pt x="2054" y="3036"/>
                    <a:pt x="2077" y="3036"/>
                  </a:cubicBezTo>
                  <a:lnTo>
                    <a:pt x="2100" y="3036"/>
                  </a:lnTo>
                  <a:cubicBezTo>
                    <a:pt x="2146" y="3013"/>
                    <a:pt x="2191" y="2990"/>
                    <a:pt x="2214" y="2945"/>
                  </a:cubicBezTo>
                  <a:lnTo>
                    <a:pt x="2374" y="2945"/>
                  </a:lnTo>
                  <a:cubicBezTo>
                    <a:pt x="2420" y="2945"/>
                    <a:pt x="2465" y="2922"/>
                    <a:pt x="2511" y="2876"/>
                  </a:cubicBezTo>
                  <a:cubicBezTo>
                    <a:pt x="2556" y="2853"/>
                    <a:pt x="2556" y="2785"/>
                    <a:pt x="2579" y="2716"/>
                  </a:cubicBezTo>
                  <a:cubicBezTo>
                    <a:pt x="2602" y="2602"/>
                    <a:pt x="2602" y="2511"/>
                    <a:pt x="2625" y="2397"/>
                  </a:cubicBezTo>
                  <a:lnTo>
                    <a:pt x="2625" y="2283"/>
                  </a:lnTo>
                  <a:cubicBezTo>
                    <a:pt x="2625" y="2237"/>
                    <a:pt x="2625" y="2191"/>
                    <a:pt x="2648" y="2146"/>
                  </a:cubicBezTo>
                  <a:lnTo>
                    <a:pt x="2648" y="2054"/>
                  </a:lnTo>
                  <a:lnTo>
                    <a:pt x="2671" y="1986"/>
                  </a:lnTo>
                  <a:cubicBezTo>
                    <a:pt x="2671" y="1940"/>
                    <a:pt x="2671" y="1895"/>
                    <a:pt x="2693" y="1849"/>
                  </a:cubicBezTo>
                  <a:cubicBezTo>
                    <a:pt x="2693" y="1803"/>
                    <a:pt x="2693" y="1780"/>
                    <a:pt x="2693" y="1735"/>
                  </a:cubicBezTo>
                  <a:cubicBezTo>
                    <a:pt x="2716" y="1712"/>
                    <a:pt x="2716" y="1666"/>
                    <a:pt x="2716" y="1621"/>
                  </a:cubicBezTo>
                  <a:cubicBezTo>
                    <a:pt x="2716" y="1575"/>
                    <a:pt x="2739" y="1552"/>
                    <a:pt x="2739" y="1507"/>
                  </a:cubicBezTo>
                  <a:cubicBezTo>
                    <a:pt x="2739" y="1484"/>
                    <a:pt x="2739" y="1438"/>
                    <a:pt x="2739" y="1392"/>
                  </a:cubicBezTo>
                  <a:cubicBezTo>
                    <a:pt x="2762" y="1278"/>
                    <a:pt x="2785" y="1141"/>
                    <a:pt x="2808" y="1004"/>
                  </a:cubicBezTo>
                  <a:lnTo>
                    <a:pt x="2830" y="959"/>
                  </a:lnTo>
                  <a:cubicBezTo>
                    <a:pt x="2830" y="867"/>
                    <a:pt x="2853" y="799"/>
                    <a:pt x="2853" y="730"/>
                  </a:cubicBezTo>
                  <a:cubicBezTo>
                    <a:pt x="2876" y="685"/>
                    <a:pt x="2876" y="639"/>
                    <a:pt x="2876" y="594"/>
                  </a:cubicBezTo>
                  <a:cubicBezTo>
                    <a:pt x="2899" y="571"/>
                    <a:pt x="2899" y="525"/>
                    <a:pt x="2899" y="479"/>
                  </a:cubicBezTo>
                  <a:cubicBezTo>
                    <a:pt x="2922" y="388"/>
                    <a:pt x="2944" y="297"/>
                    <a:pt x="2944" y="183"/>
                  </a:cubicBezTo>
                  <a:lnTo>
                    <a:pt x="2944" y="160"/>
                  </a:lnTo>
                  <a:lnTo>
                    <a:pt x="2944" y="137"/>
                  </a:lnTo>
                  <a:cubicBezTo>
                    <a:pt x="2944" y="137"/>
                    <a:pt x="2944" y="137"/>
                    <a:pt x="2944" y="114"/>
                  </a:cubicBezTo>
                  <a:cubicBezTo>
                    <a:pt x="2944" y="91"/>
                    <a:pt x="2944" y="46"/>
                    <a:pt x="2899" y="23"/>
                  </a:cubicBezTo>
                  <a:cubicBezTo>
                    <a:pt x="2876" y="23"/>
                    <a:pt x="2853" y="0"/>
                    <a:pt x="283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 name="Google Shape;9820;p58"/>
            <p:cNvSpPr/>
            <p:nvPr/>
          </p:nvSpPr>
          <p:spPr>
            <a:xfrm>
              <a:off x="5842019" y="2919048"/>
              <a:ext cx="29062" cy="143050"/>
            </a:xfrm>
            <a:custGeom>
              <a:avLst/>
              <a:gdLst/>
              <a:ahLst/>
              <a:cxnLst/>
              <a:rect l="l" t="t" r="r" b="b"/>
              <a:pathLst>
                <a:path w="617" h="3037" extrusionOk="0">
                  <a:moveTo>
                    <a:pt x="549" y="0"/>
                  </a:moveTo>
                  <a:cubicBezTo>
                    <a:pt x="503" y="0"/>
                    <a:pt x="480" y="46"/>
                    <a:pt x="457" y="69"/>
                  </a:cubicBezTo>
                  <a:cubicBezTo>
                    <a:pt x="457" y="137"/>
                    <a:pt x="434" y="229"/>
                    <a:pt x="412" y="297"/>
                  </a:cubicBezTo>
                  <a:cubicBezTo>
                    <a:pt x="389" y="366"/>
                    <a:pt x="389" y="457"/>
                    <a:pt x="366" y="525"/>
                  </a:cubicBezTo>
                  <a:cubicBezTo>
                    <a:pt x="343" y="685"/>
                    <a:pt x="297" y="845"/>
                    <a:pt x="275" y="1005"/>
                  </a:cubicBezTo>
                  <a:cubicBezTo>
                    <a:pt x="252" y="1073"/>
                    <a:pt x="229" y="1164"/>
                    <a:pt x="229" y="1233"/>
                  </a:cubicBezTo>
                  <a:cubicBezTo>
                    <a:pt x="206" y="1301"/>
                    <a:pt x="206" y="1393"/>
                    <a:pt x="206" y="1461"/>
                  </a:cubicBezTo>
                  <a:cubicBezTo>
                    <a:pt x="183" y="1552"/>
                    <a:pt x="183" y="1621"/>
                    <a:pt x="160" y="1689"/>
                  </a:cubicBezTo>
                  <a:cubicBezTo>
                    <a:pt x="138" y="1758"/>
                    <a:pt x="138" y="1849"/>
                    <a:pt x="115" y="1918"/>
                  </a:cubicBezTo>
                  <a:cubicBezTo>
                    <a:pt x="115" y="2077"/>
                    <a:pt x="69" y="2260"/>
                    <a:pt x="69" y="2420"/>
                  </a:cubicBezTo>
                  <a:cubicBezTo>
                    <a:pt x="46" y="2511"/>
                    <a:pt x="46" y="2580"/>
                    <a:pt x="24" y="2671"/>
                  </a:cubicBezTo>
                  <a:cubicBezTo>
                    <a:pt x="24" y="2717"/>
                    <a:pt x="24" y="2762"/>
                    <a:pt x="24" y="2808"/>
                  </a:cubicBezTo>
                  <a:cubicBezTo>
                    <a:pt x="24" y="2853"/>
                    <a:pt x="1" y="2899"/>
                    <a:pt x="24" y="2922"/>
                  </a:cubicBezTo>
                  <a:cubicBezTo>
                    <a:pt x="24" y="2990"/>
                    <a:pt x="46" y="3013"/>
                    <a:pt x="92" y="3036"/>
                  </a:cubicBezTo>
                  <a:cubicBezTo>
                    <a:pt x="138" y="3036"/>
                    <a:pt x="206" y="3013"/>
                    <a:pt x="229" y="2968"/>
                  </a:cubicBezTo>
                  <a:cubicBezTo>
                    <a:pt x="252" y="2899"/>
                    <a:pt x="252" y="2831"/>
                    <a:pt x="275" y="2762"/>
                  </a:cubicBezTo>
                  <a:cubicBezTo>
                    <a:pt x="275" y="2694"/>
                    <a:pt x="297" y="2625"/>
                    <a:pt x="297" y="2557"/>
                  </a:cubicBezTo>
                  <a:cubicBezTo>
                    <a:pt x="297" y="2465"/>
                    <a:pt x="320" y="2397"/>
                    <a:pt x="320" y="2328"/>
                  </a:cubicBezTo>
                  <a:cubicBezTo>
                    <a:pt x="343" y="2260"/>
                    <a:pt x="343" y="2192"/>
                    <a:pt x="366" y="2123"/>
                  </a:cubicBezTo>
                  <a:cubicBezTo>
                    <a:pt x="366" y="2032"/>
                    <a:pt x="366" y="1963"/>
                    <a:pt x="389" y="1895"/>
                  </a:cubicBezTo>
                  <a:cubicBezTo>
                    <a:pt x="389" y="1804"/>
                    <a:pt x="389" y="1735"/>
                    <a:pt x="412" y="1667"/>
                  </a:cubicBezTo>
                  <a:cubicBezTo>
                    <a:pt x="434" y="1507"/>
                    <a:pt x="434" y="1347"/>
                    <a:pt x="457" y="1187"/>
                  </a:cubicBezTo>
                  <a:cubicBezTo>
                    <a:pt x="457" y="1096"/>
                    <a:pt x="480" y="1005"/>
                    <a:pt x="480" y="913"/>
                  </a:cubicBezTo>
                  <a:cubicBezTo>
                    <a:pt x="503" y="822"/>
                    <a:pt x="503" y="731"/>
                    <a:pt x="526" y="639"/>
                  </a:cubicBezTo>
                  <a:cubicBezTo>
                    <a:pt x="526" y="548"/>
                    <a:pt x="549" y="457"/>
                    <a:pt x="549" y="366"/>
                  </a:cubicBezTo>
                  <a:cubicBezTo>
                    <a:pt x="571" y="274"/>
                    <a:pt x="594" y="183"/>
                    <a:pt x="617" y="92"/>
                  </a:cubicBezTo>
                  <a:cubicBezTo>
                    <a:pt x="617" y="69"/>
                    <a:pt x="594" y="23"/>
                    <a:pt x="54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 name="Google Shape;9821;p58"/>
            <p:cNvSpPr/>
            <p:nvPr/>
          </p:nvSpPr>
          <p:spPr>
            <a:xfrm>
              <a:off x="5473236" y="2805056"/>
              <a:ext cx="419354" cy="138764"/>
            </a:xfrm>
            <a:custGeom>
              <a:avLst/>
              <a:gdLst/>
              <a:ahLst/>
              <a:cxnLst/>
              <a:rect l="l" t="t" r="r" b="b"/>
              <a:pathLst>
                <a:path w="8903" h="2946" extrusionOk="0">
                  <a:moveTo>
                    <a:pt x="2704" y="1033"/>
                  </a:moveTo>
                  <a:lnTo>
                    <a:pt x="2740" y="1051"/>
                  </a:lnTo>
                  <a:cubicBezTo>
                    <a:pt x="2730" y="1042"/>
                    <a:pt x="2717" y="1036"/>
                    <a:pt x="2704" y="1033"/>
                  </a:cubicBezTo>
                  <a:close/>
                  <a:moveTo>
                    <a:pt x="115" y="1"/>
                  </a:moveTo>
                  <a:cubicBezTo>
                    <a:pt x="69" y="1"/>
                    <a:pt x="46" y="24"/>
                    <a:pt x="23" y="46"/>
                  </a:cubicBezTo>
                  <a:cubicBezTo>
                    <a:pt x="1" y="92"/>
                    <a:pt x="23" y="161"/>
                    <a:pt x="69" y="183"/>
                  </a:cubicBezTo>
                  <a:cubicBezTo>
                    <a:pt x="206" y="229"/>
                    <a:pt x="366" y="275"/>
                    <a:pt x="503" y="320"/>
                  </a:cubicBezTo>
                  <a:cubicBezTo>
                    <a:pt x="640" y="366"/>
                    <a:pt x="777" y="412"/>
                    <a:pt x="936" y="480"/>
                  </a:cubicBezTo>
                  <a:cubicBezTo>
                    <a:pt x="1073" y="526"/>
                    <a:pt x="1210" y="571"/>
                    <a:pt x="1347" y="617"/>
                  </a:cubicBezTo>
                  <a:cubicBezTo>
                    <a:pt x="1484" y="663"/>
                    <a:pt x="1621" y="708"/>
                    <a:pt x="1758" y="754"/>
                  </a:cubicBezTo>
                  <a:cubicBezTo>
                    <a:pt x="1918" y="800"/>
                    <a:pt x="2055" y="845"/>
                    <a:pt x="2215" y="891"/>
                  </a:cubicBezTo>
                  <a:cubicBezTo>
                    <a:pt x="2352" y="937"/>
                    <a:pt x="2511" y="982"/>
                    <a:pt x="2671" y="1028"/>
                  </a:cubicBezTo>
                  <a:lnTo>
                    <a:pt x="2648" y="1028"/>
                  </a:lnTo>
                  <a:cubicBezTo>
                    <a:pt x="2662" y="1028"/>
                    <a:pt x="2683" y="1028"/>
                    <a:pt x="2704" y="1033"/>
                  </a:cubicBezTo>
                  <a:lnTo>
                    <a:pt x="2704" y="1033"/>
                  </a:lnTo>
                  <a:lnTo>
                    <a:pt x="2694" y="1028"/>
                  </a:lnTo>
                  <a:lnTo>
                    <a:pt x="2694" y="1028"/>
                  </a:lnTo>
                  <a:cubicBezTo>
                    <a:pt x="2854" y="1074"/>
                    <a:pt x="2991" y="1119"/>
                    <a:pt x="3151" y="1165"/>
                  </a:cubicBezTo>
                  <a:cubicBezTo>
                    <a:pt x="3287" y="1211"/>
                    <a:pt x="3447" y="1256"/>
                    <a:pt x="3584" y="1302"/>
                  </a:cubicBezTo>
                  <a:cubicBezTo>
                    <a:pt x="3676" y="1325"/>
                    <a:pt x="3744" y="1348"/>
                    <a:pt x="3812" y="1370"/>
                  </a:cubicBezTo>
                  <a:cubicBezTo>
                    <a:pt x="3904" y="1393"/>
                    <a:pt x="3972" y="1416"/>
                    <a:pt x="4064" y="1462"/>
                  </a:cubicBezTo>
                  <a:cubicBezTo>
                    <a:pt x="4200" y="1507"/>
                    <a:pt x="4360" y="1553"/>
                    <a:pt x="4520" y="1599"/>
                  </a:cubicBezTo>
                  <a:cubicBezTo>
                    <a:pt x="4680" y="1644"/>
                    <a:pt x="4817" y="1690"/>
                    <a:pt x="4977" y="1736"/>
                  </a:cubicBezTo>
                  <a:cubicBezTo>
                    <a:pt x="5136" y="1781"/>
                    <a:pt x="5296" y="1827"/>
                    <a:pt x="5433" y="1895"/>
                  </a:cubicBezTo>
                  <a:cubicBezTo>
                    <a:pt x="5593" y="1941"/>
                    <a:pt x="5753" y="1987"/>
                    <a:pt x="5890" y="2032"/>
                  </a:cubicBezTo>
                  <a:cubicBezTo>
                    <a:pt x="6049" y="2101"/>
                    <a:pt x="6209" y="2146"/>
                    <a:pt x="6369" y="2192"/>
                  </a:cubicBezTo>
                  <a:cubicBezTo>
                    <a:pt x="6666" y="2283"/>
                    <a:pt x="6962" y="2375"/>
                    <a:pt x="7259" y="2466"/>
                  </a:cubicBezTo>
                  <a:cubicBezTo>
                    <a:pt x="7579" y="2580"/>
                    <a:pt x="7898" y="2671"/>
                    <a:pt x="8218" y="2786"/>
                  </a:cubicBezTo>
                  <a:cubicBezTo>
                    <a:pt x="8286" y="2808"/>
                    <a:pt x="8378" y="2831"/>
                    <a:pt x="8446" y="2854"/>
                  </a:cubicBezTo>
                  <a:cubicBezTo>
                    <a:pt x="8492" y="2877"/>
                    <a:pt x="8537" y="2877"/>
                    <a:pt x="8583" y="2900"/>
                  </a:cubicBezTo>
                  <a:cubicBezTo>
                    <a:pt x="8583" y="2900"/>
                    <a:pt x="8606" y="2900"/>
                    <a:pt x="8629" y="2922"/>
                  </a:cubicBezTo>
                  <a:cubicBezTo>
                    <a:pt x="8651" y="2922"/>
                    <a:pt x="8674" y="2945"/>
                    <a:pt x="8720" y="2945"/>
                  </a:cubicBezTo>
                  <a:cubicBezTo>
                    <a:pt x="8743" y="2945"/>
                    <a:pt x="8766" y="2945"/>
                    <a:pt x="8788" y="2922"/>
                  </a:cubicBezTo>
                  <a:cubicBezTo>
                    <a:pt x="8811" y="2922"/>
                    <a:pt x="8834" y="2900"/>
                    <a:pt x="8857" y="2877"/>
                  </a:cubicBezTo>
                  <a:cubicBezTo>
                    <a:pt x="8903" y="2831"/>
                    <a:pt x="8903" y="2740"/>
                    <a:pt x="8857" y="2694"/>
                  </a:cubicBezTo>
                  <a:cubicBezTo>
                    <a:pt x="8834" y="2649"/>
                    <a:pt x="8766" y="2626"/>
                    <a:pt x="8720" y="2603"/>
                  </a:cubicBezTo>
                  <a:cubicBezTo>
                    <a:pt x="8697" y="2603"/>
                    <a:pt x="8674" y="2580"/>
                    <a:pt x="8651" y="2580"/>
                  </a:cubicBezTo>
                  <a:cubicBezTo>
                    <a:pt x="8583" y="2557"/>
                    <a:pt x="8537" y="2534"/>
                    <a:pt x="8492" y="2512"/>
                  </a:cubicBezTo>
                  <a:cubicBezTo>
                    <a:pt x="8378" y="2466"/>
                    <a:pt x="8286" y="2420"/>
                    <a:pt x="8172" y="2397"/>
                  </a:cubicBezTo>
                  <a:cubicBezTo>
                    <a:pt x="8058" y="2352"/>
                    <a:pt x="7967" y="2329"/>
                    <a:pt x="7853" y="2306"/>
                  </a:cubicBezTo>
                  <a:cubicBezTo>
                    <a:pt x="7761" y="2283"/>
                    <a:pt x="7670" y="2261"/>
                    <a:pt x="7579" y="2238"/>
                  </a:cubicBezTo>
                  <a:cubicBezTo>
                    <a:pt x="7373" y="2169"/>
                    <a:pt x="7145" y="2101"/>
                    <a:pt x="6940" y="2032"/>
                  </a:cubicBezTo>
                  <a:cubicBezTo>
                    <a:pt x="6780" y="1987"/>
                    <a:pt x="6643" y="1941"/>
                    <a:pt x="6483" y="1895"/>
                  </a:cubicBezTo>
                  <a:cubicBezTo>
                    <a:pt x="6346" y="1850"/>
                    <a:pt x="6186" y="1804"/>
                    <a:pt x="6027" y="1736"/>
                  </a:cubicBezTo>
                  <a:cubicBezTo>
                    <a:pt x="5867" y="1690"/>
                    <a:pt x="5707" y="1644"/>
                    <a:pt x="5570" y="1599"/>
                  </a:cubicBezTo>
                  <a:cubicBezTo>
                    <a:pt x="5410" y="1530"/>
                    <a:pt x="5250" y="1484"/>
                    <a:pt x="5114" y="1439"/>
                  </a:cubicBezTo>
                  <a:cubicBezTo>
                    <a:pt x="4954" y="1393"/>
                    <a:pt x="4794" y="1348"/>
                    <a:pt x="4634" y="1302"/>
                  </a:cubicBezTo>
                  <a:cubicBezTo>
                    <a:pt x="4497" y="1256"/>
                    <a:pt x="4337" y="1211"/>
                    <a:pt x="4178" y="1165"/>
                  </a:cubicBezTo>
                  <a:cubicBezTo>
                    <a:pt x="4109" y="1142"/>
                    <a:pt x="4018" y="1096"/>
                    <a:pt x="3949" y="1074"/>
                  </a:cubicBezTo>
                  <a:cubicBezTo>
                    <a:pt x="3858" y="1051"/>
                    <a:pt x="3790" y="1028"/>
                    <a:pt x="3721" y="1005"/>
                  </a:cubicBezTo>
                  <a:cubicBezTo>
                    <a:pt x="3561" y="960"/>
                    <a:pt x="3424" y="914"/>
                    <a:pt x="3265" y="868"/>
                  </a:cubicBezTo>
                  <a:cubicBezTo>
                    <a:pt x="3173" y="845"/>
                    <a:pt x="3082" y="823"/>
                    <a:pt x="3014" y="800"/>
                  </a:cubicBezTo>
                  <a:lnTo>
                    <a:pt x="3036" y="800"/>
                  </a:lnTo>
                  <a:cubicBezTo>
                    <a:pt x="2922" y="777"/>
                    <a:pt x="2808" y="731"/>
                    <a:pt x="2694" y="708"/>
                  </a:cubicBezTo>
                  <a:cubicBezTo>
                    <a:pt x="2511" y="663"/>
                    <a:pt x="2306" y="594"/>
                    <a:pt x="2123" y="549"/>
                  </a:cubicBezTo>
                  <a:cubicBezTo>
                    <a:pt x="2009" y="503"/>
                    <a:pt x="1918" y="480"/>
                    <a:pt x="1804" y="457"/>
                  </a:cubicBezTo>
                  <a:cubicBezTo>
                    <a:pt x="1690" y="412"/>
                    <a:pt x="1598" y="389"/>
                    <a:pt x="1484" y="366"/>
                  </a:cubicBezTo>
                  <a:cubicBezTo>
                    <a:pt x="1393" y="343"/>
                    <a:pt x="1302" y="320"/>
                    <a:pt x="1210" y="275"/>
                  </a:cubicBezTo>
                  <a:cubicBezTo>
                    <a:pt x="1119" y="252"/>
                    <a:pt x="1005" y="229"/>
                    <a:pt x="891" y="206"/>
                  </a:cubicBezTo>
                  <a:cubicBezTo>
                    <a:pt x="800" y="183"/>
                    <a:pt x="685" y="161"/>
                    <a:pt x="594" y="138"/>
                  </a:cubicBezTo>
                  <a:cubicBezTo>
                    <a:pt x="480" y="92"/>
                    <a:pt x="389" y="69"/>
                    <a:pt x="297" y="46"/>
                  </a:cubicBezTo>
                  <a:cubicBezTo>
                    <a:pt x="229" y="46"/>
                    <a:pt x="183" y="24"/>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 name="Google Shape;9822;p58"/>
            <p:cNvSpPr/>
            <p:nvPr/>
          </p:nvSpPr>
          <p:spPr>
            <a:xfrm>
              <a:off x="5810835" y="2940527"/>
              <a:ext cx="21573" cy="88506"/>
            </a:xfrm>
            <a:custGeom>
              <a:avLst/>
              <a:gdLst/>
              <a:ahLst/>
              <a:cxnLst/>
              <a:rect l="l" t="t" r="r" b="b"/>
              <a:pathLst>
                <a:path w="458" h="1879" extrusionOk="0">
                  <a:moveTo>
                    <a:pt x="389" y="1"/>
                  </a:moveTo>
                  <a:cubicBezTo>
                    <a:pt x="366" y="1"/>
                    <a:pt x="343" y="24"/>
                    <a:pt x="343" y="46"/>
                  </a:cubicBezTo>
                  <a:cubicBezTo>
                    <a:pt x="343" y="80"/>
                    <a:pt x="343" y="113"/>
                    <a:pt x="343" y="138"/>
                  </a:cubicBezTo>
                  <a:cubicBezTo>
                    <a:pt x="320" y="275"/>
                    <a:pt x="275" y="412"/>
                    <a:pt x="252" y="526"/>
                  </a:cubicBezTo>
                  <a:cubicBezTo>
                    <a:pt x="252" y="594"/>
                    <a:pt x="229" y="663"/>
                    <a:pt x="206" y="731"/>
                  </a:cubicBezTo>
                  <a:cubicBezTo>
                    <a:pt x="206" y="800"/>
                    <a:pt x="183" y="868"/>
                    <a:pt x="161" y="937"/>
                  </a:cubicBezTo>
                  <a:cubicBezTo>
                    <a:pt x="138" y="1074"/>
                    <a:pt x="115" y="1188"/>
                    <a:pt x="92" y="1325"/>
                  </a:cubicBezTo>
                  <a:cubicBezTo>
                    <a:pt x="69" y="1393"/>
                    <a:pt x="46" y="1439"/>
                    <a:pt x="46" y="1507"/>
                  </a:cubicBezTo>
                  <a:cubicBezTo>
                    <a:pt x="46" y="1553"/>
                    <a:pt x="24" y="1576"/>
                    <a:pt x="24" y="1599"/>
                  </a:cubicBezTo>
                  <a:cubicBezTo>
                    <a:pt x="24" y="1644"/>
                    <a:pt x="1" y="1690"/>
                    <a:pt x="1" y="1736"/>
                  </a:cubicBezTo>
                  <a:cubicBezTo>
                    <a:pt x="1" y="1758"/>
                    <a:pt x="1" y="1781"/>
                    <a:pt x="24" y="1804"/>
                  </a:cubicBezTo>
                  <a:cubicBezTo>
                    <a:pt x="46" y="1850"/>
                    <a:pt x="69" y="1872"/>
                    <a:pt x="115" y="1872"/>
                  </a:cubicBezTo>
                  <a:cubicBezTo>
                    <a:pt x="127" y="1877"/>
                    <a:pt x="140" y="1878"/>
                    <a:pt x="153" y="1878"/>
                  </a:cubicBezTo>
                  <a:cubicBezTo>
                    <a:pt x="214" y="1878"/>
                    <a:pt x="279" y="1838"/>
                    <a:pt x="298" y="1781"/>
                  </a:cubicBezTo>
                  <a:cubicBezTo>
                    <a:pt x="298" y="1758"/>
                    <a:pt x="298" y="1713"/>
                    <a:pt x="298" y="1690"/>
                  </a:cubicBezTo>
                  <a:cubicBezTo>
                    <a:pt x="320" y="1644"/>
                    <a:pt x="320" y="1599"/>
                    <a:pt x="320" y="1553"/>
                  </a:cubicBezTo>
                  <a:cubicBezTo>
                    <a:pt x="343" y="1484"/>
                    <a:pt x="343" y="1416"/>
                    <a:pt x="343" y="1348"/>
                  </a:cubicBezTo>
                  <a:cubicBezTo>
                    <a:pt x="366" y="1279"/>
                    <a:pt x="366" y="1211"/>
                    <a:pt x="389" y="1142"/>
                  </a:cubicBezTo>
                  <a:cubicBezTo>
                    <a:pt x="389" y="1074"/>
                    <a:pt x="389" y="982"/>
                    <a:pt x="412" y="914"/>
                  </a:cubicBezTo>
                  <a:cubicBezTo>
                    <a:pt x="412" y="777"/>
                    <a:pt x="412" y="640"/>
                    <a:pt x="434" y="480"/>
                  </a:cubicBezTo>
                  <a:cubicBezTo>
                    <a:pt x="434" y="343"/>
                    <a:pt x="457" y="206"/>
                    <a:pt x="457" y="46"/>
                  </a:cubicBezTo>
                  <a:cubicBezTo>
                    <a:pt x="457" y="24"/>
                    <a:pt x="434" y="1"/>
                    <a:pt x="412"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 name="Google Shape;9823;p58"/>
            <p:cNvSpPr/>
            <p:nvPr/>
          </p:nvSpPr>
          <p:spPr>
            <a:xfrm>
              <a:off x="5750636" y="2794316"/>
              <a:ext cx="362360" cy="50588"/>
            </a:xfrm>
            <a:custGeom>
              <a:avLst/>
              <a:gdLst/>
              <a:ahLst/>
              <a:cxnLst/>
              <a:rect l="l" t="t" r="r" b="b"/>
              <a:pathLst>
                <a:path w="7693" h="1074" extrusionOk="0">
                  <a:moveTo>
                    <a:pt x="115" y="1"/>
                  </a:moveTo>
                  <a:cubicBezTo>
                    <a:pt x="92" y="1"/>
                    <a:pt x="69" y="23"/>
                    <a:pt x="69" y="23"/>
                  </a:cubicBezTo>
                  <a:cubicBezTo>
                    <a:pt x="23" y="46"/>
                    <a:pt x="23" y="69"/>
                    <a:pt x="1" y="92"/>
                  </a:cubicBezTo>
                  <a:cubicBezTo>
                    <a:pt x="1" y="138"/>
                    <a:pt x="1" y="160"/>
                    <a:pt x="23" y="183"/>
                  </a:cubicBezTo>
                  <a:cubicBezTo>
                    <a:pt x="46" y="206"/>
                    <a:pt x="69" y="229"/>
                    <a:pt x="115" y="229"/>
                  </a:cubicBezTo>
                  <a:cubicBezTo>
                    <a:pt x="138" y="252"/>
                    <a:pt x="183" y="252"/>
                    <a:pt x="229" y="274"/>
                  </a:cubicBezTo>
                  <a:cubicBezTo>
                    <a:pt x="252" y="274"/>
                    <a:pt x="297" y="274"/>
                    <a:pt x="343" y="297"/>
                  </a:cubicBezTo>
                  <a:cubicBezTo>
                    <a:pt x="411" y="297"/>
                    <a:pt x="480" y="320"/>
                    <a:pt x="548" y="320"/>
                  </a:cubicBezTo>
                  <a:cubicBezTo>
                    <a:pt x="685" y="343"/>
                    <a:pt x="822" y="366"/>
                    <a:pt x="982" y="389"/>
                  </a:cubicBezTo>
                  <a:cubicBezTo>
                    <a:pt x="1256" y="434"/>
                    <a:pt x="1553" y="457"/>
                    <a:pt x="1849" y="503"/>
                  </a:cubicBezTo>
                  <a:cubicBezTo>
                    <a:pt x="1918" y="503"/>
                    <a:pt x="1986" y="526"/>
                    <a:pt x="2055" y="526"/>
                  </a:cubicBezTo>
                  <a:cubicBezTo>
                    <a:pt x="2123" y="548"/>
                    <a:pt x="2192" y="548"/>
                    <a:pt x="2260" y="571"/>
                  </a:cubicBezTo>
                  <a:cubicBezTo>
                    <a:pt x="2329" y="571"/>
                    <a:pt x="2397" y="594"/>
                    <a:pt x="2443" y="594"/>
                  </a:cubicBezTo>
                  <a:cubicBezTo>
                    <a:pt x="2534" y="617"/>
                    <a:pt x="2603" y="617"/>
                    <a:pt x="2694" y="617"/>
                  </a:cubicBezTo>
                  <a:cubicBezTo>
                    <a:pt x="2831" y="640"/>
                    <a:pt x="2968" y="663"/>
                    <a:pt x="3105" y="685"/>
                  </a:cubicBezTo>
                  <a:cubicBezTo>
                    <a:pt x="3265" y="685"/>
                    <a:pt x="3402" y="731"/>
                    <a:pt x="3561" y="754"/>
                  </a:cubicBezTo>
                  <a:cubicBezTo>
                    <a:pt x="3835" y="799"/>
                    <a:pt x="4109" y="822"/>
                    <a:pt x="4406" y="868"/>
                  </a:cubicBezTo>
                  <a:cubicBezTo>
                    <a:pt x="4543" y="891"/>
                    <a:pt x="4680" y="891"/>
                    <a:pt x="4817" y="914"/>
                  </a:cubicBezTo>
                  <a:cubicBezTo>
                    <a:pt x="4976" y="914"/>
                    <a:pt x="5113" y="936"/>
                    <a:pt x="5250" y="959"/>
                  </a:cubicBezTo>
                  <a:cubicBezTo>
                    <a:pt x="5387" y="959"/>
                    <a:pt x="5547" y="982"/>
                    <a:pt x="5684" y="1005"/>
                  </a:cubicBezTo>
                  <a:cubicBezTo>
                    <a:pt x="5844" y="1005"/>
                    <a:pt x="5981" y="1028"/>
                    <a:pt x="6141" y="1051"/>
                  </a:cubicBezTo>
                  <a:cubicBezTo>
                    <a:pt x="6278" y="1051"/>
                    <a:pt x="6437" y="1073"/>
                    <a:pt x="6574" y="1073"/>
                  </a:cubicBezTo>
                  <a:lnTo>
                    <a:pt x="7510" y="1073"/>
                  </a:lnTo>
                  <a:cubicBezTo>
                    <a:pt x="7533" y="1051"/>
                    <a:pt x="7556" y="1051"/>
                    <a:pt x="7579" y="1051"/>
                  </a:cubicBezTo>
                  <a:cubicBezTo>
                    <a:pt x="7601" y="1051"/>
                    <a:pt x="7624" y="1028"/>
                    <a:pt x="7624" y="1028"/>
                  </a:cubicBezTo>
                  <a:cubicBezTo>
                    <a:pt x="7647" y="1005"/>
                    <a:pt x="7670" y="982"/>
                    <a:pt x="7670" y="959"/>
                  </a:cubicBezTo>
                  <a:cubicBezTo>
                    <a:pt x="7693" y="936"/>
                    <a:pt x="7693" y="891"/>
                    <a:pt x="7693" y="845"/>
                  </a:cubicBezTo>
                  <a:cubicBezTo>
                    <a:pt x="7670" y="799"/>
                    <a:pt x="7624" y="777"/>
                    <a:pt x="7579" y="754"/>
                  </a:cubicBezTo>
                  <a:lnTo>
                    <a:pt x="7419" y="754"/>
                  </a:lnTo>
                  <a:cubicBezTo>
                    <a:pt x="7373" y="731"/>
                    <a:pt x="7327" y="731"/>
                    <a:pt x="7282" y="731"/>
                  </a:cubicBezTo>
                  <a:cubicBezTo>
                    <a:pt x="7213" y="731"/>
                    <a:pt x="7122" y="708"/>
                    <a:pt x="7054" y="708"/>
                  </a:cubicBezTo>
                  <a:cubicBezTo>
                    <a:pt x="6894" y="708"/>
                    <a:pt x="6734" y="685"/>
                    <a:pt x="6574" y="685"/>
                  </a:cubicBezTo>
                  <a:cubicBezTo>
                    <a:pt x="6414" y="663"/>
                    <a:pt x="6255" y="663"/>
                    <a:pt x="6072" y="640"/>
                  </a:cubicBezTo>
                  <a:cubicBezTo>
                    <a:pt x="6004" y="640"/>
                    <a:pt x="5935" y="617"/>
                    <a:pt x="5844" y="617"/>
                  </a:cubicBezTo>
                  <a:cubicBezTo>
                    <a:pt x="5775" y="594"/>
                    <a:pt x="5684" y="594"/>
                    <a:pt x="5616" y="571"/>
                  </a:cubicBezTo>
                  <a:cubicBezTo>
                    <a:pt x="5296" y="548"/>
                    <a:pt x="4999" y="480"/>
                    <a:pt x="4680" y="480"/>
                  </a:cubicBezTo>
                  <a:cubicBezTo>
                    <a:pt x="4520" y="480"/>
                    <a:pt x="4360" y="457"/>
                    <a:pt x="4200" y="457"/>
                  </a:cubicBezTo>
                  <a:cubicBezTo>
                    <a:pt x="4041" y="434"/>
                    <a:pt x="3904" y="434"/>
                    <a:pt x="3744" y="411"/>
                  </a:cubicBezTo>
                  <a:cubicBezTo>
                    <a:pt x="3721" y="411"/>
                    <a:pt x="3675" y="411"/>
                    <a:pt x="3675" y="434"/>
                  </a:cubicBezTo>
                  <a:cubicBezTo>
                    <a:pt x="3630" y="434"/>
                    <a:pt x="3584" y="434"/>
                    <a:pt x="3538" y="411"/>
                  </a:cubicBezTo>
                  <a:cubicBezTo>
                    <a:pt x="3447" y="411"/>
                    <a:pt x="3379" y="389"/>
                    <a:pt x="3310" y="389"/>
                  </a:cubicBezTo>
                  <a:cubicBezTo>
                    <a:pt x="3242" y="366"/>
                    <a:pt x="3173" y="366"/>
                    <a:pt x="3082" y="343"/>
                  </a:cubicBezTo>
                  <a:cubicBezTo>
                    <a:pt x="3014" y="343"/>
                    <a:pt x="2945" y="343"/>
                    <a:pt x="2877" y="320"/>
                  </a:cubicBezTo>
                  <a:cubicBezTo>
                    <a:pt x="2808" y="320"/>
                    <a:pt x="2740" y="297"/>
                    <a:pt x="2671" y="297"/>
                  </a:cubicBezTo>
                  <a:cubicBezTo>
                    <a:pt x="2534" y="297"/>
                    <a:pt x="2374" y="274"/>
                    <a:pt x="2237" y="252"/>
                  </a:cubicBezTo>
                  <a:cubicBezTo>
                    <a:pt x="2100" y="229"/>
                    <a:pt x="1964" y="206"/>
                    <a:pt x="1827" y="183"/>
                  </a:cubicBezTo>
                  <a:cubicBezTo>
                    <a:pt x="1758" y="160"/>
                    <a:pt x="1690" y="160"/>
                    <a:pt x="1621" y="160"/>
                  </a:cubicBezTo>
                  <a:cubicBezTo>
                    <a:pt x="1530" y="138"/>
                    <a:pt x="1461" y="138"/>
                    <a:pt x="1393" y="138"/>
                  </a:cubicBezTo>
                  <a:cubicBezTo>
                    <a:pt x="1302" y="115"/>
                    <a:pt x="1187" y="115"/>
                    <a:pt x="1096" y="115"/>
                  </a:cubicBezTo>
                  <a:cubicBezTo>
                    <a:pt x="982" y="92"/>
                    <a:pt x="868" y="92"/>
                    <a:pt x="754" y="92"/>
                  </a:cubicBezTo>
                  <a:cubicBezTo>
                    <a:pt x="662" y="69"/>
                    <a:pt x="571" y="69"/>
                    <a:pt x="480" y="69"/>
                  </a:cubicBezTo>
                  <a:cubicBezTo>
                    <a:pt x="411" y="69"/>
                    <a:pt x="366" y="46"/>
                    <a:pt x="320" y="46"/>
                  </a:cubicBezTo>
                  <a:cubicBezTo>
                    <a:pt x="252" y="46"/>
                    <a:pt x="206" y="23"/>
                    <a:pt x="138"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 name="Google Shape;9824;p58"/>
            <p:cNvSpPr/>
            <p:nvPr/>
          </p:nvSpPr>
          <p:spPr>
            <a:xfrm>
              <a:off x="5495799" y="2759930"/>
              <a:ext cx="363443" cy="117238"/>
            </a:xfrm>
            <a:custGeom>
              <a:avLst/>
              <a:gdLst/>
              <a:ahLst/>
              <a:cxnLst/>
              <a:rect l="l" t="t" r="r" b="b"/>
              <a:pathLst>
                <a:path w="7716" h="2489" extrusionOk="0">
                  <a:moveTo>
                    <a:pt x="4118" y="1410"/>
                  </a:moveTo>
                  <a:cubicBezTo>
                    <a:pt x="4124" y="1415"/>
                    <a:pt x="4132" y="1415"/>
                    <a:pt x="4132" y="1415"/>
                  </a:cubicBezTo>
                  <a:cubicBezTo>
                    <a:pt x="4127" y="1414"/>
                    <a:pt x="4122" y="1412"/>
                    <a:pt x="4118" y="1410"/>
                  </a:cubicBezTo>
                  <a:close/>
                  <a:moveTo>
                    <a:pt x="4944" y="1656"/>
                  </a:moveTo>
                  <a:cubicBezTo>
                    <a:pt x="4955" y="1666"/>
                    <a:pt x="4960" y="1666"/>
                    <a:pt x="4977" y="1666"/>
                  </a:cubicBezTo>
                  <a:cubicBezTo>
                    <a:pt x="4966" y="1663"/>
                    <a:pt x="4955" y="1660"/>
                    <a:pt x="4944" y="1656"/>
                  </a:cubicBezTo>
                  <a:close/>
                  <a:moveTo>
                    <a:pt x="6734" y="1940"/>
                  </a:moveTo>
                  <a:cubicBezTo>
                    <a:pt x="6745" y="1943"/>
                    <a:pt x="6756" y="1946"/>
                    <a:pt x="6766" y="1949"/>
                  </a:cubicBezTo>
                  <a:lnTo>
                    <a:pt x="6766" y="1949"/>
                  </a:lnTo>
                  <a:cubicBezTo>
                    <a:pt x="6756" y="1940"/>
                    <a:pt x="6751" y="1940"/>
                    <a:pt x="6734" y="1940"/>
                  </a:cubicBezTo>
                  <a:close/>
                  <a:moveTo>
                    <a:pt x="47" y="0"/>
                  </a:moveTo>
                  <a:cubicBezTo>
                    <a:pt x="24" y="0"/>
                    <a:pt x="1" y="0"/>
                    <a:pt x="1" y="23"/>
                  </a:cubicBezTo>
                  <a:cubicBezTo>
                    <a:pt x="1" y="46"/>
                    <a:pt x="1" y="69"/>
                    <a:pt x="24" y="69"/>
                  </a:cubicBezTo>
                  <a:cubicBezTo>
                    <a:pt x="92" y="91"/>
                    <a:pt x="138" y="114"/>
                    <a:pt x="184" y="114"/>
                  </a:cubicBezTo>
                  <a:lnTo>
                    <a:pt x="206" y="114"/>
                  </a:lnTo>
                  <a:cubicBezTo>
                    <a:pt x="298" y="160"/>
                    <a:pt x="389" y="183"/>
                    <a:pt x="480" y="206"/>
                  </a:cubicBezTo>
                  <a:cubicBezTo>
                    <a:pt x="549" y="228"/>
                    <a:pt x="640" y="251"/>
                    <a:pt x="709" y="297"/>
                  </a:cubicBezTo>
                  <a:cubicBezTo>
                    <a:pt x="777" y="320"/>
                    <a:pt x="846" y="343"/>
                    <a:pt x="914" y="365"/>
                  </a:cubicBezTo>
                  <a:cubicBezTo>
                    <a:pt x="1074" y="411"/>
                    <a:pt x="1211" y="480"/>
                    <a:pt x="1370" y="525"/>
                  </a:cubicBezTo>
                  <a:cubicBezTo>
                    <a:pt x="1530" y="571"/>
                    <a:pt x="1667" y="639"/>
                    <a:pt x="1827" y="685"/>
                  </a:cubicBezTo>
                  <a:cubicBezTo>
                    <a:pt x="1964" y="731"/>
                    <a:pt x="2124" y="776"/>
                    <a:pt x="2261" y="845"/>
                  </a:cubicBezTo>
                  <a:cubicBezTo>
                    <a:pt x="2398" y="890"/>
                    <a:pt x="2557" y="936"/>
                    <a:pt x="2694" y="959"/>
                  </a:cubicBezTo>
                  <a:cubicBezTo>
                    <a:pt x="2831" y="1004"/>
                    <a:pt x="2968" y="1050"/>
                    <a:pt x="3105" y="1096"/>
                  </a:cubicBezTo>
                  <a:cubicBezTo>
                    <a:pt x="3105" y="1087"/>
                    <a:pt x="3102" y="1081"/>
                    <a:pt x="3097" y="1078"/>
                  </a:cubicBezTo>
                  <a:lnTo>
                    <a:pt x="3097" y="1078"/>
                  </a:lnTo>
                  <a:cubicBezTo>
                    <a:pt x="3161" y="1099"/>
                    <a:pt x="3224" y="1120"/>
                    <a:pt x="3288" y="1141"/>
                  </a:cubicBezTo>
                  <a:cubicBezTo>
                    <a:pt x="3356" y="1164"/>
                    <a:pt x="3448" y="1187"/>
                    <a:pt x="3516" y="1210"/>
                  </a:cubicBezTo>
                  <a:lnTo>
                    <a:pt x="3470" y="1210"/>
                  </a:lnTo>
                  <a:cubicBezTo>
                    <a:pt x="3516" y="1210"/>
                    <a:pt x="3562" y="1233"/>
                    <a:pt x="3607" y="1233"/>
                  </a:cubicBezTo>
                  <a:cubicBezTo>
                    <a:pt x="3607" y="1256"/>
                    <a:pt x="3607" y="1256"/>
                    <a:pt x="3630" y="1256"/>
                  </a:cubicBezTo>
                  <a:lnTo>
                    <a:pt x="3607" y="1256"/>
                  </a:lnTo>
                  <a:cubicBezTo>
                    <a:pt x="3721" y="1278"/>
                    <a:pt x="3813" y="1324"/>
                    <a:pt x="3927" y="1347"/>
                  </a:cubicBezTo>
                  <a:cubicBezTo>
                    <a:pt x="3990" y="1368"/>
                    <a:pt x="4054" y="1389"/>
                    <a:pt x="4118" y="1410"/>
                  </a:cubicBezTo>
                  <a:lnTo>
                    <a:pt x="4118" y="1410"/>
                  </a:lnTo>
                  <a:cubicBezTo>
                    <a:pt x="4113" y="1407"/>
                    <a:pt x="4110" y="1402"/>
                    <a:pt x="4110" y="1393"/>
                  </a:cubicBezTo>
                  <a:lnTo>
                    <a:pt x="4110" y="1393"/>
                  </a:lnTo>
                  <a:cubicBezTo>
                    <a:pt x="4373" y="1480"/>
                    <a:pt x="4659" y="1568"/>
                    <a:pt x="4944" y="1656"/>
                  </a:cubicBezTo>
                  <a:lnTo>
                    <a:pt x="4944" y="1656"/>
                  </a:lnTo>
                  <a:cubicBezTo>
                    <a:pt x="4941" y="1653"/>
                    <a:pt x="4937" y="1649"/>
                    <a:pt x="4931" y="1644"/>
                  </a:cubicBezTo>
                  <a:lnTo>
                    <a:pt x="4931" y="1644"/>
                  </a:lnTo>
                  <a:cubicBezTo>
                    <a:pt x="5114" y="1712"/>
                    <a:pt x="5296" y="1781"/>
                    <a:pt x="5479" y="1826"/>
                  </a:cubicBezTo>
                  <a:cubicBezTo>
                    <a:pt x="5639" y="1872"/>
                    <a:pt x="5799" y="1918"/>
                    <a:pt x="5936" y="1986"/>
                  </a:cubicBezTo>
                  <a:cubicBezTo>
                    <a:pt x="6095" y="2032"/>
                    <a:pt x="6278" y="2100"/>
                    <a:pt x="6438" y="2146"/>
                  </a:cubicBezTo>
                  <a:cubicBezTo>
                    <a:pt x="6597" y="2214"/>
                    <a:pt x="6757" y="2260"/>
                    <a:pt x="6917" y="2306"/>
                  </a:cubicBezTo>
                  <a:cubicBezTo>
                    <a:pt x="7054" y="2351"/>
                    <a:pt x="7214" y="2397"/>
                    <a:pt x="7351" y="2442"/>
                  </a:cubicBezTo>
                  <a:cubicBezTo>
                    <a:pt x="7419" y="2465"/>
                    <a:pt x="7465" y="2465"/>
                    <a:pt x="7510" y="2488"/>
                  </a:cubicBezTo>
                  <a:cubicBezTo>
                    <a:pt x="7579" y="2488"/>
                    <a:pt x="7647" y="2465"/>
                    <a:pt x="7670" y="2397"/>
                  </a:cubicBezTo>
                  <a:cubicBezTo>
                    <a:pt x="7716" y="2328"/>
                    <a:pt x="7670" y="2214"/>
                    <a:pt x="7602" y="2191"/>
                  </a:cubicBezTo>
                  <a:cubicBezTo>
                    <a:pt x="7533" y="2169"/>
                    <a:pt x="7442" y="2146"/>
                    <a:pt x="7374" y="2123"/>
                  </a:cubicBezTo>
                  <a:cubicBezTo>
                    <a:pt x="7305" y="2100"/>
                    <a:pt x="7237" y="2077"/>
                    <a:pt x="7168" y="2054"/>
                  </a:cubicBezTo>
                  <a:cubicBezTo>
                    <a:pt x="7040" y="2033"/>
                    <a:pt x="6912" y="1992"/>
                    <a:pt x="6766" y="1949"/>
                  </a:cubicBezTo>
                  <a:lnTo>
                    <a:pt x="6766" y="1949"/>
                  </a:lnTo>
                  <a:cubicBezTo>
                    <a:pt x="6770" y="1953"/>
                    <a:pt x="6774" y="1957"/>
                    <a:pt x="6780" y="1963"/>
                  </a:cubicBezTo>
                  <a:cubicBezTo>
                    <a:pt x="6552" y="1872"/>
                    <a:pt x="6346" y="1803"/>
                    <a:pt x="6118" y="1735"/>
                  </a:cubicBezTo>
                  <a:cubicBezTo>
                    <a:pt x="6004" y="1689"/>
                    <a:pt x="5890" y="1666"/>
                    <a:pt x="5776" y="1621"/>
                  </a:cubicBezTo>
                  <a:cubicBezTo>
                    <a:pt x="5662" y="1598"/>
                    <a:pt x="5548" y="1552"/>
                    <a:pt x="5433" y="1529"/>
                  </a:cubicBezTo>
                  <a:lnTo>
                    <a:pt x="5456" y="1529"/>
                  </a:lnTo>
                  <a:cubicBezTo>
                    <a:pt x="5296" y="1484"/>
                    <a:pt x="5137" y="1438"/>
                    <a:pt x="4977" y="1393"/>
                  </a:cubicBezTo>
                  <a:cubicBezTo>
                    <a:pt x="4817" y="1347"/>
                    <a:pt x="4657" y="1301"/>
                    <a:pt x="4498" y="1256"/>
                  </a:cubicBezTo>
                  <a:cubicBezTo>
                    <a:pt x="4338" y="1210"/>
                    <a:pt x="4178" y="1164"/>
                    <a:pt x="4018" y="1119"/>
                  </a:cubicBezTo>
                  <a:cubicBezTo>
                    <a:pt x="3881" y="1073"/>
                    <a:pt x="3721" y="1027"/>
                    <a:pt x="3562" y="982"/>
                  </a:cubicBezTo>
                  <a:cubicBezTo>
                    <a:pt x="3402" y="936"/>
                    <a:pt x="3265" y="890"/>
                    <a:pt x="3105" y="845"/>
                  </a:cubicBezTo>
                  <a:cubicBezTo>
                    <a:pt x="2945" y="799"/>
                    <a:pt x="2808" y="776"/>
                    <a:pt x="2649" y="731"/>
                  </a:cubicBezTo>
                  <a:cubicBezTo>
                    <a:pt x="2489" y="685"/>
                    <a:pt x="2352" y="662"/>
                    <a:pt x="2192" y="616"/>
                  </a:cubicBezTo>
                  <a:cubicBezTo>
                    <a:pt x="2055" y="571"/>
                    <a:pt x="1895" y="525"/>
                    <a:pt x="1759" y="480"/>
                  </a:cubicBezTo>
                  <a:cubicBezTo>
                    <a:pt x="1644" y="457"/>
                    <a:pt x="1553" y="434"/>
                    <a:pt x="1462" y="388"/>
                  </a:cubicBezTo>
                  <a:cubicBezTo>
                    <a:pt x="1370" y="365"/>
                    <a:pt x="1256" y="343"/>
                    <a:pt x="1165" y="320"/>
                  </a:cubicBezTo>
                  <a:cubicBezTo>
                    <a:pt x="982" y="274"/>
                    <a:pt x="777" y="228"/>
                    <a:pt x="594" y="160"/>
                  </a:cubicBezTo>
                  <a:lnTo>
                    <a:pt x="617" y="160"/>
                  </a:lnTo>
                  <a:cubicBezTo>
                    <a:pt x="480" y="137"/>
                    <a:pt x="366" y="91"/>
                    <a:pt x="252" y="46"/>
                  </a:cubicBezTo>
                  <a:cubicBezTo>
                    <a:pt x="184" y="46"/>
                    <a:pt x="115" y="23"/>
                    <a:pt x="4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 name="Google Shape;9825;p58"/>
            <p:cNvSpPr/>
            <p:nvPr/>
          </p:nvSpPr>
          <p:spPr>
            <a:xfrm>
              <a:off x="5881822" y="2873875"/>
              <a:ext cx="11870" cy="10786"/>
            </a:xfrm>
            <a:custGeom>
              <a:avLst/>
              <a:gdLst/>
              <a:ahLst/>
              <a:cxnLst/>
              <a:rect l="l" t="t" r="r" b="b"/>
              <a:pathLst>
                <a:path w="252" h="229" extrusionOk="0">
                  <a:moveTo>
                    <a:pt x="114" y="1"/>
                  </a:moveTo>
                  <a:cubicBezTo>
                    <a:pt x="46" y="1"/>
                    <a:pt x="0" y="69"/>
                    <a:pt x="0" y="115"/>
                  </a:cubicBezTo>
                  <a:cubicBezTo>
                    <a:pt x="0" y="160"/>
                    <a:pt x="23" y="183"/>
                    <a:pt x="46" y="206"/>
                  </a:cubicBezTo>
                  <a:cubicBezTo>
                    <a:pt x="69" y="229"/>
                    <a:pt x="92" y="229"/>
                    <a:pt x="137" y="229"/>
                  </a:cubicBezTo>
                  <a:cubicBezTo>
                    <a:pt x="206" y="229"/>
                    <a:pt x="251" y="160"/>
                    <a:pt x="229" y="115"/>
                  </a:cubicBezTo>
                  <a:cubicBezTo>
                    <a:pt x="229" y="69"/>
                    <a:pt x="229" y="46"/>
                    <a:pt x="206" y="23"/>
                  </a:cubicBezTo>
                  <a:cubicBezTo>
                    <a:pt x="183" y="1"/>
                    <a:pt x="137" y="1"/>
                    <a:pt x="114" y="1"/>
                  </a:cubicBezTo>
                  <a:close/>
                </a:path>
              </a:pathLst>
            </a:custGeom>
            <a:solidFill>
              <a:srgbClr val="3E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 name="Google Shape;9826;p58"/>
            <p:cNvSpPr/>
            <p:nvPr/>
          </p:nvSpPr>
          <p:spPr>
            <a:xfrm>
              <a:off x="5790439" y="2823332"/>
              <a:ext cx="152706" cy="60009"/>
            </a:xfrm>
            <a:custGeom>
              <a:avLst/>
              <a:gdLst/>
              <a:ahLst/>
              <a:cxnLst/>
              <a:rect l="l" t="t" r="r" b="b"/>
              <a:pathLst>
                <a:path w="3242" h="1274" extrusionOk="0">
                  <a:moveTo>
                    <a:pt x="1415" y="457"/>
                  </a:moveTo>
                  <a:cubicBezTo>
                    <a:pt x="1423" y="459"/>
                    <a:pt x="1430" y="462"/>
                    <a:pt x="1437" y="464"/>
                  </a:cubicBezTo>
                  <a:lnTo>
                    <a:pt x="1437" y="464"/>
                  </a:lnTo>
                  <a:cubicBezTo>
                    <a:pt x="1435" y="457"/>
                    <a:pt x="1430" y="457"/>
                    <a:pt x="1415" y="457"/>
                  </a:cubicBezTo>
                  <a:close/>
                  <a:moveTo>
                    <a:pt x="2054" y="663"/>
                  </a:moveTo>
                  <a:lnTo>
                    <a:pt x="2054" y="663"/>
                  </a:lnTo>
                  <a:cubicBezTo>
                    <a:pt x="2058" y="664"/>
                    <a:pt x="2062" y="665"/>
                    <a:pt x="2066" y="666"/>
                  </a:cubicBezTo>
                  <a:lnTo>
                    <a:pt x="2066" y="666"/>
                  </a:lnTo>
                  <a:cubicBezTo>
                    <a:pt x="2060" y="663"/>
                    <a:pt x="2054" y="663"/>
                    <a:pt x="2054" y="663"/>
                  </a:cubicBezTo>
                  <a:close/>
                  <a:moveTo>
                    <a:pt x="46" y="1"/>
                  </a:moveTo>
                  <a:cubicBezTo>
                    <a:pt x="46" y="1"/>
                    <a:pt x="23" y="1"/>
                    <a:pt x="23" y="24"/>
                  </a:cubicBezTo>
                  <a:cubicBezTo>
                    <a:pt x="0" y="47"/>
                    <a:pt x="23" y="69"/>
                    <a:pt x="23" y="69"/>
                  </a:cubicBezTo>
                  <a:lnTo>
                    <a:pt x="160" y="138"/>
                  </a:lnTo>
                  <a:cubicBezTo>
                    <a:pt x="183" y="161"/>
                    <a:pt x="228" y="161"/>
                    <a:pt x="274" y="183"/>
                  </a:cubicBezTo>
                  <a:cubicBezTo>
                    <a:pt x="342" y="206"/>
                    <a:pt x="411" y="252"/>
                    <a:pt x="479" y="275"/>
                  </a:cubicBezTo>
                  <a:cubicBezTo>
                    <a:pt x="639" y="320"/>
                    <a:pt x="799" y="389"/>
                    <a:pt x="936" y="435"/>
                  </a:cubicBezTo>
                  <a:cubicBezTo>
                    <a:pt x="1096" y="503"/>
                    <a:pt x="1255" y="572"/>
                    <a:pt x="1415" y="640"/>
                  </a:cubicBezTo>
                  <a:cubicBezTo>
                    <a:pt x="1552" y="686"/>
                    <a:pt x="1712" y="754"/>
                    <a:pt x="1872" y="823"/>
                  </a:cubicBezTo>
                  <a:cubicBezTo>
                    <a:pt x="2077" y="891"/>
                    <a:pt x="2283" y="982"/>
                    <a:pt x="2488" y="1051"/>
                  </a:cubicBezTo>
                  <a:cubicBezTo>
                    <a:pt x="2579" y="1096"/>
                    <a:pt x="2671" y="1119"/>
                    <a:pt x="2762" y="1142"/>
                  </a:cubicBezTo>
                  <a:cubicBezTo>
                    <a:pt x="2808" y="1165"/>
                    <a:pt x="2853" y="1188"/>
                    <a:pt x="2922" y="1211"/>
                  </a:cubicBezTo>
                  <a:cubicBezTo>
                    <a:pt x="2922" y="1211"/>
                    <a:pt x="2945" y="1211"/>
                    <a:pt x="2967" y="1233"/>
                  </a:cubicBezTo>
                  <a:cubicBezTo>
                    <a:pt x="3013" y="1233"/>
                    <a:pt x="3036" y="1256"/>
                    <a:pt x="3082" y="1256"/>
                  </a:cubicBezTo>
                  <a:cubicBezTo>
                    <a:pt x="3093" y="1268"/>
                    <a:pt x="3104" y="1273"/>
                    <a:pt x="3116" y="1273"/>
                  </a:cubicBezTo>
                  <a:cubicBezTo>
                    <a:pt x="3127" y="1273"/>
                    <a:pt x="3139" y="1268"/>
                    <a:pt x="3150" y="1256"/>
                  </a:cubicBezTo>
                  <a:cubicBezTo>
                    <a:pt x="3196" y="1256"/>
                    <a:pt x="3218" y="1211"/>
                    <a:pt x="3241" y="1188"/>
                  </a:cubicBezTo>
                  <a:cubicBezTo>
                    <a:pt x="3241" y="1142"/>
                    <a:pt x="3241" y="1119"/>
                    <a:pt x="3241" y="1074"/>
                  </a:cubicBezTo>
                  <a:cubicBezTo>
                    <a:pt x="3218" y="1028"/>
                    <a:pt x="3196" y="1005"/>
                    <a:pt x="3173" y="1005"/>
                  </a:cubicBezTo>
                  <a:cubicBezTo>
                    <a:pt x="3104" y="960"/>
                    <a:pt x="3059" y="960"/>
                    <a:pt x="3013" y="937"/>
                  </a:cubicBezTo>
                  <a:cubicBezTo>
                    <a:pt x="2967" y="937"/>
                    <a:pt x="2922" y="914"/>
                    <a:pt x="2876" y="914"/>
                  </a:cubicBezTo>
                  <a:cubicBezTo>
                    <a:pt x="2785" y="868"/>
                    <a:pt x="2693" y="845"/>
                    <a:pt x="2625" y="823"/>
                  </a:cubicBezTo>
                  <a:cubicBezTo>
                    <a:pt x="2511" y="800"/>
                    <a:pt x="2420" y="777"/>
                    <a:pt x="2328" y="754"/>
                  </a:cubicBezTo>
                  <a:cubicBezTo>
                    <a:pt x="2241" y="732"/>
                    <a:pt x="2154" y="690"/>
                    <a:pt x="2066" y="666"/>
                  </a:cubicBezTo>
                  <a:lnTo>
                    <a:pt x="2066" y="666"/>
                  </a:lnTo>
                  <a:cubicBezTo>
                    <a:pt x="2072" y="669"/>
                    <a:pt x="2077" y="675"/>
                    <a:pt x="2077" y="686"/>
                  </a:cubicBezTo>
                  <a:cubicBezTo>
                    <a:pt x="2032" y="663"/>
                    <a:pt x="1963" y="640"/>
                    <a:pt x="1895" y="617"/>
                  </a:cubicBezTo>
                  <a:cubicBezTo>
                    <a:pt x="1742" y="574"/>
                    <a:pt x="1590" y="509"/>
                    <a:pt x="1437" y="464"/>
                  </a:cubicBezTo>
                  <a:lnTo>
                    <a:pt x="1437" y="464"/>
                  </a:lnTo>
                  <a:cubicBezTo>
                    <a:pt x="1438" y="467"/>
                    <a:pt x="1438" y="472"/>
                    <a:pt x="1438" y="480"/>
                  </a:cubicBezTo>
                  <a:cubicBezTo>
                    <a:pt x="1278" y="412"/>
                    <a:pt x="1119" y="366"/>
                    <a:pt x="959" y="320"/>
                  </a:cubicBezTo>
                  <a:cubicBezTo>
                    <a:pt x="822" y="275"/>
                    <a:pt x="662" y="229"/>
                    <a:pt x="525" y="183"/>
                  </a:cubicBezTo>
                  <a:cubicBezTo>
                    <a:pt x="457" y="161"/>
                    <a:pt x="388" y="138"/>
                    <a:pt x="320" y="115"/>
                  </a:cubicBezTo>
                  <a:cubicBezTo>
                    <a:pt x="274" y="92"/>
                    <a:pt x="228" y="69"/>
                    <a:pt x="206" y="69"/>
                  </a:cubicBezTo>
                  <a:cubicBezTo>
                    <a:pt x="160" y="47"/>
                    <a:pt x="114" y="24"/>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 name="Google Shape;9827;p58"/>
            <p:cNvSpPr/>
            <p:nvPr/>
          </p:nvSpPr>
          <p:spPr>
            <a:xfrm>
              <a:off x="6120501" y="2938407"/>
              <a:ext cx="35515" cy="64389"/>
            </a:xfrm>
            <a:custGeom>
              <a:avLst/>
              <a:gdLst/>
              <a:ahLst/>
              <a:cxnLst/>
              <a:rect l="l" t="t" r="r" b="b"/>
              <a:pathLst>
                <a:path w="754" h="1367" extrusionOk="0">
                  <a:moveTo>
                    <a:pt x="115" y="0"/>
                  </a:moveTo>
                  <a:cubicBezTo>
                    <a:pt x="69" y="0"/>
                    <a:pt x="46" y="23"/>
                    <a:pt x="23" y="46"/>
                  </a:cubicBezTo>
                  <a:cubicBezTo>
                    <a:pt x="0" y="114"/>
                    <a:pt x="0" y="183"/>
                    <a:pt x="69" y="206"/>
                  </a:cubicBezTo>
                  <a:cubicBezTo>
                    <a:pt x="69" y="206"/>
                    <a:pt x="92" y="228"/>
                    <a:pt x="92" y="228"/>
                  </a:cubicBezTo>
                  <a:cubicBezTo>
                    <a:pt x="115" y="228"/>
                    <a:pt x="115" y="251"/>
                    <a:pt x="115" y="251"/>
                  </a:cubicBezTo>
                  <a:cubicBezTo>
                    <a:pt x="137" y="297"/>
                    <a:pt x="160" y="320"/>
                    <a:pt x="183" y="365"/>
                  </a:cubicBezTo>
                  <a:cubicBezTo>
                    <a:pt x="229" y="480"/>
                    <a:pt x="252" y="571"/>
                    <a:pt x="274" y="662"/>
                  </a:cubicBezTo>
                  <a:cubicBezTo>
                    <a:pt x="274" y="731"/>
                    <a:pt x="274" y="799"/>
                    <a:pt x="274" y="868"/>
                  </a:cubicBezTo>
                  <a:cubicBezTo>
                    <a:pt x="274" y="913"/>
                    <a:pt x="252" y="936"/>
                    <a:pt x="252" y="959"/>
                  </a:cubicBezTo>
                  <a:cubicBezTo>
                    <a:pt x="252" y="982"/>
                    <a:pt x="229" y="1004"/>
                    <a:pt x="229" y="1027"/>
                  </a:cubicBezTo>
                  <a:cubicBezTo>
                    <a:pt x="206" y="1050"/>
                    <a:pt x="206" y="1096"/>
                    <a:pt x="183" y="1119"/>
                  </a:cubicBezTo>
                  <a:cubicBezTo>
                    <a:pt x="183" y="1119"/>
                    <a:pt x="183" y="1141"/>
                    <a:pt x="183" y="1141"/>
                  </a:cubicBezTo>
                  <a:cubicBezTo>
                    <a:pt x="160" y="1164"/>
                    <a:pt x="137" y="1210"/>
                    <a:pt x="137" y="1233"/>
                  </a:cubicBezTo>
                  <a:cubicBezTo>
                    <a:pt x="137" y="1310"/>
                    <a:pt x="211" y="1366"/>
                    <a:pt x="279" y="1366"/>
                  </a:cubicBezTo>
                  <a:cubicBezTo>
                    <a:pt x="312" y="1366"/>
                    <a:pt x="344" y="1354"/>
                    <a:pt x="366" y="1324"/>
                  </a:cubicBezTo>
                  <a:cubicBezTo>
                    <a:pt x="389" y="1324"/>
                    <a:pt x="389" y="1301"/>
                    <a:pt x="411" y="1301"/>
                  </a:cubicBezTo>
                  <a:cubicBezTo>
                    <a:pt x="434" y="1256"/>
                    <a:pt x="480" y="1210"/>
                    <a:pt x="503" y="1164"/>
                  </a:cubicBezTo>
                  <a:lnTo>
                    <a:pt x="548" y="1164"/>
                  </a:lnTo>
                  <a:cubicBezTo>
                    <a:pt x="594" y="1141"/>
                    <a:pt x="617" y="1119"/>
                    <a:pt x="640" y="1096"/>
                  </a:cubicBezTo>
                  <a:cubicBezTo>
                    <a:pt x="685" y="1027"/>
                    <a:pt x="708" y="959"/>
                    <a:pt x="731" y="890"/>
                  </a:cubicBezTo>
                  <a:cubicBezTo>
                    <a:pt x="754" y="822"/>
                    <a:pt x="754" y="731"/>
                    <a:pt x="754" y="662"/>
                  </a:cubicBezTo>
                  <a:cubicBezTo>
                    <a:pt x="754" y="571"/>
                    <a:pt x="731" y="502"/>
                    <a:pt x="685" y="411"/>
                  </a:cubicBezTo>
                  <a:cubicBezTo>
                    <a:pt x="662" y="343"/>
                    <a:pt x="640" y="297"/>
                    <a:pt x="594" y="251"/>
                  </a:cubicBezTo>
                  <a:cubicBezTo>
                    <a:pt x="548" y="183"/>
                    <a:pt x="480" y="114"/>
                    <a:pt x="411" y="114"/>
                  </a:cubicBezTo>
                  <a:cubicBezTo>
                    <a:pt x="389" y="114"/>
                    <a:pt x="343" y="137"/>
                    <a:pt x="320" y="137"/>
                  </a:cubicBezTo>
                  <a:cubicBezTo>
                    <a:pt x="320" y="114"/>
                    <a:pt x="297" y="91"/>
                    <a:pt x="274" y="69"/>
                  </a:cubicBezTo>
                  <a:cubicBezTo>
                    <a:pt x="252" y="46"/>
                    <a:pt x="206" y="23"/>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 name="Google Shape;9828;p58"/>
            <p:cNvSpPr/>
            <p:nvPr/>
          </p:nvSpPr>
          <p:spPr>
            <a:xfrm>
              <a:off x="6134492" y="2996440"/>
              <a:ext cx="34432" cy="100046"/>
            </a:xfrm>
            <a:custGeom>
              <a:avLst/>
              <a:gdLst/>
              <a:ahLst/>
              <a:cxnLst/>
              <a:rect l="l" t="t" r="r" b="b"/>
              <a:pathLst>
                <a:path w="731" h="2124" extrusionOk="0">
                  <a:moveTo>
                    <a:pt x="251" y="1"/>
                  </a:moveTo>
                  <a:cubicBezTo>
                    <a:pt x="206" y="1"/>
                    <a:pt x="160" y="24"/>
                    <a:pt x="137" y="46"/>
                  </a:cubicBezTo>
                  <a:cubicBezTo>
                    <a:pt x="114" y="46"/>
                    <a:pt x="92" y="46"/>
                    <a:pt x="69" y="69"/>
                  </a:cubicBezTo>
                  <a:cubicBezTo>
                    <a:pt x="23" y="92"/>
                    <a:pt x="0" y="138"/>
                    <a:pt x="23" y="183"/>
                  </a:cubicBezTo>
                  <a:cubicBezTo>
                    <a:pt x="46" y="206"/>
                    <a:pt x="46" y="252"/>
                    <a:pt x="69" y="275"/>
                  </a:cubicBezTo>
                  <a:cubicBezTo>
                    <a:pt x="114" y="389"/>
                    <a:pt x="137" y="503"/>
                    <a:pt x="160" y="617"/>
                  </a:cubicBezTo>
                  <a:cubicBezTo>
                    <a:pt x="160" y="640"/>
                    <a:pt x="160" y="663"/>
                    <a:pt x="160" y="708"/>
                  </a:cubicBezTo>
                  <a:cubicBezTo>
                    <a:pt x="160" y="708"/>
                    <a:pt x="183" y="708"/>
                    <a:pt x="183" y="731"/>
                  </a:cubicBezTo>
                  <a:cubicBezTo>
                    <a:pt x="183" y="750"/>
                    <a:pt x="183" y="785"/>
                    <a:pt x="183" y="822"/>
                  </a:cubicBezTo>
                  <a:cubicBezTo>
                    <a:pt x="183" y="891"/>
                    <a:pt x="206" y="959"/>
                    <a:pt x="206" y="1005"/>
                  </a:cubicBezTo>
                  <a:cubicBezTo>
                    <a:pt x="206" y="1096"/>
                    <a:pt x="206" y="1165"/>
                    <a:pt x="206" y="1233"/>
                  </a:cubicBezTo>
                  <a:cubicBezTo>
                    <a:pt x="206" y="1370"/>
                    <a:pt x="206" y="1507"/>
                    <a:pt x="183" y="1644"/>
                  </a:cubicBezTo>
                  <a:cubicBezTo>
                    <a:pt x="183" y="1690"/>
                    <a:pt x="160" y="1758"/>
                    <a:pt x="137" y="1804"/>
                  </a:cubicBezTo>
                  <a:lnTo>
                    <a:pt x="137" y="1804"/>
                  </a:lnTo>
                  <a:cubicBezTo>
                    <a:pt x="122" y="1834"/>
                    <a:pt x="107" y="1865"/>
                    <a:pt x="92" y="1895"/>
                  </a:cubicBezTo>
                  <a:cubicBezTo>
                    <a:pt x="92" y="1895"/>
                    <a:pt x="92" y="1918"/>
                    <a:pt x="92" y="1918"/>
                  </a:cubicBezTo>
                  <a:cubicBezTo>
                    <a:pt x="92" y="1941"/>
                    <a:pt x="69" y="1941"/>
                    <a:pt x="69" y="1964"/>
                  </a:cubicBezTo>
                  <a:cubicBezTo>
                    <a:pt x="69" y="1987"/>
                    <a:pt x="69" y="2009"/>
                    <a:pt x="69" y="2032"/>
                  </a:cubicBezTo>
                  <a:cubicBezTo>
                    <a:pt x="69" y="2055"/>
                    <a:pt x="114" y="2078"/>
                    <a:pt x="137" y="2101"/>
                  </a:cubicBezTo>
                  <a:cubicBezTo>
                    <a:pt x="137" y="2101"/>
                    <a:pt x="160" y="2123"/>
                    <a:pt x="183" y="2123"/>
                  </a:cubicBezTo>
                  <a:cubicBezTo>
                    <a:pt x="228" y="2123"/>
                    <a:pt x="274" y="2078"/>
                    <a:pt x="320" y="2055"/>
                  </a:cubicBezTo>
                  <a:cubicBezTo>
                    <a:pt x="343" y="2032"/>
                    <a:pt x="343" y="2009"/>
                    <a:pt x="365" y="1964"/>
                  </a:cubicBezTo>
                  <a:cubicBezTo>
                    <a:pt x="379" y="1970"/>
                    <a:pt x="394" y="1973"/>
                    <a:pt x="410" y="1973"/>
                  </a:cubicBezTo>
                  <a:cubicBezTo>
                    <a:pt x="449" y="1973"/>
                    <a:pt x="493" y="1957"/>
                    <a:pt x="525" y="1941"/>
                  </a:cubicBezTo>
                  <a:cubicBezTo>
                    <a:pt x="548" y="1895"/>
                    <a:pt x="594" y="1850"/>
                    <a:pt x="616" y="1781"/>
                  </a:cubicBezTo>
                  <a:cubicBezTo>
                    <a:pt x="639" y="1735"/>
                    <a:pt x="639" y="1713"/>
                    <a:pt x="662" y="1644"/>
                  </a:cubicBezTo>
                  <a:cubicBezTo>
                    <a:pt x="685" y="1576"/>
                    <a:pt x="708" y="1484"/>
                    <a:pt x="708" y="1393"/>
                  </a:cubicBezTo>
                  <a:cubicBezTo>
                    <a:pt x="731" y="1325"/>
                    <a:pt x="731" y="1233"/>
                    <a:pt x="731" y="1142"/>
                  </a:cubicBezTo>
                  <a:cubicBezTo>
                    <a:pt x="731" y="1119"/>
                    <a:pt x="708" y="1074"/>
                    <a:pt x="708" y="1051"/>
                  </a:cubicBezTo>
                  <a:cubicBezTo>
                    <a:pt x="708" y="1028"/>
                    <a:pt x="708" y="1005"/>
                    <a:pt x="708" y="982"/>
                  </a:cubicBezTo>
                  <a:cubicBezTo>
                    <a:pt x="708" y="982"/>
                    <a:pt x="708" y="959"/>
                    <a:pt x="708" y="937"/>
                  </a:cubicBezTo>
                  <a:cubicBezTo>
                    <a:pt x="708" y="914"/>
                    <a:pt x="685" y="891"/>
                    <a:pt x="685" y="845"/>
                  </a:cubicBezTo>
                  <a:cubicBezTo>
                    <a:pt x="685" y="777"/>
                    <a:pt x="662" y="685"/>
                    <a:pt x="639" y="617"/>
                  </a:cubicBezTo>
                  <a:cubicBezTo>
                    <a:pt x="616" y="526"/>
                    <a:pt x="594" y="457"/>
                    <a:pt x="571" y="366"/>
                  </a:cubicBezTo>
                  <a:cubicBezTo>
                    <a:pt x="548" y="320"/>
                    <a:pt x="525" y="275"/>
                    <a:pt x="525" y="229"/>
                  </a:cubicBezTo>
                  <a:cubicBezTo>
                    <a:pt x="480" y="161"/>
                    <a:pt x="457" y="92"/>
                    <a:pt x="388" y="46"/>
                  </a:cubicBezTo>
                  <a:cubicBezTo>
                    <a:pt x="343" y="24"/>
                    <a:pt x="320"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 name="Google Shape;9829;p58"/>
            <p:cNvSpPr/>
            <p:nvPr/>
          </p:nvSpPr>
          <p:spPr>
            <a:xfrm>
              <a:off x="6120501" y="3011513"/>
              <a:ext cx="17240" cy="66085"/>
            </a:xfrm>
            <a:custGeom>
              <a:avLst/>
              <a:gdLst/>
              <a:ahLst/>
              <a:cxnLst/>
              <a:rect l="l" t="t" r="r" b="b"/>
              <a:pathLst>
                <a:path w="366" h="1403" extrusionOk="0">
                  <a:moveTo>
                    <a:pt x="160" y="0"/>
                  </a:moveTo>
                  <a:cubicBezTo>
                    <a:pt x="137" y="23"/>
                    <a:pt x="115" y="46"/>
                    <a:pt x="115" y="69"/>
                  </a:cubicBezTo>
                  <a:cubicBezTo>
                    <a:pt x="115" y="92"/>
                    <a:pt x="137" y="114"/>
                    <a:pt x="137" y="137"/>
                  </a:cubicBezTo>
                  <a:cubicBezTo>
                    <a:pt x="137" y="183"/>
                    <a:pt x="137" y="251"/>
                    <a:pt x="137" y="297"/>
                  </a:cubicBezTo>
                  <a:cubicBezTo>
                    <a:pt x="137" y="365"/>
                    <a:pt x="160" y="434"/>
                    <a:pt x="160" y="502"/>
                  </a:cubicBezTo>
                  <a:cubicBezTo>
                    <a:pt x="160" y="548"/>
                    <a:pt x="137" y="617"/>
                    <a:pt x="137" y="685"/>
                  </a:cubicBezTo>
                  <a:cubicBezTo>
                    <a:pt x="137" y="754"/>
                    <a:pt x="137" y="822"/>
                    <a:pt x="115" y="890"/>
                  </a:cubicBezTo>
                  <a:cubicBezTo>
                    <a:pt x="115" y="982"/>
                    <a:pt x="92" y="1073"/>
                    <a:pt x="46" y="1164"/>
                  </a:cubicBezTo>
                  <a:cubicBezTo>
                    <a:pt x="46" y="1187"/>
                    <a:pt x="23" y="1210"/>
                    <a:pt x="23" y="1233"/>
                  </a:cubicBezTo>
                  <a:cubicBezTo>
                    <a:pt x="0" y="1301"/>
                    <a:pt x="46" y="1370"/>
                    <a:pt x="115" y="1393"/>
                  </a:cubicBezTo>
                  <a:cubicBezTo>
                    <a:pt x="128" y="1399"/>
                    <a:pt x="141" y="1402"/>
                    <a:pt x="154" y="1402"/>
                  </a:cubicBezTo>
                  <a:cubicBezTo>
                    <a:pt x="185" y="1402"/>
                    <a:pt x="213" y="1386"/>
                    <a:pt x="229" y="1370"/>
                  </a:cubicBezTo>
                  <a:lnTo>
                    <a:pt x="252" y="1370"/>
                  </a:lnTo>
                  <a:cubicBezTo>
                    <a:pt x="274" y="1347"/>
                    <a:pt x="297" y="1324"/>
                    <a:pt x="297" y="1301"/>
                  </a:cubicBezTo>
                  <a:cubicBezTo>
                    <a:pt x="320" y="1256"/>
                    <a:pt x="320" y="1210"/>
                    <a:pt x="320" y="1164"/>
                  </a:cubicBezTo>
                  <a:cubicBezTo>
                    <a:pt x="343" y="1119"/>
                    <a:pt x="343" y="1050"/>
                    <a:pt x="343" y="1005"/>
                  </a:cubicBezTo>
                  <a:cubicBezTo>
                    <a:pt x="366" y="936"/>
                    <a:pt x="343" y="890"/>
                    <a:pt x="343" y="845"/>
                  </a:cubicBezTo>
                  <a:cubicBezTo>
                    <a:pt x="343" y="776"/>
                    <a:pt x="343" y="731"/>
                    <a:pt x="343" y="662"/>
                  </a:cubicBezTo>
                  <a:cubicBezTo>
                    <a:pt x="320" y="457"/>
                    <a:pt x="252" y="251"/>
                    <a:pt x="229" y="46"/>
                  </a:cubicBezTo>
                  <a:cubicBezTo>
                    <a:pt x="229" y="23"/>
                    <a:pt x="206"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 name="Google Shape;9830;p58"/>
            <p:cNvSpPr/>
            <p:nvPr/>
          </p:nvSpPr>
          <p:spPr>
            <a:xfrm>
              <a:off x="6100058" y="3038362"/>
              <a:ext cx="19406" cy="48468"/>
            </a:xfrm>
            <a:custGeom>
              <a:avLst/>
              <a:gdLst/>
              <a:ahLst/>
              <a:cxnLst/>
              <a:rect l="l" t="t" r="r" b="b"/>
              <a:pathLst>
                <a:path w="412" h="1029" extrusionOk="0">
                  <a:moveTo>
                    <a:pt x="366" y="1"/>
                  </a:moveTo>
                  <a:cubicBezTo>
                    <a:pt x="343" y="1"/>
                    <a:pt x="320" y="1"/>
                    <a:pt x="320" y="47"/>
                  </a:cubicBezTo>
                  <a:cubicBezTo>
                    <a:pt x="320" y="92"/>
                    <a:pt x="320" y="161"/>
                    <a:pt x="320" y="206"/>
                  </a:cubicBezTo>
                  <a:cubicBezTo>
                    <a:pt x="298" y="252"/>
                    <a:pt x="298" y="320"/>
                    <a:pt x="275" y="366"/>
                  </a:cubicBezTo>
                  <a:cubicBezTo>
                    <a:pt x="275" y="412"/>
                    <a:pt x="252" y="457"/>
                    <a:pt x="229" y="503"/>
                  </a:cubicBezTo>
                  <a:cubicBezTo>
                    <a:pt x="206" y="572"/>
                    <a:pt x="161" y="640"/>
                    <a:pt x="138" y="709"/>
                  </a:cubicBezTo>
                  <a:cubicBezTo>
                    <a:pt x="115" y="731"/>
                    <a:pt x="92" y="777"/>
                    <a:pt x="69" y="800"/>
                  </a:cubicBezTo>
                  <a:cubicBezTo>
                    <a:pt x="46" y="823"/>
                    <a:pt x="46" y="845"/>
                    <a:pt x="24" y="891"/>
                  </a:cubicBezTo>
                  <a:cubicBezTo>
                    <a:pt x="1" y="937"/>
                    <a:pt x="1" y="982"/>
                    <a:pt x="46" y="1005"/>
                  </a:cubicBezTo>
                  <a:cubicBezTo>
                    <a:pt x="69" y="1028"/>
                    <a:pt x="115" y="1028"/>
                    <a:pt x="138" y="1028"/>
                  </a:cubicBezTo>
                  <a:cubicBezTo>
                    <a:pt x="161" y="1005"/>
                    <a:pt x="183" y="1005"/>
                    <a:pt x="183" y="982"/>
                  </a:cubicBezTo>
                  <a:cubicBezTo>
                    <a:pt x="229" y="914"/>
                    <a:pt x="252" y="845"/>
                    <a:pt x="275" y="777"/>
                  </a:cubicBezTo>
                  <a:cubicBezTo>
                    <a:pt x="320" y="686"/>
                    <a:pt x="343" y="617"/>
                    <a:pt x="366" y="526"/>
                  </a:cubicBezTo>
                  <a:cubicBezTo>
                    <a:pt x="389" y="457"/>
                    <a:pt x="389" y="366"/>
                    <a:pt x="412" y="298"/>
                  </a:cubicBezTo>
                  <a:cubicBezTo>
                    <a:pt x="412" y="206"/>
                    <a:pt x="412" y="115"/>
                    <a:pt x="412" y="47"/>
                  </a:cubicBezTo>
                  <a:cubicBezTo>
                    <a:pt x="412" y="1"/>
                    <a:pt x="389" y="1"/>
                    <a:pt x="366"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 name="Google Shape;9831;p58"/>
            <p:cNvSpPr/>
            <p:nvPr/>
          </p:nvSpPr>
          <p:spPr>
            <a:xfrm>
              <a:off x="5087260" y="3086785"/>
              <a:ext cx="446202" cy="451572"/>
            </a:xfrm>
            <a:custGeom>
              <a:avLst/>
              <a:gdLst/>
              <a:ahLst/>
              <a:cxnLst/>
              <a:rect l="l" t="t" r="r" b="b"/>
              <a:pathLst>
                <a:path w="9473" h="9587" extrusionOk="0">
                  <a:moveTo>
                    <a:pt x="4520" y="0"/>
                  </a:moveTo>
                  <a:cubicBezTo>
                    <a:pt x="4451" y="23"/>
                    <a:pt x="4360" y="23"/>
                    <a:pt x="4292" y="23"/>
                  </a:cubicBezTo>
                  <a:lnTo>
                    <a:pt x="4018" y="23"/>
                  </a:lnTo>
                  <a:cubicBezTo>
                    <a:pt x="3949" y="46"/>
                    <a:pt x="3881" y="46"/>
                    <a:pt x="3812" y="69"/>
                  </a:cubicBezTo>
                  <a:cubicBezTo>
                    <a:pt x="3744" y="91"/>
                    <a:pt x="3675" y="91"/>
                    <a:pt x="3607" y="114"/>
                  </a:cubicBezTo>
                  <a:cubicBezTo>
                    <a:pt x="3515" y="137"/>
                    <a:pt x="3424" y="183"/>
                    <a:pt x="3356" y="205"/>
                  </a:cubicBezTo>
                  <a:cubicBezTo>
                    <a:pt x="3287" y="251"/>
                    <a:pt x="3219" y="274"/>
                    <a:pt x="3150" y="320"/>
                  </a:cubicBezTo>
                  <a:cubicBezTo>
                    <a:pt x="2990" y="388"/>
                    <a:pt x="2854" y="457"/>
                    <a:pt x="2739" y="525"/>
                  </a:cubicBezTo>
                  <a:lnTo>
                    <a:pt x="2648" y="571"/>
                  </a:lnTo>
                  <a:cubicBezTo>
                    <a:pt x="2625" y="594"/>
                    <a:pt x="2580" y="616"/>
                    <a:pt x="2534" y="639"/>
                  </a:cubicBezTo>
                  <a:cubicBezTo>
                    <a:pt x="2465" y="685"/>
                    <a:pt x="2397" y="708"/>
                    <a:pt x="2329" y="753"/>
                  </a:cubicBezTo>
                  <a:lnTo>
                    <a:pt x="2283" y="776"/>
                  </a:lnTo>
                  <a:cubicBezTo>
                    <a:pt x="2214" y="799"/>
                    <a:pt x="2169" y="822"/>
                    <a:pt x="2100" y="845"/>
                  </a:cubicBezTo>
                  <a:cubicBezTo>
                    <a:pt x="2032" y="890"/>
                    <a:pt x="1963" y="936"/>
                    <a:pt x="1895" y="982"/>
                  </a:cubicBezTo>
                  <a:cubicBezTo>
                    <a:pt x="1781" y="1073"/>
                    <a:pt x="1644" y="1164"/>
                    <a:pt x="1484" y="1278"/>
                  </a:cubicBezTo>
                  <a:cubicBezTo>
                    <a:pt x="1416" y="1347"/>
                    <a:pt x="1370" y="1392"/>
                    <a:pt x="1301" y="1438"/>
                  </a:cubicBezTo>
                  <a:cubicBezTo>
                    <a:pt x="1256" y="1484"/>
                    <a:pt x="1210" y="1529"/>
                    <a:pt x="1142" y="1598"/>
                  </a:cubicBezTo>
                  <a:lnTo>
                    <a:pt x="1119" y="1621"/>
                  </a:lnTo>
                  <a:cubicBezTo>
                    <a:pt x="1027" y="1712"/>
                    <a:pt x="936" y="1826"/>
                    <a:pt x="845" y="1940"/>
                  </a:cubicBezTo>
                  <a:lnTo>
                    <a:pt x="776" y="2009"/>
                  </a:lnTo>
                  <a:lnTo>
                    <a:pt x="731" y="2054"/>
                  </a:lnTo>
                  <a:cubicBezTo>
                    <a:pt x="617" y="2191"/>
                    <a:pt x="503" y="2328"/>
                    <a:pt x="457" y="2488"/>
                  </a:cubicBezTo>
                  <a:cubicBezTo>
                    <a:pt x="457" y="2534"/>
                    <a:pt x="457" y="2579"/>
                    <a:pt x="480" y="2602"/>
                  </a:cubicBezTo>
                  <a:cubicBezTo>
                    <a:pt x="480" y="2625"/>
                    <a:pt x="503" y="2648"/>
                    <a:pt x="503" y="2648"/>
                  </a:cubicBezTo>
                  <a:cubicBezTo>
                    <a:pt x="434" y="2785"/>
                    <a:pt x="388" y="2922"/>
                    <a:pt x="343" y="3013"/>
                  </a:cubicBezTo>
                  <a:cubicBezTo>
                    <a:pt x="320" y="3081"/>
                    <a:pt x="274" y="3150"/>
                    <a:pt x="251" y="3218"/>
                  </a:cubicBezTo>
                  <a:cubicBezTo>
                    <a:pt x="229" y="3310"/>
                    <a:pt x="206" y="3378"/>
                    <a:pt x="206" y="3447"/>
                  </a:cubicBezTo>
                  <a:cubicBezTo>
                    <a:pt x="160" y="3606"/>
                    <a:pt x="137" y="3766"/>
                    <a:pt x="92" y="3926"/>
                  </a:cubicBezTo>
                  <a:cubicBezTo>
                    <a:pt x="69" y="4109"/>
                    <a:pt x="46" y="4268"/>
                    <a:pt x="23" y="4405"/>
                  </a:cubicBezTo>
                  <a:cubicBezTo>
                    <a:pt x="23" y="4474"/>
                    <a:pt x="23" y="4542"/>
                    <a:pt x="0" y="4634"/>
                  </a:cubicBezTo>
                  <a:lnTo>
                    <a:pt x="0" y="4656"/>
                  </a:lnTo>
                  <a:cubicBezTo>
                    <a:pt x="0" y="4748"/>
                    <a:pt x="0" y="4816"/>
                    <a:pt x="0" y="4885"/>
                  </a:cubicBezTo>
                  <a:cubicBezTo>
                    <a:pt x="0" y="5067"/>
                    <a:pt x="0" y="5227"/>
                    <a:pt x="23" y="5387"/>
                  </a:cubicBezTo>
                  <a:cubicBezTo>
                    <a:pt x="46" y="5501"/>
                    <a:pt x="69" y="5638"/>
                    <a:pt x="92" y="5752"/>
                  </a:cubicBezTo>
                  <a:cubicBezTo>
                    <a:pt x="114" y="5866"/>
                    <a:pt x="160" y="5980"/>
                    <a:pt x="206" y="6140"/>
                  </a:cubicBezTo>
                  <a:cubicBezTo>
                    <a:pt x="229" y="6277"/>
                    <a:pt x="274" y="6368"/>
                    <a:pt x="297" y="6460"/>
                  </a:cubicBezTo>
                  <a:cubicBezTo>
                    <a:pt x="343" y="6574"/>
                    <a:pt x="388" y="6688"/>
                    <a:pt x="434" y="6802"/>
                  </a:cubicBezTo>
                  <a:lnTo>
                    <a:pt x="457" y="6848"/>
                  </a:lnTo>
                  <a:lnTo>
                    <a:pt x="457" y="6893"/>
                  </a:lnTo>
                  <a:cubicBezTo>
                    <a:pt x="503" y="7007"/>
                    <a:pt x="548" y="7122"/>
                    <a:pt x="617" y="7236"/>
                  </a:cubicBezTo>
                  <a:cubicBezTo>
                    <a:pt x="685" y="7373"/>
                    <a:pt x="754" y="7487"/>
                    <a:pt x="845" y="7601"/>
                  </a:cubicBezTo>
                  <a:lnTo>
                    <a:pt x="845" y="7624"/>
                  </a:lnTo>
                  <a:cubicBezTo>
                    <a:pt x="959" y="7761"/>
                    <a:pt x="1050" y="7875"/>
                    <a:pt x="1164" y="7989"/>
                  </a:cubicBezTo>
                  <a:cubicBezTo>
                    <a:pt x="1256" y="8080"/>
                    <a:pt x="1347" y="8149"/>
                    <a:pt x="1461" y="8240"/>
                  </a:cubicBezTo>
                  <a:lnTo>
                    <a:pt x="1484" y="8263"/>
                  </a:lnTo>
                  <a:cubicBezTo>
                    <a:pt x="1484" y="8263"/>
                    <a:pt x="1507" y="8286"/>
                    <a:pt x="1507" y="8286"/>
                  </a:cubicBezTo>
                  <a:cubicBezTo>
                    <a:pt x="1507" y="8286"/>
                    <a:pt x="1530" y="8308"/>
                    <a:pt x="1552" y="8308"/>
                  </a:cubicBezTo>
                  <a:lnTo>
                    <a:pt x="1598" y="8354"/>
                  </a:lnTo>
                  <a:cubicBezTo>
                    <a:pt x="1644" y="8400"/>
                    <a:pt x="1667" y="8423"/>
                    <a:pt x="1689" y="8445"/>
                  </a:cubicBezTo>
                  <a:cubicBezTo>
                    <a:pt x="1758" y="8491"/>
                    <a:pt x="1804" y="8537"/>
                    <a:pt x="1872" y="8560"/>
                  </a:cubicBezTo>
                  <a:lnTo>
                    <a:pt x="1940" y="8628"/>
                  </a:lnTo>
                  <a:cubicBezTo>
                    <a:pt x="1986" y="8651"/>
                    <a:pt x="2032" y="8696"/>
                    <a:pt x="2077" y="8719"/>
                  </a:cubicBezTo>
                  <a:cubicBezTo>
                    <a:pt x="2214" y="8811"/>
                    <a:pt x="2351" y="8902"/>
                    <a:pt x="2465" y="8970"/>
                  </a:cubicBezTo>
                  <a:cubicBezTo>
                    <a:pt x="2511" y="8993"/>
                    <a:pt x="2557" y="9016"/>
                    <a:pt x="2580" y="9039"/>
                  </a:cubicBezTo>
                  <a:cubicBezTo>
                    <a:pt x="2671" y="9085"/>
                    <a:pt x="2762" y="9130"/>
                    <a:pt x="2854" y="9176"/>
                  </a:cubicBezTo>
                  <a:cubicBezTo>
                    <a:pt x="2922" y="9221"/>
                    <a:pt x="3013" y="9244"/>
                    <a:pt x="3082" y="9290"/>
                  </a:cubicBezTo>
                  <a:cubicBezTo>
                    <a:pt x="3150" y="9313"/>
                    <a:pt x="3196" y="9336"/>
                    <a:pt x="3242" y="9358"/>
                  </a:cubicBezTo>
                  <a:cubicBezTo>
                    <a:pt x="3310" y="9381"/>
                    <a:pt x="3378" y="9404"/>
                    <a:pt x="3447" y="9427"/>
                  </a:cubicBezTo>
                  <a:cubicBezTo>
                    <a:pt x="3515" y="9450"/>
                    <a:pt x="3607" y="9473"/>
                    <a:pt x="3675" y="9495"/>
                  </a:cubicBezTo>
                  <a:cubicBezTo>
                    <a:pt x="3835" y="9518"/>
                    <a:pt x="3995" y="9541"/>
                    <a:pt x="4177" y="9564"/>
                  </a:cubicBezTo>
                  <a:lnTo>
                    <a:pt x="4292" y="9564"/>
                  </a:lnTo>
                  <a:cubicBezTo>
                    <a:pt x="4337" y="9564"/>
                    <a:pt x="4383" y="9587"/>
                    <a:pt x="4428" y="9587"/>
                  </a:cubicBezTo>
                  <a:lnTo>
                    <a:pt x="4908" y="9587"/>
                  </a:lnTo>
                  <a:cubicBezTo>
                    <a:pt x="5022" y="9587"/>
                    <a:pt x="5113" y="9587"/>
                    <a:pt x="5205" y="9564"/>
                  </a:cubicBezTo>
                  <a:lnTo>
                    <a:pt x="5319" y="9564"/>
                  </a:lnTo>
                  <a:cubicBezTo>
                    <a:pt x="5433" y="9541"/>
                    <a:pt x="5524" y="9541"/>
                    <a:pt x="5638" y="9518"/>
                  </a:cubicBezTo>
                  <a:cubicBezTo>
                    <a:pt x="5661" y="9518"/>
                    <a:pt x="5707" y="9495"/>
                    <a:pt x="5752" y="9495"/>
                  </a:cubicBezTo>
                  <a:cubicBezTo>
                    <a:pt x="5775" y="9473"/>
                    <a:pt x="5798" y="9473"/>
                    <a:pt x="5844" y="9450"/>
                  </a:cubicBezTo>
                  <a:lnTo>
                    <a:pt x="5889" y="9450"/>
                  </a:lnTo>
                  <a:lnTo>
                    <a:pt x="5912" y="9427"/>
                  </a:lnTo>
                  <a:lnTo>
                    <a:pt x="6003" y="9404"/>
                  </a:lnTo>
                  <a:cubicBezTo>
                    <a:pt x="6026" y="9381"/>
                    <a:pt x="6072" y="9381"/>
                    <a:pt x="6095" y="9358"/>
                  </a:cubicBezTo>
                  <a:cubicBezTo>
                    <a:pt x="6163" y="9336"/>
                    <a:pt x="6209" y="9313"/>
                    <a:pt x="6277" y="9290"/>
                  </a:cubicBezTo>
                  <a:lnTo>
                    <a:pt x="6300" y="9290"/>
                  </a:lnTo>
                  <a:cubicBezTo>
                    <a:pt x="6346" y="9267"/>
                    <a:pt x="6414" y="9244"/>
                    <a:pt x="6483" y="9199"/>
                  </a:cubicBezTo>
                  <a:cubicBezTo>
                    <a:pt x="6551" y="9176"/>
                    <a:pt x="6620" y="9130"/>
                    <a:pt x="6665" y="9107"/>
                  </a:cubicBezTo>
                  <a:cubicBezTo>
                    <a:pt x="6734" y="9062"/>
                    <a:pt x="6802" y="9039"/>
                    <a:pt x="6871" y="8993"/>
                  </a:cubicBezTo>
                  <a:lnTo>
                    <a:pt x="6894" y="8993"/>
                  </a:lnTo>
                  <a:cubicBezTo>
                    <a:pt x="6962" y="8948"/>
                    <a:pt x="7008" y="8925"/>
                    <a:pt x="7053" y="8879"/>
                  </a:cubicBezTo>
                  <a:cubicBezTo>
                    <a:pt x="7122" y="8833"/>
                    <a:pt x="7190" y="8788"/>
                    <a:pt x="7259" y="8742"/>
                  </a:cubicBezTo>
                  <a:lnTo>
                    <a:pt x="7282" y="8719"/>
                  </a:lnTo>
                  <a:lnTo>
                    <a:pt x="7327" y="8674"/>
                  </a:lnTo>
                  <a:cubicBezTo>
                    <a:pt x="7373" y="8651"/>
                    <a:pt x="7419" y="8605"/>
                    <a:pt x="7441" y="8560"/>
                  </a:cubicBezTo>
                  <a:cubicBezTo>
                    <a:pt x="7510" y="8514"/>
                    <a:pt x="7556" y="8468"/>
                    <a:pt x="7624" y="8400"/>
                  </a:cubicBezTo>
                  <a:cubicBezTo>
                    <a:pt x="7670" y="8354"/>
                    <a:pt x="7738" y="8286"/>
                    <a:pt x="7784" y="8240"/>
                  </a:cubicBezTo>
                  <a:cubicBezTo>
                    <a:pt x="7829" y="8194"/>
                    <a:pt x="7875" y="8172"/>
                    <a:pt x="7921" y="8126"/>
                  </a:cubicBezTo>
                  <a:lnTo>
                    <a:pt x="7966" y="8080"/>
                  </a:lnTo>
                  <a:cubicBezTo>
                    <a:pt x="8012" y="8035"/>
                    <a:pt x="8058" y="8012"/>
                    <a:pt x="8103" y="7966"/>
                  </a:cubicBezTo>
                  <a:lnTo>
                    <a:pt x="8149" y="7920"/>
                  </a:lnTo>
                  <a:cubicBezTo>
                    <a:pt x="8263" y="7829"/>
                    <a:pt x="8354" y="7715"/>
                    <a:pt x="8469" y="7624"/>
                  </a:cubicBezTo>
                  <a:cubicBezTo>
                    <a:pt x="8514" y="7555"/>
                    <a:pt x="8583" y="7487"/>
                    <a:pt x="8628" y="7441"/>
                  </a:cubicBezTo>
                  <a:cubicBezTo>
                    <a:pt x="8674" y="7373"/>
                    <a:pt x="8720" y="7327"/>
                    <a:pt x="8742" y="7258"/>
                  </a:cubicBezTo>
                  <a:cubicBezTo>
                    <a:pt x="8811" y="7167"/>
                    <a:pt x="8879" y="7030"/>
                    <a:pt x="8948" y="6893"/>
                  </a:cubicBezTo>
                  <a:cubicBezTo>
                    <a:pt x="8994" y="6802"/>
                    <a:pt x="9016" y="6734"/>
                    <a:pt x="9062" y="6665"/>
                  </a:cubicBezTo>
                  <a:lnTo>
                    <a:pt x="9085" y="6597"/>
                  </a:lnTo>
                  <a:cubicBezTo>
                    <a:pt x="9108" y="6551"/>
                    <a:pt x="9130" y="6505"/>
                    <a:pt x="9130" y="6460"/>
                  </a:cubicBezTo>
                  <a:cubicBezTo>
                    <a:pt x="9199" y="6323"/>
                    <a:pt x="9222" y="6186"/>
                    <a:pt x="9267" y="6049"/>
                  </a:cubicBezTo>
                  <a:lnTo>
                    <a:pt x="9290" y="6003"/>
                  </a:lnTo>
                  <a:cubicBezTo>
                    <a:pt x="9313" y="5889"/>
                    <a:pt x="9359" y="5752"/>
                    <a:pt x="9382" y="5638"/>
                  </a:cubicBezTo>
                  <a:cubicBezTo>
                    <a:pt x="9404" y="5455"/>
                    <a:pt x="9427" y="5296"/>
                    <a:pt x="9450" y="5113"/>
                  </a:cubicBezTo>
                  <a:cubicBezTo>
                    <a:pt x="9450" y="5044"/>
                    <a:pt x="9473" y="4953"/>
                    <a:pt x="9473" y="4885"/>
                  </a:cubicBezTo>
                  <a:cubicBezTo>
                    <a:pt x="9473" y="4793"/>
                    <a:pt x="9473" y="4702"/>
                    <a:pt x="9473" y="4634"/>
                  </a:cubicBezTo>
                  <a:cubicBezTo>
                    <a:pt x="9473" y="4428"/>
                    <a:pt x="9473" y="4291"/>
                    <a:pt x="9450" y="4131"/>
                  </a:cubicBezTo>
                  <a:lnTo>
                    <a:pt x="9427" y="4063"/>
                  </a:lnTo>
                  <a:cubicBezTo>
                    <a:pt x="9427" y="3949"/>
                    <a:pt x="9404" y="3812"/>
                    <a:pt x="9382" y="3698"/>
                  </a:cubicBezTo>
                  <a:cubicBezTo>
                    <a:pt x="9336" y="3561"/>
                    <a:pt x="9290" y="3424"/>
                    <a:pt x="9245" y="3310"/>
                  </a:cubicBezTo>
                  <a:cubicBezTo>
                    <a:pt x="9222" y="3218"/>
                    <a:pt x="9176" y="3104"/>
                    <a:pt x="9130" y="3013"/>
                  </a:cubicBezTo>
                  <a:cubicBezTo>
                    <a:pt x="9108" y="2945"/>
                    <a:pt x="9085" y="2899"/>
                    <a:pt x="9039" y="2830"/>
                  </a:cubicBezTo>
                  <a:cubicBezTo>
                    <a:pt x="8994" y="2693"/>
                    <a:pt x="8948" y="2556"/>
                    <a:pt x="8857" y="2420"/>
                  </a:cubicBezTo>
                  <a:cubicBezTo>
                    <a:pt x="8765" y="2283"/>
                    <a:pt x="8674" y="2168"/>
                    <a:pt x="8583" y="2054"/>
                  </a:cubicBezTo>
                  <a:cubicBezTo>
                    <a:pt x="8560" y="2009"/>
                    <a:pt x="8514" y="1986"/>
                    <a:pt x="8491" y="1963"/>
                  </a:cubicBezTo>
                  <a:cubicBezTo>
                    <a:pt x="8469" y="1940"/>
                    <a:pt x="8469" y="1917"/>
                    <a:pt x="8446" y="1895"/>
                  </a:cubicBezTo>
                  <a:cubicBezTo>
                    <a:pt x="8400" y="1872"/>
                    <a:pt x="8377" y="1826"/>
                    <a:pt x="8354" y="1780"/>
                  </a:cubicBezTo>
                  <a:lnTo>
                    <a:pt x="8309" y="1735"/>
                  </a:lnTo>
                  <a:cubicBezTo>
                    <a:pt x="8263" y="1666"/>
                    <a:pt x="8217" y="1621"/>
                    <a:pt x="8149" y="1552"/>
                  </a:cubicBezTo>
                  <a:cubicBezTo>
                    <a:pt x="8103" y="1507"/>
                    <a:pt x="8058" y="1438"/>
                    <a:pt x="7989" y="1392"/>
                  </a:cubicBezTo>
                  <a:cubicBezTo>
                    <a:pt x="7944" y="1324"/>
                    <a:pt x="7875" y="1278"/>
                    <a:pt x="7807" y="1210"/>
                  </a:cubicBezTo>
                  <a:cubicBezTo>
                    <a:pt x="7761" y="1187"/>
                    <a:pt x="7715" y="1141"/>
                    <a:pt x="7670" y="1118"/>
                  </a:cubicBezTo>
                  <a:cubicBezTo>
                    <a:pt x="7647" y="1096"/>
                    <a:pt x="7601" y="1050"/>
                    <a:pt x="7556" y="1027"/>
                  </a:cubicBezTo>
                  <a:lnTo>
                    <a:pt x="7533" y="1004"/>
                  </a:lnTo>
                  <a:cubicBezTo>
                    <a:pt x="7487" y="959"/>
                    <a:pt x="7419" y="913"/>
                    <a:pt x="7373" y="867"/>
                  </a:cubicBezTo>
                  <a:cubicBezTo>
                    <a:pt x="7304" y="822"/>
                    <a:pt x="7259" y="776"/>
                    <a:pt x="7190" y="753"/>
                  </a:cubicBezTo>
                  <a:lnTo>
                    <a:pt x="7167" y="730"/>
                  </a:lnTo>
                  <a:cubicBezTo>
                    <a:pt x="7099" y="685"/>
                    <a:pt x="7031" y="662"/>
                    <a:pt x="6939" y="616"/>
                  </a:cubicBezTo>
                  <a:cubicBezTo>
                    <a:pt x="6894" y="571"/>
                    <a:pt x="6825" y="548"/>
                    <a:pt x="6757" y="502"/>
                  </a:cubicBezTo>
                  <a:lnTo>
                    <a:pt x="6734" y="479"/>
                  </a:lnTo>
                  <a:cubicBezTo>
                    <a:pt x="6688" y="457"/>
                    <a:pt x="6620" y="434"/>
                    <a:pt x="6574" y="411"/>
                  </a:cubicBezTo>
                  <a:cubicBezTo>
                    <a:pt x="6528" y="365"/>
                    <a:pt x="6460" y="342"/>
                    <a:pt x="6369" y="297"/>
                  </a:cubicBezTo>
                  <a:cubicBezTo>
                    <a:pt x="6323" y="297"/>
                    <a:pt x="6277" y="274"/>
                    <a:pt x="6254" y="251"/>
                  </a:cubicBezTo>
                  <a:lnTo>
                    <a:pt x="6186" y="228"/>
                  </a:lnTo>
                  <a:lnTo>
                    <a:pt x="6118" y="205"/>
                  </a:lnTo>
                  <a:cubicBezTo>
                    <a:pt x="6072" y="183"/>
                    <a:pt x="6003" y="160"/>
                    <a:pt x="5958" y="137"/>
                  </a:cubicBezTo>
                  <a:cubicBezTo>
                    <a:pt x="5798" y="91"/>
                    <a:pt x="5638" y="69"/>
                    <a:pt x="5478" y="46"/>
                  </a:cubicBezTo>
                  <a:lnTo>
                    <a:pt x="5387" y="46"/>
                  </a:lnTo>
                  <a:cubicBezTo>
                    <a:pt x="5341" y="23"/>
                    <a:pt x="5273" y="23"/>
                    <a:pt x="5227" y="23"/>
                  </a:cubicBezTo>
                  <a:cubicBezTo>
                    <a:pt x="5159" y="23"/>
                    <a:pt x="5068" y="0"/>
                    <a:pt x="49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 name="Google Shape;9832;p58"/>
            <p:cNvSpPr/>
            <p:nvPr/>
          </p:nvSpPr>
          <p:spPr>
            <a:xfrm>
              <a:off x="5680732" y="3254475"/>
              <a:ext cx="444082" cy="449452"/>
            </a:xfrm>
            <a:custGeom>
              <a:avLst/>
              <a:gdLst/>
              <a:ahLst/>
              <a:cxnLst/>
              <a:rect l="l" t="t" r="r" b="b"/>
              <a:pathLst>
                <a:path w="9428" h="9542" extrusionOk="0">
                  <a:moveTo>
                    <a:pt x="3858" y="1"/>
                  </a:moveTo>
                  <a:cubicBezTo>
                    <a:pt x="3699" y="24"/>
                    <a:pt x="3539" y="69"/>
                    <a:pt x="3402" y="92"/>
                  </a:cubicBezTo>
                  <a:cubicBezTo>
                    <a:pt x="3242" y="138"/>
                    <a:pt x="3082" y="183"/>
                    <a:pt x="2945" y="252"/>
                  </a:cubicBezTo>
                  <a:cubicBezTo>
                    <a:pt x="2854" y="275"/>
                    <a:pt x="2786" y="320"/>
                    <a:pt x="2694" y="366"/>
                  </a:cubicBezTo>
                  <a:lnTo>
                    <a:pt x="2671" y="366"/>
                  </a:lnTo>
                  <a:cubicBezTo>
                    <a:pt x="2580" y="412"/>
                    <a:pt x="2512" y="457"/>
                    <a:pt x="2420" y="526"/>
                  </a:cubicBezTo>
                  <a:cubicBezTo>
                    <a:pt x="2329" y="571"/>
                    <a:pt x="2238" y="640"/>
                    <a:pt x="2146" y="708"/>
                  </a:cubicBezTo>
                  <a:cubicBezTo>
                    <a:pt x="2101" y="754"/>
                    <a:pt x="2032" y="800"/>
                    <a:pt x="1964" y="845"/>
                  </a:cubicBezTo>
                  <a:lnTo>
                    <a:pt x="1918" y="891"/>
                  </a:lnTo>
                  <a:cubicBezTo>
                    <a:pt x="1827" y="937"/>
                    <a:pt x="1758" y="1005"/>
                    <a:pt x="1667" y="1051"/>
                  </a:cubicBezTo>
                  <a:cubicBezTo>
                    <a:pt x="1622" y="1074"/>
                    <a:pt x="1553" y="1119"/>
                    <a:pt x="1507" y="1165"/>
                  </a:cubicBezTo>
                  <a:cubicBezTo>
                    <a:pt x="1416" y="1211"/>
                    <a:pt x="1348" y="1279"/>
                    <a:pt x="1256" y="1347"/>
                  </a:cubicBezTo>
                  <a:cubicBezTo>
                    <a:pt x="1233" y="1370"/>
                    <a:pt x="1211" y="1393"/>
                    <a:pt x="1188" y="1416"/>
                  </a:cubicBezTo>
                  <a:lnTo>
                    <a:pt x="1165" y="1439"/>
                  </a:lnTo>
                  <a:cubicBezTo>
                    <a:pt x="1119" y="1484"/>
                    <a:pt x="1074" y="1530"/>
                    <a:pt x="1051" y="1576"/>
                  </a:cubicBezTo>
                  <a:cubicBezTo>
                    <a:pt x="1005" y="1621"/>
                    <a:pt x="982" y="1690"/>
                    <a:pt x="982" y="1736"/>
                  </a:cubicBezTo>
                  <a:cubicBezTo>
                    <a:pt x="982" y="1758"/>
                    <a:pt x="982" y="1758"/>
                    <a:pt x="982" y="1781"/>
                  </a:cubicBezTo>
                  <a:lnTo>
                    <a:pt x="960" y="1804"/>
                  </a:lnTo>
                  <a:lnTo>
                    <a:pt x="937" y="1850"/>
                  </a:lnTo>
                  <a:cubicBezTo>
                    <a:pt x="891" y="1918"/>
                    <a:pt x="823" y="1987"/>
                    <a:pt x="777" y="2055"/>
                  </a:cubicBezTo>
                  <a:cubicBezTo>
                    <a:pt x="754" y="2101"/>
                    <a:pt x="731" y="2146"/>
                    <a:pt x="686" y="2169"/>
                  </a:cubicBezTo>
                  <a:lnTo>
                    <a:pt x="640" y="2238"/>
                  </a:lnTo>
                  <a:cubicBezTo>
                    <a:pt x="594" y="2306"/>
                    <a:pt x="572" y="2375"/>
                    <a:pt x="526" y="2443"/>
                  </a:cubicBezTo>
                  <a:cubicBezTo>
                    <a:pt x="503" y="2512"/>
                    <a:pt x="457" y="2603"/>
                    <a:pt x="435" y="2671"/>
                  </a:cubicBezTo>
                  <a:cubicBezTo>
                    <a:pt x="389" y="2763"/>
                    <a:pt x="366" y="2831"/>
                    <a:pt x="343" y="2900"/>
                  </a:cubicBezTo>
                  <a:cubicBezTo>
                    <a:pt x="275" y="3059"/>
                    <a:pt x="229" y="3196"/>
                    <a:pt x="206" y="3356"/>
                  </a:cubicBezTo>
                  <a:cubicBezTo>
                    <a:pt x="161" y="3516"/>
                    <a:pt x="115" y="3676"/>
                    <a:pt x="92" y="3835"/>
                  </a:cubicBezTo>
                  <a:cubicBezTo>
                    <a:pt x="69" y="3995"/>
                    <a:pt x="69" y="4155"/>
                    <a:pt x="47" y="4315"/>
                  </a:cubicBezTo>
                  <a:lnTo>
                    <a:pt x="47" y="4406"/>
                  </a:lnTo>
                  <a:cubicBezTo>
                    <a:pt x="47" y="4452"/>
                    <a:pt x="47" y="4497"/>
                    <a:pt x="47" y="4566"/>
                  </a:cubicBezTo>
                  <a:cubicBezTo>
                    <a:pt x="24" y="4634"/>
                    <a:pt x="24" y="4726"/>
                    <a:pt x="24" y="4794"/>
                  </a:cubicBezTo>
                  <a:cubicBezTo>
                    <a:pt x="1" y="4954"/>
                    <a:pt x="24" y="5114"/>
                    <a:pt x="24" y="5273"/>
                  </a:cubicBezTo>
                  <a:cubicBezTo>
                    <a:pt x="47" y="5433"/>
                    <a:pt x="69" y="5616"/>
                    <a:pt x="69" y="5753"/>
                  </a:cubicBezTo>
                  <a:cubicBezTo>
                    <a:pt x="92" y="5890"/>
                    <a:pt x="115" y="6072"/>
                    <a:pt x="161" y="6232"/>
                  </a:cubicBezTo>
                  <a:cubicBezTo>
                    <a:pt x="206" y="6346"/>
                    <a:pt x="252" y="6483"/>
                    <a:pt x="343" y="6666"/>
                  </a:cubicBezTo>
                  <a:cubicBezTo>
                    <a:pt x="412" y="6803"/>
                    <a:pt x="503" y="6940"/>
                    <a:pt x="572" y="7054"/>
                  </a:cubicBezTo>
                  <a:cubicBezTo>
                    <a:pt x="663" y="7191"/>
                    <a:pt x="754" y="7328"/>
                    <a:pt x="845" y="7465"/>
                  </a:cubicBezTo>
                  <a:cubicBezTo>
                    <a:pt x="1028" y="7761"/>
                    <a:pt x="1233" y="8012"/>
                    <a:pt x="1462" y="8218"/>
                  </a:cubicBezTo>
                  <a:cubicBezTo>
                    <a:pt x="1553" y="8309"/>
                    <a:pt x="1644" y="8378"/>
                    <a:pt x="1758" y="8469"/>
                  </a:cubicBezTo>
                  <a:cubicBezTo>
                    <a:pt x="1827" y="8537"/>
                    <a:pt x="1941" y="8583"/>
                    <a:pt x="2032" y="8629"/>
                  </a:cubicBezTo>
                  <a:lnTo>
                    <a:pt x="2055" y="8629"/>
                  </a:lnTo>
                  <a:lnTo>
                    <a:pt x="2101" y="8652"/>
                  </a:lnTo>
                  <a:lnTo>
                    <a:pt x="2192" y="8697"/>
                  </a:lnTo>
                  <a:cubicBezTo>
                    <a:pt x="2238" y="8720"/>
                    <a:pt x="2261" y="8743"/>
                    <a:pt x="2306" y="8766"/>
                  </a:cubicBezTo>
                  <a:cubicBezTo>
                    <a:pt x="2306" y="8789"/>
                    <a:pt x="2306" y="8834"/>
                    <a:pt x="2329" y="8857"/>
                  </a:cubicBezTo>
                  <a:cubicBezTo>
                    <a:pt x="2352" y="8880"/>
                    <a:pt x="2352" y="8903"/>
                    <a:pt x="2398" y="8925"/>
                  </a:cubicBezTo>
                  <a:cubicBezTo>
                    <a:pt x="2420" y="8925"/>
                    <a:pt x="2443" y="8948"/>
                    <a:pt x="2466" y="8948"/>
                  </a:cubicBezTo>
                  <a:cubicBezTo>
                    <a:pt x="2466" y="8948"/>
                    <a:pt x="2489" y="8971"/>
                    <a:pt x="2512" y="8971"/>
                  </a:cubicBezTo>
                  <a:cubicBezTo>
                    <a:pt x="2535" y="8994"/>
                    <a:pt x="2580" y="8994"/>
                    <a:pt x="2603" y="9017"/>
                  </a:cubicBezTo>
                  <a:lnTo>
                    <a:pt x="2649" y="9017"/>
                  </a:lnTo>
                  <a:cubicBezTo>
                    <a:pt x="2740" y="9062"/>
                    <a:pt x="2831" y="9085"/>
                    <a:pt x="2900" y="9131"/>
                  </a:cubicBezTo>
                  <a:lnTo>
                    <a:pt x="2945" y="9154"/>
                  </a:lnTo>
                  <a:cubicBezTo>
                    <a:pt x="3037" y="9199"/>
                    <a:pt x="3151" y="9245"/>
                    <a:pt x="3242" y="9268"/>
                  </a:cubicBezTo>
                  <a:cubicBezTo>
                    <a:pt x="3311" y="9291"/>
                    <a:pt x="3356" y="9314"/>
                    <a:pt x="3425" y="9336"/>
                  </a:cubicBezTo>
                  <a:cubicBezTo>
                    <a:pt x="3470" y="9336"/>
                    <a:pt x="3516" y="9336"/>
                    <a:pt x="3562" y="9359"/>
                  </a:cubicBezTo>
                  <a:lnTo>
                    <a:pt x="3630" y="9359"/>
                  </a:lnTo>
                  <a:cubicBezTo>
                    <a:pt x="3676" y="9382"/>
                    <a:pt x="3699" y="9405"/>
                    <a:pt x="3744" y="9405"/>
                  </a:cubicBezTo>
                  <a:cubicBezTo>
                    <a:pt x="3767" y="9428"/>
                    <a:pt x="3813" y="9450"/>
                    <a:pt x="3858" y="9473"/>
                  </a:cubicBezTo>
                  <a:cubicBezTo>
                    <a:pt x="3904" y="9473"/>
                    <a:pt x="3973" y="9496"/>
                    <a:pt x="4018" y="9519"/>
                  </a:cubicBezTo>
                  <a:lnTo>
                    <a:pt x="4087" y="9519"/>
                  </a:lnTo>
                  <a:cubicBezTo>
                    <a:pt x="4109" y="9542"/>
                    <a:pt x="4109" y="9542"/>
                    <a:pt x="4132" y="9542"/>
                  </a:cubicBezTo>
                  <a:lnTo>
                    <a:pt x="4155" y="9542"/>
                  </a:lnTo>
                  <a:cubicBezTo>
                    <a:pt x="4201" y="9542"/>
                    <a:pt x="4246" y="9519"/>
                    <a:pt x="4269" y="9496"/>
                  </a:cubicBezTo>
                  <a:cubicBezTo>
                    <a:pt x="4292" y="9473"/>
                    <a:pt x="4292" y="9450"/>
                    <a:pt x="4315" y="9428"/>
                  </a:cubicBezTo>
                  <a:cubicBezTo>
                    <a:pt x="4383" y="9450"/>
                    <a:pt x="4452" y="9450"/>
                    <a:pt x="4520" y="9473"/>
                  </a:cubicBezTo>
                  <a:cubicBezTo>
                    <a:pt x="4657" y="9473"/>
                    <a:pt x="4817" y="9496"/>
                    <a:pt x="4977" y="9496"/>
                  </a:cubicBezTo>
                  <a:lnTo>
                    <a:pt x="5251" y="9496"/>
                  </a:lnTo>
                  <a:cubicBezTo>
                    <a:pt x="5274" y="9496"/>
                    <a:pt x="5319" y="9473"/>
                    <a:pt x="5365" y="9473"/>
                  </a:cubicBezTo>
                  <a:lnTo>
                    <a:pt x="5456" y="9473"/>
                  </a:lnTo>
                  <a:cubicBezTo>
                    <a:pt x="5547" y="9450"/>
                    <a:pt x="5639" y="9450"/>
                    <a:pt x="5730" y="9428"/>
                  </a:cubicBezTo>
                  <a:cubicBezTo>
                    <a:pt x="5799" y="9382"/>
                    <a:pt x="5890" y="9359"/>
                    <a:pt x="5958" y="9336"/>
                  </a:cubicBezTo>
                  <a:lnTo>
                    <a:pt x="5981" y="9314"/>
                  </a:lnTo>
                  <a:cubicBezTo>
                    <a:pt x="6004" y="9314"/>
                    <a:pt x="6050" y="9291"/>
                    <a:pt x="6072" y="9291"/>
                  </a:cubicBezTo>
                  <a:cubicBezTo>
                    <a:pt x="6118" y="9268"/>
                    <a:pt x="6187" y="9245"/>
                    <a:pt x="6255" y="9222"/>
                  </a:cubicBezTo>
                  <a:cubicBezTo>
                    <a:pt x="6301" y="9199"/>
                    <a:pt x="6369" y="9154"/>
                    <a:pt x="6415" y="9131"/>
                  </a:cubicBezTo>
                  <a:cubicBezTo>
                    <a:pt x="6483" y="9085"/>
                    <a:pt x="6552" y="9062"/>
                    <a:pt x="6620" y="9017"/>
                  </a:cubicBezTo>
                  <a:cubicBezTo>
                    <a:pt x="6689" y="8994"/>
                    <a:pt x="6734" y="8948"/>
                    <a:pt x="6803" y="8925"/>
                  </a:cubicBezTo>
                  <a:lnTo>
                    <a:pt x="6849" y="8880"/>
                  </a:lnTo>
                  <a:cubicBezTo>
                    <a:pt x="6940" y="8834"/>
                    <a:pt x="7031" y="8789"/>
                    <a:pt x="7145" y="8743"/>
                  </a:cubicBezTo>
                  <a:cubicBezTo>
                    <a:pt x="7259" y="8652"/>
                    <a:pt x="7396" y="8583"/>
                    <a:pt x="7533" y="8492"/>
                  </a:cubicBezTo>
                  <a:lnTo>
                    <a:pt x="7533" y="8469"/>
                  </a:lnTo>
                  <a:cubicBezTo>
                    <a:pt x="7602" y="8423"/>
                    <a:pt x="7647" y="8378"/>
                    <a:pt x="7716" y="8332"/>
                  </a:cubicBezTo>
                  <a:cubicBezTo>
                    <a:pt x="7762" y="8309"/>
                    <a:pt x="7807" y="8286"/>
                    <a:pt x="7830" y="8241"/>
                  </a:cubicBezTo>
                  <a:lnTo>
                    <a:pt x="7876" y="8195"/>
                  </a:lnTo>
                  <a:cubicBezTo>
                    <a:pt x="7967" y="8127"/>
                    <a:pt x="8058" y="8058"/>
                    <a:pt x="8150" y="7990"/>
                  </a:cubicBezTo>
                  <a:lnTo>
                    <a:pt x="8218" y="7898"/>
                  </a:lnTo>
                  <a:cubicBezTo>
                    <a:pt x="8241" y="7898"/>
                    <a:pt x="8264" y="7876"/>
                    <a:pt x="8287" y="7853"/>
                  </a:cubicBezTo>
                  <a:cubicBezTo>
                    <a:pt x="8332" y="7830"/>
                    <a:pt x="8355" y="7807"/>
                    <a:pt x="8401" y="7761"/>
                  </a:cubicBezTo>
                  <a:cubicBezTo>
                    <a:pt x="8446" y="7716"/>
                    <a:pt x="8515" y="7647"/>
                    <a:pt x="8560" y="7579"/>
                  </a:cubicBezTo>
                  <a:cubicBezTo>
                    <a:pt x="8652" y="7465"/>
                    <a:pt x="8743" y="7328"/>
                    <a:pt x="8811" y="7191"/>
                  </a:cubicBezTo>
                  <a:cubicBezTo>
                    <a:pt x="8880" y="7054"/>
                    <a:pt x="8948" y="6917"/>
                    <a:pt x="8994" y="6780"/>
                  </a:cubicBezTo>
                  <a:cubicBezTo>
                    <a:pt x="9017" y="6711"/>
                    <a:pt x="9040" y="6666"/>
                    <a:pt x="9063" y="6597"/>
                  </a:cubicBezTo>
                  <a:cubicBezTo>
                    <a:pt x="9085" y="6529"/>
                    <a:pt x="9108" y="6483"/>
                    <a:pt x="9131" y="6415"/>
                  </a:cubicBezTo>
                  <a:lnTo>
                    <a:pt x="9131" y="6392"/>
                  </a:lnTo>
                  <a:cubicBezTo>
                    <a:pt x="9200" y="6141"/>
                    <a:pt x="9268" y="5867"/>
                    <a:pt x="9314" y="5593"/>
                  </a:cubicBezTo>
                  <a:cubicBezTo>
                    <a:pt x="9336" y="5456"/>
                    <a:pt x="9359" y="5342"/>
                    <a:pt x="9359" y="5205"/>
                  </a:cubicBezTo>
                  <a:lnTo>
                    <a:pt x="9382" y="5114"/>
                  </a:lnTo>
                  <a:cubicBezTo>
                    <a:pt x="9405" y="4954"/>
                    <a:pt x="9428" y="4771"/>
                    <a:pt x="9428" y="4612"/>
                  </a:cubicBezTo>
                  <a:cubicBezTo>
                    <a:pt x="9428" y="4452"/>
                    <a:pt x="9382" y="4292"/>
                    <a:pt x="9359" y="4132"/>
                  </a:cubicBezTo>
                  <a:lnTo>
                    <a:pt x="9359" y="4109"/>
                  </a:lnTo>
                  <a:cubicBezTo>
                    <a:pt x="9336" y="4064"/>
                    <a:pt x="9336" y="3995"/>
                    <a:pt x="9314" y="3927"/>
                  </a:cubicBezTo>
                  <a:cubicBezTo>
                    <a:pt x="9291" y="3858"/>
                    <a:pt x="9268" y="3790"/>
                    <a:pt x="9245" y="3721"/>
                  </a:cubicBezTo>
                  <a:cubicBezTo>
                    <a:pt x="9222" y="3698"/>
                    <a:pt x="9222" y="3698"/>
                    <a:pt x="9222" y="3698"/>
                  </a:cubicBezTo>
                  <a:cubicBezTo>
                    <a:pt x="9222" y="3676"/>
                    <a:pt x="9222" y="3653"/>
                    <a:pt x="9200" y="3630"/>
                  </a:cubicBezTo>
                  <a:cubicBezTo>
                    <a:pt x="9200" y="3584"/>
                    <a:pt x="9177" y="3562"/>
                    <a:pt x="9177" y="3516"/>
                  </a:cubicBezTo>
                  <a:lnTo>
                    <a:pt x="9177" y="3470"/>
                  </a:lnTo>
                  <a:cubicBezTo>
                    <a:pt x="9154" y="3425"/>
                    <a:pt x="9154" y="3356"/>
                    <a:pt x="9131" y="3288"/>
                  </a:cubicBezTo>
                  <a:cubicBezTo>
                    <a:pt x="9131" y="3219"/>
                    <a:pt x="9108" y="3151"/>
                    <a:pt x="9063" y="3059"/>
                  </a:cubicBezTo>
                  <a:cubicBezTo>
                    <a:pt x="9040" y="3014"/>
                    <a:pt x="9017" y="2968"/>
                    <a:pt x="8994" y="2945"/>
                  </a:cubicBezTo>
                  <a:cubicBezTo>
                    <a:pt x="8994" y="2900"/>
                    <a:pt x="8971" y="2877"/>
                    <a:pt x="8948" y="2831"/>
                  </a:cubicBezTo>
                  <a:cubicBezTo>
                    <a:pt x="8926" y="2808"/>
                    <a:pt x="8926" y="2785"/>
                    <a:pt x="8903" y="2740"/>
                  </a:cubicBezTo>
                  <a:cubicBezTo>
                    <a:pt x="8880" y="2717"/>
                    <a:pt x="8880" y="2671"/>
                    <a:pt x="8857" y="2626"/>
                  </a:cubicBezTo>
                  <a:cubicBezTo>
                    <a:pt x="8834" y="2603"/>
                    <a:pt x="8811" y="2557"/>
                    <a:pt x="8789" y="2512"/>
                  </a:cubicBezTo>
                  <a:cubicBezTo>
                    <a:pt x="8789" y="2489"/>
                    <a:pt x="8766" y="2466"/>
                    <a:pt x="8743" y="2443"/>
                  </a:cubicBezTo>
                  <a:cubicBezTo>
                    <a:pt x="8743" y="2397"/>
                    <a:pt x="8720" y="2375"/>
                    <a:pt x="8697" y="2329"/>
                  </a:cubicBezTo>
                  <a:cubicBezTo>
                    <a:pt x="8697" y="2306"/>
                    <a:pt x="8675" y="2283"/>
                    <a:pt x="8675" y="2260"/>
                  </a:cubicBezTo>
                  <a:cubicBezTo>
                    <a:pt x="8629" y="2192"/>
                    <a:pt x="8606" y="2124"/>
                    <a:pt x="8560" y="2055"/>
                  </a:cubicBezTo>
                  <a:cubicBezTo>
                    <a:pt x="8538" y="2032"/>
                    <a:pt x="8515" y="2009"/>
                    <a:pt x="8492" y="1964"/>
                  </a:cubicBezTo>
                  <a:lnTo>
                    <a:pt x="8469" y="1941"/>
                  </a:lnTo>
                  <a:cubicBezTo>
                    <a:pt x="8446" y="1895"/>
                    <a:pt x="8423" y="1850"/>
                    <a:pt x="8401" y="1804"/>
                  </a:cubicBezTo>
                  <a:cubicBezTo>
                    <a:pt x="8332" y="1690"/>
                    <a:pt x="8241" y="1599"/>
                    <a:pt x="8172" y="1507"/>
                  </a:cubicBezTo>
                  <a:lnTo>
                    <a:pt x="8081" y="1416"/>
                  </a:lnTo>
                  <a:cubicBezTo>
                    <a:pt x="8058" y="1370"/>
                    <a:pt x="8035" y="1347"/>
                    <a:pt x="8013" y="1325"/>
                  </a:cubicBezTo>
                  <a:lnTo>
                    <a:pt x="7967" y="1279"/>
                  </a:lnTo>
                  <a:cubicBezTo>
                    <a:pt x="7876" y="1211"/>
                    <a:pt x="7784" y="1142"/>
                    <a:pt x="7716" y="1074"/>
                  </a:cubicBezTo>
                  <a:cubicBezTo>
                    <a:pt x="7670" y="1028"/>
                    <a:pt x="7625" y="982"/>
                    <a:pt x="7602" y="959"/>
                  </a:cubicBezTo>
                  <a:cubicBezTo>
                    <a:pt x="7556" y="914"/>
                    <a:pt x="7510" y="868"/>
                    <a:pt x="7465" y="845"/>
                  </a:cubicBezTo>
                  <a:cubicBezTo>
                    <a:pt x="7396" y="777"/>
                    <a:pt x="7305" y="708"/>
                    <a:pt x="7191" y="640"/>
                  </a:cubicBezTo>
                  <a:cubicBezTo>
                    <a:pt x="7145" y="617"/>
                    <a:pt x="7077" y="571"/>
                    <a:pt x="7031" y="549"/>
                  </a:cubicBezTo>
                  <a:lnTo>
                    <a:pt x="6940" y="503"/>
                  </a:lnTo>
                  <a:cubicBezTo>
                    <a:pt x="6894" y="457"/>
                    <a:pt x="6849" y="434"/>
                    <a:pt x="6780" y="389"/>
                  </a:cubicBezTo>
                  <a:cubicBezTo>
                    <a:pt x="6757" y="389"/>
                    <a:pt x="6734" y="389"/>
                    <a:pt x="6712" y="366"/>
                  </a:cubicBezTo>
                  <a:lnTo>
                    <a:pt x="6666" y="366"/>
                  </a:lnTo>
                  <a:lnTo>
                    <a:pt x="6643" y="343"/>
                  </a:lnTo>
                  <a:lnTo>
                    <a:pt x="6620" y="320"/>
                  </a:lnTo>
                  <a:cubicBezTo>
                    <a:pt x="6597" y="320"/>
                    <a:pt x="6552" y="298"/>
                    <a:pt x="6529" y="275"/>
                  </a:cubicBezTo>
                  <a:cubicBezTo>
                    <a:pt x="6460" y="252"/>
                    <a:pt x="6392" y="229"/>
                    <a:pt x="6301" y="183"/>
                  </a:cubicBezTo>
                  <a:cubicBezTo>
                    <a:pt x="6232" y="161"/>
                    <a:pt x="6164" y="138"/>
                    <a:pt x="6095" y="138"/>
                  </a:cubicBezTo>
                  <a:cubicBezTo>
                    <a:pt x="6004" y="115"/>
                    <a:pt x="5913" y="92"/>
                    <a:pt x="5821" y="92"/>
                  </a:cubicBezTo>
                  <a:cubicBezTo>
                    <a:pt x="5776" y="69"/>
                    <a:pt x="5707" y="69"/>
                    <a:pt x="5662" y="69"/>
                  </a:cubicBezTo>
                  <a:lnTo>
                    <a:pt x="5570" y="69"/>
                  </a:lnTo>
                  <a:cubicBezTo>
                    <a:pt x="5547" y="69"/>
                    <a:pt x="5502" y="46"/>
                    <a:pt x="5479" y="46"/>
                  </a:cubicBezTo>
                  <a:lnTo>
                    <a:pt x="5342" y="46"/>
                  </a:lnTo>
                  <a:cubicBezTo>
                    <a:pt x="5251" y="24"/>
                    <a:pt x="5182" y="24"/>
                    <a:pt x="5091" y="24"/>
                  </a:cubicBezTo>
                  <a:lnTo>
                    <a:pt x="4840" y="24"/>
                  </a:lnTo>
                  <a:cubicBezTo>
                    <a:pt x="4703" y="24"/>
                    <a:pt x="4566" y="24"/>
                    <a:pt x="44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 name="Google Shape;9833;p58"/>
            <p:cNvSpPr/>
            <p:nvPr/>
          </p:nvSpPr>
          <p:spPr>
            <a:xfrm>
              <a:off x="5886109" y="3856558"/>
              <a:ext cx="78520" cy="292507"/>
            </a:xfrm>
            <a:custGeom>
              <a:avLst/>
              <a:gdLst/>
              <a:ahLst/>
              <a:cxnLst/>
              <a:rect l="l" t="t" r="r" b="b"/>
              <a:pathLst>
                <a:path w="1667" h="6210" extrusionOk="0">
                  <a:moveTo>
                    <a:pt x="868" y="1"/>
                  </a:moveTo>
                  <a:cubicBezTo>
                    <a:pt x="822" y="24"/>
                    <a:pt x="799" y="24"/>
                    <a:pt x="777" y="24"/>
                  </a:cubicBezTo>
                  <a:lnTo>
                    <a:pt x="685" y="24"/>
                  </a:lnTo>
                  <a:cubicBezTo>
                    <a:pt x="868" y="412"/>
                    <a:pt x="1028" y="823"/>
                    <a:pt x="1165" y="1211"/>
                  </a:cubicBezTo>
                  <a:cubicBezTo>
                    <a:pt x="1256" y="1485"/>
                    <a:pt x="1324" y="1758"/>
                    <a:pt x="1393" y="2055"/>
                  </a:cubicBezTo>
                  <a:cubicBezTo>
                    <a:pt x="1439" y="2329"/>
                    <a:pt x="1484" y="2603"/>
                    <a:pt x="1507" y="2877"/>
                  </a:cubicBezTo>
                  <a:lnTo>
                    <a:pt x="1507" y="2854"/>
                  </a:lnTo>
                  <a:cubicBezTo>
                    <a:pt x="1507" y="3151"/>
                    <a:pt x="1530" y="3448"/>
                    <a:pt x="1507" y="3744"/>
                  </a:cubicBezTo>
                  <a:cubicBezTo>
                    <a:pt x="1507" y="4064"/>
                    <a:pt x="1484" y="4383"/>
                    <a:pt x="1416" y="4703"/>
                  </a:cubicBezTo>
                  <a:lnTo>
                    <a:pt x="1416" y="4680"/>
                  </a:lnTo>
                  <a:cubicBezTo>
                    <a:pt x="1370" y="4954"/>
                    <a:pt x="1279" y="5228"/>
                    <a:pt x="1165" y="5479"/>
                  </a:cubicBezTo>
                  <a:cubicBezTo>
                    <a:pt x="1096" y="5593"/>
                    <a:pt x="1028" y="5730"/>
                    <a:pt x="914" y="5844"/>
                  </a:cubicBezTo>
                  <a:cubicBezTo>
                    <a:pt x="868" y="5890"/>
                    <a:pt x="822" y="5936"/>
                    <a:pt x="777" y="5958"/>
                  </a:cubicBezTo>
                  <a:cubicBezTo>
                    <a:pt x="731" y="6004"/>
                    <a:pt x="685" y="6027"/>
                    <a:pt x="640" y="6027"/>
                  </a:cubicBezTo>
                  <a:cubicBezTo>
                    <a:pt x="617" y="6050"/>
                    <a:pt x="571" y="6050"/>
                    <a:pt x="548" y="6050"/>
                  </a:cubicBezTo>
                  <a:lnTo>
                    <a:pt x="457" y="6050"/>
                  </a:lnTo>
                  <a:cubicBezTo>
                    <a:pt x="434" y="6050"/>
                    <a:pt x="411" y="6027"/>
                    <a:pt x="389" y="6027"/>
                  </a:cubicBezTo>
                  <a:cubicBezTo>
                    <a:pt x="366" y="6004"/>
                    <a:pt x="343" y="6004"/>
                    <a:pt x="320" y="5981"/>
                  </a:cubicBezTo>
                  <a:cubicBezTo>
                    <a:pt x="297" y="5958"/>
                    <a:pt x="274" y="5936"/>
                    <a:pt x="252" y="5913"/>
                  </a:cubicBezTo>
                  <a:cubicBezTo>
                    <a:pt x="229" y="5867"/>
                    <a:pt x="206" y="5821"/>
                    <a:pt x="206" y="5776"/>
                  </a:cubicBezTo>
                  <a:cubicBezTo>
                    <a:pt x="183" y="5730"/>
                    <a:pt x="183" y="5684"/>
                    <a:pt x="160" y="5639"/>
                  </a:cubicBezTo>
                  <a:cubicBezTo>
                    <a:pt x="160" y="5593"/>
                    <a:pt x="115" y="5570"/>
                    <a:pt x="69" y="5570"/>
                  </a:cubicBezTo>
                  <a:cubicBezTo>
                    <a:pt x="23" y="5593"/>
                    <a:pt x="1" y="5616"/>
                    <a:pt x="1" y="5662"/>
                  </a:cubicBezTo>
                  <a:cubicBezTo>
                    <a:pt x="46" y="5821"/>
                    <a:pt x="92" y="5981"/>
                    <a:pt x="206" y="6095"/>
                  </a:cubicBezTo>
                  <a:cubicBezTo>
                    <a:pt x="274" y="6141"/>
                    <a:pt x="320" y="6164"/>
                    <a:pt x="389" y="6187"/>
                  </a:cubicBezTo>
                  <a:cubicBezTo>
                    <a:pt x="434" y="6209"/>
                    <a:pt x="503" y="6209"/>
                    <a:pt x="571" y="6209"/>
                  </a:cubicBezTo>
                  <a:cubicBezTo>
                    <a:pt x="640" y="6209"/>
                    <a:pt x="708" y="6187"/>
                    <a:pt x="754" y="6164"/>
                  </a:cubicBezTo>
                  <a:cubicBezTo>
                    <a:pt x="822" y="6118"/>
                    <a:pt x="891" y="6072"/>
                    <a:pt x="959" y="6027"/>
                  </a:cubicBezTo>
                  <a:cubicBezTo>
                    <a:pt x="1005" y="5981"/>
                    <a:pt x="1073" y="5913"/>
                    <a:pt x="1119" y="5844"/>
                  </a:cubicBezTo>
                  <a:cubicBezTo>
                    <a:pt x="1165" y="5776"/>
                    <a:pt x="1210" y="5707"/>
                    <a:pt x="1256" y="5639"/>
                  </a:cubicBezTo>
                  <a:cubicBezTo>
                    <a:pt x="1439" y="5319"/>
                    <a:pt x="1530" y="4977"/>
                    <a:pt x="1598" y="4612"/>
                  </a:cubicBezTo>
                  <a:cubicBezTo>
                    <a:pt x="1667" y="4246"/>
                    <a:pt x="1667" y="3858"/>
                    <a:pt x="1667" y="3470"/>
                  </a:cubicBezTo>
                  <a:cubicBezTo>
                    <a:pt x="1667" y="3174"/>
                    <a:pt x="1667" y="2877"/>
                    <a:pt x="1644" y="2603"/>
                  </a:cubicBezTo>
                  <a:cubicBezTo>
                    <a:pt x="1598" y="2169"/>
                    <a:pt x="1507" y="1781"/>
                    <a:pt x="1370" y="1370"/>
                  </a:cubicBezTo>
                  <a:cubicBezTo>
                    <a:pt x="1233" y="914"/>
                    <a:pt x="1051" y="457"/>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 name="Google Shape;9834;p58"/>
            <p:cNvSpPr/>
            <p:nvPr/>
          </p:nvSpPr>
          <p:spPr>
            <a:xfrm>
              <a:off x="5952762" y="407804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 name="Google Shape;9835;p58"/>
            <p:cNvSpPr/>
            <p:nvPr/>
          </p:nvSpPr>
          <p:spPr>
            <a:xfrm>
              <a:off x="5656002" y="4120011"/>
              <a:ext cx="236596" cy="101365"/>
            </a:xfrm>
            <a:custGeom>
              <a:avLst/>
              <a:gdLst/>
              <a:ahLst/>
              <a:cxnLst/>
              <a:rect l="l" t="t" r="r" b="b"/>
              <a:pathLst>
                <a:path w="5023" h="2152" extrusionOk="0">
                  <a:moveTo>
                    <a:pt x="4954" y="0"/>
                  </a:moveTo>
                  <a:cubicBezTo>
                    <a:pt x="4931" y="0"/>
                    <a:pt x="4931" y="0"/>
                    <a:pt x="4908" y="23"/>
                  </a:cubicBezTo>
                  <a:cubicBezTo>
                    <a:pt x="4908" y="23"/>
                    <a:pt x="4886" y="23"/>
                    <a:pt x="4863" y="46"/>
                  </a:cubicBezTo>
                  <a:cubicBezTo>
                    <a:pt x="4794" y="251"/>
                    <a:pt x="4703" y="434"/>
                    <a:pt x="4612" y="616"/>
                  </a:cubicBezTo>
                  <a:lnTo>
                    <a:pt x="4589" y="616"/>
                  </a:lnTo>
                  <a:cubicBezTo>
                    <a:pt x="4452" y="822"/>
                    <a:pt x="4315" y="982"/>
                    <a:pt x="4132" y="1141"/>
                  </a:cubicBezTo>
                  <a:cubicBezTo>
                    <a:pt x="4132" y="1141"/>
                    <a:pt x="4132" y="1141"/>
                    <a:pt x="4155" y="1119"/>
                  </a:cubicBezTo>
                  <a:lnTo>
                    <a:pt x="4155" y="1119"/>
                  </a:lnTo>
                  <a:cubicBezTo>
                    <a:pt x="3927" y="1301"/>
                    <a:pt x="3699" y="1461"/>
                    <a:pt x="3425" y="1575"/>
                  </a:cubicBezTo>
                  <a:lnTo>
                    <a:pt x="3448" y="1575"/>
                  </a:lnTo>
                  <a:cubicBezTo>
                    <a:pt x="3128" y="1735"/>
                    <a:pt x="2786" y="1849"/>
                    <a:pt x="2420" y="1917"/>
                  </a:cubicBezTo>
                  <a:cubicBezTo>
                    <a:pt x="2147" y="1969"/>
                    <a:pt x="1860" y="1994"/>
                    <a:pt x="1579" y="1994"/>
                  </a:cubicBezTo>
                  <a:cubicBezTo>
                    <a:pt x="1486" y="1994"/>
                    <a:pt x="1393" y="1992"/>
                    <a:pt x="1302" y="1986"/>
                  </a:cubicBezTo>
                  <a:cubicBezTo>
                    <a:pt x="960" y="1963"/>
                    <a:pt x="640" y="1895"/>
                    <a:pt x="320" y="1803"/>
                  </a:cubicBezTo>
                  <a:cubicBezTo>
                    <a:pt x="275" y="1781"/>
                    <a:pt x="229" y="1758"/>
                    <a:pt x="206" y="1758"/>
                  </a:cubicBezTo>
                  <a:cubicBezTo>
                    <a:pt x="138" y="1781"/>
                    <a:pt x="69" y="1803"/>
                    <a:pt x="1" y="1849"/>
                  </a:cubicBezTo>
                  <a:cubicBezTo>
                    <a:pt x="457" y="2054"/>
                    <a:pt x="982" y="2146"/>
                    <a:pt x="1485" y="2146"/>
                  </a:cubicBezTo>
                  <a:cubicBezTo>
                    <a:pt x="1543" y="2150"/>
                    <a:pt x="1602" y="2152"/>
                    <a:pt x="1660" y="2152"/>
                  </a:cubicBezTo>
                  <a:cubicBezTo>
                    <a:pt x="1921" y="2152"/>
                    <a:pt x="2182" y="2115"/>
                    <a:pt x="2443" y="2077"/>
                  </a:cubicBezTo>
                  <a:cubicBezTo>
                    <a:pt x="2740" y="2009"/>
                    <a:pt x="3060" y="1917"/>
                    <a:pt x="3333" y="1803"/>
                  </a:cubicBezTo>
                  <a:cubicBezTo>
                    <a:pt x="3721" y="1644"/>
                    <a:pt x="4064" y="1415"/>
                    <a:pt x="4361" y="1141"/>
                  </a:cubicBezTo>
                  <a:cubicBezTo>
                    <a:pt x="4657" y="845"/>
                    <a:pt x="4886" y="502"/>
                    <a:pt x="5023" y="114"/>
                  </a:cubicBezTo>
                  <a:cubicBezTo>
                    <a:pt x="5023" y="91"/>
                    <a:pt x="5023" y="91"/>
                    <a:pt x="5023" y="69"/>
                  </a:cubicBezTo>
                  <a:cubicBezTo>
                    <a:pt x="5023" y="46"/>
                    <a:pt x="5000" y="23"/>
                    <a:pt x="4977" y="23"/>
                  </a:cubicBezTo>
                  <a:cubicBezTo>
                    <a:pt x="4977" y="0"/>
                    <a:pt x="4954" y="0"/>
                    <a:pt x="4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 name="Google Shape;9836;p58"/>
            <p:cNvSpPr/>
            <p:nvPr/>
          </p:nvSpPr>
          <p:spPr>
            <a:xfrm>
              <a:off x="5872118" y="414902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 name="Google Shape;9837;p58"/>
            <p:cNvSpPr/>
            <p:nvPr/>
          </p:nvSpPr>
          <p:spPr>
            <a:xfrm>
              <a:off x="5817289" y="4194200"/>
              <a:ext cx="47" cy="1083"/>
            </a:xfrm>
            <a:custGeom>
              <a:avLst/>
              <a:gdLst/>
              <a:ahLst/>
              <a:cxnLst/>
              <a:rect l="l" t="t" r="r" b="b"/>
              <a:pathLst>
                <a:path w="1" h="23" extrusionOk="0">
                  <a:moveTo>
                    <a:pt x="1" y="23"/>
                  </a:moveTo>
                  <a:cubicBezTo>
                    <a:pt x="1" y="23"/>
                    <a:pt x="1" y="23"/>
                    <a:pt x="1" y="0"/>
                  </a:cubicBezTo>
                  <a:cubicBezTo>
                    <a:pt x="1" y="23"/>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 name="Google Shape;9838;p58"/>
            <p:cNvSpPr/>
            <p:nvPr/>
          </p:nvSpPr>
          <p:spPr>
            <a:xfrm>
              <a:off x="4667934" y="3669508"/>
              <a:ext cx="258075" cy="248371"/>
            </a:xfrm>
            <a:custGeom>
              <a:avLst/>
              <a:gdLst/>
              <a:ahLst/>
              <a:cxnLst/>
              <a:rect l="l" t="t" r="r" b="b"/>
              <a:pathLst>
                <a:path w="5479" h="5273" extrusionOk="0">
                  <a:moveTo>
                    <a:pt x="982" y="0"/>
                  </a:moveTo>
                  <a:cubicBezTo>
                    <a:pt x="891" y="0"/>
                    <a:pt x="822" y="23"/>
                    <a:pt x="731" y="46"/>
                  </a:cubicBezTo>
                  <a:cubicBezTo>
                    <a:pt x="617" y="69"/>
                    <a:pt x="503" y="114"/>
                    <a:pt x="389" y="183"/>
                  </a:cubicBezTo>
                  <a:cubicBezTo>
                    <a:pt x="297" y="274"/>
                    <a:pt x="206" y="366"/>
                    <a:pt x="160" y="457"/>
                  </a:cubicBezTo>
                  <a:cubicBezTo>
                    <a:pt x="92" y="571"/>
                    <a:pt x="46" y="708"/>
                    <a:pt x="23" y="845"/>
                  </a:cubicBezTo>
                  <a:cubicBezTo>
                    <a:pt x="0" y="982"/>
                    <a:pt x="0" y="1142"/>
                    <a:pt x="23" y="1301"/>
                  </a:cubicBezTo>
                  <a:cubicBezTo>
                    <a:pt x="46" y="1484"/>
                    <a:pt x="92" y="1644"/>
                    <a:pt x="160" y="1804"/>
                  </a:cubicBezTo>
                  <a:cubicBezTo>
                    <a:pt x="206" y="1986"/>
                    <a:pt x="297" y="2146"/>
                    <a:pt x="389" y="2306"/>
                  </a:cubicBezTo>
                  <a:cubicBezTo>
                    <a:pt x="480" y="2443"/>
                    <a:pt x="548" y="2580"/>
                    <a:pt x="640" y="2694"/>
                  </a:cubicBezTo>
                  <a:cubicBezTo>
                    <a:pt x="845" y="2968"/>
                    <a:pt x="1050" y="3196"/>
                    <a:pt x="1279" y="3424"/>
                  </a:cubicBezTo>
                  <a:cubicBezTo>
                    <a:pt x="1781" y="3881"/>
                    <a:pt x="2329" y="4269"/>
                    <a:pt x="2945" y="4565"/>
                  </a:cubicBezTo>
                  <a:cubicBezTo>
                    <a:pt x="3561" y="4862"/>
                    <a:pt x="4223" y="5068"/>
                    <a:pt x="4885" y="5205"/>
                  </a:cubicBezTo>
                  <a:cubicBezTo>
                    <a:pt x="5091" y="5227"/>
                    <a:pt x="5296" y="5250"/>
                    <a:pt x="5479" y="5273"/>
                  </a:cubicBezTo>
                  <a:cubicBezTo>
                    <a:pt x="5456" y="5250"/>
                    <a:pt x="5456" y="5227"/>
                    <a:pt x="5433" y="5182"/>
                  </a:cubicBezTo>
                  <a:cubicBezTo>
                    <a:pt x="5410" y="5159"/>
                    <a:pt x="5410" y="5136"/>
                    <a:pt x="5387" y="5113"/>
                  </a:cubicBezTo>
                  <a:cubicBezTo>
                    <a:pt x="5091" y="5068"/>
                    <a:pt x="4817" y="5022"/>
                    <a:pt x="4520" y="4953"/>
                  </a:cubicBezTo>
                  <a:cubicBezTo>
                    <a:pt x="3881" y="4794"/>
                    <a:pt x="3242" y="4565"/>
                    <a:pt x="2671" y="4246"/>
                  </a:cubicBezTo>
                  <a:lnTo>
                    <a:pt x="2694" y="4246"/>
                  </a:lnTo>
                  <a:cubicBezTo>
                    <a:pt x="2192" y="3972"/>
                    <a:pt x="1758" y="3652"/>
                    <a:pt x="1347" y="3264"/>
                  </a:cubicBezTo>
                  <a:cubicBezTo>
                    <a:pt x="1050" y="2968"/>
                    <a:pt x="777" y="2648"/>
                    <a:pt x="571" y="2283"/>
                  </a:cubicBezTo>
                  <a:cubicBezTo>
                    <a:pt x="434" y="2055"/>
                    <a:pt x="297" y="1826"/>
                    <a:pt x="229" y="1552"/>
                  </a:cubicBezTo>
                  <a:cubicBezTo>
                    <a:pt x="183" y="1416"/>
                    <a:pt x="160" y="1256"/>
                    <a:pt x="160" y="1119"/>
                  </a:cubicBezTo>
                  <a:cubicBezTo>
                    <a:pt x="160" y="1005"/>
                    <a:pt x="160" y="913"/>
                    <a:pt x="183" y="799"/>
                  </a:cubicBezTo>
                  <a:cubicBezTo>
                    <a:pt x="183" y="799"/>
                    <a:pt x="183" y="776"/>
                    <a:pt x="183" y="776"/>
                  </a:cubicBezTo>
                  <a:cubicBezTo>
                    <a:pt x="206" y="708"/>
                    <a:pt x="229" y="639"/>
                    <a:pt x="274" y="571"/>
                  </a:cubicBezTo>
                  <a:cubicBezTo>
                    <a:pt x="297" y="503"/>
                    <a:pt x="343" y="457"/>
                    <a:pt x="389" y="388"/>
                  </a:cubicBezTo>
                  <a:cubicBezTo>
                    <a:pt x="434" y="366"/>
                    <a:pt x="480" y="320"/>
                    <a:pt x="548" y="274"/>
                  </a:cubicBezTo>
                  <a:cubicBezTo>
                    <a:pt x="594" y="251"/>
                    <a:pt x="662" y="229"/>
                    <a:pt x="731" y="206"/>
                  </a:cubicBezTo>
                  <a:cubicBezTo>
                    <a:pt x="799" y="183"/>
                    <a:pt x="868" y="183"/>
                    <a:pt x="936" y="160"/>
                  </a:cubicBezTo>
                  <a:cubicBezTo>
                    <a:pt x="1073" y="160"/>
                    <a:pt x="1187" y="183"/>
                    <a:pt x="1302" y="206"/>
                  </a:cubicBezTo>
                  <a:cubicBezTo>
                    <a:pt x="1461" y="251"/>
                    <a:pt x="1621" y="320"/>
                    <a:pt x="1758" y="388"/>
                  </a:cubicBezTo>
                  <a:cubicBezTo>
                    <a:pt x="1758" y="411"/>
                    <a:pt x="1758" y="411"/>
                    <a:pt x="1758" y="411"/>
                  </a:cubicBezTo>
                  <a:lnTo>
                    <a:pt x="1781" y="411"/>
                  </a:lnTo>
                  <a:cubicBezTo>
                    <a:pt x="1872" y="457"/>
                    <a:pt x="1963" y="525"/>
                    <a:pt x="2055" y="594"/>
                  </a:cubicBezTo>
                  <a:cubicBezTo>
                    <a:pt x="2074" y="603"/>
                    <a:pt x="2093" y="609"/>
                    <a:pt x="2110" y="609"/>
                  </a:cubicBezTo>
                  <a:cubicBezTo>
                    <a:pt x="2134" y="609"/>
                    <a:pt x="2156" y="598"/>
                    <a:pt x="2169" y="571"/>
                  </a:cubicBezTo>
                  <a:cubicBezTo>
                    <a:pt x="2192" y="548"/>
                    <a:pt x="2192" y="480"/>
                    <a:pt x="2146" y="457"/>
                  </a:cubicBezTo>
                  <a:cubicBezTo>
                    <a:pt x="1849" y="251"/>
                    <a:pt x="1507" y="69"/>
                    <a:pt x="1142" y="23"/>
                  </a:cubicBezTo>
                  <a:cubicBezTo>
                    <a:pt x="1096" y="23"/>
                    <a:pt x="1028" y="0"/>
                    <a:pt x="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 name="Google Shape;9839;p58"/>
            <p:cNvSpPr/>
            <p:nvPr/>
          </p:nvSpPr>
          <p:spPr>
            <a:xfrm>
              <a:off x="4693748" y="3682415"/>
              <a:ext cx="47" cy="47"/>
            </a:xfrm>
            <a:custGeom>
              <a:avLst/>
              <a:gdLst/>
              <a:ahLst/>
              <a:cxnLst/>
              <a:rect l="l" t="t" r="r" b="b"/>
              <a:pathLst>
                <a:path w="1" h="1" extrusionOk="0">
                  <a:moveTo>
                    <a:pt x="0" y="0"/>
                  </a:move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 name="Google Shape;9840;p58"/>
            <p:cNvSpPr/>
            <p:nvPr/>
          </p:nvSpPr>
          <p:spPr>
            <a:xfrm>
              <a:off x="4750744" y="3688868"/>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 name="Google Shape;9841;p58"/>
            <p:cNvSpPr/>
            <p:nvPr/>
          </p:nvSpPr>
          <p:spPr>
            <a:xfrm>
              <a:off x="4751781" y="3688868"/>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 name="Google Shape;9842;p58"/>
            <p:cNvSpPr/>
            <p:nvPr/>
          </p:nvSpPr>
          <p:spPr>
            <a:xfrm>
              <a:off x="4751781" y="3688868"/>
              <a:ext cx="47" cy="47"/>
            </a:xfrm>
            <a:custGeom>
              <a:avLst/>
              <a:gdLst/>
              <a:ahLst/>
              <a:cxnLst/>
              <a:rect l="l" t="t" r="r" b="b"/>
              <a:pathLst>
                <a:path w="1" h="1" extrusionOk="0">
                  <a:moveTo>
                    <a:pt x="1"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 name="Google Shape;9843;p58"/>
            <p:cNvSpPr/>
            <p:nvPr/>
          </p:nvSpPr>
          <p:spPr>
            <a:xfrm>
              <a:off x="4676555" y="3706061"/>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 name="Google Shape;9844;p58"/>
            <p:cNvSpPr/>
            <p:nvPr/>
          </p:nvSpPr>
          <p:spPr>
            <a:xfrm>
              <a:off x="4676555" y="3706061"/>
              <a:ext cx="47" cy="1130"/>
            </a:xfrm>
            <a:custGeom>
              <a:avLst/>
              <a:gdLst/>
              <a:ahLst/>
              <a:cxnLst/>
              <a:rect l="l" t="t" r="r" b="b"/>
              <a:pathLst>
                <a:path w="1" h="24" extrusionOk="0">
                  <a:moveTo>
                    <a:pt x="0" y="23"/>
                  </a:moveTo>
                  <a:lnTo>
                    <a:pt x="0" y="23"/>
                  </a:lnTo>
                  <a:cubicBezTo>
                    <a:pt x="0" y="23"/>
                    <a:pt x="0" y="23"/>
                    <a:pt x="0" y="0"/>
                  </a:cubicBezTo>
                  <a:cubicBezTo>
                    <a:pt x="0" y="23"/>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 name="Google Shape;9845;p58"/>
            <p:cNvSpPr/>
            <p:nvPr/>
          </p:nvSpPr>
          <p:spPr>
            <a:xfrm>
              <a:off x="4676555" y="370714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 name="Google Shape;9846;p58"/>
            <p:cNvSpPr/>
            <p:nvPr/>
          </p:nvSpPr>
          <p:spPr>
            <a:xfrm>
              <a:off x="4978637" y="3888824"/>
              <a:ext cx="94676" cy="30146"/>
            </a:xfrm>
            <a:custGeom>
              <a:avLst/>
              <a:gdLst/>
              <a:ahLst/>
              <a:cxnLst/>
              <a:rect l="l" t="t" r="r" b="b"/>
              <a:pathLst>
                <a:path w="2010" h="640" extrusionOk="0">
                  <a:moveTo>
                    <a:pt x="2010" y="1"/>
                  </a:moveTo>
                  <a:cubicBezTo>
                    <a:pt x="1781" y="115"/>
                    <a:pt x="1530" y="206"/>
                    <a:pt x="1279" y="275"/>
                  </a:cubicBezTo>
                  <a:cubicBezTo>
                    <a:pt x="868" y="389"/>
                    <a:pt x="435" y="457"/>
                    <a:pt x="1" y="480"/>
                  </a:cubicBezTo>
                  <a:cubicBezTo>
                    <a:pt x="24" y="526"/>
                    <a:pt x="24" y="549"/>
                    <a:pt x="47" y="571"/>
                  </a:cubicBezTo>
                  <a:cubicBezTo>
                    <a:pt x="47" y="594"/>
                    <a:pt x="69" y="617"/>
                    <a:pt x="69" y="640"/>
                  </a:cubicBezTo>
                  <a:cubicBezTo>
                    <a:pt x="161" y="640"/>
                    <a:pt x="229" y="640"/>
                    <a:pt x="321" y="617"/>
                  </a:cubicBezTo>
                  <a:cubicBezTo>
                    <a:pt x="891" y="571"/>
                    <a:pt x="1485" y="412"/>
                    <a:pt x="2010" y="183"/>
                  </a:cubicBezTo>
                  <a:cubicBezTo>
                    <a:pt x="2010" y="138"/>
                    <a:pt x="2010" y="92"/>
                    <a:pt x="2010" y="46"/>
                  </a:cubicBezTo>
                  <a:lnTo>
                    <a:pt x="201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 name="Google Shape;9847;p58"/>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 name="Google Shape;9848;p58"/>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 name="Google Shape;9849;p58"/>
            <p:cNvSpPr/>
            <p:nvPr/>
          </p:nvSpPr>
          <p:spPr>
            <a:xfrm>
              <a:off x="4693748" y="3682415"/>
              <a:ext cx="47" cy="47"/>
            </a:xfrm>
            <a:custGeom>
              <a:avLst/>
              <a:gdLst/>
              <a:ahLst/>
              <a:cxnLst/>
              <a:rect l="l" t="t" r="r" b="b"/>
              <a:pathLst>
                <a:path w="1" h="1" extrusionOk="0">
                  <a:moveTo>
                    <a:pt x="0" y="0"/>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 name="Google Shape;9850;p58"/>
            <p:cNvSpPr/>
            <p:nvPr/>
          </p:nvSpPr>
          <p:spPr>
            <a:xfrm>
              <a:off x="4693748" y="3682415"/>
              <a:ext cx="47" cy="47"/>
            </a:xfrm>
            <a:custGeom>
              <a:avLst/>
              <a:gdLst/>
              <a:ahLst/>
              <a:cxnLst/>
              <a:rect l="l" t="t" r="r" b="b"/>
              <a:pathLst>
                <a:path w="1" h="1" extrusionOk="0">
                  <a:moveTo>
                    <a:pt x="0" y="0"/>
                  </a:move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 name="Google Shape;9851;p58"/>
            <p:cNvSpPr/>
            <p:nvPr/>
          </p:nvSpPr>
          <p:spPr>
            <a:xfrm>
              <a:off x="4693748" y="3682415"/>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 name="Google Shape;9852;p58"/>
            <p:cNvSpPr/>
            <p:nvPr/>
          </p:nvSpPr>
          <p:spPr>
            <a:xfrm>
              <a:off x="4750744" y="3688868"/>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 name="Google Shape;9853;p58"/>
            <p:cNvSpPr/>
            <p:nvPr/>
          </p:nvSpPr>
          <p:spPr>
            <a:xfrm>
              <a:off x="4676555" y="3706061"/>
              <a:ext cx="47" cy="47"/>
            </a:xfrm>
            <a:custGeom>
              <a:avLst/>
              <a:gdLst/>
              <a:ahLst/>
              <a:cxnLst/>
              <a:rect l="l" t="t" r="r" b="b"/>
              <a:pathLst>
                <a:path w="1" h="1" extrusionOk="0">
                  <a:moveTo>
                    <a:pt x="0" y="0"/>
                  </a:moveTo>
                  <a:lnTo>
                    <a:pt x="0" y="0"/>
                  </a:ln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 name="Google Shape;9854;p58"/>
            <p:cNvSpPr/>
            <p:nvPr/>
          </p:nvSpPr>
          <p:spPr>
            <a:xfrm>
              <a:off x="4676555" y="3706061"/>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 name="Google Shape;9855;p58"/>
            <p:cNvSpPr/>
            <p:nvPr/>
          </p:nvSpPr>
          <p:spPr>
            <a:xfrm>
              <a:off x="4676555" y="3707144"/>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 name="Google Shape;9856;p58"/>
            <p:cNvSpPr/>
            <p:nvPr/>
          </p:nvSpPr>
          <p:spPr>
            <a:xfrm>
              <a:off x="4693748" y="3777000"/>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 name="Google Shape;9857;p58"/>
            <p:cNvSpPr/>
            <p:nvPr/>
          </p:nvSpPr>
          <p:spPr>
            <a:xfrm>
              <a:off x="5080807" y="3884538"/>
              <a:ext cx="47" cy="1130"/>
            </a:xfrm>
            <a:custGeom>
              <a:avLst/>
              <a:gdLst/>
              <a:ahLst/>
              <a:cxnLst/>
              <a:rect l="l" t="t" r="r" b="b"/>
              <a:pathLst>
                <a:path w="1" h="24" extrusionOk="0">
                  <a:moveTo>
                    <a:pt x="0" y="0"/>
                  </a:moveTo>
                  <a:cubicBezTo>
                    <a:pt x="0" y="23"/>
                    <a:pt x="0" y="23"/>
                    <a:pt x="0" y="23"/>
                  </a:cubicBezTo>
                  <a:cubicBezTo>
                    <a:pt x="0" y="23"/>
                    <a:pt x="0" y="23"/>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 name="Google Shape;9858;p58"/>
            <p:cNvSpPr/>
            <p:nvPr/>
          </p:nvSpPr>
          <p:spPr>
            <a:xfrm>
              <a:off x="4789417" y="3536204"/>
              <a:ext cx="63494" cy="88600"/>
            </a:xfrm>
            <a:custGeom>
              <a:avLst/>
              <a:gdLst/>
              <a:ahLst/>
              <a:cxnLst/>
              <a:rect l="l" t="t" r="r" b="b"/>
              <a:pathLst>
                <a:path w="1348" h="1881" extrusionOk="0">
                  <a:moveTo>
                    <a:pt x="1" y="0"/>
                  </a:moveTo>
                  <a:lnTo>
                    <a:pt x="1" y="0"/>
                  </a:lnTo>
                  <a:cubicBezTo>
                    <a:pt x="46" y="68"/>
                    <a:pt x="69" y="137"/>
                    <a:pt x="115" y="205"/>
                  </a:cubicBezTo>
                  <a:cubicBezTo>
                    <a:pt x="183" y="251"/>
                    <a:pt x="229" y="274"/>
                    <a:pt x="275" y="320"/>
                  </a:cubicBezTo>
                  <a:cubicBezTo>
                    <a:pt x="412" y="457"/>
                    <a:pt x="526" y="593"/>
                    <a:pt x="617" y="730"/>
                  </a:cubicBezTo>
                  <a:cubicBezTo>
                    <a:pt x="731" y="913"/>
                    <a:pt x="845" y="1118"/>
                    <a:pt x="937" y="1301"/>
                  </a:cubicBezTo>
                  <a:cubicBezTo>
                    <a:pt x="1028" y="1484"/>
                    <a:pt x="1096" y="1666"/>
                    <a:pt x="1188" y="1826"/>
                  </a:cubicBezTo>
                  <a:cubicBezTo>
                    <a:pt x="1204" y="1859"/>
                    <a:pt x="1233" y="1881"/>
                    <a:pt x="1266" y="1881"/>
                  </a:cubicBezTo>
                  <a:cubicBezTo>
                    <a:pt x="1277" y="1881"/>
                    <a:pt x="1290" y="1878"/>
                    <a:pt x="1302" y="1872"/>
                  </a:cubicBezTo>
                  <a:cubicBezTo>
                    <a:pt x="1325" y="1849"/>
                    <a:pt x="1347" y="1803"/>
                    <a:pt x="1325" y="1758"/>
                  </a:cubicBezTo>
                  <a:cubicBezTo>
                    <a:pt x="1210" y="1529"/>
                    <a:pt x="1119" y="1301"/>
                    <a:pt x="1005" y="1073"/>
                  </a:cubicBezTo>
                  <a:cubicBezTo>
                    <a:pt x="914" y="936"/>
                    <a:pt x="845" y="799"/>
                    <a:pt x="777" y="685"/>
                  </a:cubicBezTo>
                  <a:cubicBezTo>
                    <a:pt x="685" y="548"/>
                    <a:pt x="594" y="434"/>
                    <a:pt x="503" y="342"/>
                  </a:cubicBezTo>
                  <a:cubicBezTo>
                    <a:pt x="366" y="183"/>
                    <a:pt x="206" y="4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 name="Google Shape;9859;p58"/>
            <p:cNvSpPr/>
            <p:nvPr/>
          </p:nvSpPr>
          <p:spPr>
            <a:xfrm>
              <a:off x="4732421" y="3546944"/>
              <a:ext cx="38765" cy="149880"/>
            </a:xfrm>
            <a:custGeom>
              <a:avLst/>
              <a:gdLst/>
              <a:ahLst/>
              <a:cxnLst/>
              <a:rect l="l" t="t" r="r" b="b"/>
              <a:pathLst>
                <a:path w="823" h="3182" extrusionOk="0">
                  <a:moveTo>
                    <a:pt x="480" y="0"/>
                  </a:moveTo>
                  <a:cubicBezTo>
                    <a:pt x="412" y="46"/>
                    <a:pt x="366" y="92"/>
                    <a:pt x="343" y="137"/>
                  </a:cubicBezTo>
                  <a:cubicBezTo>
                    <a:pt x="252" y="229"/>
                    <a:pt x="184" y="343"/>
                    <a:pt x="138" y="457"/>
                  </a:cubicBezTo>
                  <a:cubicBezTo>
                    <a:pt x="92" y="571"/>
                    <a:pt x="47" y="708"/>
                    <a:pt x="24" y="822"/>
                  </a:cubicBezTo>
                  <a:cubicBezTo>
                    <a:pt x="24" y="959"/>
                    <a:pt x="1" y="1096"/>
                    <a:pt x="24" y="1210"/>
                  </a:cubicBezTo>
                  <a:cubicBezTo>
                    <a:pt x="24" y="1370"/>
                    <a:pt x="47" y="1507"/>
                    <a:pt x="69" y="1644"/>
                  </a:cubicBezTo>
                  <a:cubicBezTo>
                    <a:pt x="115" y="1918"/>
                    <a:pt x="206" y="2191"/>
                    <a:pt x="321" y="2443"/>
                  </a:cubicBezTo>
                  <a:cubicBezTo>
                    <a:pt x="412" y="2694"/>
                    <a:pt x="526" y="2922"/>
                    <a:pt x="663" y="3127"/>
                  </a:cubicBezTo>
                  <a:cubicBezTo>
                    <a:pt x="680" y="3161"/>
                    <a:pt x="709" y="3182"/>
                    <a:pt x="741" y="3182"/>
                  </a:cubicBezTo>
                  <a:cubicBezTo>
                    <a:pt x="753" y="3182"/>
                    <a:pt x="765" y="3179"/>
                    <a:pt x="777" y="3173"/>
                  </a:cubicBezTo>
                  <a:cubicBezTo>
                    <a:pt x="800" y="3150"/>
                    <a:pt x="823" y="3105"/>
                    <a:pt x="800" y="3059"/>
                  </a:cubicBezTo>
                  <a:cubicBezTo>
                    <a:pt x="617" y="2739"/>
                    <a:pt x="458" y="2397"/>
                    <a:pt x="343" y="2055"/>
                  </a:cubicBezTo>
                  <a:cubicBezTo>
                    <a:pt x="252" y="1781"/>
                    <a:pt x="184" y="1507"/>
                    <a:pt x="184" y="1210"/>
                  </a:cubicBezTo>
                  <a:cubicBezTo>
                    <a:pt x="184" y="1210"/>
                    <a:pt x="184" y="1233"/>
                    <a:pt x="184" y="1233"/>
                  </a:cubicBezTo>
                  <a:cubicBezTo>
                    <a:pt x="161" y="1073"/>
                    <a:pt x="184" y="913"/>
                    <a:pt x="206" y="776"/>
                  </a:cubicBezTo>
                  <a:cubicBezTo>
                    <a:pt x="229" y="662"/>
                    <a:pt x="275" y="548"/>
                    <a:pt x="321" y="457"/>
                  </a:cubicBezTo>
                  <a:cubicBezTo>
                    <a:pt x="366" y="365"/>
                    <a:pt x="412" y="297"/>
                    <a:pt x="458" y="229"/>
                  </a:cubicBezTo>
                  <a:cubicBezTo>
                    <a:pt x="480" y="206"/>
                    <a:pt x="503" y="183"/>
                    <a:pt x="526" y="160"/>
                  </a:cubicBezTo>
                  <a:cubicBezTo>
                    <a:pt x="526" y="114"/>
                    <a:pt x="503" y="46"/>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 name="Google Shape;9860;p58"/>
            <p:cNvSpPr/>
            <p:nvPr/>
          </p:nvSpPr>
          <p:spPr>
            <a:xfrm>
              <a:off x="4846414" y="3512511"/>
              <a:ext cx="293543" cy="157511"/>
            </a:xfrm>
            <a:custGeom>
              <a:avLst/>
              <a:gdLst/>
              <a:ahLst/>
              <a:cxnLst/>
              <a:rect l="l" t="t" r="r" b="b"/>
              <a:pathLst>
                <a:path w="6232" h="3344" extrusionOk="0">
                  <a:moveTo>
                    <a:pt x="1050" y="1"/>
                  </a:moveTo>
                  <a:cubicBezTo>
                    <a:pt x="913" y="1"/>
                    <a:pt x="799" y="47"/>
                    <a:pt x="708" y="115"/>
                  </a:cubicBezTo>
                  <a:cubicBezTo>
                    <a:pt x="617" y="183"/>
                    <a:pt x="525" y="275"/>
                    <a:pt x="457" y="366"/>
                  </a:cubicBezTo>
                  <a:cubicBezTo>
                    <a:pt x="366" y="457"/>
                    <a:pt x="297" y="571"/>
                    <a:pt x="252" y="708"/>
                  </a:cubicBezTo>
                  <a:cubicBezTo>
                    <a:pt x="137" y="960"/>
                    <a:pt x="69" y="1233"/>
                    <a:pt x="46" y="1507"/>
                  </a:cubicBezTo>
                  <a:cubicBezTo>
                    <a:pt x="23" y="1644"/>
                    <a:pt x="0" y="1781"/>
                    <a:pt x="0" y="1918"/>
                  </a:cubicBezTo>
                  <a:cubicBezTo>
                    <a:pt x="0" y="2009"/>
                    <a:pt x="0" y="2124"/>
                    <a:pt x="0" y="2238"/>
                  </a:cubicBezTo>
                  <a:cubicBezTo>
                    <a:pt x="0" y="2261"/>
                    <a:pt x="46" y="2306"/>
                    <a:pt x="92" y="2306"/>
                  </a:cubicBezTo>
                  <a:cubicBezTo>
                    <a:pt x="137" y="2306"/>
                    <a:pt x="160" y="2261"/>
                    <a:pt x="160" y="2215"/>
                  </a:cubicBezTo>
                  <a:cubicBezTo>
                    <a:pt x="160" y="2086"/>
                    <a:pt x="160" y="1977"/>
                    <a:pt x="160" y="1850"/>
                  </a:cubicBezTo>
                  <a:cubicBezTo>
                    <a:pt x="183" y="1530"/>
                    <a:pt x="229" y="1211"/>
                    <a:pt x="343" y="914"/>
                  </a:cubicBezTo>
                  <a:cubicBezTo>
                    <a:pt x="389" y="777"/>
                    <a:pt x="457" y="617"/>
                    <a:pt x="548" y="503"/>
                  </a:cubicBezTo>
                  <a:lnTo>
                    <a:pt x="525" y="503"/>
                  </a:lnTo>
                  <a:cubicBezTo>
                    <a:pt x="594" y="435"/>
                    <a:pt x="640" y="366"/>
                    <a:pt x="708" y="320"/>
                  </a:cubicBezTo>
                  <a:cubicBezTo>
                    <a:pt x="754" y="275"/>
                    <a:pt x="799" y="252"/>
                    <a:pt x="845" y="229"/>
                  </a:cubicBezTo>
                  <a:cubicBezTo>
                    <a:pt x="891" y="206"/>
                    <a:pt x="936" y="183"/>
                    <a:pt x="982" y="183"/>
                  </a:cubicBezTo>
                  <a:cubicBezTo>
                    <a:pt x="1028" y="161"/>
                    <a:pt x="1096" y="161"/>
                    <a:pt x="1142" y="161"/>
                  </a:cubicBezTo>
                  <a:cubicBezTo>
                    <a:pt x="1210" y="161"/>
                    <a:pt x="1256" y="183"/>
                    <a:pt x="1302" y="183"/>
                  </a:cubicBezTo>
                  <a:cubicBezTo>
                    <a:pt x="1347" y="206"/>
                    <a:pt x="1370" y="229"/>
                    <a:pt x="1416" y="252"/>
                  </a:cubicBezTo>
                  <a:cubicBezTo>
                    <a:pt x="1461" y="275"/>
                    <a:pt x="1507" y="320"/>
                    <a:pt x="1553" y="366"/>
                  </a:cubicBezTo>
                  <a:cubicBezTo>
                    <a:pt x="1621" y="480"/>
                    <a:pt x="1690" y="594"/>
                    <a:pt x="1758" y="708"/>
                  </a:cubicBezTo>
                  <a:cubicBezTo>
                    <a:pt x="1758" y="708"/>
                    <a:pt x="1758" y="708"/>
                    <a:pt x="1758" y="686"/>
                  </a:cubicBezTo>
                  <a:cubicBezTo>
                    <a:pt x="1781" y="777"/>
                    <a:pt x="1827" y="845"/>
                    <a:pt x="1849" y="914"/>
                  </a:cubicBezTo>
                  <a:cubicBezTo>
                    <a:pt x="1895" y="1005"/>
                    <a:pt x="1941" y="1074"/>
                    <a:pt x="1986" y="1165"/>
                  </a:cubicBezTo>
                  <a:cubicBezTo>
                    <a:pt x="2100" y="1348"/>
                    <a:pt x="2192" y="1507"/>
                    <a:pt x="2329" y="1667"/>
                  </a:cubicBezTo>
                  <a:cubicBezTo>
                    <a:pt x="2580" y="2009"/>
                    <a:pt x="2899" y="2283"/>
                    <a:pt x="3242" y="2534"/>
                  </a:cubicBezTo>
                  <a:cubicBezTo>
                    <a:pt x="3424" y="2649"/>
                    <a:pt x="3607" y="2763"/>
                    <a:pt x="3789" y="2854"/>
                  </a:cubicBezTo>
                  <a:cubicBezTo>
                    <a:pt x="3972" y="2945"/>
                    <a:pt x="4178" y="3037"/>
                    <a:pt x="4383" y="3105"/>
                  </a:cubicBezTo>
                  <a:cubicBezTo>
                    <a:pt x="4794" y="3242"/>
                    <a:pt x="5205" y="3311"/>
                    <a:pt x="5638" y="3333"/>
                  </a:cubicBezTo>
                  <a:cubicBezTo>
                    <a:pt x="5692" y="3341"/>
                    <a:pt x="5745" y="3343"/>
                    <a:pt x="5798" y="3343"/>
                  </a:cubicBezTo>
                  <a:cubicBezTo>
                    <a:pt x="5905" y="3343"/>
                    <a:pt x="6011" y="3333"/>
                    <a:pt x="6118" y="3333"/>
                  </a:cubicBezTo>
                  <a:cubicBezTo>
                    <a:pt x="6163" y="3288"/>
                    <a:pt x="6186" y="3242"/>
                    <a:pt x="6209" y="3196"/>
                  </a:cubicBezTo>
                  <a:cubicBezTo>
                    <a:pt x="6232" y="3174"/>
                    <a:pt x="6232" y="3174"/>
                    <a:pt x="6232" y="3151"/>
                  </a:cubicBezTo>
                  <a:lnTo>
                    <a:pt x="6232" y="3151"/>
                  </a:lnTo>
                  <a:cubicBezTo>
                    <a:pt x="6070" y="3167"/>
                    <a:pt x="5909" y="3183"/>
                    <a:pt x="5740" y="3183"/>
                  </a:cubicBezTo>
                  <a:cubicBezTo>
                    <a:pt x="5669" y="3183"/>
                    <a:pt x="5598" y="3180"/>
                    <a:pt x="5524" y="3174"/>
                  </a:cubicBezTo>
                  <a:cubicBezTo>
                    <a:pt x="5136" y="3151"/>
                    <a:pt x="4748" y="3059"/>
                    <a:pt x="4383" y="2945"/>
                  </a:cubicBezTo>
                  <a:cubicBezTo>
                    <a:pt x="4041" y="2808"/>
                    <a:pt x="3698" y="2649"/>
                    <a:pt x="3379" y="2443"/>
                  </a:cubicBezTo>
                  <a:cubicBezTo>
                    <a:pt x="3105" y="2238"/>
                    <a:pt x="2831" y="2009"/>
                    <a:pt x="2603" y="1758"/>
                  </a:cubicBezTo>
                  <a:cubicBezTo>
                    <a:pt x="2603" y="1758"/>
                    <a:pt x="2603" y="1758"/>
                    <a:pt x="2603" y="1781"/>
                  </a:cubicBezTo>
                  <a:cubicBezTo>
                    <a:pt x="2488" y="1644"/>
                    <a:pt x="2397" y="1485"/>
                    <a:pt x="2283" y="1348"/>
                  </a:cubicBezTo>
                  <a:cubicBezTo>
                    <a:pt x="2192" y="1188"/>
                    <a:pt x="2100" y="1051"/>
                    <a:pt x="2009" y="868"/>
                  </a:cubicBezTo>
                  <a:cubicBezTo>
                    <a:pt x="1941" y="731"/>
                    <a:pt x="1872" y="594"/>
                    <a:pt x="1804" y="435"/>
                  </a:cubicBezTo>
                  <a:cubicBezTo>
                    <a:pt x="1758" y="366"/>
                    <a:pt x="1712" y="320"/>
                    <a:pt x="1644" y="252"/>
                  </a:cubicBezTo>
                  <a:cubicBezTo>
                    <a:pt x="1598" y="183"/>
                    <a:pt x="1530" y="138"/>
                    <a:pt x="1461" y="92"/>
                  </a:cubicBezTo>
                  <a:cubicBezTo>
                    <a:pt x="1393" y="47"/>
                    <a:pt x="1324" y="24"/>
                    <a:pt x="1233" y="24"/>
                  </a:cubicBezTo>
                  <a:cubicBezTo>
                    <a:pt x="1187" y="1"/>
                    <a:pt x="1142" y="1"/>
                    <a:pt x="1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 name="Google Shape;9861;p58"/>
            <p:cNvSpPr/>
            <p:nvPr/>
          </p:nvSpPr>
          <p:spPr>
            <a:xfrm>
              <a:off x="5065733" y="3646945"/>
              <a:ext cx="204331" cy="532211"/>
            </a:xfrm>
            <a:custGeom>
              <a:avLst/>
              <a:gdLst/>
              <a:ahLst/>
              <a:cxnLst/>
              <a:rect l="l" t="t" r="r" b="b"/>
              <a:pathLst>
                <a:path w="4338" h="11299" extrusionOk="0">
                  <a:moveTo>
                    <a:pt x="1644" y="0"/>
                  </a:moveTo>
                  <a:cubicBezTo>
                    <a:pt x="1348" y="411"/>
                    <a:pt x="1096" y="867"/>
                    <a:pt x="891" y="1347"/>
                  </a:cubicBezTo>
                  <a:cubicBezTo>
                    <a:pt x="571" y="2009"/>
                    <a:pt x="343" y="2716"/>
                    <a:pt x="206" y="3424"/>
                  </a:cubicBezTo>
                  <a:cubicBezTo>
                    <a:pt x="69" y="4131"/>
                    <a:pt x="1" y="4862"/>
                    <a:pt x="69" y="5569"/>
                  </a:cubicBezTo>
                  <a:cubicBezTo>
                    <a:pt x="92" y="5935"/>
                    <a:pt x="138" y="6277"/>
                    <a:pt x="229" y="6642"/>
                  </a:cubicBezTo>
                  <a:cubicBezTo>
                    <a:pt x="298" y="6985"/>
                    <a:pt x="412" y="7327"/>
                    <a:pt x="549" y="7646"/>
                  </a:cubicBezTo>
                  <a:cubicBezTo>
                    <a:pt x="845" y="8331"/>
                    <a:pt x="1279" y="8948"/>
                    <a:pt x="1781" y="9473"/>
                  </a:cubicBezTo>
                  <a:cubicBezTo>
                    <a:pt x="1918" y="9632"/>
                    <a:pt x="2078" y="9769"/>
                    <a:pt x="2215" y="9906"/>
                  </a:cubicBezTo>
                  <a:cubicBezTo>
                    <a:pt x="2397" y="10043"/>
                    <a:pt x="2557" y="10180"/>
                    <a:pt x="2740" y="10317"/>
                  </a:cubicBezTo>
                  <a:cubicBezTo>
                    <a:pt x="3082" y="10591"/>
                    <a:pt x="3425" y="10842"/>
                    <a:pt x="3790" y="11047"/>
                  </a:cubicBezTo>
                  <a:cubicBezTo>
                    <a:pt x="3927" y="11139"/>
                    <a:pt x="4064" y="11207"/>
                    <a:pt x="4201" y="11299"/>
                  </a:cubicBezTo>
                  <a:cubicBezTo>
                    <a:pt x="4224" y="11276"/>
                    <a:pt x="4246" y="11253"/>
                    <a:pt x="4269" y="11230"/>
                  </a:cubicBezTo>
                  <a:cubicBezTo>
                    <a:pt x="4292" y="11207"/>
                    <a:pt x="4315" y="11207"/>
                    <a:pt x="4338" y="11184"/>
                  </a:cubicBezTo>
                  <a:cubicBezTo>
                    <a:pt x="3835" y="10910"/>
                    <a:pt x="3333" y="10591"/>
                    <a:pt x="2854" y="10226"/>
                  </a:cubicBezTo>
                  <a:cubicBezTo>
                    <a:pt x="2580" y="9997"/>
                    <a:pt x="2306" y="9769"/>
                    <a:pt x="2055" y="9541"/>
                  </a:cubicBezTo>
                  <a:cubicBezTo>
                    <a:pt x="1827" y="9313"/>
                    <a:pt x="1621" y="9084"/>
                    <a:pt x="1439" y="8856"/>
                  </a:cubicBezTo>
                  <a:cubicBezTo>
                    <a:pt x="1142" y="8445"/>
                    <a:pt x="891" y="8012"/>
                    <a:pt x="686" y="7555"/>
                  </a:cubicBezTo>
                  <a:cubicBezTo>
                    <a:pt x="480" y="7053"/>
                    <a:pt x="343" y="6528"/>
                    <a:pt x="275" y="5980"/>
                  </a:cubicBezTo>
                  <a:cubicBezTo>
                    <a:pt x="275" y="5980"/>
                    <a:pt x="275" y="6003"/>
                    <a:pt x="275" y="6003"/>
                  </a:cubicBezTo>
                  <a:cubicBezTo>
                    <a:pt x="183" y="5364"/>
                    <a:pt x="183" y="4702"/>
                    <a:pt x="252" y="4040"/>
                  </a:cubicBezTo>
                  <a:cubicBezTo>
                    <a:pt x="366" y="3241"/>
                    <a:pt x="571" y="2488"/>
                    <a:pt x="891" y="1735"/>
                  </a:cubicBezTo>
                  <a:cubicBezTo>
                    <a:pt x="1119" y="1164"/>
                    <a:pt x="1416" y="593"/>
                    <a:pt x="1781" y="68"/>
                  </a:cubicBezTo>
                  <a:cubicBezTo>
                    <a:pt x="1736" y="46"/>
                    <a:pt x="1690" y="23"/>
                    <a:pt x="1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 name="Google Shape;9862;p58"/>
            <p:cNvSpPr/>
            <p:nvPr/>
          </p:nvSpPr>
          <p:spPr>
            <a:xfrm>
              <a:off x="5401213" y="4221049"/>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 name="Google Shape;9863;p58"/>
            <p:cNvSpPr/>
            <p:nvPr/>
          </p:nvSpPr>
          <p:spPr>
            <a:xfrm>
              <a:off x="5405500" y="4222132"/>
              <a:ext cx="37682" cy="12953"/>
            </a:xfrm>
            <a:custGeom>
              <a:avLst/>
              <a:gdLst/>
              <a:ahLst/>
              <a:cxnLst/>
              <a:rect l="l" t="t" r="r" b="b"/>
              <a:pathLst>
                <a:path w="800" h="275" extrusionOk="0">
                  <a:moveTo>
                    <a:pt x="1" y="1"/>
                  </a:moveTo>
                  <a:cubicBezTo>
                    <a:pt x="23" y="23"/>
                    <a:pt x="23" y="46"/>
                    <a:pt x="23" y="69"/>
                  </a:cubicBezTo>
                  <a:cubicBezTo>
                    <a:pt x="23" y="92"/>
                    <a:pt x="23" y="137"/>
                    <a:pt x="23" y="160"/>
                  </a:cubicBezTo>
                  <a:cubicBezTo>
                    <a:pt x="275" y="206"/>
                    <a:pt x="503" y="229"/>
                    <a:pt x="754" y="274"/>
                  </a:cubicBezTo>
                  <a:cubicBezTo>
                    <a:pt x="754" y="274"/>
                    <a:pt x="754" y="252"/>
                    <a:pt x="777" y="252"/>
                  </a:cubicBezTo>
                  <a:cubicBezTo>
                    <a:pt x="777" y="252"/>
                    <a:pt x="777" y="229"/>
                    <a:pt x="777" y="229"/>
                  </a:cubicBezTo>
                  <a:cubicBezTo>
                    <a:pt x="777" y="183"/>
                    <a:pt x="800" y="160"/>
                    <a:pt x="800" y="137"/>
                  </a:cubicBezTo>
                  <a:cubicBezTo>
                    <a:pt x="800" y="115"/>
                    <a:pt x="800" y="115"/>
                    <a:pt x="800" y="115"/>
                  </a:cubicBezTo>
                  <a:cubicBezTo>
                    <a:pt x="754" y="115"/>
                    <a:pt x="731" y="115"/>
                    <a:pt x="708" y="92"/>
                  </a:cubicBezTo>
                  <a:lnTo>
                    <a:pt x="594" y="92"/>
                  </a:lnTo>
                  <a:cubicBezTo>
                    <a:pt x="389" y="69"/>
                    <a:pt x="206" y="23"/>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 name="Google Shape;9864;p58"/>
            <p:cNvSpPr/>
            <p:nvPr/>
          </p:nvSpPr>
          <p:spPr>
            <a:xfrm>
              <a:off x="5106620" y="3728624"/>
              <a:ext cx="1130" cy="1130"/>
            </a:xfrm>
            <a:custGeom>
              <a:avLst/>
              <a:gdLst/>
              <a:ahLst/>
              <a:cxnLst/>
              <a:rect l="l" t="t" r="r" b="b"/>
              <a:pathLst>
                <a:path w="24" h="24" extrusionOk="0">
                  <a:moveTo>
                    <a:pt x="0" y="24"/>
                  </a:moveTo>
                  <a:cubicBezTo>
                    <a:pt x="0" y="24"/>
                    <a:pt x="0" y="1"/>
                    <a:pt x="23" y="1"/>
                  </a:cubicBezTo>
                  <a:cubicBezTo>
                    <a:pt x="0" y="1"/>
                    <a:pt x="0" y="24"/>
                    <a:pt x="0"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 name="Google Shape;9865;p58"/>
            <p:cNvSpPr/>
            <p:nvPr/>
          </p:nvSpPr>
          <p:spPr>
            <a:xfrm>
              <a:off x="5077557" y="383724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 name="Google Shape;9866;p58"/>
            <p:cNvSpPr/>
            <p:nvPr/>
          </p:nvSpPr>
          <p:spPr>
            <a:xfrm>
              <a:off x="5433480" y="4226419"/>
              <a:ext cx="1083" cy="47"/>
            </a:xfrm>
            <a:custGeom>
              <a:avLst/>
              <a:gdLst/>
              <a:ahLst/>
              <a:cxnLst/>
              <a:rect l="l" t="t" r="r" b="b"/>
              <a:pathLst>
                <a:path w="23" h="1" extrusionOk="0">
                  <a:moveTo>
                    <a:pt x="23" y="1"/>
                  </a:moveTo>
                  <a:cubicBezTo>
                    <a:pt x="0" y="1"/>
                    <a:pt x="0" y="1"/>
                    <a:pt x="0" y="1"/>
                  </a:cubicBezTo>
                  <a:cubicBezTo>
                    <a:pt x="0" y="1"/>
                    <a:pt x="0"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 name="Google Shape;9867;p58"/>
            <p:cNvSpPr/>
            <p:nvPr/>
          </p:nvSpPr>
          <p:spPr>
            <a:xfrm>
              <a:off x="5593683" y="3860892"/>
              <a:ext cx="270981" cy="368813"/>
            </a:xfrm>
            <a:custGeom>
              <a:avLst/>
              <a:gdLst/>
              <a:ahLst/>
              <a:cxnLst/>
              <a:rect l="l" t="t" r="r" b="b"/>
              <a:pathLst>
                <a:path w="5753" h="7830" extrusionOk="0">
                  <a:moveTo>
                    <a:pt x="5569" y="0"/>
                  </a:moveTo>
                  <a:lnTo>
                    <a:pt x="5569" y="0"/>
                  </a:lnTo>
                  <a:cubicBezTo>
                    <a:pt x="5592" y="365"/>
                    <a:pt x="5569" y="731"/>
                    <a:pt x="5547" y="1096"/>
                  </a:cubicBezTo>
                  <a:cubicBezTo>
                    <a:pt x="5478" y="1895"/>
                    <a:pt x="5296" y="2671"/>
                    <a:pt x="5022" y="3424"/>
                  </a:cubicBezTo>
                  <a:cubicBezTo>
                    <a:pt x="4793" y="4040"/>
                    <a:pt x="4497" y="4634"/>
                    <a:pt x="4109" y="5159"/>
                  </a:cubicBezTo>
                  <a:cubicBezTo>
                    <a:pt x="4109" y="5159"/>
                    <a:pt x="4131" y="5136"/>
                    <a:pt x="4131" y="5136"/>
                  </a:cubicBezTo>
                  <a:lnTo>
                    <a:pt x="4131" y="5136"/>
                  </a:lnTo>
                  <a:cubicBezTo>
                    <a:pt x="3812" y="5592"/>
                    <a:pt x="3424" y="5980"/>
                    <a:pt x="3013" y="6346"/>
                  </a:cubicBezTo>
                  <a:lnTo>
                    <a:pt x="3013" y="6323"/>
                  </a:lnTo>
                  <a:cubicBezTo>
                    <a:pt x="2625" y="6642"/>
                    <a:pt x="2214" y="6916"/>
                    <a:pt x="1758" y="7122"/>
                  </a:cubicBezTo>
                  <a:cubicBezTo>
                    <a:pt x="1461" y="7259"/>
                    <a:pt x="1187" y="7373"/>
                    <a:pt x="890" y="7464"/>
                  </a:cubicBezTo>
                  <a:cubicBezTo>
                    <a:pt x="594" y="7533"/>
                    <a:pt x="297" y="7601"/>
                    <a:pt x="0" y="7670"/>
                  </a:cubicBezTo>
                  <a:cubicBezTo>
                    <a:pt x="23" y="7692"/>
                    <a:pt x="23" y="7738"/>
                    <a:pt x="46" y="7784"/>
                  </a:cubicBezTo>
                  <a:cubicBezTo>
                    <a:pt x="46" y="7784"/>
                    <a:pt x="46" y="7806"/>
                    <a:pt x="46" y="7829"/>
                  </a:cubicBezTo>
                  <a:cubicBezTo>
                    <a:pt x="228" y="7784"/>
                    <a:pt x="388" y="7738"/>
                    <a:pt x="571" y="7715"/>
                  </a:cubicBezTo>
                  <a:cubicBezTo>
                    <a:pt x="776" y="7647"/>
                    <a:pt x="959" y="7601"/>
                    <a:pt x="1164" y="7533"/>
                  </a:cubicBezTo>
                  <a:cubicBezTo>
                    <a:pt x="1849" y="7304"/>
                    <a:pt x="2511" y="6939"/>
                    <a:pt x="3081" y="6483"/>
                  </a:cubicBezTo>
                  <a:cubicBezTo>
                    <a:pt x="3378" y="6254"/>
                    <a:pt x="3629" y="6003"/>
                    <a:pt x="3858" y="5729"/>
                  </a:cubicBezTo>
                  <a:cubicBezTo>
                    <a:pt x="4086" y="5455"/>
                    <a:pt x="4314" y="5182"/>
                    <a:pt x="4497" y="4885"/>
                  </a:cubicBezTo>
                  <a:cubicBezTo>
                    <a:pt x="4885" y="4269"/>
                    <a:pt x="5159" y="3607"/>
                    <a:pt x="5364" y="2899"/>
                  </a:cubicBezTo>
                  <a:cubicBezTo>
                    <a:pt x="5569" y="2191"/>
                    <a:pt x="5684" y="1461"/>
                    <a:pt x="5729" y="731"/>
                  </a:cubicBezTo>
                  <a:cubicBezTo>
                    <a:pt x="5752" y="502"/>
                    <a:pt x="5752" y="251"/>
                    <a:pt x="5729" y="23"/>
                  </a:cubicBezTo>
                  <a:lnTo>
                    <a:pt x="5638" y="23"/>
                  </a:lnTo>
                  <a:cubicBezTo>
                    <a:pt x="5615" y="23"/>
                    <a:pt x="5592" y="23"/>
                    <a:pt x="5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 name="Google Shape;9868;p58"/>
            <p:cNvSpPr/>
            <p:nvPr/>
          </p:nvSpPr>
          <p:spPr>
            <a:xfrm>
              <a:off x="5405500" y="4222132"/>
              <a:ext cx="38765" cy="12953"/>
            </a:xfrm>
            <a:custGeom>
              <a:avLst/>
              <a:gdLst/>
              <a:ahLst/>
              <a:cxnLst/>
              <a:rect l="l" t="t" r="r" b="b"/>
              <a:pathLst>
                <a:path w="823" h="275" extrusionOk="0">
                  <a:moveTo>
                    <a:pt x="1" y="1"/>
                  </a:moveTo>
                  <a:cubicBezTo>
                    <a:pt x="1" y="23"/>
                    <a:pt x="23" y="46"/>
                    <a:pt x="23" y="69"/>
                  </a:cubicBezTo>
                  <a:cubicBezTo>
                    <a:pt x="23" y="92"/>
                    <a:pt x="23" y="137"/>
                    <a:pt x="23" y="160"/>
                  </a:cubicBezTo>
                  <a:cubicBezTo>
                    <a:pt x="160" y="183"/>
                    <a:pt x="297" y="206"/>
                    <a:pt x="434" y="229"/>
                  </a:cubicBezTo>
                  <a:cubicBezTo>
                    <a:pt x="548" y="252"/>
                    <a:pt x="663" y="252"/>
                    <a:pt x="777" y="274"/>
                  </a:cubicBezTo>
                  <a:cubicBezTo>
                    <a:pt x="777" y="252"/>
                    <a:pt x="777" y="252"/>
                    <a:pt x="777" y="229"/>
                  </a:cubicBezTo>
                  <a:cubicBezTo>
                    <a:pt x="777" y="183"/>
                    <a:pt x="800" y="160"/>
                    <a:pt x="822" y="115"/>
                  </a:cubicBezTo>
                  <a:cubicBezTo>
                    <a:pt x="548" y="92"/>
                    <a:pt x="275" y="46"/>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 name="Google Shape;9869;p58"/>
            <p:cNvSpPr/>
            <p:nvPr/>
          </p:nvSpPr>
          <p:spPr>
            <a:xfrm>
              <a:off x="5854925" y="3912471"/>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 name="Google Shape;9870;p58"/>
            <p:cNvSpPr/>
            <p:nvPr/>
          </p:nvSpPr>
          <p:spPr>
            <a:xfrm>
              <a:off x="5431313" y="4196319"/>
              <a:ext cx="78520" cy="130144"/>
            </a:xfrm>
            <a:custGeom>
              <a:avLst/>
              <a:gdLst/>
              <a:ahLst/>
              <a:cxnLst/>
              <a:rect l="l" t="t" r="r" b="b"/>
              <a:pathLst>
                <a:path w="1667" h="2763" extrusionOk="0">
                  <a:moveTo>
                    <a:pt x="982" y="161"/>
                  </a:moveTo>
                  <a:cubicBezTo>
                    <a:pt x="1005" y="161"/>
                    <a:pt x="1028" y="183"/>
                    <a:pt x="1050" y="183"/>
                  </a:cubicBezTo>
                  <a:cubicBezTo>
                    <a:pt x="1096" y="206"/>
                    <a:pt x="1119" y="229"/>
                    <a:pt x="1142" y="252"/>
                  </a:cubicBezTo>
                  <a:cubicBezTo>
                    <a:pt x="1187" y="275"/>
                    <a:pt x="1210" y="320"/>
                    <a:pt x="1256" y="366"/>
                  </a:cubicBezTo>
                  <a:cubicBezTo>
                    <a:pt x="1301" y="434"/>
                    <a:pt x="1347" y="503"/>
                    <a:pt x="1370" y="594"/>
                  </a:cubicBezTo>
                  <a:cubicBezTo>
                    <a:pt x="1416" y="731"/>
                    <a:pt x="1461" y="891"/>
                    <a:pt x="1484" y="1028"/>
                  </a:cubicBezTo>
                  <a:cubicBezTo>
                    <a:pt x="1484" y="1233"/>
                    <a:pt x="1484" y="1416"/>
                    <a:pt x="1438" y="1621"/>
                  </a:cubicBezTo>
                  <a:cubicBezTo>
                    <a:pt x="1416" y="1781"/>
                    <a:pt x="1370" y="1941"/>
                    <a:pt x="1301" y="2101"/>
                  </a:cubicBezTo>
                  <a:cubicBezTo>
                    <a:pt x="1256" y="2192"/>
                    <a:pt x="1210" y="2283"/>
                    <a:pt x="1142" y="2375"/>
                  </a:cubicBezTo>
                  <a:cubicBezTo>
                    <a:pt x="1096" y="2420"/>
                    <a:pt x="1050" y="2466"/>
                    <a:pt x="1005" y="2512"/>
                  </a:cubicBezTo>
                  <a:cubicBezTo>
                    <a:pt x="959" y="2534"/>
                    <a:pt x="913" y="2557"/>
                    <a:pt x="868" y="2580"/>
                  </a:cubicBezTo>
                  <a:cubicBezTo>
                    <a:pt x="845" y="2580"/>
                    <a:pt x="822" y="2603"/>
                    <a:pt x="777" y="2603"/>
                  </a:cubicBezTo>
                  <a:lnTo>
                    <a:pt x="708" y="2603"/>
                  </a:lnTo>
                  <a:cubicBezTo>
                    <a:pt x="662" y="2603"/>
                    <a:pt x="640" y="2580"/>
                    <a:pt x="617" y="2580"/>
                  </a:cubicBezTo>
                  <a:cubicBezTo>
                    <a:pt x="571" y="2557"/>
                    <a:pt x="548" y="2534"/>
                    <a:pt x="503" y="2512"/>
                  </a:cubicBezTo>
                  <a:cubicBezTo>
                    <a:pt x="480" y="2489"/>
                    <a:pt x="434" y="2443"/>
                    <a:pt x="411" y="2397"/>
                  </a:cubicBezTo>
                  <a:cubicBezTo>
                    <a:pt x="366" y="2329"/>
                    <a:pt x="320" y="2260"/>
                    <a:pt x="297" y="2169"/>
                  </a:cubicBezTo>
                  <a:cubicBezTo>
                    <a:pt x="297" y="2169"/>
                    <a:pt x="297" y="2169"/>
                    <a:pt x="297" y="2192"/>
                  </a:cubicBezTo>
                  <a:cubicBezTo>
                    <a:pt x="297" y="2169"/>
                    <a:pt x="297" y="2169"/>
                    <a:pt x="274" y="2169"/>
                  </a:cubicBezTo>
                  <a:cubicBezTo>
                    <a:pt x="229" y="2032"/>
                    <a:pt x="206" y="1895"/>
                    <a:pt x="183" y="1735"/>
                  </a:cubicBezTo>
                  <a:cubicBezTo>
                    <a:pt x="183" y="1553"/>
                    <a:pt x="183" y="1347"/>
                    <a:pt x="206" y="1142"/>
                  </a:cubicBezTo>
                  <a:cubicBezTo>
                    <a:pt x="206" y="1142"/>
                    <a:pt x="206" y="1165"/>
                    <a:pt x="206" y="1165"/>
                  </a:cubicBezTo>
                  <a:cubicBezTo>
                    <a:pt x="206" y="1142"/>
                    <a:pt x="229" y="1119"/>
                    <a:pt x="229" y="1096"/>
                  </a:cubicBezTo>
                  <a:cubicBezTo>
                    <a:pt x="229" y="1074"/>
                    <a:pt x="229" y="1028"/>
                    <a:pt x="252" y="982"/>
                  </a:cubicBezTo>
                  <a:cubicBezTo>
                    <a:pt x="252" y="982"/>
                    <a:pt x="252" y="982"/>
                    <a:pt x="252" y="959"/>
                  </a:cubicBezTo>
                  <a:cubicBezTo>
                    <a:pt x="252" y="959"/>
                    <a:pt x="252" y="959"/>
                    <a:pt x="252" y="937"/>
                  </a:cubicBezTo>
                  <a:cubicBezTo>
                    <a:pt x="297" y="845"/>
                    <a:pt x="320" y="754"/>
                    <a:pt x="366" y="663"/>
                  </a:cubicBezTo>
                  <a:cubicBezTo>
                    <a:pt x="411" y="571"/>
                    <a:pt x="457" y="480"/>
                    <a:pt x="525" y="389"/>
                  </a:cubicBezTo>
                  <a:cubicBezTo>
                    <a:pt x="548" y="366"/>
                    <a:pt x="571" y="343"/>
                    <a:pt x="594" y="320"/>
                  </a:cubicBezTo>
                  <a:cubicBezTo>
                    <a:pt x="594" y="320"/>
                    <a:pt x="594" y="320"/>
                    <a:pt x="594" y="297"/>
                  </a:cubicBezTo>
                  <a:lnTo>
                    <a:pt x="617" y="297"/>
                  </a:lnTo>
                  <a:cubicBezTo>
                    <a:pt x="640" y="275"/>
                    <a:pt x="640" y="275"/>
                    <a:pt x="662" y="252"/>
                  </a:cubicBezTo>
                  <a:cubicBezTo>
                    <a:pt x="685" y="229"/>
                    <a:pt x="708" y="229"/>
                    <a:pt x="731" y="206"/>
                  </a:cubicBezTo>
                  <a:lnTo>
                    <a:pt x="754" y="206"/>
                  </a:lnTo>
                  <a:cubicBezTo>
                    <a:pt x="754" y="206"/>
                    <a:pt x="777" y="183"/>
                    <a:pt x="777" y="183"/>
                  </a:cubicBezTo>
                  <a:lnTo>
                    <a:pt x="799" y="183"/>
                  </a:lnTo>
                  <a:cubicBezTo>
                    <a:pt x="822" y="183"/>
                    <a:pt x="845" y="161"/>
                    <a:pt x="868" y="161"/>
                  </a:cubicBezTo>
                  <a:close/>
                  <a:moveTo>
                    <a:pt x="845" y="1"/>
                  </a:moveTo>
                  <a:cubicBezTo>
                    <a:pt x="822" y="1"/>
                    <a:pt x="799" y="24"/>
                    <a:pt x="777" y="24"/>
                  </a:cubicBezTo>
                  <a:cubicBezTo>
                    <a:pt x="731" y="24"/>
                    <a:pt x="685" y="46"/>
                    <a:pt x="662" y="69"/>
                  </a:cubicBezTo>
                  <a:cubicBezTo>
                    <a:pt x="617" y="92"/>
                    <a:pt x="571" y="138"/>
                    <a:pt x="525" y="161"/>
                  </a:cubicBezTo>
                  <a:cubicBezTo>
                    <a:pt x="525" y="161"/>
                    <a:pt x="525" y="161"/>
                    <a:pt x="525" y="183"/>
                  </a:cubicBezTo>
                  <a:cubicBezTo>
                    <a:pt x="457" y="229"/>
                    <a:pt x="388" y="297"/>
                    <a:pt x="343" y="366"/>
                  </a:cubicBezTo>
                  <a:cubicBezTo>
                    <a:pt x="320" y="389"/>
                    <a:pt x="320" y="412"/>
                    <a:pt x="297" y="434"/>
                  </a:cubicBezTo>
                  <a:cubicBezTo>
                    <a:pt x="252" y="503"/>
                    <a:pt x="229" y="571"/>
                    <a:pt x="206" y="640"/>
                  </a:cubicBezTo>
                  <a:cubicBezTo>
                    <a:pt x="183" y="663"/>
                    <a:pt x="183" y="685"/>
                    <a:pt x="160" y="708"/>
                  </a:cubicBezTo>
                  <a:cubicBezTo>
                    <a:pt x="92" y="914"/>
                    <a:pt x="46" y="1142"/>
                    <a:pt x="23" y="1370"/>
                  </a:cubicBezTo>
                  <a:cubicBezTo>
                    <a:pt x="0" y="1598"/>
                    <a:pt x="23" y="1827"/>
                    <a:pt x="69" y="2032"/>
                  </a:cubicBezTo>
                  <a:cubicBezTo>
                    <a:pt x="115" y="2238"/>
                    <a:pt x="206" y="2420"/>
                    <a:pt x="343" y="2557"/>
                  </a:cubicBezTo>
                  <a:cubicBezTo>
                    <a:pt x="388" y="2626"/>
                    <a:pt x="480" y="2694"/>
                    <a:pt x="548" y="2717"/>
                  </a:cubicBezTo>
                  <a:cubicBezTo>
                    <a:pt x="594" y="2740"/>
                    <a:pt x="640" y="2763"/>
                    <a:pt x="685" y="2763"/>
                  </a:cubicBezTo>
                  <a:lnTo>
                    <a:pt x="845" y="2763"/>
                  </a:lnTo>
                  <a:cubicBezTo>
                    <a:pt x="891" y="2740"/>
                    <a:pt x="936" y="2717"/>
                    <a:pt x="982" y="2694"/>
                  </a:cubicBezTo>
                  <a:cubicBezTo>
                    <a:pt x="1028" y="2671"/>
                    <a:pt x="1073" y="2648"/>
                    <a:pt x="1119" y="2626"/>
                  </a:cubicBezTo>
                  <a:cubicBezTo>
                    <a:pt x="1210" y="2557"/>
                    <a:pt x="1279" y="2466"/>
                    <a:pt x="1347" y="2375"/>
                  </a:cubicBezTo>
                  <a:cubicBezTo>
                    <a:pt x="1393" y="2283"/>
                    <a:pt x="1438" y="2192"/>
                    <a:pt x="1484" y="2078"/>
                  </a:cubicBezTo>
                  <a:cubicBezTo>
                    <a:pt x="1530" y="1964"/>
                    <a:pt x="1553" y="1850"/>
                    <a:pt x="1598" y="1735"/>
                  </a:cubicBezTo>
                  <a:cubicBezTo>
                    <a:pt x="1644" y="1439"/>
                    <a:pt x="1667" y="1142"/>
                    <a:pt x="1598" y="845"/>
                  </a:cubicBezTo>
                  <a:cubicBezTo>
                    <a:pt x="1575" y="708"/>
                    <a:pt x="1530" y="549"/>
                    <a:pt x="1484" y="434"/>
                  </a:cubicBezTo>
                  <a:cubicBezTo>
                    <a:pt x="1416" y="297"/>
                    <a:pt x="1324" y="183"/>
                    <a:pt x="1210" y="92"/>
                  </a:cubicBezTo>
                  <a:cubicBezTo>
                    <a:pt x="1165" y="69"/>
                    <a:pt x="1096" y="46"/>
                    <a:pt x="1050" y="24"/>
                  </a:cubicBezTo>
                  <a:cubicBezTo>
                    <a:pt x="1005" y="1"/>
                    <a:pt x="982" y="1"/>
                    <a:pt x="9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 name="Google Shape;9871;p58"/>
            <p:cNvSpPr/>
            <p:nvPr/>
          </p:nvSpPr>
          <p:spPr>
            <a:xfrm>
              <a:off x="5489393" y="4199569"/>
              <a:ext cx="69900" cy="130144"/>
            </a:xfrm>
            <a:custGeom>
              <a:avLst/>
              <a:gdLst/>
              <a:ahLst/>
              <a:cxnLst/>
              <a:rect l="l" t="t" r="r" b="b"/>
              <a:pathLst>
                <a:path w="1484" h="2763" extrusionOk="0">
                  <a:moveTo>
                    <a:pt x="685" y="0"/>
                  </a:moveTo>
                  <a:cubicBezTo>
                    <a:pt x="639" y="23"/>
                    <a:pt x="571" y="46"/>
                    <a:pt x="525" y="69"/>
                  </a:cubicBezTo>
                  <a:cubicBezTo>
                    <a:pt x="457" y="92"/>
                    <a:pt x="388" y="137"/>
                    <a:pt x="342" y="183"/>
                  </a:cubicBezTo>
                  <a:cubicBezTo>
                    <a:pt x="274" y="251"/>
                    <a:pt x="228" y="320"/>
                    <a:pt x="183" y="388"/>
                  </a:cubicBezTo>
                  <a:cubicBezTo>
                    <a:pt x="160" y="434"/>
                    <a:pt x="160" y="480"/>
                    <a:pt x="205" y="502"/>
                  </a:cubicBezTo>
                  <a:cubicBezTo>
                    <a:pt x="212" y="509"/>
                    <a:pt x="223" y="512"/>
                    <a:pt x="235" y="512"/>
                  </a:cubicBezTo>
                  <a:cubicBezTo>
                    <a:pt x="264" y="512"/>
                    <a:pt x="303" y="496"/>
                    <a:pt x="320" y="480"/>
                  </a:cubicBezTo>
                  <a:cubicBezTo>
                    <a:pt x="320" y="457"/>
                    <a:pt x="342" y="411"/>
                    <a:pt x="365" y="388"/>
                  </a:cubicBezTo>
                  <a:cubicBezTo>
                    <a:pt x="411" y="343"/>
                    <a:pt x="457" y="297"/>
                    <a:pt x="525" y="251"/>
                  </a:cubicBezTo>
                  <a:cubicBezTo>
                    <a:pt x="548" y="228"/>
                    <a:pt x="593" y="206"/>
                    <a:pt x="616" y="183"/>
                  </a:cubicBezTo>
                  <a:cubicBezTo>
                    <a:pt x="662" y="183"/>
                    <a:pt x="685" y="160"/>
                    <a:pt x="730" y="160"/>
                  </a:cubicBezTo>
                  <a:lnTo>
                    <a:pt x="822" y="160"/>
                  </a:lnTo>
                  <a:cubicBezTo>
                    <a:pt x="845" y="183"/>
                    <a:pt x="867" y="183"/>
                    <a:pt x="913" y="183"/>
                  </a:cubicBezTo>
                  <a:cubicBezTo>
                    <a:pt x="936" y="206"/>
                    <a:pt x="959" y="228"/>
                    <a:pt x="982" y="251"/>
                  </a:cubicBezTo>
                  <a:cubicBezTo>
                    <a:pt x="1027" y="274"/>
                    <a:pt x="1073" y="320"/>
                    <a:pt x="1096" y="365"/>
                  </a:cubicBezTo>
                  <a:cubicBezTo>
                    <a:pt x="1141" y="434"/>
                    <a:pt x="1187" y="502"/>
                    <a:pt x="1210" y="594"/>
                  </a:cubicBezTo>
                  <a:cubicBezTo>
                    <a:pt x="1278" y="731"/>
                    <a:pt x="1301" y="868"/>
                    <a:pt x="1324" y="1005"/>
                  </a:cubicBezTo>
                  <a:cubicBezTo>
                    <a:pt x="1347" y="1210"/>
                    <a:pt x="1324" y="1415"/>
                    <a:pt x="1301" y="1598"/>
                  </a:cubicBezTo>
                  <a:cubicBezTo>
                    <a:pt x="1255" y="1781"/>
                    <a:pt x="1210" y="1963"/>
                    <a:pt x="1141" y="2123"/>
                  </a:cubicBezTo>
                  <a:cubicBezTo>
                    <a:pt x="1096" y="2214"/>
                    <a:pt x="1050" y="2306"/>
                    <a:pt x="982" y="2374"/>
                  </a:cubicBezTo>
                  <a:cubicBezTo>
                    <a:pt x="936" y="2420"/>
                    <a:pt x="890" y="2465"/>
                    <a:pt x="845" y="2511"/>
                  </a:cubicBezTo>
                  <a:cubicBezTo>
                    <a:pt x="799" y="2534"/>
                    <a:pt x="776" y="2557"/>
                    <a:pt x="730" y="2579"/>
                  </a:cubicBezTo>
                  <a:cubicBezTo>
                    <a:pt x="685" y="2579"/>
                    <a:pt x="662" y="2602"/>
                    <a:pt x="639" y="2602"/>
                  </a:cubicBezTo>
                  <a:lnTo>
                    <a:pt x="548" y="2602"/>
                  </a:lnTo>
                  <a:cubicBezTo>
                    <a:pt x="502" y="2602"/>
                    <a:pt x="479" y="2579"/>
                    <a:pt x="457" y="2579"/>
                  </a:cubicBezTo>
                  <a:cubicBezTo>
                    <a:pt x="411" y="2557"/>
                    <a:pt x="388" y="2534"/>
                    <a:pt x="365" y="2511"/>
                  </a:cubicBezTo>
                  <a:cubicBezTo>
                    <a:pt x="320" y="2488"/>
                    <a:pt x="297" y="2443"/>
                    <a:pt x="251" y="2397"/>
                  </a:cubicBezTo>
                  <a:cubicBezTo>
                    <a:pt x="251" y="2397"/>
                    <a:pt x="228" y="2374"/>
                    <a:pt x="228" y="2351"/>
                  </a:cubicBezTo>
                  <a:cubicBezTo>
                    <a:pt x="205" y="2328"/>
                    <a:pt x="205" y="2328"/>
                    <a:pt x="205" y="2328"/>
                  </a:cubicBezTo>
                  <a:cubicBezTo>
                    <a:pt x="205" y="2306"/>
                    <a:pt x="205" y="2306"/>
                    <a:pt x="205" y="2306"/>
                  </a:cubicBezTo>
                  <a:cubicBezTo>
                    <a:pt x="183" y="2306"/>
                    <a:pt x="183" y="2306"/>
                    <a:pt x="183" y="2283"/>
                  </a:cubicBezTo>
                  <a:cubicBezTo>
                    <a:pt x="183" y="2283"/>
                    <a:pt x="160" y="2260"/>
                    <a:pt x="160" y="2237"/>
                  </a:cubicBezTo>
                  <a:cubicBezTo>
                    <a:pt x="146" y="2210"/>
                    <a:pt x="125" y="2199"/>
                    <a:pt x="101" y="2199"/>
                  </a:cubicBezTo>
                  <a:cubicBezTo>
                    <a:pt x="83" y="2199"/>
                    <a:pt x="65" y="2205"/>
                    <a:pt x="46" y="2214"/>
                  </a:cubicBezTo>
                  <a:cubicBezTo>
                    <a:pt x="23" y="2237"/>
                    <a:pt x="0" y="2283"/>
                    <a:pt x="23" y="2306"/>
                  </a:cubicBezTo>
                  <a:cubicBezTo>
                    <a:pt x="23" y="2328"/>
                    <a:pt x="46" y="2351"/>
                    <a:pt x="46" y="2374"/>
                  </a:cubicBezTo>
                  <a:cubicBezTo>
                    <a:pt x="68" y="2374"/>
                    <a:pt x="68" y="2397"/>
                    <a:pt x="68" y="2397"/>
                  </a:cubicBezTo>
                  <a:cubicBezTo>
                    <a:pt x="68" y="2397"/>
                    <a:pt x="68" y="2420"/>
                    <a:pt x="68" y="2420"/>
                  </a:cubicBezTo>
                  <a:lnTo>
                    <a:pt x="91" y="2420"/>
                  </a:lnTo>
                  <a:cubicBezTo>
                    <a:pt x="91" y="2420"/>
                    <a:pt x="91" y="2443"/>
                    <a:pt x="91" y="2443"/>
                  </a:cubicBezTo>
                  <a:cubicBezTo>
                    <a:pt x="114" y="2465"/>
                    <a:pt x="114" y="2488"/>
                    <a:pt x="137" y="2511"/>
                  </a:cubicBezTo>
                  <a:cubicBezTo>
                    <a:pt x="160" y="2534"/>
                    <a:pt x="183" y="2557"/>
                    <a:pt x="183" y="2579"/>
                  </a:cubicBezTo>
                  <a:cubicBezTo>
                    <a:pt x="228" y="2602"/>
                    <a:pt x="251" y="2625"/>
                    <a:pt x="274" y="2648"/>
                  </a:cubicBezTo>
                  <a:cubicBezTo>
                    <a:pt x="320" y="2694"/>
                    <a:pt x="365" y="2716"/>
                    <a:pt x="411" y="2716"/>
                  </a:cubicBezTo>
                  <a:cubicBezTo>
                    <a:pt x="457" y="2739"/>
                    <a:pt x="502" y="2762"/>
                    <a:pt x="548" y="2762"/>
                  </a:cubicBezTo>
                  <a:lnTo>
                    <a:pt x="685" y="2762"/>
                  </a:lnTo>
                  <a:cubicBezTo>
                    <a:pt x="708" y="2739"/>
                    <a:pt x="753" y="2739"/>
                    <a:pt x="776" y="2716"/>
                  </a:cubicBezTo>
                  <a:cubicBezTo>
                    <a:pt x="845" y="2694"/>
                    <a:pt x="913" y="2671"/>
                    <a:pt x="959" y="2625"/>
                  </a:cubicBezTo>
                  <a:cubicBezTo>
                    <a:pt x="1050" y="2557"/>
                    <a:pt x="1118" y="2443"/>
                    <a:pt x="1187" y="2351"/>
                  </a:cubicBezTo>
                  <a:cubicBezTo>
                    <a:pt x="1278" y="2214"/>
                    <a:pt x="1347" y="2054"/>
                    <a:pt x="1392" y="1872"/>
                  </a:cubicBezTo>
                  <a:cubicBezTo>
                    <a:pt x="1438" y="1712"/>
                    <a:pt x="1484" y="1529"/>
                    <a:pt x="1484" y="1347"/>
                  </a:cubicBezTo>
                  <a:cubicBezTo>
                    <a:pt x="1484" y="1187"/>
                    <a:pt x="1484" y="1027"/>
                    <a:pt x="1461" y="868"/>
                  </a:cubicBezTo>
                  <a:cubicBezTo>
                    <a:pt x="1438" y="708"/>
                    <a:pt x="1392" y="548"/>
                    <a:pt x="1301" y="411"/>
                  </a:cubicBezTo>
                  <a:cubicBezTo>
                    <a:pt x="1278" y="320"/>
                    <a:pt x="1233" y="274"/>
                    <a:pt x="1164" y="206"/>
                  </a:cubicBezTo>
                  <a:cubicBezTo>
                    <a:pt x="1118" y="137"/>
                    <a:pt x="1050" y="92"/>
                    <a:pt x="982" y="69"/>
                  </a:cubicBezTo>
                  <a:cubicBezTo>
                    <a:pt x="913" y="23"/>
                    <a:pt x="845"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 name="Google Shape;9872;p58"/>
            <p:cNvSpPr/>
            <p:nvPr/>
          </p:nvSpPr>
          <p:spPr>
            <a:xfrm>
              <a:off x="5538806" y="4199805"/>
              <a:ext cx="67780" cy="129909"/>
            </a:xfrm>
            <a:custGeom>
              <a:avLst/>
              <a:gdLst/>
              <a:ahLst/>
              <a:cxnLst/>
              <a:rect l="l" t="t" r="r" b="b"/>
              <a:pathLst>
                <a:path w="1439" h="2758" extrusionOk="0">
                  <a:moveTo>
                    <a:pt x="711" y="1"/>
                  </a:moveTo>
                  <a:cubicBezTo>
                    <a:pt x="686" y="1"/>
                    <a:pt x="663" y="7"/>
                    <a:pt x="640" y="18"/>
                  </a:cubicBezTo>
                  <a:lnTo>
                    <a:pt x="549" y="18"/>
                  </a:lnTo>
                  <a:cubicBezTo>
                    <a:pt x="389" y="87"/>
                    <a:pt x="275" y="201"/>
                    <a:pt x="184" y="315"/>
                  </a:cubicBezTo>
                  <a:cubicBezTo>
                    <a:pt x="161" y="338"/>
                    <a:pt x="161" y="360"/>
                    <a:pt x="161" y="383"/>
                  </a:cubicBezTo>
                  <a:cubicBezTo>
                    <a:pt x="184" y="406"/>
                    <a:pt x="184" y="406"/>
                    <a:pt x="206" y="429"/>
                  </a:cubicBezTo>
                  <a:cubicBezTo>
                    <a:pt x="222" y="429"/>
                    <a:pt x="237" y="439"/>
                    <a:pt x="252" y="439"/>
                  </a:cubicBezTo>
                  <a:cubicBezTo>
                    <a:pt x="260" y="439"/>
                    <a:pt x="267" y="436"/>
                    <a:pt x="275" y="429"/>
                  </a:cubicBezTo>
                  <a:cubicBezTo>
                    <a:pt x="298" y="429"/>
                    <a:pt x="298" y="429"/>
                    <a:pt x="321" y="406"/>
                  </a:cubicBezTo>
                  <a:cubicBezTo>
                    <a:pt x="321" y="406"/>
                    <a:pt x="321" y="383"/>
                    <a:pt x="321" y="383"/>
                  </a:cubicBezTo>
                  <a:cubicBezTo>
                    <a:pt x="366" y="338"/>
                    <a:pt x="412" y="292"/>
                    <a:pt x="457" y="246"/>
                  </a:cubicBezTo>
                  <a:cubicBezTo>
                    <a:pt x="503" y="223"/>
                    <a:pt x="549" y="201"/>
                    <a:pt x="572" y="178"/>
                  </a:cubicBezTo>
                  <a:cubicBezTo>
                    <a:pt x="617" y="178"/>
                    <a:pt x="640" y="178"/>
                    <a:pt x="663" y="155"/>
                  </a:cubicBezTo>
                  <a:lnTo>
                    <a:pt x="754" y="155"/>
                  </a:lnTo>
                  <a:cubicBezTo>
                    <a:pt x="800" y="178"/>
                    <a:pt x="823" y="178"/>
                    <a:pt x="868" y="201"/>
                  </a:cubicBezTo>
                  <a:cubicBezTo>
                    <a:pt x="891" y="201"/>
                    <a:pt x="914" y="223"/>
                    <a:pt x="937" y="246"/>
                  </a:cubicBezTo>
                  <a:cubicBezTo>
                    <a:pt x="982" y="292"/>
                    <a:pt x="1028" y="315"/>
                    <a:pt x="1051" y="360"/>
                  </a:cubicBezTo>
                  <a:cubicBezTo>
                    <a:pt x="1097" y="429"/>
                    <a:pt x="1142" y="497"/>
                    <a:pt x="1165" y="589"/>
                  </a:cubicBezTo>
                  <a:cubicBezTo>
                    <a:pt x="1211" y="726"/>
                    <a:pt x="1256" y="863"/>
                    <a:pt x="1256" y="1000"/>
                  </a:cubicBezTo>
                  <a:cubicBezTo>
                    <a:pt x="1279" y="1205"/>
                    <a:pt x="1279" y="1410"/>
                    <a:pt x="1256" y="1616"/>
                  </a:cubicBezTo>
                  <a:cubicBezTo>
                    <a:pt x="1211" y="1776"/>
                    <a:pt x="1165" y="1935"/>
                    <a:pt x="1097" y="2095"/>
                  </a:cubicBezTo>
                  <a:cubicBezTo>
                    <a:pt x="1051" y="2209"/>
                    <a:pt x="1005" y="2301"/>
                    <a:pt x="914" y="2392"/>
                  </a:cubicBezTo>
                  <a:cubicBezTo>
                    <a:pt x="891" y="2415"/>
                    <a:pt x="846" y="2460"/>
                    <a:pt x="800" y="2506"/>
                  </a:cubicBezTo>
                  <a:lnTo>
                    <a:pt x="777" y="2506"/>
                  </a:lnTo>
                  <a:cubicBezTo>
                    <a:pt x="754" y="2552"/>
                    <a:pt x="709" y="2574"/>
                    <a:pt x="663" y="2574"/>
                  </a:cubicBezTo>
                  <a:cubicBezTo>
                    <a:pt x="640" y="2597"/>
                    <a:pt x="617" y="2597"/>
                    <a:pt x="572" y="2597"/>
                  </a:cubicBezTo>
                  <a:lnTo>
                    <a:pt x="480" y="2597"/>
                  </a:lnTo>
                  <a:cubicBezTo>
                    <a:pt x="457" y="2597"/>
                    <a:pt x="435" y="2574"/>
                    <a:pt x="412" y="2574"/>
                  </a:cubicBezTo>
                  <a:cubicBezTo>
                    <a:pt x="366" y="2552"/>
                    <a:pt x="343" y="2529"/>
                    <a:pt x="321" y="2506"/>
                  </a:cubicBezTo>
                  <a:cubicBezTo>
                    <a:pt x="275" y="2483"/>
                    <a:pt x="229" y="2438"/>
                    <a:pt x="206" y="2415"/>
                  </a:cubicBezTo>
                  <a:lnTo>
                    <a:pt x="206" y="2392"/>
                  </a:lnTo>
                  <a:cubicBezTo>
                    <a:pt x="184" y="2392"/>
                    <a:pt x="184" y="2369"/>
                    <a:pt x="184" y="2369"/>
                  </a:cubicBezTo>
                  <a:cubicBezTo>
                    <a:pt x="184" y="2369"/>
                    <a:pt x="184" y="2346"/>
                    <a:pt x="184" y="2346"/>
                  </a:cubicBezTo>
                  <a:lnTo>
                    <a:pt x="161" y="2346"/>
                  </a:lnTo>
                  <a:cubicBezTo>
                    <a:pt x="147" y="2319"/>
                    <a:pt x="126" y="2308"/>
                    <a:pt x="106" y="2308"/>
                  </a:cubicBezTo>
                  <a:cubicBezTo>
                    <a:pt x="92" y="2308"/>
                    <a:pt x="79" y="2314"/>
                    <a:pt x="69" y="2323"/>
                  </a:cubicBezTo>
                  <a:cubicBezTo>
                    <a:pt x="24" y="2346"/>
                    <a:pt x="1" y="2392"/>
                    <a:pt x="24" y="2415"/>
                  </a:cubicBezTo>
                  <a:lnTo>
                    <a:pt x="24" y="2438"/>
                  </a:lnTo>
                  <a:lnTo>
                    <a:pt x="47" y="2438"/>
                  </a:lnTo>
                  <a:cubicBezTo>
                    <a:pt x="47" y="2460"/>
                    <a:pt x="69" y="2483"/>
                    <a:pt x="69" y="2506"/>
                  </a:cubicBezTo>
                  <a:lnTo>
                    <a:pt x="92" y="2506"/>
                  </a:lnTo>
                  <a:cubicBezTo>
                    <a:pt x="115" y="2552"/>
                    <a:pt x="138" y="2574"/>
                    <a:pt x="184" y="2620"/>
                  </a:cubicBezTo>
                  <a:cubicBezTo>
                    <a:pt x="252" y="2666"/>
                    <a:pt x="321" y="2711"/>
                    <a:pt x="389" y="2734"/>
                  </a:cubicBezTo>
                  <a:cubicBezTo>
                    <a:pt x="435" y="2757"/>
                    <a:pt x="457" y="2757"/>
                    <a:pt x="503" y="2757"/>
                  </a:cubicBezTo>
                  <a:lnTo>
                    <a:pt x="640" y="2757"/>
                  </a:lnTo>
                  <a:cubicBezTo>
                    <a:pt x="686" y="2734"/>
                    <a:pt x="731" y="2734"/>
                    <a:pt x="777" y="2711"/>
                  </a:cubicBezTo>
                  <a:cubicBezTo>
                    <a:pt x="823" y="2689"/>
                    <a:pt x="868" y="2643"/>
                    <a:pt x="914" y="2620"/>
                  </a:cubicBezTo>
                  <a:cubicBezTo>
                    <a:pt x="1028" y="2529"/>
                    <a:pt x="1097" y="2438"/>
                    <a:pt x="1165" y="2323"/>
                  </a:cubicBezTo>
                  <a:cubicBezTo>
                    <a:pt x="1256" y="2186"/>
                    <a:pt x="1302" y="2027"/>
                    <a:pt x="1348" y="1867"/>
                  </a:cubicBezTo>
                  <a:cubicBezTo>
                    <a:pt x="1393" y="1730"/>
                    <a:pt x="1416" y="1593"/>
                    <a:pt x="1439" y="1456"/>
                  </a:cubicBezTo>
                  <a:cubicBezTo>
                    <a:pt x="1439" y="1273"/>
                    <a:pt x="1439" y="1114"/>
                    <a:pt x="1416" y="954"/>
                  </a:cubicBezTo>
                  <a:cubicBezTo>
                    <a:pt x="1393" y="794"/>
                    <a:pt x="1370" y="634"/>
                    <a:pt x="1302" y="475"/>
                  </a:cubicBezTo>
                  <a:cubicBezTo>
                    <a:pt x="1256" y="406"/>
                    <a:pt x="1234" y="338"/>
                    <a:pt x="1165" y="269"/>
                  </a:cubicBezTo>
                  <a:cubicBezTo>
                    <a:pt x="1119" y="201"/>
                    <a:pt x="1074" y="155"/>
                    <a:pt x="1005" y="109"/>
                  </a:cubicBezTo>
                  <a:cubicBezTo>
                    <a:pt x="960" y="64"/>
                    <a:pt x="868" y="18"/>
                    <a:pt x="800" y="18"/>
                  </a:cubicBezTo>
                  <a:cubicBezTo>
                    <a:pt x="766" y="7"/>
                    <a:pt x="737"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 name="Google Shape;9873;p58"/>
            <p:cNvSpPr/>
            <p:nvPr/>
          </p:nvSpPr>
          <p:spPr>
            <a:xfrm>
              <a:off x="5335596" y="4179739"/>
              <a:ext cx="77484" cy="129532"/>
            </a:xfrm>
            <a:custGeom>
              <a:avLst/>
              <a:gdLst/>
              <a:ahLst/>
              <a:cxnLst/>
              <a:rect l="l" t="t" r="r" b="b"/>
              <a:pathLst>
                <a:path w="1645" h="2750" extrusionOk="0">
                  <a:moveTo>
                    <a:pt x="914" y="147"/>
                  </a:moveTo>
                  <a:cubicBezTo>
                    <a:pt x="937" y="170"/>
                    <a:pt x="960" y="170"/>
                    <a:pt x="960" y="170"/>
                  </a:cubicBezTo>
                  <a:lnTo>
                    <a:pt x="1005" y="170"/>
                  </a:lnTo>
                  <a:cubicBezTo>
                    <a:pt x="1028" y="193"/>
                    <a:pt x="1074" y="193"/>
                    <a:pt x="1097" y="216"/>
                  </a:cubicBezTo>
                  <a:cubicBezTo>
                    <a:pt x="1119" y="216"/>
                    <a:pt x="1119" y="216"/>
                    <a:pt x="1119" y="239"/>
                  </a:cubicBezTo>
                  <a:lnTo>
                    <a:pt x="1142" y="239"/>
                  </a:lnTo>
                  <a:cubicBezTo>
                    <a:pt x="1165" y="261"/>
                    <a:pt x="1188" y="284"/>
                    <a:pt x="1188" y="307"/>
                  </a:cubicBezTo>
                  <a:cubicBezTo>
                    <a:pt x="1211" y="330"/>
                    <a:pt x="1234" y="353"/>
                    <a:pt x="1234" y="353"/>
                  </a:cubicBezTo>
                  <a:cubicBezTo>
                    <a:pt x="1234" y="353"/>
                    <a:pt x="1256" y="376"/>
                    <a:pt x="1256" y="376"/>
                  </a:cubicBezTo>
                  <a:cubicBezTo>
                    <a:pt x="1279" y="398"/>
                    <a:pt x="1279" y="421"/>
                    <a:pt x="1302" y="467"/>
                  </a:cubicBezTo>
                  <a:cubicBezTo>
                    <a:pt x="1348" y="558"/>
                    <a:pt x="1393" y="649"/>
                    <a:pt x="1416" y="764"/>
                  </a:cubicBezTo>
                  <a:cubicBezTo>
                    <a:pt x="1439" y="855"/>
                    <a:pt x="1462" y="946"/>
                    <a:pt x="1462" y="1060"/>
                  </a:cubicBezTo>
                  <a:cubicBezTo>
                    <a:pt x="1462" y="1060"/>
                    <a:pt x="1462" y="1083"/>
                    <a:pt x="1462" y="1083"/>
                  </a:cubicBezTo>
                  <a:cubicBezTo>
                    <a:pt x="1462" y="1083"/>
                    <a:pt x="1462" y="1083"/>
                    <a:pt x="1462" y="1106"/>
                  </a:cubicBezTo>
                  <a:cubicBezTo>
                    <a:pt x="1462" y="1152"/>
                    <a:pt x="1462" y="1174"/>
                    <a:pt x="1462" y="1220"/>
                  </a:cubicBezTo>
                  <a:cubicBezTo>
                    <a:pt x="1462" y="1235"/>
                    <a:pt x="1462" y="1251"/>
                    <a:pt x="1462" y="1266"/>
                  </a:cubicBezTo>
                  <a:cubicBezTo>
                    <a:pt x="1462" y="1471"/>
                    <a:pt x="1439" y="1654"/>
                    <a:pt x="1371" y="1859"/>
                  </a:cubicBezTo>
                  <a:cubicBezTo>
                    <a:pt x="1325" y="1996"/>
                    <a:pt x="1279" y="2133"/>
                    <a:pt x="1188" y="2247"/>
                  </a:cubicBezTo>
                  <a:cubicBezTo>
                    <a:pt x="1142" y="2339"/>
                    <a:pt x="1097" y="2407"/>
                    <a:pt x="1028" y="2453"/>
                  </a:cubicBezTo>
                  <a:cubicBezTo>
                    <a:pt x="982" y="2498"/>
                    <a:pt x="960" y="2521"/>
                    <a:pt x="914" y="2544"/>
                  </a:cubicBezTo>
                  <a:cubicBezTo>
                    <a:pt x="868" y="2567"/>
                    <a:pt x="846" y="2590"/>
                    <a:pt x="800" y="2590"/>
                  </a:cubicBezTo>
                  <a:lnTo>
                    <a:pt x="617" y="2590"/>
                  </a:lnTo>
                  <a:cubicBezTo>
                    <a:pt x="594" y="2567"/>
                    <a:pt x="572" y="2567"/>
                    <a:pt x="549" y="2544"/>
                  </a:cubicBezTo>
                  <a:cubicBezTo>
                    <a:pt x="503" y="2521"/>
                    <a:pt x="458" y="2498"/>
                    <a:pt x="435" y="2453"/>
                  </a:cubicBezTo>
                  <a:cubicBezTo>
                    <a:pt x="389" y="2407"/>
                    <a:pt x="366" y="2361"/>
                    <a:pt x="321" y="2293"/>
                  </a:cubicBezTo>
                  <a:cubicBezTo>
                    <a:pt x="275" y="2202"/>
                    <a:pt x="229" y="2087"/>
                    <a:pt x="206" y="1973"/>
                  </a:cubicBezTo>
                  <a:cubicBezTo>
                    <a:pt x="184" y="1814"/>
                    <a:pt x="161" y="1654"/>
                    <a:pt x="161" y="1494"/>
                  </a:cubicBezTo>
                  <a:cubicBezTo>
                    <a:pt x="161" y="1289"/>
                    <a:pt x="206" y="1106"/>
                    <a:pt x="252" y="901"/>
                  </a:cubicBezTo>
                  <a:cubicBezTo>
                    <a:pt x="298" y="764"/>
                    <a:pt x="366" y="627"/>
                    <a:pt x="435" y="490"/>
                  </a:cubicBezTo>
                  <a:cubicBezTo>
                    <a:pt x="480" y="421"/>
                    <a:pt x="549" y="353"/>
                    <a:pt x="594" y="284"/>
                  </a:cubicBezTo>
                  <a:cubicBezTo>
                    <a:pt x="640" y="261"/>
                    <a:pt x="686" y="239"/>
                    <a:pt x="731" y="216"/>
                  </a:cubicBezTo>
                  <a:cubicBezTo>
                    <a:pt x="754" y="193"/>
                    <a:pt x="800" y="170"/>
                    <a:pt x="823" y="170"/>
                  </a:cubicBezTo>
                  <a:cubicBezTo>
                    <a:pt x="868" y="170"/>
                    <a:pt x="891" y="147"/>
                    <a:pt x="914" y="147"/>
                  </a:cubicBezTo>
                  <a:close/>
                  <a:moveTo>
                    <a:pt x="907" y="0"/>
                  </a:moveTo>
                  <a:cubicBezTo>
                    <a:pt x="896" y="0"/>
                    <a:pt x="884" y="3"/>
                    <a:pt x="868" y="10"/>
                  </a:cubicBezTo>
                  <a:cubicBezTo>
                    <a:pt x="823" y="10"/>
                    <a:pt x="754" y="10"/>
                    <a:pt x="709" y="33"/>
                  </a:cubicBezTo>
                  <a:cubicBezTo>
                    <a:pt x="572" y="102"/>
                    <a:pt x="458" y="193"/>
                    <a:pt x="366" y="307"/>
                  </a:cubicBezTo>
                  <a:cubicBezTo>
                    <a:pt x="275" y="421"/>
                    <a:pt x="206" y="558"/>
                    <a:pt x="161" y="695"/>
                  </a:cubicBezTo>
                  <a:cubicBezTo>
                    <a:pt x="47" y="969"/>
                    <a:pt x="1" y="1266"/>
                    <a:pt x="1" y="1562"/>
                  </a:cubicBezTo>
                  <a:cubicBezTo>
                    <a:pt x="1" y="1699"/>
                    <a:pt x="24" y="1814"/>
                    <a:pt x="47" y="1928"/>
                  </a:cubicBezTo>
                  <a:cubicBezTo>
                    <a:pt x="69" y="2042"/>
                    <a:pt x="92" y="2156"/>
                    <a:pt x="115" y="2247"/>
                  </a:cubicBezTo>
                  <a:cubicBezTo>
                    <a:pt x="161" y="2339"/>
                    <a:pt x="206" y="2453"/>
                    <a:pt x="298" y="2521"/>
                  </a:cubicBezTo>
                  <a:cubicBezTo>
                    <a:pt x="321" y="2567"/>
                    <a:pt x="366" y="2612"/>
                    <a:pt x="389" y="2635"/>
                  </a:cubicBezTo>
                  <a:cubicBezTo>
                    <a:pt x="435" y="2681"/>
                    <a:pt x="480" y="2704"/>
                    <a:pt x="526" y="2727"/>
                  </a:cubicBezTo>
                  <a:cubicBezTo>
                    <a:pt x="572" y="2749"/>
                    <a:pt x="640" y="2749"/>
                    <a:pt x="686" y="2749"/>
                  </a:cubicBezTo>
                  <a:lnTo>
                    <a:pt x="823" y="2749"/>
                  </a:lnTo>
                  <a:cubicBezTo>
                    <a:pt x="914" y="2727"/>
                    <a:pt x="1005" y="2681"/>
                    <a:pt x="1074" y="2635"/>
                  </a:cubicBezTo>
                  <a:cubicBezTo>
                    <a:pt x="1234" y="2521"/>
                    <a:pt x="1348" y="2339"/>
                    <a:pt x="1416" y="2179"/>
                  </a:cubicBezTo>
                  <a:cubicBezTo>
                    <a:pt x="1507" y="1973"/>
                    <a:pt x="1576" y="1745"/>
                    <a:pt x="1599" y="1540"/>
                  </a:cubicBezTo>
                  <a:cubicBezTo>
                    <a:pt x="1644" y="1311"/>
                    <a:pt x="1644" y="1083"/>
                    <a:pt x="1599" y="855"/>
                  </a:cubicBezTo>
                  <a:cubicBezTo>
                    <a:pt x="1599" y="832"/>
                    <a:pt x="1576" y="809"/>
                    <a:pt x="1576" y="786"/>
                  </a:cubicBezTo>
                  <a:cubicBezTo>
                    <a:pt x="1576" y="695"/>
                    <a:pt x="1553" y="627"/>
                    <a:pt x="1530" y="558"/>
                  </a:cubicBezTo>
                  <a:cubicBezTo>
                    <a:pt x="1507" y="535"/>
                    <a:pt x="1507" y="513"/>
                    <a:pt x="1485" y="490"/>
                  </a:cubicBezTo>
                  <a:cubicBezTo>
                    <a:pt x="1462" y="398"/>
                    <a:pt x="1416" y="330"/>
                    <a:pt x="1371" y="261"/>
                  </a:cubicBezTo>
                  <a:cubicBezTo>
                    <a:pt x="1348" y="239"/>
                    <a:pt x="1348" y="239"/>
                    <a:pt x="1348" y="239"/>
                  </a:cubicBezTo>
                  <a:cubicBezTo>
                    <a:pt x="1325" y="193"/>
                    <a:pt x="1279" y="170"/>
                    <a:pt x="1234" y="124"/>
                  </a:cubicBezTo>
                  <a:cubicBezTo>
                    <a:pt x="1211" y="102"/>
                    <a:pt x="1165" y="79"/>
                    <a:pt x="1119" y="56"/>
                  </a:cubicBezTo>
                  <a:cubicBezTo>
                    <a:pt x="1119" y="33"/>
                    <a:pt x="1097" y="33"/>
                    <a:pt x="1074" y="33"/>
                  </a:cubicBezTo>
                  <a:cubicBezTo>
                    <a:pt x="1051" y="10"/>
                    <a:pt x="1051" y="10"/>
                    <a:pt x="1028" y="10"/>
                  </a:cubicBezTo>
                  <a:lnTo>
                    <a:pt x="960" y="10"/>
                  </a:lnTo>
                  <a:cubicBezTo>
                    <a:pt x="944" y="10"/>
                    <a:pt x="929"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 name="Google Shape;9874;p58"/>
            <p:cNvSpPr/>
            <p:nvPr/>
          </p:nvSpPr>
          <p:spPr>
            <a:xfrm>
              <a:off x="5285100" y="4172956"/>
              <a:ext cx="70983" cy="129862"/>
            </a:xfrm>
            <a:custGeom>
              <a:avLst/>
              <a:gdLst/>
              <a:ahLst/>
              <a:cxnLst/>
              <a:rect l="l" t="t" r="r" b="b"/>
              <a:pathLst>
                <a:path w="1507" h="2757" extrusionOk="0">
                  <a:moveTo>
                    <a:pt x="882" y="0"/>
                  </a:moveTo>
                  <a:cubicBezTo>
                    <a:pt x="845" y="0"/>
                    <a:pt x="811" y="6"/>
                    <a:pt x="776" y="17"/>
                  </a:cubicBezTo>
                  <a:cubicBezTo>
                    <a:pt x="685" y="40"/>
                    <a:pt x="616" y="86"/>
                    <a:pt x="548" y="132"/>
                  </a:cubicBezTo>
                  <a:cubicBezTo>
                    <a:pt x="502" y="177"/>
                    <a:pt x="434" y="223"/>
                    <a:pt x="388" y="291"/>
                  </a:cubicBezTo>
                  <a:cubicBezTo>
                    <a:pt x="297" y="428"/>
                    <a:pt x="206" y="565"/>
                    <a:pt x="160" y="725"/>
                  </a:cubicBezTo>
                  <a:cubicBezTo>
                    <a:pt x="92" y="862"/>
                    <a:pt x="46" y="1022"/>
                    <a:pt x="23" y="1204"/>
                  </a:cubicBezTo>
                  <a:cubicBezTo>
                    <a:pt x="0" y="1364"/>
                    <a:pt x="0" y="1547"/>
                    <a:pt x="0" y="1729"/>
                  </a:cubicBezTo>
                  <a:cubicBezTo>
                    <a:pt x="23" y="1889"/>
                    <a:pt x="46" y="2072"/>
                    <a:pt x="114" y="2231"/>
                  </a:cubicBezTo>
                  <a:cubicBezTo>
                    <a:pt x="160" y="2346"/>
                    <a:pt x="228" y="2437"/>
                    <a:pt x="297" y="2528"/>
                  </a:cubicBezTo>
                  <a:cubicBezTo>
                    <a:pt x="297" y="2528"/>
                    <a:pt x="297" y="2551"/>
                    <a:pt x="297" y="2551"/>
                  </a:cubicBezTo>
                  <a:cubicBezTo>
                    <a:pt x="343" y="2597"/>
                    <a:pt x="388" y="2642"/>
                    <a:pt x="457" y="2665"/>
                  </a:cubicBezTo>
                  <a:cubicBezTo>
                    <a:pt x="480" y="2688"/>
                    <a:pt x="502" y="2711"/>
                    <a:pt x="548" y="2734"/>
                  </a:cubicBezTo>
                  <a:cubicBezTo>
                    <a:pt x="594" y="2734"/>
                    <a:pt x="616" y="2756"/>
                    <a:pt x="662" y="2756"/>
                  </a:cubicBezTo>
                  <a:lnTo>
                    <a:pt x="822" y="2756"/>
                  </a:lnTo>
                  <a:cubicBezTo>
                    <a:pt x="868" y="2734"/>
                    <a:pt x="913" y="2734"/>
                    <a:pt x="959" y="2711"/>
                  </a:cubicBezTo>
                  <a:cubicBezTo>
                    <a:pt x="982" y="2688"/>
                    <a:pt x="1027" y="2665"/>
                    <a:pt x="1050" y="2642"/>
                  </a:cubicBezTo>
                  <a:cubicBezTo>
                    <a:pt x="1073" y="2619"/>
                    <a:pt x="1096" y="2597"/>
                    <a:pt x="1119" y="2597"/>
                  </a:cubicBezTo>
                  <a:cubicBezTo>
                    <a:pt x="1141" y="2574"/>
                    <a:pt x="1164" y="2551"/>
                    <a:pt x="1187" y="2528"/>
                  </a:cubicBezTo>
                  <a:cubicBezTo>
                    <a:pt x="1187" y="2528"/>
                    <a:pt x="1187" y="2528"/>
                    <a:pt x="1187" y="2505"/>
                  </a:cubicBezTo>
                  <a:cubicBezTo>
                    <a:pt x="1210" y="2505"/>
                    <a:pt x="1210" y="2505"/>
                    <a:pt x="1233" y="2483"/>
                  </a:cubicBezTo>
                  <a:cubicBezTo>
                    <a:pt x="1233" y="2483"/>
                    <a:pt x="1233" y="2483"/>
                    <a:pt x="1233" y="2460"/>
                  </a:cubicBezTo>
                  <a:cubicBezTo>
                    <a:pt x="1256" y="2460"/>
                    <a:pt x="1256" y="2437"/>
                    <a:pt x="1278" y="2414"/>
                  </a:cubicBezTo>
                  <a:cubicBezTo>
                    <a:pt x="1301" y="2391"/>
                    <a:pt x="1301" y="2346"/>
                    <a:pt x="1256" y="2300"/>
                  </a:cubicBezTo>
                  <a:cubicBezTo>
                    <a:pt x="1246" y="2290"/>
                    <a:pt x="1233" y="2285"/>
                    <a:pt x="1219" y="2285"/>
                  </a:cubicBezTo>
                  <a:cubicBezTo>
                    <a:pt x="1199" y="2285"/>
                    <a:pt x="1178" y="2296"/>
                    <a:pt x="1164" y="2323"/>
                  </a:cubicBezTo>
                  <a:cubicBezTo>
                    <a:pt x="1141" y="2323"/>
                    <a:pt x="1119" y="2346"/>
                    <a:pt x="1119" y="2368"/>
                  </a:cubicBezTo>
                  <a:lnTo>
                    <a:pt x="1096" y="2368"/>
                  </a:lnTo>
                  <a:cubicBezTo>
                    <a:pt x="1096" y="2368"/>
                    <a:pt x="1096" y="2391"/>
                    <a:pt x="1096" y="2391"/>
                  </a:cubicBezTo>
                  <a:cubicBezTo>
                    <a:pt x="1096" y="2391"/>
                    <a:pt x="1073" y="2414"/>
                    <a:pt x="1073" y="2414"/>
                  </a:cubicBezTo>
                  <a:cubicBezTo>
                    <a:pt x="1050" y="2437"/>
                    <a:pt x="1050" y="2437"/>
                    <a:pt x="1027" y="2460"/>
                  </a:cubicBezTo>
                  <a:cubicBezTo>
                    <a:pt x="982" y="2483"/>
                    <a:pt x="959" y="2528"/>
                    <a:pt x="913" y="2551"/>
                  </a:cubicBezTo>
                  <a:cubicBezTo>
                    <a:pt x="868" y="2574"/>
                    <a:pt x="845" y="2574"/>
                    <a:pt x="799" y="2597"/>
                  </a:cubicBezTo>
                  <a:lnTo>
                    <a:pt x="708" y="2597"/>
                  </a:lnTo>
                  <a:cubicBezTo>
                    <a:pt x="685" y="2597"/>
                    <a:pt x="662" y="2597"/>
                    <a:pt x="616" y="2574"/>
                  </a:cubicBezTo>
                  <a:cubicBezTo>
                    <a:pt x="594" y="2574"/>
                    <a:pt x="571" y="2551"/>
                    <a:pt x="525" y="2551"/>
                  </a:cubicBezTo>
                  <a:cubicBezTo>
                    <a:pt x="502" y="2505"/>
                    <a:pt x="457" y="2483"/>
                    <a:pt x="434" y="2460"/>
                  </a:cubicBezTo>
                  <a:cubicBezTo>
                    <a:pt x="388" y="2391"/>
                    <a:pt x="343" y="2346"/>
                    <a:pt x="320" y="2300"/>
                  </a:cubicBezTo>
                  <a:cubicBezTo>
                    <a:pt x="274" y="2209"/>
                    <a:pt x="251" y="2117"/>
                    <a:pt x="206" y="2003"/>
                  </a:cubicBezTo>
                  <a:cubicBezTo>
                    <a:pt x="183" y="1843"/>
                    <a:pt x="160" y="1661"/>
                    <a:pt x="160" y="1478"/>
                  </a:cubicBezTo>
                  <a:cubicBezTo>
                    <a:pt x="183" y="1273"/>
                    <a:pt x="206" y="1067"/>
                    <a:pt x="274" y="885"/>
                  </a:cubicBezTo>
                  <a:lnTo>
                    <a:pt x="251" y="885"/>
                  </a:lnTo>
                  <a:cubicBezTo>
                    <a:pt x="297" y="748"/>
                    <a:pt x="365" y="611"/>
                    <a:pt x="434" y="497"/>
                  </a:cubicBezTo>
                  <a:cubicBezTo>
                    <a:pt x="480" y="428"/>
                    <a:pt x="548" y="360"/>
                    <a:pt x="594" y="291"/>
                  </a:cubicBezTo>
                  <a:cubicBezTo>
                    <a:pt x="639" y="268"/>
                    <a:pt x="685" y="223"/>
                    <a:pt x="731" y="200"/>
                  </a:cubicBezTo>
                  <a:cubicBezTo>
                    <a:pt x="753" y="177"/>
                    <a:pt x="799" y="177"/>
                    <a:pt x="822" y="177"/>
                  </a:cubicBezTo>
                  <a:cubicBezTo>
                    <a:pt x="845" y="154"/>
                    <a:pt x="890" y="154"/>
                    <a:pt x="913" y="154"/>
                  </a:cubicBezTo>
                  <a:cubicBezTo>
                    <a:pt x="936" y="154"/>
                    <a:pt x="982" y="154"/>
                    <a:pt x="1005" y="177"/>
                  </a:cubicBezTo>
                  <a:cubicBezTo>
                    <a:pt x="1027" y="177"/>
                    <a:pt x="1073" y="200"/>
                    <a:pt x="1096" y="223"/>
                  </a:cubicBezTo>
                  <a:cubicBezTo>
                    <a:pt x="1141" y="246"/>
                    <a:pt x="1164" y="268"/>
                    <a:pt x="1187" y="291"/>
                  </a:cubicBezTo>
                  <a:cubicBezTo>
                    <a:pt x="1233" y="337"/>
                    <a:pt x="1278" y="405"/>
                    <a:pt x="1301" y="451"/>
                  </a:cubicBezTo>
                  <a:cubicBezTo>
                    <a:pt x="1324" y="497"/>
                    <a:pt x="1347" y="520"/>
                    <a:pt x="1347" y="565"/>
                  </a:cubicBezTo>
                  <a:cubicBezTo>
                    <a:pt x="1364" y="599"/>
                    <a:pt x="1393" y="620"/>
                    <a:pt x="1425" y="620"/>
                  </a:cubicBezTo>
                  <a:cubicBezTo>
                    <a:pt x="1437" y="620"/>
                    <a:pt x="1449" y="617"/>
                    <a:pt x="1461" y="611"/>
                  </a:cubicBezTo>
                  <a:cubicBezTo>
                    <a:pt x="1484" y="588"/>
                    <a:pt x="1507" y="542"/>
                    <a:pt x="1507" y="497"/>
                  </a:cubicBezTo>
                  <a:cubicBezTo>
                    <a:pt x="1461" y="428"/>
                    <a:pt x="1415" y="337"/>
                    <a:pt x="1370" y="268"/>
                  </a:cubicBezTo>
                  <a:cubicBezTo>
                    <a:pt x="1324" y="223"/>
                    <a:pt x="1278" y="154"/>
                    <a:pt x="1233" y="109"/>
                  </a:cubicBezTo>
                  <a:cubicBezTo>
                    <a:pt x="1187" y="86"/>
                    <a:pt x="1119" y="40"/>
                    <a:pt x="1073" y="17"/>
                  </a:cubicBezTo>
                  <a:lnTo>
                    <a:pt x="1005" y="17"/>
                  </a:lnTo>
                  <a:cubicBezTo>
                    <a:pt x="959" y="6"/>
                    <a:pt x="919" y="0"/>
                    <a:pt x="8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 name="Google Shape;9875;p58"/>
            <p:cNvSpPr/>
            <p:nvPr/>
          </p:nvSpPr>
          <p:spPr>
            <a:xfrm>
              <a:off x="5238843" y="4164053"/>
              <a:ext cx="68864" cy="130144"/>
            </a:xfrm>
            <a:custGeom>
              <a:avLst/>
              <a:gdLst/>
              <a:ahLst/>
              <a:cxnLst/>
              <a:rect l="l" t="t" r="r" b="b"/>
              <a:pathLst>
                <a:path w="1462" h="2763" extrusionOk="0">
                  <a:moveTo>
                    <a:pt x="914" y="1"/>
                  </a:moveTo>
                  <a:cubicBezTo>
                    <a:pt x="845" y="1"/>
                    <a:pt x="754" y="1"/>
                    <a:pt x="685" y="47"/>
                  </a:cubicBezTo>
                  <a:cubicBezTo>
                    <a:pt x="617" y="92"/>
                    <a:pt x="549" y="115"/>
                    <a:pt x="503" y="184"/>
                  </a:cubicBezTo>
                  <a:cubicBezTo>
                    <a:pt x="434" y="229"/>
                    <a:pt x="389" y="298"/>
                    <a:pt x="343" y="366"/>
                  </a:cubicBezTo>
                  <a:cubicBezTo>
                    <a:pt x="252" y="503"/>
                    <a:pt x="160" y="640"/>
                    <a:pt x="115" y="800"/>
                  </a:cubicBezTo>
                  <a:cubicBezTo>
                    <a:pt x="69" y="960"/>
                    <a:pt x="46" y="1119"/>
                    <a:pt x="24" y="1279"/>
                  </a:cubicBezTo>
                  <a:cubicBezTo>
                    <a:pt x="1" y="1439"/>
                    <a:pt x="1" y="1576"/>
                    <a:pt x="1" y="1713"/>
                  </a:cubicBezTo>
                  <a:cubicBezTo>
                    <a:pt x="24" y="1873"/>
                    <a:pt x="46" y="2032"/>
                    <a:pt x="115" y="2192"/>
                  </a:cubicBezTo>
                  <a:cubicBezTo>
                    <a:pt x="160" y="2306"/>
                    <a:pt x="206" y="2420"/>
                    <a:pt x="297" y="2535"/>
                  </a:cubicBezTo>
                  <a:cubicBezTo>
                    <a:pt x="320" y="2580"/>
                    <a:pt x="366" y="2603"/>
                    <a:pt x="412" y="2649"/>
                  </a:cubicBezTo>
                  <a:cubicBezTo>
                    <a:pt x="434" y="2672"/>
                    <a:pt x="480" y="2694"/>
                    <a:pt x="526" y="2717"/>
                  </a:cubicBezTo>
                  <a:cubicBezTo>
                    <a:pt x="571" y="2740"/>
                    <a:pt x="617" y="2740"/>
                    <a:pt x="663" y="2763"/>
                  </a:cubicBezTo>
                  <a:lnTo>
                    <a:pt x="777" y="2763"/>
                  </a:lnTo>
                  <a:cubicBezTo>
                    <a:pt x="868" y="2740"/>
                    <a:pt x="937" y="2717"/>
                    <a:pt x="1005" y="2672"/>
                  </a:cubicBezTo>
                  <a:cubicBezTo>
                    <a:pt x="1051" y="2649"/>
                    <a:pt x="1096" y="2626"/>
                    <a:pt x="1119" y="2580"/>
                  </a:cubicBezTo>
                  <a:lnTo>
                    <a:pt x="1142" y="2580"/>
                  </a:lnTo>
                  <a:cubicBezTo>
                    <a:pt x="1165" y="2557"/>
                    <a:pt x="1165" y="2535"/>
                    <a:pt x="1188" y="2535"/>
                  </a:cubicBezTo>
                  <a:cubicBezTo>
                    <a:pt x="1188" y="2512"/>
                    <a:pt x="1188" y="2512"/>
                    <a:pt x="1188" y="2512"/>
                  </a:cubicBezTo>
                  <a:lnTo>
                    <a:pt x="1210" y="2512"/>
                  </a:lnTo>
                  <a:cubicBezTo>
                    <a:pt x="1233" y="2489"/>
                    <a:pt x="1210" y="2420"/>
                    <a:pt x="1188" y="2398"/>
                  </a:cubicBezTo>
                  <a:cubicBezTo>
                    <a:pt x="1178" y="2388"/>
                    <a:pt x="1161" y="2383"/>
                    <a:pt x="1142" y="2383"/>
                  </a:cubicBezTo>
                  <a:cubicBezTo>
                    <a:pt x="1116" y="2383"/>
                    <a:pt x="1087" y="2394"/>
                    <a:pt x="1074" y="2420"/>
                  </a:cubicBezTo>
                  <a:cubicBezTo>
                    <a:pt x="1051" y="2443"/>
                    <a:pt x="1051" y="2443"/>
                    <a:pt x="1028" y="2466"/>
                  </a:cubicBezTo>
                  <a:cubicBezTo>
                    <a:pt x="982" y="2489"/>
                    <a:pt x="937" y="2535"/>
                    <a:pt x="914" y="2557"/>
                  </a:cubicBezTo>
                  <a:cubicBezTo>
                    <a:pt x="868" y="2557"/>
                    <a:pt x="845" y="2580"/>
                    <a:pt x="800" y="2580"/>
                  </a:cubicBezTo>
                  <a:cubicBezTo>
                    <a:pt x="777" y="2603"/>
                    <a:pt x="754" y="2603"/>
                    <a:pt x="708" y="2603"/>
                  </a:cubicBezTo>
                  <a:cubicBezTo>
                    <a:pt x="685" y="2603"/>
                    <a:pt x="663" y="2603"/>
                    <a:pt x="617" y="2580"/>
                  </a:cubicBezTo>
                  <a:cubicBezTo>
                    <a:pt x="594" y="2580"/>
                    <a:pt x="571" y="2557"/>
                    <a:pt x="549" y="2535"/>
                  </a:cubicBezTo>
                  <a:cubicBezTo>
                    <a:pt x="503" y="2512"/>
                    <a:pt x="480" y="2489"/>
                    <a:pt x="434" y="2466"/>
                  </a:cubicBezTo>
                  <a:cubicBezTo>
                    <a:pt x="434" y="2443"/>
                    <a:pt x="434" y="2443"/>
                    <a:pt x="412" y="2443"/>
                  </a:cubicBezTo>
                  <a:cubicBezTo>
                    <a:pt x="389" y="2398"/>
                    <a:pt x="366" y="2352"/>
                    <a:pt x="320" y="2306"/>
                  </a:cubicBezTo>
                  <a:cubicBezTo>
                    <a:pt x="275" y="2192"/>
                    <a:pt x="229" y="2101"/>
                    <a:pt x="206" y="1987"/>
                  </a:cubicBezTo>
                  <a:cubicBezTo>
                    <a:pt x="183" y="1827"/>
                    <a:pt x="160" y="1644"/>
                    <a:pt x="160" y="1485"/>
                  </a:cubicBezTo>
                  <a:cubicBezTo>
                    <a:pt x="183" y="1279"/>
                    <a:pt x="206" y="1074"/>
                    <a:pt x="275" y="868"/>
                  </a:cubicBezTo>
                  <a:cubicBezTo>
                    <a:pt x="320" y="731"/>
                    <a:pt x="366" y="617"/>
                    <a:pt x="434" y="480"/>
                  </a:cubicBezTo>
                  <a:cubicBezTo>
                    <a:pt x="480" y="412"/>
                    <a:pt x="549" y="366"/>
                    <a:pt x="594" y="298"/>
                  </a:cubicBezTo>
                  <a:cubicBezTo>
                    <a:pt x="640" y="252"/>
                    <a:pt x="685" y="229"/>
                    <a:pt x="731" y="206"/>
                  </a:cubicBezTo>
                  <a:cubicBezTo>
                    <a:pt x="754" y="184"/>
                    <a:pt x="800" y="184"/>
                    <a:pt x="822" y="161"/>
                  </a:cubicBezTo>
                  <a:lnTo>
                    <a:pt x="914" y="161"/>
                  </a:lnTo>
                  <a:cubicBezTo>
                    <a:pt x="959" y="161"/>
                    <a:pt x="982" y="161"/>
                    <a:pt x="1005" y="184"/>
                  </a:cubicBezTo>
                  <a:cubicBezTo>
                    <a:pt x="1051" y="184"/>
                    <a:pt x="1074" y="206"/>
                    <a:pt x="1096" y="206"/>
                  </a:cubicBezTo>
                  <a:cubicBezTo>
                    <a:pt x="1142" y="229"/>
                    <a:pt x="1165" y="275"/>
                    <a:pt x="1188" y="298"/>
                  </a:cubicBezTo>
                  <a:cubicBezTo>
                    <a:pt x="1233" y="343"/>
                    <a:pt x="1279" y="389"/>
                    <a:pt x="1302" y="457"/>
                  </a:cubicBezTo>
                  <a:cubicBezTo>
                    <a:pt x="1302" y="457"/>
                    <a:pt x="1302" y="480"/>
                    <a:pt x="1325" y="480"/>
                  </a:cubicBezTo>
                  <a:cubicBezTo>
                    <a:pt x="1325" y="503"/>
                    <a:pt x="1325" y="503"/>
                    <a:pt x="1347" y="526"/>
                  </a:cubicBezTo>
                  <a:lnTo>
                    <a:pt x="1416" y="526"/>
                  </a:lnTo>
                  <a:cubicBezTo>
                    <a:pt x="1439" y="503"/>
                    <a:pt x="1462" y="503"/>
                    <a:pt x="1462" y="480"/>
                  </a:cubicBezTo>
                  <a:cubicBezTo>
                    <a:pt x="1462" y="457"/>
                    <a:pt x="1462" y="435"/>
                    <a:pt x="1462" y="412"/>
                  </a:cubicBezTo>
                  <a:cubicBezTo>
                    <a:pt x="1393" y="275"/>
                    <a:pt x="1302" y="138"/>
                    <a:pt x="1165" y="69"/>
                  </a:cubicBezTo>
                  <a:cubicBezTo>
                    <a:pt x="1119" y="47"/>
                    <a:pt x="1096" y="47"/>
                    <a:pt x="1074" y="24"/>
                  </a:cubicBezTo>
                  <a:cubicBezTo>
                    <a:pt x="1028" y="1"/>
                    <a:pt x="982"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 name="Google Shape;9876;p58"/>
            <p:cNvSpPr/>
            <p:nvPr/>
          </p:nvSpPr>
          <p:spPr>
            <a:xfrm>
              <a:off x="5124897" y="3679165"/>
              <a:ext cx="104332" cy="177435"/>
            </a:xfrm>
            <a:custGeom>
              <a:avLst/>
              <a:gdLst/>
              <a:ahLst/>
              <a:cxnLst/>
              <a:rect l="l" t="t" r="r" b="b"/>
              <a:pathLst>
                <a:path w="2215" h="3767" extrusionOk="0">
                  <a:moveTo>
                    <a:pt x="2055" y="1"/>
                  </a:moveTo>
                  <a:cubicBezTo>
                    <a:pt x="2009" y="46"/>
                    <a:pt x="1940" y="69"/>
                    <a:pt x="1895" y="115"/>
                  </a:cubicBezTo>
                  <a:cubicBezTo>
                    <a:pt x="1552" y="389"/>
                    <a:pt x="1256" y="686"/>
                    <a:pt x="959" y="1028"/>
                  </a:cubicBezTo>
                  <a:cubicBezTo>
                    <a:pt x="708" y="1347"/>
                    <a:pt x="457" y="1690"/>
                    <a:pt x="274" y="2055"/>
                  </a:cubicBezTo>
                  <a:cubicBezTo>
                    <a:pt x="183" y="2238"/>
                    <a:pt x="114" y="2397"/>
                    <a:pt x="69" y="2580"/>
                  </a:cubicBezTo>
                  <a:cubicBezTo>
                    <a:pt x="23" y="2717"/>
                    <a:pt x="0" y="2877"/>
                    <a:pt x="23" y="3037"/>
                  </a:cubicBezTo>
                  <a:cubicBezTo>
                    <a:pt x="46" y="3173"/>
                    <a:pt x="69" y="3333"/>
                    <a:pt x="160" y="3447"/>
                  </a:cubicBezTo>
                  <a:cubicBezTo>
                    <a:pt x="228" y="3562"/>
                    <a:pt x="320" y="3653"/>
                    <a:pt x="434" y="3698"/>
                  </a:cubicBezTo>
                  <a:cubicBezTo>
                    <a:pt x="480" y="3721"/>
                    <a:pt x="502" y="3744"/>
                    <a:pt x="525" y="3744"/>
                  </a:cubicBezTo>
                  <a:cubicBezTo>
                    <a:pt x="571" y="3744"/>
                    <a:pt x="617" y="3767"/>
                    <a:pt x="639" y="3767"/>
                  </a:cubicBezTo>
                  <a:cubicBezTo>
                    <a:pt x="731" y="3767"/>
                    <a:pt x="799" y="3767"/>
                    <a:pt x="890" y="3744"/>
                  </a:cubicBezTo>
                  <a:cubicBezTo>
                    <a:pt x="982" y="3721"/>
                    <a:pt x="1073" y="3698"/>
                    <a:pt x="1141" y="3653"/>
                  </a:cubicBezTo>
                  <a:cubicBezTo>
                    <a:pt x="1256" y="3607"/>
                    <a:pt x="1370" y="3539"/>
                    <a:pt x="1461" y="3470"/>
                  </a:cubicBezTo>
                  <a:cubicBezTo>
                    <a:pt x="1484" y="3425"/>
                    <a:pt x="1484" y="3379"/>
                    <a:pt x="1461" y="3356"/>
                  </a:cubicBezTo>
                  <a:cubicBezTo>
                    <a:pt x="1450" y="3333"/>
                    <a:pt x="1427" y="3322"/>
                    <a:pt x="1404" y="3322"/>
                  </a:cubicBezTo>
                  <a:cubicBezTo>
                    <a:pt x="1381" y="3322"/>
                    <a:pt x="1358" y="3333"/>
                    <a:pt x="1347" y="3356"/>
                  </a:cubicBezTo>
                  <a:cubicBezTo>
                    <a:pt x="1324" y="3356"/>
                    <a:pt x="1301" y="3379"/>
                    <a:pt x="1301" y="3402"/>
                  </a:cubicBezTo>
                  <a:cubicBezTo>
                    <a:pt x="1210" y="3447"/>
                    <a:pt x="1119" y="3493"/>
                    <a:pt x="1027" y="3539"/>
                  </a:cubicBezTo>
                  <a:cubicBezTo>
                    <a:pt x="959" y="3562"/>
                    <a:pt x="868" y="3584"/>
                    <a:pt x="799" y="3607"/>
                  </a:cubicBezTo>
                  <a:lnTo>
                    <a:pt x="617" y="3607"/>
                  </a:lnTo>
                  <a:cubicBezTo>
                    <a:pt x="594" y="3584"/>
                    <a:pt x="548" y="3584"/>
                    <a:pt x="502" y="3562"/>
                  </a:cubicBezTo>
                  <a:cubicBezTo>
                    <a:pt x="480" y="3562"/>
                    <a:pt x="434" y="3539"/>
                    <a:pt x="411" y="3493"/>
                  </a:cubicBezTo>
                  <a:cubicBezTo>
                    <a:pt x="365" y="3470"/>
                    <a:pt x="343" y="3447"/>
                    <a:pt x="320" y="3425"/>
                  </a:cubicBezTo>
                  <a:cubicBezTo>
                    <a:pt x="297" y="3379"/>
                    <a:pt x="274" y="3333"/>
                    <a:pt x="251" y="3288"/>
                  </a:cubicBezTo>
                  <a:cubicBezTo>
                    <a:pt x="206" y="3219"/>
                    <a:pt x="206" y="3128"/>
                    <a:pt x="183" y="3059"/>
                  </a:cubicBezTo>
                  <a:cubicBezTo>
                    <a:pt x="183" y="2953"/>
                    <a:pt x="183" y="2866"/>
                    <a:pt x="183" y="2763"/>
                  </a:cubicBezTo>
                  <a:cubicBezTo>
                    <a:pt x="206" y="2626"/>
                    <a:pt x="251" y="2512"/>
                    <a:pt x="297" y="2397"/>
                  </a:cubicBezTo>
                  <a:cubicBezTo>
                    <a:pt x="480" y="1987"/>
                    <a:pt x="708" y="1599"/>
                    <a:pt x="982" y="1256"/>
                  </a:cubicBezTo>
                  <a:cubicBezTo>
                    <a:pt x="1301" y="845"/>
                    <a:pt x="1666" y="503"/>
                    <a:pt x="2055" y="183"/>
                  </a:cubicBezTo>
                  <a:cubicBezTo>
                    <a:pt x="2123" y="161"/>
                    <a:pt x="2169" y="115"/>
                    <a:pt x="2214" y="69"/>
                  </a:cubicBezTo>
                  <a:cubicBezTo>
                    <a:pt x="2169" y="46"/>
                    <a:pt x="2100" y="24"/>
                    <a:pt x="2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 name="Google Shape;9877;p58"/>
            <p:cNvSpPr/>
            <p:nvPr/>
          </p:nvSpPr>
          <p:spPr>
            <a:xfrm>
              <a:off x="5133470" y="3823256"/>
              <a:ext cx="47" cy="47"/>
            </a:xfrm>
            <a:custGeom>
              <a:avLst/>
              <a:gdLst/>
              <a:ahLst/>
              <a:cxnLst/>
              <a:rect l="l" t="t" r="r" b="b"/>
              <a:pathLst>
                <a:path w="1" h="1" extrusionOk="0">
                  <a:moveTo>
                    <a:pt x="1" y="0"/>
                  </a:moveTo>
                  <a:lnTo>
                    <a:pt x="1"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 name="Google Shape;9878;p58"/>
            <p:cNvSpPr/>
            <p:nvPr/>
          </p:nvSpPr>
          <p:spPr>
            <a:xfrm>
              <a:off x="5161450" y="3849069"/>
              <a:ext cx="47" cy="47"/>
            </a:xfrm>
            <a:custGeom>
              <a:avLst/>
              <a:gdLst/>
              <a:ahLst/>
              <a:cxnLst/>
              <a:rect l="l" t="t" r="r" b="b"/>
              <a:pathLst>
                <a:path w="1" h="1" extrusionOk="0">
                  <a:moveTo>
                    <a:pt x="0" y="0"/>
                  </a:move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 name="Google Shape;9879;p58"/>
            <p:cNvSpPr/>
            <p:nvPr/>
          </p:nvSpPr>
          <p:spPr>
            <a:xfrm>
              <a:off x="5133470" y="3823256"/>
              <a:ext cx="47" cy="4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 name="Google Shape;9880;p58"/>
            <p:cNvSpPr/>
            <p:nvPr/>
          </p:nvSpPr>
          <p:spPr>
            <a:xfrm>
              <a:off x="5133470" y="3823256"/>
              <a:ext cx="47" cy="4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 name="Google Shape;9881;p58"/>
            <p:cNvSpPr/>
            <p:nvPr/>
          </p:nvSpPr>
          <p:spPr>
            <a:xfrm>
              <a:off x="5162534" y="3849069"/>
              <a:ext cx="47" cy="47"/>
            </a:xfrm>
            <a:custGeom>
              <a:avLst/>
              <a:gdLst/>
              <a:ahLst/>
              <a:cxnLst/>
              <a:rect l="l" t="t" r="r" b="b"/>
              <a:pathLst>
                <a:path w="1" h="1" extrusionOk="0">
                  <a:moveTo>
                    <a:pt x="0" y="0"/>
                  </a:moveTo>
                  <a:lnTo>
                    <a:pt x="0" y="0"/>
                  </a:lnTo>
                  <a:lnTo>
                    <a:pt x="0" y="0"/>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 name="Google Shape;9882;p58"/>
            <p:cNvSpPr/>
            <p:nvPr/>
          </p:nvSpPr>
          <p:spPr>
            <a:xfrm>
              <a:off x="5161450" y="3849069"/>
              <a:ext cx="1130" cy="47"/>
            </a:xfrm>
            <a:custGeom>
              <a:avLst/>
              <a:gdLst/>
              <a:ahLst/>
              <a:cxnLst/>
              <a:rect l="l" t="t" r="r" b="b"/>
              <a:pathLst>
                <a:path w="24" h="1" extrusionOk="0">
                  <a:moveTo>
                    <a:pt x="0" y="0"/>
                  </a:moveTo>
                  <a:lnTo>
                    <a:pt x="0" y="0"/>
                  </a:lnTo>
                  <a:cubicBezTo>
                    <a:pt x="0" y="0"/>
                    <a:pt x="23" y="0"/>
                    <a:pt x="23" y="0"/>
                  </a:cubicBezTo>
                  <a:cubicBezTo>
                    <a:pt x="23" y="0"/>
                    <a:pt x="0" y="0"/>
                    <a:pt x="0"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 name="Google Shape;9883;p58"/>
            <p:cNvSpPr/>
            <p:nvPr/>
          </p:nvSpPr>
          <p:spPr>
            <a:xfrm>
              <a:off x="5146377" y="3838282"/>
              <a:ext cx="111868" cy="140083"/>
            </a:xfrm>
            <a:custGeom>
              <a:avLst/>
              <a:gdLst/>
              <a:ahLst/>
              <a:cxnLst/>
              <a:rect l="l" t="t" r="r" b="b"/>
              <a:pathLst>
                <a:path w="2375" h="2974" extrusionOk="0">
                  <a:moveTo>
                    <a:pt x="982" y="1"/>
                  </a:moveTo>
                  <a:cubicBezTo>
                    <a:pt x="959" y="1"/>
                    <a:pt x="937" y="1"/>
                    <a:pt x="914" y="24"/>
                  </a:cubicBezTo>
                  <a:cubicBezTo>
                    <a:pt x="663" y="343"/>
                    <a:pt x="412" y="663"/>
                    <a:pt x="229" y="1028"/>
                  </a:cubicBezTo>
                  <a:cubicBezTo>
                    <a:pt x="138" y="1211"/>
                    <a:pt x="69" y="1416"/>
                    <a:pt x="24" y="1622"/>
                  </a:cubicBezTo>
                  <a:cubicBezTo>
                    <a:pt x="1" y="1713"/>
                    <a:pt x="1" y="1804"/>
                    <a:pt x="1" y="1895"/>
                  </a:cubicBezTo>
                  <a:cubicBezTo>
                    <a:pt x="1" y="2010"/>
                    <a:pt x="1" y="2101"/>
                    <a:pt x="24" y="2215"/>
                  </a:cubicBezTo>
                  <a:cubicBezTo>
                    <a:pt x="46" y="2283"/>
                    <a:pt x="69" y="2375"/>
                    <a:pt x="92" y="2443"/>
                  </a:cubicBezTo>
                  <a:cubicBezTo>
                    <a:pt x="138" y="2512"/>
                    <a:pt x="183" y="2580"/>
                    <a:pt x="229" y="2649"/>
                  </a:cubicBezTo>
                  <a:cubicBezTo>
                    <a:pt x="320" y="2740"/>
                    <a:pt x="434" y="2831"/>
                    <a:pt x="549" y="2877"/>
                  </a:cubicBezTo>
                  <a:cubicBezTo>
                    <a:pt x="716" y="2947"/>
                    <a:pt x="893" y="2974"/>
                    <a:pt x="1072" y="2974"/>
                  </a:cubicBezTo>
                  <a:cubicBezTo>
                    <a:pt x="1186" y="2974"/>
                    <a:pt x="1301" y="2963"/>
                    <a:pt x="1416" y="2945"/>
                  </a:cubicBezTo>
                  <a:cubicBezTo>
                    <a:pt x="1576" y="2900"/>
                    <a:pt x="1735" y="2854"/>
                    <a:pt x="1872" y="2786"/>
                  </a:cubicBezTo>
                  <a:cubicBezTo>
                    <a:pt x="2055" y="2694"/>
                    <a:pt x="2215" y="2580"/>
                    <a:pt x="2352" y="2443"/>
                  </a:cubicBezTo>
                  <a:cubicBezTo>
                    <a:pt x="2375" y="2398"/>
                    <a:pt x="2375" y="2352"/>
                    <a:pt x="2352" y="2329"/>
                  </a:cubicBezTo>
                  <a:cubicBezTo>
                    <a:pt x="2329" y="2306"/>
                    <a:pt x="2306" y="2295"/>
                    <a:pt x="2286" y="2295"/>
                  </a:cubicBezTo>
                  <a:cubicBezTo>
                    <a:pt x="2266" y="2295"/>
                    <a:pt x="2249" y="2306"/>
                    <a:pt x="2238" y="2329"/>
                  </a:cubicBezTo>
                  <a:cubicBezTo>
                    <a:pt x="2169" y="2375"/>
                    <a:pt x="2101" y="2443"/>
                    <a:pt x="2032" y="2489"/>
                  </a:cubicBezTo>
                  <a:cubicBezTo>
                    <a:pt x="1918" y="2580"/>
                    <a:pt x="1804" y="2649"/>
                    <a:pt x="1667" y="2694"/>
                  </a:cubicBezTo>
                  <a:cubicBezTo>
                    <a:pt x="1530" y="2740"/>
                    <a:pt x="1393" y="2786"/>
                    <a:pt x="1233" y="2808"/>
                  </a:cubicBezTo>
                  <a:cubicBezTo>
                    <a:pt x="1176" y="2820"/>
                    <a:pt x="1119" y="2826"/>
                    <a:pt x="1059" y="2826"/>
                  </a:cubicBezTo>
                  <a:cubicBezTo>
                    <a:pt x="999" y="2826"/>
                    <a:pt x="937" y="2820"/>
                    <a:pt x="868" y="2808"/>
                  </a:cubicBezTo>
                  <a:cubicBezTo>
                    <a:pt x="777" y="2786"/>
                    <a:pt x="708" y="2763"/>
                    <a:pt x="617" y="2740"/>
                  </a:cubicBezTo>
                  <a:cubicBezTo>
                    <a:pt x="549" y="2717"/>
                    <a:pt x="503" y="2671"/>
                    <a:pt x="457" y="2649"/>
                  </a:cubicBezTo>
                  <a:cubicBezTo>
                    <a:pt x="412" y="2603"/>
                    <a:pt x="366" y="2557"/>
                    <a:pt x="320" y="2512"/>
                  </a:cubicBezTo>
                  <a:cubicBezTo>
                    <a:pt x="297" y="2466"/>
                    <a:pt x="252" y="2398"/>
                    <a:pt x="229" y="2329"/>
                  </a:cubicBezTo>
                  <a:cubicBezTo>
                    <a:pt x="206" y="2261"/>
                    <a:pt x="183" y="2169"/>
                    <a:pt x="161" y="2101"/>
                  </a:cubicBezTo>
                  <a:cubicBezTo>
                    <a:pt x="161" y="1987"/>
                    <a:pt x="161" y="1850"/>
                    <a:pt x="161" y="1736"/>
                  </a:cubicBezTo>
                  <a:cubicBezTo>
                    <a:pt x="183" y="1576"/>
                    <a:pt x="252" y="1393"/>
                    <a:pt x="320" y="1233"/>
                  </a:cubicBezTo>
                  <a:cubicBezTo>
                    <a:pt x="457" y="891"/>
                    <a:pt x="685" y="549"/>
                    <a:pt x="937" y="252"/>
                  </a:cubicBezTo>
                  <a:cubicBezTo>
                    <a:pt x="959" y="206"/>
                    <a:pt x="1005" y="161"/>
                    <a:pt x="1028" y="138"/>
                  </a:cubicBezTo>
                  <a:cubicBezTo>
                    <a:pt x="1051" y="115"/>
                    <a:pt x="1051" y="92"/>
                    <a:pt x="1051" y="69"/>
                  </a:cubicBezTo>
                  <a:cubicBezTo>
                    <a:pt x="1051" y="47"/>
                    <a:pt x="1051" y="24"/>
                    <a:pt x="1028" y="24"/>
                  </a:cubicBezTo>
                  <a:cubicBezTo>
                    <a:pt x="1028" y="1"/>
                    <a:pt x="1005" y="1"/>
                    <a:pt x="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 name="Google Shape;9884;p58"/>
            <p:cNvSpPr/>
            <p:nvPr/>
          </p:nvSpPr>
          <p:spPr>
            <a:xfrm>
              <a:off x="5221650" y="3947987"/>
              <a:ext cx="194628" cy="184312"/>
            </a:xfrm>
            <a:custGeom>
              <a:avLst/>
              <a:gdLst/>
              <a:ahLst/>
              <a:cxnLst/>
              <a:rect l="l" t="t" r="r" b="b"/>
              <a:pathLst>
                <a:path w="4132" h="3913" extrusionOk="0">
                  <a:moveTo>
                    <a:pt x="179" y="2285"/>
                  </a:moveTo>
                  <a:lnTo>
                    <a:pt x="179" y="2285"/>
                  </a:lnTo>
                  <a:cubicBezTo>
                    <a:pt x="180" y="2292"/>
                    <a:pt x="182" y="2298"/>
                    <a:pt x="183" y="2305"/>
                  </a:cubicBezTo>
                  <a:cubicBezTo>
                    <a:pt x="183" y="2293"/>
                    <a:pt x="183" y="2287"/>
                    <a:pt x="179" y="2285"/>
                  </a:cubicBezTo>
                  <a:close/>
                  <a:moveTo>
                    <a:pt x="731" y="0"/>
                  </a:moveTo>
                  <a:cubicBezTo>
                    <a:pt x="708" y="23"/>
                    <a:pt x="685" y="23"/>
                    <a:pt x="662" y="46"/>
                  </a:cubicBezTo>
                  <a:cubicBezTo>
                    <a:pt x="480" y="320"/>
                    <a:pt x="320" y="616"/>
                    <a:pt x="206" y="936"/>
                  </a:cubicBezTo>
                  <a:cubicBezTo>
                    <a:pt x="69" y="1255"/>
                    <a:pt x="1" y="1598"/>
                    <a:pt x="1" y="1963"/>
                  </a:cubicBezTo>
                  <a:cubicBezTo>
                    <a:pt x="1" y="2123"/>
                    <a:pt x="1" y="2283"/>
                    <a:pt x="46" y="2442"/>
                  </a:cubicBezTo>
                  <a:cubicBezTo>
                    <a:pt x="69" y="2602"/>
                    <a:pt x="137" y="2762"/>
                    <a:pt x="206" y="2922"/>
                  </a:cubicBezTo>
                  <a:cubicBezTo>
                    <a:pt x="366" y="3218"/>
                    <a:pt x="617" y="3470"/>
                    <a:pt x="914" y="3629"/>
                  </a:cubicBezTo>
                  <a:cubicBezTo>
                    <a:pt x="1050" y="3698"/>
                    <a:pt x="1165" y="3766"/>
                    <a:pt x="1302" y="3812"/>
                  </a:cubicBezTo>
                  <a:cubicBezTo>
                    <a:pt x="1439" y="3858"/>
                    <a:pt x="1598" y="3880"/>
                    <a:pt x="1735" y="3903"/>
                  </a:cubicBezTo>
                  <a:cubicBezTo>
                    <a:pt x="1815" y="3909"/>
                    <a:pt x="1896" y="3912"/>
                    <a:pt x="1978" y="3912"/>
                  </a:cubicBezTo>
                  <a:cubicBezTo>
                    <a:pt x="2202" y="3912"/>
                    <a:pt x="2431" y="3891"/>
                    <a:pt x="2648" y="3858"/>
                  </a:cubicBezTo>
                  <a:cubicBezTo>
                    <a:pt x="2922" y="3789"/>
                    <a:pt x="3196" y="3675"/>
                    <a:pt x="3447" y="3515"/>
                  </a:cubicBezTo>
                  <a:cubicBezTo>
                    <a:pt x="3561" y="3447"/>
                    <a:pt x="3675" y="3355"/>
                    <a:pt x="3790" y="3264"/>
                  </a:cubicBezTo>
                  <a:cubicBezTo>
                    <a:pt x="3904" y="3150"/>
                    <a:pt x="4018" y="3013"/>
                    <a:pt x="4109" y="2876"/>
                  </a:cubicBezTo>
                  <a:cubicBezTo>
                    <a:pt x="4132" y="2830"/>
                    <a:pt x="4109" y="2785"/>
                    <a:pt x="4086" y="2762"/>
                  </a:cubicBezTo>
                  <a:cubicBezTo>
                    <a:pt x="4073" y="2755"/>
                    <a:pt x="4060" y="2752"/>
                    <a:pt x="4047" y="2752"/>
                  </a:cubicBezTo>
                  <a:cubicBezTo>
                    <a:pt x="4016" y="2752"/>
                    <a:pt x="3988" y="2769"/>
                    <a:pt x="3972" y="2785"/>
                  </a:cubicBezTo>
                  <a:cubicBezTo>
                    <a:pt x="3926" y="2853"/>
                    <a:pt x="3904" y="2899"/>
                    <a:pt x="3858" y="2945"/>
                  </a:cubicBezTo>
                  <a:cubicBezTo>
                    <a:pt x="3744" y="3082"/>
                    <a:pt x="3630" y="3196"/>
                    <a:pt x="3493" y="3310"/>
                  </a:cubicBezTo>
                  <a:cubicBezTo>
                    <a:pt x="3493" y="3287"/>
                    <a:pt x="3493" y="3287"/>
                    <a:pt x="3493" y="3287"/>
                  </a:cubicBezTo>
                  <a:cubicBezTo>
                    <a:pt x="3356" y="3401"/>
                    <a:pt x="3173" y="3492"/>
                    <a:pt x="3013" y="3561"/>
                  </a:cubicBezTo>
                  <a:cubicBezTo>
                    <a:pt x="2808" y="3652"/>
                    <a:pt x="2580" y="3698"/>
                    <a:pt x="2374" y="3743"/>
                  </a:cubicBezTo>
                  <a:cubicBezTo>
                    <a:pt x="2260" y="3755"/>
                    <a:pt x="2152" y="3761"/>
                    <a:pt x="2043" y="3761"/>
                  </a:cubicBezTo>
                  <a:cubicBezTo>
                    <a:pt x="1935" y="3761"/>
                    <a:pt x="1827" y="3755"/>
                    <a:pt x="1712" y="3743"/>
                  </a:cubicBezTo>
                  <a:lnTo>
                    <a:pt x="1735" y="3743"/>
                  </a:lnTo>
                  <a:cubicBezTo>
                    <a:pt x="1530" y="3721"/>
                    <a:pt x="1347" y="3652"/>
                    <a:pt x="1165" y="3584"/>
                  </a:cubicBezTo>
                  <a:lnTo>
                    <a:pt x="1187" y="3584"/>
                  </a:lnTo>
                  <a:cubicBezTo>
                    <a:pt x="1028" y="3515"/>
                    <a:pt x="868" y="3424"/>
                    <a:pt x="731" y="3333"/>
                  </a:cubicBezTo>
                  <a:cubicBezTo>
                    <a:pt x="640" y="3241"/>
                    <a:pt x="571" y="3173"/>
                    <a:pt x="480" y="3059"/>
                  </a:cubicBezTo>
                  <a:cubicBezTo>
                    <a:pt x="411" y="2967"/>
                    <a:pt x="343" y="2830"/>
                    <a:pt x="274" y="2716"/>
                  </a:cubicBezTo>
                  <a:cubicBezTo>
                    <a:pt x="229" y="2579"/>
                    <a:pt x="183" y="2420"/>
                    <a:pt x="160" y="2283"/>
                  </a:cubicBezTo>
                  <a:cubicBezTo>
                    <a:pt x="170" y="2283"/>
                    <a:pt x="176" y="2283"/>
                    <a:pt x="179" y="2285"/>
                  </a:cubicBezTo>
                  <a:lnTo>
                    <a:pt x="179" y="2285"/>
                  </a:lnTo>
                  <a:cubicBezTo>
                    <a:pt x="139" y="2065"/>
                    <a:pt x="161" y="1865"/>
                    <a:pt x="183" y="1644"/>
                  </a:cubicBezTo>
                  <a:cubicBezTo>
                    <a:pt x="229" y="1370"/>
                    <a:pt x="297" y="1096"/>
                    <a:pt x="411" y="822"/>
                  </a:cubicBezTo>
                  <a:cubicBezTo>
                    <a:pt x="411" y="822"/>
                    <a:pt x="411" y="845"/>
                    <a:pt x="411" y="845"/>
                  </a:cubicBezTo>
                  <a:cubicBezTo>
                    <a:pt x="525" y="594"/>
                    <a:pt x="640" y="342"/>
                    <a:pt x="799" y="137"/>
                  </a:cubicBezTo>
                  <a:cubicBezTo>
                    <a:pt x="845" y="91"/>
                    <a:pt x="822" y="46"/>
                    <a:pt x="777" y="23"/>
                  </a:cubicBezTo>
                  <a:cubicBezTo>
                    <a:pt x="777" y="0"/>
                    <a:pt x="754" y="0"/>
                    <a:pt x="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 name="Google Shape;9885;p58"/>
            <p:cNvSpPr/>
            <p:nvPr/>
          </p:nvSpPr>
          <p:spPr>
            <a:xfrm>
              <a:off x="5710879" y="3845818"/>
              <a:ext cx="79603" cy="140884"/>
            </a:xfrm>
            <a:custGeom>
              <a:avLst/>
              <a:gdLst/>
              <a:ahLst/>
              <a:cxnLst/>
              <a:rect l="l" t="t" r="r" b="b"/>
              <a:pathLst>
                <a:path w="1690" h="2991" extrusionOk="0">
                  <a:moveTo>
                    <a:pt x="1210" y="1"/>
                  </a:moveTo>
                  <a:lnTo>
                    <a:pt x="1210" y="1"/>
                  </a:lnTo>
                  <a:cubicBezTo>
                    <a:pt x="1278" y="183"/>
                    <a:pt x="1324" y="343"/>
                    <a:pt x="1370" y="526"/>
                  </a:cubicBezTo>
                  <a:cubicBezTo>
                    <a:pt x="1370" y="526"/>
                    <a:pt x="1370" y="526"/>
                    <a:pt x="1370" y="503"/>
                  </a:cubicBezTo>
                  <a:cubicBezTo>
                    <a:pt x="1461" y="959"/>
                    <a:pt x="1529" y="1393"/>
                    <a:pt x="1506" y="1850"/>
                  </a:cubicBezTo>
                  <a:cubicBezTo>
                    <a:pt x="1506" y="1986"/>
                    <a:pt x="1484" y="2101"/>
                    <a:pt x="1461" y="2238"/>
                  </a:cubicBezTo>
                  <a:cubicBezTo>
                    <a:pt x="1461" y="2238"/>
                    <a:pt x="1461" y="2215"/>
                    <a:pt x="1461" y="2215"/>
                  </a:cubicBezTo>
                  <a:cubicBezTo>
                    <a:pt x="1438" y="2306"/>
                    <a:pt x="1392" y="2397"/>
                    <a:pt x="1324" y="2489"/>
                  </a:cubicBezTo>
                  <a:lnTo>
                    <a:pt x="1347" y="2489"/>
                  </a:lnTo>
                  <a:cubicBezTo>
                    <a:pt x="1324" y="2489"/>
                    <a:pt x="1324" y="2489"/>
                    <a:pt x="1324" y="2511"/>
                  </a:cubicBezTo>
                  <a:cubicBezTo>
                    <a:pt x="1278" y="2580"/>
                    <a:pt x="1233" y="2626"/>
                    <a:pt x="1187" y="2671"/>
                  </a:cubicBezTo>
                  <a:cubicBezTo>
                    <a:pt x="1141" y="2717"/>
                    <a:pt x="1118" y="2740"/>
                    <a:pt x="1050" y="2763"/>
                  </a:cubicBezTo>
                  <a:cubicBezTo>
                    <a:pt x="1027" y="2785"/>
                    <a:pt x="982" y="2808"/>
                    <a:pt x="959" y="2808"/>
                  </a:cubicBezTo>
                  <a:cubicBezTo>
                    <a:pt x="913" y="2831"/>
                    <a:pt x="867" y="2831"/>
                    <a:pt x="822" y="2831"/>
                  </a:cubicBezTo>
                  <a:cubicBezTo>
                    <a:pt x="776" y="2831"/>
                    <a:pt x="753" y="2808"/>
                    <a:pt x="708" y="2808"/>
                  </a:cubicBezTo>
                  <a:cubicBezTo>
                    <a:pt x="662" y="2785"/>
                    <a:pt x="616" y="2763"/>
                    <a:pt x="548" y="2740"/>
                  </a:cubicBezTo>
                  <a:cubicBezTo>
                    <a:pt x="479" y="2694"/>
                    <a:pt x="434" y="2626"/>
                    <a:pt x="365" y="2580"/>
                  </a:cubicBezTo>
                  <a:cubicBezTo>
                    <a:pt x="297" y="2511"/>
                    <a:pt x="251" y="2420"/>
                    <a:pt x="183" y="2329"/>
                  </a:cubicBezTo>
                  <a:cubicBezTo>
                    <a:pt x="183" y="2329"/>
                    <a:pt x="160" y="2306"/>
                    <a:pt x="160" y="2283"/>
                  </a:cubicBezTo>
                  <a:cubicBezTo>
                    <a:pt x="143" y="2250"/>
                    <a:pt x="114" y="2229"/>
                    <a:pt x="82" y="2229"/>
                  </a:cubicBezTo>
                  <a:cubicBezTo>
                    <a:pt x="70" y="2229"/>
                    <a:pt x="58" y="2231"/>
                    <a:pt x="46" y="2238"/>
                  </a:cubicBezTo>
                  <a:cubicBezTo>
                    <a:pt x="23" y="2238"/>
                    <a:pt x="0" y="2283"/>
                    <a:pt x="0" y="2329"/>
                  </a:cubicBezTo>
                  <a:cubicBezTo>
                    <a:pt x="69" y="2443"/>
                    <a:pt x="137" y="2534"/>
                    <a:pt x="205" y="2648"/>
                  </a:cubicBezTo>
                  <a:cubicBezTo>
                    <a:pt x="274" y="2717"/>
                    <a:pt x="342" y="2785"/>
                    <a:pt x="411" y="2831"/>
                  </a:cubicBezTo>
                  <a:cubicBezTo>
                    <a:pt x="479" y="2877"/>
                    <a:pt x="548" y="2922"/>
                    <a:pt x="616" y="2945"/>
                  </a:cubicBezTo>
                  <a:cubicBezTo>
                    <a:pt x="662" y="2945"/>
                    <a:pt x="685" y="2968"/>
                    <a:pt x="730" y="2968"/>
                  </a:cubicBezTo>
                  <a:cubicBezTo>
                    <a:pt x="753" y="2991"/>
                    <a:pt x="799" y="2991"/>
                    <a:pt x="822" y="2991"/>
                  </a:cubicBezTo>
                  <a:cubicBezTo>
                    <a:pt x="959" y="2991"/>
                    <a:pt x="1096" y="2945"/>
                    <a:pt x="1210" y="2877"/>
                  </a:cubicBezTo>
                  <a:cubicBezTo>
                    <a:pt x="1324" y="2785"/>
                    <a:pt x="1415" y="2671"/>
                    <a:pt x="1484" y="2557"/>
                  </a:cubicBezTo>
                  <a:cubicBezTo>
                    <a:pt x="1575" y="2420"/>
                    <a:pt x="1621" y="2260"/>
                    <a:pt x="1643" y="2101"/>
                  </a:cubicBezTo>
                  <a:cubicBezTo>
                    <a:pt x="1689" y="1918"/>
                    <a:pt x="1689" y="1735"/>
                    <a:pt x="1666" y="1553"/>
                  </a:cubicBezTo>
                  <a:cubicBezTo>
                    <a:pt x="1666" y="1142"/>
                    <a:pt x="1598" y="731"/>
                    <a:pt x="1484" y="320"/>
                  </a:cubicBezTo>
                  <a:cubicBezTo>
                    <a:pt x="1461" y="229"/>
                    <a:pt x="1438" y="160"/>
                    <a:pt x="1415" y="69"/>
                  </a:cubicBezTo>
                  <a:lnTo>
                    <a:pt x="1392" y="69"/>
                  </a:lnTo>
                  <a:cubicBezTo>
                    <a:pt x="1392" y="69"/>
                    <a:pt x="1370" y="69"/>
                    <a:pt x="1370" y="46"/>
                  </a:cubicBezTo>
                  <a:cubicBezTo>
                    <a:pt x="1324" y="46"/>
                    <a:pt x="1255" y="24"/>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 name="Google Shape;9886;p58"/>
            <p:cNvSpPr/>
            <p:nvPr/>
          </p:nvSpPr>
          <p:spPr>
            <a:xfrm>
              <a:off x="5773199" y="3963013"/>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 name="Google Shape;9887;p58"/>
            <p:cNvSpPr/>
            <p:nvPr/>
          </p:nvSpPr>
          <p:spPr>
            <a:xfrm>
              <a:off x="5773199" y="3963013"/>
              <a:ext cx="47" cy="1130"/>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 name="Google Shape;9888;p58"/>
            <p:cNvSpPr/>
            <p:nvPr/>
          </p:nvSpPr>
          <p:spPr>
            <a:xfrm>
              <a:off x="5773199" y="3964097"/>
              <a:ext cx="47" cy="4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 name="Google Shape;9889;p58"/>
            <p:cNvSpPr/>
            <p:nvPr/>
          </p:nvSpPr>
          <p:spPr>
            <a:xfrm>
              <a:off x="5736645" y="3974836"/>
              <a:ext cx="47" cy="47"/>
            </a:xfrm>
            <a:custGeom>
              <a:avLst/>
              <a:gdLst/>
              <a:ahLst/>
              <a:cxnLst/>
              <a:rect l="l" t="t" r="r" b="b"/>
              <a:pathLst>
                <a:path w="1" h="1" extrusionOk="0">
                  <a:moveTo>
                    <a:pt x="1" y="1"/>
                  </a:moveTo>
                  <a:cubicBezTo>
                    <a:pt x="1" y="1"/>
                    <a:pt x="1" y="1"/>
                    <a:pt x="1" y="1"/>
                  </a:cubicBezTo>
                  <a:cubicBezTo>
                    <a:pt x="1" y="1"/>
                    <a:pt x="1" y="1"/>
                    <a:pt x="1" y="1"/>
                  </a:cubicBezTo>
                  <a:lnTo>
                    <a:pt x="1" y="1"/>
                  </a:lnTo>
                  <a:close/>
                </a:path>
              </a:pathLst>
            </a:custGeom>
            <a:solidFill>
              <a:srgbClr val="E3D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 name="Google Shape;9890;p58"/>
            <p:cNvSpPr/>
            <p:nvPr/>
          </p:nvSpPr>
          <p:spPr>
            <a:xfrm>
              <a:off x="5606542" y="3951473"/>
              <a:ext cx="119405" cy="133065"/>
            </a:xfrm>
            <a:custGeom>
              <a:avLst/>
              <a:gdLst/>
              <a:ahLst/>
              <a:cxnLst/>
              <a:rect l="l" t="t" r="r" b="b"/>
              <a:pathLst>
                <a:path w="2535" h="2825" extrusionOk="0">
                  <a:moveTo>
                    <a:pt x="2249" y="0"/>
                  </a:moveTo>
                  <a:cubicBezTo>
                    <a:pt x="2238" y="0"/>
                    <a:pt x="2226" y="6"/>
                    <a:pt x="2215" y="17"/>
                  </a:cubicBezTo>
                  <a:cubicBezTo>
                    <a:pt x="2192" y="17"/>
                    <a:pt x="2192" y="40"/>
                    <a:pt x="2169" y="63"/>
                  </a:cubicBezTo>
                  <a:cubicBezTo>
                    <a:pt x="2169" y="63"/>
                    <a:pt x="2169" y="86"/>
                    <a:pt x="2169" y="109"/>
                  </a:cubicBezTo>
                  <a:cubicBezTo>
                    <a:pt x="2192" y="177"/>
                    <a:pt x="2215" y="223"/>
                    <a:pt x="2215" y="268"/>
                  </a:cubicBezTo>
                  <a:cubicBezTo>
                    <a:pt x="2306" y="656"/>
                    <a:pt x="2375" y="1045"/>
                    <a:pt x="2375" y="1433"/>
                  </a:cubicBezTo>
                  <a:cubicBezTo>
                    <a:pt x="2352" y="1592"/>
                    <a:pt x="2329" y="1775"/>
                    <a:pt x="2284" y="1935"/>
                  </a:cubicBezTo>
                  <a:cubicBezTo>
                    <a:pt x="2261" y="2049"/>
                    <a:pt x="2192" y="2163"/>
                    <a:pt x="2147" y="2277"/>
                  </a:cubicBezTo>
                  <a:cubicBezTo>
                    <a:pt x="2101" y="2346"/>
                    <a:pt x="2032" y="2391"/>
                    <a:pt x="1987" y="2460"/>
                  </a:cubicBezTo>
                  <a:cubicBezTo>
                    <a:pt x="1918" y="2505"/>
                    <a:pt x="1873" y="2551"/>
                    <a:pt x="1827" y="2574"/>
                  </a:cubicBezTo>
                  <a:cubicBezTo>
                    <a:pt x="1759" y="2597"/>
                    <a:pt x="1713" y="2619"/>
                    <a:pt x="1644" y="2642"/>
                  </a:cubicBezTo>
                  <a:cubicBezTo>
                    <a:pt x="1599" y="2665"/>
                    <a:pt x="1530" y="2665"/>
                    <a:pt x="1462" y="2665"/>
                  </a:cubicBezTo>
                  <a:cubicBezTo>
                    <a:pt x="1370" y="2665"/>
                    <a:pt x="1279" y="2642"/>
                    <a:pt x="1211" y="2619"/>
                  </a:cubicBezTo>
                  <a:cubicBezTo>
                    <a:pt x="1074" y="2574"/>
                    <a:pt x="960" y="2528"/>
                    <a:pt x="868" y="2460"/>
                  </a:cubicBezTo>
                  <a:cubicBezTo>
                    <a:pt x="731" y="2368"/>
                    <a:pt x="617" y="2277"/>
                    <a:pt x="526" y="2186"/>
                  </a:cubicBezTo>
                  <a:cubicBezTo>
                    <a:pt x="435" y="2072"/>
                    <a:pt x="343" y="1958"/>
                    <a:pt x="275" y="1843"/>
                  </a:cubicBezTo>
                  <a:cubicBezTo>
                    <a:pt x="229" y="1775"/>
                    <a:pt x="206" y="1684"/>
                    <a:pt x="161" y="1592"/>
                  </a:cubicBezTo>
                  <a:cubicBezTo>
                    <a:pt x="161" y="1570"/>
                    <a:pt x="115" y="1547"/>
                    <a:pt x="69" y="1547"/>
                  </a:cubicBezTo>
                  <a:cubicBezTo>
                    <a:pt x="24" y="1570"/>
                    <a:pt x="1" y="1615"/>
                    <a:pt x="24" y="1661"/>
                  </a:cubicBezTo>
                  <a:cubicBezTo>
                    <a:pt x="92" y="1843"/>
                    <a:pt x="184" y="2003"/>
                    <a:pt x="298" y="2163"/>
                  </a:cubicBezTo>
                  <a:cubicBezTo>
                    <a:pt x="412" y="2300"/>
                    <a:pt x="526" y="2414"/>
                    <a:pt x="663" y="2505"/>
                  </a:cubicBezTo>
                  <a:cubicBezTo>
                    <a:pt x="891" y="2688"/>
                    <a:pt x="1165" y="2825"/>
                    <a:pt x="1462" y="2825"/>
                  </a:cubicBezTo>
                  <a:cubicBezTo>
                    <a:pt x="1599" y="2825"/>
                    <a:pt x="1736" y="2802"/>
                    <a:pt x="1850" y="2734"/>
                  </a:cubicBezTo>
                  <a:cubicBezTo>
                    <a:pt x="1918" y="2711"/>
                    <a:pt x="1987" y="2665"/>
                    <a:pt x="2055" y="2619"/>
                  </a:cubicBezTo>
                  <a:cubicBezTo>
                    <a:pt x="2101" y="2551"/>
                    <a:pt x="2169" y="2505"/>
                    <a:pt x="2215" y="2437"/>
                  </a:cubicBezTo>
                  <a:cubicBezTo>
                    <a:pt x="2284" y="2346"/>
                    <a:pt x="2329" y="2254"/>
                    <a:pt x="2375" y="2163"/>
                  </a:cubicBezTo>
                  <a:cubicBezTo>
                    <a:pt x="2420" y="2072"/>
                    <a:pt x="2443" y="1980"/>
                    <a:pt x="2466" y="1889"/>
                  </a:cubicBezTo>
                  <a:cubicBezTo>
                    <a:pt x="2512" y="1684"/>
                    <a:pt x="2535" y="1478"/>
                    <a:pt x="2535" y="1273"/>
                  </a:cubicBezTo>
                  <a:cubicBezTo>
                    <a:pt x="2512" y="862"/>
                    <a:pt x="2420" y="451"/>
                    <a:pt x="2329" y="63"/>
                  </a:cubicBezTo>
                  <a:cubicBezTo>
                    <a:pt x="2329" y="40"/>
                    <a:pt x="2306" y="17"/>
                    <a:pt x="2284" y="17"/>
                  </a:cubicBezTo>
                  <a:cubicBezTo>
                    <a:pt x="2272" y="6"/>
                    <a:pt x="2261" y="0"/>
                    <a:pt x="2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 name="Google Shape;9891;p58"/>
            <p:cNvSpPr/>
            <p:nvPr/>
          </p:nvSpPr>
          <p:spPr>
            <a:xfrm>
              <a:off x="5408750" y="4025379"/>
              <a:ext cx="206450" cy="152141"/>
            </a:xfrm>
            <a:custGeom>
              <a:avLst/>
              <a:gdLst/>
              <a:ahLst/>
              <a:cxnLst/>
              <a:rect l="l" t="t" r="r" b="b"/>
              <a:pathLst>
                <a:path w="4383" h="3230" extrusionOk="0">
                  <a:moveTo>
                    <a:pt x="4223" y="1"/>
                  </a:moveTo>
                  <a:cubicBezTo>
                    <a:pt x="4177" y="1"/>
                    <a:pt x="4154" y="46"/>
                    <a:pt x="4154" y="92"/>
                  </a:cubicBezTo>
                  <a:cubicBezTo>
                    <a:pt x="4200" y="343"/>
                    <a:pt x="4223" y="617"/>
                    <a:pt x="4223" y="891"/>
                  </a:cubicBezTo>
                  <a:cubicBezTo>
                    <a:pt x="4200" y="1165"/>
                    <a:pt x="4154" y="1461"/>
                    <a:pt x="4086" y="1735"/>
                  </a:cubicBezTo>
                  <a:cubicBezTo>
                    <a:pt x="4017" y="1941"/>
                    <a:pt x="3926" y="2123"/>
                    <a:pt x="3812" y="2306"/>
                  </a:cubicBezTo>
                  <a:lnTo>
                    <a:pt x="3835" y="2306"/>
                  </a:lnTo>
                  <a:cubicBezTo>
                    <a:pt x="3743" y="2420"/>
                    <a:pt x="3652" y="2557"/>
                    <a:pt x="3538" y="2648"/>
                  </a:cubicBezTo>
                  <a:cubicBezTo>
                    <a:pt x="3447" y="2740"/>
                    <a:pt x="3333" y="2831"/>
                    <a:pt x="3218" y="2876"/>
                  </a:cubicBezTo>
                  <a:cubicBezTo>
                    <a:pt x="3104" y="2945"/>
                    <a:pt x="2990" y="2991"/>
                    <a:pt x="2876" y="3013"/>
                  </a:cubicBezTo>
                  <a:cubicBezTo>
                    <a:pt x="2742" y="3047"/>
                    <a:pt x="2621" y="3068"/>
                    <a:pt x="2494" y="3068"/>
                  </a:cubicBezTo>
                  <a:cubicBezTo>
                    <a:pt x="2447" y="3068"/>
                    <a:pt x="2400" y="3065"/>
                    <a:pt x="2351" y="3059"/>
                  </a:cubicBezTo>
                  <a:lnTo>
                    <a:pt x="2374" y="3059"/>
                  </a:lnTo>
                  <a:cubicBezTo>
                    <a:pt x="2191" y="3059"/>
                    <a:pt x="1986" y="3036"/>
                    <a:pt x="1803" y="2968"/>
                  </a:cubicBezTo>
                  <a:cubicBezTo>
                    <a:pt x="1598" y="2899"/>
                    <a:pt x="1415" y="2808"/>
                    <a:pt x="1210" y="2694"/>
                  </a:cubicBezTo>
                  <a:lnTo>
                    <a:pt x="1233" y="2694"/>
                  </a:lnTo>
                  <a:cubicBezTo>
                    <a:pt x="1027" y="2580"/>
                    <a:pt x="867" y="2443"/>
                    <a:pt x="708" y="2283"/>
                  </a:cubicBezTo>
                  <a:cubicBezTo>
                    <a:pt x="594" y="2146"/>
                    <a:pt x="479" y="1986"/>
                    <a:pt x="388" y="1827"/>
                  </a:cubicBezTo>
                  <a:cubicBezTo>
                    <a:pt x="297" y="1690"/>
                    <a:pt x="251" y="1530"/>
                    <a:pt x="206" y="1370"/>
                  </a:cubicBezTo>
                  <a:cubicBezTo>
                    <a:pt x="183" y="1302"/>
                    <a:pt x="183" y="1233"/>
                    <a:pt x="160" y="1187"/>
                  </a:cubicBezTo>
                  <a:cubicBezTo>
                    <a:pt x="160" y="1142"/>
                    <a:pt x="114" y="1096"/>
                    <a:pt x="69" y="1096"/>
                  </a:cubicBezTo>
                  <a:cubicBezTo>
                    <a:pt x="46" y="1119"/>
                    <a:pt x="0" y="1142"/>
                    <a:pt x="0" y="1187"/>
                  </a:cubicBezTo>
                  <a:cubicBezTo>
                    <a:pt x="46" y="1347"/>
                    <a:pt x="69" y="1507"/>
                    <a:pt x="137" y="1667"/>
                  </a:cubicBezTo>
                  <a:cubicBezTo>
                    <a:pt x="183" y="1804"/>
                    <a:pt x="251" y="1941"/>
                    <a:pt x="342" y="2055"/>
                  </a:cubicBezTo>
                  <a:cubicBezTo>
                    <a:pt x="502" y="2306"/>
                    <a:pt x="685" y="2511"/>
                    <a:pt x="936" y="2694"/>
                  </a:cubicBezTo>
                  <a:cubicBezTo>
                    <a:pt x="1164" y="2876"/>
                    <a:pt x="1438" y="3013"/>
                    <a:pt x="1735" y="3105"/>
                  </a:cubicBezTo>
                  <a:cubicBezTo>
                    <a:pt x="1872" y="3150"/>
                    <a:pt x="2009" y="3196"/>
                    <a:pt x="2146" y="3219"/>
                  </a:cubicBezTo>
                  <a:cubicBezTo>
                    <a:pt x="2252" y="3219"/>
                    <a:pt x="2349" y="3229"/>
                    <a:pt x="2442" y="3229"/>
                  </a:cubicBezTo>
                  <a:cubicBezTo>
                    <a:pt x="2488" y="3229"/>
                    <a:pt x="2534" y="3226"/>
                    <a:pt x="2579" y="3219"/>
                  </a:cubicBezTo>
                  <a:cubicBezTo>
                    <a:pt x="2922" y="3196"/>
                    <a:pt x="3264" y="3082"/>
                    <a:pt x="3538" y="2876"/>
                  </a:cubicBezTo>
                  <a:cubicBezTo>
                    <a:pt x="3652" y="2762"/>
                    <a:pt x="3766" y="2648"/>
                    <a:pt x="3880" y="2511"/>
                  </a:cubicBezTo>
                  <a:cubicBezTo>
                    <a:pt x="3972" y="2374"/>
                    <a:pt x="4063" y="2237"/>
                    <a:pt x="4131" y="2078"/>
                  </a:cubicBezTo>
                  <a:cubicBezTo>
                    <a:pt x="4268" y="1758"/>
                    <a:pt x="4337" y="1416"/>
                    <a:pt x="4360" y="1073"/>
                  </a:cubicBezTo>
                  <a:cubicBezTo>
                    <a:pt x="4383" y="731"/>
                    <a:pt x="4383" y="389"/>
                    <a:pt x="4314" y="69"/>
                  </a:cubicBezTo>
                  <a:cubicBezTo>
                    <a:pt x="4314" y="46"/>
                    <a:pt x="4291" y="23"/>
                    <a:pt x="4291" y="23"/>
                  </a:cubicBezTo>
                  <a:cubicBezTo>
                    <a:pt x="4268" y="1"/>
                    <a:pt x="4268" y="1"/>
                    <a:pt x="4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 name="Google Shape;9892;p58"/>
            <p:cNvSpPr/>
            <p:nvPr/>
          </p:nvSpPr>
          <p:spPr>
            <a:xfrm>
              <a:off x="4980804" y="3297481"/>
              <a:ext cx="47" cy="2214"/>
            </a:xfrm>
            <a:custGeom>
              <a:avLst/>
              <a:gdLst/>
              <a:ahLst/>
              <a:cxnLst/>
              <a:rect l="l" t="t" r="r" b="b"/>
              <a:pathLst>
                <a:path w="1" h="47" extrusionOk="0">
                  <a:moveTo>
                    <a:pt x="1" y="46"/>
                  </a:moveTo>
                  <a:cubicBezTo>
                    <a:pt x="1" y="24"/>
                    <a:pt x="1" y="24"/>
                    <a:pt x="1" y="1"/>
                  </a:cubicBezTo>
                  <a:cubicBezTo>
                    <a:pt x="1" y="24"/>
                    <a:pt x="1" y="24"/>
                    <a:pt x="1" y="46"/>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 name="Google Shape;9893;p58"/>
            <p:cNvSpPr/>
            <p:nvPr/>
          </p:nvSpPr>
          <p:spPr>
            <a:xfrm>
              <a:off x="4989424" y="3310388"/>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 name="Google Shape;9894;p58"/>
            <p:cNvSpPr/>
            <p:nvPr/>
          </p:nvSpPr>
          <p:spPr>
            <a:xfrm>
              <a:off x="4986174" y="3310388"/>
              <a:ext cx="510732" cy="310876"/>
            </a:xfrm>
            <a:custGeom>
              <a:avLst/>
              <a:gdLst/>
              <a:ahLst/>
              <a:cxnLst/>
              <a:rect l="l" t="t" r="r" b="b"/>
              <a:pathLst>
                <a:path w="10843" h="6600" extrusionOk="0">
                  <a:moveTo>
                    <a:pt x="69" y="1"/>
                  </a:moveTo>
                  <a:cubicBezTo>
                    <a:pt x="46" y="138"/>
                    <a:pt x="24" y="275"/>
                    <a:pt x="1" y="412"/>
                  </a:cubicBezTo>
                  <a:cubicBezTo>
                    <a:pt x="46" y="571"/>
                    <a:pt x="92" y="731"/>
                    <a:pt x="138" y="891"/>
                  </a:cubicBezTo>
                  <a:cubicBezTo>
                    <a:pt x="252" y="1256"/>
                    <a:pt x="412" y="1598"/>
                    <a:pt x="594" y="1964"/>
                  </a:cubicBezTo>
                  <a:cubicBezTo>
                    <a:pt x="959" y="2671"/>
                    <a:pt x="1439" y="3310"/>
                    <a:pt x="1987" y="3904"/>
                  </a:cubicBezTo>
                  <a:cubicBezTo>
                    <a:pt x="2534" y="4497"/>
                    <a:pt x="3173" y="4999"/>
                    <a:pt x="3858" y="5433"/>
                  </a:cubicBezTo>
                  <a:cubicBezTo>
                    <a:pt x="4520" y="5844"/>
                    <a:pt x="5251" y="6164"/>
                    <a:pt x="6004" y="6369"/>
                  </a:cubicBezTo>
                  <a:cubicBezTo>
                    <a:pt x="6392" y="6483"/>
                    <a:pt x="6803" y="6552"/>
                    <a:pt x="7191" y="6574"/>
                  </a:cubicBezTo>
                  <a:cubicBezTo>
                    <a:pt x="7374" y="6592"/>
                    <a:pt x="7554" y="6599"/>
                    <a:pt x="7731" y="6599"/>
                  </a:cubicBezTo>
                  <a:cubicBezTo>
                    <a:pt x="8019" y="6599"/>
                    <a:pt x="8301" y="6580"/>
                    <a:pt x="8583" y="6552"/>
                  </a:cubicBezTo>
                  <a:cubicBezTo>
                    <a:pt x="9040" y="6506"/>
                    <a:pt x="9473" y="6415"/>
                    <a:pt x="9907" y="6278"/>
                  </a:cubicBezTo>
                  <a:cubicBezTo>
                    <a:pt x="10227" y="6164"/>
                    <a:pt x="10523" y="6027"/>
                    <a:pt x="10843" y="5890"/>
                  </a:cubicBezTo>
                  <a:cubicBezTo>
                    <a:pt x="10797" y="5844"/>
                    <a:pt x="10774" y="5821"/>
                    <a:pt x="10751" y="5776"/>
                  </a:cubicBezTo>
                  <a:cubicBezTo>
                    <a:pt x="10751" y="5776"/>
                    <a:pt x="10751" y="5753"/>
                    <a:pt x="10751" y="5753"/>
                  </a:cubicBezTo>
                  <a:cubicBezTo>
                    <a:pt x="10683" y="5776"/>
                    <a:pt x="10637" y="5798"/>
                    <a:pt x="10569" y="5844"/>
                  </a:cubicBezTo>
                  <a:cubicBezTo>
                    <a:pt x="10067" y="6072"/>
                    <a:pt x="9519" y="6232"/>
                    <a:pt x="8971" y="6346"/>
                  </a:cubicBezTo>
                  <a:lnTo>
                    <a:pt x="8994" y="6346"/>
                  </a:lnTo>
                  <a:cubicBezTo>
                    <a:pt x="8598" y="6407"/>
                    <a:pt x="8193" y="6437"/>
                    <a:pt x="7790" y="6437"/>
                  </a:cubicBezTo>
                  <a:cubicBezTo>
                    <a:pt x="7589" y="6437"/>
                    <a:pt x="7389" y="6430"/>
                    <a:pt x="7191" y="6415"/>
                  </a:cubicBezTo>
                  <a:lnTo>
                    <a:pt x="7214" y="6415"/>
                  </a:lnTo>
                  <a:cubicBezTo>
                    <a:pt x="6894" y="6392"/>
                    <a:pt x="6574" y="6346"/>
                    <a:pt x="6278" y="6278"/>
                  </a:cubicBezTo>
                  <a:cubicBezTo>
                    <a:pt x="5981" y="6209"/>
                    <a:pt x="5707" y="6118"/>
                    <a:pt x="5433" y="6027"/>
                  </a:cubicBezTo>
                  <a:cubicBezTo>
                    <a:pt x="4748" y="5776"/>
                    <a:pt x="4086" y="5410"/>
                    <a:pt x="3470" y="4999"/>
                  </a:cubicBezTo>
                  <a:cubicBezTo>
                    <a:pt x="3470" y="4999"/>
                    <a:pt x="3470" y="4977"/>
                    <a:pt x="3470" y="4977"/>
                  </a:cubicBezTo>
                  <a:cubicBezTo>
                    <a:pt x="2808" y="4520"/>
                    <a:pt x="2192" y="3949"/>
                    <a:pt x="1690" y="3333"/>
                  </a:cubicBezTo>
                  <a:cubicBezTo>
                    <a:pt x="1690" y="3333"/>
                    <a:pt x="1690" y="3333"/>
                    <a:pt x="1690" y="3356"/>
                  </a:cubicBezTo>
                  <a:cubicBezTo>
                    <a:pt x="1256" y="2808"/>
                    <a:pt x="868" y="2215"/>
                    <a:pt x="594" y="1598"/>
                  </a:cubicBezTo>
                  <a:cubicBezTo>
                    <a:pt x="343" y="1073"/>
                    <a:pt x="183" y="549"/>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 name="Google Shape;9895;p58"/>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 name="Google Shape;9896;p58"/>
            <p:cNvSpPr/>
            <p:nvPr/>
          </p:nvSpPr>
          <p:spPr>
            <a:xfrm>
              <a:off x="5149627" y="3544777"/>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 name="Google Shape;9897;p58"/>
            <p:cNvSpPr/>
            <p:nvPr/>
          </p:nvSpPr>
          <p:spPr>
            <a:xfrm>
              <a:off x="5149627" y="3544777"/>
              <a:ext cx="47" cy="1130"/>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 name="Google Shape;9898;p58"/>
            <p:cNvSpPr/>
            <p:nvPr/>
          </p:nvSpPr>
          <p:spPr>
            <a:xfrm>
              <a:off x="5149627" y="3545860"/>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 name="Google Shape;9899;p58"/>
            <p:cNvSpPr/>
            <p:nvPr/>
          </p:nvSpPr>
          <p:spPr>
            <a:xfrm>
              <a:off x="5244213" y="2977080"/>
              <a:ext cx="348417" cy="499993"/>
            </a:xfrm>
            <a:custGeom>
              <a:avLst/>
              <a:gdLst/>
              <a:ahLst/>
              <a:cxnLst/>
              <a:rect l="l" t="t" r="r" b="b"/>
              <a:pathLst>
                <a:path w="7397" h="10615" extrusionOk="0">
                  <a:moveTo>
                    <a:pt x="4705" y="1016"/>
                  </a:moveTo>
                  <a:cubicBezTo>
                    <a:pt x="4708" y="1022"/>
                    <a:pt x="4714" y="1028"/>
                    <a:pt x="4726" y="1028"/>
                  </a:cubicBezTo>
                  <a:cubicBezTo>
                    <a:pt x="4719" y="1024"/>
                    <a:pt x="4712" y="1020"/>
                    <a:pt x="4705" y="1016"/>
                  </a:cubicBezTo>
                  <a:close/>
                  <a:moveTo>
                    <a:pt x="1713" y="1"/>
                  </a:moveTo>
                  <a:cubicBezTo>
                    <a:pt x="1348" y="1"/>
                    <a:pt x="1005" y="47"/>
                    <a:pt x="640" y="115"/>
                  </a:cubicBezTo>
                  <a:cubicBezTo>
                    <a:pt x="594" y="115"/>
                    <a:pt x="549" y="138"/>
                    <a:pt x="480" y="138"/>
                  </a:cubicBezTo>
                  <a:cubicBezTo>
                    <a:pt x="320" y="252"/>
                    <a:pt x="161" y="343"/>
                    <a:pt x="1" y="435"/>
                  </a:cubicBezTo>
                  <a:cubicBezTo>
                    <a:pt x="138" y="412"/>
                    <a:pt x="252" y="366"/>
                    <a:pt x="389" y="320"/>
                  </a:cubicBezTo>
                  <a:cubicBezTo>
                    <a:pt x="845" y="206"/>
                    <a:pt x="1348" y="161"/>
                    <a:pt x="1827" y="161"/>
                  </a:cubicBezTo>
                  <a:cubicBezTo>
                    <a:pt x="2329" y="183"/>
                    <a:pt x="2831" y="252"/>
                    <a:pt x="3333" y="412"/>
                  </a:cubicBezTo>
                  <a:lnTo>
                    <a:pt x="3311" y="389"/>
                  </a:lnTo>
                  <a:lnTo>
                    <a:pt x="3311" y="389"/>
                  </a:lnTo>
                  <a:cubicBezTo>
                    <a:pt x="3805" y="546"/>
                    <a:pt x="4256" y="748"/>
                    <a:pt x="4705" y="1016"/>
                  </a:cubicBezTo>
                  <a:lnTo>
                    <a:pt x="4705" y="1016"/>
                  </a:lnTo>
                  <a:cubicBezTo>
                    <a:pt x="4703" y="1010"/>
                    <a:pt x="4703" y="1005"/>
                    <a:pt x="4703" y="1005"/>
                  </a:cubicBezTo>
                  <a:lnTo>
                    <a:pt x="4703" y="1005"/>
                  </a:lnTo>
                  <a:cubicBezTo>
                    <a:pt x="5091" y="1256"/>
                    <a:pt x="5456" y="1553"/>
                    <a:pt x="5776" y="1873"/>
                  </a:cubicBezTo>
                  <a:cubicBezTo>
                    <a:pt x="5776" y="1873"/>
                    <a:pt x="5798" y="1895"/>
                    <a:pt x="5798" y="1895"/>
                  </a:cubicBezTo>
                  <a:cubicBezTo>
                    <a:pt x="6095" y="2192"/>
                    <a:pt x="6346" y="2534"/>
                    <a:pt x="6552" y="2923"/>
                  </a:cubicBezTo>
                  <a:cubicBezTo>
                    <a:pt x="6666" y="3105"/>
                    <a:pt x="6734" y="3288"/>
                    <a:pt x="6826" y="3493"/>
                  </a:cubicBezTo>
                  <a:cubicBezTo>
                    <a:pt x="6894" y="3699"/>
                    <a:pt x="6985" y="3904"/>
                    <a:pt x="7031" y="4132"/>
                  </a:cubicBezTo>
                  <a:cubicBezTo>
                    <a:pt x="7168" y="4726"/>
                    <a:pt x="7236" y="5319"/>
                    <a:pt x="7214" y="5913"/>
                  </a:cubicBezTo>
                  <a:lnTo>
                    <a:pt x="7214" y="5890"/>
                  </a:lnTo>
                  <a:cubicBezTo>
                    <a:pt x="7191" y="6917"/>
                    <a:pt x="7008" y="7921"/>
                    <a:pt x="6711" y="8903"/>
                  </a:cubicBezTo>
                  <a:lnTo>
                    <a:pt x="6711" y="8880"/>
                  </a:lnTo>
                  <a:cubicBezTo>
                    <a:pt x="6552" y="9473"/>
                    <a:pt x="6346" y="10044"/>
                    <a:pt x="6095" y="10615"/>
                  </a:cubicBezTo>
                  <a:cubicBezTo>
                    <a:pt x="6164" y="10569"/>
                    <a:pt x="6255" y="10523"/>
                    <a:pt x="6323" y="10501"/>
                  </a:cubicBezTo>
                  <a:cubicBezTo>
                    <a:pt x="6620" y="9793"/>
                    <a:pt x="6848" y="9063"/>
                    <a:pt x="7031" y="8309"/>
                  </a:cubicBezTo>
                  <a:cubicBezTo>
                    <a:pt x="7259" y="7442"/>
                    <a:pt x="7396" y="6529"/>
                    <a:pt x="7373" y="5639"/>
                  </a:cubicBezTo>
                  <a:cubicBezTo>
                    <a:pt x="7373" y="4817"/>
                    <a:pt x="7236" y="4018"/>
                    <a:pt x="6894" y="3265"/>
                  </a:cubicBezTo>
                  <a:cubicBezTo>
                    <a:pt x="6780" y="2968"/>
                    <a:pt x="6597" y="2671"/>
                    <a:pt x="6415" y="2398"/>
                  </a:cubicBezTo>
                  <a:cubicBezTo>
                    <a:pt x="6232" y="2124"/>
                    <a:pt x="6004" y="1873"/>
                    <a:pt x="5776" y="1644"/>
                  </a:cubicBezTo>
                  <a:cubicBezTo>
                    <a:pt x="5296" y="1165"/>
                    <a:pt x="4726" y="800"/>
                    <a:pt x="4132" y="526"/>
                  </a:cubicBezTo>
                  <a:cubicBezTo>
                    <a:pt x="3539" y="252"/>
                    <a:pt x="2877" y="92"/>
                    <a:pt x="2215" y="24"/>
                  </a:cubicBezTo>
                  <a:cubicBezTo>
                    <a:pt x="2055" y="24"/>
                    <a:pt x="1873" y="1"/>
                    <a:pt x="1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 name="Google Shape;9900;p58"/>
            <p:cNvSpPr/>
            <p:nvPr/>
          </p:nvSpPr>
          <p:spPr>
            <a:xfrm>
              <a:off x="5552796" y="3114718"/>
              <a:ext cx="47" cy="4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 name="Google Shape;9901;p58"/>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9902;p58"/>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 name="Google Shape;9903;p58"/>
            <p:cNvSpPr/>
            <p:nvPr/>
          </p:nvSpPr>
          <p:spPr>
            <a:xfrm>
              <a:off x="5552796" y="3114718"/>
              <a:ext cx="47" cy="4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9904;p58"/>
            <p:cNvSpPr/>
            <p:nvPr/>
          </p:nvSpPr>
          <p:spPr>
            <a:xfrm>
              <a:off x="4980804" y="2906141"/>
              <a:ext cx="548367" cy="797257"/>
            </a:xfrm>
            <a:custGeom>
              <a:avLst/>
              <a:gdLst/>
              <a:ahLst/>
              <a:cxnLst/>
              <a:rect l="l" t="t" r="r" b="b"/>
              <a:pathLst>
                <a:path w="11642" h="16926" extrusionOk="0">
                  <a:moveTo>
                    <a:pt x="10181" y="0"/>
                  </a:moveTo>
                  <a:lnTo>
                    <a:pt x="10181" y="0"/>
                  </a:lnTo>
                  <a:cubicBezTo>
                    <a:pt x="8971" y="366"/>
                    <a:pt x="7761" y="799"/>
                    <a:pt x="6620" y="1347"/>
                  </a:cubicBezTo>
                  <a:cubicBezTo>
                    <a:pt x="5091" y="2055"/>
                    <a:pt x="3653" y="2991"/>
                    <a:pt x="2489" y="4200"/>
                  </a:cubicBezTo>
                  <a:cubicBezTo>
                    <a:pt x="1918" y="4817"/>
                    <a:pt x="1393" y="5501"/>
                    <a:pt x="982" y="6255"/>
                  </a:cubicBezTo>
                  <a:cubicBezTo>
                    <a:pt x="777" y="6597"/>
                    <a:pt x="617" y="6962"/>
                    <a:pt x="480" y="7350"/>
                  </a:cubicBezTo>
                  <a:cubicBezTo>
                    <a:pt x="343" y="7715"/>
                    <a:pt x="229" y="8081"/>
                    <a:pt x="160" y="8469"/>
                  </a:cubicBezTo>
                  <a:cubicBezTo>
                    <a:pt x="92" y="8834"/>
                    <a:pt x="46" y="9199"/>
                    <a:pt x="23" y="9564"/>
                  </a:cubicBezTo>
                  <a:cubicBezTo>
                    <a:pt x="1" y="9929"/>
                    <a:pt x="23" y="10295"/>
                    <a:pt x="69" y="10660"/>
                  </a:cubicBezTo>
                  <a:cubicBezTo>
                    <a:pt x="138" y="11367"/>
                    <a:pt x="343" y="12052"/>
                    <a:pt x="640" y="12714"/>
                  </a:cubicBezTo>
                  <a:cubicBezTo>
                    <a:pt x="936" y="13376"/>
                    <a:pt x="1325" y="13969"/>
                    <a:pt x="1804" y="14494"/>
                  </a:cubicBezTo>
                  <a:cubicBezTo>
                    <a:pt x="2306" y="15042"/>
                    <a:pt x="2877" y="15499"/>
                    <a:pt x="3516" y="15887"/>
                  </a:cubicBezTo>
                  <a:cubicBezTo>
                    <a:pt x="4178" y="16275"/>
                    <a:pt x="4931" y="16549"/>
                    <a:pt x="5684" y="16709"/>
                  </a:cubicBezTo>
                  <a:cubicBezTo>
                    <a:pt x="6118" y="16800"/>
                    <a:pt x="6529" y="16868"/>
                    <a:pt x="6962" y="16891"/>
                  </a:cubicBezTo>
                  <a:cubicBezTo>
                    <a:pt x="7168" y="16914"/>
                    <a:pt x="7373" y="16925"/>
                    <a:pt x="7579" y="16925"/>
                  </a:cubicBezTo>
                  <a:cubicBezTo>
                    <a:pt x="7784" y="16925"/>
                    <a:pt x="7990" y="16914"/>
                    <a:pt x="8195" y="16891"/>
                  </a:cubicBezTo>
                  <a:cubicBezTo>
                    <a:pt x="8560" y="16868"/>
                    <a:pt x="8925" y="16800"/>
                    <a:pt x="9291" y="16686"/>
                  </a:cubicBezTo>
                  <a:cubicBezTo>
                    <a:pt x="9656" y="16572"/>
                    <a:pt x="9998" y="16435"/>
                    <a:pt x="10318" y="16252"/>
                  </a:cubicBezTo>
                  <a:cubicBezTo>
                    <a:pt x="10660" y="16069"/>
                    <a:pt x="10957" y="15841"/>
                    <a:pt x="11231" y="15567"/>
                  </a:cubicBezTo>
                  <a:cubicBezTo>
                    <a:pt x="11390" y="15430"/>
                    <a:pt x="11505" y="15293"/>
                    <a:pt x="11642" y="15156"/>
                  </a:cubicBezTo>
                  <a:lnTo>
                    <a:pt x="11619" y="15156"/>
                  </a:lnTo>
                  <a:cubicBezTo>
                    <a:pt x="11573" y="15111"/>
                    <a:pt x="11550" y="15088"/>
                    <a:pt x="11505" y="15065"/>
                  </a:cubicBezTo>
                  <a:cubicBezTo>
                    <a:pt x="11254" y="15362"/>
                    <a:pt x="10957" y="15636"/>
                    <a:pt x="10637" y="15864"/>
                  </a:cubicBezTo>
                  <a:cubicBezTo>
                    <a:pt x="10300" y="16089"/>
                    <a:pt x="9963" y="16269"/>
                    <a:pt x="9582" y="16428"/>
                  </a:cubicBezTo>
                  <a:lnTo>
                    <a:pt x="9582" y="16428"/>
                  </a:lnTo>
                  <a:cubicBezTo>
                    <a:pt x="9587" y="16421"/>
                    <a:pt x="9587" y="16412"/>
                    <a:pt x="9587" y="16412"/>
                  </a:cubicBezTo>
                  <a:lnTo>
                    <a:pt x="9587" y="16412"/>
                  </a:lnTo>
                  <a:cubicBezTo>
                    <a:pt x="9176" y="16572"/>
                    <a:pt x="8720" y="16686"/>
                    <a:pt x="8263" y="16731"/>
                  </a:cubicBezTo>
                  <a:lnTo>
                    <a:pt x="8286" y="16731"/>
                  </a:lnTo>
                  <a:cubicBezTo>
                    <a:pt x="8066" y="16754"/>
                    <a:pt x="7845" y="16764"/>
                    <a:pt x="7625" y="16764"/>
                  </a:cubicBezTo>
                  <a:cubicBezTo>
                    <a:pt x="7186" y="16764"/>
                    <a:pt x="6749" y="16724"/>
                    <a:pt x="6323" y="16663"/>
                  </a:cubicBezTo>
                  <a:lnTo>
                    <a:pt x="6300" y="16663"/>
                  </a:lnTo>
                  <a:cubicBezTo>
                    <a:pt x="5958" y="16594"/>
                    <a:pt x="5593" y="16526"/>
                    <a:pt x="5250" y="16435"/>
                  </a:cubicBezTo>
                  <a:cubicBezTo>
                    <a:pt x="4908" y="16343"/>
                    <a:pt x="4566" y="16206"/>
                    <a:pt x="4246" y="16069"/>
                  </a:cubicBezTo>
                  <a:lnTo>
                    <a:pt x="4269" y="16069"/>
                  </a:lnTo>
                  <a:cubicBezTo>
                    <a:pt x="3698" y="15818"/>
                    <a:pt x="3173" y="15499"/>
                    <a:pt x="2671" y="15111"/>
                  </a:cubicBezTo>
                  <a:cubicBezTo>
                    <a:pt x="2215" y="14723"/>
                    <a:pt x="1781" y="14266"/>
                    <a:pt x="1416" y="13764"/>
                  </a:cubicBezTo>
                  <a:lnTo>
                    <a:pt x="1416" y="13764"/>
                  </a:lnTo>
                  <a:cubicBezTo>
                    <a:pt x="1439" y="13787"/>
                    <a:pt x="1439" y="13787"/>
                    <a:pt x="1439" y="13787"/>
                  </a:cubicBezTo>
                  <a:cubicBezTo>
                    <a:pt x="1096" y="13308"/>
                    <a:pt x="822" y="12783"/>
                    <a:pt x="617" y="12235"/>
                  </a:cubicBezTo>
                  <a:cubicBezTo>
                    <a:pt x="411" y="11710"/>
                    <a:pt x="275" y="11139"/>
                    <a:pt x="206" y="10546"/>
                  </a:cubicBezTo>
                  <a:lnTo>
                    <a:pt x="206" y="10569"/>
                  </a:lnTo>
                  <a:cubicBezTo>
                    <a:pt x="160" y="9998"/>
                    <a:pt x="160" y="9404"/>
                    <a:pt x="252" y="8811"/>
                  </a:cubicBezTo>
                  <a:cubicBezTo>
                    <a:pt x="343" y="8172"/>
                    <a:pt x="548" y="7556"/>
                    <a:pt x="800" y="6962"/>
                  </a:cubicBezTo>
                  <a:cubicBezTo>
                    <a:pt x="959" y="6597"/>
                    <a:pt x="1165" y="6255"/>
                    <a:pt x="1370" y="5912"/>
                  </a:cubicBezTo>
                  <a:cubicBezTo>
                    <a:pt x="1598" y="5547"/>
                    <a:pt x="1827" y="5205"/>
                    <a:pt x="2101" y="4885"/>
                  </a:cubicBezTo>
                  <a:lnTo>
                    <a:pt x="2101" y="4885"/>
                  </a:lnTo>
                  <a:cubicBezTo>
                    <a:pt x="2101" y="4885"/>
                    <a:pt x="2100" y="4885"/>
                    <a:pt x="2078" y="4908"/>
                  </a:cubicBezTo>
                  <a:cubicBezTo>
                    <a:pt x="2397" y="4520"/>
                    <a:pt x="2740" y="4155"/>
                    <a:pt x="3105" y="3835"/>
                  </a:cubicBezTo>
                  <a:cubicBezTo>
                    <a:pt x="3470" y="3493"/>
                    <a:pt x="3858" y="3196"/>
                    <a:pt x="4246" y="2899"/>
                  </a:cubicBezTo>
                  <a:cubicBezTo>
                    <a:pt x="5502" y="2009"/>
                    <a:pt x="6894" y="1347"/>
                    <a:pt x="8332" y="799"/>
                  </a:cubicBezTo>
                  <a:cubicBezTo>
                    <a:pt x="8925" y="571"/>
                    <a:pt x="9542" y="366"/>
                    <a:pt x="10158" y="183"/>
                  </a:cubicBezTo>
                  <a:cubicBezTo>
                    <a:pt x="10181" y="115"/>
                    <a:pt x="10181" y="46"/>
                    <a:pt x="101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 name="Google Shape;9905;p58"/>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 name="Google Shape;9906;p58"/>
            <p:cNvSpPr/>
            <p:nvPr/>
          </p:nvSpPr>
          <p:spPr>
            <a:xfrm>
              <a:off x="5278647" y="3690988"/>
              <a:ext cx="47" cy="47"/>
            </a:xfrm>
            <a:custGeom>
              <a:avLst/>
              <a:gdLst/>
              <a:ahLst/>
              <a:cxnLst/>
              <a:rect l="l" t="t" r="r" b="b"/>
              <a:pathLst>
                <a:path w="1" h="1" extrusionOk="0">
                  <a:moveTo>
                    <a:pt x="0" y="1"/>
                  </a:moveTo>
                  <a:lnTo>
                    <a:pt x="0" y="1"/>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 name="Google Shape;9907;p58"/>
            <p:cNvSpPr/>
            <p:nvPr/>
          </p:nvSpPr>
          <p:spPr>
            <a:xfrm>
              <a:off x="5372197" y="2943777"/>
              <a:ext cx="1083" cy="47"/>
            </a:xfrm>
            <a:custGeom>
              <a:avLst/>
              <a:gdLst/>
              <a:ahLst/>
              <a:cxnLst/>
              <a:rect l="l" t="t" r="r" b="b"/>
              <a:pathLst>
                <a:path w="23" h="1" extrusionOk="0">
                  <a:moveTo>
                    <a:pt x="0" y="0"/>
                  </a:moveTo>
                  <a:cubicBezTo>
                    <a:pt x="0" y="0"/>
                    <a:pt x="0" y="0"/>
                    <a:pt x="23"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9908;p58"/>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9909;p58"/>
            <p:cNvSpPr/>
            <p:nvPr/>
          </p:nvSpPr>
          <p:spPr>
            <a:xfrm>
              <a:off x="5180810" y="3042696"/>
              <a:ext cx="47" cy="47"/>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9910;p58"/>
            <p:cNvSpPr/>
            <p:nvPr/>
          </p:nvSpPr>
          <p:spPr>
            <a:xfrm>
              <a:off x="4992627" y="3321127"/>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 name="Google Shape;9911;p58"/>
            <p:cNvSpPr/>
            <p:nvPr/>
          </p:nvSpPr>
          <p:spPr>
            <a:xfrm>
              <a:off x="5008784" y="3482411"/>
              <a:ext cx="1083" cy="4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 name="Google Shape;9912;p58"/>
            <p:cNvSpPr/>
            <p:nvPr/>
          </p:nvSpPr>
          <p:spPr>
            <a:xfrm>
              <a:off x="5181847" y="3663055"/>
              <a:ext cx="47" cy="1130"/>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 name="Google Shape;9913;p58"/>
            <p:cNvSpPr/>
            <p:nvPr/>
          </p:nvSpPr>
          <p:spPr>
            <a:xfrm>
              <a:off x="5170023" y="2726581"/>
              <a:ext cx="162409" cy="232262"/>
            </a:xfrm>
            <a:custGeom>
              <a:avLst/>
              <a:gdLst/>
              <a:ahLst/>
              <a:cxnLst/>
              <a:rect l="l" t="t" r="r" b="b"/>
              <a:pathLst>
                <a:path w="3448" h="4931" extrusionOk="0">
                  <a:moveTo>
                    <a:pt x="1599" y="1"/>
                  </a:moveTo>
                  <a:cubicBezTo>
                    <a:pt x="1507" y="1"/>
                    <a:pt x="1439" y="23"/>
                    <a:pt x="1393" y="46"/>
                  </a:cubicBezTo>
                  <a:cubicBezTo>
                    <a:pt x="1233" y="115"/>
                    <a:pt x="1097" y="206"/>
                    <a:pt x="960" y="297"/>
                  </a:cubicBezTo>
                  <a:cubicBezTo>
                    <a:pt x="845" y="411"/>
                    <a:pt x="731" y="526"/>
                    <a:pt x="617" y="663"/>
                  </a:cubicBezTo>
                  <a:cubicBezTo>
                    <a:pt x="503" y="799"/>
                    <a:pt x="412" y="936"/>
                    <a:pt x="343" y="1096"/>
                  </a:cubicBezTo>
                  <a:cubicBezTo>
                    <a:pt x="252" y="1256"/>
                    <a:pt x="206" y="1416"/>
                    <a:pt x="138" y="1576"/>
                  </a:cubicBezTo>
                  <a:cubicBezTo>
                    <a:pt x="92" y="1758"/>
                    <a:pt x="47" y="1941"/>
                    <a:pt x="24" y="2101"/>
                  </a:cubicBezTo>
                  <a:cubicBezTo>
                    <a:pt x="1" y="2443"/>
                    <a:pt x="1" y="2785"/>
                    <a:pt x="115" y="3105"/>
                  </a:cubicBezTo>
                  <a:cubicBezTo>
                    <a:pt x="115" y="3138"/>
                    <a:pt x="139" y="3159"/>
                    <a:pt x="171" y="3159"/>
                  </a:cubicBezTo>
                  <a:cubicBezTo>
                    <a:pt x="182" y="3159"/>
                    <a:pt x="194" y="3157"/>
                    <a:pt x="206" y="3150"/>
                  </a:cubicBezTo>
                  <a:cubicBezTo>
                    <a:pt x="252" y="3150"/>
                    <a:pt x="275" y="3105"/>
                    <a:pt x="252" y="3059"/>
                  </a:cubicBezTo>
                  <a:cubicBezTo>
                    <a:pt x="229" y="2945"/>
                    <a:pt x="206" y="2854"/>
                    <a:pt x="183" y="2740"/>
                  </a:cubicBezTo>
                  <a:cubicBezTo>
                    <a:pt x="183" y="2762"/>
                    <a:pt x="183" y="2762"/>
                    <a:pt x="183" y="2762"/>
                  </a:cubicBezTo>
                  <a:cubicBezTo>
                    <a:pt x="161" y="2534"/>
                    <a:pt x="161" y="2306"/>
                    <a:pt x="206" y="2101"/>
                  </a:cubicBezTo>
                  <a:lnTo>
                    <a:pt x="183" y="2101"/>
                  </a:lnTo>
                  <a:cubicBezTo>
                    <a:pt x="229" y="1849"/>
                    <a:pt x="298" y="1598"/>
                    <a:pt x="389" y="1347"/>
                  </a:cubicBezTo>
                  <a:cubicBezTo>
                    <a:pt x="480" y="1142"/>
                    <a:pt x="594" y="959"/>
                    <a:pt x="731" y="777"/>
                  </a:cubicBezTo>
                  <a:cubicBezTo>
                    <a:pt x="738" y="769"/>
                    <a:pt x="744" y="762"/>
                    <a:pt x="750" y="754"/>
                  </a:cubicBezTo>
                  <a:lnTo>
                    <a:pt x="750" y="754"/>
                  </a:lnTo>
                  <a:cubicBezTo>
                    <a:pt x="751" y="754"/>
                    <a:pt x="753" y="754"/>
                    <a:pt x="754" y="754"/>
                  </a:cubicBezTo>
                  <a:cubicBezTo>
                    <a:pt x="753" y="754"/>
                    <a:pt x="752" y="754"/>
                    <a:pt x="750" y="754"/>
                  </a:cubicBezTo>
                  <a:lnTo>
                    <a:pt x="750" y="754"/>
                  </a:lnTo>
                  <a:cubicBezTo>
                    <a:pt x="858" y="625"/>
                    <a:pt x="967" y="498"/>
                    <a:pt x="1097" y="411"/>
                  </a:cubicBezTo>
                  <a:cubicBezTo>
                    <a:pt x="1211" y="320"/>
                    <a:pt x="1325" y="252"/>
                    <a:pt x="1439" y="206"/>
                  </a:cubicBezTo>
                  <a:cubicBezTo>
                    <a:pt x="1507" y="183"/>
                    <a:pt x="1553" y="160"/>
                    <a:pt x="1599" y="160"/>
                  </a:cubicBezTo>
                  <a:lnTo>
                    <a:pt x="1690" y="160"/>
                  </a:lnTo>
                  <a:cubicBezTo>
                    <a:pt x="1690" y="160"/>
                    <a:pt x="1713" y="160"/>
                    <a:pt x="1713" y="183"/>
                  </a:cubicBezTo>
                  <a:cubicBezTo>
                    <a:pt x="1713" y="183"/>
                    <a:pt x="1736" y="183"/>
                    <a:pt x="1736" y="206"/>
                  </a:cubicBezTo>
                  <a:cubicBezTo>
                    <a:pt x="1736" y="206"/>
                    <a:pt x="1758" y="229"/>
                    <a:pt x="1758" y="229"/>
                  </a:cubicBezTo>
                  <a:cubicBezTo>
                    <a:pt x="1758" y="252"/>
                    <a:pt x="1781" y="297"/>
                    <a:pt x="1781" y="320"/>
                  </a:cubicBezTo>
                  <a:cubicBezTo>
                    <a:pt x="1781" y="434"/>
                    <a:pt x="1781" y="571"/>
                    <a:pt x="1758" y="685"/>
                  </a:cubicBezTo>
                  <a:cubicBezTo>
                    <a:pt x="1758" y="799"/>
                    <a:pt x="1736" y="936"/>
                    <a:pt x="1713" y="1051"/>
                  </a:cubicBezTo>
                  <a:cubicBezTo>
                    <a:pt x="1690" y="1165"/>
                    <a:pt x="1667" y="1279"/>
                    <a:pt x="1644" y="1393"/>
                  </a:cubicBezTo>
                  <a:cubicBezTo>
                    <a:pt x="1621" y="1735"/>
                    <a:pt x="1644" y="2055"/>
                    <a:pt x="1667" y="2374"/>
                  </a:cubicBezTo>
                  <a:cubicBezTo>
                    <a:pt x="1713" y="2717"/>
                    <a:pt x="1781" y="3059"/>
                    <a:pt x="1918" y="3379"/>
                  </a:cubicBezTo>
                  <a:cubicBezTo>
                    <a:pt x="1964" y="3539"/>
                    <a:pt x="2032" y="3675"/>
                    <a:pt x="2124" y="3835"/>
                  </a:cubicBezTo>
                  <a:cubicBezTo>
                    <a:pt x="2192" y="3972"/>
                    <a:pt x="2283" y="4109"/>
                    <a:pt x="2398" y="4246"/>
                  </a:cubicBezTo>
                  <a:cubicBezTo>
                    <a:pt x="2512" y="4383"/>
                    <a:pt x="2649" y="4520"/>
                    <a:pt x="2808" y="4634"/>
                  </a:cubicBezTo>
                  <a:cubicBezTo>
                    <a:pt x="2968" y="4748"/>
                    <a:pt x="3151" y="4840"/>
                    <a:pt x="3333" y="4931"/>
                  </a:cubicBezTo>
                  <a:cubicBezTo>
                    <a:pt x="3356" y="4931"/>
                    <a:pt x="3379" y="4931"/>
                    <a:pt x="3402" y="4908"/>
                  </a:cubicBezTo>
                  <a:cubicBezTo>
                    <a:pt x="3425" y="4908"/>
                    <a:pt x="3425" y="4885"/>
                    <a:pt x="3425" y="4862"/>
                  </a:cubicBezTo>
                  <a:cubicBezTo>
                    <a:pt x="3448" y="4840"/>
                    <a:pt x="3448" y="4817"/>
                    <a:pt x="3425" y="4794"/>
                  </a:cubicBezTo>
                  <a:cubicBezTo>
                    <a:pt x="3425" y="4794"/>
                    <a:pt x="3402" y="4771"/>
                    <a:pt x="3379" y="4771"/>
                  </a:cubicBezTo>
                  <a:cubicBezTo>
                    <a:pt x="3356" y="4748"/>
                    <a:pt x="3333" y="4748"/>
                    <a:pt x="3311" y="4748"/>
                  </a:cubicBezTo>
                  <a:cubicBezTo>
                    <a:pt x="3151" y="4680"/>
                    <a:pt x="2991" y="4588"/>
                    <a:pt x="2854" y="4474"/>
                  </a:cubicBezTo>
                  <a:cubicBezTo>
                    <a:pt x="2717" y="4360"/>
                    <a:pt x="2580" y="4223"/>
                    <a:pt x="2466" y="4086"/>
                  </a:cubicBezTo>
                  <a:cubicBezTo>
                    <a:pt x="2329" y="3881"/>
                    <a:pt x="2192" y="3675"/>
                    <a:pt x="2101" y="3447"/>
                  </a:cubicBezTo>
                  <a:cubicBezTo>
                    <a:pt x="1964" y="3128"/>
                    <a:pt x="1895" y="2785"/>
                    <a:pt x="1850" y="2420"/>
                  </a:cubicBezTo>
                  <a:cubicBezTo>
                    <a:pt x="1827" y="2237"/>
                    <a:pt x="1804" y="2032"/>
                    <a:pt x="1804" y="1827"/>
                  </a:cubicBezTo>
                  <a:cubicBezTo>
                    <a:pt x="1804" y="1712"/>
                    <a:pt x="1804" y="1621"/>
                    <a:pt x="1804" y="1507"/>
                  </a:cubicBezTo>
                  <a:cubicBezTo>
                    <a:pt x="1804" y="1416"/>
                    <a:pt x="1827" y="1347"/>
                    <a:pt x="1827" y="1256"/>
                  </a:cubicBezTo>
                  <a:cubicBezTo>
                    <a:pt x="1827" y="1256"/>
                    <a:pt x="1827" y="1256"/>
                    <a:pt x="1827" y="1279"/>
                  </a:cubicBezTo>
                  <a:cubicBezTo>
                    <a:pt x="1850" y="1165"/>
                    <a:pt x="1873" y="1051"/>
                    <a:pt x="1895" y="936"/>
                  </a:cubicBezTo>
                  <a:cubicBezTo>
                    <a:pt x="1918" y="799"/>
                    <a:pt x="1941" y="663"/>
                    <a:pt x="1941" y="548"/>
                  </a:cubicBezTo>
                  <a:cubicBezTo>
                    <a:pt x="1941" y="434"/>
                    <a:pt x="1941" y="320"/>
                    <a:pt x="1918" y="206"/>
                  </a:cubicBezTo>
                  <a:cubicBezTo>
                    <a:pt x="1895" y="160"/>
                    <a:pt x="1873" y="115"/>
                    <a:pt x="1850" y="92"/>
                  </a:cubicBezTo>
                  <a:cubicBezTo>
                    <a:pt x="1827" y="46"/>
                    <a:pt x="1781" y="23"/>
                    <a:pt x="1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 name="Google Shape;9914;p58"/>
            <p:cNvSpPr/>
            <p:nvPr/>
          </p:nvSpPr>
          <p:spPr>
            <a:xfrm>
              <a:off x="5109823" y="2821213"/>
              <a:ext cx="72067" cy="99669"/>
            </a:xfrm>
            <a:custGeom>
              <a:avLst/>
              <a:gdLst/>
              <a:ahLst/>
              <a:cxnLst/>
              <a:rect l="l" t="t" r="r" b="b"/>
              <a:pathLst>
                <a:path w="1530" h="2116" extrusionOk="0">
                  <a:moveTo>
                    <a:pt x="526" y="0"/>
                  </a:moveTo>
                  <a:cubicBezTo>
                    <a:pt x="480" y="0"/>
                    <a:pt x="434" y="23"/>
                    <a:pt x="389" y="23"/>
                  </a:cubicBezTo>
                  <a:cubicBezTo>
                    <a:pt x="343" y="46"/>
                    <a:pt x="275" y="92"/>
                    <a:pt x="229" y="114"/>
                  </a:cubicBezTo>
                  <a:cubicBezTo>
                    <a:pt x="183" y="160"/>
                    <a:pt x="138" y="206"/>
                    <a:pt x="115" y="251"/>
                  </a:cubicBezTo>
                  <a:cubicBezTo>
                    <a:pt x="92" y="297"/>
                    <a:pt x="69" y="365"/>
                    <a:pt x="46" y="411"/>
                  </a:cubicBezTo>
                  <a:cubicBezTo>
                    <a:pt x="1" y="548"/>
                    <a:pt x="1" y="685"/>
                    <a:pt x="24" y="822"/>
                  </a:cubicBezTo>
                  <a:cubicBezTo>
                    <a:pt x="46" y="1119"/>
                    <a:pt x="138" y="1393"/>
                    <a:pt x="252" y="1666"/>
                  </a:cubicBezTo>
                  <a:cubicBezTo>
                    <a:pt x="297" y="1758"/>
                    <a:pt x="343" y="1826"/>
                    <a:pt x="389" y="1895"/>
                  </a:cubicBezTo>
                  <a:cubicBezTo>
                    <a:pt x="434" y="1963"/>
                    <a:pt x="480" y="2032"/>
                    <a:pt x="526" y="2077"/>
                  </a:cubicBezTo>
                  <a:cubicBezTo>
                    <a:pt x="552" y="2104"/>
                    <a:pt x="579" y="2115"/>
                    <a:pt x="601" y="2115"/>
                  </a:cubicBezTo>
                  <a:cubicBezTo>
                    <a:pt x="617" y="2115"/>
                    <a:pt x="630" y="2110"/>
                    <a:pt x="640" y="2100"/>
                  </a:cubicBezTo>
                  <a:cubicBezTo>
                    <a:pt x="663" y="2054"/>
                    <a:pt x="685" y="2009"/>
                    <a:pt x="640" y="1986"/>
                  </a:cubicBezTo>
                  <a:cubicBezTo>
                    <a:pt x="617" y="1940"/>
                    <a:pt x="571" y="1918"/>
                    <a:pt x="548" y="1872"/>
                  </a:cubicBezTo>
                  <a:cubicBezTo>
                    <a:pt x="434" y="1712"/>
                    <a:pt x="366" y="1530"/>
                    <a:pt x="297" y="1347"/>
                  </a:cubicBezTo>
                  <a:cubicBezTo>
                    <a:pt x="297" y="1370"/>
                    <a:pt x="297" y="1370"/>
                    <a:pt x="297" y="1370"/>
                  </a:cubicBezTo>
                  <a:cubicBezTo>
                    <a:pt x="252" y="1187"/>
                    <a:pt x="183" y="1005"/>
                    <a:pt x="183" y="822"/>
                  </a:cubicBezTo>
                  <a:cubicBezTo>
                    <a:pt x="160" y="731"/>
                    <a:pt x="160" y="639"/>
                    <a:pt x="183" y="525"/>
                  </a:cubicBezTo>
                  <a:cubicBezTo>
                    <a:pt x="183" y="480"/>
                    <a:pt x="206" y="434"/>
                    <a:pt x="229" y="388"/>
                  </a:cubicBezTo>
                  <a:cubicBezTo>
                    <a:pt x="229" y="343"/>
                    <a:pt x="252" y="320"/>
                    <a:pt x="275" y="297"/>
                  </a:cubicBezTo>
                  <a:cubicBezTo>
                    <a:pt x="297" y="274"/>
                    <a:pt x="320" y="251"/>
                    <a:pt x="343" y="228"/>
                  </a:cubicBezTo>
                  <a:cubicBezTo>
                    <a:pt x="366" y="206"/>
                    <a:pt x="412" y="206"/>
                    <a:pt x="434" y="183"/>
                  </a:cubicBezTo>
                  <a:cubicBezTo>
                    <a:pt x="457" y="183"/>
                    <a:pt x="480" y="183"/>
                    <a:pt x="503" y="160"/>
                  </a:cubicBezTo>
                  <a:lnTo>
                    <a:pt x="571" y="160"/>
                  </a:lnTo>
                  <a:cubicBezTo>
                    <a:pt x="594" y="183"/>
                    <a:pt x="617" y="183"/>
                    <a:pt x="640" y="206"/>
                  </a:cubicBezTo>
                  <a:cubicBezTo>
                    <a:pt x="708" y="228"/>
                    <a:pt x="754" y="251"/>
                    <a:pt x="800" y="297"/>
                  </a:cubicBezTo>
                  <a:cubicBezTo>
                    <a:pt x="914" y="388"/>
                    <a:pt x="1005" y="525"/>
                    <a:pt x="1096" y="662"/>
                  </a:cubicBezTo>
                  <a:cubicBezTo>
                    <a:pt x="1096" y="639"/>
                    <a:pt x="1096" y="639"/>
                    <a:pt x="1096" y="639"/>
                  </a:cubicBezTo>
                  <a:cubicBezTo>
                    <a:pt x="1188" y="776"/>
                    <a:pt x="1279" y="936"/>
                    <a:pt x="1370" y="1073"/>
                  </a:cubicBezTo>
                  <a:cubicBezTo>
                    <a:pt x="1393" y="1096"/>
                    <a:pt x="1416" y="1096"/>
                    <a:pt x="1439" y="1096"/>
                  </a:cubicBezTo>
                  <a:cubicBezTo>
                    <a:pt x="1461" y="1096"/>
                    <a:pt x="1484" y="1096"/>
                    <a:pt x="1484" y="1073"/>
                  </a:cubicBezTo>
                  <a:cubicBezTo>
                    <a:pt x="1507" y="1073"/>
                    <a:pt x="1507" y="1050"/>
                    <a:pt x="1507" y="1027"/>
                  </a:cubicBezTo>
                  <a:cubicBezTo>
                    <a:pt x="1530" y="1005"/>
                    <a:pt x="1507" y="982"/>
                    <a:pt x="1507" y="959"/>
                  </a:cubicBezTo>
                  <a:lnTo>
                    <a:pt x="1484" y="959"/>
                  </a:lnTo>
                  <a:cubicBezTo>
                    <a:pt x="1416" y="845"/>
                    <a:pt x="1325" y="708"/>
                    <a:pt x="1256" y="594"/>
                  </a:cubicBezTo>
                  <a:cubicBezTo>
                    <a:pt x="1165" y="457"/>
                    <a:pt x="1073" y="343"/>
                    <a:pt x="959" y="228"/>
                  </a:cubicBezTo>
                  <a:cubicBezTo>
                    <a:pt x="845" y="114"/>
                    <a:pt x="731" y="46"/>
                    <a:pt x="594" y="23"/>
                  </a:cubicBezTo>
                  <a:cubicBezTo>
                    <a:pt x="571" y="0"/>
                    <a:pt x="548" y="0"/>
                    <a:pt x="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 name="Google Shape;9915;p58"/>
            <p:cNvSpPr/>
            <p:nvPr/>
          </p:nvSpPr>
          <p:spPr>
            <a:xfrm>
              <a:off x="5087260" y="2905058"/>
              <a:ext cx="105415" cy="128260"/>
            </a:xfrm>
            <a:custGeom>
              <a:avLst/>
              <a:gdLst/>
              <a:ahLst/>
              <a:cxnLst/>
              <a:rect l="l" t="t" r="r" b="b"/>
              <a:pathLst>
                <a:path w="2238" h="2723" extrusionOk="0">
                  <a:moveTo>
                    <a:pt x="411" y="1"/>
                  </a:moveTo>
                  <a:cubicBezTo>
                    <a:pt x="388" y="1"/>
                    <a:pt x="366" y="1"/>
                    <a:pt x="320" y="23"/>
                  </a:cubicBezTo>
                  <a:cubicBezTo>
                    <a:pt x="274" y="23"/>
                    <a:pt x="229" y="46"/>
                    <a:pt x="206" y="69"/>
                  </a:cubicBezTo>
                  <a:cubicBezTo>
                    <a:pt x="137" y="92"/>
                    <a:pt x="114" y="138"/>
                    <a:pt x="69" y="206"/>
                  </a:cubicBezTo>
                  <a:cubicBezTo>
                    <a:pt x="46" y="252"/>
                    <a:pt x="23" y="320"/>
                    <a:pt x="23" y="389"/>
                  </a:cubicBezTo>
                  <a:cubicBezTo>
                    <a:pt x="0" y="480"/>
                    <a:pt x="0" y="571"/>
                    <a:pt x="0" y="663"/>
                  </a:cubicBezTo>
                  <a:cubicBezTo>
                    <a:pt x="23" y="868"/>
                    <a:pt x="69" y="1073"/>
                    <a:pt x="160" y="1256"/>
                  </a:cubicBezTo>
                  <a:cubicBezTo>
                    <a:pt x="229" y="1439"/>
                    <a:pt x="343" y="1621"/>
                    <a:pt x="480" y="1781"/>
                  </a:cubicBezTo>
                  <a:cubicBezTo>
                    <a:pt x="594" y="1941"/>
                    <a:pt x="754" y="2078"/>
                    <a:pt x="913" y="2215"/>
                  </a:cubicBezTo>
                  <a:cubicBezTo>
                    <a:pt x="1073" y="2329"/>
                    <a:pt x="1256" y="2443"/>
                    <a:pt x="1438" y="2534"/>
                  </a:cubicBezTo>
                  <a:cubicBezTo>
                    <a:pt x="1667" y="2648"/>
                    <a:pt x="1895" y="2717"/>
                    <a:pt x="2146" y="2717"/>
                  </a:cubicBezTo>
                  <a:cubicBezTo>
                    <a:pt x="2154" y="2721"/>
                    <a:pt x="2163" y="2723"/>
                    <a:pt x="2171" y="2723"/>
                  </a:cubicBezTo>
                  <a:cubicBezTo>
                    <a:pt x="2207" y="2723"/>
                    <a:pt x="2237" y="2686"/>
                    <a:pt x="2237" y="2648"/>
                  </a:cubicBezTo>
                  <a:cubicBezTo>
                    <a:pt x="2237" y="2603"/>
                    <a:pt x="2192" y="2580"/>
                    <a:pt x="2146" y="2557"/>
                  </a:cubicBezTo>
                  <a:lnTo>
                    <a:pt x="1986" y="2557"/>
                  </a:lnTo>
                  <a:cubicBezTo>
                    <a:pt x="1826" y="2511"/>
                    <a:pt x="1667" y="2466"/>
                    <a:pt x="1530" y="2397"/>
                  </a:cubicBezTo>
                  <a:cubicBezTo>
                    <a:pt x="1438" y="2352"/>
                    <a:pt x="1324" y="2306"/>
                    <a:pt x="1233" y="2237"/>
                  </a:cubicBezTo>
                  <a:cubicBezTo>
                    <a:pt x="1142" y="2192"/>
                    <a:pt x="1050" y="2123"/>
                    <a:pt x="959" y="2032"/>
                  </a:cubicBezTo>
                  <a:cubicBezTo>
                    <a:pt x="799" y="1895"/>
                    <a:pt x="639" y="1735"/>
                    <a:pt x="503" y="1553"/>
                  </a:cubicBezTo>
                  <a:cubicBezTo>
                    <a:pt x="411" y="1416"/>
                    <a:pt x="320" y="1256"/>
                    <a:pt x="251" y="1096"/>
                  </a:cubicBezTo>
                  <a:cubicBezTo>
                    <a:pt x="206" y="959"/>
                    <a:pt x="183" y="822"/>
                    <a:pt x="183" y="685"/>
                  </a:cubicBezTo>
                  <a:cubicBezTo>
                    <a:pt x="160" y="594"/>
                    <a:pt x="160" y="503"/>
                    <a:pt x="183" y="411"/>
                  </a:cubicBezTo>
                  <a:cubicBezTo>
                    <a:pt x="183" y="366"/>
                    <a:pt x="206" y="320"/>
                    <a:pt x="206" y="274"/>
                  </a:cubicBezTo>
                  <a:cubicBezTo>
                    <a:pt x="229" y="274"/>
                    <a:pt x="229" y="252"/>
                    <a:pt x="251" y="229"/>
                  </a:cubicBezTo>
                  <a:cubicBezTo>
                    <a:pt x="251" y="229"/>
                    <a:pt x="274" y="206"/>
                    <a:pt x="274" y="206"/>
                  </a:cubicBezTo>
                  <a:cubicBezTo>
                    <a:pt x="297" y="206"/>
                    <a:pt x="297" y="183"/>
                    <a:pt x="320" y="183"/>
                  </a:cubicBezTo>
                  <a:cubicBezTo>
                    <a:pt x="343" y="183"/>
                    <a:pt x="366" y="160"/>
                    <a:pt x="388" y="160"/>
                  </a:cubicBezTo>
                  <a:cubicBezTo>
                    <a:pt x="434" y="160"/>
                    <a:pt x="480" y="160"/>
                    <a:pt x="525" y="183"/>
                  </a:cubicBezTo>
                  <a:lnTo>
                    <a:pt x="503" y="183"/>
                  </a:lnTo>
                  <a:cubicBezTo>
                    <a:pt x="708" y="206"/>
                    <a:pt x="868" y="274"/>
                    <a:pt x="1050" y="343"/>
                  </a:cubicBezTo>
                  <a:cubicBezTo>
                    <a:pt x="1063" y="349"/>
                    <a:pt x="1075" y="352"/>
                    <a:pt x="1087" y="352"/>
                  </a:cubicBezTo>
                  <a:cubicBezTo>
                    <a:pt x="1119" y="352"/>
                    <a:pt x="1148" y="331"/>
                    <a:pt x="1164" y="297"/>
                  </a:cubicBezTo>
                  <a:cubicBezTo>
                    <a:pt x="1164" y="252"/>
                    <a:pt x="1142" y="206"/>
                    <a:pt x="1096" y="206"/>
                  </a:cubicBezTo>
                  <a:cubicBezTo>
                    <a:pt x="959" y="138"/>
                    <a:pt x="822" y="92"/>
                    <a:pt x="685" y="46"/>
                  </a:cubicBezTo>
                  <a:cubicBezTo>
                    <a:pt x="594" y="23"/>
                    <a:pt x="503" y="1"/>
                    <a:pt x="4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 name="Google Shape;9916;p58"/>
            <p:cNvSpPr/>
            <p:nvPr/>
          </p:nvSpPr>
          <p:spPr>
            <a:xfrm>
              <a:off x="6181785" y="3663055"/>
              <a:ext cx="47" cy="113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 name="Google Shape;9917;p58"/>
            <p:cNvSpPr/>
            <p:nvPr/>
          </p:nvSpPr>
          <p:spPr>
            <a:xfrm>
              <a:off x="6167795" y="3668425"/>
              <a:ext cx="47" cy="47"/>
            </a:xfrm>
            <a:custGeom>
              <a:avLst/>
              <a:gdLst/>
              <a:ahLst/>
              <a:cxnLst/>
              <a:rect l="l" t="t" r="r" b="b"/>
              <a:pathLst>
                <a:path w="1" h="1" extrusionOk="0">
                  <a:moveTo>
                    <a:pt x="1" y="1"/>
                  </a:moveTo>
                  <a:lnTo>
                    <a:pt x="1" y="1"/>
                  </a:lnTo>
                  <a:lnTo>
                    <a:pt x="1" y="1"/>
                  </a:ln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 name="Google Shape;9918;p58"/>
            <p:cNvSpPr/>
            <p:nvPr/>
          </p:nvSpPr>
          <p:spPr>
            <a:xfrm>
              <a:off x="5591516" y="3613596"/>
              <a:ext cx="576299" cy="168297"/>
            </a:xfrm>
            <a:custGeom>
              <a:avLst/>
              <a:gdLst/>
              <a:ahLst/>
              <a:cxnLst/>
              <a:rect l="l" t="t" r="r" b="b"/>
              <a:pathLst>
                <a:path w="12235" h="3573" extrusionOk="0">
                  <a:moveTo>
                    <a:pt x="2717" y="2511"/>
                  </a:moveTo>
                  <a:cubicBezTo>
                    <a:pt x="2717" y="2511"/>
                    <a:pt x="2739" y="2534"/>
                    <a:pt x="2739" y="2534"/>
                  </a:cubicBezTo>
                  <a:cubicBezTo>
                    <a:pt x="2739" y="2511"/>
                    <a:pt x="2717" y="2511"/>
                    <a:pt x="2717" y="2511"/>
                  </a:cubicBezTo>
                  <a:close/>
                  <a:moveTo>
                    <a:pt x="160" y="0"/>
                  </a:moveTo>
                  <a:cubicBezTo>
                    <a:pt x="137" y="0"/>
                    <a:pt x="137" y="0"/>
                    <a:pt x="115" y="23"/>
                  </a:cubicBezTo>
                  <a:cubicBezTo>
                    <a:pt x="69" y="23"/>
                    <a:pt x="46" y="46"/>
                    <a:pt x="0" y="46"/>
                  </a:cubicBezTo>
                  <a:cubicBezTo>
                    <a:pt x="183" y="343"/>
                    <a:pt x="366" y="640"/>
                    <a:pt x="571" y="891"/>
                  </a:cubicBezTo>
                  <a:cubicBezTo>
                    <a:pt x="845" y="1256"/>
                    <a:pt x="1165" y="1575"/>
                    <a:pt x="1507" y="1872"/>
                  </a:cubicBezTo>
                  <a:cubicBezTo>
                    <a:pt x="1872" y="2169"/>
                    <a:pt x="2237" y="2443"/>
                    <a:pt x="2648" y="2648"/>
                  </a:cubicBezTo>
                  <a:cubicBezTo>
                    <a:pt x="2991" y="2854"/>
                    <a:pt x="3379" y="3013"/>
                    <a:pt x="3744" y="3150"/>
                  </a:cubicBezTo>
                  <a:cubicBezTo>
                    <a:pt x="4497" y="3401"/>
                    <a:pt x="5273" y="3538"/>
                    <a:pt x="6072" y="3561"/>
                  </a:cubicBezTo>
                  <a:cubicBezTo>
                    <a:pt x="6211" y="3569"/>
                    <a:pt x="6351" y="3573"/>
                    <a:pt x="6491" y="3573"/>
                  </a:cubicBezTo>
                  <a:cubicBezTo>
                    <a:pt x="7156" y="3573"/>
                    <a:pt x="7828" y="3488"/>
                    <a:pt x="8469" y="3356"/>
                  </a:cubicBezTo>
                  <a:cubicBezTo>
                    <a:pt x="9267" y="3173"/>
                    <a:pt x="10021" y="2899"/>
                    <a:pt x="10728" y="2511"/>
                  </a:cubicBezTo>
                  <a:cubicBezTo>
                    <a:pt x="11048" y="2306"/>
                    <a:pt x="11390" y="2100"/>
                    <a:pt x="11687" y="1872"/>
                  </a:cubicBezTo>
                  <a:cubicBezTo>
                    <a:pt x="11824" y="1758"/>
                    <a:pt x="11938" y="1667"/>
                    <a:pt x="12052" y="1553"/>
                  </a:cubicBezTo>
                  <a:cubicBezTo>
                    <a:pt x="12121" y="1416"/>
                    <a:pt x="12166" y="1279"/>
                    <a:pt x="12235" y="1165"/>
                  </a:cubicBezTo>
                  <a:lnTo>
                    <a:pt x="12235" y="1165"/>
                  </a:lnTo>
                  <a:cubicBezTo>
                    <a:pt x="11847" y="1553"/>
                    <a:pt x="11390" y="1918"/>
                    <a:pt x="10911" y="2192"/>
                  </a:cubicBezTo>
                  <a:cubicBezTo>
                    <a:pt x="10340" y="2557"/>
                    <a:pt x="9701" y="2831"/>
                    <a:pt x="9039" y="3036"/>
                  </a:cubicBezTo>
                  <a:cubicBezTo>
                    <a:pt x="8263" y="3264"/>
                    <a:pt x="7441" y="3401"/>
                    <a:pt x="6643" y="3424"/>
                  </a:cubicBezTo>
                  <a:lnTo>
                    <a:pt x="6620" y="3424"/>
                  </a:lnTo>
                  <a:cubicBezTo>
                    <a:pt x="5889" y="3424"/>
                    <a:pt x="5159" y="3356"/>
                    <a:pt x="4429" y="3196"/>
                  </a:cubicBezTo>
                  <a:cubicBezTo>
                    <a:pt x="4155" y="3105"/>
                    <a:pt x="3858" y="3036"/>
                    <a:pt x="3584" y="2922"/>
                  </a:cubicBezTo>
                  <a:cubicBezTo>
                    <a:pt x="3287" y="2808"/>
                    <a:pt x="3013" y="2671"/>
                    <a:pt x="2739" y="2534"/>
                  </a:cubicBezTo>
                  <a:cubicBezTo>
                    <a:pt x="2214" y="2237"/>
                    <a:pt x="1735" y="1872"/>
                    <a:pt x="1301" y="1461"/>
                  </a:cubicBezTo>
                  <a:cubicBezTo>
                    <a:pt x="913" y="1073"/>
                    <a:pt x="548" y="640"/>
                    <a:pt x="251" y="160"/>
                  </a:cubicBezTo>
                  <a:cubicBezTo>
                    <a:pt x="229" y="115"/>
                    <a:pt x="183" y="46"/>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 name="Google Shape;9919;p58"/>
            <p:cNvSpPr/>
            <p:nvPr/>
          </p:nvSpPr>
          <p:spPr>
            <a:xfrm>
              <a:off x="5800095" y="3764093"/>
              <a:ext cx="47" cy="4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 name="Google Shape;9920;p58"/>
            <p:cNvSpPr/>
            <p:nvPr/>
          </p:nvSpPr>
          <p:spPr>
            <a:xfrm>
              <a:off x="5904385"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 name="Google Shape;9921;p58"/>
            <p:cNvSpPr/>
            <p:nvPr/>
          </p:nvSpPr>
          <p:spPr>
            <a:xfrm>
              <a:off x="5903302" y="3774880"/>
              <a:ext cx="1130" cy="47"/>
            </a:xfrm>
            <a:custGeom>
              <a:avLst/>
              <a:gdLst/>
              <a:ahLst/>
              <a:cxnLst/>
              <a:rect l="l" t="t" r="r" b="b"/>
              <a:pathLst>
                <a:path w="24" h="1" extrusionOk="0">
                  <a:moveTo>
                    <a:pt x="1" y="0"/>
                  </a:moveTo>
                  <a:cubicBezTo>
                    <a:pt x="1" y="0"/>
                    <a:pt x="24" y="0"/>
                    <a:pt x="24" y="0"/>
                  </a:cubicBez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 name="Google Shape;9922;p58"/>
            <p:cNvSpPr/>
            <p:nvPr/>
          </p:nvSpPr>
          <p:spPr>
            <a:xfrm>
              <a:off x="5903302" y="3774880"/>
              <a:ext cx="47" cy="47"/>
            </a:xfrm>
            <a:custGeom>
              <a:avLst/>
              <a:gdLst/>
              <a:ahLst/>
              <a:cxnLst/>
              <a:rect l="l" t="t" r="r" b="b"/>
              <a:pathLst>
                <a:path w="1" h="1" extrusionOk="0">
                  <a:moveTo>
                    <a:pt x="1" y="0"/>
                  </a:moveTo>
                  <a:lnTo>
                    <a:pt x="1"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 name="Google Shape;9923;p58"/>
            <p:cNvSpPr/>
            <p:nvPr/>
          </p:nvSpPr>
          <p:spPr>
            <a:xfrm>
              <a:off x="5618413" y="3158807"/>
              <a:ext cx="511769" cy="349453"/>
            </a:xfrm>
            <a:custGeom>
              <a:avLst/>
              <a:gdLst/>
              <a:ahLst/>
              <a:cxnLst/>
              <a:rect l="l" t="t" r="r" b="b"/>
              <a:pathLst>
                <a:path w="10865" h="7419" extrusionOk="0">
                  <a:moveTo>
                    <a:pt x="6414" y="0"/>
                  </a:moveTo>
                  <a:cubicBezTo>
                    <a:pt x="6072" y="0"/>
                    <a:pt x="5729" y="23"/>
                    <a:pt x="5410" y="92"/>
                  </a:cubicBezTo>
                  <a:cubicBezTo>
                    <a:pt x="5067" y="137"/>
                    <a:pt x="4748" y="229"/>
                    <a:pt x="4451" y="343"/>
                  </a:cubicBezTo>
                  <a:cubicBezTo>
                    <a:pt x="4131" y="480"/>
                    <a:pt x="3835" y="617"/>
                    <a:pt x="3538" y="799"/>
                  </a:cubicBezTo>
                  <a:cubicBezTo>
                    <a:pt x="2876" y="1233"/>
                    <a:pt x="2305" y="1849"/>
                    <a:pt x="1849" y="2511"/>
                  </a:cubicBezTo>
                  <a:cubicBezTo>
                    <a:pt x="1324" y="3242"/>
                    <a:pt x="936" y="4063"/>
                    <a:pt x="639" y="4931"/>
                  </a:cubicBezTo>
                  <a:cubicBezTo>
                    <a:pt x="365" y="5661"/>
                    <a:pt x="160" y="6437"/>
                    <a:pt x="0" y="7213"/>
                  </a:cubicBezTo>
                  <a:cubicBezTo>
                    <a:pt x="23" y="7259"/>
                    <a:pt x="46" y="7304"/>
                    <a:pt x="69" y="7350"/>
                  </a:cubicBezTo>
                  <a:cubicBezTo>
                    <a:pt x="91" y="7373"/>
                    <a:pt x="91" y="7373"/>
                    <a:pt x="91" y="7396"/>
                  </a:cubicBezTo>
                  <a:cubicBezTo>
                    <a:pt x="91" y="7396"/>
                    <a:pt x="114" y="7419"/>
                    <a:pt x="114" y="7419"/>
                  </a:cubicBezTo>
                  <a:cubicBezTo>
                    <a:pt x="228" y="6802"/>
                    <a:pt x="388" y="6186"/>
                    <a:pt x="594" y="5570"/>
                  </a:cubicBezTo>
                  <a:cubicBezTo>
                    <a:pt x="586" y="5570"/>
                    <a:pt x="581" y="5570"/>
                    <a:pt x="578" y="5570"/>
                  </a:cubicBezTo>
                  <a:lnTo>
                    <a:pt x="578" y="5570"/>
                  </a:lnTo>
                  <a:cubicBezTo>
                    <a:pt x="896" y="4597"/>
                    <a:pt x="1282" y="3669"/>
                    <a:pt x="1826" y="2808"/>
                  </a:cubicBezTo>
                  <a:cubicBezTo>
                    <a:pt x="2146" y="2306"/>
                    <a:pt x="2534" y="1849"/>
                    <a:pt x="2967" y="1461"/>
                  </a:cubicBezTo>
                  <a:cubicBezTo>
                    <a:pt x="3127" y="1301"/>
                    <a:pt x="3310" y="1164"/>
                    <a:pt x="3492" y="1027"/>
                  </a:cubicBezTo>
                  <a:cubicBezTo>
                    <a:pt x="3675" y="913"/>
                    <a:pt x="3858" y="799"/>
                    <a:pt x="4040" y="708"/>
                  </a:cubicBezTo>
                  <a:cubicBezTo>
                    <a:pt x="4428" y="525"/>
                    <a:pt x="4816" y="366"/>
                    <a:pt x="5250" y="274"/>
                  </a:cubicBezTo>
                  <a:cubicBezTo>
                    <a:pt x="5628" y="199"/>
                    <a:pt x="6006" y="154"/>
                    <a:pt x="6397" y="154"/>
                  </a:cubicBezTo>
                  <a:cubicBezTo>
                    <a:pt x="6478" y="154"/>
                    <a:pt x="6560" y="156"/>
                    <a:pt x="6642" y="160"/>
                  </a:cubicBezTo>
                  <a:lnTo>
                    <a:pt x="6619" y="160"/>
                  </a:lnTo>
                  <a:cubicBezTo>
                    <a:pt x="7144" y="183"/>
                    <a:pt x="7647" y="274"/>
                    <a:pt x="8126" y="411"/>
                  </a:cubicBezTo>
                  <a:cubicBezTo>
                    <a:pt x="8605" y="571"/>
                    <a:pt x="9062" y="776"/>
                    <a:pt x="9495" y="1050"/>
                  </a:cubicBezTo>
                  <a:cubicBezTo>
                    <a:pt x="9906" y="1324"/>
                    <a:pt x="10271" y="1621"/>
                    <a:pt x="10614" y="1986"/>
                  </a:cubicBezTo>
                  <a:cubicBezTo>
                    <a:pt x="10682" y="2100"/>
                    <a:pt x="10774" y="2192"/>
                    <a:pt x="10865" y="2306"/>
                  </a:cubicBezTo>
                  <a:cubicBezTo>
                    <a:pt x="10774" y="2123"/>
                    <a:pt x="10705" y="1963"/>
                    <a:pt x="10614" y="1781"/>
                  </a:cubicBezTo>
                  <a:cubicBezTo>
                    <a:pt x="10591" y="1735"/>
                    <a:pt x="10545" y="1689"/>
                    <a:pt x="10500" y="1667"/>
                  </a:cubicBezTo>
                  <a:cubicBezTo>
                    <a:pt x="10249" y="1416"/>
                    <a:pt x="9975" y="1187"/>
                    <a:pt x="9678" y="982"/>
                  </a:cubicBezTo>
                  <a:cubicBezTo>
                    <a:pt x="9541" y="891"/>
                    <a:pt x="9404" y="799"/>
                    <a:pt x="9244" y="731"/>
                  </a:cubicBezTo>
                  <a:cubicBezTo>
                    <a:pt x="8674" y="411"/>
                    <a:pt x="8035" y="183"/>
                    <a:pt x="7373" y="69"/>
                  </a:cubicBezTo>
                  <a:cubicBezTo>
                    <a:pt x="7053" y="23"/>
                    <a:pt x="6734" y="0"/>
                    <a:pt x="6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 name="Google Shape;9924;p58"/>
            <p:cNvSpPr/>
            <p:nvPr/>
          </p:nvSpPr>
          <p:spPr>
            <a:xfrm>
              <a:off x="5931282" y="3166344"/>
              <a:ext cx="47" cy="47"/>
            </a:xfrm>
            <a:custGeom>
              <a:avLst/>
              <a:gdLst/>
              <a:ahLst/>
              <a:cxnLst/>
              <a:rect l="l" t="t" r="r" b="b"/>
              <a:pathLst>
                <a:path w="1" h="1" extrusionOk="0">
                  <a:moveTo>
                    <a:pt x="0" y="0"/>
                  </a:moveTo>
                  <a:lnTo>
                    <a:pt x="0" y="0"/>
                  </a:lnTo>
                  <a:lnTo>
                    <a:pt x="0"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 name="Google Shape;9925;p58"/>
            <p:cNvSpPr/>
            <p:nvPr/>
          </p:nvSpPr>
          <p:spPr>
            <a:xfrm>
              <a:off x="6065672" y="3208266"/>
              <a:ext cx="47" cy="47"/>
            </a:xfrm>
            <a:custGeom>
              <a:avLst/>
              <a:gdLst/>
              <a:ahLst/>
              <a:cxnLst/>
              <a:rect l="l" t="t" r="r" b="b"/>
              <a:pathLst>
                <a:path w="1" h="1" extrusionOk="0">
                  <a:moveTo>
                    <a:pt x="0" y="0"/>
                  </a:moveTo>
                  <a:lnTo>
                    <a:pt x="0" y="0"/>
                  </a:lnTo>
                  <a:cubicBezTo>
                    <a:pt x="0" y="0"/>
                    <a:pt x="0" y="0"/>
                    <a:pt x="0"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 name="Google Shape;9926;p58"/>
            <p:cNvSpPr/>
            <p:nvPr/>
          </p:nvSpPr>
          <p:spPr>
            <a:xfrm>
              <a:off x="5808716" y="3192109"/>
              <a:ext cx="47" cy="4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 name="Google Shape;9927;p58"/>
            <p:cNvSpPr/>
            <p:nvPr/>
          </p:nvSpPr>
          <p:spPr>
            <a:xfrm>
              <a:off x="5547426" y="3027622"/>
              <a:ext cx="653736" cy="839414"/>
            </a:xfrm>
            <a:custGeom>
              <a:avLst/>
              <a:gdLst/>
              <a:ahLst/>
              <a:cxnLst/>
              <a:rect l="l" t="t" r="r" b="b"/>
              <a:pathLst>
                <a:path w="13879" h="17821" extrusionOk="0">
                  <a:moveTo>
                    <a:pt x="1" y="12692"/>
                  </a:moveTo>
                  <a:cubicBezTo>
                    <a:pt x="1" y="12694"/>
                    <a:pt x="1" y="12696"/>
                    <a:pt x="1" y="12698"/>
                  </a:cubicBezTo>
                  <a:lnTo>
                    <a:pt x="1" y="12698"/>
                  </a:lnTo>
                  <a:cubicBezTo>
                    <a:pt x="1" y="12696"/>
                    <a:pt x="1" y="12694"/>
                    <a:pt x="1" y="12692"/>
                  </a:cubicBezTo>
                  <a:close/>
                  <a:moveTo>
                    <a:pt x="990" y="14883"/>
                  </a:moveTo>
                  <a:cubicBezTo>
                    <a:pt x="995" y="14890"/>
                    <a:pt x="1000" y="14898"/>
                    <a:pt x="1005" y="14906"/>
                  </a:cubicBezTo>
                  <a:cubicBezTo>
                    <a:pt x="1005" y="14886"/>
                    <a:pt x="1005" y="14883"/>
                    <a:pt x="990" y="14883"/>
                  </a:cubicBezTo>
                  <a:close/>
                  <a:moveTo>
                    <a:pt x="8880" y="1"/>
                  </a:moveTo>
                  <a:cubicBezTo>
                    <a:pt x="8880" y="23"/>
                    <a:pt x="8880" y="23"/>
                    <a:pt x="8880" y="23"/>
                  </a:cubicBezTo>
                  <a:cubicBezTo>
                    <a:pt x="8880" y="46"/>
                    <a:pt x="8880" y="69"/>
                    <a:pt x="8880" y="69"/>
                  </a:cubicBezTo>
                  <a:cubicBezTo>
                    <a:pt x="8857" y="115"/>
                    <a:pt x="8857" y="138"/>
                    <a:pt x="8834" y="183"/>
                  </a:cubicBezTo>
                  <a:cubicBezTo>
                    <a:pt x="9496" y="982"/>
                    <a:pt x="10135" y="1781"/>
                    <a:pt x="10728" y="2603"/>
                  </a:cubicBezTo>
                  <a:cubicBezTo>
                    <a:pt x="11619" y="3858"/>
                    <a:pt x="12418" y="5182"/>
                    <a:pt x="12943" y="6620"/>
                  </a:cubicBezTo>
                  <a:cubicBezTo>
                    <a:pt x="13125" y="7076"/>
                    <a:pt x="13262" y="7556"/>
                    <a:pt x="13376" y="8035"/>
                  </a:cubicBezTo>
                  <a:cubicBezTo>
                    <a:pt x="13513" y="8514"/>
                    <a:pt x="13582" y="8994"/>
                    <a:pt x="13627" y="9496"/>
                  </a:cubicBezTo>
                  <a:cubicBezTo>
                    <a:pt x="13627" y="9473"/>
                    <a:pt x="13627" y="9473"/>
                    <a:pt x="13627" y="9473"/>
                  </a:cubicBezTo>
                  <a:cubicBezTo>
                    <a:pt x="13673" y="9884"/>
                    <a:pt x="13696" y="10295"/>
                    <a:pt x="13673" y="10729"/>
                  </a:cubicBezTo>
                  <a:cubicBezTo>
                    <a:pt x="13650" y="11117"/>
                    <a:pt x="13627" y="11527"/>
                    <a:pt x="13559" y="11938"/>
                  </a:cubicBezTo>
                  <a:lnTo>
                    <a:pt x="13559" y="11915"/>
                  </a:lnTo>
                  <a:cubicBezTo>
                    <a:pt x="13445" y="12555"/>
                    <a:pt x="13262" y="13171"/>
                    <a:pt x="12988" y="13764"/>
                  </a:cubicBezTo>
                  <a:cubicBezTo>
                    <a:pt x="12737" y="14289"/>
                    <a:pt x="12418" y="14791"/>
                    <a:pt x="12030" y="15248"/>
                  </a:cubicBezTo>
                  <a:cubicBezTo>
                    <a:pt x="12030" y="15248"/>
                    <a:pt x="12052" y="15225"/>
                    <a:pt x="12052" y="15225"/>
                  </a:cubicBezTo>
                  <a:lnTo>
                    <a:pt x="12052" y="15225"/>
                  </a:lnTo>
                  <a:cubicBezTo>
                    <a:pt x="11664" y="15682"/>
                    <a:pt x="11253" y="16070"/>
                    <a:pt x="10774" y="16412"/>
                  </a:cubicBezTo>
                  <a:cubicBezTo>
                    <a:pt x="10318" y="16732"/>
                    <a:pt x="9793" y="17005"/>
                    <a:pt x="9245" y="17234"/>
                  </a:cubicBezTo>
                  <a:cubicBezTo>
                    <a:pt x="8674" y="17439"/>
                    <a:pt x="8081" y="17576"/>
                    <a:pt x="7464" y="17645"/>
                  </a:cubicBezTo>
                  <a:cubicBezTo>
                    <a:pt x="7269" y="17659"/>
                    <a:pt x="7072" y="17667"/>
                    <a:pt x="6874" y="17667"/>
                  </a:cubicBezTo>
                  <a:cubicBezTo>
                    <a:pt x="6446" y="17667"/>
                    <a:pt x="6014" y="17631"/>
                    <a:pt x="5593" y="17553"/>
                  </a:cubicBezTo>
                  <a:lnTo>
                    <a:pt x="5616" y="17553"/>
                  </a:lnTo>
                  <a:cubicBezTo>
                    <a:pt x="5273" y="17508"/>
                    <a:pt x="4931" y="17416"/>
                    <a:pt x="4588" y="17302"/>
                  </a:cubicBezTo>
                  <a:cubicBezTo>
                    <a:pt x="4246" y="17188"/>
                    <a:pt x="3904" y="17051"/>
                    <a:pt x="3584" y="16914"/>
                  </a:cubicBezTo>
                  <a:cubicBezTo>
                    <a:pt x="3584" y="16891"/>
                    <a:pt x="3561" y="16891"/>
                    <a:pt x="3561" y="16891"/>
                  </a:cubicBezTo>
                  <a:cubicBezTo>
                    <a:pt x="2968" y="16617"/>
                    <a:pt x="2420" y="16275"/>
                    <a:pt x="1918" y="15864"/>
                  </a:cubicBezTo>
                  <a:cubicBezTo>
                    <a:pt x="1576" y="15567"/>
                    <a:pt x="1256" y="15248"/>
                    <a:pt x="982" y="14883"/>
                  </a:cubicBezTo>
                  <a:cubicBezTo>
                    <a:pt x="985" y="14883"/>
                    <a:pt x="988" y="14883"/>
                    <a:pt x="990" y="14883"/>
                  </a:cubicBezTo>
                  <a:lnTo>
                    <a:pt x="990" y="14883"/>
                  </a:lnTo>
                  <a:cubicBezTo>
                    <a:pt x="768" y="14548"/>
                    <a:pt x="568" y="14213"/>
                    <a:pt x="434" y="13856"/>
                  </a:cubicBezTo>
                  <a:cubicBezTo>
                    <a:pt x="297" y="13468"/>
                    <a:pt x="206" y="13102"/>
                    <a:pt x="160" y="12714"/>
                  </a:cubicBezTo>
                  <a:lnTo>
                    <a:pt x="23" y="12714"/>
                  </a:lnTo>
                  <a:cubicBezTo>
                    <a:pt x="23" y="12714"/>
                    <a:pt x="5" y="12714"/>
                    <a:pt x="1" y="12698"/>
                  </a:cubicBezTo>
                  <a:lnTo>
                    <a:pt x="1" y="12698"/>
                  </a:lnTo>
                  <a:cubicBezTo>
                    <a:pt x="24" y="12901"/>
                    <a:pt x="47" y="13081"/>
                    <a:pt x="92" y="13262"/>
                  </a:cubicBezTo>
                  <a:cubicBezTo>
                    <a:pt x="183" y="13627"/>
                    <a:pt x="297" y="13993"/>
                    <a:pt x="480" y="14335"/>
                  </a:cubicBezTo>
                  <a:cubicBezTo>
                    <a:pt x="640" y="14677"/>
                    <a:pt x="845" y="14974"/>
                    <a:pt x="1096" y="15271"/>
                  </a:cubicBezTo>
                  <a:cubicBezTo>
                    <a:pt x="1324" y="15545"/>
                    <a:pt x="1598" y="15819"/>
                    <a:pt x="1895" y="16047"/>
                  </a:cubicBezTo>
                  <a:cubicBezTo>
                    <a:pt x="2215" y="16321"/>
                    <a:pt x="2557" y="16549"/>
                    <a:pt x="2899" y="16732"/>
                  </a:cubicBezTo>
                  <a:cubicBezTo>
                    <a:pt x="3287" y="16960"/>
                    <a:pt x="3675" y="17142"/>
                    <a:pt x="4063" y="17302"/>
                  </a:cubicBezTo>
                  <a:cubicBezTo>
                    <a:pt x="4794" y="17576"/>
                    <a:pt x="5570" y="17759"/>
                    <a:pt x="6346" y="17804"/>
                  </a:cubicBezTo>
                  <a:cubicBezTo>
                    <a:pt x="6518" y="17815"/>
                    <a:pt x="6691" y="17821"/>
                    <a:pt x="6863" y="17821"/>
                  </a:cubicBezTo>
                  <a:cubicBezTo>
                    <a:pt x="7420" y="17821"/>
                    <a:pt x="7974" y="17761"/>
                    <a:pt x="8514" y="17622"/>
                  </a:cubicBezTo>
                  <a:cubicBezTo>
                    <a:pt x="9222" y="17439"/>
                    <a:pt x="9884" y="17165"/>
                    <a:pt x="10500" y="16777"/>
                  </a:cubicBezTo>
                  <a:cubicBezTo>
                    <a:pt x="11094" y="16412"/>
                    <a:pt x="11641" y="15933"/>
                    <a:pt x="12121" y="15385"/>
                  </a:cubicBezTo>
                  <a:cubicBezTo>
                    <a:pt x="12349" y="15111"/>
                    <a:pt x="12555" y="14814"/>
                    <a:pt x="12760" y="14518"/>
                  </a:cubicBezTo>
                  <a:cubicBezTo>
                    <a:pt x="12943" y="14198"/>
                    <a:pt x="13125" y="13856"/>
                    <a:pt x="13262" y="13513"/>
                  </a:cubicBezTo>
                  <a:cubicBezTo>
                    <a:pt x="13399" y="13171"/>
                    <a:pt x="13536" y="12806"/>
                    <a:pt x="13604" y="12418"/>
                  </a:cubicBezTo>
                  <a:cubicBezTo>
                    <a:pt x="13719" y="12030"/>
                    <a:pt x="13764" y="11619"/>
                    <a:pt x="13810" y="11231"/>
                  </a:cubicBezTo>
                  <a:cubicBezTo>
                    <a:pt x="13878" y="10363"/>
                    <a:pt x="13833" y="9519"/>
                    <a:pt x="13696" y="8674"/>
                  </a:cubicBezTo>
                  <a:cubicBezTo>
                    <a:pt x="13399" y="7031"/>
                    <a:pt x="12714" y="5456"/>
                    <a:pt x="11847" y="4018"/>
                  </a:cubicBezTo>
                  <a:cubicBezTo>
                    <a:pt x="11002" y="2603"/>
                    <a:pt x="9975" y="1279"/>
                    <a:pt x="88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 name="Google Shape;9928;p58"/>
            <p:cNvSpPr/>
            <p:nvPr/>
          </p:nvSpPr>
          <p:spPr>
            <a:xfrm>
              <a:off x="5982862" y="3839365"/>
              <a:ext cx="47" cy="4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 name="Google Shape;9929;p58"/>
            <p:cNvSpPr/>
            <p:nvPr/>
          </p:nvSpPr>
          <p:spPr>
            <a:xfrm>
              <a:off x="5636689" y="3774880"/>
              <a:ext cx="1083" cy="47"/>
            </a:xfrm>
            <a:custGeom>
              <a:avLst/>
              <a:gdLst/>
              <a:ahLst/>
              <a:cxnLst/>
              <a:rect l="l" t="t" r="r" b="b"/>
              <a:pathLst>
                <a:path w="23" h="1" extrusionOk="0">
                  <a:moveTo>
                    <a:pt x="23" y="0"/>
                  </a:moveTo>
                  <a:cubicBezTo>
                    <a:pt x="0" y="0"/>
                    <a:pt x="0" y="0"/>
                    <a:pt x="0" y="0"/>
                  </a:cubicBezTo>
                  <a:lnTo>
                    <a:pt x="23" y="0"/>
                  </a:ln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 name="Google Shape;9930;p58"/>
            <p:cNvSpPr/>
            <p:nvPr/>
          </p:nvSpPr>
          <p:spPr>
            <a:xfrm>
              <a:off x="6052765" y="3150187"/>
              <a:ext cx="1130" cy="1130"/>
            </a:xfrm>
            <a:custGeom>
              <a:avLst/>
              <a:gdLst/>
              <a:ahLst/>
              <a:cxnLst/>
              <a:rect l="l" t="t" r="r" b="b"/>
              <a:pathLst>
                <a:path w="24" h="24" extrusionOk="0">
                  <a:moveTo>
                    <a:pt x="23" y="24"/>
                  </a:moveTo>
                  <a:cubicBezTo>
                    <a:pt x="23" y="24"/>
                    <a:pt x="0" y="24"/>
                    <a:pt x="0" y="1"/>
                  </a:cubicBezTo>
                  <a:cubicBezTo>
                    <a:pt x="0" y="24"/>
                    <a:pt x="23" y="24"/>
                    <a:pt x="23" y="24"/>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 name="Google Shape;9931;p58"/>
            <p:cNvSpPr/>
            <p:nvPr/>
          </p:nvSpPr>
          <p:spPr>
            <a:xfrm>
              <a:off x="6157055" y="3339404"/>
              <a:ext cx="47" cy="47"/>
            </a:xfrm>
            <a:custGeom>
              <a:avLst/>
              <a:gdLst/>
              <a:ahLst/>
              <a:cxnLst/>
              <a:rect l="l" t="t" r="r" b="b"/>
              <a:pathLst>
                <a:path w="1" h="1" extrusionOk="0">
                  <a:moveTo>
                    <a:pt x="1" y="1"/>
                  </a:move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 name="Google Shape;9932;p58"/>
            <p:cNvSpPr/>
            <p:nvPr/>
          </p:nvSpPr>
          <p:spPr>
            <a:xfrm>
              <a:off x="6054932" y="3799609"/>
              <a:ext cx="1083" cy="1130"/>
            </a:xfrm>
            <a:custGeom>
              <a:avLst/>
              <a:gdLst/>
              <a:ahLst/>
              <a:cxnLst/>
              <a:rect l="l" t="t" r="r" b="b"/>
              <a:pathLst>
                <a:path w="23" h="24" extrusionOk="0">
                  <a:moveTo>
                    <a:pt x="0" y="23"/>
                  </a:moveTo>
                  <a:cubicBezTo>
                    <a:pt x="23" y="0"/>
                    <a:pt x="23" y="0"/>
                    <a:pt x="23" y="0"/>
                  </a:cubicBezTo>
                  <a:cubicBezTo>
                    <a:pt x="23" y="0"/>
                    <a:pt x="23" y="0"/>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 name="Google Shape;9933;p58"/>
            <p:cNvSpPr/>
            <p:nvPr/>
          </p:nvSpPr>
          <p:spPr>
            <a:xfrm>
              <a:off x="5715166" y="3823256"/>
              <a:ext cx="1130" cy="47"/>
            </a:xfrm>
            <a:custGeom>
              <a:avLst/>
              <a:gdLst/>
              <a:ahLst/>
              <a:cxnLst/>
              <a:rect l="l" t="t" r="r" b="b"/>
              <a:pathLst>
                <a:path w="24" h="1" extrusionOk="0">
                  <a:moveTo>
                    <a:pt x="23" y="0"/>
                  </a:moveTo>
                  <a:cubicBezTo>
                    <a:pt x="23" y="0"/>
                    <a:pt x="23" y="0"/>
                    <a:pt x="0" y="0"/>
                  </a:cubicBezTo>
                  <a:cubicBezTo>
                    <a:pt x="23" y="0"/>
                    <a:pt x="23" y="0"/>
                    <a:pt x="23" y="0"/>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 name="Google Shape;9934;p58"/>
            <p:cNvSpPr/>
            <p:nvPr/>
          </p:nvSpPr>
          <p:spPr>
            <a:xfrm>
              <a:off x="5716249" y="3823256"/>
              <a:ext cx="47" cy="1130"/>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594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 name="Google Shape;9935;p58"/>
            <p:cNvSpPr/>
            <p:nvPr/>
          </p:nvSpPr>
          <p:spPr>
            <a:xfrm>
              <a:off x="6080698" y="3037326"/>
              <a:ext cx="221523" cy="165236"/>
            </a:xfrm>
            <a:custGeom>
              <a:avLst/>
              <a:gdLst/>
              <a:ahLst/>
              <a:cxnLst/>
              <a:rect l="l" t="t" r="r" b="b"/>
              <a:pathLst>
                <a:path w="4703" h="3508" extrusionOk="0">
                  <a:moveTo>
                    <a:pt x="4234" y="2602"/>
                  </a:moveTo>
                  <a:cubicBezTo>
                    <a:pt x="4224" y="2603"/>
                    <a:pt x="4224" y="2608"/>
                    <a:pt x="4224" y="2625"/>
                  </a:cubicBezTo>
                  <a:cubicBezTo>
                    <a:pt x="4227" y="2617"/>
                    <a:pt x="4230" y="2610"/>
                    <a:pt x="4234" y="2602"/>
                  </a:cubicBezTo>
                  <a:close/>
                  <a:moveTo>
                    <a:pt x="3973" y="0"/>
                  </a:moveTo>
                  <a:cubicBezTo>
                    <a:pt x="3927" y="23"/>
                    <a:pt x="3881" y="46"/>
                    <a:pt x="3858" y="69"/>
                  </a:cubicBezTo>
                  <a:cubicBezTo>
                    <a:pt x="3767" y="137"/>
                    <a:pt x="3699" y="251"/>
                    <a:pt x="3653" y="342"/>
                  </a:cubicBezTo>
                  <a:cubicBezTo>
                    <a:pt x="3585" y="457"/>
                    <a:pt x="3539" y="571"/>
                    <a:pt x="3470" y="685"/>
                  </a:cubicBezTo>
                  <a:cubicBezTo>
                    <a:pt x="3425" y="799"/>
                    <a:pt x="3379" y="913"/>
                    <a:pt x="3333" y="1004"/>
                  </a:cubicBezTo>
                  <a:cubicBezTo>
                    <a:pt x="3333" y="1004"/>
                    <a:pt x="3333" y="1004"/>
                    <a:pt x="3333" y="982"/>
                  </a:cubicBezTo>
                  <a:cubicBezTo>
                    <a:pt x="3311" y="1073"/>
                    <a:pt x="3265" y="1141"/>
                    <a:pt x="3219" y="1210"/>
                  </a:cubicBezTo>
                  <a:cubicBezTo>
                    <a:pt x="3174" y="1301"/>
                    <a:pt x="3105" y="1392"/>
                    <a:pt x="3060" y="1484"/>
                  </a:cubicBezTo>
                  <a:cubicBezTo>
                    <a:pt x="2945" y="1644"/>
                    <a:pt x="2808" y="1803"/>
                    <a:pt x="2671" y="1963"/>
                  </a:cubicBezTo>
                  <a:lnTo>
                    <a:pt x="2694" y="1963"/>
                  </a:lnTo>
                  <a:cubicBezTo>
                    <a:pt x="2443" y="2214"/>
                    <a:pt x="2192" y="2465"/>
                    <a:pt x="1895" y="2671"/>
                  </a:cubicBezTo>
                  <a:cubicBezTo>
                    <a:pt x="1895" y="2671"/>
                    <a:pt x="1895" y="2648"/>
                    <a:pt x="1895" y="2648"/>
                  </a:cubicBezTo>
                  <a:cubicBezTo>
                    <a:pt x="1690" y="2785"/>
                    <a:pt x="1462" y="2899"/>
                    <a:pt x="1234" y="2990"/>
                  </a:cubicBezTo>
                  <a:cubicBezTo>
                    <a:pt x="1051" y="3036"/>
                    <a:pt x="868" y="3082"/>
                    <a:pt x="686" y="3104"/>
                  </a:cubicBezTo>
                  <a:cubicBezTo>
                    <a:pt x="526" y="3104"/>
                    <a:pt x="343" y="3104"/>
                    <a:pt x="184" y="3059"/>
                  </a:cubicBezTo>
                  <a:lnTo>
                    <a:pt x="92" y="3059"/>
                  </a:lnTo>
                  <a:cubicBezTo>
                    <a:pt x="81" y="3047"/>
                    <a:pt x="75" y="3042"/>
                    <a:pt x="69" y="3042"/>
                  </a:cubicBezTo>
                  <a:cubicBezTo>
                    <a:pt x="64" y="3042"/>
                    <a:pt x="58" y="3047"/>
                    <a:pt x="47" y="3059"/>
                  </a:cubicBezTo>
                  <a:cubicBezTo>
                    <a:pt x="24" y="3059"/>
                    <a:pt x="1" y="3082"/>
                    <a:pt x="1" y="3104"/>
                  </a:cubicBezTo>
                  <a:cubicBezTo>
                    <a:pt x="1" y="3127"/>
                    <a:pt x="1" y="3150"/>
                    <a:pt x="1" y="3150"/>
                  </a:cubicBezTo>
                  <a:cubicBezTo>
                    <a:pt x="1" y="3173"/>
                    <a:pt x="24" y="3196"/>
                    <a:pt x="47" y="3196"/>
                  </a:cubicBezTo>
                  <a:cubicBezTo>
                    <a:pt x="252" y="3241"/>
                    <a:pt x="457" y="3264"/>
                    <a:pt x="663" y="3264"/>
                  </a:cubicBezTo>
                  <a:cubicBezTo>
                    <a:pt x="845" y="3241"/>
                    <a:pt x="1028" y="3218"/>
                    <a:pt x="1211" y="3150"/>
                  </a:cubicBezTo>
                  <a:cubicBezTo>
                    <a:pt x="1370" y="3104"/>
                    <a:pt x="1530" y="3059"/>
                    <a:pt x="1667" y="2967"/>
                  </a:cubicBezTo>
                  <a:cubicBezTo>
                    <a:pt x="1827" y="2899"/>
                    <a:pt x="1964" y="2808"/>
                    <a:pt x="2101" y="2716"/>
                  </a:cubicBezTo>
                  <a:cubicBezTo>
                    <a:pt x="2375" y="2511"/>
                    <a:pt x="2626" y="2283"/>
                    <a:pt x="2854" y="2009"/>
                  </a:cubicBezTo>
                  <a:cubicBezTo>
                    <a:pt x="3060" y="1758"/>
                    <a:pt x="3242" y="1507"/>
                    <a:pt x="3402" y="1210"/>
                  </a:cubicBezTo>
                  <a:cubicBezTo>
                    <a:pt x="3470" y="1096"/>
                    <a:pt x="3516" y="1004"/>
                    <a:pt x="3562" y="890"/>
                  </a:cubicBezTo>
                  <a:cubicBezTo>
                    <a:pt x="3607" y="776"/>
                    <a:pt x="3653" y="662"/>
                    <a:pt x="3721" y="548"/>
                  </a:cubicBezTo>
                  <a:cubicBezTo>
                    <a:pt x="3721" y="548"/>
                    <a:pt x="3721" y="571"/>
                    <a:pt x="3721" y="571"/>
                  </a:cubicBezTo>
                  <a:cubicBezTo>
                    <a:pt x="3767" y="457"/>
                    <a:pt x="3836" y="342"/>
                    <a:pt x="3904" y="251"/>
                  </a:cubicBezTo>
                  <a:cubicBezTo>
                    <a:pt x="3927" y="228"/>
                    <a:pt x="3950" y="206"/>
                    <a:pt x="3973" y="183"/>
                  </a:cubicBezTo>
                  <a:cubicBezTo>
                    <a:pt x="3995" y="183"/>
                    <a:pt x="3995" y="183"/>
                    <a:pt x="4018" y="160"/>
                  </a:cubicBezTo>
                  <a:lnTo>
                    <a:pt x="4064" y="160"/>
                  </a:lnTo>
                  <a:cubicBezTo>
                    <a:pt x="4087" y="160"/>
                    <a:pt x="4087" y="160"/>
                    <a:pt x="4087" y="183"/>
                  </a:cubicBezTo>
                  <a:cubicBezTo>
                    <a:pt x="4109" y="183"/>
                    <a:pt x="4132" y="206"/>
                    <a:pt x="4155" y="206"/>
                  </a:cubicBezTo>
                  <a:cubicBezTo>
                    <a:pt x="4178" y="251"/>
                    <a:pt x="4224" y="274"/>
                    <a:pt x="4246" y="320"/>
                  </a:cubicBezTo>
                  <a:cubicBezTo>
                    <a:pt x="4315" y="434"/>
                    <a:pt x="4383" y="571"/>
                    <a:pt x="4429" y="708"/>
                  </a:cubicBezTo>
                  <a:cubicBezTo>
                    <a:pt x="4475" y="867"/>
                    <a:pt x="4498" y="1027"/>
                    <a:pt x="4520" y="1187"/>
                  </a:cubicBezTo>
                  <a:lnTo>
                    <a:pt x="4520" y="1210"/>
                  </a:lnTo>
                  <a:cubicBezTo>
                    <a:pt x="4543" y="1415"/>
                    <a:pt x="4520" y="1644"/>
                    <a:pt x="4475" y="1872"/>
                  </a:cubicBezTo>
                  <a:cubicBezTo>
                    <a:pt x="4430" y="2115"/>
                    <a:pt x="4343" y="2359"/>
                    <a:pt x="4234" y="2602"/>
                  </a:cubicBezTo>
                  <a:lnTo>
                    <a:pt x="4234" y="2602"/>
                  </a:lnTo>
                  <a:cubicBezTo>
                    <a:pt x="4237" y="2602"/>
                    <a:pt x="4241" y="2602"/>
                    <a:pt x="4246" y="2602"/>
                  </a:cubicBezTo>
                  <a:cubicBezTo>
                    <a:pt x="4132" y="2808"/>
                    <a:pt x="4018" y="2990"/>
                    <a:pt x="3858" y="3150"/>
                  </a:cubicBezTo>
                  <a:lnTo>
                    <a:pt x="3881" y="3150"/>
                  </a:lnTo>
                  <a:cubicBezTo>
                    <a:pt x="3813" y="3218"/>
                    <a:pt x="3721" y="3287"/>
                    <a:pt x="3653" y="3355"/>
                  </a:cubicBezTo>
                  <a:cubicBezTo>
                    <a:pt x="3607" y="3401"/>
                    <a:pt x="3607" y="3447"/>
                    <a:pt x="3630" y="3470"/>
                  </a:cubicBezTo>
                  <a:cubicBezTo>
                    <a:pt x="3657" y="3496"/>
                    <a:pt x="3684" y="3507"/>
                    <a:pt x="3706" y="3507"/>
                  </a:cubicBezTo>
                  <a:cubicBezTo>
                    <a:pt x="3721" y="3507"/>
                    <a:pt x="3735" y="3502"/>
                    <a:pt x="3744" y="3492"/>
                  </a:cubicBezTo>
                  <a:cubicBezTo>
                    <a:pt x="4018" y="3264"/>
                    <a:pt x="4201" y="2990"/>
                    <a:pt x="4361" y="2693"/>
                  </a:cubicBezTo>
                  <a:cubicBezTo>
                    <a:pt x="4429" y="2534"/>
                    <a:pt x="4498" y="2374"/>
                    <a:pt x="4566" y="2191"/>
                  </a:cubicBezTo>
                  <a:cubicBezTo>
                    <a:pt x="4612" y="2032"/>
                    <a:pt x="4657" y="1872"/>
                    <a:pt x="4657" y="1689"/>
                  </a:cubicBezTo>
                  <a:cubicBezTo>
                    <a:pt x="4680" y="1507"/>
                    <a:pt x="4703" y="1347"/>
                    <a:pt x="4680" y="1164"/>
                  </a:cubicBezTo>
                  <a:cubicBezTo>
                    <a:pt x="4657" y="1004"/>
                    <a:pt x="4634" y="845"/>
                    <a:pt x="4589" y="685"/>
                  </a:cubicBezTo>
                  <a:cubicBezTo>
                    <a:pt x="4543" y="525"/>
                    <a:pt x="4475" y="388"/>
                    <a:pt x="4383" y="251"/>
                  </a:cubicBezTo>
                  <a:cubicBezTo>
                    <a:pt x="4338" y="183"/>
                    <a:pt x="4292" y="114"/>
                    <a:pt x="4246" y="69"/>
                  </a:cubicBezTo>
                  <a:cubicBezTo>
                    <a:pt x="4224" y="69"/>
                    <a:pt x="4224" y="69"/>
                    <a:pt x="4201" y="46"/>
                  </a:cubicBezTo>
                  <a:lnTo>
                    <a:pt x="4178" y="46"/>
                  </a:lnTo>
                  <a:cubicBezTo>
                    <a:pt x="4155" y="23"/>
                    <a:pt x="4132" y="23"/>
                    <a:pt x="4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 name="Google Shape;9936;p58"/>
            <p:cNvSpPr/>
            <p:nvPr/>
          </p:nvSpPr>
          <p:spPr>
            <a:xfrm>
              <a:off x="6252724" y="3177743"/>
              <a:ext cx="76400" cy="85397"/>
            </a:xfrm>
            <a:custGeom>
              <a:avLst/>
              <a:gdLst/>
              <a:ahLst/>
              <a:cxnLst/>
              <a:rect l="l" t="t" r="r" b="b"/>
              <a:pathLst>
                <a:path w="1622" h="1813" extrusionOk="0">
                  <a:moveTo>
                    <a:pt x="1131" y="0"/>
                  </a:moveTo>
                  <a:cubicBezTo>
                    <a:pt x="1065" y="0"/>
                    <a:pt x="998" y="12"/>
                    <a:pt x="937" y="32"/>
                  </a:cubicBezTo>
                  <a:cubicBezTo>
                    <a:pt x="777" y="55"/>
                    <a:pt x="640" y="101"/>
                    <a:pt x="480" y="169"/>
                  </a:cubicBezTo>
                  <a:cubicBezTo>
                    <a:pt x="343" y="215"/>
                    <a:pt x="229" y="283"/>
                    <a:pt x="92" y="329"/>
                  </a:cubicBezTo>
                  <a:lnTo>
                    <a:pt x="69" y="329"/>
                  </a:lnTo>
                  <a:cubicBezTo>
                    <a:pt x="47" y="352"/>
                    <a:pt x="24" y="352"/>
                    <a:pt x="24" y="374"/>
                  </a:cubicBezTo>
                  <a:cubicBezTo>
                    <a:pt x="1" y="397"/>
                    <a:pt x="1" y="420"/>
                    <a:pt x="24" y="443"/>
                  </a:cubicBezTo>
                  <a:cubicBezTo>
                    <a:pt x="24" y="443"/>
                    <a:pt x="24" y="466"/>
                    <a:pt x="47" y="489"/>
                  </a:cubicBezTo>
                  <a:lnTo>
                    <a:pt x="115" y="489"/>
                  </a:lnTo>
                  <a:cubicBezTo>
                    <a:pt x="275" y="420"/>
                    <a:pt x="435" y="352"/>
                    <a:pt x="594" y="283"/>
                  </a:cubicBezTo>
                  <a:lnTo>
                    <a:pt x="594" y="283"/>
                  </a:lnTo>
                  <a:cubicBezTo>
                    <a:pt x="594" y="283"/>
                    <a:pt x="572" y="306"/>
                    <a:pt x="572" y="306"/>
                  </a:cubicBezTo>
                  <a:cubicBezTo>
                    <a:pt x="731" y="237"/>
                    <a:pt x="868" y="192"/>
                    <a:pt x="1028" y="169"/>
                  </a:cubicBezTo>
                  <a:lnTo>
                    <a:pt x="1211" y="169"/>
                  </a:lnTo>
                  <a:cubicBezTo>
                    <a:pt x="1234" y="169"/>
                    <a:pt x="1256" y="192"/>
                    <a:pt x="1279" y="192"/>
                  </a:cubicBezTo>
                  <a:cubicBezTo>
                    <a:pt x="1302" y="215"/>
                    <a:pt x="1325" y="215"/>
                    <a:pt x="1348" y="237"/>
                  </a:cubicBezTo>
                  <a:cubicBezTo>
                    <a:pt x="1371" y="237"/>
                    <a:pt x="1371" y="260"/>
                    <a:pt x="1393" y="283"/>
                  </a:cubicBezTo>
                  <a:cubicBezTo>
                    <a:pt x="1416" y="306"/>
                    <a:pt x="1416" y="329"/>
                    <a:pt x="1439" y="374"/>
                  </a:cubicBezTo>
                  <a:cubicBezTo>
                    <a:pt x="1439" y="397"/>
                    <a:pt x="1462" y="420"/>
                    <a:pt x="1462" y="443"/>
                  </a:cubicBezTo>
                  <a:cubicBezTo>
                    <a:pt x="1462" y="489"/>
                    <a:pt x="1462" y="534"/>
                    <a:pt x="1462" y="557"/>
                  </a:cubicBezTo>
                  <a:cubicBezTo>
                    <a:pt x="1439" y="625"/>
                    <a:pt x="1416" y="671"/>
                    <a:pt x="1393" y="717"/>
                  </a:cubicBezTo>
                  <a:cubicBezTo>
                    <a:pt x="1371" y="808"/>
                    <a:pt x="1302" y="877"/>
                    <a:pt x="1256" y="945"/>
                  </a:cubicBezTo>
                  <a:cubicBezTo>
                    <a:pt x="1119" y="1105"/>
                    <a:pt x="982" y="1219"/>
                    <a:pt x="846" y="1333"/>
                  </a:cubicBezTo>
                  <a:cubicBezTo>
                    <a:pt x="686" y="1447"/>
                    <a:pt x="526" y="1538"/>
                    <a:pt x="343" y="1607"/>
                  </a:cubicBezTo>
                  <a:cubicBezTo>
                    <a:pt x="298" y="1630"/>
                    <a:pt x="252" y="1653"/>
                    <a:pt x="206" y="1653"/>
                  </a:cubicBezTo>
                  <a:cubicBezTo>
                    <a:pt x="184" y="1653"/>
                    <a:pt x="138" y="1698"/>
                    <a:pt x="161" y="1744"/>
                  </a:cubicBezTo>
                  <a:cubicBezTo>
                    <a:pt x="161" y="1790"/>
                    <a:pt x="206" y="1812"/>
                    <a:pt x="252" y="1812"/>
                  </a:cubicBezTo>
                  <a:cubicBezTo>
                    <a:pt x="321" y="1790"/>
                    <a:pt x="412" y="1767"/>
                    <a:pt x="480" y="1744"/>
                  </a:cubicBezTo>
                  <a:cubicBezTo>
                    <a:pt x="549" y="1698"/>
                    <a:pt x="640" y="1653"/>
                    <a:pt x="709" y="1607"/>
                  </a:cubicBezTo>
                  <a:cubicBezTo>
                    <a:pt x="960" y="1447"/>
                    <a:pt x="1211" y="1265"/>
                    <a:pt x="1393" y="1036"/>
                  </a:cubicBezTo>
                  <a:cubicBezTo>
                    <a:pt x="1462" y="945"/>
                    <a:pt x="1553" y="831"/>
                    <a:pt x="1576" y="694"/>
                  </a:cubicBezTo>
                  <a:cubicBezTo>
                    <a:pt x="1599" y="625"/>
                    <a:pt x="1622" y="580"/>
                    <a:pt x="1622" y="511"/>
                  </a:cubicBezTo>
                  <a:cubicBezTo>
                    <a:pt x="1622" y="466"/>
                    <a:pt x="1622" y="397"/>
                    <a:pt x="1599" y="352"/>
                  </a:cubicBezTo>
                  <a:cubicBezTo>
                    <a:pt x="1576" y="283"/>
                    <a:pt x="1553" y="215"/>
                    <a:pt x="1507" y="169"/>
                  </a:cubicBezTo>
                  <a:cubicBezTo>
                    <a:pt x="1485" y="146"/>
                    <a:pt x="1439" y="101"/>
                    <a:pt x="1416" y="78"/>
                  </a:cubicBezTo>
                  <a:cubicBezTo>
                    <a:pt x="1393" y="78"/>
                    <a:pt x="1371" y="55"/>
                    <a:pt x="1371" y="55"/>
                  </a:cubicBezTo>
                  <a:cubicBezTo>
                    <a:pt x="1295" y="17"/>
                    <a:pt x="1213" y="0"/>
                    <a:pt x="1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9937;p58"/>
            <p:cNvSpPr/>
            <p:nvPr/>
          </p:nvSpPr>
          <p:spPr>
            <a:xfrm>
              <a:off x="6153852" y="3255559"/>
              <a:ext cx="150540" cy="84596"/>
            </a:xfrm>
            <a:custGeom>
              <a:avLst/>
              <a:gdLst/>
              <a:ahLst/>
              <a:cxnLst/>
              <a:rect l="l" t="t" r="r" b="b"/>
              <a:pathLst>
                <a:path w="3196" h="1796" extrusionOk="0">
                  <a:moveTo>
                    <a:pt x="2328" y="1"/>
                  </a:moveTo>
                  <a:cubicBezTo>
                    <a:pt x="2283" y="1"/>
                    <a:pt x="2237" y="23"/>
                    <a:pt x="2237" y="69"/>
                  </a:cubicBezTo>
                  <a:cubicBezTo>
                    <a:pt x="2214" y="115"/>
                    <a:pt x="2237" y="160"/>
                    <a:pt x="2283" y="160"/>
                  </a:cubicBezTo>
                  <a:cubicBezTo>
                    <a:pt x="2465" y="206"/>
                    <a:pt x="2671" y="252"/>
                    <a:pt x="2830" y="320"/>
                  </a:cubicBezTo>
                  <a:cubicBezTo>
                    <a:pt x="2876" y="343"/>
                    <a:pt x="2899" y="366"/>
                    <a:pt x="2945" y="389"/>
                  </a:cubicBezTo>
                  <a:cubicBezTo>
                    <a:pt x="2967" y="411"/>
                    <a:pt x="2990" y="411"/>
                    <a:pt x="2990" y="434"/>
                  </a:cubicBezTo>
                  <a:cubicBezTo>
                    <a:pt x="2990" y="457"/>
                    <a:pt x="3013" y="457"/>
                    <a:pt x="3013" y="480"/>
                  </a:cubicBezTo>
                  <a:cubicBezTo>
                    <a:pt x="3013" y="480"/>
                    <a:pt x="3013" y="503"/>
                    <a:pt x="3036" y="526"/>
                  </a:cubicBezTo>
                  <a:cubicBezTo>
                    <a:pt x="3036" y="548"/>
                    <a:pt x="3036" y="548"/>
                    <a:pt x="3013" y="571"/>
                  </a:cubicBezTo>
                  <a:cubicBezTo>
                    <a:pt x="3013" y="617"/>
                    <a:pt x="3013" y="663"/>
                    <a:pt x="2990" y="708"/>
                  </a:cubicBezTo>
                  <a:cubicBezTo>
                    <a:pt x="2945" y="777"/>
                    <a:pt x="2899" y="868"/>
                    <a:pt x="2830" y="936"/>
                  </a:cubicBezTo>
                  <a:cubicBezTo>
                    <a:pt x="2739" y="1051"/>
                    <a:pt x="2648" y="1142"/>
                    <a:pt x="2534" y="1210"/>
                  </a:cubicBezTo>
                  <a:cubicBezTo>
                    <a:pt x="2397" y="1324"/>
                    <a:pt x="2237" y="1416"/>
                    <a:pt x="2077" y="1461"/>
                  </a:cubicBezTo>
                  <a:cubicBezTo>
                    <a:pt x="1872" y="1553"/>
                    <a:pt x="1643" y="1598"/>
                    <a:pt x="1415" y="1621"/>
                  </a:cubicBezTo>
                  <a:cubicBezTo>
                    <a:pt x="1301" y="1621"/>
                    <a:pt x="1187" y="1644"/>
                    <a:pt x="1073" y="1644"/>
                  </a:cubicBezTo>
                  <a:cubicBezTo>
                    <a:pt x="982" y="1621"/>
                    <a:pt x="867" y="1621"/>
                    <a:pt x="753" y="1598"/>
                  </a:cubicBezTo>
                  <a:cubicBezTo>
                    <a:pt x="594" y="1576"/>
                    <a:pt x="434" y="1530"/>
                    <a:pt x="297" y="1484"/>
                  </a:cubicBezTo>
                  <a:cubicBezTo>
                    <a:pt x="228" y="1461"/>
                    <a:pt x="183" y="1416"/>
                    <a:pt x="137" y="1393"/>
                  </a:cubicBezTo>
                  <a:cubicBezTo>
                    <a:pt x="124" y="1386"/>
                    <a:pt x="110" y="1384"/>
                    <a:pt x="97" y="1384"/>
                  </a:cubicBezTo>
                  <a:cubicBezTo>
                    <a:pt x="67" y="1384"/>
                    <a:pt x="39" y="1400"/>
                    <a:pt x="23" y="1416"/>
                  </a:cubicBezTo>
                  <a:cubicBezTo>
                    <a:pt x="0" y="1461"/>
                    <a:pt x="23" y="1507"/>
                    <a:pt x="46" y="1530"/>
                  </a:cubicBezTo>
                  <a:cubicBezTo>
                    <a:pt x="274" y="1667"/>
                    <a:pt x="525" y="1735"/>
                    <a:pt x="753" y="1758"/>
                  </a:cubicBezTo>
                  <a:cubicBezTo>
                    <a:pt x="874" y="1785"/>
                    <a:pt x="994" y="1796"/>
                    <a:pt x="1114" y="1796"/>
                  </a:cubicBezTo>
                  <a:cubicBezTo>
                    <a:pt x="1199" y="1796"/>
                    <a:pt x="1284" y="1790"/>
                    <a:pt x="1370" y="1781"/>
                  </a:cubicBezTo>
                  <a:cubicBezTo>
                    <a:pt x="1575" y="1758"/>
                    <a:pt x="1780" y="1735"/>
                    <a:pt x="1986" y="1667"/>
                  </a:cubicBezTo>
                  <a:cubicBezTo>
                    <a:pt x="2168" y="1598"/>
                    <a:pt x="2374" y="1530"/>
                    <a:pt x="2534" y="1416"/>
                  </a:cubicBezTo>
                  <a:cubicBezTo>
                    <a:pt x="2716" y="1302"/>
                    <a:pt x="2853" y="1165"/>
                    <a:pt x="2967" y="1005"/>
                  </a:cubicBezTo>
                  <a:cubicBezTo>
                    <a:pt x="3036" y="936"/>
                    <a:pt x="3081" y="845"/>
                    <a:pt x="3127" y="777"/>
                  </a:cubicBezTo>
                  <a:cubicBezTo>
                    <a:pt x="3150" y="708"/>
                    <a:pt x="3173" y="640"/>
                    <a:pt x="3196" y="571"/>
                  </a:cubicBezTo>
                  <a:cubicBezTo>
                    <a:pt x="3196" y="526"/>
                    <a:pt x="3173" y="457"/>
                    <a:pt x="3150" y="411"/>
                  </a:cubicBezTo>
                  <a:cubicBezTo>
                    <a:pt x="3150" y="366"/>
                    <a:pt x="3104" y="320"/>
                    <a:pt x="3081" y="297"/>
                  </a:cubicBezTo>
                  <a:cubicBezTo>
                    <a:pt x="3059" y="275"/>
                    <a:pt x="3036" y="252"/>
                    <a:pt x="3013" y="229"/>
                  </a:cubicBezTo>
                  <a:cubicBezTo>
                    <a:pt x="2922" y="183"/>
                    <a:pt x="2853" y="160"/>
                    <a:pt x="2762" y="115"/>
                  </a:cubicBezTo>
                  <a:cubicBezTo>
                    <a:pt x="2625" y="69"/>
                    <a:pt x="2465" y="46"/>
                    <a:pt x="2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 name="Google Shape;9938;p58"/>
            <p:cNvSpPr/>
            <p:nvPr/>
          </p:nvSpPr>
          <p:spPr>
            <a:xfrm>
              <a:off x="5161450" y="3193193"/>
              <a:ext cx="287090" cy="205414"/>
            </a:xfrm>
            <a:custGeom>
              <a:avLst/>
              <a:gdLst/>
              <a:ahLst/>
              <a:cxnLst/>
              <a:rect l="l" t="t" r="r" b="b"/>
              <a:pathLst>
                <a:path w="6095" h="4361" extrusionOk="0">
                  <a:moveTo>
                    <a:pt x="3196" y="1"/>
                  </a:moveTo>
                  <a:cubicBezTo>
                    <a:pt x="3082" y="1"/>
                    <a:pt x="2945" y="24"/>
                    <a:pt x="2808" y="46"/>
                  </a:cubicBezTo>
                  <a:cubicBezTo>
                    <a:pt x="2465" y="92"/>
                    <a:pt x="2123" y="206"/>
                    <a:pt x="1803" y="366"/>
                  </a:cubicBezTo>
                  <a:cubicBezTo>
                    <a:pt x="1507" y="549"/>
                    <a:pt x="1233" y="754"/>
                    <a:pt x="982" y="1005"/>
                  </a:cubicBezTo>
                  <a:cubicBezTo>
                    <a:pt x="480" y="1507"/>
                    <a:pt x="160" y="2146"/>
                    <a:pt x="23" y="2831"/>
                  </a:cubicBezTo>
                  <a:cubicBezTo>
                    <a:pt x="0" y="2922"/>
                    <a:pt x="69" y="2991"/>
                    <a:pt x="160" y="3014"/>
                  </a:cubicBezTo>
                  <a:cubicBezTo>
                    <a:pt x="169" y="3017"/>
                    <a:pt x="178" y="3018"/>
                    <a:pt x="188" y="3018"/>
                  </a:cubicBezTo>
                  <a:cubicBezTo>
                    <a:pt x="251" y="3018"/>
                    <a:pt x="323" y="2956"/>
                    <a:pt x="343" y="2877"/>
                  </a:cubicBezTo>
                  <a:cubicBezTo>
                    <a:pt x="365" y="2785"/>
                    <a:pt x="388" y="2671"/>
                    <a:pt x="411" y="2557"/>
                  </a:cubicBezTo>
                  <a:cubicBezTo>
                    <a:pt x="502" y="2283"/>
                    <a:pt x="639" y="1987"/>
                    <a:pt x="799" y="1735"/>
                  </a:cubicBezTo>
                  <a:cubicBezTo>
                    <a:pt x="959" y="1507"/>
                    <a:pt x="1142" y="1279"/>
                    <a:pt x="1347" y="1096"/>
                  </a:cubicBezTo>
                  <a:cubicBezTo>
                    <a:pt x="1530" y="914"/>
                    <a:pt x="1735" y="777"/>
                    <a:pt x="1963" y="640"/>
                  </a:cubicBezTo>
                  <a:cubicBezTo>
                    <a:pt x="2169" y="526"/>
                    <a:pt x="2397" y="457"/>
                    <a:pt x="2648" y="389"/>
                  </a:cubicBezTo>
                  <a:cubicBezTo>
                    <a:pt x="2853" y="343"/>
                    <a:pt x="3059" y="320"/>
                    <a:pt x="3287" y="320"/>
                  </a:cubicBezTo>
                  <a:cubicBezTo>
                    <a:pt x="3493" y="343"/>
                    <a:pt x="3721" y="366"/>
                    <a:pt x="3926" y="434"/>
                  </a:cubicBezTo>
                  <a:cubicBezTo>
                    <a:pt x="4132" y="503"/>
                    <a:pt x="4314" y="594"/>
                    <a:pt x="4497" y="708"/>
                  </a:cubicBezTo>
                  <a:cubicBezTo>
                    <a:pt x="4679" y="822"/>
                    <a:pt x="4862" y="959"/>
                    <a:pt x="4999" y="1119"/>
                  </a:cubicBezTo>
                  <a:cubicBezTo>
                    <a:pt x="5159" y="1302"/>
                    <a:pt x="5296" y="1484"/>
                    <a:pt x="5410" y="1690"/>
                  </a:cubicBezTo>
                  <a:cubicBezTo>
                    <a:pt x="5524" y="1918"/>
                    <a:pt x="5615" y="2169"/>
                    <a:pt x="5684" y="2443"/>
                  </a:cubicBezTo>
                  <a:cubicBezTo>
                    <a:pt x="5729" y="2671"/>
                    <a:pt x="5775" y="2922"/>
                    <a:pt x="5775" y="3173"/>
                  </a:cubicBezTo>
                  <a:cubicBezTo>
                    <a:pt x="5775" y="3196"/>
                    <a:pt x="5775" y="3242"/>
                    <a:pt x="5775" y="3288"/>
                  </a:cubicBezTo>
                  <a:cubicBezTo>
                    <a:pt x="5775" y="3379"/>
                    <a:pt x="5752" y="3493"/>
                    <a:pt x="5752" y="3584"/>
                  </a:cubicBezTo>
                  <a:cubicBezTo>
                    <a:pt x="5752" y="3607"/>
                    <a:pt x="5752" y="3607"/>
                    <a:pt x="5729" y="3630"/>
                  </a:cubicBezTo>
                  <a:cubicBezTo>
                    <a:pt x="5729" y="3630"/>
                    <a:pt x="5729" y="3653"/>
                    <a:pt x="5729" y="3676"/>
                  </a:cubicBezTo>
                  <a:cubicBezTo>
                    <a:pt x="5729" y="3744"/>
                    <a:pt x="5707" y="3790"/>
                    <a:pt x="5707" y="3858"/>
                  </a:cubicBezTo>
                  <a:cubicBezTo>
                    <a:pt x="5707" y="3858"/>
                    <a:pt x="5707" y="3881"/>
                    <a:pt x="5707" y="3881"/>
                  </a:cubicBezTo>
                  <a:cubicBezTo>
                    <a:pt x="5684" y="3904"/>
                    <a:pt x="5684" y="3927"/>
                    <a:pt x="5684" y="3950"/>
                  </a:cubicBezTo>
                  <a:cubicBezTo>
                    <a:pt x="5661" y="3995"/>
                    <a:pt x="5661" y="4064"/>
                    <a:pt x="5638" y="4132"/>
                  </a:cubicBezTo>
                  <a:cubicBezTo>
                    <a:pt x="5638" y="4132"/>
                    <a:pt x="5638" y="4132"/>
                    <a:pt x="5638" y="4155"/>
                  </a:cubicBezTo>
                  <a:cubicBezTo>
                    <a:pt x="5638" y="4155"/>
                    <a:pt x="5615" y="4178"/>
                    <a:pt x="5615" y="4178"/>
                  </a:cubicBezTo>
                  <a:cubicBezTo>
                    <a:pt x="5615" y="4178"/>
                    <a:pt x="5615" y="4201"/>
                    <a:pt x="5615" y="4201"/>
                  </a:cubicBezTo>
                  <a:cubicBezTo>
                    <a:pt x="5615" y="4246"/>
                    <a:pt x="5638" y="4269"/>
                    <a:pt x="5661" y="4292"/>
                  </a:cubicBezTo>
                  <a:cubicBezTo>
                    <a:pt x="5684" y="4338"/>
                    <a:pt x="5707" y="4360"/>
                    <a:pt x="5752" y="4360"/>
                  </a:cubicBezTo>
                  <a:cubicBezTo>
                    <a:pt x="5798" y="4360"/>
                    <a:pt x="5844" y="4360"/>
                    <a:pt x="5866" y="4338"/>
                  </a:cubicBezTo>
                  <a:cubicBezTo>
                    <a:pt x="5912" y="4315"/>
                    <a:pt x="5935" y="4269"/>
                    <a:pt x="5935" y="4223"/>
                  </a:cubicBezTo>
                  <a:cubicBezTo>
                    <a:pt x="5935" y="4223"/>
                    <a:pt x="5935" y="4223"/>
                    <a:pt x="5935" y="4201"/>
                  </a:cubicBezTo>
                  <a:cubicBezTo>
                    <a:pt x="5958" y="4201"/>
                    <a:pt x="5958" y="4201"/>
                    <a:pt x="5958" y="4178"/>
                  </a:cubicBezTo>
                  <a:lnTo>
                    <a:pt x="5958" y="4155"/>
                  </a:lnTo>
                  <a:cubicBezTo>
                    <a:pt x="5981" y="4109"/>
                    <a:pt x="5981" y="4041"/>
                    <a:pt x="6003" y="3995"/>
                  </a:cubicBezTo>
                  <a:cubicBezTo>
                    <a:pt x="6003" y="3995"/>
                    <a:pt x="6003" y="3972"/>
                    <a:pt x="6003" y="3972"/>
                  </a:cubicBezTo>
                  <a:cubicBezTo>
                    <a:pt x="6003" y="3972"/>
                    <a:pt x="6003" y="3950"/>
                    <a:pt x="6003" y="3950"/>
                  </a:cubicBezTo>
                  <a:cubicBezTo>
                    <a:pt x="6003" y="3927"/>
                    <a:pt x="6026" y="3927"/>
                    <a:pt x="6026" y="3904"/>
                  </a:cubicBezTo>
                  <a:cubicBezTo>
                    <a:pt x="6026" y="3835"/>
                    <a:pt x="6049" y="3790"/>
                    <a:pt x="6049" y="3721"/>
                  </a:cubicBezTo>
                  <a:cubicBezTo>
                    <a:pt x="6049" y="3698"/>
                    <a:pt x="6049" y="3698"/>
                    <a:pt x="6049" y="3698"/>
                  </a:cubicBezTo>
                  <a:cubicBezTo>
                    <a:pt x="6049" y="3676"/>
                    <a:pt x="6049" y="3676"/>
                    <a:pt x="6049" y="3676"/>
                  </a:cubicBezTo>
                  <a:cubicBezTo>
                    <a:pt x="6049" y="3676"/>
                    <a:pt x="6049" y="3676"/>
                    <a:pt x="6049" y="3653"/>
                  </a:cubicBezTo>
                  <a:cubicBezTo>
                    <a:pt x="6072" y="3470"/>
                    <a:pt x="6095" y="3310"/>
                    <a:pt x="6095" y="3151"/>
                  </a:cubicBezTo>
                  <a:cubicBezTo>
                    <a:pt x="6095" y="3151"/>
                    <a:pt x="6095" y="3151"/>
                    <a:pt x="6095" y="3128"/>
                  </a:cubicBezTo>
                  <a:cubicBezTo>
                    <a:pt x="6072" y="2740"/>
                    <a:pt x="6003" y="2329"/>
                    <a:pt x="5866" y="1964"/>
                  </a:cubicBezTo>
                  <a:cubicBezTo>
                    <a:pt x="5798" y="1758"/>
                    <a:pt x="5707" y="1553"/>
                    <a:pt x="5592" y="1370"/>
                  </a:cubicBezTo>
                  <a:cubicBezTo>
                    <a:pt x="5478" y="1188"/>
                    <a:pt x="5341" y="1028"/>
                    <a:pt x="5204" y="868"/>
                  </a:cubicBezTo>
                  <a:cubicBezTo>
                    <a:pt x="4908" y="549"/>
                    <a:pt x="4520" y="297"/>
                    <a:pt x="4109" y="161"/>
                  </a:cubicBezTo>
                  <a:cubicBezTo>
                    <a:pt x="3835" y="69"/>
                    <a:pt x="3515" y="1"/>
                    <a:pt x="3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 name="Google Shape;9939;p58"/>
            <p:cNvSpPr/>
            <p:nvPr/>
          </p:nvSpPr>
          <p:spPr>
            <a:xfrm>
              <a:off x="5736645" y="3338367"/>
              <a:ext cx="287137" cy="206921"/>
            </a:xfrm>
            <a:custGeom>
              <a:avLst/>
              <a:gdLst/>
              <a:ahLst/>
              <a:cxnLst/>
              <a:rect l="l" t="t" r="r" b="b"/>
              <a:pathLst>
                <a:path w="6096" h="4393" extrusionOk="0">
                  <a:moveTo>
                    <a:pt x="3219" y="0"/>
                  </a:moveTo>
                  <a:cubicBezTo>
                    <a:pt x="2877" y="0"/>
                    <a:pt x="2534" y="69"/>
                    <a:pt x="2215" y="183"/>
                  </a:cubicBezTo>
                  <a:cubicBezTo>
                    <a:pt x="1941" y="297"/>
                    <a:pt x="1667" y="434"/>
                    <a:pt x="1416" y="616"/>
                  </a:cubicBezTo>
                  <a:cubicBezTo>
                    <a:pt x="1165" y="822"/>
                    <a:pt x="937" y="1050"/>
                    <a:pt x="731" y="1301"/>
                  </a:cubicBezTo>
                  <a:cubicBezTo>
                    <a:pt x="366" y="1758"/>
                    <a:pt x="138" y="2283"/>
                    <a:pt x="24" y="2853"/>
                  </a:cubicBezTo>
                  <a:cubicBezTo>
                    <a:pt x="1" y="2945"/>
                    <a:pt x="69" y="3036"/>
                    <a:pt x="138" y="3036"/>
                  </a:cubicBezTo>
                  <a:cubicBezTo>
                    <a:pt x="150" y="3039"/>
                    <a:pt x="162" y="3040"/>
                    <a:pt x="174" y="3040"/>
                  </a:cubicBezTo>
                  <a:cubicBezTo>
                    <a:pt x="252" y="3040"/>
                    <a:pt x="323" y="2981"/>
                    <a:pt x="343" y="2922"/>
                  </a:cubicBezTo>
                  <a:cubicBezTo>
                    <a:pt x="366" y="2808"/>
                    <a:pt x="389" y="2694"/>
                    <a:pt x="412" y="2602"/>
                  </a:cubicBezTo>
                  <a:cubicBezTo>
                    <a:pt x="503" y="2306"/>
                    <a:pt x="640" y="2009"/>
                    <a:pt x="800" y="1735"/>
                  </a:cubicBezTo>
                  <a:cubicBezTo>
                    <a:pt x="959" y="1507"/>
                    <a:pt x="1142" y="1301"/>
                    <a:pt x="1325" y="1119"/>
                  </a:cubicBezTo>
                  <a:cubicBezTo>
                    <a:pt x="1530" y="936"/>
                    <a:pt x="1736" y="776"/>
                    <a:pt x="1964" y="639"/>
                  </a:cubicBezTo>
                  <a:cubicBezTo>
                    <a:pt x="2192" y="548"/>
                    <a:pt x="2420" y="457"/>
                    <a:pt x="2649" y="388"/>
                  </a:cubicBezTo>
                  <a:cubicBezTo>
                    <a:pt x="2877" y="343"/>
                    <a:pt x="3082" y="320"/>
                    <a:pt x="3311" y="320"/>
                  </a:cubicBezTo>
                  <a:cubicBezTo>
                    <a:pt x="3516" y="343"/>
                    <a:pt x="3721" y="388"/>
                    <a:pt x="3927" y="434"/>
                  </a:cubicBezTo>
                  <a:cubicBezTo>
                    <a:pt x="4132" y="502"/>
                    <a:pt x="4338" y="594"/>
                    <a:pt x="4520" y="708"/>
                  </a:cubicBezTo>
                  <a:cubicBezTo>
                    <a:pt x="4703" y="822"/>
                    <a:pt x="4863" y="959"/>
                    <a:pt x="5000" y="1119"/>
                  </a:cubicBezTo>
                  <a:cubicBezTo>
                    <a:pt x="5159" y="1301"/>
                    <a:pt x="5296" y="1484"/>
                    <a:pt x="5410" y="1689"/>
                  </a:cubicBezTo>
                  <a:cubicBezTo>
                    <a:pt x="5525" y="1917"/>
                    <a:pt x="5616" y="2169"/>
                    <a:pt x="5684" y="2442"/>
                  </a:cubicBezTo>
                  <a:cubicBezTo>
                    <a:pt x="5684" y="2420"/>
                    <a:pt x="5684" y="2420"/>
                    <a:pt x="5684" y="2397"/>
                  </a:cubicBezTo>
                  <a:cubicBezTo>
                    <a:pt x="5707" y="2488"/>
                    <a:pt x="5707" y="2557"/>
                    <a:pt x="5730" y="2648"/>
                  </a:cubicBezTo>
                  <a:cubicBezTo>
                    <a:pt x="5730" y="2671"/>
                    <a:pt x="5730" y="2694"/>
                    <a:pt x="5753" y="2716"/>
                  </a:cubicBezTo>
                  <a:cubicBezTo>
                    <a:pt x="5753" y="2716"/>
                    <a:pt x="5753" y="2716"/>
                    <a:pt x="5753" y="2739"/>
                  </a:cubicBezTo>
                  <a:cubicBezTo>
                    <a:pt x="5753" y="2808"/>
                    <a:pt x="5753" y="2853"/>
                    <a:pt x="5753" y="2922"/>
                  </a:cubicBezTo>
                  <a:lnTo>
                    <a:pt x="5776" y="2922"/>
                  </a:lnTo>
                  <a:lnTo>
                    <a:pt x="5776" y="2945"/>
                  </a:lnTo>
                  <a:cubicBezTo>
                    <a:pt x="5776" y="2945"/>
                    <a:pt x="5776" y="2945"/>
                    <a:pt x="5776" y="2967"/>
                  </a:cubicBezTo>
                  <a:cubicBezTo>
                    <a:pt x="5776" y="3036"/>
                    <a:pt x="5776" y="3104"/>
                    <a:pt x="5776" y="3173"/>
                  </a:cubicBezTo>
                  <a:cubicBezTo>
                    <a:pt x="5776" y="3219"/>
                    <a:pt x="5776" y="3264"/>
                    <a:pt x="5776" y="3310"/>
                  </a:cubicBezTo>
                  <a:cubicBezTo>
                    <a:pt x="5776" y="3424"/>
                    <a:pt x="5753" y="3561"/>
                    <a:pt x="5730" y="3698"/>
                  </a:cubicBezTo>
                  <a:cubicBezTo>
                    <a:pt x="5730" y="3744"/>
                    <a:pt x="5707" y="3812"/>
                    <a:pt x="5707" y="3880"/>
                  </a:cubicBezTo>
                  <a:cubicBezTo>
                    <a:pt x="5707" y="3903"/>
                    <a:pt x="5684" y="3926"/>
                    <a:pt x="5684" y="3926"/>
                  </a:cubicBezTo>
                  <a:cubicBezTo>
                    <a:pt x="5684" y="3949"/>
                    <a:pt x="5684" y="3949"/>
                    <a:pt x="5684" y="3949"/>
                  </a:cubicBezTo>
                  <a:cubicBezTo>
                    <a:pt x="5684" y="4017"/>
                    <a:pt x="5662" y="4063"/>
                    <a:pt x="5639" y="4132"/>
                  </a:cubicBezTo>
                  <a:lnTo>
                    <a:pt x="5639" y="4154"/>
                  </a:lnTo>
                  <a:cubicBezTo>
                    <a:pt x="5639" y="4154"/>
                    <a:pt x="5639" y="4154"/>
                    <a:pt x="5639" y="4177"/>
                  </a:cubicBezTo>
                  <a:lnTo>
                    <a:pt x="5616" y="4177"/>
                  </a:lnTo>
                  <a:cubicBezTo>
                    <a:pt x="5616" y="4200"/>
                    <a:pt x="5616" y="4200"/>
                    <a:pt x="5616" y="4200"/>
                  </a:cubicBezTo>
                  <a:cubicBezTo>
                    <a:pt x="5616" y="4223"/>
                    <a:pt x="5616" y="4223"/>
                    <a:pt x="5616" y="4223"/>
                  </a:cubicBezTo>
                  <a:cubicBezTo>
                    <a:pt x="5616" y="4268"/>
                    <a:pt x="5639" y="4291"/>
                    <a:pt x="5639" y="4337"/>
                  </a:cubicBezTo>
                  <a:cubicBezTo>
                    <a:pt x="5662" y="4360"/>
                    <a:pt x="5707" y="4383"/>
                    <a:pt x="5753" y="4383"/>
                  </a:cubicBezTo>
                  <a:cubicBezTo>
                    <a:pt x="5766" y="4389"/>
                    <a:pt x="5780" y="4392"/>
                    <a:pt x="5792" y="4392"/>
                  </a:cubicBezTo>
                  <a:cubicBezTo>
                    <a:pt x="5823" y="4392"/>
                    <a:pt x="5851" y="4376"/>
                    <a:pt x="5867" y="4360"/>
                  </a:cubicBezTo>
                  <a:cubicBezTo>
                    <a:pt x="5913" y="4337"/>
                    <a:pt x="5913" y="4314"/>
                    <a:pt x="5935" y="4268"/>
                  </a:cubicBezTo>
                  <a:lnTo>
                    <a:pt x="5935" y="4246"/>
                  </a:lnTo>
                  <a:lnTo>
                    <a:pt x="5935" y="4223"/>
                  </a:lnTo>
                  <a:cubicBezTo>
                    <a:pt x="5958" y="4223"/>
                    <a:pt x="5958" y="4223"/>
                    <a:pt x="5958" y="4200"/>
                  </a:cubicBezTo>
                  <a:cubicBezTo>
                    <a:pt x="5958" y="4177"/>
                    <a:pt x="5958" y="4177"/>
                    <a:pt x="5958" y="4177"/>
                  </a:cubicBezTo>
                  <a:cubicBezTo>
                    <a:pt x="5958" y="4177"/>
                    <a:pt x="5958" y="4177"/>
                    <a:pt x="5958" y="4154"/>
                  </a:cubicBezTo>
                  <a:cubicBezTo>
                    <a:pt x="5981" y="4109"/>
                    <a:pt x="5981" y="4063"/>
                    <a:pt x="6004" y="3995"/>
                  </a:cubicBezTo>
                  <a:cubicBezTo>
                    <a:pt x="6004" y="3995"/>
                    <a:pt x="6004" y="3995"/>
                    <a:pt x="6004" y="3972"/>
                  </a:cubicBezTo>
                  <a:cubicBezTo>
                    <a:pt x="6004" y="3949"/>
                    <a:pt x="6027" y="3949"/>
                    <a:pt x="6027" y="3926"/>
                  </a:cubicBezTo>
                  <a:cubicBezTo>
                    <a:pt x="6027" y="3926"/>
                    <a:pt x="6027" y="3903"/>
                    <a:pt x="6027" y="3903"/>
                  </a:cubicBezTo>
                  <a:cubicBezTo>
                    <a:pt x="6027" y="3858"/>
                    <a:pt x="6050" y="3789"/>
                    <a:pt x="6050" y="3721"/>
                  </a:cubicBezTo>
                  <a:cubicBezTo>
                    <a:pt x="6072" y="3515"/>
                    <a:pt x="6095" y="3333"/>
                    <a:pt x="6095" y="3127"/>
                  </a:cubicBezTo>
                  <a:cubicBezTo>
                    <a:pt x="6095" y="3059"/>
                    <a:pt x="6095" y="2990"/>
                    <a:pt x="6095" y="2922"/>
                  </a:cubicBezTo>
                  <a:lnTo>
                    <a:pt x="6072" y="2922"/>
                  </a:lnTo>
                  <a:cubicBezTo>
                    <a:pt x="6072" y="2831"/>
                    <a:pt x="6072" y="2762"/>
                    <a:pt x="6050" y="2694"/>
                  </a:cubicBezTo>
                  <a:cubicBezTo>
                    <a:pt x="6050" y="2671"/>
                    <a:pt x="6050" y="2648"/>
                    <a:pt x="6050" y="2625"/>
                  </a:cubicBezTo>
                  <a:cubicBezTo>
                    <a:pt x="6027" y="2420"/>
                    <a:pt x="5958" y="2237"/>
                    <a:pt x="5913" y="2032"/>
                  </a:cubicBezTo>
                  <a:cubicBezTo>
                    <a:pt x="5844" y="1826"/>
                    <a:pt x="5753" y="1644"/>
                    <a:pt x="5639" y="1461"/>
                  </a:cubicBezTo>
                  <a:cubicBezTo>
                    <a:pt x="5433" y="1073"/>
                    <a:pt x="5114" y="731"/>
                    <a:pt x="4749" y="479"/>
                  </a:cubicBezTo>
                  <a:cubicBezTo>
                    <a:pt x="4383" y="228"/>
                    <a:pt x="3950" y="69"/>
                    <a:pt x="3516" y="23"/>
                  </a:cubicBezTo>
                  <a:cubicBezTo>
                    <a:pt x="3425" y="23"/>
                    <a:pt x="3311" y="0"/>
                    <a:pt x="32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9940;p58"/>
            <p:cNvSpPr/>
            <p:nvPr/>
          </p:nvSpPr>
          <p:spPr>
            <a:xfrm>
              <a:off x="5472153" y="3449109"/>
              <a:ext cx="117238" cy="184972"/>
            </a:xfrm>
            <a:custGeom>
              <a:avLst/>
              <a:gdLst/>
              <a:ahLst/>
              <a:cxnLst/>
              <a:rect l="l" t="t" r="r" b="b"/>
              <a:pathLst>
                <a:path w="2489" h="3927" extrusionOk="0">
                  <a:moveTo>
                    <a:pt x="2397" y="0"/>
                  </a:moveTo>
                  <a:cubicBezTo>
                    <a:pt x="2375" y="0"/>
                    <a:pt x="2375" y="23"/>
                    <a:pt x="2352" y="23"/>
                  </a:cubicBezTo>
                  <a:cubicBezTo>
                    <a:pt x="1781" y="251"/>
                    <a:pt x="1188" y="457"/>
                    <a:pt x="686" y="822"/>
                  </a:cubicBezTo>
                  <a:cubicBezTo>
                    <a:pt x="549" y="913"/>
                    <a:pt x="434" y="1004"/>
                    <a:pt x="343" y="1119"/>
                  </a:cubicBezTo>
                  <a:cubicBezTo>
                    <a:pt x="298" y="1164"/>
                    <a:pt x="252" y="1210"/>
                    <a:pt x="206" y="1278"/>
                  </a:cubicBezTo>
                  <a:cubicBezTo>
                    <a:pt x="161" y="1347"/>
                    <a:pt x="138" y="1415"/>
                    <a:pt x="115" y="1484"/>
                  </a:cubicBezTo>
                  <a:cubicBezTo>
                    <a:pt x="46" y="1598"/>
                    <a:pt x="1" y="1758"/>
                    <a:pt x="1" y="1895"/>
                  </a:cubicBezTo>
                  <a:cubicBezTo>
                    <a:pt x="1" y="2054"/>
                    <a:pt x="24" y="2237"/>
                    <a:pt x="69" y="2397"/>
                  </a:cubicBezTo>
                  <a:cubicBezTo>
                    <a:pt x="138" y="2557"/>
                    <a:pt x="206" y="2716"/>
                    <a:pt x="298" y="2853"/>
                  </a:cubicBezTo>
                  <a:cubicBezTo>
                    <a:pt x="389" y="3013"/>
                    <a:pt x="503" y="3150"/>
                    <a:pt x="640" y="3287"/>
                  </a:cubicBezTo>
                  <a:cubicBezTo>
                    <a:pt x="754" y="3424"/>
                    <a:pt x="891" y="3561"/>
                    <a:pt x="1028" y="3675"/>
                  </a:cubicBezTo>
                  <a:cubicBezTo>
                    <a:pt x="1142" y="3766"/>
                    <a:pt x="1256" y="3858"/>
                    <a:pt x="1393" y="3926"/>
                  </a:cubicBezTo>
                  <a:lnTo>
                    <a:pt x="1576" y="3926"/>
                  </a:lnTo>
                  <a:cubicBezTo>
                    <a:pt x="1599" y="3880"/>
                    <a:pt x="1576" y="3858"/>
                    <a:pt x="1553" y="3835"/>
                  </a:cubicBezTo>
                  <a:cubicBezTo>
                    <a:pt x="1370" y="3744"/>
                    <a:pt x="1211" y="3607"/>
                    <a:pt x="1074" y="3492"/>
                  </a:cubicBezTo>
                  <a:cubicBezTo>
                    <a:pt x="845" y="3287"/>
                    <a:pt x="640" y="3082"/>
                    <a:pt x="480" y="2831"/>
                  </a:cubicBezTo>
                  <a:cubicBezTo>
                    <a:pt x="389" y="2694"/>
                    <a:pt x="320" y="2534"/>
                    <a:pt x="252" y="2374"/>
                  </a:cubicBezTo>
                  <a:cubicBezTo>
                    <a:pt x="206" y="2260"/>
                    <a:pt x="183" y="2146"/>
                    <a:pt x="183" y="2032"/>
                  </a:cubicBezTo>
                  <a:cubicBezTo>
                    <a:pt x="183" y="2032"/>
                    <a:pt x="183" y="2054"/>
                    <a:pt x="183" y="2054"/>
                  </a:cubicBezTo>
                  <a:cubicBezTo>
                    <a:pt x="161" y="1963"/>
                    <a:pt x="183" y="1872"/>
                    <a:pt x="183" y="1758"/>
                  </a:cubicBezTo>
                  <a:cubicBezTo>
                    <a:pt x="206" y="1666"/>
                    <a:pt x="229" y="1575"/>
                    <a:pt x="275" y="1507"/>
                  </a:cubicBezTo>
                  <a:cubicBezTo>
                    <a:pt x="320" y="1415"/>
                    <a:pt x="389" y="1324"/>
                    <a:pt x="457" y="1233"/>
                  </a:cubicBezTo>
                  <a:cubicBezTo>
                    <a:pt x="571" y="1119"/>
                    <a:pt x="708" y="1004"/>
                    <a:pt x="868" y="890"/>
                  </a:cubicBezTo>
                  <a:cubicBezTo>
                    <a:pt x="1348" y="571"/>
                    <a:pt x="1895" y="388"/>
                    <a:pt x="2443" y="183"/>
                  </a:cubicBezTo>
                  <a:cubicBezTo>
                    <a:pt x="2489" y="160"/>
                    <a:pt x="2489" y="91"/>
                    <a:pt x="2466" y="69"/>
                  </a:cubicBezTo>
                  <a:cubicBezTo>
                    <a:pt x="2466" y="46"/>
                    <a:pt x="2443" y="23"/>
                    <a:pt x="2420" y="23"/>
                  </a:cubicBezTo>
                  <a:cubicBezTo>
                    <a:pt x="2420" y="23"/>
                    <a:pt x="2397" y="0"/>
                    <a:pt x="2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 name="Google Shape;9941;p58"/>
            <p:cNvSpPr/>
            <p:nvPr/>
          </p:nvSpPr>
          <p:spPr>
            <a:xfrm>
              <a:off x="5528066" y="3451228"/>
              <a:ext cx="119405" cy="182852"/>
            </a:xfrm>
            <a:custGeom>
              <a:avLst/>
              <a:gdLst/>
              <a:ahLst/>
              <a:cxnLst/>
              <a:rect l="l" t="t" r="r" b="b"/>
              <a:pathLst>
                <a:path w="2535" h="3882" extrusionOk="0">
                  <a:moveTo>
                    <a:pt x="1302" y="1"/>
                  </a:moveTo>
                  <a:cubicBezTo>
                    <a:pt x="1279" y="1"/>
                    <a:pt x="1279" y="1"/>
                    <a:pt x="1256" y="24"/>
                  </a:cubicBezTo>
                  <a:cubicBezTo>
                    <a:pt x="1210" y="46"/>
                    <a:pt x="1210" y="92"/>
                    <a:pt x="1233" y="138"/>
                  </a:cubicBezTo>
                  <a:cubicBezTo>
                    <a:pt x="1576" y="594"/>
                    <a:pt x="1941" y="1051"/>
                    <a:pt x="2192" y="1576"/>
                  </a:cubicBezTo>
                  <a:cubicBezTo>
                    <a:pt x="2260" y="1736"/>
                    <a:pt x="2329" y="1918"/>
                    <a:pt x="2352" y="2078"/>
                  </a:cubicBezTo>
                  <a:cubicBezTo>
                    <a:pt x="2375" y="2192"/>
                    <a:pt x="2375" y="2283"/>
                    <a:pt x="2375" y="2397"/>
                  </a:cubicBezTo>
                  <a:cubicBezTo>
                    <a:pt x="2352" y="2489"/>
                    <a:pt x="2329" y="2580"/>
                    <a:pt x="2306" y="2671"/>
                  </a:cubicBezTo>
                  <a:cubicBezTo>
                    <a:pt x="2260" y="2763"/>
                    <a:pt x="2215" y="2831"/>
                    <a:pt x="2169" y="2922"/>
                  </a:cubicBezTo>
                  <a:cubicBezTo>
                    <a:pt x="2101" y="3014"/>
                    <a:pt x="2009" y="3082"/>
                    <a:pt x="1941" y="3151"/>
                  </a:cubicBezTo>
                  <a:cubicBezTo>
                    <a:pt x="1804" y="3265"/>
                    <a:pt x="1644" y="3356"/>
                    <a:pt x="1484" y="3425"/>
                  </a:cubicBezTo>
                  <a:cubicBezTo>
                    <a:pt x="1233" y="3539"/>
                    <a:pt x="937" y="3630"/>
                    <a:pt x="663" y="3676"/>
                  </a:cubicBezTo>
                  <a:cubicBezTo>
                    <a:pt x="457" y="3699"/>
                    <a:pt x="252" y="3721"/>
                    <a:pt x="69" y="3721"/>
                  </a:cubicBezTo>
                  <a:cubicBezTo>
                    <a:pt x="46" y="3721"/>
                    <a:pt x="24" y="3721"/>
                    <a:pt x="1" y="3744"/>
                  </a:cubicBezTo>
                  <a:cubicBezTo>
                    <a:pt x="24" y="3767"/>
                    <a:pt x="46" y="3790"/>
                    <a:pt x="69" y="3813"/>
                  </a:cubicBezTo>
                  <a:cubicBezTo>
                    <a:pt x="92" y="3813"/>
                    <a:pt x="92" y="3813"/>
                    <a:pt x="115" y="3835"/>
                  </a:cubicBezTo>
                  <a:cubicBezTo>
                    <a:pt x="138" y="3858"/>
                    <a:pt x="161" y="3858"/>
                    <a:pt x="183" y="3881"/>
                  </a:cubicBezTo>
                  <a:cubicBezTo>
                    <a:pt x="320" y="3881"/>
                    <a:pt x="457" y="3881"/>
                    <a:pt x="594" y="3858"/>
                  </a:cubicBezTo>
                  <a:cubicBezTo>
                    <a:pt x="777" y="3835"/>
                    <a:pt x="959" y="3790"/>
                    <a:pt x="1119" y="3744"/>
                  </a:cubicBezTo>
                  <a:cubicBezTo>
                    <a:pt x="1302" y="3676"/>
                    <a:pt x="1484" y="3630"/>
                    <a:pt x="1644" y="3539"/>
                  </a:cubicBezTo>
                  <a:cubicBezTo>
                    <a:pt x="1804" y="3470"/>
                    <a:pt x="1941" y="3379"/>
                    <a:pt x="2078" y="3265"/>
                  </a:cubicBezTo>
                  <a:cubicBezTo>
                    <a:pt x="2192" y="3151"/>
                    <a:pt x="2306" y="3014"/>
                    <a:pt x="2397" y="2877"/>
                  </a:cubicBezTo>
                  <a:cubicBezTo>
                    <a:pt x="2466" y="2740"/>
                    <a:pt x="2512" y="2603"/>
                    <a:pt x="2534" y="2466"/>
                  </a:cubicBezTo>
                  <a:cubicBezTo>
                    <a:pt x="2534" y="2397"/>
                    <a:pt x="2534" y="2306"/>
                    <a:pt x="2534" y="2238"/>
                  </a:cubicBezTo>
                  <a:cubicBezTo>
                    <a:pt x="2534" y="2169"/>
                    <a:pt x="2534" y="2101"/>
                    <a:pt x="2512" y="2032"/>
                  </a:cubicBezTo>
                  <a:cubicBezTo>
                    <a:pt x="2489" y="1895"/>
                    <a:pt x="2443" y="1736"/>
                    <a:pt x="2397" y="1599"/>
                  </a:cubicBezTo>
                  <a:cubicBezTo>
                    <a:pt x="2146" y="1028"/>
                    <a:pt x="1735" y="549"/>
                    <a:pt x="1370" y="46"/>
                  </a:cubicBezTo>
                  <a:cubicBezTo>
                    <a:pt x="1370" y="24"/>
                    <a:pt x="1347" y="24"/>
                    <a:pt x="1347" y="24"/>
                  </a:cubicBezTo>
                  <a:cubicBezTo>
                    <a:pt x="1347" y="1"/>
                    <a:pt x="1325"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 name="Google Shape;9942;p58"/>
            <p:cNvSpPr/>
            <p:nvPr/>
          </p:nvSpPr>
          <p:spPr>
            <a:xfrm>
              <a:off x="5630236" y="3587783"/>
              <a:ext cx="47" cy="1130"/>
            </a:xfrm>
            <a:custGeom>
              <a:avLst/>
              <a:gdLst/>
              <a:ahLst/>
              <a:cxnLst/>
              <a:rect l="l" t="t" r="r" b="b"/>
              <a:pathLst>
                <a:path w="1" h="24" extrusionOk="0">
                  <a:moveTo>
                    <a:pt x="0" y="23"/>
                  </a:moveTo>
                  <a:cubicBezTo>
                    <a:pt x="0" y="1"/>
                    <a:pt x="0" y="1"/>
                    <a:pt x="0" y="1"/>
                  </a:cubicBezTo>
                  <a:cubicBezTo>
                    <a:pt x="0" y="1"/>
                    <a:pt x="0" y="1"/>
                    <a:pt x="0" y="23"/>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 name="Google Shape;9943;p58"/>
            <p:cNvSpPr/>
            <p:nvPr/>
          </p:nvSpPr>
          <p:spPr>
            <a:xfrm>
              <a:off x="5583979" y="3451228"/>
              <a:ext cx="7584" cy="6265"/>
            </a:xfrm>
            <a:custGeom>
              <a:avLst/>
              <a:gdLst/>
              <a:ahLst/>
              <a:cxnLst/>
              <a:rect l="l" t="t" r="r" b="b"/>
              <a:pathLst>
                <a:path w="161" h="133" extrusionOk="0">
                  <a:moveTo>
                    <a:pt x="1" y="1"/>
                  </a:moveTo>
                  <a:cubicBezTo>
                    <a:pt x="1" y="24"/>
                    <a:pt x="1" y="24"/>
                    <a:pt x="1" y="24"/>
                  </a:cubicBezTo>
                  <a:cubicBezTo>
                    <a:pt x="1" y="46"/>
                    <a:pt x="1" y="46"/>
                    <a:pt x="1" y="69"/>
                  </a:cubicBezTo>
                  <a:cubicBezTo>
                    <a:pt x="1" y="69"/>
                    <a:pt x="23" y="92"/>
                    <a:pt x="23" y="92"/>
                  </a:cubicBezTo>
                  <a:lnTo>
                    <a:pt x="46" y="92"/>
                  </a:lnTo>
                  <a:cubicBezTo>
                    <a:pt x="69" y="92"/>
                    <a:pt x="69" y="115"/>
                    <a:pt x="69" y="115"/>
                  </a:cubicBezTo>
                  <a:cubicBezTo>
                    <a:pt x="81" y="126"/>
                    <a:pt x="92" y="132"/>
                    <a:pt x="103" y="132"/>
                  </a:cubicBezTo>
                  <a:cubicBezTo>
                    <a:pt x="115" y="132"/>
                    <a:pt x="126" y="126"/>
                    <a:pt x="138" y="115"/>
                  </a:cubicBezTo>
                  <a:cubicBezTo>
                    <a:pt x="160" y="92"/>
                    <a:pt x="160" y="69"/>
                    <a:pt x="138" y="46"/>
                  </a:cubicBezTo>
                  <a:lnTo>
                    <a:pt x="115" y="46"/>
                  </a:lnTo>
                  <a:cubicBezTo>
                    <a:pt x="115" y="24"/>
                    <a:pt x="92" y="24"/>
                    <a:pt x="92" y="24"/>
                  </a:cubicBezTo>
                  <a:cubicBezTo>
                    <a:pt x="92" y="24"/>
                    <a:pt x="92" y="24"/>
                    <a:pt x="69"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 name="Google Shape;9944;p58"/>
            <p:cNvSpPr/>
            <p:nvPr/>
          </p:nvSpPr>
          <p:spPr>
            <a:xfrm>
              <a:off x="5582896" y="3451228"/>
              <a:ext cx="8667" cy="5417"/>
            </a:xfrm>
            <a:custGeom>
              <a:avLst/>
              <a:gdLst/>
              <a:ahLst/>
              <a:cxnLst/>
              <a:rect l="l" t="t" r="r" b="b"/>
              <a:pathLst>
                <a:path w="184" h="115" extrusionOk="0">
                  <a:moveTo>
                    <a:pt x="46" y="1"/>
                  </a:moveTo>
                  <a:cubicBezTo>
                    <a:pt x="46" y="1"/>
                    <a:pt x="24" y="1"/>
                    <a:pt x="24" y="24"/>
                  </a:cubicBezTo>
                  <a:cubicBezTo>
                    <a:pt x="1" y="46"/>
                    <a:pt x="24" y="69"/>
                    <a:pt x="46" y="69"/>
                  </a:cubicBezTo>
                  <a:lnTo>
                    <a:pt x="69" y="69"/>
                  </a:lnTo>
                  <a:cubicBezTo>
                    <a:pt x="92" y="92"/>
                    <a:pt x="92" y="92"/>
                    <a:pt x="92" y="92"/>
                  </a:cubicBezTo>
                  <a:cubicBezTo>
                    <a:pt x="92" y="92"/>
                    <a:pt x="115" y="92"/>
                    <a:pt x="115" y="115"/>
                  </a:cubicBezTo>
                  <a:cubicBezTo>
                    <a:pt x="138" y="115"/>
                    <a:pt x="161" y="115"/>
                    <a:pt x="161" y="92"/>
                  </a:cubicBezTo>
                  <a:cubicBezTo>
                    <a:pt x="183" y="92"/>
                    <a:pt x="183" y="69"/>
                    <a:pt x="161" y="46"/>
                  </a:cubicBezTo>
                  <a:cubicBezTo>
                    <a:pt x="161" y="46"/>
                    <a:pt x="161" y="24"/>
                    <a:pt x="161" y="24"/>
                  </a:cubicBezTo>
                  <a:cubicBezTo>
                    <a:pt x="138" y="24"/>
                    <a:pt x="138"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 name="Google Shape;9945;p58"/>
            <p:cNvSpPr/>
            <p:nvPr/>
          </p:nvSpPr>
          <p:spPr>
            <a:xfrm>
              <a:off x="5583979" y="3450145"/>
              <a:ext cx="7584" cy="5464"/>
            </a:xfrm>
            <a:custGeom>
              <a:avLst/>
              <a:gdLst/>
              <a:ahLst/>
              <a:cxnLst/>
              <a:rect l="l" t="t" r="r" b="b"/>
              <a:pathLst>
                <a:path w="161" h="116" extrusionOk="0">
                  <a:moveTo>
                    <a:pt x="46" y="1"/>
                  </a:moveTo>
                  <a:cubicBezTo>
                    <a:pt x="23" y="1"/>
                    <a:pt x="1" y="24"/>
                    <a:pt x="1" y="47"/>
                  </a:cubicBezTo>
                  <a:cubicBezTo>
                    <a:pt x="1" y="69"/>
                    <a:pt x="23" y="92"/>
                    <a:pt x="46" y="92"/>
                  </a:cubicBezTo>
                  <a:lnTo>
                    <a:pt x="69" y="92"/>
                  </a:lnTo>
                  <a:cubicBezTo>
                    <a:pt x="69" y="115"/>
                    <a:pt x="92" y="115"/>
                    <a:pt x="92" y="115"/>
                  </a:cubicBezTo>
                  <a:lnTo>
                    <a:pt x="138" y="115"/>
                  </a:lnTo>
                  <a:cubicBezTo>
                    <a:pt x="138" y="115"/>
                    <a:pt x="160" y="115"/>
                    <a:pt x="160" y="92"/>
                  </a:cubicBezTo>
                  <a:cubicBezTo>
                    <a:pt x="160" y="92"/>
                    <a:pt x="160" y="69"/>
                    <a:pt x="160" y="69"/>
                  </a:cubicBezTo>
                  <a:cubicBezTo>
                    <a:pt x="160" y="47"/>
                    <a:pt x="138" y="47"/>
                    <a:pt x="138" y="47"/>
                  </a:cubicBezTo>
                  <a:cubicBezTo>
                    <a:pt x="115" y="24"/>
                    <a:pt x="115" y="24"/>
                    <a:pt x="92" y="24"/>
                  </a:cubicBezTo>
                  <a:cubicBezTo>
                    <a:pt x="69" y="24"/>
                    <a:pt x="69" y="1"/>
                    <a:pt x="46"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 name="Google Shape;9946;p58"/>
            <p:cNvSpPr/>
            <p:nvPr/>
          </p:nvSpPr>
          <p:spPr>
            <a:xfrm>
              <a:off x="5583979" y="3450145"/>
              <a:ext cx="7584" cy="4804"/>
            </a:xfrm>
            <a:custGeom>
              <a:avLst/>
              <a:gdLst/>
              <a:ahLst/>
              <a:cxnLst/>
              <a:rect l="l" t="t" r="r" b="b"/>
              <a:pathLst>
                <a:path w="161" h="102" extrusionOk="0">
                  <a:moveTo>
                    <a:pt x="23" y="1"/>
                  </a:moveTo>
                  <a:cubicBezTo>
                    <a:pt x="23" y="24"/>
                    <a:pt x="1" y="24"/>
                    <a:pt x="1" y="47"/>
                  </a:cubicBezTo>
                  <a:cubicBezTo>
                    <a:pt x="1" y="69"/>
                    <a:pt x="23" y="92"/>
                    <a:pt x="46" y="92"/>
                  </a:cubicBezTo>
                  <a:lnTo>
                    <a:pt x="92" y="92"/>
                  </a:lnTo>
                  <a:cubicBezTo>
                    <a:pt x="99" y="99"/>
                    <a:pt x="105" y="102"/>
                    <a:pt x="112" y="102"/>
                  </a:cubicBezTo>
                  <a:cubicBezTo>
                    <a:pt x="128" y="102"/>
                    <a:pt x="144" y="86"/>
                    <a:pt x="160" y="69"/>
                  </a:cubicBezTo>
                  <a:cubicBezTo>
                    <a:pt x="160" y="69"/>
                    <a:pt x="160" y="24"/>
                    <a:pt x="138" y="24"/>
                  </a:cubicBezTo>
                  <a:cubicBezTo>
                    <a:pt x="138" y="24"/>
                    <a:pt x="115" y="24"/>
                    <a:pt x="115" y="1"/>
                  </a:cubicBezTo>
                  <a:close/>
                </a:path>
              </a:pathLst>
            </a:custGeom>
            <a:solidFill>
              <a:srgbClr val="BB6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 name="Google Shape;9947;p58"/>
            <p:cNvSpPr/>
            <p:nvPr/>
          </p:nvSpPr>
          <p:spPr>
            <a:xfrm>
              <a:off x="5583979" y="3450145"/>
              <a:ext cx="7584" cy="4804"/>
            </a:xfrm>
            <a:custGeom>
              <a:avLst/>
              <a:gdLst/>
              <a:ahLst/>
              <a:cxnLst/>
              <a:rect l="l" t="t" r="r" b="b"/>
              <a:pathLst>
                <a:path w="161" h="102" extrusionOk="0">
                  <a:moveTo>
                    <a:pt x="46" y="1"/>
                  </a:moveTo>
                  <a:cubicBezTo>
                    <a:pt x="23" y="1"/>
                    <a:pt x="1" y="1"/>
                    <a:pt x="1" y="24"/>
                  </a:cubicBezTo>
                  <a:cubicBezTo>
                    <a:pt x="1" y="47"/>
                    <a:pt x="23" y="69"/>
                    <a:pt x="46" y="92"/>
                  </a:cubicBezTo>
                  <a:lnTo>
                    <a:pt x="92" y="92"/>
                  </a:lnTo>
                  <a:cubicBezTo>
                    <a:pt x="99" y="99"/>
                    <a:pt x="105" y="102"/>
                    <a:pt x="112" y="102"/>
                  </a:cubicBezTo>
                  <a:cubicBezTo>
                    <a:pt x="128" y="102"/>
                    <a:pt x="144" y="86"/>
                    <a:pt x="160" y="69"/>
                  </a:cubicBezTo>
                  <a:cubicBezTo>
                    <a:pt x="160" y="69"/>
                    <a:pt x="160" y="47"/>
                    <a:pt x="160" y="47"/>
                  </a:cubicBezTo>
                  <a:cubicBezTo>
                    <a:pt x="138" y="47"/>
                    <a:pt x="138" y="24"/>
                    <a:pt x="138" y="24"/>
                  </a:cubicBezTo>
                  <a:cubicBezTo>
                    <a:pt x="115" y="24"/>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 name="Google Shape;9948;p58"/>
            <p:cNvSpPr/>
            <p:nvPr/>
          </p:nvSpPr>
          <p:spPr>
            <a:xfrm>
              <a:off x="5200170" y="2756680"/>
              <a:ext cx="62364" cy="233817"/>
            </a:xfrm>
            <a:custGeom>
              <a:avLst/>
              <a:gdLst/>
              <a:ahLst/>
              <a:cxnLst/>
              <a:rect l="l" t="t" r="r" b="b"/>
              <a:pathLst>
                <a:path w="1324" h="4964" extrusionOk="0">
                  <a:moveTo>
                    <a:pt x="91" y="1"/>
                  </a:moveTo>
                  <a:cubicBezTo>
                    <a:pt x="46" y="1"/>
                    <a:pt x="23" y="24"/>
                    <a:pt x="0" y="69"/>
                  </a:cubicBezTo>
                  <a:cubicBezTo>
                    <a:pt x="0" y="115"/>
                    <a:pt x="23" y="138"/>
                    <a:pt x="68" y="160"/>
                  </a:cubicBezTo>
                  <a:cubicBezTo>
                    <a:pt x="68" y="160"/>
                    <a:pt x="91" y="160"/>
                    <a:pt x="91" y="183"/>
                  </a:cubicBezTo>
                  <a:cubicBezTo>
                    <a:pt x="114" y="183"/>
                    <a:pt x="137" y="183"/>
                    <a:pt x="160" y="206"/>
                  </a:cubicBezTo>
                  <a:cubicBezTo>
                    <a:pt x="183" y="229"/>
                    <a:pt x="183" y="229"/>
                    <a:pt x="205" y="252"/>
                  </a:cubicBezTo>
                  <a:cubicBezTo>
                    <a:pt x="228" y="275"/>
                    <a:pt x="251" y="320"/>
                    <a:pt x="251" y="343"/>
                  </a:cubicBezTo>
                  <a:cubicBezTo>
                    <a:pt x="297" y="434"/>
                    <a:pt x="320" y="503"/>
                    <a:pt x="320" y="594"/>
                  </a:cubicBezTo>
                  <a:cubicBezTo>
                    <a:pt x="342" y="822"/>
                    <a:pt x="320" y="1051"/>
                    <a:pt x="297" y="1256"/>
                  </a:cubicBezTo>
                  <a:cubicBezTo>
                    <a:pt x="228" y="1735"/>
                    <a:pt x="114" y="2215"/>
                    <a:pt x="46" y="2717"/>
                  </a:cubicBezTo>
                  <a:cubicBezTo>
                    <a:pt x="23" y="2854"/>
                    <a:pt x="23" y="2991"/>
                    <a:pt x="23" y="3128"/>
                  </a:cubicBezTo>
                  <a:cubicBezTo>
                    <a:pt x="23" y="3265"/>
                    <a:pt x="46" y="3402"/>
                    <a:pt x="68" y="3539"/>
                  </a:cubicBezTo>
                  <a:cubicBezTo>
                    <a:pt x="68" y="3676"/>
                    <a:pt x="114" y="3813"/>
                    <a:pt x="160" y="3949"/>
                  </a:cubicBezTo>
                  <a:cubicBezTo>
                    <a:pt x="205" y="4064"/>
                    <a:pt x="274" y="4201"/>
                    <a:pt x="342" y="4292"/>
                  </a:cubicBezTo>
                  <a:cubicBezTo>
                    <a:pt x="342" y="4315"/>
                    <a:pt x="365" y="4315"/>
                    <a:pt x="365" y="4315"/>
                  </a:cubicBezTo>
                  <a:cubicBezTo>
                    <a:pt x="388" y="4338"/>
                    <a:pt x="411" y="4338"/>
                    <a:pt x="434" y="4338"/>
                  </a:cubicBezTo>
                  <a:cubicBezTo>
                    <a:pt x="457" y="4315"/>
                    <a:pt x="502" y="4292"/>
                    <a:pt x="502" y="4246"/>
                  </a:cubicBezTo>
                  <a:cubicBezTo>
                    <a:pt x="479" y="4178"/>
                    <a:pt x="457" y="4086"/>
                    <a:pt x="457" y="3995"/>
                  </a:cubicBezTo>
                  <a:cubicBezTo>
                    <a:pt x="434" y="3949"/>
                    <a:pt x="434" y="3881"/>
                    <a:pt x="434" y="3813"/>
                  </a:cubicBezTo>
                  <a:cubicBezTo>
                    <a:pt x="457" y="3813"/>
                    <a:pt x="457" y="3790"/>
                    <a:pt x="457" y="3767"/>
                  </a:cubicBezTo>
                  <a:cubicBezTo>
                    <a:pt x="457" y="3767"/>
                    <a:pt x="457" y="3767"/>
                    <a:pt x="479" y="3744"/>
                  </a:cubicBezTo>
                  <a:cubicBezTo>
                    <a:pt x="479" y="3744"/>
                    <a:pt x="479" y="3744"/>
                    <a:pt x="502" y="3721"/>
                  </a:cubicBezTo>
                  <a:lnTo>
                    <a:pt x="571" y="3721"/>
                  </a:lnTo>
                  <a:cubicBezTo>
                    <a:pt x="571" y="3744"/>
                    <a:pt x="593" y="3744"/>
                    <a:pt x="593" y="3744"/>
                  </a:cubicBezTo>
                  <a:cubicBezTo>
                    <a:pt x="616" y="3767"/>
                    <a:pt x="639" y="3767"/>
                    <a:pt x="639" y="3790"/>
                  </a:cubicBezTo>
                  <a:cubicBezTo>
                    <a:pt x="685" y="3835"/>
                    <a:pt x="708" y="3904"/>
                    <a:pt x="730" y="3949"/>
                  </a:cubicBezTo>
                  <a:cubicBezTo>
                    <a:pt x="776" y="4018"/>
                    <a:pt x="799" y="4086"/>
                    <a:pt x="822" y="4155"/>
                  </a:cubicBezTo>
                  <a:cubicBezTo>
                    <a:pt x="936" y="4406"/>
                    <a:pt x="1004" y="4680"/>
                    <a:pt x="1164" y="4931"/>
                  </a:cubicBezTo>
                  <a:cubicBezTo>
                    <a:pt x="1180" y="4947"/>
                    <a:pt x="1208" y="4963"/>
                    <a:pt x="1239" y="4963"/>
                  </a:cubicBezTo>
                  <a:cubicBezTo>
                    <a:pt x="1251" y="4963"/>
                    <a:pt x="1265" y="4960"/>
                    <a:pt x="1278" y="4954"/>
                  </a:cubicBezTo>
                  <a:cubicBezTo>
                    <a:pt x="1301" y="4931"/>
                    <a:pt x="1324" y="4885"/>
                    <a:pt x="1301" y="4840"/>
                  </a:cubicBezTo>
                  <a:cubicBezTo>
                    <a:pt x="1255" y="4771"/>
                    <a:pt x="1210" y="4680"/>
                    <a:pt x="1164" y="4589"/>
                  </a:cubicBezTo>
                  <a:cubicBezTo>
                    <a:pt x="1118" y="4474"/>
                    <a:pt x="1073" y="4360"/>
                    <a:pt x="1027" y="4246"/>
                  </a:cubicBezTo>
                  <a:cubicBezTo>
                    <a:pt x="1004" y="4155"/>
                    <a:pt x="959" y="4041"/>
                    <a:pt x="913" y="3949"/>
                  </a:cubicBezTo>
                  <a:cubicBezTo>
                    <a:pt x="867" y="3881"/>
                    <a:pt x="845" y="3790"/>
                    <a:pt x="799" y="3721"/>
                  </a:cubicBezTo>
                  <a:cubicBezTo>
                    <a:pt x="753" y="3676"/>
                    <a:pt x="685" y="3607"/>
                    <a:pt x="616" y="3584"/>
                  </a:cubicBezTo>
                  <a:cubicBezTo>
                    <a:pt x="588" y="3575"/>
                    <a:pt x="556" y="3569"/>
                    <a:pt x="523" y="3569"/>
                  </a:cubicBezTo>
                  <a:cubicBezTo>
                    <a:pt x="476" y="3569"/>
                    <a:pt x="428" y="3580"/>
                    <a:pt x="388" y="3607"/>
                  </a:cubicBezTo>
                  <a:cubicBezTo>
                    <a:pt x="342" y="3653"/>
                    <a:pt x="297" y="3721"/>
                    <a:pt x="297" y="3790"/>
                  </a:cubicBezTo>
                  <a:cubicBezTo>
                    <a:pt x="297" y="3790"/>
                    <a:pt x="297" y="3813"/>
                    <a:pt x="274" y="3813"/>
                  </a:cubicBezTo>
                  <a:cubicBezTo>
                    <a:pt x="251" y="3698"/>
                    <a:pt x="228" y="3584"/>
                    <a:pt x="205" y="3470"/>
                  </a:cubicBezTo>
                  <a:cubicBezTo>
                    <a:pt x="160" y="3173"/>
                    <a:pt x="183" y="2877"/>
                    <a:pt x="228" y="2603"/>
                  </a:cubicBezTo>
                  <a:cubicBezTo>
                    <a:pt x="228" y="2603"/>
                    <a:pt x="228" y="2603"/>
                    <a:pt x="228" y="2626"/>
                  </a:cubicBezTo>
                  <a:cubicBezTo>
                    <a:pt x="297" y="2078"/>
                    <a:pt x="457" y="1530"/>
                    <a:pt x="479" y="982"/>
                  </a:cubicBezTo>
                  <a:cubicBezTo>
                    <a:pt x="502" y="777"/>
                    <a:pt x="502" y="571"/>
                    <a:pt x="434" y="389"/>
                  </a:cubicBezTo>
                  <a:cubicBezTo>
                    <a:pt x="411" y="297"/>
                    <a:pt x="388" y="206"/>
                    <a:pt x="320" y="138"/>
                  </a:cubicBezTo>
                  <a:cubicBezTo>
                    <a:pt x="274" y="69"/>
                    <a:pt x="183" y="24"/>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 name="Google Shape;9949;p58"/>
            <p:cNvSpPr/>
            <p:nvPr/>
          </p:nvSpPr>
          <p:spPr>
            <a:xfrm>
              <a:off x="6129122" y="3081368"/>
              <a:ext cx="168815" cy="191896"/>
            </a:xfrm>
            <a:custGeom>
              <a:avLst/>
              <a:gdLst/>
              <a:ahLst/>
              <a:cxnLst/>
              <a:rect l="l" t="t" r="r" b="b"/>
              <a:pathLst>
                <a:path w="3584" h="4074" extrusionOk="0">
                  <a:moveTo>
                    <a:pt x="3492" y="1"/>
                  </a:moveTo>
                  <a:cubicBezTo>
                    <a:pt x="3378" y="24"/>
                    <a:pt x="3287" y="47"/>
                    <a:pt x="3173" y="92"/>
                  </a:cubicBezTo>
                  <a:cubicBezTo>
                    <a:pt x="3081" y="138"/>
                    <a:pt x="2990" y="206"/>
                    <a:pt x="2899" y="275"/>
                  </a:cubicBezTo>
                  <a:cubicBezTo>
                    <a:pt x="2808" y="343"/>
                    <a:pt x="2739" y="435"/>
                    <a:pt x="2671" y="526"/>
                  </a:cubicBezTo>
                  <a:cubicBezTo>
                    <a:pt x="2602" y="617"/>
                    <a:pt x="2557" y="709"/>
                    <a:pt x="2488" y="823"/>
                  </a:cubicBezTo>
                  <a:cubicBezTo>
                    <a:pt x="2374" y="1005"/>
                    <a:pt x="2283" y="1211"/>
                    <a:pt x="2191" y="1416"/>
                  </a:cubicBezTo>
                  <a:cubicBezTo>
                    <a:pt x="2123" y="1507"/>
                    <a:pt x="2077" y="1622"/>
                    <a:pt x="2009" y="1736"/>
                  </a:cubicBezTo>
                  <a:cubicBezTo>
                    <a:pt x="1917" y="1850"/>
                    <a:pt x="1849" y="1987"/>
                    <a:pt x="1758" y="2101"/>
                  </a:cubicBezTo>
                  <a:cubicBezTo>
                    <a:pt x="1507" y="2398"/>
                    <a:pt x="1255" y="2649"/>
                    <a:pt x="959" y="2923"/>
                  </a:cubicBezTo>
                  <a:cubicBezTo>
                    <a:pt x="959" y="2923"/>
                    <a:pt x="936" y="2945"/>
                    <a:pt x="913" y="2968"/>
                  </a:cubicBezTo>
                  <a:cubicBezTo>
                    <a:pt x="890" y="2991"/>
                    <a:pt x="890" y="3037"/>
                    <a:pt x="913" y="3082"/>
                  </a:cubicBezTo>
                  <a:cubicBezTo>
                    <a:pt x="936" y="3094"/>
                    <a:pt x="959" y="3099"/>
                    <a:pt x="979" y="3099"/>
                  </a:cubicBezTo>
                  <a:cubicBezTo>
                    <a:pt x="999" y="3099"/>
                    <a:pt x="1016" y="3094"/>
                    <a:pt x="1027" y="3082"/>
                  </a:cubicBezTo>
                  <a:lnTo>
                    <a:pt x="1073" y="3037"/>
                  </a:lnTo>
                  <a:cubicBezTo>
                    <a:pt x="1073" y="3037"/>
                    <a:pt x="1096" y="3014"/>
                    <a:pt x="1119" y="3014"/>
                  </a:cubicBezTo>
                  <a:cubicBezTo>
                    <a:pt x="1164" y="2968"/>
                    <a:pt x="1187" y="2945"/>
                    <a:pt x="1233" y="2923"/>
                  </a:cubicBezTo>
                  <a:cubicBezTo>
                    <a:pt x="1278" y="2923"/>
                    <a:pt x="1301" y="2900"/>
                    <a:pt x="1347" y="2900"/>
                  </a:cubicBezTo>
                  <a:lnTo>
                    <a:pt x="1415" y="2900"/>
                  </a:lnTo>
                  <a:cubicBezTo>
                    <a:pt x="1415" y="2900"/>
                    <a:pt x="1438" y="2923"/>
                    <a:pt x="1438" y="2923"/>
                  </a:cubicBezTo>
                  <a:lnTo>
                    <a:pt x="1484" y="2923"/>
                  </a:lnTo>
                  <a:cubicBezTo>
                    <a:pt x="1484" y="2945"/>
                    <a:pt x="1484" y="2945"/>
                    <a:pt x="1484" y="2945"/>
                  </a:cubicBezTo>
                  <a:cubicBezTo>
                    <a:pt x="1507" y="2968"/>
                    <a:pt x="1507" y="2968"/>
                    <a:pt x="1507" y="2991"/>
                  </a:cubicBezTo>
                  <a:cubicBezTo>
                    <a:pt x="1507" y="2991"/>
                    <a:pt x="1529" y="3014"/>
                    <a:pt x="1529" y="3037"/>
                  </a:cubicBezTo>
                  <a:cubicBezTo>
                    <a:pt x="1529" y="3060"/>
                    <a:pt x="1529" y="3082"/>
                    <a:pt x="1529" y="3105"/>
                  </a:cubicBezTo>
                  <a:cubicBezTo>
                    <a:pt x="1507" y="3151"/>
                    <a:pt x="1507" y="3196"/>
                    <a:pt x="1484" y="3242"/>
                  </a:cubicBezTo>
                  <a:cubicBezTo>
                    <a:pt x="1461" y="3265"/>
                    <a:pt x="1438" y="3311"/>
                    <a:pt x="1415" y="3356"/>
                  </a:cubicBezTo>
                  <a:cubicBezTo>
                    <a:pt x="1347" y="3425"/>
                    <a:pt x="1278" y="3493"/>
                    <a:pt x="1210" y="3539"/>
                  </a:cubicBezTo>
                  <a:cubicBezTo>
                    <a:pt x="1073" y="3630"/>
                    <a:pt x="913" y="3721"/>
                    <a:pt x="753" y="3790"/>
                  </a:cubicBezTo>
                  <a:lnTo>
                    <a:pt x="776" y="3790"/>
                  </a:lnTo>
                  <a:cubicBezTo>
                    <a:pt x="594" y="3836"/>
                    <a:pt x="434" y="3881"/>
                    <a:pt x="251" y="3904"/>
                  </a:cubicBezTo>
                  <a:lnTo>
                    <a:pt x="69" y="3904"/>
                  </a:lnTo>
                  <a:cubicBezTo>
                    <a:pt x="23" y="3904"/>
                    <a:pt x="0" y="3950"/>
                    <a:pt x="0" y="3995"/>
                  </a:cubicBezTo>
                  <a:cubicBezTo>
                    <a:pt x="0" y="4041"/>
                    <a:pt x="23" y="4064"/>
                    <a:pt x="69" y="4064"/>
                  </a:cubicBezTo>
                  <a:cubicBezTo>
                    <a:pt x="102" y="4071"/>
                    <a:pt x="135" y="4073"/>
                    <a:pt x="169" y="4073"/>
                  </a:cubicBezTo>
                  <a:cubicBezTo>
                    <a:pt x="250" y="4073"/>
                    <a:pt x="330" y="4057"/>
                    <a:pt x="411" y="4041"/>
                  </a:cubicBezTo>
                  <a:cubicBezTo>
                    <a:pt x="548" y="4018"/>
                    <a:pt x="685" y="3973"/>
                    <a:pt x="822" y="3927"/>
                  </a:cubicBezTo>
                  <a:cubicBezTo>
                    <a:pt x="959" y="3881"/>
                    <a:pt x="1096" y="3813"/>
                    <a:pt x="1210" y="3721"/>
                  </a:cubicBezTo>
                  <a:cubicBezTo>
                    <a:pt x="1324" y="3653"/>
                    <a:pt x="1438" y="3584"/>
                    <a:pt x="1507" y="3470"/>
                  </a:cubicBezTo>
                  <a:cubicBezTo>
                    <a:pt x="1598" y="3379"/>
                    <a:pt x="1643" y="3265"/>
                    <a:pt x="1666" y="3128"/>
                  </a:cubicBezTo>
                  <a:cubicBezTo>
                    <a:pt x="1689" y="3082"/>
                    <a:pt x="1689" y="3014"/>
                    <a:pt x="1666" y="2968"/>
                  </a:cubicBezTo>
                  <a:cubicBezTo>
                    <a:pt x="1666" y="2900"/>
                    <a:pt x="1621" y="2854"/>
                    <a:pt x="1598" y="2831"/>
                  </a:cubicBezTo>
                  <a:cubicBezTo>
                    <a:pt x="1552" y="2786"/>
                    <a:pt x="1507" y="2763"/>
                    <a:pt x="1461" y="2763"/>
                  </a:cubicBezTo>
                  <a:cubicBezTo>
                    <a:pt x="1438" y="2740"/>
                    <a:pt x="1415" y="2740"/>
                    <a:pt x="1370" y="2740"/>
                  </a:cubicBezTo>
                  <a:cubicBezTo>
                    <a:pt x="1461" y="2649"/>
                    <a:pt x="1552" y="2557"/>
                    <a:pt x="1643" y="2466"/>
                  </a:cubicBezTo>
                  <a:cubicBezTo>
                    <a:pt x="1849" y="2261"/>
                    <a:pt x="2009" y="2010"/>
                    <a:pt x="2168" y="1758"/>
                  </a:cubicBezTo>
                  <a:cubicBezTo>
                    <a:pt x="2283" y="1576"/>
                    <a:pt x="2374" y="1370"/>
                    <a:pt x="2488" y="1165"/>
                  </a:cubicBezTo>
                  <a:cubicBezTo>
                    <a:pt x="2579" y="960"/>
                    <a:pt x="2693" y="777"/>
                    <a:pt x="2808" y="594"/>
                  </a:cubicBezTo>
                  <a:cubicBezTo>
                    <a:pt x="2899" y="503"/>
                    <a:pt x="2990" y="412"/>
                    <a:pt x="3081" y="343"/>
                  </a:cubicBezTo>
                  <a:cubicBezTo>
                    <a:pt x="3150" y="298"/>
                    <a:pt x="3241" y="229"/>
                    <a:pt x="3333" y="206"/>
                  </a:cubicBezTo>
                  <a:cubicBezTo>
                    <a:pt x="3378" y="184"/>
                    <a:pt x="3447" y="161"/>
                    <a:pt x="3515" y="161"/>
                  </a:cubicBezTo>
                  <a:cubicBezTo>
                    <a:pt x="3561" y="138"/>
                    <a:pt x="3584" y="92"/>
                    <a:pt x="3584" y="47"/>
                  </a:cubicBezTo>
                  <a:cubicBezTo>
                    <a:pt x="3584" y="24"/>
                    <a:pt x="3538" y="1"/>
                    <a:pt x="3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 name="Google Shape;9950;p58"/>
            <p:cNvSpPr/>
            <p:nvPr/>
          </p:nvSpPr>
          <p:spPr>
            <a:xfrm>
              <a:off x="5066817" y="3074915"/>
              <a:ext cx="482801" cy="479032"/>
            </a:xfrm>
            <a:custGeom>
              <a:avLst/>
              <a:gdLst/>
              <a:ahLst/>
              <a:cxnLst/>
              <a:rect l="l" t="t" r="r" b="b"/>
              <a:pathLst>
                <a:path w="10250" h="10170" extrusionOk="0">
                  <a:moveTo>
                    <a:pt x="5114" y="480"/>
                  </a:moveTo>
                  <a:cubicBezTo>
                    <a:pt x="5319" y="480"/>
                    <a:pt x="5547" y="480"/>
                    <a:pt x="5753" y="526"/>
                  </a:cubicBezTo>
                  <a:lnTo>
                    <a:pt x="5798" y="526"/>
                  </a:lnTo>
                  <a:cubicBezTo>
                    <a:pt x="6186" y="594"/>
                    <a:pt x="6552" y="686"/>
                    <a:pt x="6917" y="823"/>
                  </a:cubicBezTo>
                  <a:cubicBezTo>
                    <a:pt x="7282" y="982"/>
                    <a:pt x="7624" y="1188"/>
                    <a:pt x="7921" y="1416"/>
                  </a:cubicBezTo>
                  <a:cubicBezTo>
                    <a:pt x="8241" y="1667"/>
                    <a:pt x="8515" y="1964"/>
                    <a:pt x="8766" y="2261"/>
                  </a:cubicBezTo>
                  <a:cubicBezTo>
                    <a:pt x="9017" y="2580"/>
                    <a:pt x="9199" y="2923"/>
                    <a:pt x="9359" y="3288"/>
                  </a:cubicBezTo>
                  <a:cubicBezTo>
                    <a:pt x="9519" y="3653"/>
                    <a:pt x="9633" y="4041"/>
                    <a:pt x="9679" y="4452"/>
                  </a:cubicBezTo>
                  <a:cubicBezTo>
                    <a:pt x="9747" y="4863"/>
                    <a:pt x="9747" y="5296"/>
                    <a:pt x="9679" y="5707"/>
                  </a:cubicBezTo>
                  <a:cubicBezTo>
                    <a:pt x="9633" y="6118"/>
                    <a:pt x="9519" y="6506"/>
                    <a:pt x="9359" y="6871"/>
                  </a:cubicBezTo>
                  <a:cubicBezTo>
                    <a:pt x="9199" y="7237"/>
                    <a:pt x="9017" y="7579"/>
                    <a:pt x="8766" y="7899"/>
                  </a:cubicBezTo>
                  <a:cubicBezTo>
                    <a:pt x="8537" y="8218"/>
                    <a:pt x="8241" y="8492"/>
                    <a:pt x="7944" y="8743"/>
                  </a:cubicBezTo>
                  <a:cubicBezTo>
                    <a:pt x="7624" y="8971"/>
                    <a:pt x="7259" y="9177"/>
                    <a:pt x="6894" y="9337"/>
                  </a:cubicBezTo>
                  <a:cubicBezTo>
                    <a:pt x="6529" y="9496"/>
                    <a:pt x="6141" y="9588"/>
                    <a:pt x="5730" y="9656"/>
                  </a:cubicBezTo>
                  <a:cubicBezTo>
                    <a:pt x="5524" y="9679"/>
                    <a:pt x="5319" y="9690"/>
                    <a:pt x="5114" y="9690"/>
                  </a:cubicBezTo>
                  <a:cubicBezTo>
                    <a:pt x="4908" y="9690"/>
                    <a:pt x="4703" y="9679"/>
                    <a:pt x="4497" y="9656"/>
                  </a:cubicBezTo>
                  <a:cubicBezTo>
                    <a:pt x="4109" y="9588"/>
                    <a:pt x="3721" y="9496"/>
                    <a:pt x="3356" y="9337"/>
                  </a:cubicBezTo>
                  <a:cubicBezTo>
                    <a:pt x="3014" y="9200"/>
                    <a:pt x="2694" y="9017"/>
                    <a:pt x="2397" y="8789"/>
                  </a:cubicBezTo>
                  <a:cubicBezTo>
                    <a:pt x="2374" y="8766"/>
                    <a:pt x="2329" y="8743"/>
                    <a:pt x="2306" y="8743"/>
                  </a:cubicBezTo>
                  <a:cubicBezTo>
                    <a:pt x="2101" y="8583"/>
                    <a:pt x="1918" y="8401"/>
                    <a:pt x="1758" y="8218"/>
                  </a:cubicBezTo>
                  <a:cubicBezTo>
                    <a:pt x="1644" y="8127"/>
                    <a:pt x="1553" y="8013"/>
                    <a:pt x="1461" y="7899"/>
                  </a:cubicBezTo>
                  <a:cubicBezTo>
                    <a:pt x="1347" y="7739"/>
                    <a:pt x="1256" y="7579"/>
                    <a:pt x="1165" y="7419"/>
                  </a:cubicBezTo>
                  <a:cubicBezTo>
                    <a:pt x="1142" y="7419"/>
                    <a:pt x="1142" y="7396"/>
                    <a:pt x="1142" y="7396"/>
                  </a:cubicBezTo>
                  <a:cubicBezTo>
                    <a:pt x="1142" y="7396"/>
                    <a:pt x="1142" y="7396"/>
                    <a:pt x="1142" y="7374"/>
                  </a:cubicBezTo>
                  <a:lnTo>
                    <a:pt x="1119" y="7374"/>
                  </a:lnTo>
                  <a:cubicBezTo>
                    <a:pt x="1119" y="7351"/>
                    <a:pt x="1119" y="7351"/>
                    <a:pt x="1096" y="7328"/>
                  </a:cubicBezTo>
                  <a:cubicBezTo>
                    <a:pt x="1096" y="7328"/>
                    <a:pt x="1096" y="7305"/>
                    <a:pt x="1096" y="7305"/>
                  </a:cubicBezTo>
                  <a:cubicBezTo>
                    <a:pt x="1005" y="7168"/>
                    <a:pt x="937" y="7008"/>
                    <a:pt x="868" y="6871"/>
                  </a:cubicBezTo>
                  <a:cubicBezTo>
                    <a:pt x="822" y="6734"/>
                    <a:pt x="777" y="6597"/>
                    <a:pt x="731" y="6483"/>
                  </a:cubicBezTo>
                  <a:cubicBezTo>
                    <a:pt x="731" y="6461"/>
                    <a:pt x="731" y="6461"/>
                    <a:pt x="731" y="6438"/>
                  </a:cubicBezTo>
                  <a:lnTo>
                    <a:pt x="708" y="6438"/>
                  </a:lnTo>
                  <a:cubicBezTo>
                    <a:pt x="708" y="6415"/>
                    <a:pt x="708" y="6415"/>
                    <a:pt x="708" y="6415"/>
                  </a:cubicBezTo>
                  <a:cubicBezTo>
                    <a:pt x="708" y="6392"/>
                    <a:pt x="708" y="6392"/>
                    <a:pt x="708" y="6392"/>
                  </a:cubicBezTo>
                  <a:cubicBezTo>
                    <a:pt x="708" y="6392"/>
                    <a:pt x="708" y="6369"/>
                    <a:pt x="708" y="6369"/>
                  </a:cubicBezTo>
                  <a:cubicBezTo>
                    <a:pt x="640" y="6141"/>
                    <a:pt x="594" y="5913"/>
                    <a:pt x="548" y="5684"/>
                  </a:cubicBezTo>
                  <a:cubicBezTo>
                    <a:pt x="526" y="5456"/>
                    <a:pt x="503" y="5205"/>
                    <a:pt x="526" y="4954"/>
                  </a:cubicBezTo>
                  <a:cubicBezTo>
                    <a:pt x="526" y="4954"/>
                    <a:pt x="526" y="4931"/>
                    <a:pt x="526" y="4931"/>
                  </a:cubicBezTo>
                  <a:cubicBezTo>
                    <a:pt x="526" y="4931"/>
                    <a:pt x="526" y="4931"/>
                    <a:pt x="526" y="4908"/>
                  </a:cubicBezTo>
                  <a:cubicBezTo>
                    <a:pt x="526" y="4908"/>
                    <a:pt x="526" y="4908"/>
                    <a:pt x="526" y="4886"/>
                  </a:cubicBezTo>
                  <a:cubicBezTo>
                    <a:pt x="526" y="4886"/>
                    <a:pt x="526" y="4886"/>
                    <a:pt x="526" y="4863"/>
                  </a:cubicBezTo>
                  <a:cubicBezTo>
                    <a:pt x="526" y="4726"/>
                    <a:pt x="548" y="4589"/>
                    <a:pt x="548" y="4452"/>
                  </a:cubicBezTo>
                  <a:cubicBezTo>
                    <a:pt x="571" y="4315"/>
                    <a:pt x="594" y="4178"/>
                    <a:pt x="640" y="4041"/>
                  </a:cubicBezTo>
                  <a:cubicBezTo>
                    <a:pt x="640" y="4041"/>
                    <a:pt x="640" y="4018"/>
                    <a:pt x="640" y="4018"/>
                  </a:cubicBezTo>
                  <a:cubicBezTo>
                    <a:pt x="640" y="3995"/>
                    <a:pt x="640" y="3995"/>
                    <a:pt x="663" y="3973"/>
                  </a:cubicBezTo>
                  <a:cubicBezTo>
                    <a:pt x="663" y="3950"/>
                    <a:pt x="663" y="3950"/>
                    <a:pt x="663" y="3927"/>
                  </a:cubicBezTo>
                  <a:cubicBezTo>
                    <a:pt x="663" y="3927"/>
                    <a:pt x="663" y="3904"/>
                    <a:pt x="663" y="3904"/>
                  </a:cubicBezTo>
                  <a:lnTo>
                    <a:pt x="685" y="3881"/>
                  </a:lnTo>
                  <a:cubicBezTo>
                    <a:pt x="685" y="3881"/>
                    <a:pt x="685" y="3881"/>
                    <a:pt x="685" y="3858"/>
                  </a:cubicBezTo>
                  <a:cubicBezTo>
                    <a:pt x="685" y="3836"/>
                    <a:pt x="685" y="3836"/>
                    <a:pt x="685" y="3836"/>
                  </a:cubicBezTo>
                  <a:cubicBezTo>
                    <a:pt x="685" y="3813"/>
                    <a:pt x="685" y="3813"/>
                    <a:pt x="685" y="3813"/>
                  </a:cubicBezTo>
                  <a:lnTo>
                    <a:pt x="708" y="3790"/>
                  </a:lnTo>
                  <a:cubicBezTo>
                    <a:pt x="708" y="3790"/>
                    <a:pt x="708" y="3767"/>
                    <a:pt x="708" y="3767"/>
                  </a:cubicBezTo>
                  <a:cubicBezTo>
                    <a:pt x="708" y="3767"/>
                    <a:pt x="708" y="3767"/>
                    <a:pt x="708" y="3744"/>
                  </a:cubicBezTo>
                  <a:cubicBezTo>
                    <a:pt x="708" y="3744"/>
                    <a:pt x="708" y="3744"/>
                    <a:pt x="731" y="3721"/>
                  </a:cubicBezTo>
                  <a:cubicBezTo>
                    <a:pt x="731" y="3699"/>
                    <a:pt x="731" y="3699"/>
                    <a:pt x="731" y="3676"/>
                  </a:cubicBezTo>
                  <a:cubicBezTo>
                    <a:pt x="777" y="3539"/>
                    <a:pt x="822" y="3425"/>
                    <a:pt x="868" y="3288"/>
                  </a:cubicBezTo>
                  <a:cubicBezTo>
                    <a:pt x="937" y="3174"/>
                    <a:pt x="982" y="3060"/>
                    <a:pt x="1051" y="2945"/>
                  </a:cubicBezTo>
                  <a:cubicBezTo>
                    <a:pt x="1051" y="2923"/>
                    <a:pt x="1051" y="2923"/>
                    <a:pt x="1051" y="2923"/>
                  </a:cubicBezTo>
                  <a:cubicBezTo>
                    <a:pt x="1051" y="2923"/>
                    <a:pt x="1051" y="2900"/>
                    <a:pt x="1073" y="2900"/>
                  </a:cubicBezTo>
                  <a:cubicBezTo>
                    <a:pt x="1165" y="2717"/>
                    <a:pt x="1279" y="2535"/>
                    <a:pt x="1393" y="2352"/>
                  </a:cubicBezTo>
                  <a:cubicBezTo>
                    <a:pt x="1416" y="2329"/>
                    <a:pt x="1439" y="2306"/>
                    <a:pt x="1461" y="2261"/>
                  </a:cubicBezTo>
                  <a:cubicBezTo>
                    <a:pt x="1507" y="2238"/>
                    <a:pt x="1530" y="2192"/>
                    <a:pt x="1553" y="2169"/>
                  </a:cubicBezTo>
                  <a:cubicBezTo>
                    <a:pt x="1781" y="1895"/>
                    <a:pt x="2032" y="1644"/>
                    <a:pt x="2306" y="1439"/>
                  </a:cubicBezTo>
                  <a:cubicBezTo>
                    <a:pt x="2626" y="1188"/>
                    <a:pt x="2968" y="1005"/>
                    <a:pt x="3310" y="846"/>
                  </a:cubicBezTo>
                  <a:cubicBezTo>
                    <a:pt x="3698" y="686"/>
                    <a:pt x="4086" y="572"/>
                    <a:pt x="4497" y="526"/>
                  </a:cubicBezTo>
                  <a:cubicBezTo>
                    <a:pt x="4520" y="503"/>
                    <a:pt x="4520" y="503"/>
                    <a:pt x="4520" y="503"/>
                  </a:cubicBezTo>
                  <a:cubicBezTo>
                    <a:pt x="4726" y="480"/>
                    <a:pt x="4908" y="480"/>
                    <a:pt x="5114" y="480"/>
                  </a:cubicBezTo>
                  <a:close/>
                  <a:moveTo>
                    <a:pt x="5114" y="1"/>
                  </a:moveTo>
                  <a:cubicBezTo>
                    <a:pt x="4771" y="1"/>
                    <a:pt x="4429" y="24"/>
                    <a:pt x="4086" y="92"/>
                  </a:cubicBezTo>
                  <a:cubicBezTo>
                    <a:pt x="3402" y="229"/>
                    <a:pt x="2763" y="526"/>
                    <a:pt x="2192" y="937"/>
                  </a:cubicBezTo>
                  <a:cubicBezTo>
                    <a:pt x="2055" y="1028"/>
                    <a:pt x="1918" y="1142"/>
                    <a:pt x="1781" y="1256"/>
                  </a:cubicBezTo>
                  <a:cubicBezTo>
                    <a:pt x="1644" y="1370"/>
                    <a:pt x="1507" y="1507"/>
                    <a:pt x="1370" y="1644"/>
                  </a:cubicBezTo>
                  <a:cubicBezTo>
                    <a:pt x="1188" y="1850"/>
                    <a:pt x="1028" y="2078"/>
                    <a:pt x="868" y="2306"/>
                  </a:cubicBezTo>
                  <a:cubicBezTo>
                    <a:pt x="822" y="2375"/>
                    <a:pt x="754" y="2466"/>
                    <a:pt x="708" y="2535"/>
                  </a:cubicBezTo>
                  <a:cubicBezTo>
                    <a:pt x="526" y="2854"/>
                    <a:pt x="389" y="3197"/>
                    <a:pt x="275" y="3539"/>
                  </a:cubicBezTo>
                  <a:cubicBezTo>
                    <a:pt x="275" y="3562"/>
                    <a:pt x="252" y="3585"/>
                    <a:pt x="252" y="3607"/>
                  </a:cubicBezTo>
                  <a:cubicBezTo>
                    <a:pt x="138" y="3973"/>
                    <a:pt x="69" y="4338"/>
                    <a:pt x="46" y="4703"/>
                  </a:cubicBezTo>
                  <a:cubicBezTo>
                    <a:pt x="1" y="5411"/>
                    <a:pt x="92" y="6141"/>
                    <a:pt x="343" y="6803"/>
                  </a:cubicBezTo>
                  <a:cubicBezTo>
                    <a:pt x="412" y="7008"/>
                    <a:pt x="503" y="7214"/>
                    <a:pt x="594" y="7396"/>
                  </a:cubicBezTo>
                  <a:cubicBezTo>
                    <a:pt x="663" y="7556"/>
                    <a:pt x="754" y="7693"/>
                    <a:pt x="845" y="7830"/>
                  </a:cubicBezTo>
                  <a:cubicBezTo>
                    <a:pt x="982" y="8035"/>
                    <a:pt x="1119" y="8241"/>
                    <a:pt x="1302" y="8424"/>
                  </a:cubicBezTo>
                  <a:cubicBezTo>
                    <a:pt x="1347" y="8492"/>
                    <a:pt x="1416" y="8583"/>
                    <a:pt x="1484" y="8652"/>
                  </a:cubicBezTo>
                  <a:cubicBezTo>
                    <a:pt x="1713" y="8880"/>
                    <a:pt x="1964" y="9085"/>
                    <a:pt x="2238" y="9268"/>
                  </a:cubicBezTo>
                  <a:cubicBezTo>
                    <a:pt x="2283" y="9291"/>
                    <a:pt x="2306" y="9314"/>
                    <a:pt x="2352" y="9337"/>
                  </a:cubicBezTo>
                  <a:cubicBezTo>
                    <a:pt x="2648" y="9542"/>
                    <a:pt x="2991" y="9702"/>
                    <a:pt x="3333" y="9839"/>
                  </a:cubicBezTo>
                  <a:cubicBezTo>
                    <a:pt x="3926" y="10068"/>
                    <a:pt x="4551" y="10169"/>
                    <a:pt x="5167" y="10169"/>
                  </a:cubicBezTo>
                  <a:cubicBezTo>
                    <a:pt x="5287" y="10169"/>
                    <a:pt x="5406" y="10166"/>
                    <a:pt x="5524" y="10158"/>
                  </a:cubicBezTo>
                  <a:cubicBezTo>
                    <a:pt x="6255" y="10090"/>
                    <a:pt x="6962" y="9884"/>
                    <a:pt x="7579" y="9542"/>
                  </a:cubicBezTo>
                  <a:cubicBezTo>
                    <a:pt x="7921" y="9359"/>
                    <a:pt x="8218" y="9131"/>
                    <a:pt x="8492" y="8880"/>
                  </a:cubicBezTo>
                  <a:cubicBezTo>
                    <a:pt x="8766" y="8652"/>
                    <a:pt x="9017" y="8378"/>
                    <a:pt x="9245" y="8081"/>
                  </a:cubicBezTo>
                  <a:cubicBezTo>
                    <a:pt x="9679" y="7488"/>
                    <a:pt x="9975" y="6780"/>
                    <a:pt x="10112" y="6050"/>
                  </a:cubicBezTo>
                  <a:cubicBezTo>
                    <a:pt x="10249" y="5319"/>
                    <a:pt x="10226" y="4543"/>
                    <a:pt x="10044" y="3813"/>
                  </a:cubicBezTo>
                  <a:cubicBezTo>
                    <a:pt x="9975" y="3470"/>
                    <a:pt x="9838" y="3128"/>
                    <a:pt x="9679" y="2808"/>
                  </a:cubicBezTo>
                  <a:cubicBezTo>
                    <a:pt x="9519" y="2489"/>
                    <a:pt x="9313" y="2192"/>
                    <a:pt x="9085" y="1895"/>
                  </a:cubicBezTo>
                  <a:cubicBezTo>
                    <a:pt x="8651" y="1325"/>
                    <a:pt x="8058" y="868"/>
                    <a:pt x="7419" y="549"/>
                  </a:cubicBezTo>
                  <a:cubicBezTo>
                    <a:pt x="7031" y="343"/>
                    <a:pt x="6620" y="206"/>
                    <a:pt x="6186" y="115"/>
                  </a:cubicBezTo>
                  <a:lnTo>
                    <a:pt x="6164" y="115"/>
                  </a:lnTo>
                  <a:cubicBezTo>
                    <a:pt x="6004" y="69"/>
                    <a:pt x="5844" y="47"/>
                    <a:pt x="5684" y="24"/>
                  </a:cubicBezTo>
                  <a:lnTo>
                    <a:pt x="5661" y="24"/>
                  </a:lnTo>
                  <a:cubicBezTo>
                    <a:pt x="5524" y="24"/>
                    <a:pt x="5410" y="1"/>
                    <a:pt x="5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 name="Google Shape;9951;p58"/>
            <p:cNvSpPr/>
            <p:nvPr/>
          </p:nvSpPr>
          <p:spPr>
            <a:xfrm>
              <a:off x="5661419" y="3238366"/>
              <a:ext cx="479551" cy="479551"/>
            </a:xfrm>
            <a:custGeom>
              <a:avLst/>
              <a:gdLst/>
              <a:ahLst/>
              <a:cxnLst/>
              <a:rect l="l" t="t" r="r" b="b"/>
              <a:pathLst>
                <a:path w="10181" h="10181" extrusionOk="0">
                  <a:moveTo>
                    <a:pt x="5273" y="480"/>
                  </a:moveTo>
                  <a:cubicBezTo>
                    <a:pt x="5410" y="503"/>
                    <a:pt x="5547" y="503"/>
                    <a:pt x="5684" y="525"/>
                  </a:cubicBezTo>
                  <a:lnTo>
                    <a:pt x="5706" y="525"/>
                  </a:lnTo>
                  <a:cubicBezTo>
                    <a:pt x="6117" y="571"/>
                    <a:pt x="6505" y="685"/>
                    <a:pt x="6870" y="845"/>
                  </a:cubicBezTo>
                  <a:cubicBezTo>
                    <a:pt x="7236" y="1005"/>
                    <a:pt x="7578" y="1187"/>
                    <a:pt x="7875" y="1438"/>
                  </a:cubicBezTo>
                  <a:cubicBezTo>
                    <a:pt x="8194" y="1689"/>
                    <a:pt x="8491" y="1963"/>
                    <a:pt x="8742" y="2283"/>
                  </a:cubicBezTo>
                  <a:cubicBezTo>
                    <a:pt x="8970" y="2602"/>
                    <a:pt x="9176" y="2945"/>
                    <a:pt x="9336" y="3287"/>
                  </a:cubicBezTo>
                  <a:cubicBezTo>
                    <a:pt x="9473" y="3675"/>
                    <a:pt x="9587" y="4063"/>
                    <a:pt x="9655" y="4451"/>
                  </a:cubicBezTo>
                  <a:cubicBezTo>
                    <a:pt x="9701" y="4862"/>
                    <a:pt x="9701" y="5273"/>
                    <a:pt x="9655" y="5684"/>
                  </a:cubicBezTo>
                  <a:cubicBezTo>
                    <a:pt x="9587" y="6118"/>
                    <a:pt x="9473" y="6506"/>
                    <a:pt x="9313" y="6894"/>
                  </a:cubicBezTo>
                  <a:cubicBezTo>
                    <a:pt x="9153" y="7259"/>
                    <a:pt x="8970" y="7601"/>
                    <a:pt x="8719" y="7921"/>
                  </a:cubicBezTo>
                  <a:cubicBezTo>
                    <a:pt x="8468" y="8218"/>
                    <a:pt x="8194" y="8491"/>
                    <a:pt x="7898" y="8742"/>
                  </a:cubicBezTo>
                  <a:cubicBezTo>
                    <a:pt x="7578" y="8971"/>
                    <a:pt x="7236" y="9176"/>
                    <a:pt x="6848" y="9336"/>
                  </a:cubicBezTo>
                  <a:cubicBezTo>
                    <a:pt x="6482" y="9496"/>
                    <a:pt x="6094" y="9587"/>
                    <a:pt x="5706" y="9656"/>
                  </a:cubicBezTo>
                  <a:cubicBezTo>
                    <a:pt x="5501" y="9678"/>
                    <a:pt x="5290" y="9690"/>
                    <a:pt x="5079" y="9690"/>
                  </a:cubicBezTo>
                  <a:cubicBezTo>
                    <a:pt x="4868" y="9690"/>
                    <a:pt x="4656" y="9678"/>
                    <a:pt x="4451" y="9656"/>
                  </a:cubicBezTo>
                  <a:cubicBezTo>
                    <a:pt x="4040" y="9587"/>
                    <a:pt x="3652" y="9496"/>
                    <a:pt x="3264" y="9336"/>
                  </a:cubicBezTo>
                  <a:cubicBezTo>
                    <a:pt x="2922" y="9176"/>
                    <a:pt x="2579" y="8971"/>
                    <a:pt x="2283" y="8742"/>
                  </a:cubicBezTo>
                  <a:cubicBezTo>
                    <a:pt x="1963" y="8491"/>
                    <a:pt x="1666" y="8218"/>
                    <a:pt x="1415" y="7898"/>
                  </a:cubicBezTo>
                  <a:cubicBezTo>
                    <a:pt x="1187" y="7578"/>
                    <a:pt x="982" y="7236"/>
                    <a:pt x="822" y="6871"/>
                  </a:cubicBezTo>
                  <a:cubicBezTo>
                    <a:pt x="730" y="6620"/>
                    <a:pt x="639" y="6346"/>
                    <a:pt x="594" y="6095"/>
                  </a:cubicBezTo>
                  <a:cubicBezTo>
                    <a:pt x="571" y="6072"/>
                    <a:pt x="571" y="6072"/>
                    <a:pt x="571" y="6072"/>
                  </a:cubicBezTo>
                  <a:cubicBezTo>
                    <a:pt x="571" y="6072"/>
                    <a:pt x="571" y="6049"/>
                    <a:pt x="571" y="6049"/>
                  </a:cubicBezTo>
                  <a:cubicBezTo>
                    <a:pt x="548" y="5935"/>
                    <a:pt x="525" y="5821"/>
                    <a:pt x="502" y="5707"/>
                  </a:cubicBezTo>
                  <a:cubicBezTo>
                    <a:pt x="502" y="5570"/>
                    <a:pt x="479" y="5433"/>
                    <a:pt x="479" y="5296"/>
                  </a:cubicBezTo>
                  <a:cubicBezTo>
                    <a:pt x="479" y="5296"/>
                    <a:pt x="479" y="5273"/>
                    <a:pt x="479" y="5273"/>
                  </a:cubicBezTo>
                  <a:cubicBezTo>
                    <a:pt x="479" y="5273"/>
                    <a:pt x="479" y="5250"/>
                    <a:pt x="479" y="5250"/>
                  </a:cubicBezTo>
                  <a:cubicBezTo>
                    <a:pt x="479" y="5250"/>
                    <a:pt x="479" y="5227"/>
                    <a:pt x="479" y="5227"/>
                  </a:cubicBezTo>
                  <a:cubicBezTo>
                    <a:pt x="479" y="5227"/>
                    <a:pt x="479" y="5205"/>
                    <a:pt x="479" y="5205"/>
                  </a:cubicBezTo>
                  <a:lnTo>
                    <a:pt x="479" y="5159"/>
                  </a:lnTo>
                  <a:cubicBezTo>
                    <a:pt x="479" y="4931"/>
                    <a:pt x="479" y="4702"/>
                    <a:pt x="502" y="4474"/>
                  </a:cubicBezTo>
                  <a:cubicBezTo>
                    <a:pt x="571" y="4063"/>
                    <a:pt x="685" y="3675"/>
                    <a:pt x="845" y="3287"/>
                  </a:cubicBezTo>
                  <a:cubicBezTo>
                    <a:pt x="890" y="3196"/>
                    <a:pt x="936" y="3082"/>
                    <a:pt x="982" y="2991"/>
                  </a:cubicBezTo>
                  <a:cubicBezTo>
                    <a:pt x="982" y="2968"/>
                    <a:pt x="982" y="2968"/>
                    <a:pt x="1004" y="2945"/>
                  </a:cubicBezTo>
                  <a:cubicBezTo>
                    <a:pt x="1004" y="2945"/>
                    <a:pt x="1004" y="2922"/>
                    <a:pt x="1004" y="2922"/>
                  </a:cubicBezTo>
                  <a:cubicBezTo>
                    <a:pt x="1027" y="2922"/>
                    <a:pt x="1027" y="2922"/>
                    <a:pt x="1027" y="2899"/>
                  </a:cubicBezTo>
                  <a:cubicBezTo>
                    <a:pt x="1027" y="2876"/>
                    <a:pt x="1027" y="2876"/>
                    <a:pt x="1050" y="2876"/>
                  </a:cubicBezTo>
                  <a:cubicBezTo>
                    <a:pt x="1050" y="2876"/>
                    <a:pt x="1050" y="2854"/>
                    <a:pt x="1050" y="2854"/>
                  </a:cubicBezTo>
                  <a:cubicBezTo>
                    <a:pt x="1050" y="2854"/>
                    <a:pt x="1050" y="2854"/>
                    <a:pt x="1073" y="2831"/>
                  </a:cubicBezTo>
                  <a:cubicBezTo>
                    <a:pt x="1164" y="2648"/>
                    <a:pt x="1301" y="2443"/>
                    <a:pt x="1438" y="2283"/>
                  </a:cubicBezTo>
                  <a:cubicBezTo>
                    <a:pt x="1529" y="2146"/>
                    <a:pt x="1621" y="2032"/>
                    <a:pt x="1735" y="1918"/>
                  </a:cubicBezTo>
                  <a:cubicBezTo>
                    <a:pt x="1895" y="1735"/>
                    <a:pt x="2077" y="1575"/>
                    <a:pt x="2260" y="1438"/>
                  </a:cubicBezTo>
                  <a:cubicBezTo>
                    <a:pt x="2579" y="1210"/>
                    <a:pt x="2922" y="1005"/>
                    <a:pt x="3287" y="845"/>
                  </a:cubicBezTo>
                  <a:cubicBezTo>
                    <a:pt x="3310" y="845"/>
                    <a:pt x="3310" y="822"/>
                    <a:pt x="3333" y="822"/>
                  </a:cubicBezTo>
                  <a:cubicBezTo>
                    <a:pt x="3698" y="685"/>
                    <a:pt x="4063" y="571"/>
                    <a:pt x="4451" y="525"/>
                  </a:cubicBezTo>
                  <a:cubicBezTo>
                    <a:pt x="4702" y="480"/>
                    <a:pt x="4953" y="480"/>
                    <a:pt x="5204" y="480"/>
                  </a:cubicBezTo>
                  <a:close/>
                  <a:moveTo>
                    <a:pt x="5067" y="0"/>
                  </a:moveTo>
                  <a:cubicBezTo>
                    <a:pt x="4953" y="0"/>
                    <a:pt x="4862" y="0"/>
                    <a:pt x="4748" y="23"/>
                  </a:cubicBezTo>
                  <a:cubicBezTo>
                    <a:pt x="4474" y="23"/>
                    <a:pt x="4223" y="69"/>
                    <a:pt x="3972" y="115"/>
                  </a:cubicBezTo>
                  <a:cubicBezTo>
                    <a:pt x="3903" y="137"/>
                    <a:pt x="3812" y="160"/>
                    <a:pt x="3721" y="183"/>
                  </a:cubicBezTo>
                  <a:cubicBezTo>
                    <a:pt x="3333" y="297"/>
                    <a:pt x="2945" y="457"/>
                    <a:pt x="2602" y="640"/>
                  </a:cubicBezTo>
                  <a:cubicBezTo>
                    <a:pt x="2283" y="822"/>
                    <a:pt x="2009" y="1028"/>
                    <a:pt x="1735" y="1256"/>
                  </a:cubicBezTo>
                  <a:cubicBezTo>
                    <a:pt x="1461" y="1484"/>
                    <a:pt x="1210" y="1781"/>
                    <a:pt x="982" y="2078"/>
                  </a:cubicBezTo>
                  <a:cubicBezTo>
                    <a:pt x="548" y="2671"/>
                    <a:pt x="228" y="3379"/>
                    <a:pt x="91" y="4109"/>
                  </a:cubicBezTo>
                  <a:cubicBezTo>
                    <a:pt x="46" y="4360"/>
                    <a:pt x="0" y="4634"/>
                    <a:pt x="0" y="4885"/>
                  </a:cubicBezTo>
                  <a:cubicBezTo>
                    <a:pt x="0" y="4954"/>
                    <a:pt x="0" y="5022"/>
                    <a:pt x="0" y="5113"/>
                  </a:cubicBezTo>
                  <a:cubicBezTo>
                    <a:pt x="0" y="5433"/>
                    <a:pt x="23" y="5752"/>
                    <a:pt x="91" y="6049"/>
                  </a:cubicBezTo>
                  <a:cubicBezTo>
                    <a:pt x="114" y="6140"/>
                    <a:pt x="137" y="6255"/>
                    <a:pt x="160" y="6346"/>
                  </a:cubicBezTo>
                  <a:cubicBezTo>
                    <a:pt x="228" y="6665"/>
                    <a:pt x="342" y="6962"/>
                    <a:pt x="479" y="7259"/>
                  </a:cubicBezTo>
                  <a:cubicBezTo>
                    <a:pt x="479" y="7282"/>
                    <a:pt x="502" y="7305"/>
                    <a:pt x="502" y="7327"/>
                  </a:cubicBezTo>
                  <a:cubicBezTo>
                    <a:pt x="708" y="7738"/>
                    <a:pt x="959" y="8103"/>
                    <a:pt x="1255" y="8446"/>
                  </a:cubicBezTo>
                  <a:cubicBezTo>
                    <a:pt x="1598" y="8834"/>
                    <a:pt x="1986" y="9153"/>
                    <a:pt x="2420" y="9427"/>
                  </a:cubicBezTo>
                  <a:cubicBezTo>
                    <a:pt x="2511" y="9473"/>
                    <a:pt x="2602" y="9519"/>
                    <a:pt x="2693" y="9587"/>
                  </a:cubicBezTo>
                  <a:lnTo>
                    <a:pt x="2716" y="9587"/>
                  </a:lnTo>
                  <a:cubicBezTo>
                    <a:pt x="2739" y="9610"/>
                    <a:pt x="2762" y="9610"/>
                    <a:pt x="2808" y="9633"/>
                  </a:cubicBezTo>
                  <a:cubicBezTo>
                    <a:pt x="3470" y="9975"/>
                    <a:pt x="4177" y="10135"/>
                    <a:pt x="4930" y="10180"/>
                  </a:cubicBezTo>
                  <a:cubicBezTo>
                    <a:pt x="5318" y="10180"/>
                    <a:pt x="5706" y="10158"/>
                    <a:pt x="6072" y="10066"/>
                  </a:cubicBezTo>
                  <a:cubicBezTo>
                    <a:pt x="6437" y="9998"/>
                    <a:pt x="6802" y="9884"/>
                    <a:pt x="7144" y="9747"/>
                  </a:cubicBezTo>
                  <a:cubicBezTo>
                    <a:pt x="7783" y="9450"/>
                    <a:pt x="8377" y="9016"/>
                    <a:pt x="8856" y="8491"/>
                  </a:cubicBezTo>
                  <a:cubicBezTo>
                    <a:pt x="9358" y="7921"/>
                    <a:pt x="9724" y="7259"/>
                    <a:pt x="9952" y="6551"/>
                  </a:cubicBezTo>
                  <a:cubicBezTo>
                    <a:pt x="10066" y="6186"/>
                    <a:pt x="10135" y="5821"/>
                    <a:pt x="10157" y="5433"/>
                  </a:cubicBezTo>
                  <a:cubicBezTo>
                    <a:pt x="10180" y="5068"/>
                    <a:pt x="10157" y="4702"/>
                    <a:pt x="10112" y="4337"/>
                  </a:cubicBezTo>
                  <a:cubicBezTo>
                    <a:pt x="10020" y="3630"/>
                    <a:pt x="9746" y="2945"/>
                    <a:pt x="9358" y="2351"/>
                  </a:cubicBezTo>
                  <a:cubicBezTo>
                    <a:pt x="8970" y="1735"/>
                    <a:pt x="8445" y="1210"/>
                    <a:pt x="7829" y="799"/>
                  </a:cubicBezTo>
                  <a:cubicBezTo>
                    <a:pt x="7418" y="548"/>
                    <a:pt x="6962" y="343"/>
                    <a:pt x="6482" y="206"/>
                  </a:cubicBezTo>
                  <a:cubicBezTo>
                    <a:pt x="6482" y="206"/>
                    <a:pt x="6460" y="183"/>
                    <a:pt x="6460" y="183"/>
                  </a:cubicBezTo>
                  <a:lnTo>
                    <a:pt x="6414" y="183"/>
                  </a:lnTo>
                  <a:cubicBezTo>
                    <a:pt x="5980" y="69"/>
                    <a:pt x="5524" y="0"/>
                    <a:pt x="5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 name="Google Shape;9952;p58"/>
            <p:cNvSpPr/>
            <p:nvPr/>
          </p:nvSpPr>
          <p:spPr>
            <a:xfrm>
              <a:off x="5521613" y="3364133"/>
              <a:ext cx="165612" cy="59726"/>
            </a:xfrm>
            <a:custGeom>
              <a:avLst/>
              <a:gdLst/>
              <a:ahLst/>
              <a:cxnLst/>
              <a:rect l="l" t="t" r="r" b="b"/>
              <a:pathLst>
                <a:path w="3516" h="1268" extrusionOk="0">
                  <a:moveTo>
                    <a:pt x="891" y="1"/>
                  </a:moveTo>
                  <a:cubicBezTo>
                    <a:pt x="663" y="1"/>
                    <a:pt x="434" y="24"/>
                    <a:pt x="229" y="69"/>
                  </a:cubicBezTo>
                  <a:cubicBezTo>
                    <a:pt x="92" y="115"/>
                    <a:pt x="1" y="229"/>
                    <a:pt x="24" y="343"/>
                  </a:cubicBezTo>
                  <a:cubicBezTo>
                    <a:pt x="44" y="466"/>
                    <a:pt x="138" y="552"/>
                    <a:pt x="256" y="552"/>
                  </a:cubicBezTo>
                  <a:cubicBezTo>
                    <a:pt x="269" y="552"/>
                    <a:pt x="283" y="551"/>
                    <a:pt x="298" y="549"/>
                  </a:cubicBezTo>
                  <a:cubicBezTo>
                    <a:pt x="457" y="503"/>
                    <a:pt x="617" y="503"/>
                    <a:pt x="777" y="480"/>
                  </a:cubicBezTo>
                  <a:cubicBezTo>
                    <a:pt x="1051" y="480"/>
                    <a:pt x="1347" y="503"/>
                    <a:pt x="1621" y="572"/>
                  </a:cubicBezTo>
                  <a:cubicBezTo>
                    <a:pt x="1987" y="663"/>
                    <a:pt x="2352" y="800"/>
                    <a:pt x="2694" y="960"/>
                  </a:cubicBezTo>
                  <a:cubicBezTo>
                    <a:pt x="2831" y="1051"/>
                    <a:pt x="2968" y="1142"/>
                    <a:pt x="3105" y="1211"/>
                  </a:cubicBezTo>
                  <a:cubicBezTo>
                    <a:pt x="3153" y="1249"/>
                    <a:pt x="3204" y="1267"/>
                    <a:pt x="3255" y="1267"/>
                  </a:cubicBezTo>
                  <a:cubicBezTo>
                    <a:pt x="3326" y="1267"/>
                    <a:pt x="3394" y="1232"/>
                    <a:pt x="3447" y="1165"/>
                  </a:cubicBezTo>
                  <a:cubicBezTo>
                    <a:pt x="3516" y="1074"/>
                    <a:pt x="3493" y="914"/>
                    <a:pt x="3379" y="823"/>
                  </a:cubicBezTo>
                  <a:cubicBezTo>
                    <a:pt x="2922" y="526"/>
                    <a:pt x="2420" y="275"/>
                    <a:pt x="1872" y="138"/>
                  </a:cubicBezTo>
                  <a:cubicBezTo>
                    <a:pt x="1553" y="47"/>
                    <a:pt x="1233" y="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 name="Google Shape;9953;p58"/>
            <p:cNvSpPr/>
            <p:nvPr/>
          </p:nvSpPr>
          <p:spPr>
            <a:xfrm>
              <a:off x="5449590" y="2795400"/>
              <a:ext cx="31229" cy="144087"/>
            </a:xfrm>
            <a:custGeom>
              <a:avLst/>
              <a:gdLst/>
              <a:ahLst/>
              <a:cxnLst/>
              <a:rect l="l" t="t" r="r" b="b"/>
              <a:pathLst>
                <a:path w="663" h="3059" extrusionOk="0">
                  <a:moveTo>
                    <a:pt x="571" y="0"/>
                  </a:moveTo>
                  <a:cubicBezTo>
                    <a:pt x="525" y="0"/>
                    <a:pt x="503" y="46"/>
                    <a:pt x="480" y="69"/>
                  </a:cubicBezTo>
                  <a:cubicBezTo>
                    <a:pt x="320" y="1050"/>
                    <a:pt x="160" y="2009"/>
                    <a:pt x="0" y="2968"/>
                  </a:cubicBezTo>
                  <a:cubicBezTo>
                    <a:pt x="0" y="3013"/>
                    <a:pt x="46" y="3059"/>
                    <a:pt x="69" y="3059"/>
                  </a:cubicBezTo>
                  <a:cubicBezTo>
                    <a:pt x="115" y="3059"/>
                    <a:pt x="160" y="3036"/>
                    <a:pt x="160" y="2991"/>
                  </a:cubicBezTo>
                  <a:cubicBezTo>
                    <a:pt x="320" y="2032"/>
                    <a:pt x="480" y="1050"/>
                    <a:pt x="640" y="92"/>
                  </a:cubicBezTo>
                  <a:cubicBezTo>
                    <a:pt x="662" y="46"/>
                    <a:pt x="617" y="0"/>
                    <a:pt x="5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 name="Google Shape;9954;p58"/>
            <p:cNvSpPr/>
            <p:nvPr/>
          </p:nvSpPr>
          <p:spPr>
            <a:xfrm>
              <a:off x="5961382" y="2905058"/>
              <a:ext cx="30146" cy="143333"/>
            </a:xfrm>
            <a:custGeom>
              <a:avLst/>
              <a:gdLst/>
              <a:ahLst/>
              <a:cxnLst/>
              <a:rect l="l" t="t" r="r" b="b"/>
              <a:pathLst>
                <a:path w="640" h="3043" extrusionOk="0">
                  <a:moveTo>
                    <a:pt x="548" y="1"/>
                  </a:moveTo>
                  <a:cubicBezTo>
                    <a:pt x="525" y="1"/>
                    <a:pt x="480" y="23"/>
                    <a:pt x="480" y="69"/>
                  </a:cubicBezTo>
                  <a:cubicBezTo>
                    <a:pt x="320" y="1028"/>
                    <a:pt x="160" y="1986"/>
                    <a:pt x="0" y="2968"/>
                  </a:cubicBezTo>
                  <a:cubicBezTo>
                    <a:pt x="0" y="3014"/>
                    <a:pt x="23" y="3036"/>
                    <a:pt x="69" y="3036"/>
                  </a:cubicBezTo>
                  <a:cubicBezTo>
                    <a:pt x="77" y="3041"/>
                    <a:pt x="85" y="3042"/>
                    <a:pt x="92" y="3042"/>
                  </a:cubicBezTo>
                  <a:cubicBezTo>
                    <a:pt x="123" y="3042"/>
                    <a:pt x="141" y="3005"/>
                    <a:pt x="160" y="2968"/>
                  </a:cubicBezTo>
                  <a:cubicBezTo>
                    <a:pt x="320" y="2009"/>
                    <a:pt x="480" y="1051"/>
                    <a:pt x="639" y="92"/>
                  </a:cubicBezTo>
                  <a:cubicBezTo>
                    <a:pt x="639" y="46"/>
                    <a:pt x="617"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 name="Google Shape;9955;p58"/>
            <p:cNvSpPr/>
            <p:nvPr/>
          </p:nvSpPr>
          <p:spPr>
            <a:xfrm>
              <a:off x="5449590" y="2933038"/>
              <a:ext cx="516102" cy="133865"/>
            </a:xfrm>
            <a:custGeom>
              <a:avLst/>
              <a:gdLst/>
              <a:ahLst/>
              <a:cxnLst/>
              <a:rect l="l" t="t" r="r" b="b"/>
              <a:pathLst>
                <a:path w="10957" h="2842" extrusionOk="0">
                  <a:moveTo>
                    <a:pt x="1050" y="662"/>
                  </a:moveTo>
                  <a:cubicBezTo>
                    <a:pt x="1058" y="668"/>
                    <a:pt x="1066" y="673"/>
                    <a:pt x="1073" y="679"/>
                  </a:cubicBezTo>
                  <a:lnTo>
                    <a:pt x="1073" y="679"/>
                  </a:lnTo>
                  <a:cubicBezTo>
                    <a:pt x="1073" y="662"/>
                    <a:pt x="1071" y="662"/>
                    <a:pt x="1050" y="662"/>
                  </a:cubicBezTo>
                  <a:close/>
                  <a:moveTo>
                    <a:pt x="92" y="0"/>
                  </a:moveTo>
                  <a:cubicBezTo>
                    <a:pt x="69" y="0"/>
                    <a:pt x="46" y="0"/>
                    <a:pt x="46" y="23"/>
                  </a:cubicBezTo>
                  <a:cubicBezTo>
                    <a:pt x="0" y="69"/>
                    <a:pt x="23" y="114"/>
                    <a:pt x="46" y="137"/>
                  </a:cubicBezTo>
                  <a:cubicBezTo>
                    <a:pt x="137" y="205"/>
                    <a:pt x="206" y="274"/>
                    <a:pt x="297" y="320"/>
                  </a:cubicBezTo>
                  <a:cubicBezTo>
                    <a:pt x="297" y="342"/>
                    <a:pt x="297" y="342"/>
                    <a:pt x="297" y="342"/>
                  </a:cubicBezTo>
                  <a:cubicBezTo>
                    <a:pt x="320" y="342"/>
                    <a:pt x="343" y="365"/>
                    <a:pt x="366" y="365"/>
                  </a:cubicBezTo>
                  <a:cubicBezTo>
                    <a:pt x="366" y="365"/>
                    <a:pt x="366" y="388"/>
                    <a:pt x="366" y="388"/>
                  </a:cubicBezTo>
                  <a:cubicBezTo>
                    <a:pt x="480" y="479"/>
                    <a:pt x="594" y="548"/>
                    <a:pt x="731" y="639"/>
                  </a:cubicBezTo>
                  <a:cubicBezTo>
                    <a:pt x="731" y="639"/>
                    <a:pt x="754" y="662"/>
                    <a:pt x="777" y="662"/>
                  </a:cubicBezTo>
                  <a:cubicBezTo>
                    <a:pt x="799" y="685"/>
                    <a:pt x="799" y="685"/>
                    <a:pt x="822" y="708"/>
                  </a:cubicBezTo>
                  <a:cubicBezTo>
                    <a:pt x="822" y="708"/>
                    <a:pt x="845" y="708"/>
                    <a:pt x="845" y="730"/>
                  </a:cubicBezTo>
                  <a:lnTo>
                    <a:pt x="868" y="730"/>
                  </a:lnTo>
                  <a:cubicBezTo>
                    <a:pt x="891" y="730"/>
                    <a:pt x="891" y="753"/>
                    <a:pt x="891" y="753"/>
                  </a:cubicBezTo>
                  <a:cubicBezTo>
                    <a:pt x="1028" y="845"/>
                    <a:pt x="1165" y="913"/>
                    <a:pt x="1302" y="1004"/>
                  </a:cubicBezTo>
                  <a:cubicBezTo>
                    <a:pt x="1484" y="1118"/>
                    <a:pt x="1667" y="1210"/>
                    <a:pt x="1872" y="1324"/>
                  </a:cubicBezTo>
                  <a:lnTo>
                    <a:pt x="1895" y="1324"/>
                  </a:lnTo>
                  <a:cubicBezTo>
                    <a:pt x="1918" y="1347"/>
                    <a:pt x="1963" y="1370"/>
                    <a:pt x="1986" y="1370"/>
                  </a:cubicBezTo>
                  <a:lnTo>
                    <a:pt x="2009" y="1392"/>
                  </a:lnTo>
                  <a:lnTo>
                    <a:pt x="2032" y="1392"/>
                  </a:lnTo>
                  <a:cubicBezTo>
                    <a:pt x="2169" y="1461"/>
                    <a:pt x="2306" y="1529"/>
                    <a:pt x="2443" y="1598"/>
                  </a:cubicBezTo>
                  <a:cubicBezTo>
                    <a:pt x="2625" y="1689"/>
                    <a:pt x="2808" y="1758"/>
                    <a:pt x="3013" y="1826"/>
                  </a:cubicBezTo>
                  <a:cubicBezTo>
                    <a:pt x="3013" y="1849"/>
                    <a:pt x="3013" y="1849"/>
                    <a:pt x="3013" y="1849"/>
                  </a:cubicBezTo>
                  <a:cubicBezTo>
                    <a:pt x="3264" y="1940"/>
                    <a:pt x="3493" y="2031"/>
                    <a:pt x="3744" y="2100"/>
                  </a:cubicBezTo>
                  <a:cubicBezTo>
                    <a:pt x="4178" y="2260"/>
                    <a:pt x="4611" y="2374"/>
                    <a:pt x="5045" y="2465"/>
                  </a:cubicBezTo>
                  <a:cubicBezTo>
                    <a:pt x="5775" y="2648"/>
                    <a:pt x="6529" y="2762"/>
                    <a:pt x="7282" y="2808"/>
                  </a:cubicBezTo>
                  <a:lnTo>
                    <a:pt x="7327" y="2808"/>
                  </a:lnTo>
                  <a:cubicBezTo>
                    <a:pt x="7613" y="2830"/>
                    <a:pt x="7904" y="2842"/>
                    <a:pt x="8195" y="2842"/>
                  </a:cubicBezTo>
                  <a:cubicBezTo>
                    <a:pt x="8486" y="2842"/>
                    <a:pt x="8777" y="2830"/>
                    <a:pt x="9062" y="2808"/>
                  </a:cubicBezTo>
                  <a:cubicBezTo>
                    <a:pt x="9268" y="2785"/>
                    <a:pt x="9473" y="2762"/>
                    <a:pt x="9656" y="2739"/>
                  </a:cubicBezTo>
                  <a:lnTo>
                    <a:pt x="9678" y="2739"/>
                  </a:lnTo>
                  <a:cubicBezTo>
                    <a:pt x="9678" y="2739"/>
                    <a:pt x="9701" y="2716"/>
                    <a:pt x="9724" y="2716"/>
                  </a:cubicBezTo>
                  <a:lnTo>
                    <a:pt x="9838" y="2716"/>
                  </a:lnTo>
                  <a:cubicBezTo>
                    <a:pt x="9861" y="2716"/>
                    <a:pt x="9884" y="2693"/>
                    <a:pt x="9884" y="2693"/>
                  </a:cubicBezTo>
                  <a:lnTo>
                    <a:pt x="9907" y="2693"/>
                  </a:lnTo>
                  <a:cubicBezTo>
                    <a:pt x="10021" y="2671"/>
                    <a:pt x="10135" y="2648"/>
                    <a:pt x="10249" y="2625"/>
                  </a:cubicBezTo>
                  <a:lnTo>
                    <a:pt x="10363" y="2625"/>
                  </a:lnTo>
                  <a:cubicBezTo>
                    <a:pt x="10363" y="2625"/>
                    <a:pt x="10363" y="2602"/>
                    <a:pt x="10386" y="2602"/>
                  </a:cubicBezTo>
                  <a:lnTo>
                    <a:pt x="10432" y="2602"/>
                  </a:lnTo>
                  <a:cubicBezTo>
                    <a:pt x="10454" y="2602"/>
                    <a:pt x="10454" y="2602"/>
                    <a:pt x="10477" y="2579"/>
                  </a:cubicBezTo>
                  <a:cubicBezTo>
                    <a:pt x="10591" y="2556"/>
                    <a:pt x="10728" y="2534"/>
                    <a:pt x="10843" y="2511"/>
                  </a:cubicBezTo>
                  <a:cubicBezTo>
                    <a:pt x="10843" y="2511"/>
                    <a:pt x="10843" y="2511"/>
                    <a:pt x="10865" y="2488"/>
                  </a:cubicBezTo>
                  <a:lnTo>
                    <a:pt x="10911" y="2488"/>
                  </a:lnTo>
                  <a:cubicBezTo>
                    <a:pt x="10911" y="2488"/>
                    <a:pt x="10934" y="2465"/>
                    <a:pt x="10957" y="2442"/>
                  </a:cubicBezTo>
                  <a:cubicBezTo>
                    <a:pt x="10957" y="2420"/>
                    <a:pt x="10957" y="2397"/>
                    <a:pt x="10957" y="2374"/>
                  </a:cubicBezTo>
                  <a:cubicBezTo>
                    <a:pt x="10934" y="2374"/>
                    <a:pt x="10934" y="2351"/>
                    <a:pt x="10911" y="2351"/>
                  </a:cubicBezTo>
                  <a:cubicBezTo>
                    <a:pt x="10888" y="2328"/>
                    <a:pt x="10865" y="2328"/>
                    <a:pt x="10843" y="2328"/>
                  </a:cubicBezTo>
                  <a:cubicBezTo>
                    <a:pt x="10843" y="2328"/>
                    <a:pt x="10843" y="2328"/>
                    <a:pt x="10843" y="2351"/>
                  </a:cubicBezTo>
                  <a:lnTo>
                    <a:pt x="10797" y="2351"/>
                  </a:lnTo>
                  <a:cubicBezTo>
                    <a:pt x="10728" y="2374"/>
                    <a:pt x="10660" y="2397"/>
                    <a:pt x="10591" y="2397"/>
                  </a:cubicBezTo>
                  <a:lnTo>
                    <a:pt x="10614" y="2397"/>
                  </a:lnTo>
                  <a:cubicBezTo>
                    <a:pt x="10546" y="2420"/>
                    <a:pt x="10477" y="2420"/>
                    <a:pt x="10409" y="2442"/>
                  </a:cubicBezTo>
                  <a:cubicBezTo>
                    <a:pt x="10386" y="2442"/>
                    <a:pt x="10340" y="2465"/>
                    <a:pt x="10318" y="2465"/>
                  </a:cubicBezTo>
                  <a:lnTo>
                    <a:pt x="10295" y="2465"/>
                  </a:lnTo>
                  <a:cubicBezTo>
                    <a:pt x="10158" y="2488"/>
                    <a:pt x="10021" y="2511"/>
                    <a:pt x="9884" y="2534"/>
                  </a:cubicBezTo>
                  <a:cubicBezTo>
                    <a:pt x="9838" y="2556"/>
                    <a:pt x="9815" y="2556"/>
                    <a:pt x="9770" y="2556"/>
                  </a:cubicBezTo>
                  <a:lnTo>
                    <a:pt x="9701" y="2556"/>
                  </a:lnTo>
                  <a:cubicBezTo>
                    <a:pt x="9701" y="2579"/>
                    <a:pt x="9678" y="2579"/>
                    <a:pt x="9656" y="2579"/>
                  </a:cubicBezTo>
                  <a:cubicBezTo>
                    <a:pt x="9450" y="2602"/>
                    <a:pt x="9245" y="2625"/>
                    <a:pt x="9039" y="2648"/>
                  </a:cubicBezTo>
                  <a:cubicBezTo>
                    <a:pt x="8733" y="2664"/>
                    <a:pt x="8426" y="2680"/>
                    <a:pt x="8111" y="2680"/>
                  </a:cubicBezTo>
                  <a:cubicBezTo>
                    <a:pt x="7981" y="2680"/>
                    <a:pt x="7849" y="2677"/>
                    <a:pt x="7715" y="2671"/>
                  </a:cubicBezTo>
                  <a:cubicBezTo>
                    <a:pt x="7601" y="2671"/>
                    <a:pt x="7464" y="2648"/>
                    <a:pt x="7350" y="2648"/>
                  </a:cubicBezTo>
                  <a:cubicBezTo>
                    <a:pt x="6574" y="2602"/>
                    <a:pt x="5821" y="2488"/>
                    <a:pt x="5068" y="2305"/>
                  </a:cubicBezTo>
                  <a:cubicBezTo>
                    <a:pt x="4725" y="2237"/>
                    <a:pt x="4406" y="2146"/>
                    <a:pt x="4086" y="2054"/>
                  </a:cubicBezTo>
                  <a:cubicBezTo>
                    <a:pt x="3995" y="2009"/>
                    <a:pt x="3881" y="1986"/>
                    <a:pt x="3789" y="1940"/>
                  </a:cubicBezTo>
                  <a:lnTo>
                    <a:pt x="3767" y="1940"/>
                  </a:lnTo>
                  <a:cubicBezTo>
                    <a:pt x="3538" y="1872"/>
                    <a:pt x="3310" y="1780"/>
                    <a:pt x="3082" y="1689"/>
                  </a:cubicBezTo>
                  <a:cubicBezTo>
                    <a:pt x="2876" y="1621"/>
                    <a:pt x="2671" y="1529"/>
                    <a:pt x="2488" y="1438"/>
                  </a:cubicBezTo>
                  <a:cubicBezTo>
                    <a:pt x="2351" y="1370"/>
                    <a:pt x="2215" y="1324"/>
                    <a:pt x="2100" y="1255"/>
                  </a:cubicBezTo>
                  <a:cubicBezTo>
                    <a:pt x="2078" y="1233"/>
                    <a:pt x="2078" y="1233"/>
                    <a:pt x="2055" y="1233"/>
                  </a:cubicBezTo>
                  <a:cubicBezTo>
                    <a:pt x="2009" y="1210"/>
                    <a:pt x="1986" y="1187"/>
                    <a:pt x="1941" y="1164"/>
                  </a:cubicBezTo>
                  <a:cubicBezTo>
                    <a:pt x="1735" y="1073"/>
                    <a:pt x="1530" y="959"/>
                    <a:pt x="1324" y="822"/>
                  </a:cubicBezTo>
                  <a:cubicBezTo>
                    <a:pt x="1241" y="780"/>
                    <a:pt x="1157" y="738"/>
                    <a:pt x="1073" y="679"/>
                  </a:cubicBezTo>
                  <a:lnTo>
                    <a:pt x="1073" y="679"/>
                  </a:lnTo>
                  <a:cubicBezTo>
                    <a:pt x="1073" y="680"/>
                    <a:pt x="1073" y="683"/>
                    <a:pt x="1073" y="685"/>
                  </a:cubicBezTo>
                  <a:cubicBezTo>
                    <a:pt x="1050" y="662"/>
                    <a:pt x="1005" y="639"/>
                    <a:pt x="982" y="616"/>
                  </a:cubicBezTo>
                  <a:lnTo>
                    <a:pt x="913" y="571"/>
                  </a:lnTo>
                  <a:cubicBezTo>
                    <a:pt x="891" y="571"/>
                    <a:pt x="891" y="548"/>
                    <a:pt x="868" y="548"/>
                  </a:cubicBezTo>
                  <a:cubicBezTo>
                    <a:pt x="731" y="457"/>
                    <a:pt x="594" y="365"/>
                    <a:pt x="457" y="251"/>
                  </a:cubicBezTo>
                  <a:cubicBezTo>
                    <a:pt x="457" y="251"/>
                    <a:pt x="434" y="228"/>
                    <a:pt x="434" y="228"/>
                  </a:cubicBezTo>
                  <a:cubicBezTo>
                    <a:pt x="411" y="228"/>
                    <a:pt x="411" y="205"/>
                    <a:pt x="389" y="205"/>
                  </a:cubicBezTo>
                  <a:cubicBezTo>
                    <a:pt x="320" y="137"/>
                    <a:pt x="229" y="69"/>
                    <a:pt x="137" y="23"/>
                  </a:cubicBezTo>
                  <a:cubicBezTo>
                    <a:pt x="137"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 name="Google Shape;9956;p58"/>
            <p:cNvSpPr/>
            <p:nvPr/>
          </p:nvSpPr>
          <p:spPr>
            <a:xfrm>
              <a:off x="5371113" y="2761014"/>
              <a:ext cx="547284" cy="177435"/>
            </a:xfrm>
            <a:custGeom>
              <a:avLst/>
              <a:gdLst/>
              <a:ahLst/>
              <a:cxnLst/>
              <a:rect l="l" t="t" r="r" b="b"/>
              <a:pathLst>
                <a:path w="11619" h="3767" extrusionOk="0">
                  <a:moveTo>
                    <a:pt x="23" y="0"/>
                  </a:moveTo>
                  <a:cubicBezTo>
                    <a:pt x="23" y="0"/>
                    <a:pt x="23" y="23"/>
                    <a:pt x="0" y="23"/>
                  </a:cubicBezTo>
                  <a:cubicBezTo>
                    <a:pt x="0" y="23"/>
                    <a:pt x="0" y="46"/>
                    <a:pt x="0" y="46"/>
                  </a:cubicBezTo>
                  <a:cubicBezTo>
                    <a:pt x="0" y="46"/>
                    <a:pt x="0" y="68"/>
                    <a:pt x="0" y="68"/>
                  </a:cubicBezTo>
                  <a:cubicBezTo>
                    <a:pt x="0" y="91"/>
                    <a:pt x="0" y="91"/>
                    <a:pt x="0" y="114"/>
                  </a:cubicBezTo>
                  <a:cubicBezTo>
                    <a:pt x="0" y="114"/>
                    <a:pt x="0" y="137"/>
                    <a:pt x="0" y="137"/>
                  </a:cubicBezTo>
                  <a:cubicBezTo>
                    <a:pt x="23" y="160"/>
                    <a:pt x="23" y="160"/>
                    <a:pt x="23" y="183"/>
                  </a:cubicBezTo>
                  <a:cubicBezTo>
                    <a:pt x="1575" y="662"/>
                    <a:pt x="3104" y="1141"/>
                    <a:pt x="4634" y="1621"/>
                  </a:cubicBezTo>
                  <a:cubicBezTo>
                    <a:pt x="6460" y="2191"/>
                    <a:pt x="8263" y="2762"/>
                    <a:pt x="10089" y="3332"/>
                  </a:cubicBezTo>
                  <a:cubicBezTo>
                    <a:pt x="10546" y="3469"/>
                    <a:pt x="11025" y="3606"/>
                    <a:pt x="11481" y="3766"/>
                  </a:cubicBezTo>
                  <a:cubicBezTo>
                    <a:pt x="11527" y="3743"/>
                    <a:pt x="11573" y="3743"/>
                    <a:pt x="11618" y="3721"/>
                  </a:cubicBezTo>
                  <a:cubicBezTo>
                    <a:pt x="11618" y="3675"/>
                    <a:pt x="11595" y="3629"/>
                    <a:pt x="11550" y="3629"/>
                  </a:cubicBezTo>
                  <a:lnTo>
                    <a:pt x="11550" y="3606"/>
                  </a:lnTo>
                  <a:cubicBezTo>
                    <a:pt x="10089" y="3150"/>
                    <a:pt x="8628" y="2693"/>
                    <a:pt x="7167" y="2237"/>
                  </a:cubicBezTo>
                  <a:cubicBezTo>
                    <a:pt x="5364" y="1666"/>
                    <a:pt x="3561" y="1118"/>
                    <a:pt x="1758" y="548"/>
                  </a:cubicBezTo>
                  <a:cubicBezTo>
                    <a:pt x="1187" y="365"/>
                    <a:pt x="617" y="183"/>
                    <a:pt x="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 name="Google Shape;9957;p58"/>
            <p:cNvSpPr/>
            <p:nvPr/>
          </p:nvSpPr>
          <p:spPr>
            <a:xfrm>
              <a:off x="5371113" y="2762050"/>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 name="Google Shape;9958;p58"/>
            <p:cNvSpPr/>
            <p:nvPr/>
          </p:nvSpPr>
          <p:spPr>
            <a:xfrm>
              <a:off x="5371113" y="2766384"/>
              <a:ext cx="47" cy="47"/>
            </a:xfrm>
            <a:custGeom>
              <a:avLst/>
              <a:gdLst/>
              <a:ahLst/>
              <a:cxnLst/>
              <a:rect l="l" t="t" r="r" b="b"/>
              <a:pathLst>
                <a:path w="1" h="1" extrusionOk="0">
                  <a:moveTo>
                    <a:pt x="0" y="0"/>
                  </a:moveTo>
                  <a:lnTo>
                    <a:pt x="0" y="0"/>
                  </a:lnTo>
                  <a:lnTo>
                    <a:pt x="0" y="0"/>
                  </a:ln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 name="Google Shape;9959;p58"/>
            <p:cNvSpPr/>
            <p:nvPr/>
          </p:nvSpPr>
          <p:spPr>
            <a:xfrm>
              <a:off x="5371113" y="2766384"/>
              <a:ext cx="47" cy="47"/>
            </a:xfrm>
            <a:custGeom>
              <a:avLst/>
              <a:gdLst/>
              <a:ahLst/>
              <a:cxnLst/>
              <a:rect l="l" t="t" r="r" b="b"/>
              <a:pathLst>
                <a:path w="1" h="1" extrusionOk="0">
                  <a:moveTo>
                    <a:pt x="0" y="0"/>
                  </a:move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 name="Google Shape;9960;p58"/>
            <p:cNvSpPr/>
            <p:nvPr/>
          </p:nvSpPr>
          <p:spPr>
            <a:xfrm>
              <a:off x="5371113" y="2766384"/>
              <a:ext cx="47" cy="47"/>
            </a:xfrm>
            <a:custGeom>
              <a:avLst/>
              <a:gdLst/>
              <a:ahLst/>
              <a:cxnLst/>
              <a:rect l="l" t="t" r="r" b="b"/>
              <a:pathLst>
                <a:path w="1" h="1" extrusionOk="0">
                  <a:moveTo>
                    <a:pt x="0" y="0"/>
                  </a:moveTo>
                  <a:lnTo>
                    <a:pt x="0" y="0"/>
                  </a:lnTo>
                  <a:lnTo>
                    <a:pt x="0"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 name="Google Shape;9961;p58"/>
            <p:cNvSpPr/>
            <p:nvPr/>
          </p:nvSpPr>
          <p:spPr>
            <a:xfrm>
              <a:off x="6116215" y="2845942"/>
              <a:ext cx="16156" cy="8620"/>
            </a:xfrm>
            <a:custGeom>
              <a:avLst/>
              <a:gdLst/>
              <a:ahLst/>
              <a:cxnLst/>
              <a:rect l="l" t="t" r="r" b="b"/>
              <a:pathLst>
                <a:path w="343" h="183" extrusionOk="0">
                  <a:moveTo>
                    <a:pt x="228" y="0"/>
                  </a:moveTo>
                  <a:lnTo>
                    <a:pt x="137" y="46"/>
                  </a:lnTo>
                  <a:cubicBezTo>
                    <a:pt x="91" y="69"/>
                    <a:pt x="69" y="92"/>
                    <a:pt x="23" y="92"/>
                  </a:cubicBezTo>
                  <a:cubicBezTo>
                    <a:pt x="23" y="92"/>
                    <a:pt x="23" y="114"/>
                    <a:pt x="0" y="114"/>
                  </a:cubicBezTo>
                  <a:cubicBezTo>
                    <a:pt x="69" y="137"/>
                    <a:pt x="160" y="160"/>
                    <a:pt x="228" y="183"/>
                  </a:cubicBezTo>
                  <a:lnTo>
                    <a:pt x="251" y="183"/>
                  </a:lnTo>
                  <a:cubicBezTo>
                    <a:pt x="274" y="160"/>
                    <a:pt x="297" y="160"/>
                    <a:pt x="320" y="137"/>
                  </a:cubicBezTo>
                  <a:lnTo>
                    <a:pt x="343" y="137"/>
                  </a:lnTo>
                  <a:cubicBezTo>
                    <a:pt x="343" y="92"/>
                    <a:pt x="320" y="46"/>
                    <a:pt x="274" y="23"/>
                  </a:cubicBezTo>
                  <a:cubicBezTo>
                    <a:pt x="251" y="23"/>
                    <a:pt x="251" y="23"/>
                    <a:pt x="22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 name="Google Shape;9962;p58"/>
            <p:cNvSpPr/>
            <p:nvPr/>
          </p:nvSpPr>
          <p:spPr>
            <a:xfrm>
              <a:off x="5911922" y="2848062"/>
              <a:ext cx="217237" cy="89306"/>
            </a:xfrm>
            <a:custGeom>
              <a:avLst/>
              <a:gdLst/>
              <a:ahLst/>
              <a:cxnLst/>
              <a:rect l="l" t="t" r="r" b="b"/>
              <a:pathLst>
                <a:path w="4612" h="1896" extrusionOk="0">
                  <a:moveTo>
                    <a:pt x="4497" y="1"/>
                  </a:moveTo>
                  <a:cubicBezTo>
                    <a:pt x="3264" y="480"/>
                    <a:pt x="2055" y="960"/>
                    <a:pt x="822" y="1439"/>
                  </a:cubicBezTo>
                  <a:cubicBezTo>
                    <a:pt x="754" y="1462"/>
                    <a:pt x="708" y="1484"/>
                    <a:pt x="639" y="1507"/>
                  </a:cubicBezTo>
                  <a:cubicBezTo>
                    <a:pt x="548" y="1553"/>
                    <a:pt x="457" y="1576"/>
                    <a:pt x="366" y="1621"/>
                  </a:cubicBezTo>
                  <a:cubicBezTo>
                    <a:pt x="251" y="1644"/>
                    <a:pt x="160" y="1690"/>
                    <a:pt x="46" y="1736"/>
                  </a:cubicBezTo>
                  <a:cubicBezTo>
                    <a:pt x="23" y="1736"/>
                    <a:pt x="23" y="1758"/>
                    <a:pt x="23" y="1781"/>
                  </a:cubicBezTo>
                  <a:cubicBezTo>
                    <a:pt x="0" y="1804"/>
                    <a:pt x="0" y="1827"/>
                    <a:pt x="23" y="1850"/>
                  </a:cubicBezTo>
                  <a:cubicBezTo>
                    <a:pt x="23" y="1873"/>
                    <a:pt x="46" y="1873"/>
                    <a:pt x="69" y="1873"/>
                  </a:cubicBezTo>
                  <a:cubicBezTo>
                    <a:pt x="69" y="1895"/>
                    <a:pt x="92" y="1895"/>
                    <a:pt x="92" y="1895"/>
                  </a:cubicBezTo>
                  <a:cubicBezTo>
                    <a:pt x="114" y="1873"/>
                    <a:pt x="160" y="1873"/>
                    <a:pt x="183" y="1850"/>
                  </a:cubicBezTo>
                  <a:cubicBezTo>
                    <a:pt x="480" y="1736"/>
                    <a:pt x="799" y="1621"/>
                    <a:pt x="1119" y="1484"/>
                  </a:cubicBezTo>
                  <a:cubicBezTo>
                    <a:pt x="2237" y="1051"/>
                    <a:pt x="3356" y="617"/>
                    <a:pt x="4474" y="183"/>
                  </a:cubicBezTo>
                  <a:cubicBezTo>
                    <a:pt x="4497" y="183"/>
                    <a:pt x="4520" y="161"/>
                    <a:pt x="4543" y="161"/>
                  </a:cubicBezTo>
                  <a:cubicBezTo>
                    <a:pt x="4565" y="138"/>
                    <a:pt x="4588" y="138"/>
                    <a:pt x="4588" y="138"/>
                  </a:cubicBezTo>
                  <a:cubicBezTo>
                    <a:pt x="4611" y="115"/>
                    <a:pt x="4611" y="115"/>
                    <a:pt x="4611" y="92"/>
                  </a:cubicBezTo>
                  <a:cubicBezTo>
                    <a:pt x="4611" y="69"/>
                    <a:pt x="4611" y="47"/>
                    <a:pt x="4611" y="47"/>
                  </a:cubicBezTo>
                  <a:cubicBezTo>
                    <a:pt x="4588" y="24"/>
                    <a:pt x="4588" y="1"/>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 name="Google Shape;9963;p58"/>
            <p:cNvSpPr/>
            <p:nvPr/>
          </p:nvSpPr>
          <p:spPr>
            <a:xfrm>
              <a:off x="5371113" y="2761014"/>
              <a:ext cx="12953" cy="7536"/>
            </a:xfrm>
            <a:custGeom>
              <a:avLst/>
              <a:gdLst/>
              <a:ahLst/>
              <a:cxnLst/>
              <a:rect l="l" t="t" r="r" b="b"/>
              <a:pathLst>
                <a:path w="275" h="160" extrusionOk="0">
                  <a:moveTo>
                    <a:pt x="46" y="0"/>
                  </a:moveTo>
                  <a:cubicBezTo>
                    <a:pt x="23" y="0"/>
                    <a:pt x="23" y="0"/>
                    <a:pt x="0" y="23"/>
                  </a:cubicBezTo>
                  <a:cubicBezTo>
                    <a:pt x="0" y="46"/>
                    <a:pt x="0" y="46"/>
                    <a:pt x="0" y="46"/>
                  </a:cubicBezTo>
                  <a:cubicBezTo>
                    <a:pt x="0" y="46"/>
                    <a:pt x="0" y="68"/>
                    <a:pt x="0" y="68"/>
                  </a:cubicBezTo>
                  <a:cubicBezTo>
                    <a:pt x="0" y="91"/>
                    <a:pt x="0" y="91"/>
                    <a:pt x="0" y="114"/>
                  </a:cubicBezTo>
                  <a:cubicBezTo>
                    <a:pt x="0" y="114"/>
                    <a:pt x="0" y="137"/>
                    <a:pt x="0" y="137"/>
                  </a:cubicBezTo>
                  <a:cubicBezTo>
                    <a:pt x="0" y="137"/>
                    <a:pt x="0" y="160"/>
                    <a:pt x="23" y="160"/>
                  </a:cubicBezTo>
                  <a:lnTo>
                    <a:pt x="92" y="160"/>
                  </a:lnTo>
                  <a:cubicBezTo>
                    <a:pt x="137" y="137"/>
                    <a:pt x="206" y="91"/>
                    <a:pt x="274" y="68"/>
                  </a:cubicBezTo>
                  <a:cubicBezTo>
                    <a:pt x="183" y="46"/>
                    <a:pt x="114" y="23"/>
                    <a:pt x="46"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 name="Google Shape;9964;p58"/>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 name="Google Shape;9965;p58"/>
            <p:cNvSpPr/>
            <p:nvPr/>
          </p:nvSpPr>
          <p:spPr>
            <a:xfrm>
              <a:off x="5371113" y="2763133"/>
              <a:ext cx="47" cy="4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 name="Google Shape;9966;p58"/>
            <p:cNvSpPr/>
            <p:nvPr/>
          </p:nvSpPr>
          <p:spPr>
            <a:xfrm>
              <a:off x="5371113" y="2762050"/>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 name="Google Shape;9967;p58"/>
            <p:cNvSpPr/>
            <p:nvPr/>
          </p:nvSpPr>
          <p:spPr>
            <a:xfrm>
              <a:off x="5909755" y="2913678"/>
              <a:ext cx="10786" cy="20442"/>
            </a:xfrm>
            <a:custGeom>
              <a:avLst/>
              <a:gdLst/>
              <a:ahLst/>
              <a:cxnLst/>
              <a:rect l="l" t="t" r="r" b="b"/>
              <a:pathLst>
                <a:path w="229" h="434" extrusionOk="0">
                  <a:moveTo>
                    <a:pt x="160" y="0"/>
                  </a:moveTo>
                  <a:cubicBezTo>
                    <a:pt x="115" y="0"/>
                    <a:pt x="69" y="23"/>
                    <a:pt x="69" y="69"/>
                  </a:cubicBezTo>
                  <a:cubicBezTo>
                    <a:pt x="69" y="160"/>
                    <a:pt x="46" y="251"/>
                    <a:pt x="24" y="343"/>
                  </a:cubicBezTo>
                  <a:cubicBezTo>
                    <a:pt x="1" y="365"/>
                    <a:pt x="24" y="388"/>
                    <a:pt x="24" y="411"/>
                  </a:cubicBezTo>
                  <a:cubicBezTo>
                    <a:pt x="46" y="434"/>
                    <a:pt x="69" y="434"/>
                    <a:pt x="92" y="434"/>
                  </a:cubicBezTo>
                  <a:lnTo>
                    <a:pt x="138" y="434"/>
                  </a:lnTo>
                  <a:cubicBezTo>
                    <a:pt x="160" y="411"/>
                    <a:pt x="160" y="388"/>
                    <a:pt x="183" y="365"/>
                  </a:cubicBezTo>
                  <a:cubicBezTo>
                    <a:pt x="206" y="274"/>
                    <a:pt x="206" y="183"/>
                    <a:pt x="229" y="91"/>
                  </a:cubicBezTo>
                  <a:cubicBezTo>
                    <a:pt x="229" y="46"/>
                    <a:pt x="20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 name="Google Shape;9968;p58"/>
            <p:cNvSpPr/>
            <p:nvPr/>
          </p:nvSpPr>
          <p:spPr>
            <a:xfrm>
              <a:off x="6124788" y="2829786"/>
              <a:ext cx="12953" cy="23693"/>
            </a:xfrm>
            <a:custGeom>
              <a:avLst/>
              <a:gdLst/>
              <a:ahLst/>
              <a:cxnLst/>
              <a:rect l="l" t="t" r="r" b="b"/>
              <a:pathLst>
                <a:path w="275" h="503" extrusionOk="0">
                  <a:moveTo>
                    <a:pt x="183" y="1"/>
                  </a:moveTo>
                  <a:cubicBezTo>
                    <a:pt x="161" y="1"/>
                    <a:pt x="115" y="46"/>
                    <a:pt x="115" y="69"/>
                  </a:cubicBezTo>
                  <a:cubicBezTo>
                    <a:pt x="115" y="138"/>
                    <a:pt x="92" y="183"/>
                    <a:pt x="92" y="229"/>
                  </a:cubicBezTo>
                  <a:cubicBezTo>
                    <a:pt x="69" y="298"/>
                    <a:pt x="46" y="343"/>
                    <a:pt x="24" y="389"/>
                  </a:cubicBezTo>
                  <a:cubicBezTo>
                    <a:pt x="1" y="412"/>
                    <a:pt x="1" y="435"/>
                    <a:pt x="24" y="457"/>
                  </a:cubicBezTo>
                  <a:cubicBezTo>
                    <a:pt x="24" y="480"/>
                    <a:pt x="46" y="480"/>
                    <a:pt x="69" y="503"/>
                  </a:cubicBezTo>
                  <a:lnTo>
                    <a:pt x="115" y="503"/>
                  </a:lnTo>
                  <a:cubicBezTo>
                    <a:pt x="138" y="480"/>
                    <a:pt x="161" y="480"/>
                    <a:pt x="161" y="457"/>
                  </a:cubicBezTo>
                  <a:cubicBezTo>
                    <a:pt x="229" y="343"/>
                    <a:pt x="252" y="229"/>
                    <a:pt x="275" y="92"/>
                  </a:cubicBezTo>
                  <a:cubicBezTo>
                    <a:pt x="275" y="69"/>
                    <a:pt x="252" y="24"/>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 name="Google Shape;9969;p58"/>
            <p:cNvSpPr/>
            <p:nvPr/>
          </p:nvSpPr>
          <p:spPr>
            <a:xfrm>
              <a:off x="5370030" y="2743774"/>
              <a:ext cx="12953" cy="25859"/>
            </a:xfrm>
            <a:custGeom>
              <a:avLst/>
              <a:gdLst/>
              <a:ahLst/>
              <a:cxnLst/>
              <a:rect l="l" t="t" r="r" b="b"/>
              <a:pathLst>
                <a:path w="275" h="549" extrusionOk="0">
                  <a:moveTo>
                    <a:pt x="160" y="1"/>
                  </a:moveTo>
                  <a:cubicBezTo>
                    <a:pt x="137" y="1"/>
                    <a:pt x="115" y="24"/>
                    <a:pt x="92" y="46"/>
                  </a:cubicBezTo>
                  <a:cubicBezTo>
                    <a:pt x="69" y="92"/>
                    <a:pt x="46" y="161"/>
                    <a:pt x="23" y="229"/>
                  </a:cubicBezTo>
                  <a:cubicBezTo>
                    <a:pt x="23" y="275"/>
                    <a:pt x="23" y="298"/>
                    <a:pt x="23" y="320"/>
                  </a:cubicBezTo>
                  <a:cubicBezTo>
                    <a:pt x="0" y="366"/>
                    <a:pt x="23" y="412"/>
                    <a:pt x="23" y="457"/>
                  </a:cubicBezTo>
                  <a:cubicBezTo>
                    <a:pt x="23" y="503"/>
                    <a:pt x="46" y="549"/>
                    <a:pt x="115" y="549"/>
                  </a:cubicBezTo>
                  <a:cubicBezTo>
                    <a:pt x="137" y="526"/>
                    <a:pt x="183" y="503"/>
                    <a:pt x="183" y="457"/>
                  </a:cubicBezTo>
                  <a:cubicBezTo>
                    <a:pt x="183" y="412"/>
                    <a:pt x="160" y="366"/>
                    <a:pt x="183" y="320"/>
                  </a:cubicBezTo>
                  <a:cubicBezTo>
                    <a:pt x="183" y="275"/>
                    <a:pt x="183" y="252"/>
                    <a:pt x="206" y="206"/>
                  </a:cubicBezTo>
                  <a:cubicBezTo>
                    <a:pt x="206" y="183"/>
                    <a:pt x="229" y="138"/>
                    <a:pt x="251" y="115"/>
                  </a:cubicBezTo>
                  <a:cubicBezTo>
                    <a:pt x="274" y="69"/>
                    <a:pt x="251" y="24"/>
                    <a:pt x="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 name="Google Shape;9970;p58"/>
            <p:cNvSpPr/>
            <p:nvPr/>
          </p:nvSpPr>
          <p:spPr>
            <a:xfrm>
              <a:off x="5375400" y="2743774"/>
              <a:ext cx="548367" cy="176399"/>
            </a:xfrm>
            <a:custGeom>
              <a:avLst/>
              <a:gdLst/>
              <a:ahLst/>
              <a:cxnLst/>
              <a:rect l="l" t="t" r="r" b="b"/>
              <a:pathLst>
                <a:path w="11642" h="3745" extrusionOk="0">
                  <a:moveTo>
                    <a:pt x="23" y="1"/>
                  </a:moveTo>
                  <a:cubicBezTo>
                    <a:pt x="23" y="1"/>
                    <a:pt x="23" y="1"/>
                    <a:pt x="23" y="24"/>
                  </a:cubicBezTo>
                  <a:cubicBezTo>
                    <a:pt x="23" y="24"/>
                    <a:pt x="1" y="46"/>
                    <a:pt x="1" y="46"/>
                  </a:cubicBezTo>
                  <a:cubicBezTo>
                    <a:pt x="1" y="69"/>
                    <a:pt x="1" y="69"/>
                    <a:pt x="1" y="92"/>
                  </a:cubicBezTo>
                  <a:cubicBezTo>
                    <a:pt x="1" y="115"/>
                    <a:pt x="1" y="115"/>
                    <a:pt x="23" y="138"/>
                  </a:cubicBezTo>
                  <a:cubicBezTo>
                    <a:pt x="23" y="138"/>
                    <a:pt x="23" y="138"/>
                    <a:pt x="46" y="161"/>
                  </a:cubicBezTo>
                  <a:cubicBezTo>
                    <a:pt x="1575" y="640"/>
                    <a:pt x="3105" y="1119"/>
                    <a:pt x="4657" y="1599"/>
                  </a:cubicBezTo>
                  <a:cubicBezTo>
                    <a:pt x="6460" y="2169"/>
                    <a:pt x="8286" y="2740"/>
                    <a:pt x="10089" y="3310"/>
                  </a:cubicBezTo>
                  <a:cubicBezTo>
                    <a:pt x="10569" y="3447"/>
                    <a:pt x="11025" y="3607"/>
                    <a:pt x="11504" y="3744"/>
                  </a:cubicBezTo>
                  <a:cubicBezTo>
                    <a:pt x="11527" y="3744"/>
                    <a:pt x="11573" y="3721"/>
                    <a:pt x="11619" y="3698"/>
                  </a:cubicBezTo>
                  <a:cubicBezTo>
                    <a:pt x="11641" y="3653"/>
                    <a:pt x="11596" y="3607"/>
                    <a:pt x="11573" y="3607"/>
                  </a:cubicBezTo>
                  <a:lnTo>
                    <a:pt x="11550" y="3607"/>
                  </a:lnTo>
                  <a:cubicBezTo>
                    <a:pt x="10089" y="3151"/>
                    <a:pt x="8628" y="2694"/>
                    <a:pt x="7168" y="2238"/>
                  </a:cubicBezTo>
                  <a:cubicBezTo>
                    <a:pt x="5364" y="1667"/>
                    <a:pt x="3561" y="1096"/>
                    <a:pt x="1758" y="526"/>
                  </a:cubicBezTo>
                  <a:cubicBezTo>
                    <a:pt x="1187" y="343"/>
                    <a:pt x="617" y="16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 name="Google Shape;9971;p58"/>
            <p:cNvSpPr/>
            <p:nvPr/>
          </p:nvSpPr>
          <p:spPr>
            <a:xfrm>
              <a:off x="5376483" y="2744857"/>
              <a:ext cx="47" cy="47"/>
            </a:xfrm>
            <a:custGeom>
              <a:avLst/>
              <a:gdLst/>
              <a:ahLst/>
              <a:cxnLst/>
              <a:rect l="l" t="t" r="r" b="b"/>
              <a:pathLst>
                <a:path w="1" h="1" extrusionOk="0">
                  <a:moveTo>
                    <a:pt x="0" y="1"/>
                  </a:moveTo>
                  <a:lnTo>
                    <a:pt x="0" y="1"/>
                  </a:lnTo>
                  <a:lnTo>
                    <a:pt x="0" y="1"/>
                  </a:lnTo>
                  <a:cubicBezTo>
                    <a:pt x="0" y="1"/>
                    <a:pt x="0" y="1"/>
                    <a:pt x="0"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 name="Google Shape;9972;p58"/>
            <p:cNvSpPr/>
            <p:nvPr/>
          </p:nvSpPr>
          <p:spPr>
            <a:xfrm>
              <a:off x="5375400" y="2748107"/>
              <a:ext cx="47" cy="47"/>
            </a:xfrm>
            <a:custGeom>
              <a:avLst/>
              <a:gdLst/>
              <a:ahLst/>
              <a:cxnLst/>
              <a:rect l="l" t="t" r="r" b="b"/>
              <a:pathLst>
                <a:path w="1" h="1" extrusionOk="0">
                  <a:moveTo>
                    <a:pt x="1" y="0"/>
                  </a:move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 name="Google Shape;9973;p58"/>
            <p:cNvSpPr/>
            <p:nvPr/>
          </p:nvSpPr>
          <p:spPr>
            <a:xfrm>
              <a:off x="5375400" y="2748107"/>
              <a:ext cx="47" cy="47"/>
            </a:xfrm>
            <a:custGeom>
              <a:avLst/>
              <a:gdLst/>
              <a:ahLst/>
              <a:cxnLst/>
              <a:rect l="l" t="t" r="r" b="b"/>
              <a:pathLst>
                <a:path w="1" h="1" extrusionOk="0">
                  <a:moveTo>
                    <a:pt x="1" y="0"/>
                  </a:move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 name="Google Shape;9974;p58"/>
            <p:cNvSpPr/>
            <p:nvPr/>
          </p:nvSpPr>
          <p:spPr>
            <a:xfrm>
              <a:off x="5375400" y="2748107"/>
              <a:ext cx="47" cy="47"/>
            </a:xfrm>
            <a:custGeom>
              <a:avLst/>
              <a:gdLst/>
              <a:ahLst/>
              <a:cxnLst/>
              <a:rect l="l" t="t" r="r" b="b"/>
              <a:pathLst>
                <a:path w="1" h="1" extrusionOk="0">
                  <a:moveTo>
                    <a:pt x="1" y="0"/>
                  </a:moveTo>
                  <a:lnTo>
                    <a:pt x="1" y="0"/>
                  </a:ln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 name="Google Shape;9975;p58"/>
            <p:cNvSpPr/>
            <p:nvPr/>
          </p:nvSpPr>
          <p:spPr>
            <a:xfrm>
              <a:off x="5589349" y="2659929"/>
              <a:ext cx="548367" cy="176352"/>
            </a:xfrm>
            <a:custGeom>
              <a:avLst/>
              <a:gdLst/>
              <a:ahLst/>
              <a:cxnLst/>
              <a:rect l="l" t="t" r="r" b="b"/>
              <a:pathLst>
                <a:path w="11642" h="3744" extrusionOk="0">
                  <a:moveTo>
                    <a:pt x="92" y="0"/>
                  </a:moveTo>
                  <a:cubicBezTo>
                    <a:pt x="69" y="0"/>
                    <a:pt x="24" y="23"/>
                    <a:pt x="24" y="69"/>
                  </a:cubicBezTo>
                  <a:cubicBezTo>
                    <a:pt x="1" y="92"/>
                    <a:pt x="24" y="137"/>
                    <a:pt x="69" y="160"/>
                  </a:cubicBezTo>
                  <a:cubicBezTo>
                    <a:pt x="1872" y="731"/>
                    <a:pt x="3676" y="1279"/>
                    <a:pt x="5479" y="1849"/>
                  </a:cubicBezTo>
                  <a:cubicBezTo>
                    <a:pt x="7099" y="2351"/>
                    <a:pt x="8720" y="2876"/>
                    <a:pt x="10363" y="3379"/>
                  </a:cubicBezTo>
                  <a:lnTo>
                    <a:pt x="11528" y="3744"/>
                  </a:lnTo>
                  <a:cubicBezTo>
                    <a:pt x="11550" y="3744"/>
                    <a:pt x="11573" y="3721"/>
                    <a:pt x="11596" y="3721"/>
                  </a:cubicBezTo>
                  <a:cubicBezTo>
                    <a:pt x="11596" y="3721"/>
                    <a:pt x="11619" y="3721"/>
                    <a:pt x="11619" y="3698"/>
                  </a:cubicBezTo>
                  <a:cubicBezTo>
                    <a:pt x="11642" y="3652"/>
                    <a:pt x="11596" y="3607"/>
                    <a:pt x="11573" y="3584"/>
                  </a:cubicBezTo>
                  <a:cubicBezTo>
                    <a:pt x="10227" y="3173"/>
                    <a:pt x="8903" y="2762"/>
                    <a:pt x="7556" y="2329"/>
                  </a:cubicBezTo>
                  <a:cubicBezTo>
                    <a:pt x="5798" y="1781"/>
                    <a:pt x="4018" y="1233"/>
                    <a:pt x="2260" y="685"/>
                  </a:cubicBezTo>
                  <a:lnTo>
                    <a:pt x="1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 name="Google Shape;9976;p58"/>
            <p:cNvSpPr/>
            <p:nvPr/>
          </p:nvSpPr>
          <p:spPr>
            <a:xfrm>
              <a:off x="5917292" y="2829786"/>
              <a:ext cx="217237" cy="89306"/>
            </a:xfrm>
            <a:custGeom>
              <a:avLst/>
              <a:gdLst/>
              <a:ahLst/>
              <a:cxnLst/>
              <a:rect l="l" t="t" r="r" b="b"/>
              <a:pathLst>
                <a:path w="4612" h="1896" extrusionOk="0">
                  <a:moveTo>
                    <a:pt x="4474" y="1"/>
                  </a:moveTo>
                  <a:cubicBezTo>
                    <a:pt x="3265" y="480"/>
                    <a:pt x="2032" y="959"/>
                    <a:pt x="822" y="1439"/>
                  </a:cubicBezTo>
                  <a:cubicBezTo>
                    <a:pt x="754" y="1462"/>
                    <a:pt x="685" y="1484"/>
                    <a:pt x="617" y="1507"/>
                  </a:cubicBezTo>
                  <a:cubicBezTo>
                    <a:pt x="525" y="1553"/>
                    <a:pt x="434" y="1576"/>
                    <a:pt x="366" y="1621"/>
                  </a:cubicBezTo>
                  <a:cubicBezTo>
                    <a:pt x="252" y="1667"/>
                    <a:pt x="137" y="1690"/>
                    <a:pt x="46" y="1736"/>
                  </a:cubicBezTo>
                  <a:cubicBezTo>
                    <a:pt x="23" y="1758"/>
                    <a:pt x="0" y="1781"/>
                    <a:pt x="0" y="1781"/>
                  </a:cubicBezTo>
                  <a:cubicBezTo>
                    <a:pt x="0" y="1804"/>
                    <a:pt x="0" y="1827"/>
                    <a:pt x="0" y="1850"/>
                  </a:cubicBezTo>
                  <a:cubicBezTo>
                    <a:pt x="23" y="1872"/>
                    <a:pt x="23" y="1872"/>
                    <a:pt x="46" y="1895"/>
                  </a:cubicBezTo>
                  <a:lnTo>
                    <a:pt x="92" y="1895"/>
                  </a:lnTo>
                  <a:cubicBezTo>
                    <a:pt x="115" y="1872"/>
                    <a:pt x="137" y="1872"/>
                    <a:pt x="160" y="1872"/>
                  </a:cubicBezTo>
                  <a:cubicBezTo>
                    <a:pt x="480" y="1736"/>
                    <a:pt x="777" y="1621"/>
                    <a:pt x="1096" y="1507"/>
                  </a:cubicBezTo>
                  <a:cubicBezTo>
                    <a:pt x="2215" y="1051"/>
                    <a:pt x="3333" y="617"/>
                    <a:pt x="4451" y="183"/>
                  </a:cubicBezTo>
                  <a:cubicBezTo>
                    <a:pt x="4474" y="183"/>
                    <a:pt x="4520" y="161"/>
                    <a:pt x="4543" y="161"/>
                  </a:cubicBezTo>
                  <a:cubicBezTo>
                    <a:pt x="4543" y="161"/>
                    <a:pt x="4566" y="138"/>
                    <a:pt x="4588" y="138"/>
                  </a:cubicBezTo>
                  <a:cubicBezTo>
                    <a:pt x="4588" y="138"/>
                    <a:pt x="4588" y="115"/>
                    <a:pt x="4588" y="115"/>
                  </a:cubicBezTo>
                  <a:cubicBezTo>
                    <a:pt x="4611" y="92"/>
                    <a:pt x="4611" y="69"/>
                    <a:pt x="4588" y="46"/>
                  </a:cubicBezTo>
                  <a:cubicBezTo>
                    <a:pt x="4588" y="24"/>
                    <a:pt x="4566" y="1"/>
                    <a:pt x="4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 name="Google Shape;9977;p58"/>
            <p:cNvSpPr/>
            <p:nvPr/>
          </p:nvSpPr>
          <p:spPr>
            <a:xfrm>
              <a:off x="5375400" y="2659929"/>
              <a:ext cx="219356" cy="90343"/>
            </a:xfrm>
            <a:custGeom>
              <a:avLst/>
              <a:gdLst/>
              <a:ahLst/>
              <a:cxnLst/>
              <a:rect l="l" t="t" r="r" b="b"/>
              <a:pathLst>
                <a:path w="4657" h="1918" extrusionOk="0">
                  <a:moveTo>
                    <a:pt x="4588" y="0"/>
                  </a:moveTo>
                  <a:cubicBezTo>
                    <a:pt x="4566" y="0"/>
                    <a:pt x="4566" y="0"/>
                    <a:pt x="4543" y="23"/>
                  </a:cubicBezTo>
                  <a:cubicBezTo>
                    <a:pt x="3424" y="457"/>
                    <a:pt x="2306" y="891"/>
                    <a:pt x="1187" y="1324"/>
                  </a:cubicBezTo>
                  <a:cubicBezTo>
                    <a:pt x="822" y="1461"/>
                    <a:pt x="434" y="1598"/>
                    <a:pt x="69" y="1758"/>
                  </a:cubicBezTo>
                  <a:cubicBezTo>
                    <a:pt x="46" y="1758"/>
                    <a:pt x="46" y="1781"/>
                    <a:pt x="23" y="1781"/>
                  </a:cubicBezTo>
                  <a:cubicBezTo>
                    <a:pt x="23" y="1781"/>
                    <a:pt x="23" y="1781"/>
                    <a:pt x="23" y="1804"/>
                  </a:cubicBezTo>
                  <a:cubicBezTo>
                    <a:pt x="23" y="1804"/>
                    <a:pt x="1" y="1826"/>
                    <a:pt x="1" y="1826"/>
                  </a:cubicBezTo>
                  <a:cubicBezTo>
                    <a:pt x="1" y="1849"/>
                    <a:pt x="1" y="1849"/>
                    <a:pt x="1" y="1872"/>
                  </a:cubicBezTo>
                  <a:cubicBezTo>
                    <a:pt x="1" y="1895"/>
                    <a:pt x="1" y="1895"/>
                    <a:pt x="23" y="1918"/>
                  </a:cubicBezTo>
                  <a:lnTo>
                    <a:pt x="92" y="1918"/>
                  </a:lnTo>
                  <a:cubicBezTo>
                    <a:pt x="1553" y="1347"/>
                    <a:pt x="2991" y="776"/>
                    <a:pt x="4451" y="229"/>
                  </a:cubicBezTo>
                  <a:cubicBezTo>
                    <a:pt x="4497" y="206"/>
                    <a:pt x="4566" y="183"/>
                    <a:pt x="4611" y="160"/>
                  </a:cubicBezTo>
                  <a:cubicBezTo>
                    <a:pt x="4634" y="137"/>
                    <a:pt x="4657" y="115"/>
                    <a:pt x="4657" y="115"/>
                  </a:cubicBezTo>
                  <a:cubicBezTo>
                    <a:pt x="4657" y="92"/>
                    <a:pt x="4657" y="69"/>
                    <a:pt x="4657" y="46"/>
                  </a:cubicBezTo>
                  <a:cubicBezTo>
                    <a:pt x="4634" y="23"/>
                    <a:pt x="4634" y="23"/>
                    <a:pt x="46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 name="Google Shape;9978;p58"/>
            <p:cNvSpPr/>
            <p:nvPr/>
          </p:nvSpPr>
          <p:spPr>
            <a:xfrm>
              <a:off x="5376483" y="2744857"/>
              <a:ext cx="47" cy="47"/>
            </a:xfrm>
            <a:custGeom>
              <a:avLst/>
              <a:gdLst/>
              <a:ahLst/>
              <a:cxnLst/>
              <a:rect l="l" t="t" r="r" b="b"/>
              <a:pathLst>
                <a:path w="1" h="1" extrusionOk="0">
                  <a:moveTo>
                    <a:pt x="0" y="1"/>
                  </a:moveTo>
                  <a:cubicBezTo>
                    <a:pt x="0" y="1"/>
                    <a:pt x="0" y="1"/>
                    <a:pt x="0" y="1"/>
                  </a:cubicBezTo>
                  <a:lnTo>
                    <a:pt x="0"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 name="Google Shape;9979;p58"/>
            <p:cNvSpPr/>
            <p:nvPr/>
          </p:nvSpPr>
          <p:spPr>
            <a:xfrm>
              <a:off x="6093605" y="2938407"/>
              <a:ext cx="67780" cy="66697"/>
            </a:xfrm>
            <a:custGeom>
              <a:avLst/>
              <a:gdLst/>
              <a:ahLst/>
              <a:cxnLst/>
              <a:rect l="l" t="t" r="r" b="b"/>
              <a:pathLst>
                <a:path w="1439" h="1416" extrusionOk="0">
                  <a:moveTo>
                    <a:pt x="800" y="137"/>
                  </a:moveTo>
                  <a:cubicBezTo>
                    <a:pt x="845" y="160"/>
                    <a:pt x="891" y="160"/>
                    <a:pt x="937" y="183"/>
                  </a:cubicBezTo>
                  <a:cubicBezTo>
                    <a:pt x="982" y="206"/>
                    <a:pt x="1028" y="228"/>
                    <a:pt x="1074" y="251"/>
                  </a:cubicBezTo>
                  <a:cubicBezTo>
                    <a:pt x="1096" y="274"/>
                    <a:pt x="1142" y="320"/>
                    <a:pt x="1165" y="365"/>
                  </a:cubicBezTo>
                  <a:cubicBezTo>
                    <a:pt x="1211" y="388"/>
                    <a:pt x="1233" y="434"/>
                    <a:pt x="1256" y="480"/>
                  </a:cubicBezTo>
                  <a:cubicBezTo>
                    <a:pt x="1279" y="525"/>
                    <a:pt x="1279" y="571"/>
                    <a:pt x="1279" y="639"/>
                  </a:cubicBezTo>
                  <a:cubicBezTo>
                    <a:pt x="1302" y="685"/>
                    <a:pt x="1302" y="731"/>
                    <a:pt x="1279" y="799"/>
                  </a:cubicBezTo>
                  <a:cubicBezTo>
                    <a:pt x="1279" y="845"/>
                    <a:pt x="1256" y="890"/>
                    <a:pt x="1256" y="936"/>
                  </a:cubicBezTo>
                  <a:cubicBezTo>
                    <a:pt x="1233" y="982"/>
                    <a:pt x="1211" y="1027"/>
                    <a:pt x="1165" y="1050"/>
                  </a:cubicBezTo>
                  <a:cubicBezTo>
                    <a:pt x="1142" y="1096"/>
                    <a:pt x="1119" y="1119"/>
                    <a:pt x="1074" y="1164"/>
                  </a:cubicBezTo>
                  <a:cubicBezTo>
                    <a:pt x="1028" y="1187"/>
                    <a:pt x="982" y="1210"/>
                    <a:pt x="937" y="1233"/>
                  </a:cubicBezTo>
                  <a:cubicBezTo>
                    <a:pt x="891" y="1256"/>
                    <a:pt x="845" y="1256"/>
                    <a:pt x="800" y="1278"/>
                  </a:cubicBezTo>
                  <a:lnTo>
                    <a:pt x="640" y="1278"/>
                  </a:lnTo>
                  <a:cubicBezTo>
                    <a:pt x="594" y="1256"/>
                    <a:pt x="549" y="1256"/>
                    <a:pt x="503" y="1233"/>
                  </a:cubicBezTo>
                  <a:cubicBezTo>
                    <a:pt x="457" y="1210"/>
                    <a:pt x="412" y="1187"/>
                    <a:pt x="366" y="1164"/>
                  </a:cubicBezTo>
                  <a:cubicBezTo>
                    <a:pt x="343" y="1119"/>
                    <a:pt x="298" y="1096"/>
                    <a:pt x="275" y="1050"/>
                  </a:cubicBezTo>
                  <a:cubicBezTo>
                    <a:pt x="252" y="1027"/>
                    <a:pt x="206" y="982"/>
                    <a:pt x="206" y="936"/>
                  </a:cubicBezTo>
                  <a:cubicBezTo>
                    <a:pt x="183" y="890"/>
                    <a:pt x="161" y="845"/>
                    <a:pt x="161" y="776"/>
                  </a:cubicBezTo>
                  <a:cubicBezTo>
                    <a:pt x="161" y="731"/>
                    <a:pt x="161" y="685"/>
                    <a:pt x="161" y="639"/>
                  </a:cubicBezTo>
                  <a:cubicBezTo>
                    <a:pt x="161" y="594"/>
                    <a:pt x="183" y="525"/>
                    <a:pt x="206" y="480"/>
                  </a:cubicBezTo>
                  <a:cubicBezTo>
                    <a:pt x="206" y="434"/>
                    <a:pt x="229" y="411"/>
                    <a:pt x="275" y="365"/>
                  </a:cubicBezTo>
                  <a:cubicBezTo>
                    <a:pt x="298" y="320"/>
                    <a:pt x="343" y="297"/>
                    <a:pt x="366" y="251"/>
                  </a:cubicBezTo>
                  <a:cubicBezTo>
                    <a:pt x="412" y="228"/>
                    <a:pt x="457" y="206"/>
                    <a:pt x="503" y="183"/>
                  </a:cubicBezTo>
                  <a:cubicBezTo>
                    <a:pt x="526" y="183"/>
                    <a:pt x="526" y="160"/>
                    <a:pt x="549" y="160"/>
                  </a:cubicBezTo>
                  <a:cubicBezTo>
                    <a:pt x="571" y="160"/>
                    <a:pt x="617" y="137"/>
                    <a:pt x="640" y="137"/>
                  </a:cubicBezTo>
                  <a:close/>
                  <a:moveTo>
                    <a:pt x="617" y="0"/>
                  </a:moveTo>
                  <a:cubicBezTo>
                    <a:pt x="571" y="23"/>
                    <a:pt x="549" y="23"/>
                    <a:pt x="526" y="23"/>
                  </a:cubicBezTo>
                  <a:cubicBezTo>
                    <a:pt x="503" y="23"/>
                    <a:pt x="503" y="23"/>
                    <a:pt x="503" y="46"/>
                  </a:cubicBezTo>
                  <a:cubicBezTo>
                    <a:pt x="412" y="69"/>
                    <a:pt x="343" y="114"/>
                    <a:pt x="275" y="160"/>
                  </a:cubicBezTo>
                  <a:cubicBezTo>
                    <a:pt x="252" y="160"/>
                    <a:pt x="252" y="183"/>
                    <a:pt x="252" y="183"/>
                  </a:cubicBezTo>
                  <a:cubicBezTo>
                    <a:pt x="183" y="251"/>
                    <a:pt x="115" y="320"/>
                    <a:pt x="92" y="411"/>
                  </a:cubicBezTo>
                  <a:cubicBezTo>
                    <a:pt x="1" y="571"/>
                    <a:pt x="1" y="776"/>
                    <a:pt x="46" y="959"/>
                  </a:cubicBezTo>
                  <a:cubicBezTo>
                    <a:pt x="115" y="1141"/>
                    <a:pt x="275" y="1278"/>
                    <a:pt x="457" y="1370"/>
                  </a:cubicBezTo>
                  <a:cubicBezTo>
                    <a:pt x="526" y="1393"/>
                    <a:pt x="617" y="1415"/>
                    <a:pt x="686" y="1415"/>
                  </a:cubicBezTo>
                  <a:cubicBezTo>
                    <a:pt x="800" y="1415"/>
                    <a:pt x="891" y="1393"/>
                    <a:pt x="982" y="1370"/>
                  </a:cubicBezTo>
                  <a:cubicBezTo>
                    <a:pt x="1165" y="1301"/>
                    <a:pt x="1279" y="1164"/>
                    <a:pt x="1370" y="1004"/>
                  </a:cubicBezTo>
                  <a:cubicBezTo>
                    <a:pt x="1370" y="982"/>
                    <a:pt x="1393" y="936"/>
                    <a:pt x="1416" y="890"/>
                  </a:cubicBezTo>
                  <a:cubicBezTo>
                    <a:pt x="1416" y="868"/>
                    <a:pt x="1416" y="822"/>
                    <a:pt x="1416" y="776"/>
                  </a:cubicBezTo>
                  <a:cubicBezTo>
                    <a:pt x="1439" y="685"/>
                    <a:pt x="1416" y="594"/>
                    <a:pt x="1393" y="480"/>
                  </a:cubicBezTo>
                  <a:cubicBezTo>
                    <a:pt x="1370" y="411"/>
                    <a:pt x="1325" y="343"/>
                    <a:pt x="1279" y="274"/>
                  </a:cubicBezTo>
                  <a:cubicBezTo>
                    <a:pt x="1233" y="206"/>
                    <a:pt x="1142" y="137"/>
                    <a:pt x="1051" y="91"/>
                  </a:cubicBezTo>
                  <a:cubicBezTo>
                    <a:pt x="1005" y="69"/>
                    <a:pt x="960" y="46"/>
                    <a:pt x="914" y="23"/>
                  </a:cubicBezTo>
                  <a:lnTo>
                    <a:pt x="891" y="23"/>
                  </a:lnTo>
                  <a:cubicBezTo>
                    <a:pt x="868" y="23"/>
                    <a:pt x="845" y="0"/>
                    <a:pt x="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 name="Google Shape;9980;p58"/>
            <p:cNvSpPr/>
            <p:nvPr/>
          </p:nvSpPr>
          <p:spPr>
            <a:xfrm>
              <a:off x="6078578" y="2988903"/>
              <a:ext cx="93593" cy="111868"/>
            </a:xfrm>
            <a:custGeom>
              <a:avLst/>
              <a:gdLst/>
              <a:ahLst/>
              <a:cxnLst/>
              <a:rect l="l" t="t" r="r" b="b"/>
              <a:pathLst>
                <a:path w="1987" h="2375" extrusionOk="0">
                  <a:moveTo>
                    <a:pt x="1530" y="1"/>
                  </a:moveTo>
                  <a:cubicBezTo>
                    <a:pt x="1507" y="24"/>
                    <a:pt x="1507" y="24"/>
                    <a:pt x="1484" y="47"/>
                  </a:cubicBezTo>
                  <a:cubicBezTo>
                    <a:pt x="1484" y="69"/>
                    <a:pt x="1484" y="92"/>
                    <a:pt x="1507" y="115"/>
                  </a:cubicBezTo>
                  <a:cubicBezTo>
                    <a:pt x="1530" y="161"/>
                    <a:pt x="1552" y="206"/>
                    <a:pt x="1552" y="252"/>
                  </a:cubicBezTo>
                  <a:cubicBezTo>
                    <a:pt x="1552" y="229"/>
                    <a:pt x="1552" y="229"/>
                    <a:pt x="1552" y="229"/>
                  </a:cubicBezTo>
                  <a:cubicBezTo>
                    <a:pt x="1689" y="526"/>
                    <a:pt x="1781" y="823"/>
                    <a:pt x="1826" y="1119"/>
                  </a:cubicBezTo>
                  <a:cubicBezTo>
                    <a:pt x="1826" y="1279"/>
                    <a:pt x="1849" y="1416"/>
                    <a:pt x="1826" y="1576"/>
                  </a:cubicBezTo>
                  <a:cubicBezTo>
                    <a:pt x="1803" y="1667"/>
                    <a:pt x="1781" y="1736"/>
                    <a:pt x="1758" y="1827"/>
                  </a:cubicBezTo>
                  <a:cubicBezTo>
                    <a:pt x="1735" y="1873"/>
                    <a:pt x="1712" y="1918"/>
                    <a:pt x="1667" y="1964"/>
                  </a:cubicBezTo>
                  <a:cubicBezTo>
                    <a:pt x="1644" y="2010"/>
                    <a:pt x="1598" y="2055"/>
                    <a:pt x="1552" y="2078"/>
                  </a:cubicBezTo>
                  <a:cubicBezTo>
                    <a:pt x="1507" y="2124"/>
                    <a:pt x="1461" y="2147"/>
                    <a:pt x="1415" y="2169"/>
                  </a:cubicBezTo>
                  <a:cubicBezTo>
                    <a:pt x="1324" y="2192"/>
                    <a:pt x="1256" y="2215"/>
                    <a:pt x="1164" y="2238"/>
                  </a:cubicBezTo>
                  <a:lnTo>
                    <a:pt x="822" y="2238"/>
                  </a:lnTo>
                  <a:cubicBezTo>
                    <a:pt x="731" y="2215"/>
                    <a:pt x="617" y="2192"/>
                    <a:pt x="525" y="2147"/>
                  </a:cubicBezTo>
                  <a:cubicBezTo>
                    <a:pt x="457" y="2124"/>
                    <a:pt x="411" y="2078"/>
                    <a:pt x="343" y="2032"/>
                  </a:cubicBezTo>
                  <a:cubicBezTo>
                    <a:pt x="297" y="2010"/>
                    <a:pt x="274" y="1964"/>
                    <a:pt x="229" y="1941"/>
                  </a:cubicBezTo>
                  <a:cubicBezTo>
                    <a:pt x="206" y="1895"/>
                    <a:pt x="183" y="1873"/>
                    <a:pt x="183" y="1827"/>
                  </a:cubicBezTo>
                  <a:cubicBezTo>
                    <a:pt x="160" y="1781"/>
                    <a:pt x="137" y="1759"/>
                    <a:pt x="137" y="1713"/>
                  </a:cubicBezTo>
                  <a:cubicBezTo>
                    <a:pt x="137" y="1644"/>
                    <a:pt x="137" y="1553"/>
                    <a:pt x="137" y="1485"/>
                  </a:cubicBezTo>
                  <a:cubicBezTo>
                    <a:pt x="160" y="1348"/>
                    <a:pt x="206" y="1211"/>
                    <a:pt x="274" y="1074"/>
                  </a:cubicBezTo>
                  <a:cubicBezTo>
                    <a:pt x="343" y="914"/>
                    <a:pt x="411" y="754"/>
                    <a:pt x="502" y="617"/>
                  </a:cubicBezTo>
                  <a:cubicBezTo>
                    <a:pt x="571" y="457"/>
                    <a:pt x="639" y="321"/>
                    <a:pt x="685" y="184"/>
                  </a:cubicBezTo>
                  <a:cubicBezTo>
                    <a:pt x="708" y="138"/>
                    <a:pt x="685" y="115"/>
                    <a:pt x="639" y="92"/>
                  </a:cubicBezTo>
                  <a:cubicBezTo>
                    <a:pt x="594" y="92"/>
                    <a:pt x="571" y="115"/>
                    <a:pt x="548" y="138"/>
                  </a:cubicBezTo>
                  <a:cubicBezTo>
                    <a:pt x="548" y="184"/>
                    <a:pt x="525" y="206"/>
                    <a:pt x="525" y="229"/>
                  </a:cubicBezTo>
                  <a:cubicBezTo>
                    <a:pt x="457" y="389"/>
                    <a:pt x="388" y="526"/>
                    <a:pt x="320" y="663"/>
                  </a:cubicBezTo>
                  <a:cubicBezTo>
                    <a:pt x="229" y="823"/>
                    <a:pt x="160" y="960"/>
                    <a:pt x="114" y="1119"/>
                  </a:cubicBezTo>
                  <a:cubicBezTo>
                    <a:pt x="46" y="1279"/>
                    <a:pt x="0" y="1416"/>
                    <a:pt x="0" y="1576"/>
                  </a:cubicBezTo>
                  <a:cubicBezTo>
                    <a:pt x="0" y="1644"/>
                    <a:pt x="0" y="1713"/>
                    <a:pt x="23" y="1781"/>
                  </a:cubicBezTo>
                  <a:cubicBezTo>
                    <a:pt x="23" y="1827"/>
                    <a:pt x="46" y="1895"/>
                    <a:pt x="92" y="1941"/>
                  </a:cubicBezTo>
                  <a:cubicBezTo>
                    <a:pt x="137" y="2055"/>
                    <a:pt x="229" y="2147"/>
                    <a:pt x="343" y="2215"/>
                  </a:cubicBezTo>
                  <a:cubicBezTo>
                    <a:pt x="388" y="2238"/>
                    <a:pt x="434" y="2261"/>
                    <a:pt x="502" y="2283"/>
                  </a:cubicBezTo>
                  <a:cubicBezTo>
                    <a:pt x="571" y="2306"/>
                    <a:pt x="639" y="2329"/>
                    <a:pt x="685" y="2352"/>
                  </a:cubicBezTo>
                  <a:cubicBezTo>
                    <a:pt x="822" y="2375"/>
                    <a:pt x="959" y="2375"/>
                    <a:pt x="1096" y="2375"/>
                  </a:cubicBezTo>
                  <a:cubicBezTo>
                    <a:pt x="1210" y="2375"/>
                    <a:pt x="1324" y="2352"/>
                    <a:pt x="1438" y="2306"/>
                  </a:cubicBezTo>
                  <a:cubicBezTo>
                    <a:pt x="1530" y="2261"/>
                    <a:pt x="1621" y="2215"/>
                    <a:pt x="1689" y="2147"/>
                  </a:cubicBezTo>
                  <a:cubicBezTo>
                    <a:pt x="1781" y="2078"/>
                    <a:pt x="1826" y="1987"/>
                    <a:pt x="1872" y="1895"/>
                  </a:cubicBezTo>
                  <a:cubicBezTo>
                    <a:pt x="1963" y="1713"/>
                    <a:pt x="1986" y="1485"/>
                    <a:pt x="1963" y="1279"/>
                  </a:cubicBezTo>
                  <a:cubicBezTo>
                    <a:pt x="1963" y="1051"/>
                    <a:pt x="1895" y="823"/>
                    <a:pt x="1849" y="617"/>
                  </a:cubicBezTo>
                  <a:cubicBezTo>
                    <a:pt x="1781" y="412"/>
                    <a:pt x="1712" y="229"/>
                    <a:pt x="1621" y="47"/>
                  </a:cubicBezTo>
                  <a:cubicBezTo>
                    <a:pt x="1621" y="24"/>
                    <a:pt x="1575" y="1"/>
                    <a:pt x="1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 name="Google Shape;9981;p58"/>
            <p:cNvSpPr/>
            <p:nvPr/>
          </p:nvSpPr>
          <p:spPr>
            <a:xfrm>
              <a:off x="5732359" y="2786780"/>
              <a:ext cx="390338" cy="47385"/>
            </a:xfrm>
            <a:custGeom>
              <a:avLst/>
              <a:gdLst/>
              <a:ahLst/>
              <a:cxnLst/>
              <a:rect l="l" t="t" r="r" b="b"/>
              <a:pathLst>
                <a:path w="8287" h="1006" extrusionOk="0">
                  <a:moveTo>
                    <a:pt x="69" y="1"/>
                  </a:moveTo>
                  <a:cubicBezTo>
                    <a:pt x="46" y="1"/>
                    <a:pt x="1" y="46"/>
                    <a:pt x="1" y="69"/>
                  </a:cubicBezTo>
                  <a:cubicBezTo>
                    <a:pt x="1" y="115"/>
                    <a:pt x="23" y="161"/>
                    <a:pt x="69" y="161"/>
                  </a:cubicBezTo>
                  <a:cubicBezTo>
                    <a:pt x="1849" y="343"/>
                    <a:pt x="3630" y="526"/>
                    <a:pt x="5387" y="708"/>
                  </a:cubicBezTo>
                  <a:cubicBezTo>
                    <a:pt x="6323" y="800"/>
                    <a:pt x="7236" y="891"/>
                    <a:pt x="8149" y="1005"/>
                  </a:cubicBezTo>
                  <a:lnTo>
                    <a:pt x="8195" y="1005"/>
                  </a:lnTo>
                  <a:cubicBezTo>
                    <a:pt x="8240" y="1005"/>
                    <a:pt x="8263" y="959"/>
                    <a:pt x="8286" y="914"/>
                  </a:cubicBezTo>
                  <a:cubicBezTo>
                    <a:pt x="8286" y="868"/>
                    <a:pt x="8240" y="845"/>
                    <a:pt x="8195" y="845"/>
                  </a:cubicBezTo>
                  <a:cubicBezTo>
                    <a:pt x="7327" y="754"/>
                    <a:pt x="6437" y="663"/>
                    <a:pt x="5570" y="571"/>
                  </a:cubicBezTo>
                  <a:lnTo>
                    <a:pt x="252" y="24"/>
                  </a:lnTo>
                  <a:lnTo>
                    <a:pt x="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 name="Google Shape;9982;p58"/>
            <p:cNvSpPr/>
            <p:nvPr/>
          </p:nvSpPr>
          <p:spPr>
            <a:xfrm>
              <a:off x="6125871" y="2843775"/>
              <a:ext cx="10786" cy="100046"/>
            </a:xfrm>
            <a:custGeom>
              <a:avLst/>
              <a:gdLst/>
              <a:ahLst/>
              <a:cxnLst/>
              <a:rect l="l" t="t" r="r" b="b"/>
              <a:pathLst>
                <a:path w="229" h="2124" extrusionOk="0">
                  <a:moveTo>
                    <a:pt x="138" y="1"/>
                  </a:moveTo>
                  <a:cubicBezTo>
                    <a:pt x="92" y="1"/>
                    <a:pt x="69" y="23"/>
                    <a:pt x="69" y="69"/>
                  </a:cubicBezTo>
                  <a:cubicBezTo>
                    <a:pt x="46" y="731"/>
                    <a:pt x="23" y="1370"/>
                    <a:pt x="1" y="2032"/>
                  </a:cubicBezTo>
                  <a:cubicBezTo>
                    <a:pt x="1" y="2078"/>
                    <a:pt x="23" y="2123"/>
                    <a:pt x="69" y="2123"/>
                  </a:cubicBezTo>
                  <a:cubicBezTo>
                    <a:pt x="115" y="2123"/>
                    <a:pt x="160" y="2078"/>
                    <a:pt x="160" y="2032"/>
                  </a:cubicBezTo>
                  <a:cubicBezTo>
                    <a:pt x="183" y="1393"/>
                    <a:pt x="206" y="731"/>
                    <a:pt x="229" y="69"/>
                  </a:cubicBezTo>
                  <a:cubicBezTo>
                    <a:pt x="229" y="23"/>
                    <a:pt x="183" y="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 name="Google Shape;9983;p58"/>
            <p:cNvSpPr/>
            <p:nvPr/>
          </p:nvSpPr>
          <p:spPr>
            <a:xfrm>
              <a:off x="6115132" y="2826583"/>
              <a:ext cx="21526" cy="24776"/>
            </a:xfrm>
            <a:custGeom>
              <a:avLst/>
              <a:gdLst/>
              <a:ahLst/>
              <a:cxnLst/>
              <a:rect l="l" t="t" r="r" b="b"/>
              <a:pathLst>
                <a:path w="457" h="526" extrusionOk="0">
                  <a:moveTo>
                    <a:pt x="92" y="0"/>
                  </a:moveTo>
                  <a:cubicBezTo>
                    <a:pt x="46" y="0"/>
                    <a:pt x="23" y="23"/>
                    <a:pt x="23" y="69"/>
                  </a:cubicBezTo>
                  <a:cubicBezTo>
                    <a:pt x="0" y="114"/>
                    <a:pt x="23" y="160"/>
                    <a:pt x="69" y="160"/>
                  </a:cubicBezTo>
                  <a:lnTo>
                    <a:pt x="114" y="160"/>
                  </a:lnTo>
                  <a:cubicBezTo>
                    <a:pt x="137" y="183"/>
                    <a:pt x="160" y="183"/>
                    <a:pt x="183" y="206"/>
                  </a:cubicBezTo>
                  <a:cubicBezTo>
                    <a:pt x="183" y="206"/>
                    <a:pt x="206" y="229"/>
                    <a:pt x="229" y="229"/>
                  </a:cubicBezTo>
                  <a:cubicBezTo>
                    <a:pt x="229" y="251"/>
                    <a:pt x="251" y="274"/>
                    <a:pt x="274" y="297"/>
                  </a:cubicBezTo>
                  <a:cubicBezTo>
                    <a:pt x="274" y="320"/>
                    <a:pt x="274" y="343"/>
                    <a:pt x="297" y="366"/>
                  </a:cubicBezTo>
                  <a:cubicBezTo>
                    <a:pt x="297" y="388"/>
                    <a:pt x="297" y="411"/>
                    <a:pt x="297" y="434"/>
                  </a:cubicBezTo>
                  <a:cubicBezTo>
                    <a:pt x="297" y="480"/>
                    <a:pt x="343" y="525"/>
                    <a:pt x="388" y="525"/>
                  </a:cubicBezTo>
                  <a:cubicBezTo>
                    <a:pt x="434" y="503"/>
                    <a:pt x="457" y="480"/>
                    <a:pt x="457" y="434"/>
                  </a:cubicBezTo>
                  <a:cubicBezTo>
                    <a:pt x="457" y="320"/>
                    <a:pt x="411" y="229"/>
                    <a:pt x="366" y="160"/>
                  </a:cubicBezTo>
                  <a:cubicBezTo>
                    <a:pt x="320" y="114"/>
                    <a:pt x="297" y="92"/>
                    <a:pt x="251" y="69"/>
                  </a:cubicBezTo>
                  <a:cubicBezTo>
                    <a:pt x="206" y="23"/>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 name="Google Shape;9984;p58"/>
            <p:cNvSpPr/>
            <p:nvPr/>
          </p:nvSpPr>
          <p:spPr>
            <a:xfrm>
              <a:off x="5715166" y="2776935"/>
              <a:ext cx="40885" cy="27319"/>
            </a:xfrm>
            <a:custGeom>
              <a:avLst/>
              <a:gdLst/>
              <a:ahLst/>
              <a:cxnLst/>
              <a:rect l="l" t="t" r="r" b="b"/>
              <a:pathLst>
                <a:path w="868" h="580" extrusionOk="0">
                  <a:moveTo>
                    <a:pt x="340" y="0"/>
                  </a:moveTo>
                  <a:cubicBezTo>
                    <a:pt x="198" y="0"/>
                    <a:pt x="79" y="64"/>
                    <a:pt x="46" y="164"/>
                  </a:cubicBezTo>
                  <a:cubicBezTo>
                    <a:pt x="0" y="324"/>
                    <a:pt x="137" y="484"/>
                    <a:pt x="343" y="552"/>
                  </a:cubicBezTo>
                  <a:cubicBezTo>
                    <a:pt x="404" y="571"/>
                    <a:pt x="463" y="579"/>
                    <a:pt x="519" y="579"/>
                  </a:cubicBezTo>
                  <a:cubicBezTo>
                    <a:pt x="670" y="579"/>
                    <a:pt x="789" y="515"/>
                    <a:pt x="822" y="415"/>
                  </a:cubicBezTo>
                  <a:cubicBezTo>
                    <a:pt x="868" y="255"/>
                    <a:pt x="731" y="96"/>
                    <a:pt x="502" y="27"/>
                  </a:cubicBezTo>
                  <a:cubicBezTo>
                    <a:pt x="447" y="9"/>
                    <a:pt x="392" y="0"/>
                    <a:pt x="340" y="0"/>
                  </a:cubicBezTo>
                  <a:close/>
                </a:path>
              </a:pathLst>
            </a:custGeom>
            <a:solidFill>
              <a:srgbClr val="C7A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 name="Google Shape;9985;p58"/>
            <p:cNvSpPr/>
            <p:nvPr/>
          </p:nvSpPr>
          <p:spPr>
            <a:xfrm>
              <a:off x="4587291" y="3199646"/>
              <a:ext cx="380635" cy="805735"/>
            </a:xfrm>
            <a:custGeom>
              <a:avLst/>
              <a:gdLst/>
              <a:ahLst/>
              <a:cxnLst/>
              <a:rect l="l" t="t" r="r" b="b"/>
              <a:pathLst>
                <a:path w="8081" h="17106" extrusionOk="0">
                  <a:moveTo>
                    <a:pt x="69" y="1"/>
                  </a:moveTo>
                  <a:cubicBezTo>
                    <a:pt x="23" y="24"/>
                    <a:pt x="1" y="69"/>
                    <a:pt x="23" y="115"/>
                  </a:cubicBezTo>
                  <a:cubicBezTo>
                    <a:pt x="799" y="1781"/>
                    <a:pt x="1576" y="3447"/>
                    <a:pt x="2352" y="5136"/>
                  </a:cubicBezTo>
                  <a:cubicBezTo>
                    <a:pt x="3219" y="6962"/>
                    <a:pt x="4063" y="8788"/>
                    <a:pt x="4931" y="10637"/>
                  </a:cubicBezTo>
                  <a:cubicBezTo>
                    <a:pt x="5753" y="12395"/>
                    <a:pt x="6551" y="14152"/>
                    <a:pt x="7373" y="15910"/>
                  </a:cubicBezTo>
                  <a:cubicBezTo>
                    <a:pt x="7556" y="16298"/>
                    <a:pt x="7738" y="16686"/>
                    <a:pt x="7921" y="17051"/>
                  </a:cubicBezTo>
                  <a:cubicBezTo>
                    <a:pt x="7938" y="17085"/>
                    <a:pt x="7967" y="17106"/>
                    <a:pt x="7990" y="17106"/>
                  </a:cubicBezTo>
                  <a:cubicBezTo>
                    <a:pt x="7998" y="17106"/>
                    <a:pt x="8006" y="17103"/>
                    <a:pt x="8012" y="17097"/>
                  </a:cubicBezTo>
                  <a:cubicBezTo>
                    <a:pt x="8058" y="17074"/>
                    <a:pt x="8081" y="17028"/>
                    <a:pt x="8058" y="16983"/>
                  </a:cubicBezTo>
                  <a:cubicBezTo>
                    <a:pt x="7373" y="15522"/>
                    <a:pt x="6688" y="14038"/>
                    <a:pt x="6004" y="12577"/>
                  </a:cubicBezTo>
                  <a:cubicBezTo>
                    <a:pt x="5136" y="10706"/>
                    <a:pt x="4269" y="8857"/>
                    <a:pt x="3402" y="6985"/>
                  </a:cubicBezTo>
                  <a:cubicBezTo>
                    <a:pt x="2603" y="5251"/>
                    <a:pt x="1781" y="3516"/>
                    <a:pt x="982" y="1781"/>
                  </a:cubicBezTo>
                  <a:cubicBezTo>
                    <a:pt x="708" y="1188"/>
                    <a:pt x="434" y="617"/>
                    <a:pt x="160" y="24"/>
                  </a:cubicBezTo>
                  <a:cubicBezTo>
                    <a:pt x="160"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 name="Google Shape;9986;p58"/>
            <p:cNvSpPr/>
            <p:nvPr/>
          </p:nvSpPr>
          <p:spPr>
            <a:xfrm>
              <a:off x="4615271" y="3186740"/>
              <a:ext cx="402114" cy="794572"/>
            </a:xfrm>
            <a:custGeom>
              <a:avLst/>
              <a:gdLst/>
              <a:ahLst/>
              <a:cxnLst/>
              <a:rect l="l" t="t" r="r" b="b"/>
              <a:pathLst>
                <a:path w="8537" h="16869" extrusionOk="0">
                  <a:moveTo>
                    <a:pt x="46" y="1"/>
                  </a:moveTo>
                  <a:cubicBezTo>
                    <a:pt x="0" y="24"/>
                    <a:pt x="0" y="92"/>
                    <a:pt x="23" y="115"/>
                  </a:cubicBezTo>
                  <a:cubicBezTo>
                    <a:pt x="799" y="1690"/>
                    <a:pt x="1575" y="3242"/>
                    <a:pt x="2351" y="4817"/>
                  </a:cubicBezTo>
                  <a:cubicBezTo>
                    <a:pt x="3241" y="6552"/>
                    <a:pt x="4109" y="8309"/>
                    <a:pt x="4976" y="10067"/>
                  </a:cubicBezTo>
                  <a:cubicBezTo>
                    <a:pt x="5843" y="11756"/>
                    <a:pt x="6688" y="13468"/>
                    <a:pt x="7555" y="15180"/>
                  </a:cubicBezTo>
                  <a:cubicBezTo>
                    <a:pt x="7829" y="15727"/>
                    <a:pt x="8103" y="16275"/>
                    <a:pt x="8377" y="16823"/>
                  </a:cubicBezTo>
                  <a:cubicBezTo>
                    <a:pt x="8400" y="16869"/>
                    <a:pt x="8445" y="16869"/>
                    <a:pt x="8468" y="16869"/>
                  </a:cubicBezTo>
                  <a:cubicBezTo>
                    <a:pt x="8514" y="16846"/>
                    <a:pt x="8537" y="16800"/>
                    <a:pt x="8514" y="16755"/>
                  </a:cubicBezTo>
                  <a:lnTo>
                    <a:pt x="6688" y="13125"/>
                  </a:lnTo>
                  <a:cubicBezTo>
                    <a:pt x="5798" y="11345"/>
                    <a:pt x="4907" y="9565"/>
                    <a:pt x="4017" y="7761"/>
                  </a:cubicBezTo>
                  <a:cubicBezTo>
                    <a:pt x="3173" y="6072"/>
                    <a:pt x="2328" y="4383"/>
                    <a:pt x="1484" y="2671"/>
                  </a:cubicBezTo>
                  <a:cubicBezTo>
                    <a:pt x="1027" y="1804"/>
                    <a:pt x="593" y="914"/>
                    <a:pt x="160" y="46"/>
                  </a:cubicBezTo>
                  <a:cubicBezTo>
                    <a:pt x="137"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 name="Google Shape;9987;p58"/>
            <p:cNvSpPr/>
            <p:nvPr/>
          </p:nvSpPr>
          <p:spPr>
            <a:xfrm>
              <a:off x="4587291" y="3185656"/>
              <a:ext cx="34432" cy="20207"/>
            </a:xfrm>
            <a:custGeom>
              <a:avLst/>
              <a:gdLst/>
              <a:ahLst/>
              <a:cxnLst/>
              <a:rect l="l" t="t" r="r" b="b"/>
              <a:pathLst>
                <a:path w="731" h="429" extrusionOk="0">
                  <a:moveTo>
                    <a:pt x="571" y="1"/>
                  </a:moveTo>
                  <a:cubicBezTo>
                    <a:pt x="480" y="1"/>
                    <a:pt x="366" y="24"/>
                    <a:pt x="274" y="69"/>
                  </a:cubicBezTo>
                  <a:cubicBezTo>
                    <a:pt x="229" y="92"/>
                    <a:pt x="160" y="138"/>
                    <a:pt x="115" y="161"/>
                  </a:cubicBezTo>
                  <a:cubicBezTo>
                    <a:pt x="115" y="184"/>
                    <a:pt x="92" y="206"/>
                    <a:pt x="69" y="229"/>
                  </a:cubicBezTo>
                  <a:cubicBezTo>
                    <a:pt x="46" y="252"/>
                    <a:pt x="23" y="298"/>
                    <a:pt x="23" y="321"/>
                  </a:cubicBezTo>
                  <a:cubicBezTo>
                    <a:pt x="1" y="343"/>
                    <a:pt x="23" y="366"/>
                    <a:pt x="23" y="389"/>
                  </a:cubicBezTo>
                  <a:cubicBezTo>
                    <a:pt x="23" y="389"/>
                    <a:pt x="46" y="412"/>
                    <a:pt x="69" y="412"/>
                  </a:cubicBezTo>
                  <a:cubicBezTo>
                    <a:pt x="80" y="423"/>
                    <a:pt x="92" y="429"/>
                    <a:pt x="103" y="429"/>
                  </a:cubicBezTo>
                  <a:cubicBezTo>
                    <a:pt x="115" y="429"/>
                    <a:pt x="126" y="423"/>
                    <a:pt x="138" y="412"/>
                  </a:cubicBezTo>
                  <a:cubicBezTo>
                    <a:pt x="160" y="412"/>
                    <a:pt x="160" y="389"/>
                    <a:pt x="160" y="366"/>
                  </a:cubicBezTo>
                  <a:cubicBezTo>
                    <a:pt x="183" y="343"/>
                    <a:pt x="206" y="321"/>
                    <a:pt x="206" y="321"/>
                  </a:cubicBezTo>
                  <a:cubicBezTo>
                    <a:pt x="229" y="298"/>
                    <a:pt x="252" y="275"/>
                    <a:pt x="297" y="252"/>
                  </a:cubicBezTo>
                  <a:cubicBezTo>
                    <a:pt x="320" y="229"/>
                    <a:pt x="366" y="206"/>
                    <a:pt x="411" y="184"/>
                  </a:cubicBezTo>
                  <a:cubicBezTo>
                    <a:pt x="457" y="184"/>
                    <a:pt x="503" y="161"/>
                    <a:pt x="548" y="161"/>
                  </a:cubicBezTo>
                  <a:lnTo>
                    <a:pt x="640" y="161"/>
                  </a:lnTo>
                  <a:cubicBezTo>
                    <a:pt x="685" y="161"/>
                    <a:pt x="708" y="138"/>
                    <a:pt x="731" y="92"/>
                  </a:cubicBezTo>
                  <a:cubicBezTo>
                    <a:pt x="731" y="47"/>
                    <a:pt x="685" y="1"/>
                    <a:pt x="640"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 name="Google Shape;9988;p58"/>
            <p:cNvSpPr/>
            <p:nvPr/>
          </p:nvSpPr>
          <p:spPr>
            <a:xfrm>
              <a:off x="4960360" y="3974836"/>
              <a:ext cx="55958" cy="31512"/>
            </a:xfrm>
            <a:custGeom>
              <a:avLst/>
              <a:gdLst/>
              <a:ahLst/>
              <a:cxnLst/>
              <a:rect l="l" t="t" r="r" b="b"/>
              <a:pathLst>
                <a:path w="1188" h="669" extrusionOk="0">
                  <a:moveTo>
                    <a:pt x="1119" y="1"/>
                  </a:moveTo>
                  <a:cubicBezTo>
                    <a:pt x="1074" y="1"/>
                    <a:pt x="1051" y="24"/>
                    <a:pt x="1028" y="46"/>
                  </a:cubicBezTo>
                  <a:cubicBezTo>
                    <a:pt x="1028" y="69"/>
                    <a:pt x="1028" y="69"/>
                    <a:pt x="1005" y="92"/>
                  </a:cubicBezTo>
                  <a:cubicBezTo>
                    <a:pt x="982" y="138"/>
                    <a:pt x="960" y="183"/>
                    <a:pt x="914" y="206"/>
                  </a:cubicBezTo>
                  <a:cubicBezTo>
                    <a:pt x="868" y="252"/>
                    <a:pt x="823" y="297"/>
                    <a:pt x="754" y="343"/>
                  </a:cubicBezTo>
                  <a:cubicBezTo>
                    <a:pt x="686" y="389"/>
                    <a:pt x="572" y="434"/>
                    <a:pt x="480" y="457"/>
                  </a:cubicBezTo>
                  <a:cubicBezTo>
                    <a:pt x="389" y="480"/>
                    <a:pt x="321" y="503"/>
                    <a:pt x="229" y="503"/>
                  </a:cubicBezTo>
                  <a:lnTo>
                    <a:pt x="92" y="503"/>
                  </a:lnTo>
                  <a:cubicBezTo>
                    <a:pt x="47" y="503"/>
                    <a:pt x="24" y="526"/>
                    <a:pt x="1" y="571"/>
                  </a:cubicBezTo>
                  <a:cubicBezTo>
                    <a:pt x="1" y="617"/>
                    <a:pt x="47" y="640"/>
                    <a:pt x="92" y="663"/>
                  </a:cubicBezTo>
                  <a:cubicBezTo>
                    <a:pt x="128" y="667"/>
                    <a:pt x="163" y="668"/>
                    <a:pt x="200" y="668"/>
                  </a:cubicBezTo>
                  <a:cubicBezTo>
                    <a:pt x="375" y="668"/>
                    <a:pt x="557" y="624"/>
                    <a:pt x="709" y="549"/>
                  </a:cubicBezTo>
                  <a:cubicBezTo>
                    <a:pt x="800" y="503"/>
                    <a:pt x="914" y="434"/>
                    <a:pt x="982" y="366"/>
                  </a:cubicBezTo>
                  <a:cubicBezTo>
                    <a:pt x="1074" y="297"/>
                    <a:pt x="1142" y="206"/>
                    <a:pt x="1188" y="115"/>
                  </a:cubicBezTo>
                  <a:cubicBezTo>
                    <a:pt x="1188" y="69"/>
                    <a:pt x="1188" y="24"/>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 name="Google Shape;9989;p58"/>
            <p:cNvSpPr/>
            <p:nvPr/>
          </p:nvSpPr>
          <p:spPr>
            <a:xfrm>
              <a:off x="4614188" y="3237282"/>
              <a:ext cx="32265" cy="19830"/>
            </a:xfrm>
            <a:custGeom>
              <a:avLst/>
              <a:gdLst/>
              <a:ahLst/>
              <a:cxnLst/>
              <a:rect l="l" t="t" r="r" b="b"/>
              <a:pathLst>
                <a:path w="685" h="421" extrusionOk="0">
                  <a:moveTo>
                    <a:pt x="594" y="1"/>
                  </a:moveTo>
                  <a:cubicBezTo>
                    <a:pt x="480" y="23"/>
                    <a:pt x="388" y="46"/>
                    <a:pt x="297" y="92"/>
                  </a:cubicBezTo>
                  <a:cubicBezTo>
                    <a:pt x="183" y="138"/>
                    <a:pt x="92" y="206"/>
                    <a:pt x="23" y="274"/>
                  </a:cubicBezTo>
                  <a:cubicBezTo>
                    <a:pt x="0" y="297"/>
                    <a:pt x="0" y="320"/>
                    <a:pt x="0" y="343"/>
                  </a:cubicBezTo>
                  <a:cubicBezTo>
                    <a:pt x="0" y="343"/>
                    <a:pt x="0" y="366"/>
                    <a:pt x="23" y="389"/>
                  </a:cubicBezTo>
                  <a:cubicBezTo>
                    <a:pt x="39" y="405"/>
                    <a:pt x="67" y="421"/>
                    <a:pt x="90" y="421"/>
                  </a:cubicBezTo>
                  <a:cubicBezTo>
                    <a:pt x="99" y="421"/>
                    <a:pt x="108" y="418"/>
                    <a:pt x="114" y="411"/>
                  </a:cubicBezTo>
                  <a:cubicBezTo>
                    <a:pt x="160" y="366"/>
                    <a:pt x="206" y="320"/>
                    <a:pt x="251" y="297"/>
                  </a:cubicBezTo>
                  <a:cubicBezTo>
                    <a:pt x="320" y="252"/>
                    <a:pt x="411" y="206"/>
                    <a:pt x="480" y="183"/>
                  </a:cubicBezTo>
                  <a:cubicBezTo>
                    <a:pt x="525" y="183"/>
                    <a:pt x="571" y="160"/>
                    <a:pt x="616" y="160"/>
                  </a:cubicBezTo>
                  <a:cubicBezTo>
                    <a:pt x="662" y="138"/>
                    <a:pt x="685" y="115"/>
                    <a:pt x="685" y="69"/>
                  </a:cubicBezTo>
                  <a:cubicBezTo>
                    <a:pt x="685" y="23"/>
                    <a:pt x="639" y="1"/>
                    <a:pt x="616"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 name="Google Shape;9990;p58"/>
            <p:cNvSpPr/>
            <p:nvPr/>
          </p:nvSpPr>
          <p:spPr>
            <a:xfrm>
              <a:off x="4619558" y="3248022"/>
              <a:ext cx="33349" cy="20678"/>
            </a:xfrm>
            <a:custGeom>
              <a:avLst/>
              <a:gdLst/>
              <a:ahLst/>
              <a:cxnLst/>
              <a:rect l="l" t="t" r="r" b="b"/>
              <a:pathLst>
                <a:path w="708" h="439" extrusionOk="0">
                  <a:moveTo>
                    <a:pt x="617" y="1"/>
                  </a:moveTo>
                  <a:cubicBezTo>
                    <a:pt x="388" y="46"/>
                    <a:pt x="183" y="138"/>
                    <a:pt x="23" y="298"/>
                  </a:cubicBezTo>
                  <a:cubicBezTo>
                    <a:pt x="0" y="320"/>
                    <a:pt x="0" y="320"/>
                    <a:pt x="0" y="343"/>
                  </a:cubicBezTo>
                  <a:cubicBezTo>
                    <a:pt x="0" y="366"/>
                    <a:pt x="0" y="389"/>
                    <a:pt x="0" y="412"/>
                  </a:cubicBezTo>
                  <a:cubicBezTo>
                    <a:pt x="27" y="425"/>
                    <a:pt x="53" y="438"/>
                    <a:pt x="75" y="438"/>
                  </a:cubicBezTo>
                  <a:cubicBezTo>
                    <a:pt x="91" y="438"/>
                    <a:pt x="105" y="431"/>
                    <a:pt x="114" y="412"/>
                  </a:cubicBezTo>
                  <a:cubicBezTo>
                    <a:pt x="160" y="366"/>
                    <a:pt x="206" y="343"/>
                    <a:pt x="251" y="320"/>
                  </a:cubicBezTo>
                  <a:cubicBezTo>
                    <a:pt x="343" y="252"/>
                    <a:pt x="434" y="229"/>
                    <a:pt x="548" y="183"/>
                  </a:cubicBezTo>
                  <a:lnTo>
                    <a:pt x="525" y="183"/>
                  </a:lnTo>
                  <a:cubicBezTo>
                    <a:pt x="548" y="183"/>
                    <a:pt x="594" y="183"/>
                    <a:pt x="639" y="161"/>
                  </a:cubicBezTo>
                  <a:cubicBezTo>
                    <a:pt x="685" y="161"/>
                    <a:pt x="708" y="115"/>
                    <a:pt x="708" y="69"/>
                  </a:cubicBezTo>
                  <a:cubicBezTo>
                    <a:pt x="685" y="46"/>
                    <a:pt x="662" y="1"/>
                    <a:pt x="617" y="1"/>
                  </a:cubicBezTo>
                  <a:close/>
                </a:path>
              </a:pathLst>
            </a:custGeom>
            <a:solidFill>
              <a:srgbClr val="B69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 name="Google Shape;9991;p58"/>
            <p:cNvSpPr/>
            <p:nvPr/>
          </p:nvSpPr>
          <p:spPr>
            <a:xfrm>
              <a:off x="5248547" y="3747984"/>
              <a:ext cx="74234" cy="64201"/>
            </a:xfrm>
            <a:custGeom>
              <a:avLst/>
              <a:gdLst/>
              <a:ahLst/>
              <a:cxnLst/>
              <a:rect l="l" t="t" r="r" b="b"/>
              <a:pathLst>
                <a:path w="1576" h="1363" extrusionOk="0">
                  <a:moveTo>
                    <a:pt x="69" y="1"/>
                  </a:moveTo>
                  <a:cubicBezTo>
                    <a:pt x="23" y="1"/>
                    <a:pt x="0" y="46"/>
                    <a:pt x="0" y="92"/>
                  </a:cubicBezTo>
                  <a:cubicBezTo>
                    <a:pt x="23" y="366"/>
                    <a:pt x="46" y="663"/>
                    <a:pt x="137" y="936"/>
                  </a:cubicBezTo>
                  <a:cubicBezTo>
                    <a:pt x="183" y="1096"/>
                    <a:pt x="274" y="1256"/>
                    <a:pt x="434" y="1324"/>
                  </a:cubicBezTo>
                  <a:cubicBezTo>
                    <a:pt x="487" y="1351"/>
                    <a:pt x="533" y="1362"/>
                    <a:pt x="575" y="1362"/>
                  </a:cubicBezTo>
                  <a:cubicBezTo>
                    <a:pt x="605" y="1362"/>
                    <a:pt x="634" y="1357"/>
                    <a:pt x="662" y="1347"/>
                  </a:cubicBezTo>
                  <a:cubicBezTo>
                    <a:pt x="753" y="1324"/>
                    <a:pt x="845" y="1302"/>
                    <a:pt x="936" y="1233"/>
                  </a:cubicBezTo>
                  <a:cubicBezTo>
                    <a:pt x="1027" y="1165"/>
                    <a:pt x="1119" y="1096"/>
                    <a:pt x="1210" y="1005"/>
                  </a:cubicBezTo>
                  <a:cubicBezTo>
                    <a:pt x="1347" y="868"/>
                    <a:pt x="1438" y="731"/>
                    <a:pt x="1552" y="594"/>
                  </a:cubicBezTo>
                  <a:cubicBezTo>
                    <a:pt x="1575" y="548"/>
                    <a:pt x="1575" y="503"/>
                    <a:pt x="1552" y="480"/>
                  </a:cubicBezTo>
                  <a:cubicBezTo>
                    <a:pt x="1529" y="469"/>
                    <a:pt x="1507" y="463"/>
                    <a:pt x="1487" y="463"/>
                  </a:cubicBezTo>
                  <a:cubicBezTo>
                    <a:pt x="1467" y="463"/>
                    <a:pt x="1450" y="469"/>
                    <a:pt x="1438" y="480"/>
                  </a:cubicBezTo>
                  <a:cubicBezTo>
                    <a:pt x="1301" y="663"/>
                    <a:pt x="1164" y="822"/>
                    <a:pt x="1004" y="982"/>
                  </a:cubicBezTo>
                  <a:cubicBezTo>
                    <a:pt x="936" y="1051"/>
                    <a:pt x="845" y="1096"/>
                    <a:pt x="776" y="1142"/>
                  </a:cubicBezTo>
                  <a:cubicBezTo>
                    <a:pt x="731" y="1165"/>
                    <a:pt x="708" y="1188"/>
                    <a:pt x="662" y="1188"/>
                  </a:cubicBezTo>
                  <a:cubicBezTo>
                    <a:pt x="639" y="1188"/>
                    <a:pt x="616" y="1210"/>
                    <a:pt x="571" y="1210"/>
                  </a:cubicBezTo>
                  <a:cubicBezTo>
                    <a:pt x="571" y="1210"/>
                    <a:pt x="548" y="1188"/>
                    <a:pt x="525" y="1188"/>
                  </a:cubicBezTo>
                  <a:cubicBezTo>
                    <a:pt x="502" y="1188"/>
                    <a:pt x="479" y="1188"/>
                    <a:pt x="479" y="1165"/>
                  </a:cubicBezTo>
                  <a:cubicBezTo>
                    <a:pt x="457" y="1142"/>
                    <a:pt x="434" y="1142"/>
                    <a:pt x="411" y="1119"/>
                  </a:cubicBezTo>
                  <a:cubicBezTo>
                    <a:pt x="388" y="1073"/>
                    <a:pt x="365" y="1051"/>
                    <a:pt x="343" y="1005"/>
                  </a:cubicBezTo>
                  <a:cubicBezTo>
                    <a:pt x="297" y="914"/>
                    <a:pt x="251" y="822"/>
                    <a:pt x="228" y="708"/>
                  </a:cubicBezTo>
                  <a:cubicBezTo>
                    <a:pt x="183" y="503"/>
                    <a:pt x="160" y="274"/>
                    <a:pt x="160" y="69"/>
                  </a:cubicBezTo>
                  <a:cubicBezTo>
                    <a:pt x="160" y="23"/>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 name="Google Shape;9992;p58"/>
            <p:cNvSpPr/>
            <p:nvPr/>
          </p:nvSpPr>
          <p:spPr>
            <a:xfrm>
              <a:off x="5394760" y="3788823"/>
              <a:ext cx="84973" cy="63117"/>
            </a:xfrm>
            <a:custGeom>
              <a:avLst/>
              <a:gdLst/>
              <a:ahLst/>
              <a:cxnLst/>
              <a:rect l="l" t="t" r="r" b="b"/>
              <a:pathLst>
                <a:path w="1804" h="1340" extrusionOk="0">
                  <a:moveTo>
                    <a:pt x="1393" y="845"/>
                  </a:moveTo>
                  <a:cubicBezTo>
                    <a:pt x="1393" y="846"/>
                    <a:pt x="1393" y="846"/>
                    <a:pt x="1393" y="846"/>
                  </a:cubicBezTo>
                  <a:lnTo>
                    <a:pt x="1393" y="846"/>
                  </a:lnTo>
                  <a:cubicBezTo>
                    <a:pt x="1393" y="846"/>
                    <a:pt x="1393" y="846"/>
                    <a:pt x="1393" y="845"/>
                  </a:cubicBezTo>
                  <a:close/>
                  <a:moveTo>
                    <a:pt x="69" y="1"/>
                  </a:moveTo>
                  <a:cubicBezTo>
                    <a:pt x="23" y="1"/>
                    <a:pt x="0" y="47"/>
                    <a:pt x="0" y="92"/>
                  </a:cubicBezTo>
                  <a:cubicBezTo>
                    <a:pt x="23" y="252"/>
                    <a:pt x="46" y="389"/>
                    <a:pt x="69" y="549"/>
                  </a:cubicBezTo>
                  <a:cubicBezTo>
                    <a:pt x="92" y="663"/>
                    <a:pt x="137" y="800"/>
                    <a:pt x="183" y="914"/>
                  </a:cubicBezTo>
                  <a:cubicBezTo>
                    <a:pt x="274" y="1074"/>
                    <a:pt x="388" y="1234"/>
                    <a:pt x="571" y="1302"/>
                  </a:cubicBezTo>
                  <a:cubicBezTo>
                    <a:pt x="625" y="1329"/>
                    <a:pt x="678" y="1340"/>
                    <a:pt x="731" y="1340"/>
                  </a:cubicBezTo>
                  <a:cubicBezTo>
                    <a:pt x="769" y="1340"/>
                    <a:pt x="807" y="1334"/>
                    <a:pt x="845" y="1325"/>
                  </a:cubicBezTo>
                  <a:cubicBezTo>
                    <a:pt x="936" y="1325"/>
                    <a:pt x="1028" y="1279"/>
                    <a:pt x="1119" y="1234"/>
                  </a:cubicBezTo>
                  <a:cubicBezTo>
                    <a:pt x="1233" y="1188"/>
                    <a:pt x="1324" y="1097"/>
                    <a:pt x="1438" y="1028"/>
                  </a:cubicBezTo>
                  <a:cubicBezTo>
                    <a:pt x="1553" y="914"/>
                    <a:pt x="1667" y="800"/>
                    <a:pt x="1758" y="686"/>
                  </a:cubicBezTo>
                  <a:cubicBezTo>
                    <a:pt x="1804" y="640"/>
                    <a:pt x="1781" y="594"/>
                    <a:pt x="1758" y="572"/>
                  </a:cubicBezTo>
                  <a:cubicBezTo>
                    <a:pt x="1747" y="560"/>
                    <a:pt x="1724" y="554"/>
                    <a:pt x="1701" y="554"/>
                  </a:cubicBezTo>
                  <a:cubicBezTo>
                    <a:pt x="1678" y="554"/>
                    <a:pt x="1655" y="560"/>
                    <a:pt x="1644" y="572"/>
                  </a:cubicBezTo>
                  <a:cubicBezTo>
                    <a:pt x="1560" y="676"/>
                    <a:pt x="1476" y="762"/>
                    <a:pt x="1393" y="845"/>
                  </a:cubicBezTo>
                  <a:lnTo>
                    <a:pt x="1393" y="845"/>
                  </a:lnTo>
                  <a:cubicBezTo>
                    <a:pt x="1377" y="845"/>
                    <a:pt x="1372" y="856"/>
                    <a:pt x="1371" y="863"/>
                  </a:cubicBezTo>
                  <a:lnTo>
                    <a:pt x="1371" y="863"/>
                  </a:lnTo>
                  <a:cubicBezTo>
                    <a:pt x="1378" y="857"/>
                    <a:pt x="1385" y="851"/>
                    <a:pt x="1393" y="846"/>
                  </a:cubicBezTo>
                  <a:lnTo>
                    <a:pt x="1393" y="846"/>
                  </a:lnTo>
                  <a:cubicBezTo>
                    <a:pt x="1385" y="853"/>
                    <a:pt x="1377" y="861"/>
                    <a:pt x="1370" y="868"/>
                  </a:cubicBezTo>
                  <a:cubicBezTo>
                    <a:pt x="1370" y="868"/>
                    <a:pt x="1370" y="866"/>
                    <a:pt x="1371" y="863"/>
                  </a:cubicBezTo>
                  <a:lnTo>
                    <a:pt x="1371" y="863"/>
                  </a:lnTo>
                  <a:cubicBezTo>
                    <a:pt x="1264" y="949"/>
                    <a:pt x="1156" y="1033"/>
                    <a:pt x="1028" y="1097"/>
                  </a:cubicBezTo>
                  <a:cubicBezTo>
                    <a:pt x="982" y="1142"/>
                    <a:pt x="913" y="1165"/>
                    <a:pt x="868" y="1165"/>
                  </a:cubicBezTo>
                  <a:cubicBezTo>
                    <a:pt x="822" y="1188"/>
                    <a:pt x="776" y="1188"/>
                    <a:pt x="754" y="1188"/>
                  </a:cubicBezTo>
                  <a:cubicBezTo>
                    <a:pt x="708" y="1188"/>
                    <a:pt x="685" y="1165"/>
                    <a:pt x="662" y="1165"/>
                  </a:cubicBezTo>
                  <a:cubicBezTo>
                    <a:pt x="617" y="1165"/>
                    <a:pt x="594" y="1142"/>
                    <a:pt x="571" y="1119"/>
                  </a:cubicBezTo>
                  <a:cubicBezTo>
                    <a:pt x="533" y="1100"/>
                    <a:pt x="495" y="1081"/>
                    <a:pt x="470" y="1049"/>
                  </a:cubicBezTo>
                  <a:lnTo>
                    <a:pt x="470" y="1049"/>
                  </a:lnTo>
                  <a:cubicBezTo>
                    <a:pt x="473" y="1050"/>
                    <a:pt x="476" y="1051"/>
                    <a:pt x="480" y="1051"/>
                  </a:cubicBezTo>
                  <a:cubicBezTo>
                    <a:pt x="434" y="1005"/>
                    <a:pt x="388" y="937"/>
                    <a:pt x="366" y="891"/>
                  </a:cubicBezTo>
                  <a:cubicBezTo>
                    <a:pt x="297" y="777"/>
                    <a:pt x="251" y="640"/>
                    <a:pt x="229" y="503"/>
                  </a:cubicBezTo>
                  <a:cubicBezTo>
                    <a:pt x="206" y="366"/>
                    <a:pt x="183" y="229"/>
                    <a:pt x="160" y="69"/>
                  </a:cubicBezTo>
                  <a:cubicBezTo>
                    <a:pt x="160" y="47"/>
                    <a:pt x="115"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 name="Google Shape;9993;p58"/>
            <p:cNvSpPr/>
            <p:nvPr/>
          </p:nvSpPr>
          <p:spPr>
            <a:xfrm>
              <a:off x="5543139" y="3838282"/>
              <a:ext cx="77437" cy="53179"/>
            </a:xfrm>
            <a:custGeom>
              <a:avLst/>
              <a:gdLst/>
              <a:ahLst/>
              <a:cxnLst/>
              <a:rect l="l" t="t" r="r" b="b"/>
              <a:pathLst>
                <a:path w="1644" h="1129" extrusionOk="0">
                  <a:moveTo>
                    <a:pt x="222" y="435"/>
                  </a:moveTo>
                  <a:cubicBezTo>
                    <a:pt x="224" y="443"/>
                    <a:pt x="226" y="450"/>
                    <a:pt x="229" y="457"/>
                  </a:cubicBezTo>
                  <a:cubicBezTo>
                    <a:pt x="229" y="442"/>
                    <a:pt x="229" y="437"/>
                    <a:pt x="222" y="435"/>
                  </a:cubicBezTo>
                  <a:close/>
                  <a:moveTo>
                    <a:pt x="69" y="1"/>
                  </a:moveTo>
                  <a:cubicBezTo>
                    <a:pt x="23" y="1"/>
                    <a:pt x="0" y="47"/>
                    <a:pt x="0" y="69"/>
                  </a:cubicBezTo>
                  <a:cubicBezTo>
                    <a:pt x="23" y="229"/>
                    <a:pt x="46" y="389"/>
                    <a:pt x="69" y="526"/>
                  </a:cubicBezTo>
                  <a:cubicBezTo>
                    <a:pt x="92" y="640"/>
                    <a:pt x="137" y="731"/>
                    <a:pt x="183" y="845"/>
                  </a:cubicBezTo>
                  <a:cubicBezTo>
                    <a:pt x="229" y="914"/>
                    <a:pt x="274" y="982"/>
                    <a:pt x="343" y="1028"/>
                  </a:cubicBezTo>
                  <a:cubicBezTo>
                    <a:pt x="411" y="1074"/>
                    <a:pt x="480" y="1119"/>
                    <a:pt x="548" y="1119"/>
                  </a:cubicBezTo>
                  <a:cubicBezTo>
                    <a:pt x="575" y="1126"/>
                    <a:pt x="600" y="1129"/>
                    <a:pt x="623" y="1129"/>
                  </a:cubicBezTo>
                  <a:cubicBezTo>
                    <a:pt x="679" y="1129"/>
                    <a:pt x="728" y="1113"/>
                    <a:pt x="776" y="1097"/>
                  </a:cubicBezTo>
                  <a:cubicBezTo>
                    <a:pt x="868" y="1074"/>
                    <a:pt x="959" y="1028"/>
                    <a:pt x="1027" y="982"/>
                  </a:cubicBezTo>
                  <a:cubicBezTo>
                    <a:pt x="1119" y="937"/>
                    <a:pt x="1210" y="868"/>
                    <a:pt x="1301" y="800"/>
                  </a:cubicBezTo>
                  <a:cubicBezTo>
                    <a:pt x="1393" y="708"/>
                    <a:pt x="1507" y="617"/>
                    <a:pt x="1598" y="503"/>
                  </a:cubicBezTo>
                  <a:cubicBezTo>
                    <a:pt x="1644" y="480"/>
                    <a:pt x="1621" y="435"/>
                    <a:pt x="1598" y="389"/>
                  </a:cubicBezTo>
                  <a:lnTo>
                    <a:pt x="1530" y="389"/>
                  </a:lnTo>
                  <a:cubicBezTo>
                    <a:pt x="1507" y="389"/>
                    <a:pt x="1507" y="389"/>
                    <a:pt x="1484" y="412"/>
                  </a:cubicBezTo>
                  <a:cubicBezTo>
                    <a:pt x="1438" y="457"/>
                    <a:pt x="1393" y="503"/>
                    <a:pt x="1324" y="549"/>
                  </a:cubicBezTo>
                  <a:cubicBezTo>
                    <a:pt x="1187" y="686"/>
                    <a:pt x="1050" y="800"/>
                    <a:pt x="890" y="891"/>
                  </a:cubicBezTo>
                  <a:cubicBezTo>
                    <a:pt x="822" y="914"/>
                    <a:pt x="754" y="937"/>
                    <a:pt x="708" y="960"/>
                  </a:cubicBezTo>
                  <a:lnTo>
                    <a:pt x="525" y="960"/>
                  </a:lnTo>
                  <a:cubicBezTo>
                    <a:pt x="502" y="960"/>
                    <a:pt x="502" y="937"/>
                    <a:pt x="480" y="937"/>
                  </a:cubicBezTo>
                  <a:cubicBezTo>
                    <a:pt x="457" y="914"/>
                    <a:pt x="434" y="891"/>
                    <a:pt x="411" y="868"/>
                  </a:cubicBezTo>
                  <a:cubicBezTo>
                    <a:pt x="365" y="845"/>
                    <a:pt x="343" y="800"/>
                    <a:pt x="320" y="754"/>
                  </a:cubicBezTo>
                  <a:cubicBezTo>
                    <a:pt x="274" y="640"/>
                    <a:pt x="251" y="549"/>
                    <a:pt x="206" y="435"/>
                  </a:cubicBezTo>
                  <a:cubicBezTo>
                    <a:pt x="213" y="435"/>
                    <a:pt x="218" y="435"/>
                    <a:pt x="222" y="435"/>
                  </a:cubicBezTo>
                  <a:lnTo>
                    <a:pt x="222" y="435"/>
                  </a:lnTo>
                  <a:cubicBezTo>
                    <a:pt x="183" y="306"/>
                    <a:pt x="182" y="177"/>
                    <a:pt x="160" y="69"/>
                  </a:cubicBezTo>
                  <a:cubicBezTo>
                    <a:pt x="160" y="24"/>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 name="Google Shape;9994;p58"/>
            <p:cNvSpPr/>
            <p:nvPr/>
          </p:nvSpPr>
          <p:spPr>
            <a:xfrm>
              <a:off x="5663539" y="3866262"/>
              <a:ext cx="77484" cy="49222"/>
            </a:xfrm>
            <a:custGeom>
              <a:avLst/>
              <a:gdLst/>
              <a:ahLst/>
              <a:cxnLst/>
              <a:rect l="l" t="t" r="r" b="b"/>
              <a:pathLst>
                <a:path w="1645" h="1045" extrusionOk="0">
                  <a:moveTo>
                    <a:pt x="69" y="0"/>
                  </a:moveTo>
                  <a:cubicBezTo>
                    <a:pt x="69" y="0"/>
                    <a:pt x="46" y="0"/>
                    <a:pt x="24" y="23"/>
                  </a:cubicBezTo>
                  <a:cubicBezTo>
                    <a:pt x="24" y="46"/>
                    <a:pt x="1" y="69"/>
                    <a:pt x="1" y="92"/>
                  </a:cubicBezTo>
                  <a:cubicBezTo>
                    <a:pt x="46" y="320"/>
                    <a:pt x="115" y="548"/>
                    <a:pt x="252" y="731"/>
                  </a:cubicBezTo>
                  <a:cubicBezTo>
                    <a:pt x="297" y="822"/>
                    <a:pt x="366" y="868"/>
                    <a:pt x="434" y="936"/>
                  </a:cubicBezTo>
                  <a:cubicBezTo>
                    <a:pt x="503" y="982"/>
                    <a:pt x="571" y="1005"/>
                    <a:pt x="640" y="1028"/>
                  </a:cubicBezTo>
                  <a:cubicBezTo>
                    <a:pt x="674" y="1039"/>
                    <a:pt x="714" y="1045"/>
                    <a:pt x="754" y="1045"/>
                  </a:cubicBezTo>
                  <a:cubicBezTo>
                    <a:pt x="794" y="1045"/>
                    <a:pt x="834" y="1039"/>
                    <a:pt x="868" y="1028"/>
                  </a:cubicBezTo>
                  <a:cubicBezTo>
                    <a:pt x="959" y="1005"/>
                    <a:pt x="1051" y="982"/>
                    <a:pt x="1119" y="936"/>
                  </a:cubicBezTo>
                  <a:cubicBezTo>
                    <a:pt x="1210" y="868"/>
                    <a:pt x="1279" y="799"/>
                    <a:pt x="1370" y="731"/>
                  </a:cubicBezTo>
                  <a:cubicBezTo>
                    <a:pt x="1462" y="617"/>
                    <a:pt x="1530" y="525"/>
                    <a:pt x="1621" y="411"/>
                  </a:cubicBezTo>
                  <a:cubicBezTo>
                    <a:pt x="1621" y="388"/>
                    <a:pt x="1644" y="366"/>
                    <a:pt x="1621" y="343"/>
                  </a:cubicBezTo>
                  <a:cubicBezTo>
                    <a:pt x="1621" y="320"/>
                    <a:pt x="1621" y="297"/>
                    <a:pt x="1598" y="297"/>
                  </a:cubicBezTo>
                  <a:cubicBezTo>
                    <a:pt x="1598" y="274"/>
                    <a:pt x="1576" y="274"/>
                    <a:pt x="1553" y="274"/>
                  </a:cubicBezTo>
                  <a:cubicBezTo>
                    <a:pt x="1530" y="274"/>
                    <a:pt x="1507" y="297"/>
                    <a:pt x="1484" y="297"/>
                  </a:cubicBezTo>
                  <a:cubicBezTo>
                    <a:pt x="1393" y="434"/>
                    <a:pt x="1302" y="571"/>
                    <a:pt x="1165" y="685"/>
                  </a:cubicBezTo>
                  <a:cubicBezTo>
                    <a:pt x="1096" y="731"/>
                    <a:pt x="1051" y="799"/>
                    <a:pt x="982" y="822"/>
                  </a:cubicBezTo>
                  <a:cubicBezTo>
                    <a:pt x="937" y="845"/>
                    <a:pt x="891" y="868"/>
                    <a:pt x="845" y="868"/>
                  </a:cubicBezTo>
                  <a:cubicBezTo>
                    <a:pt x="800" y="891"/>
                    <a:pt x="777" y="891"/>
                    <a:pt x="731" y="891"/>
                  </a:cubicBezTo>
                  <a:cubicBezTo>
                    <a:pt x="708" y="891"/>
                    <a:pt x="685" y="891"/>
                    <a:pt x="663" y="868"/>
                  </a:cubicBezTo>
                  <a:cubicBezTo>
                    <a:pt x="617" y="868"/>
                    <a:pt x="594" y="845"/>
                    <a:pt x="549" y="822"/>
                  </a:cubicBezTo>
                  <a:cubicBezTo>
                    <a:pt x="526" y="799"/>
                    <a:pt x="480" y="776"/>
                    <a:pt x="457" y="731"/>
                  </a:cubicBezTo>
                  <a:cubicBezTo>
                    <a:pt x="412" y="685"/>
                    <a:pt x="366" y="617"/>
                    <a:pt x="320" y="548"/>
                  </a:cubicBezTo>
                  <a:cubicBezTo>
                    <a:pt x="252" y="411"/>
                    <a:pt x="206" y="274"/>
                    <a:pt x="183" y="137"/>
                  </a:cubicBezTo>
                  <a:cubicBezTo>
                    <a:pt x="183" y="114"/>
                    <a:pt x="160" y="92"/>
                    <a:pt x="160" y="69"/>
                  </a:cubicBezTo>
                  <a:cubicBezTo>
                    <a:pt x="160" y="46"/>
                    <a:pt x="160" y="23"/>
                    <a:pt x="138" y="23"/>
                  </a:cubicBezTo>
                  <a:cubicBezTo>
                    <a:pt x="115" y="0"/>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 name="Google Shape;9995;p58"/>
            <p:cNvSpPr/>
            <p:nvPr/>
          </p:nvSpPr>
          <p:spPr>
            <a:xfrm>
              <a:off x="5308747" y="3840449"/>
              <a:ext cx="68864" cy="47338"/>
            </a:xfrm>
            <a:custGeom>
              <a:avLst/>
              <a:gdLst/>
              <a:ahLst/>
              <a:cxnLst/>
              <a:rect l="l" t="t" r="r" b="b"/>
              <a:pathLst>
                <a:path w="1462" h="1005" extrusionOk="0">
                  <a:moveTo>
                    <a:pt x="69" y="1"/>
                  </a:moveTo>
                  <a:cubicBezTo>
                    <a:pt x="23" y="23"/>
                    <a:pt x="0" y="46"/>
                    <a:pt x="0" y="92"/>
                  </a:cubicBezTo>
                  <a:cubicBezTo>
                    <a:pt x="0" y="229"/>
                    <a:pt x="23" y="366"/>
                    <a:pt x="46" y="503"/>
                  </a:cubicBezTo>
                  <a:cubicBezTo>
                    <a:pt x="46" y="548"/>
                    <a:pt x="69" y="594"/>
                    <a:pt x="92" y="640"/>
                  </a:cubicBezTo>
                  <a:cubicBezTo>
                    <a:pt x="92" y="685"/>
                    <a:pt x="114" y="731"/>
                    <a:pt x="137" y="777"/>
                  </a:cubicBezTo>
                  <a:cubicBezTo>
                    <a:pt x="183" y="845"/>
                    <a:pt x="229" y="891"/>
                    <a:pt x="274" y="936"/>
                  </a:cubicBezTo>
                  <a:cubicBezTo>
                    <a:pt x="343" y="982"/>
                    <a:pt x="411" y="1005"/>
                    <a:pt x="503" y="1005"/>
                  </a:cubicBezTo>
                  <a:cubicBezTo>
                    <a:pt x="662" y="1005"/>
                    <a:pt x="799" y="936"/>
                    <a:pt x="936" y="845"/>
                  </a:cubicBezTo>
                  <a:cubicBezTo>
                    <a:pt x="1005" y="799"/>
                    <a:pt x="1096" y="731"/>
                    <a:pt x="1164" y="662"/>
                  </a:cubicBezTo>
                  <a:cubicBezTo>
                    <a:pt x="1256" y="594"/>
                    <a:pt x="1347" y="503"/>
                    <a:pt x="1438" y="411"/>
                  </a:cubicBezTo>
                  <a:cubicBezTo>
                    <a:pt x="1461" y="389"/>
                    <a:pt x="1461" y="320"/>
                    <a:pt x="1416" y="297"/>
                  </a:cubicBezTo>
                  <a:cubicBezTo>
                    <a:pt x="1406" y="288"/>
                    <a:pt x="1393" y="282"/>
                    <a:pt x="1377" y="282"/>
                  </a:cubicBezTo>
                  <a:cubicBezTo>
                    <a:pt x="1355" y="282"/>
                    <a:pt x="1328" y="293"/>
                    <a:pt x="1301" y="320"/>
                  </a:cubicBezTo>
                  <a:cubicBezTo>
                    <a:pt x="1256" y="366"/>
                    <a:pt x="1210" y="411"/>
                    <a:pt x="1142" y="480"/>
                  </a:cubicBezTo>
                  <a:cubicBezTo>
                    <a:pt x="1028" y="594"/>
                    <a:pt x="891" y="685"/>
                    <a:pt x="731" y="777"/>
                  </a:cubicBezTo>
                  <a:cubicBezTo>
                    <a:pt x="685" y="799"/>
                    <a:pt x="639" y="822"/>
                    <a:pt x="571" y="822"/>
                  </a:cubicBezTo>
                  <a:cubicBezTo>
                    <a:pt x="548" y="845"/>
                    <a:pt x="525" y="845"/>
                    <a:pt x="480" y="845"/>
                  </a:cubicBezTo>
                  <a:cubicBezTo>
                    <a:pt x="480" y="845"/>
                    <a:pt x="457" y="845"/>
                    <a:pt x="434" y="822"/>
                  </a:cubicBezTo>
                  <a:cubicBezTo>
                    <a:pt x="411" y="822"/>
                    <a:pt x="388" y="822"/>
                    <a:pt x="366" y="799"/>
                  </a:cubicBezTo>
                  <a:cubicBezTo>
                    <a:pt x="366" y="799"/>
                    <a:pt x="343" y="777"/>
                    <a:pt x="320" y="777"/>
                  </a:cubicBezTo>
                  <a:cubicBezTo>
                    <a:pt x="297" y="731"/>
                    <a:pt x="297" y="708"/>
                    <a:pt x="274" y="685"/>
                  </a:cubicBezTo>
                  <a:cubicBezTo>
                    <a:pt x="229" y="617"/>
                    <a:pt x="206" y="548"/>
                    <a:pt x="206" y="480"/>
                  </a:cubicBezTo>
                  <a:cubicBezTo>
                    <a:pt x="160" y="343"/>
                    <a:pt x="160" y="206"/>
                    <a:pt x="160" y="92"/>
                  </a:cubicBezTo>
                  <a:cubicBezTo>
                    <a:pt x="160" y="46"/>
                    <a:pt x="114" y="1"/>
                    <a:pt x="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 name="Google Shape;9996;p58"/>
            <p:cNvSpPr/>
            <p:nvPr/>
          </p:nvSpPr>
          <p:spPr>
            <a:xfrm>
              <a:off x="5461413" y="3879168"/>
              <a:ext cx="69947" cy="51624"/>
            </a:xfrm>
            <a:custGeom>
              <a:avLst/>
              <a:gdLst/>
              <a:ahLst/>
              <a:cxnLst/>
              <a:rect l="l" t="t" r="r" b="b"/>
              <a:pathLst>
                <a:path w="1485" h="1096" extrusionOk="0">
                  <a:moveTo>
                    <a:pt x="69" y="0"/>
                  </a:moveTo>
                  <a:cubicBezTo>
                    <a:pt x="23" y="0"/>
                    <a:pt x="1" y="46"/>
                    <a:pt x="1" y="92"/>
                  </a:cubicBezTo>
                  <a:cubicBezTo>
                    <a:pt x="23" y="229"/>
                    <a:pt x="23" y="365"/>
                    <a:pt x="69" y="502"/>
                  </a:cubicBezTo>
                  <a:cubicBezTo>
                    <a:pt x="92" y="617"/>
                    <a:pt x="115" y="708"/>
                    <a:pt x="183" y="822"/>
                  </a:cubicBezTo>
                  <a:cubicBezTo>
                    <a:pt x="206" y="890"/>
                    <a:pt x="252" y="959"/>
                    <a:pt x="320" y="1005"/>
                  </a:cubicBezTo>
                  <a:cubicBezTo>
                    <a:pt x="366" y="1050"/>
                    <a:pt x="434" y="1073"/>
                    <a:pt x="526" y="1096"/>
                  </a:cubicBezTo>
                  <a:cubicBezTo>
                    <a:pt x="685" y="1096"/>
                    <a:pt x="845" y="1027"/>
                    <a:pt x="959" y="936"/>
                  </a:cubicBezTo>
                  <a:cubicBezTo>
                    <a:pt x="1051" y="868"/>
                    <a:pt x="1119" y="799"/>
                    <a:pt x="1187" y="708"/>
                  </a:cubicBezTo>
                  <a:cubicBezTo>
                    <a:pt x="1279" y="617"/>
                    <a:pt x="1370" y="502"/>
                    <a:pt x="1461" y="388"/>
                  </a:cubicBezTo>
                  <a:cubicBezTo>
                    <a:pt x="1484" y="365"/>
                    <a:pt x="1484" y="320"/>
                    <a:pt x="1439" y="297"/>
                  </a:cubicBezTo>
                  <a:cubicBezTo>
                    <a:pt x="1427" y="274"/>
                    <a:pt x="1404" y="263"/>
                    <a:pt x="1381" y="263"/>
                  </a:cubicBezTo>
                  <a:cubicBezTo>
                    <a:pt x="1359" y="263"/>
                    <a:pt x="1336" y="274"/>
                    <a:pt x="1324" y="297"/>
                  </a:cubicBezTo>
                  <a:cubicBezTo>
                    <a:pt x="1210" y="457"/>
                    <a:pt x="1096" y="594"/>
                    <a:pt x="959" y="708"/>
                  </a:cubicBezTo>
                  <a:cubicBezTo>
                    <a:pt x="891" y="776"/>
                    <a:pt x="822" y="822"/>
                    <a:pt x="754" y="868"/>
                  </a:cubicBezTo>
                  <a:cubicBezTo>
                    <a:pt x="708" y="890"/>
                    <a:pt x="685" y="913"/>
                    <a:pt x="640" y="913"/>
                  </a:cubicBezTo>
                  <a:cubicBezTo>
                    <a:pt x="617" y="936"/>
                    <a:pt x="594" y="936"/>
                    <a:pt x="548" y="936"/>
                  </a:cubicBezTo>
                  <a:cubicBezTo>
                    <a:pt x="526" y="936"/>
                    <a:pt x="526" y="913"/>
                    <a:pt x="503" y="913"/>
                  </a:cubicBezTo>
                  <a:cubicBezTo>
                    <a:pt x="480" y="913"/>
                    <a:pt x="457" y="913"/>
                    <a:pt x="434" y="890"/>
                  </a:cubicBezTo>
                  <a:cubicBezTo>
                    <a:pt x="411" y="868"/>
                    <a:pt x="411" y="868"/>
                    <a:pt x="389" y="845"/>
                  </a:cubicBezTo>
                  <a:cubicBezTo>
                    <a:pt x="343" y="799"/>
                    <a:pt x="320" y="776"/>
                    <a:pt x="320" y="731"/>
                  </a:cubicBezTo>
                  <a:cubicBezTo>
                    <a:pt x="274" y="639"/>
                    <a:pt x="229" y="548"/>
                    <a:pt x="206" y="457"/>
                  </a:cubicBezTo>
                  <a:cubicBezTo>
                    <a:pt x="183" y="320"/>
                    <a:pt x="160" y="206"/>
                    <a:pt x="160" y="69"/>
                  </a:cubicBezTo>
                  <a:cubicBezTo>
                    <a:pt x="160"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 name="Google Shape;9997;p58"/>
            <p:cNvSpPr/>
            <p:nvPr/>
          </p:nvSpPr>
          <p:spPr>
            <a:xfrm>
              <a:off x="5605506" y="3916804"/>
              <a:ext cx="72067" cy="46490"/>
            </a:xfrm>
            <a:custGeom>
              <a:avLst/>
              <a:gdLst/>
              <a:ahLst/>
              <a:cxnLst/>
              <a:rect l="l" t="t" r="r" b="b"/>
              <a:pathLst>
                <a:path w="1530" h="987" extrusionOk="0">
                  <a:moveTo>
                    <a:pt x="69" y="0"/>
                  </a:moveTo>
                  <a:cubicBezTo>
                    <a:pt x="23" y="0"/>
                    <a:pt x="0" y="46"/>
                    <a:pt x="0" y="91"/>
                  </a:cubicBezTo>
                  <a:cubicBezTo>
                    <a:pt x="0" y="320"/>
                    <a:pt x="46" y="548"/>
                    <a:pt x="160" y="753"/>
                  </a:cubicBezTo>
                  <a:cubicBezTo>
                    <a:pt x="206" y="822"/>
                    <a:pt x="274" y="890"/>
                    <a:pt x="343" y="936"/>
                  </a:cubicBezTo>
                  <a:cubicBezTo>
                    <a:pt x="388" y="959"/>
                    <a:pt x="457" y="982"/>
                    <a:pt x="548" y="982"/>
                  </a:cubicBezTo>
                  <a:cubicBezTo>
                    <a:pt x="569" y="985"/>
                    <a:pt x="590" y="986"/>
                    <a:pt x="611" y="986"/>
                  </a:cubicBezTo>
                  <a:cubicBezTo>
                    <a:pt x="749" y="986"/>
                    <a:pt x="886" y="924"/>
                    <a:pt x="1004" y="845"/>
                  </a:cubicBezTo>
                  <a:cubicBezTo>
                    <a:pt x="1187" y="753"/>
                    <a:pt x="1370" y="594"/>
                    <a:pt x="1507" y="434"/>
                  </a:cubicBezTo>
                  <a:cubicBezTo>
                    <a:pt x="1529" y="411"/>
                    <a:pt x="1529" y="365"/>
                    <a:pt x="1507" y="320"/>
                  </a:cubicBezTo>
                  <a:cubicBezTo>
                    <a:pt x="1493" y="313"/>
                    <a:pt x="1480" y="310"/>
                    <a:pt x="1467" y="310"/>
                  </a:cubicBezTo>
                  <a:cubicBezTo>
                    <a:pt x="1436" y="310"/>
                    <a:pt x="1409" y="326"/>
                    <a:pt x="1392" y="343"/>
                  </a:cubicBezTo>
                  <a:cubicBezTo>
                    <a:pt x="1347" y="388"/>
                    <a:pt x="1301" y="434"/>
                    <a:pt x="1256" y="457"/>
                  </a:cubicBezTo>
                  <a:cubicBezTo>
                    <a:pt x="1141" y="571"/>
                    <a:pt x="1004" y="662"/>
                    <a:pt x="868" y="753"/>
                  </a:cubicBezTo>
                  <a:cubicBezTo>
                    <a:pt x="799" y="776"/>
                    <a:pt x="753" y="799"/>
                    <a:pt x="685" y="822"/>
                  </a:cubicBezTo>
                  <a:lnTo>
                    <a:pt x="479" y="822"/>
                  </a:lnTo>
                  <a:cubicBezTo>
                    <a:pt x="457" y="799"/>
                    <a:pt x="434" y="799"/>
                    <a:pt x="411" y="799"/>
                  </a:cubicBezTo>
                  <a:cubicBezTo>
                    <a:pt x="388" y="776"/>
                    <a:pt x="365" y="753"/>
                    <a:pt x="343" y="731"/>
                  </a:cubicBezTo>
                  <a:cubicBezTo>
                    <a:pt x="320" y="708"/>
                    <a:pt x="297" y="685"/>
                    <a:pt x="274" y="639"/>
                  </a:cubicBezTo>
                  <a:cubicBezTo>
                    <a:pt x="251" y="571"/>
                    <a:pt x="228" y="479"/>
                    <a:pt x="206" y="411"/>
                  </a:cubicBezTo>
                  <a:cubicBezTo>
                    <a:pt x="183" y="297"/>
                    <a:pt x="160" y="183"/>
                    <a:pt x="160" y="69"/>
                  </a:cubicBezTo>
                  <a:cubicBezTo>
                    <a:pt x="160" y="46"/>
                    <a:pt x="114" y="0"/>
                    <a:pt x="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 name="Google Shape;9998;p58"/>
            <p:cNvSpPr/>
            <p:nvPr/>
          </p:nvSpPr>
          <p:spPr>
            <a:xfrm>
              <a:off x="5363576" y="3917840"/>
              <a:ext cx="73150" cy="47385"/>
            </a:xfrm>
            <a:custGeom>
              <a:avLst/>
              <a:gdLst/>
              <a:ahLst/>
              <a:cxnLst/>
              <a:rect l="l" t="t" r="r" b="b"/>
              <a:pathLst>
                <a:path w="1553" h="1006" extrusionOk="0">
                  <a:moveTo>
                    <a:pt x="201" y="238"/>
                  </a:moveTo>
                  <a:lnTo>
                    <a:pt x="201" y="238"/>
                  </a:lnTo>
                  <a:cubicBezTo>
                    <a:pt x="203" y="242"/>
                    <a:pt x="204" y="247"/>
                    <a:pt x="206" y="252"/>
                  </a:cubicBezTo>
                  <a:cubicBezTo>
                    <a:pt x="206" y="252"/>
                    <a:pt x="206" y="244"/>
                    <a:pt x="201" y="238"/>
                  </a:cubicBezTo>
                  <a:close/>
                  <a:moveTo>
                    <a:pt x="334" y="644"/>
                  </a:moveTo>
                  <a:cubicBezTo>
                    <a:pt x="337" y="651"/>
                    <a:pt x="340" y="657"/>
                    <a:pt x="343" y="663"/>
                  </a:cubicBezTo>
                  <a:cubicBezTo>
                    <a:pt x="343" y="653"/>
                    <a:pt x="339" y="647"/>
                    <a:pt x="334" y="644"/>
                  </a:cubicBezTo>
                  <a:close/>
                  <a:moveTo>
                    <a:pt x="69" y="1"/>
                  </a:moveTo>
                  <a:cubicBezTo>
                    <a:pt x="23" y="1"/>
                    <a:pt x="0" y="47"/>
                    <a:pt x="0" y="92"/>
                  </a:cubicBezTo>
                  <a:cubicBezTo>
                    <a:pt x="23" y="229"/>
                    <a:pt x="69" y="366"/>
                    <a:pt x="92" y="503"/>
                  </a:cubicBezTo>
                  <a:cubicBezTo>
                    <a:pt x="137" y="594"/>
                    <a:pt x="160" y="686"/>
                    <a:pt x="229" y="777"/>
                  </a:cubicBezTo>
                  <a:cubicBezTo>
                    <a:pt x="297" y="891"/>
                    <a:pt x="411" y="1005"/>
                    <a:pt x="548" y="1005"/>
                  </a:cubicBezTo>
                  <a:cubicBezTo>
                    <a:pt x="708" y="1005"/>
                    <a:pt x="868" y="937"/>
                    <a:pt x="982" y="846"/>
                  </a:cubicBezTo>
                  <a:cubicBezTo>
                    <a:pt x="1073" y="777"/>
                    <a:pt x="1165" y="731"/>
                    <a:pt x="1233" y="663"/>
                  </a:cubicBezTo>
                  <a:cubicBezTo>
                    <a:pt x="1324" y="572"/>
                    <a:pt x="1416" y="503"/>
                    <a:pt x="1507" y="412"/>
                  </a:cubicBezTo>
                  <a:cubicBezTo>
                    <a:pt x="1530" y="412"/>
                    <a:pt x="1553" y="389"/>
                    <a:pt x="1553" y="366"/>
                  </a:cubicBezTo>
                  <a:cubicBezTo>
                    <a:pt x="1553" y="343"/>
                    <a:pt x="1553" y="321"/>
                    <a:pt x="1530" y="321"/>
                  </a:cubicBezTo>
                  <a:cubicBezTo>
                    <a:pt x="1530" y="298"/>
                    <a:pt x="1507" y="275"/>
                    <a:pt x="1484" y="275"/>
                  </a:cubicBezTo>
                  <a:cubicBezTo>
                    <a:pt x="1461" y="275"/>
                    <a:pt x="1438" y="275"/>
                    <a:pt x="1416" y="298"/>
                  </a:cubicBezTo>
                  <a:cubicBezTo>
                    <a:pt x="1301" y="389"/>
                    <a:pt x="1187" y="480"/>
                    <a:pt x="1073" y="594"/>
                  </a:cubicBezTo>
                  <a:cubicBezTo>
                    <a:pt x="982" y="663"/>
                    <a:pt x="891" y="731"/>
                    <a:pt x="777" y="777"/>
                  </a:cubicBezTo>
                  <a:cubicBezTo>
                    <a:pt x="731" y="800"/>
                    <a:pt x="685" y="823"/>
                    <a:pt x="640" y="846"/>
                  </a:cubicBezTo>
                  <a:lnTo>
                    <a:pt x="571" y="846"/>
                  </a:lnTo>
                  <a:cubicBezTo>
                    <a:pt x="548" y="846"/>
                    <a:pt x="525" y="846"/>
                    <a:pt x="503" y="823"/>
                  </a:cubicBezTo>
                  <a:lnTo>
                    <a:pt x="480" y="823"/>
                  </a:lnTo>
                  <a:cubicBezTo>
                    <a:pt x="457" y="800"/>
                    <a:pt x="434" y="777"/>
                    <a:pt x="411" y="754"/>
                  </a:cubicBezTo>
                  <a:cubicBezTo>
                    <a:pt x="366" y="731"/>
                    <a:pt x="343" y="686"/>
                    <a:pt x="320" y="640"/>
                  </a:cubicBezTo>
                  <a:lnTo>
                    <a:pt x="320" y="640"/>
                  </a:lnTo>
                  <a:cubicBezTo>
                    <a:pt x="320" y="640"/>
                    <a:pt x="327" y="640"/>
                    <a:pt x="334" y="644"/>
                  </a:cubicBezTo>
                  <a:lnTo>
                    <a:pt x="334" y="644"/>
                  </a:lnTo>
                  <a:cubicBezTo>
                    <a:pt x="270" y="512"/>
                    <a:pt x="227" y="360"/>
                    <a:pt x="183" y="229"/>
                  </a:cubicBezTo>
                  <a:cubicBezTo>
                    <a:pt x="193" y="229"/>
                    <a:pt x="198" y="233"/>
                    <a:pt x="201" y="238"/>
                  </a:cubicBezTo>
                  <a:lnTo>
                    <a:pt x="201" y="238"/>
                  </a:lnTo>
                  <a:cubicBezTo>
                    <a:pt x="183" y="177"/>
                    <a:pt x="181" y="133"/>
                    <a:pt x="160" y="69"/>
                  </a:cubicBezTo>
                  <a:cubicBezTo>
                    <a:pt x="160" y="47"/>
                    <a:pt x="160" y="24"/>
                    <a:pt x="137" y="24"/>
                  </a:cubicBezTo>
                  <a:cubicBezTo>
                    <a:pt x="115" y="1"/>
                    <a:pt x="9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 name="Google Shape;9999;p58"/>
            <p:cNvSpPr/>
            <p:nvPr/>
          </p:nvSpPr>
          <p:spPr>
            <a:xfrm>
              <a:off x="5519493" y="3958727"/>
              <a:ext cx="66697" cy="39802"/>
            </a:xfrm>
            <a:custGeom>
              <a:avLst/>
              <a:gdLst/>
              <a:ahLst/>
              <a:cxnLst/>
              <a:rect l="l" t="t" r="r" b="b"/>
              <a:pathLst>
                <a:path w="1416" h="845" extrusionOk="0">
                  <a:moveTo>
                    <a:pt x="114" y="0"/>
                  </a:moveTo>
                  <a:cubicBezTo>
                    <a:pt x="69" y="0"/>
                    <a:pt x="23" y="46"/>
                    <a:pt x="23" y="69"/>
                  </a:cubicBezTo>
                  <a:cubicBezTo>
                    <a:pt x="0" y="274"/>
                    <a:pt x="0" y="480"/>
                    <a:pt x="114" y="662"/>
                  </a:cubicBezTo>
                  <a:cubicBezTo>
                    <a:pt x="160" y="731"/>
                    <a:pt x="206" y="776"/>
                    <a:pt x="274" y="799"/>
                  </a:cubicBezTo>
                  <a:cubicBezTo>
                    <a:pt x="343" y="845"/>
                    <a:pt x="411" y="845"/>
                    <a:pt x="479" y="845"/>
                  </a:cubicBezTo>
                  <a:cubicBezTo>
                    <a:pt x="571" y="845"/>
                    <a:pt x="639" y="822"/>
                    <a:pt x="708" y="799"/>
                  </a:cubicBezTo>
                  <a:cubicBezTo>
                    <a:pt x="799" y="754"/>
                    <a:pt x="890" y="708"/>
                    <a:pt x="959" y="662"/>
                  </a:cubicBezTo>
                  <a:cubicBezTo>
                    <a:pt x="1119" y="571"/>
                    <a:pt x="1278" y="434"/>
                    <a:pt x="1392" y="297"/>
                  </a:cubicBezTo>
                  <a:cubicBezTo>
                    <a:pt x="1415" y="274"/>
                    <a:pt x="1415" y="206"/>
                    <a:pt x="1392" y="183"/>
                  </a:cubicBezTo>
                  <a:cubicBezTo>
                    <a:pt x="1374" y="173"/>
                    <a:pt x="1355" y="168"/>
                    <a:pt x="1337" y="168"/>
                  </a:cubicBezTo>
                  <a:cubicBezTo>
                    <a:pt x="1313" y="168"/>
                    <a:pt x="1292" y="179"/>
                    <a:pt x="1278" y="206"/>
                  </a:cubicBezTo>
                  <a:cubicBezTo>
                    <a:pt x="1233" y="251"/>
                    <a:pt x="1187" y="297"/>
                    <a:pt x="1141" y="343"/>
                  </a:cubicBezTo>
                  <a:cubicBezTo>
                    <a:pt x="1027" y="434"/>
                    <a:pt x="913" y="502"/>
                    <a:pt x="799" y="571"/>
                  </a:cubicBezTo>
                  <a:cubicBezTo>
                    <a:pt x="731" y="617"/>
                    <a:pt x="662" y="639"/>
                    <a:pt x="571" y="662"/>
                  </a:cubicBezTo>
                  <a:cubicBezTo>
                    <a:pt x="548" y="685"/>
                    <a:pt x="502" y="685"/>
                    <a:pt x="457" y="685"/>
                  </a:cubicBezTo>
                  <a:cubicBezTo>
                    <a:pt x="411" y="685"/>
                    <a:pt x="388" y="685"/>
                    <a:pt x="365" y="662"/>
                  </a:cubicBezTo>
                  <a:cubicBezTo>
                    <a:pt x="343" y="662"/>
                    <a:pt x="343" y="662"/>
                    <a:pt x="320" y="639"/>
                  </a:cubicBezTo>
                  <a:cubicBezTo>
                    <a:pt x="297" y="639"/>
                    <a:pt x="297" y="617"/>
                    <a:pt x="274" y="617"/>
                  </a:cubicBezTo>
                  <a:cubicBezTo>
                    <a:pt x="251" y="594"/>
                    <a:pt x="251" y="571"/>
                    <a:pt x="228" y="548"/>
                  </a:cubicBezTo>
                  <a:cubicBezTo>
                    <a:pt x="228" y="525"/>
                    <a:pt x="206" y="480"/>
                    <a:pt x="206" y="434"/>
                  </a:cubicBezTo>
                  <a:cubicBezTo>
                    <a:pt x="183" y="366"/>
                    <a:pt x="183" y="297"/>
                    <a:pt x="183" y="206"/>
                  </a:cubicBezTo>
                  <a:cubicBezTo>
                    <a:pt x="183" y="183"/>
                    <a:pt x="183" y="137"/>
                    <a:pt x="183" y="92"/>
                  </a:cubicBezTo>
                  <a:cubicBezTo>
                    <a:pt x="183" y="69"/>
                    <a:pt x="160" y="23"/>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 name="Google Shape;10000;p58"/>
            <p:cNvSpPr/>
            <p:nvPr/>
          </p:nvSpPr>
          <p:spPr>
            <a:xfrm>
              <a:off x="5423776" y="3993113"/>
              <a:ext cx="67780" cy="39849"/>
            </a:xfrm>
            <a:custGeom>
              <a:avLst/>
              <a:gdLst/>
              <a:ahLst/>
              <a:cxnLst/>
              <a:rect l="l" t="t" r="r" b="b"/>
              <a:pathLst>
                <a:path w="1439" h="846" extrusionOk="0">
                  <a:moveTo>
                    <a:pt x="92" y="1"/>
                  </a:moveTo>
                  <a:cubicBezTo>
                    <a:pt x="46" y="1"/>
                    <a:pt x="1" y="46"/>
                    <a:pt x="23" y="92"/>
                  </a:cubicBezTo>
                  <a:cubicBezTo>
                    <a:pt x="23" y="206"/>
                    <a:pt x="46" y="343"/>
                    <a:pt x="92" y="457"/>
                  </a:cubicBezTo>
                  <a:cubicBezTo>
                    <a:pt x="115" y="526"/>
                    <a:pt x="160" y="617"/>
                    <a:pt x="206" y="686"/>
                  </a:cubicBezTo>
                  <a:cubicBezTo>
                    <a:pt x="252" y="731"/>
                    <a:pt x="297" y="777"/>
                    <a:pt x="366" y="800"/>
                  </a:cubicBezTo>
                  <a:cubicBezTo>
                    <a:pt x="434" y="845"/>
                    <a:pt x="503" y="845"/>
                    <a:pt x="571" y="845"/>
                  </a:cubicBezTo>
                  <a:cubicBezTo>
                    <a:pt x="640" y="822"/>
                    <a:pt x="731" y="800"/>
                    <a:pt x="777" y="777"/>
                  </a:cubicBezTo>
                  <a:cubicBezTo>
                    <a:pt x="868" y="754"/>
                    <a:pt x="937" y="708"/>
                    <a:pt x="1005" y="663"/>
                  </a:cubicBezTo>
                  <a:cubicBezTo>
                    <a:pt x="1073" y="594"/>
                    <a:pt x="1142" y="526"/>
                    <a:pt x="1210" y="480"/>
                  </a:cubicBezTo>
                  <a:cubicBezTo>
                    <a:pt x="1279" y="412"/>
                    <a:pt x="1347" y="320"/>
                    <a:pt x="1416" y="252"/>
                  </a:cubicBezTo>
                  <a:cubicBezTo>
                    <a:pt x="1439" y="206"/>
                    <a:pt x="1439" y="161"/>
                    <a:pt x="1393" y="138"/>
                  </a:cubicBezTo>
                  <a:cubicBezTo>
                    <a:pt x="1382" y="126"/>
                    <a:pt x="1364" y="121"/>
                    <a:pt x="1347" y="121"/>
                  </a:cubicBezTo>
                  <a:cubicBezTo>
                    <a:pt x="1330" y="121"/>
                    <a:pt x="1313" y="126"/>
                    <a:pt x="1302" y="138"/>
                  </a:cubicBezTo>
                  <a:cubicBezTo>
                    <a:pt x="1210" y="229"/>
                    <a:pt x="1119" y="343"/>
                    <a:pt x="1028" y="412"/>
                  </a:cubicBezTo>
                  <a:lnTo>
                    <a:pt x="1051" y="412"/>
                  </a:lnTo>
                  <a:cubicBezTo>
                    <a:pt x="959" y="480"/>
                    <a:pt x="868" y="571"/>
                    <a:pt x="754" y="617"/>
                  </a:cubicBezTo>
                  <a:cubicBezTo>
                    <a:pt x="708" y="640"/>
                    <a:pt x="663" y="663"/>
                    <a:pt x="617" y="663"/>
                  </a:cubicBezTo>
                  <a:cubicBezTo>
                    <a:pt x="571" y="686"/>
                    <a:pt x="548" y="686"/>
                    <a:pt x="526" y="686"/>
                  </a:cubicBezTo>
                  <a:cubicBezTo>
                    <a:pt x="503" y="686"/>
                    <a:pt x="480" y="686"/>
                    <a:pt x="457" y="663"/>
                  </a:cubicBezTo>
                  <a:cubicBezTo>
                    <a:pt x="434" y="663"/>
                    <a:pt x="412" y="663"/>
                    <a:pt x="389" y="640"/>
                  </a:cubicBezTo>
                  <a:cubicBezTo>
                    <a:pt x="366" y="640"/>
                    <a:pt x="366" y="617"/>
                    <a:pt x="343" y="594"/>
                  </a:cubicBezTo>
                  <a:cubicBezTo>
                    <a:pt x="320" y="571"/>
                    <a:pt x="297" y="549"/>
                    <a:pt x="275" y="503"/>
                  </a:cubicBezTo>
                  <a:cubicBezTo>
                    <a:pt x="252" y="434"/>
                    <a:pt x="229" y="366"/>
                    <a:pt x="206" y="297"/>
                  </a:cubicBezTo>
                  <a:cubicBezTo>
                    <a:pt x="183" y="229"/>
                    <a:pt x="183" y="161"/>
                    <a:pt x="183" y="69"/>
                  </a:cubicBezTo>
                  <a:cubicBezTo>
                    <a:pt x="160" y="46"/>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 name="Google Shape;10001;p58"/>
            <p:cNvSpPr/>
            <p:nvPr/>
          </p:nvSpPr>
          <p:spPr>
            <a:xfrm>
              <a:off x="5349586" y="3717884"/>
              <a:ext cx="66697" cy="44559"/>
            </a:xfrm>
            <a:custGeom>
              <a:avLst/>
              <a:gdLst/>
              <a:ahLst/>
              <a:cxnLst/>
              <a:rect l="l" t="t" r="r" b="b"/>
              <a:pathLst>
                <a:path w="1416" h="946" extrusionOk="0">
                  <a:moveTo>
                    <a:pt x="115" y="0"/>
                  </a:moveTo>
                  <a:cubicBezTo>
                    <a:pt x="115" y="0"/>
                    <a:pt x="92" y="0"/>
                    <a:pt x="69" y="23"/>
                  </a:cubicBezTo>
                  <a:cubicBezTo>
                    <a:pt x="46" y="23"/>
                    <a:pt x="46" y="46"/>
                    <a:pt x="46" y="69"/>
                  </a:cubicBezTo>
                  <a:cubicBezTo>
                    <a:pt x="24" y="183"/>
                    <a:pt x="1" y="297"/>
                    <a:pt x="1" y="411"/>
                  </a:cubicBezTo>
                  <a:cubicBezTo>
                    <a:pt x="1" y="503"/>
                    <a:pt x="24" y="594"/>
                    <a:pt x="69" y="685"/>
                  </a:cubicBezTo>
                  <a:cubicBezTo>
                    <a:pt x="92" y="754"/>
                    <a:pt x="138" y="822"/>
                    <a:pt x="206" y="868"/>
                  </a:cubicBezTo>
                  <a:cubicBezTo>
                    <a:pt x="275" y="913"/>
                    <a:pt x="343" y="936"/>
                    <a:pt x="412" y="936"/>
                  </a:cubicBezTo>
                  <a:cubicBezTo>
                    <a:pt x="438" y="943"/>
                    <a:pt x="465" y="946"/>
                    <a:pt x="491" y="946"/>
                  </a:cubicBezTo>
                  <a:cubicBezTo>
                    <a:pt x="554" y="946"/>
                    <a:pt x="614" y="930"/>
                    <a:pt x="663" y="913"/>
                  </a:cubicBezTo>
                  <a:cubicBezTo>
                    <a:pt x="754" y="913"/>
                    <a:pt x="845" y="868"/>
                    <a:pt x="914" y="845"/>
                  </a:cubicBezTo>
                  <a:cubicBezTo>
                    <a:pt x="1096" y="754"/>
                    <a:pt x="1256" y="617"/>
                    <a:pt x="1416" y="480"/>
                  </a:cubicBezTo>
                  <a:cubicBezTo>
                    <a:pt x="1416" y="457"/>
                    <a:pt x="1416" y="434"/>
                    <a:pt x="1416" y="411"/>
                  </a:cubicBezTo>
                  <a:cubicBezTo>
                    <a:pt x="1416" y="389"/>
                    <a:pt x="1416" y="366"/>
                    <a:pt x="1393" y="366"/>
                  </a:cubicBezTo>
                  <a:cubicBezTo>
                    <a:pt x="1370" y="343"/>
                    <a:pt x="1347" y="343"/>
                    <a:pt x="1325" y="343"/>
                  </a:cubicBezTo>
                  <a:cubicBezTo>
                    <a:pt x="1302" y="343"/>
                    <a:pt x="1302" y="366"/>
                    <a:pt x="1279" y="389"/>
                  </a:cubicBezTo>
                  <a:cubicBezTo>
                    <a:pt x="1279" y="389"/>
                    <a:pt x="1256" y="389"/>
                    <a:pt x="1256" y="411"/>
                  </a:cubicBezTo>
                  <a:cubicBezTo>
                    <a:pt x="1165" y="480"/>
                    <a:pt x="1074" y="571"/>
                    <a:pt x="982" y="617"/>
                  </a:cubicBezTo>
                  <a:cubicBezTo>
                    <a:pt x="891" y="685"/>
                    <a:pt x="800" y="731"/>
                    <a:pt x="708" y="754"/>
                  </a:cubicBezTo>
                  <a:cubicBezTo>
                    <a:pt x="640" y="777"/>
                    <a:pt x="594" y="777"/>
                    <a:pt x="526" y="777"/>
                  </a:cubicBezTo>
                  <a:lnTo>
                    <a:pt x="412" y="777"/>
                  </a:lnTo>
                  <a:cubicBezTo>
                    <a:pt x="366" y="754"/>
                    <a:pt x="343" y="754"/>
                    <a:pt x="320" y="754"/>
                  </a:cubicBezTo>
                  <a:cubicBezTo>
                    <a:pt x="297" y="731"/>
                    <a:pt x="297" y="708"/>
                    <a:pt x="275" y="708"/>
                  </a:cubicBezTo>
                  <a:cubicBezTo>
                    <a:pt x="252" y="685"/>
                    <a:pt x="229" y="662"/>
                    <a:pt x="229" y="640"/>
                  </a:cubicBezTo>
                  <a:cubicBezTo>
                    <a:pt x="206" y="617"/>
                    <a:pt x="206" y="594"/>
                    <a:pt x="183" y="571"/>
                  </a:cubicBezTo>
                  <a:cubicBezTo>
                    <a:pt x="183" y="525"/>
                    <a:pt x="161" y="480"/>
                    <a:pt x="161" y="411"/>
                  </a:cubicBezTo>
                  <a:cubicBezTo>
                    <a:pt x="161" y="297"/>
                    <a:pt x="183" y="183"/>
                    <a:pt x="206" y="92"/>
                  </a:cubicBezTo>
                  <a:cubicBezTo>
                    <a:pt x="206" y="69"/>
                    <a:pt x="206" y="46"/>
                    <a:pt x="183" y="23"/>
                  </a:cubicBezTo>
                  <a:cubicBezTo>
                    <a:pt x="183" y="0"/>
                    <a:pt x="16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 name="Google Shape;10002;p58"/>
            <p:cNvSpPr/>
            <p:nvPr/>
          </p:nvSpPr>
          <p:spPr>
            <a:xfrm>
              <a:off x="5495799" y="3754437"/>
              <a:ext cx="71031" cy="50353"/>
            </a:xfrm>
            <a:custGeom>
              <a:avLst/>
              <a:gdLst/>
              <a:ahLst/>
              <a:cxnLst/>
              <a:rect l="l" t="t" r="r" b="b"/>
              <a:pathLst>
                <a:path w="1508" h="1069" extrusionOk="0">
                  <a:moveTo>
                    <a:pt x="115" y="1"/>
                  </a:moveTo>
                  <a:cubicBezTo>
                    <a:pt x="69" y="1"/>
                    <a:pt x="24" y="46"/>
                    <a:pt x="24" y="69"/>
                  </a:cubicBezTo>
                  <a:cubicBezTo>
                    <a:pt x="1" y="297"/>
                    <a:pt x="1" y="548"/>
                    <a:pt x="115" y="754"/>
                  </a:cubicBezTo>
                  <a:cubicBezTo>
                    <a:pt x="161" y="822"/>
                    <a:pt x="206" y="891"/>
                    <a:pt x="275" y="959"/>
                  </a:cubicBezTo>
                  <a:cubicBezTo>
                    <a:pt x="343" y="1005"/>
                    <a:pt x="412" y="1028"/>
                    <a:pt x="503" y="1051"/>
                  </a:cubicBezTo>
                  <a:cubicBezTo>
                    <a:pt x="546" y="1063"/>
                    <a:pt x="590" y="1068"/>
                    <a:pt x="636" y="1068"/>
                  </a:cubicBezTo>
                  <a:cubicBezTo>
                    <a:pt x="759" y="1068"/>
                    <a:pt x="888" y="1026"/>
                    <a:pt x="1005" y="959"/>
                  </a:cubicBezTo>
                  <a:cubicBezTo>
                    <a:pt x="1188" y="845"/>
                    <a:pt x="1348" y="685"/>
                    <a:pt x="1485" y="503"/>
                  </a:cubicBezTo>
                  <a:cubicBezTo>
                    <a:pt x="1507" y="457"/>
                    <a:pt x="1507" y="411"/>
                    <a:pt x="1462" y="389"/>
                  </a:cubicBezTo>
                  <a:cubicBezTo>
                    <a:pt x="1452" y="379"/>
                    <a:pt x="1435" y="374"/>
                    <a:pt x="1416" y="374"/>
                  </a:cubicBezTo>
                  <a:cubicBezTo>
                    <a:pt x="1390" y="374"/>
                    <a:pt x="1361" y="385"/>
                    <a:pt x="1348" y="411"/>
                  </a:cubicBezTo>
                  <a:cubicBezTo>
                    <a:pt x="1302" y="480"/>
                    <a:pt x="1256" y="548"/>
                    <a:pt x="1188" y="617"/>
                  </a:cubicBezTo>
                  <a:cubicBezTo>
                    <a:pt x="1119" y="685"/>
                    <a:pt x="1051" y="754"/>
                    <a:pt x="960" y="799"/>
                  </a:cubicBezTo>
                  <a:cubicBezTo>
                    <a:pt x="914" y="845"/>
                    <a:pt x="846" y="868"/>
                    <a:pt x="777" y="891"/>
                  </a:cubicBezTo>
                  <a:cubicBezTo>
                    <a:pt x="731" y="891"/>
                    <a:pt x="686" y="914"/>
                    <a:pt x="640" y="914"/>
                  </a:cubicBezTo>
                  <a:cubicBezTo>
                    <a:pt x="594" y="914"/>
                    <a:pt x="572" y="914"/>
                    <a:pt x="526" y="891"/>
                  </a:cubicBezTo>
                  <a:cubicBezTo>
                    <a:pt x="503" y="891"/>
                    <a:pt x="457" y="868"/>
                    <a:pt x="435" y="868"/>
                  </a:cubicBezTo>
                  <a:cubicBezTo>
                    <a:pt x="412" y="845"/>
                    <a:pt x="366" y="822"/>
                    <a:pt x="343" y="799"/>
                  </a:cubicBezTo>
                  <a:cubicBezTo>
                    <a:pt x="321" y="777"/>
                    <a:pt x="298" y="754"/>
                    <a:pt x="275" y="708"/>
                  </a:cubicBezTo>
                  <a:cubicBezTo>
                    <a:pt x="252" y="662"/>
                    <a:pt x="229" y="617"/>
                    <a:pt x="206" y="571"/>
                  </a:cubicBezTo>
                  <a:cubicBezTo>
                    <a:pt x="184" y="480"/>
                    <a:pt x="184" y="389"/>
                    <a:pt x="184" y="320"/>
                  </a:cubicBezTo>
                  <a:cubicBezTo>
                    <a:pt x="184" y="229"/>
                    <a:pt x="184" y="160"/>
                    <a:pt x="184" y="92"/>
                  </a:cubicBezTo>
                  <a:cubicBezTo>
                    <a:pt x="184" y="46"/>
                    <a:pt x="161"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 name="Google Shape;10003;p58"/>
            <p:cNvSpPr/>
            <p:nvPr/>
          </p:nvSpPr>
          <p:spPr>
            <a:xfrm>
              <a:off x="5621616" y="3795276"/>
              <a:ext cx="57041" cy="49505"/>
            </a:xfrm>
            <a:custGeom>
              <a:avLst/>
              <a:gdLst/>
              <a:ahLst/>
              <a:cxnLst/>
              <a:rect l="l" t="t" r="r" b="b"/>
              <a:pathLst>
                <a:path w="1211" h="1051" extrusionOk="0">
                  <a:moveTo>
                    <a:pt x="92" y="1"/>
                  </a:moveTo>
                  <a:cubicBezTo>
                    <a:pt x="46" y="1"/>
                    <a:pt x="1" y="47"/>
                    <a:pt x="23" y="92"/>
                  </a:cubicBezTo>
                  <a:cubicBezTo>
                    <a:pt x="46" y="252"/>
                    <a:pt x="92" y="412"/>
                    <a:pt x="137" y="572"/>
                  </a:cubicBezTo>
                  <a:cubicBezTo>
                    <a:pt x="183" y="640"/>
                    <a:pt x="206" y="708"/>
                    <a:pt x="252" y="777"/>
                  </a:cubicBezTo>
                  <a:cubicBezTo>
                    <a:pt x="297" y="845"/>
                    <a:pt x="343" y="891"/>
                    <a:pt x="389" y="937"/>
                  </a:cubicBezTo>
                  <a:cubicBezTo>
                    <a:pt x="434" y="982"/>
                    <a:pt x="503" y="1005"/>
                    <a:pt x="548" y="1028"/>
                  </a:cubicBezTo>
                  <a:cubicBezTo>
                    <a:pt x="617" y="1051"/>
                    <a:pt x="685" y="1051"/>
                    <a:pt x="754" y="1051"/>
                  </a:cubicBezTo>
                  <a:cubicBezTo>
                    <a:pt x="822" y="1028"/>
                    <a:pt x="891" y="982"/>
                    <a:pt x="959" y="937"/>
                  </a:cubicBezTo>
                  <a:cubicBezTo>
                    <a:pt x="1050" y="891"/>
                    <a:pt x="1119" y="800"/>
                    <a:pt x="1187" y="731"/>
                  </a:cubicBezTo>
                  <a:cubicBezTo>
                    <a:pt x="1210" y="686"/>
                    <a:pt x="1187" y="640"/>
                    <a:pt x="1165" y="617"/>
                  </a:cubicBezTo>
                  <a:cubicBezTo>
                    <a:pt x="1146" y="608"/>
                    <a:pt x="1127" y="602"/>
                    <a:pt x="1110" y="602"/>
                  </a:cubicBezTo>
                  <a:cubicBezTo>
                    <a:pt x="1085" y="602"/>
                    <a:pt x="1064" y="613"/>
                    <a:pt x="1050" y="640"/>
                  </a:cubicBezTo>
                  <a:cubicBezTo>
                    <a:pt x="1028" y="663"/>
                    <a:pt x="1005" y="686"/>
                    <a:pt x="982" y="708"/>
                  </a:cubicBezTo>
                  <a:cubicBezTo>
                    <a:pt x="936" y="754"/>
                    <a:pt x="891" y="800"/>
                    <a:pt x="822" y="845"/>
                  </a:cubicBezTo>
                  <a:cubicBezTo>
                    <a:pt x="799" y="845"/>
                    <a:pt x="777" y="868"/>
                    <a:pt x="754" y="891"/>
                  </a:cubicBezTo>
                  <a:lnTo>
                    <a:pt x="617" y="891"/>
                  </a:lnTo>
                  <a:cubicBezTo>
                    <a:pt x="594" y="891"/>
                    <a:pt x="571" y="868"/>
                    <a:pt x="548" y="868"/>
                  </a:cubicBezTo>
                  <a:cubicBezTo>
                    <a:pt x="526" y="845"/>
                    <a:pt x="503" y="823"/>
                    <a:pt x="480" y="800"/>
                  </a:cubicBezTo>
                  <a:cubicBezTo>
                    <a:pt x="434" y="777"/>
                    <a:pt x="411" y="731"/>
                    <a:pt x="389" y="686"/>
                  </a:cubicBezTo>
                  <a:cubicBezTo>
                    <a:pt x="320" y="572"/>
                    <a:pt x="274" y="457"/>
                    <a:pt x="229" y="343"/>
                  </a:cubicBezTo>
                  <a:cubicBezTo>
                    <a:pt x="229" y="343"/>
                    <a:pt x="229" y="366"/>
                    <a:pt x="229" y="366"/>
                  </a:cubicBezTo>
                  <a:cubicBezTo>
                    <a:pt x="206" y="275"/>
                    <a:pt x="183" y="161"/>
                    <a:pt x="183" y="69"/>
                  </a:cubicBezTo>
                  <a:cubicBezTo>
                    <a:pt x="160" y="24"/>
                    <a:pt x="137"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 name="Google Shape;10004;p58"/>
            <p:cNvSpPr/>
            <p:nvPr/>
          </p:nvSpPr>
          <p:spPr>
            <a:xfrm>
              <a:off x="5985028" y="3553067"/>
              <a:ext cx="64530" cy="42392"/>
            </a:xfrm>
            <a:custGeom>
              <a:avLst/>
              <a:gdLst/>
              <a:ahLst/>
              <a:cxnLst/>
              <a:rect l="l" t="t" r="r" b="b"/>
              <a:pathLst>
                <a:path w="1370" h="900" extrusionOk="0">
                  <a:moveTo>
                    <a:pt x="774" y="0"/>
                  </a:moveTo>
                  <a:cubicBezTo>
                    <a:pt x="738" y="0"/>
                    <a:pt x="700" y="2"/>
                    <a:pt x="662" y="7"/>
                  </a:cubicBezTo>
                  <a:cubicBezTo>
                    <a:pt x="297" y="30"/>
                    <a:pt x="0" y="235"/>
                    <a:pt x="23" y="487"/>
                  </a:cubicBezTo>
                  <a:cubicBezTo>
                    <a:pt x="45" y="723"/>
                    <a:pt x="310" y="899"/>
                    <a:pt x="666" y="899"/>
                  </a:cubicBezTo>
                  <a:cubicBezTo>
                    <a:pt x="687" y="899"/>
                    <a:pt x="709" y="899"/>
                    <a:pt x="731" y="897"/>
                  </a:cubicBezTo>
                  <a:cubicBezTo>
                    <a:pt x="1096" y="875"/>
                    <a:pt x="1370" y="646"/>
                    <a:pt x="1370" y="395"/>
                  </a:cubicBezTo>
                  <a:cubicBezTo>
                    <a:pt x="1350" y="170"/>
                    <a:pt x="1091" y="0"/>
                    <a:pt x="774"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 name="Google Shape;10005;p58"/>
            <p:cNvSpPr/>
            <p:nvPr/>
          </p:nvSpPr>
          <p:spPr>
            <a:xfrm>
              <a:off x="5111990" y="3330878"/>
              <a:ext cx="67780" cy="47432"/>
            </a:xfrm>
            <a:custGeom>
              <a:avLst/>
              <a:gdLst/>
              <a:ahLst/>
              <a:cxnLst/>
              <a:rect l="l" t="t" r="r" b="b"/>
              <a:pathLst>
                <a:path w="1439" h="1007" extrusionOk="0">
                  <a:moveTo>
                    <a:pt x="511" y="1"/>
                  </a:moveTo>
                  <a:cubicBezTo>
                    <a:pt x="333" y="1"/>
                    <a:pt x="181" y="72"/>
                    <a:pt x="114" y="205"/>
                  </a:cubicBezTo>
                  <a:cubicBezTo>
                    <a:pt x="0" y="410"/>
                    <a:pt x="183" y="730"/>
                    <a:pt x="525" y="912"/>
                  </a:cubicBezTo>
                  <a:cubicBezTo>
                    <a:pt x="652" y="976"/>
                    <a:pt x="787" y="1007"/>
                    <a:pt x="910" y="1007"/>
                  </a:cubicBezTo>
                  <a:cubicBezTo>
                    <a:pt x="1096" y="1007"/>
                    <a:pt x="1255" y="936"/>
                    <a:pt x="1324" y="798"/>
                  </a:cubicBezTo>
                  <a:cubicBezTo>
                    <a:pt x="1438" y="593"/>
                    <a:pt x="1256" y="273"/>
                    <a:pt x="913" y="114"/>
                  </a:cubicBezTo>
                  <a:cubicBezTo>
                    <a:pt x="780" y="37"/>
                    <a:pt x="639" y="1"/>
                    <a:pt x="511"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78" name="Google Shape;8766;p56"/>
          <p:cNvGrpSpPr/>
          <p:nvPr/>
        </p:nvGrpSpPr>
        <p:grpSpPr>
          <a:xfrm>
            <a:off x="170659" y="1790308"/>
            <a:ext cx="486586" cy="517015"/>
            <a:chOff x="-818813" y="1823137"/>
            <a:chExt cx="1579734" cy="1657613"/>
          </a:xfrm>
        </p:grpSpPr>
        <p:sp>
          <p:nvSpPr>
            <p:cNvPr id="279" name="Google Shape;8767;p56"/>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 name="Google Shape;8768;p56"/>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 name="Google Shape;8769;p56"/>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 name="Google Shape;8770;p56"/>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 name="Google Shape;8771;p56"/>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 name="Google Shape;8772;p56"/>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 name="Google Shape;8773;p56"/>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 name="Google Shape;8774;p56"/>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 name="Google Shape;8775;p56"/>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 name="Google Shape;8776;p56"/>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 name="Google Shape;8777;p56"/>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 name="Google Shape;8778;p56"/>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 name="Google Shape;8779;p56"/>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 name="Google Shape;8780;p56"/>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 name="Google Shape;8781;p56"/>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 name="Google Shape;8782;p56"/>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 name="Google Shape;8783;p56"/>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 name="Google Shape;8784;p56"/>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 name="Google Shape;8785;p56"/>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 name="Google Shape;8786;p56"/>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 name="Google Shape;8787;p56"/>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 name="Google Shape;8788;p56"/>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 name="Google Shape;8789;p56"/>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 name="Google Shape;8790;p56"/>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 name="Google Shape;8791;p56"/>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 name="Google Shape;8792;p56"/>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 name="Google Shape;8793;p56"/>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 name="Google Shape;8794;p56"/>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 name="Google Shape;8795;p56"/>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 name="Google Shape;8796;p56"/>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 name="Google Shape;8797;p56"/>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 name="Google Shape;8798;p56"/>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 name="Google Shape;8799;p56"/>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 name="Google Shape;8800;p56"/>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 name="Google Shape;8801;p56"/>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 name="Google Shape;8802;p56"/>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 name="Google Shape;8803;p56"/>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 name="Google Shape;8804;p56"/>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 name="Google Shape;8805;p56"/>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 name="Google Shape;8806;p56"/>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 name="Google Shape;8807;p56"/>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 name="Google Shape;8808;p56"/>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 name="Google Shape;8809;p56"/>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 name="Google Shape;8810;p56"/>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 name="Google Shape;8811;p56"/>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 name="Google Shape;8812;p56"/>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 name="Google Shape;8813;p56"/>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 name="Google Shape;8814;p56"/>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 name="Google Shape;8815;p56"/>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 name="Google Shape;8816;p56"/>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 name="Google Shape;8817;p56"/>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 name="Google Shape;8818;p56"/>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 name="Google Shape;8819;p56"/>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 name="Google Shape;8820;p56"/>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 name="Google Shape;8821;p56"/>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 name="Google Shape;8822;p56"/>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 name="Google Shape;8823;p56"/>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 name="Google Shape;8824;p56"/>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 name="Google Shape;8825;p56"/>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 name="Google Shape;8826;p56"/>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 name="Google Shape;8827;p56"/>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 name="Google Shape;8828;p56"/>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41" name="Google Shape;8766;p56"/>
          <p:cNvGrpSpPr/>
          <p:nvPr/>
        </p:nvGrpSpPr>
        <p:grpSpPr>
          <a:xfrm>
            <a:off x="87082" y="3069594"/>
            <a:ext cx="486586" cy="517015"/>
            <a:chOff x="-818813" y="1823137"/>
            <a:chExt cx="1579734" cy="1657613"/>
          </a:xfrm>
        </p:grpSpPr>
        <p:sp>
          <p:nvSpPr>
            <p:cNvPr id="342" name="Google Shape;8767;p56"/>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 name="Google Shape;8768;p56"/>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 name="Google Shape;8769;p56"/>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 name="Google Shape;8770;p56"/>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 name="Google Shape;8771;p56"/>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 name="Google Shape;8772;p56"/>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 name="Google Shape;8773;p56"/>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 name="Google Shape;8774;p56"/>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 name="Google Shape;8775;p56"/>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 name="Google Shape;8776;p56"/>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 name="Google Shape;8777;p56"/>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 name="Google Shape;8778;p56"/>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 name="Google Shape;8779;p56"/>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 name="Google Shape;8780;p56"/>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 name="Google Shape;8781;p56"/>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 name="Google Shape;8782;p56"/>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 name="Google Shape;8783;p56"/>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 name="Google Shape;8784;p56"/>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 name="Google Shape;8785;p56"/>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 name="Google Shape;8786;p56"/>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 name="Google Shape;8787;p56"/>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 name="Google Shape;8788;p56"/>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 name="Google Shape;8789;p56"/>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 name="Google Shape;8790;p56"/>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 name="Google Shape;8791;p56"/>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 name="Google Shape;8792;p56"/>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 name="Google Shape;8793;p56"/>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 name="Google Shape;8794;p56"/>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 name="Google Shape;8795;p56"/>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 name="Google Shape;8796;p56"/>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 name="Google Shape;8797;p56"/>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 name="Google Shape;8798;p56"/>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 name="Google Shape;8799;p56"/>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 name="Google Shape;8800;p56"/>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 name="Google Shape;8801;p56"/>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 name="Google Shape;8802;p56"/>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 name="Google Shape;8803;p56"/>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 name="Google Shape;8804;p56"/>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 name="Google Shape;8805;p56"/>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 name="Google Shape;8806;p56"/>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 name="Google Shape;8807;p56"/>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 name="Google Shape;8808;p56"/>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 name="Google Shape;8809;p56"/>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 name="Google Shape;8810;p56"/>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 name="Google Shape;8811;p56"/>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 name="Google Shape;8812;p56"/>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 name="Google Shape;8813;p56"/>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 name="Google Shape;8814;p56"/>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 name="Google Shape;8815;p56"/>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 name="Google Shape;8816;p56"/>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 name="Google Shape;8817;p56"/>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 name="Google Shape;8818;p56"/>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 name="Google Shape;8819;p56"/>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 name="Google Shape;8820;p56"/>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 name="Google Shape;8821;p56"/>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 name="Google Shape;8822;p56"/>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 name="Google Shape;8823;p56"/>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 name="Google Shape;8824;p56"/>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 name="Google Shape;8825;p56"/>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 name="Google Shape;8826;p56"/>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 name="Google Shape;8827;p56"/>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 name="Google Shape;8828;p56"/>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142"/>
        <p:cNvGrpSpPr/>
        <p:nvPr/>
      </p:nvGrpSpPr>
      <p:grpSpPr>
        <a:xfrm>
          <a:off x="0" y="0"/>
          <a:ext cx="0" cy="0"/>
          <a:chOff x="0" y="0"/>
          <a:chExt cx="0" cy="0"/>
        </a:xfrm>
      </p:grpSpPr>
      <p:sp>
        <p:nvSpPr>
          <p:cNvPr id="8150" name="Google Shape;8150;p35"/>
          <p:cNvSpPr/>
          <p:nvPr/>
        </p:nvSpPr>
        <p:spPr>
          <a:xfrm>
            <a:off x="712788" y="290309"/>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1" name="Google Shape;8151;p35"/>
          <p:cNvSpPr/>
          <p:nvPr/>
        </p:nvSpPr>
        <p:spPr>
          <a:xfrm>
            <a:off x="712788" y="1800139"/>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2" name="Google Shape;8152;p35"/>
          <p:cNvSpPr/>
          <p:nvPr/>
        </p:nvSpPr>
        <p:spPr>
          <a:xfrm>
            <a:off x="712788" y="3504882"/>
            <a:ext cx="1093800" cy="109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153" name="Google Shape;8153;p35"/>
          <p:cNvGrpSpPr/>
          <p:nvPr/>
        </p:nvGrpSpPr>
        <p:grpSpPr>
          <a:xfrm>
            <a:off x="1048544" y="587130"/>
            <a:ext cx="421989" cy="499942"/>
            <a:chOff x="3951175" y="3987150"/>
            <a:chExt cx="268100" cy="317625"/>
          </a:xfrm>
        </p:grpSpPr>
        <p:sp>
          <p:nvSpPr>
            <p:cNvPr id="8154" name="Google Shape;8154;p35"/>
            <p:cNvSpPr/>
            <p:nvPr/>
          </p:nvSpPr>
          <p:spPr>
            <a:xfrm>
              <a:off x="3958750" y="3994275"/>
              <a:ext cx="253400" cy="282850"/>
            </a:xfrm>
            <a:custGeom>
              <a:avLst/>
              <a:gdLst/>
              <a:ahLst/>
              <a:cxnLst/>
              <a:rect l="l" t="t" r="r" b="b"/>
              <a:pathLst>
                <a:path w="10136" h="11314" extrusionOk="0">
                  <a:moveTo>
                    <a:pt x="2142" y="1"/>
                  </a:moveTo>
                  <a:cubicBezTo>
                    <a:pt x="589" y="1"/>
                    <a:pt x="1" y="1196"/>
                    <a:pt x="1" y="2142"/>
                  </a:cubicBezTo>
                  <a:lnTo>
                    <a:pt x="9332" y="11313"/>
                  </a:lnTo>
                  <a:lnTo>
                    <a:pt x="9404" y="11313"/>
                  </a:lnTo>
                  <a:cubicBezTo>
                    <a:pt x="9796" y="11313"/>
                    <a:pt x="10135" y="10992"/>
                    <a:pt x="10135" y="10582"/>
                  </a:cubicBezTo>
                  <a:lnTo>
                    <a:pt x="10135" y="1321"/>
                  </a:lnTo>
                  <a:cubicBezTo>
                    <a:pt x="10135" y="590"/>
                    <a:pt x="9546" y="1"/>
                    <a:pt x="8815" y="1"/>
                  </a:cubicBezTo>
                  <a:close/>
                </a:path>
              </a:pathLst>
            </a:custGeom>
            <a:solidFill>
              <a:srgbClr val="86AF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5" name="Google Shape;8155;p35"/>
            <p:cNvSpPr/>
            <p:nvPr/>
          </p:nvSpPr>
          <p:spPr>
            <a:xfrm>
              <a:off x="3958750" y="3994275"/>
              <a:ext cx="253400" cy="282850"/>
            </a:xfrm>
            <a:custGeom>
              <a:avLst/>
              <a:gdLst/>
              <a:ahLst/>
              <a:cxnLst/>
              <a:rect l="l" t="t" r="r" b="b"/>
              <a:pathLst>
                <a:path w="10136" h="11314" extrusionOk="0">
                  <a:moveTo>
                    <a:pt x="2142" y="1"/>
                  </a:moveTo>
                  <a:cubicBezTo>
                    <a:pt x="589" y="1"/>
                    <a:pt x="1" y="1196"/>
                    <a:pt x="1" y="2142"/>
                  </a:cubicBezTo>
                  <a:lnTo>
                    <a:pt x="9332" y="11313"/>
                  </a:lnTo>
                  <a:lnTo>
                    <a:pt x="9404" y="11313"/>
                  </a:lnTo>
                  <a:cubicBezTo>
                    <a:pt x="9796" y="11313"/>
                    <a:pt x="10135" y="10992"/>
                    <a:pt x="10135" y="10582"/>
                  </a:cubicBezTo>
                  <a:lnTo>
                    <a:pt x="10135" y="1321"/>
                  </a:lnTo>
                  <a:cubicBezTo>
                    <a:pt x="10135" y="590"/>
                    <a:pt x="9546" y="1"/>
                    <a:pt x="8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6" name="Google Shape;8156;p35"/>
            <p:cNvSpPr/>
            <p:nvPr/>
          </p:nvSpPr>
          <p:spPr>
            <a:xfrm>
              <a:off x="3958300" y="4020150"/>
              <a:ext cx="228425" cy="277475"/>
            </a:xfrm>
            <a:custGeom>
              <a:avLst/>
              <a:gdLst/>
              <a:ahLst/>
              <a:cxnLst/>
              <a:rect l="l" t="t" r="r" b="b"/>
              <a:pathLst>
                <a:path w="9137" h="11099" extrusionOk="0">
                  <a:moveTo>
                    <a:pt x="1303" y="1"/>
                  </a:moveTo>
                  <a:cubicBezTo>
                    <a:pt x="589" y="1"/>
                    <a:pt x="1" y="590"/>
                    <a:pt x="1" y="1303"/>
                  </a:cubicBezTo>
                  <a:lnTo>
                    <a:pt x="1" y="9796"/>
                  </a:lnTo>
                  <a:cubicBezTo>
                    <a:pt x="1" y="10510"/>
                    <a:pt x="589" y="11099"/>
                    <a:pt x="1303" y="11099"/>
                  </a:cubicBezTo>
                  <a:lnTo>
                    <a:pt x="8422" y="11099"/>
                  </a:lnTo>
                  <a:cubicBezTo>
                    <a:pt x="8815" y="11099"/>
                    <a:pt x="9136" y="10778"/>
                    <a:pt x="9136" y="10385"/>
                  </a:cubicBezTo>
                  <a:lnTo>
                    <a:pt x="9136" y="715"/>
                  </a:lnTo>
                  <a:cubicBezTo>
                    <a:pt x="9136" y="322"/>
                    <a:pt x="8815" y="1"/>
                    <a:pt x="8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7" name="Google Shape;8157;p35"/>
            <p:cNvSpPr/>
            <p:nvPr/>
          </p:nvSpPr>
          <p:spPr>
            <a:xfrm>
              <a:off x="3958300" y="4020150"/>
              <a:ext cx="228425" cy="277475"/>
            </a:xfrm>
            <a:custGeom>
              <a:avLst/>
              <a:gdLst/>
              <a:ahLst/>
              <a:cxnLst/>
              <a:rect l="l" t="t" r="r" b="b"/>
              <a:pathLst>
                <a:path w="9137" h="11099" extrusionOk="0">
                  <a:moveTo>
                    <a:pt x="7066" y="1"/>
                  </a:moveTo>
                  <a:cubicBezTo>
                    <a:pt x="7405" y="1"/>
                    <a:pt x="7691" y="286"/>
                    <a:pt x="7691" y="625"/>
                  </a:cubicBezTo>
                  <a:lnTo>
                    <a:pt x="7691" y="9172"/>
                  </a:lnTo>
                  <a:cubicBezTo>
                    <a:pt x="7691" y="9511"/>
                    <a:pt x="7405" y="9796"/>
                    <a:pt x="7066" y="9796"/>
                  </a:cubicBezTo>
                  <a:lnTo>
                    <a:pt x="1125" y="9796"/>
                  </a:lnTo>
                  <a:cubicBezTo>
                    <a:pt x="500" y="9796"/>
                    <a:pt x="1" y="9297"/>
                    <a:pt x="1" y="8672"/>
                  </a:cubicBezTo>
                  <a:lnTo>
                    <a:pt x="1" y="9796"/>
                  </a:lnTo>
                  <a:cubicBezTo>
                    <a:pt x="1" y="10510"/>
                    <a:pt x="589" y="11099"/>
                    <a:pt x="1303" y="11099"/>
                  </a:cubicBezTo>
                  <a:lnTo>
                    <a:pt x="8422" y="11099"/>
                  </a:lnTo>
                  <a:cubicBezTo>
                    <a:pt x="8815" y="11099"/>
                    <a:pt x="9136" y="10778"/>
                    <a:pt x="9136" y="10385"/>
                  </a:cubicBezTo>
                  <a:lnTo>
                    <a:pt x="9136" y="715"/>
                  </a:lnTo>
                  <a:cubicBezTo>
                    <a:pt x="9136" y="322"/>
                    <a:pt x="8815" y="1"/>
                    <a:pt x="8422"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8" name="Google Shape;8158;p35"/>
            <p:cNvSpPr/>
            <p:nvPr/>
          </p:nvSpPr>
          <p:spPr>
            <a:xfrm>
              <a:off x="3958300" y="4020150"/>
              <a:ext cx="39725" cy="277475"/>
            </a:xfrm>
            <a:custGeom>
              <a:avLst/>
              <a:gdLst/>
              <a:ahLst/>
              <a:cxnLst/>
              <a:rect l="l" t="t" r="r" b="b"/>
              <a:pathLst>
                <a:path w="1589" h="11099" extrusionOk="0">
                  <a:moveTo>
                    <a:pt x="1303" y="1"/>
                  </a:moveTo>
                  <a:cubicBezTo>
                    <a:pt x="589" y="1"/>
                    <a:pt x="1" y="590"/>
                    <a:pt x="1" y="1303"/>
                  </a:cubicBezTo>
                  <a:lnTo>
                    <a:pt x="1" y="9796"/>
                  </a:lnTo>
                  <a:cubicBezTo>
                    <a:pt x="1" y="10510"/>
                    <a:pt x="589" y="11099"/>
                    <a:pt x="1303" y="11099"/>
                  </a:cubicBezTo>
                  <a:lnTo>
                    <a:pt x="1589" y="11099"/>
                  </a:lnTo>
                  <a:lnTo>
                    <a:pt x="15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9" name="Google Shape;8159;p35"/>
            <p:cNvSpPr/>
            <p:nvPr/>
          </p:nvSpPr>
          <p:spPr>
            <a:xfrm>
              <a:off x="4109075" y="4002750"/>
              <a:ext cx="61575" cy="78275"/>
            </a:xfrm>
            <a:custGeom>
              <a:avLst/>
              <a:gdLst/>
              <a:ahLst/>
              <a:cxnLst/>
              <a:rect l="l" t="t" r="r" b="b"/>
              <a:pathLst>
                <a:path w="2463" h="3131" extrusionOk="0">
                  <a:moveTo>
                    <a:pt x="589" y="1"/>
                  </a:moveTo>
                  <a:cubicBezTo>
                    <a:pt x="268" y="1"/>
                    <a:pt x="1" y="269"/>
                    <a:pt x="1" y="590"/>
                  </a:cubicBezTo>
                  <a:lnTo>
                    <a:pt x="1" y="2891"/>
                  </a:lnTo>
                  <a:cubicBezTo>
                    <a:pt x="1" y="3034"/>
                    <a:pt x="114" y="3130"/>
                    <a:pt x="238" y="3130"/>
                  </a:cubicBezTo>
                  <a:cubicBezTo>
                    <a:pt x="284" y="3130"/>
                    <a:pt x="332" y="3117"/>
                    <a:pt x="375" y="3088"/>
                  </a:cubicBezTo>
                  <a:lnTo>
                    <a:pt x="1000" y="2624"/>
                  </a:lnTo>
                  <a:lnTo>
                    <a:pt x="1624" y="3088"/>
                  </a:lnTo>
                  <a:cubicBezTo>
                    <a:pt x="1668" y="3117"/>
                    <a:pt x="1715" y="3130"/>
                    <a:pt x="1761" y="3130"/>
                  </a:cubicBezTo>
                  <a:cubicBezTo>
                    <a:pt x="1885" y="3130"/>
                    <a:pt x="1999" y="3034"/>
                    <a:pt x="1999" y="2891"/>
                  </a:cubicBezTo>
                  <a:lnTo>
                    <a:pt x="1999" y="590"/>
                  </a:lnTo>
                  <a:lnTo>
                    <a:pt x="2463" y="590"/>
                  </a:lnTo>
                  <a:cubicBezTo>
                    <a:pt x="2463" y="269"/>
                    <a:pt x="2195" y="1"/>
                    <a:pt x="18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0" name="Google Shape;8160;p35"/>
            <p:cNvSpPr/>
            <p:nvPr/>
          </p:nvSpPr>
          <p:spPr>
            <a:xfrm>
              <a:off x="4030575" y="4211075"/>
              <a:ext cx="117325" cy="51775"/>
            </a:xfrm>
            <a:custGeom>
              <a:avLst/>
              <a:gdLst/>
              <a:ahLst/>
              <a:cxnLst/>
              <a:rect l="l" t="t" r="r" b="b"/>
              <a:pathLst>
                <a:path w="4693" h="2071" extrusionOk="0">
                  <a:moveTo>
                    <a:pt x="375" y="0"/>
                  </a:moveTo>
                  <a:cubicBezTo>
                    <a:pt x="161" y="0"/>
                    <a:pt x="0" y="161"/>
                    <a:pt x="0" y="375"/>
                  </a:cubicBezTo>
                  <a:lnTo>
                    <a:pt x="0" y="1696"/>
                  </a:lnTo>
                  <a:cubicBezTo>
                    <a:pt x="0" y="1892"/>
                    <a:pt x="161" y="2070"/>
                    <a:pt x="375" y="2070"/>
                  </a:cubicBezTo>
                  <a:lnTo>
                    <a:pt x="4318" y="2070"/>
                  </a:lnTo>
                  <a:cubicBezTo>
                    <a:pt x="4514" y="2070"/>
                    <a:pt x="4693" y="1892"/>
                    <a:pt x="4693" y="1696"/>
                  </a:cubicBezTo>
                  <a:lnTo>
                    <a:pt x="4693" y="375"/>
                  </a:lnTo>
                  <a:cubicBezTo>
                    <a:pt x="4693" y="161"/>
                    <a:pt x="4514" y="0"/>
                    <a:pt x="431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1" name="Google Shape;8161;p35"/>
            <p:cNvSpPr/>
            <p:nvPr/>
          </p:nvSpPr>
          <p:spPr>
            <a:xfrm>
              <a:off x="3951175" y="3987150"/>
              <a:ext cx="268100" cy="317625"/>
            </a:xfrm>
            <a:custGeom>
              <a:avLst/>
              <a:gdLst/>
              <a:ahLst/>
              <a:cxnLst/>
              <a:rect l="l" t="t" r="r" b="b"/>
              <a:pathLst>
                <a:path w="10724" h="12705" extrusionOk="0">
                  <a:moveTo>
                    <a:pt x="6477" y="571"/>
                  </a:moveTo>
                  <a:cubicBezTo>
                    <a:pt x="6317" y="678"/>
                    <a:pt x="6209" y="839"/>
                    <a:pt x="6156" y="1035"/>
                  </a:cubicBezTo>
                  <a:lnTo>
                    <a:pt x="1588" y="1035"/>
                  </a:lnTo>
                  <a:cubicBezTo>
                    <a:pt x="1410" y="1035"/>
                    <a:pt x="1231" y="1071"/>
                    <a:pt x="1071" y="1125"/>
                  </a:cubicBezTo>
                  <a:cubicBezTo>
                    <a:pt x="1374" y="803"/>
                    <a:pt x="1802" y="571"/>
                    <a:pt x="2445" y="571"/>
                  </a:cubicBezTo>
                  <a:close/>
                  <a:moveTo>
                    <a:pt x="8172" y="786"/>
                  </a:moveTo>
                  <a:cubicBezTo>
                    <a:pt x="8351" y="786"/>
                    <a:pt x="8511" y="893"/>
                    <a:pt x="8565" y="1053"/>
                  </a:cubicBezTo>
                  <a:lnTo>
                    <a:pt x="8315" y="1053"/>
                  </a:lnTo>
                  <a:cubicBezTo>
                    <a:pt x="8226" y="1053"/>
                    <a:pt x="8154" y="1125"/>
                    <a:pt x="8154" y="1214"/>
                  </a:cubicBezTo>
                  <a:lnTo>
                    <a:pt x="8154" y="3515"/>
                  </a:lnTo>
                  <a:cubicBezTo>
                    <a:pt x="8154" y="3551"/>
                    <a:pt x="8136" y="3569"/>
                    <a:pt x="8119" y="3569"/>
                  </a:cubicBezTo>
                  <a:cubicBezTo>
                    <a:pt x="8110" y="3578"/>
                    <a:pt x="8101" y="3582"/>
                    <a:pt x="8090" y="3582"/>
                  </a:cubicBezTo>
                  <a:cubicBezTo>
                    <a:pt x="8078" y="3582"/>
                    <a:pt x="8065" y="3578"/>
                    <a:pt x="8047" y="3569"/>
                  </a:cubicBezTo>
                  <a:lnTo>
                    <a:pt x="7423" y="3105"/>
                  </a:lnTo>
                  <a:cubicBezTo>
                    <a:pt x="7387" y="3087"/>
                    <a:pt x="7351" y="3078"/>
                    <a:pt x="7316" y="3078"/>
                  </a:cubicBezTo>
                  <a:cubicBezTo>
                    <a:pt x="7280" y="3078"/>
                    <a:pt x="7244" y="3087"/>
                    <a:pt x="7209" y="3105"/>
                  </a:cubicBezTo>
                  <a:lnTo>
                    <a:pt x="6584" y="3569"/>
                  </a:lnTo>
                  <a:cubicBezTo>
                    <a:pt x="6566" y="3578"/>
                    <a:pt x="6553" y="3582"/>
                    <a:pt x="6542" y="3582"/>
                  </a:cubicBezTo>
                  <a:cubicBezTo>
                    <a:pt x="6531" y="3582"/>
                    <a:pt x="6522" y="3578"/>
                    <a:pt x="6513" y="3569"/>
                  </a:cubicBezTo>
                  <a:cubicBezTo>
                    <a:pt x="6495" y="3569"/>
                    <a:pt x="6477" y="3551"/>
                    <a:pt x="6477" y="3515"/>
                  </a:cubicBezTo>
                  <a:lnTo>
                    <a:pt x="6477" y="1214"/>
                  </a:lnTo>
                  <a:cubicBezTo>
                    <a:pt x="6477" y="982"/>
                    <a:pt x="6673" y="786"/>
                    <a:pt x="6905" y="786"/>
                  </a:cubicBezTo>
                  <a:close/>
                  <a:moveTo>
                    <a:pt x="9118" y="571"/>
                  </a:moveTo>
                  <a:cubicBezTo>
                    <a:pt x="9689" y="571"/>
                    <a:pt x="10135" y="1035"/>
                    <a:pt x="10135" y="1606"/>
                  </a:cubicBezTo>
                  <a:lnTo>
                    <a:pt x="10135" y="10867"/>
                  </a:lnTo>
                  <a:cubicBezTo>
                    <a:pt x="10135" y="11116"/>
                    <a:pt x="9956" y="11313"/>
                    <a:pt x="9707" y="11313"/>
                  </a:cubicBezTo>
                  <a:lnTo>
                    <a:pt x="9707" y="2035"/>
                  </a:lnTo>
                  <a:cubicBezTo>
                    <a:pt x="9707" y="1571"/>
                    <a:pt x="9385" y="1178"/>
                    <a:pt x="8939" y="1053"/>
                  </a:cubicBezTo>
                  <a:cubicBezTo>
                    <a:pt x="8904" y="857"/>
                    <a:pt x="8779" y="696"/>
                    <a:pt x="8618" y="571"/>
                  </a:cubicBezTo>
                  <a:close/>
                  <a:moveTo>
                    <a:pt x="1642" y="1606"/>
                  </a:moveTo>
                  <a:lnTo>
                    <a:pt x="1642" y="12133"/>
                  </a:lnTo>
                  <a:lnTo>
                    <a:pt x="1588" y="12133"/>
                  </a:lnTo>
                  <a:cubicBezTo>
                    <a:pt x="1035" y="12133"/>
                    <a:pt x="589" y="11670"/>
                    <a:pt x="589" y="11116"/>
                  </a:cubicBezTo>
                  <a:lnTo>
                    <a:pt x="589" y="2623"/>
                  </a:lnTo>
                  <a:cubicBezTo>
                    <a:pt x="589" y="2070"/>
                    <a:pt x="1035" y="1606"/>
                    <a:pt x="1588" y="1606"/>
                  </a:cubicBezTo>
                  <a:close/>
                  <a:moveTo>
                    <a:pt x="8707" y="1606"/>
                  </a:moveTo>
                  <a:cubicBezTo>
                    <a:pt x="8939" y="1606"/>
                    <a:pt x="9136" y="1803"/>
                    <a:pt x="9136" y="2035"/>
                  </a:cubicBezTo>
                  <a:lnTo>
                    <a:pt x="9136" y="11705"/>
                  </a:lnTo>
                  <a:cubicBezTo>
                    <a:pt x="9136" y="11937"/>
                    <a:pt x="8939" y="12133"/>
                    <a:pt x="8707" y="12133"/>
                  </a:cubicBezTo>
                  <a:lnTo>
                    <a:pt x="1981" y="12133"/>
                  </a:lnTo>
                  <a:lnTo>
                    <a:pt x="1981" y="1606"/>
                  </a:lnTo>
                  <a:lnTo>
                    <a:pt x="6138" y="1606"/>
                  </a:lnTo>
                  <a:lnTo>
                    <a:pt x="6138" y="3515"/>
                  </a:lnTo>
                  <a:cubicBezTo>
                    <a:pt x="6138" y="3676"/>
                    <a:pt x="6227" y="3819"/>
                    <a:pt x="6352" y="3890"/>
                  </a:cubicBezTo>
                  <a:cubicBezTo>
                    <a:pt x="6424" y="3908"/>
                    <a:pt x="6477" y="3926"/>
                    <a:pt x="6548" y="3926"/>
                  </a:cubicBezTo>
                  <a:cubicBezTo>
                    <a:pt x="6638" y="3926"/>
                    <a:pt x="6709" y="3908"/>
                    <a:pt x="6780" y="3854"/>
                  </a:cubicBezTo>
                  <a:lnTo>
                    <a:pt x="7316" y="3462"/>
                  </a:lnTo>
                  <a:lnTo>
                    <a:pt x="7851" y="3854"/>
                  </a:lnTo>
                  <a:cubicBezTo>
                    <a:pt x="7924" y="3906"/>
                    <a:pt x="8009" y="3934"/>
                    <a:pt x="8095" y="3934"/>
                  </a:cubicBezTo>
                  <a:cubicBezTo>
                    <a:pt x="8157" y="3934"/>
                    <a:pt x="8220" y="3920"/>
                    <a:pt x="8279" y="3890"/>
                  </a:cubicBezTo>
                  <a:cubicBezTo>
                    <a:pt x="8404" y="3819"/>
                    <a:pt x="8493" y="3676"/>
                    <a:pt x="8493" y="3515"/>
                  </a:cubicBezTo>
                  <a:lnTo>
                    <a:pt x="8493" y="1606"/>
                  </a:lnTo>
                  <a:close/>
                  <a:moveTo>
                    <a:pt x="2445" y="0"/>
                  </a:moveTo>
                  <a:cubicBezTo>
                    <a:pt x="785" y="0"/>
                    <a:pt x="18" y="1249"/>
                    <a:pt x="18" y="2409"/>
                  </a:cubicBezTo>
                  <a:cubicBezTo>
                    <a:pt x="0" y="2481"/>
                    <a:pt x="0" y="2552"/>
                    <a:pt x="0" y="2623"/>
                  </a:cubicBezTo>
                  <a:lnTo>
                    <a:pt x="0" y="11116"/>
                  </a:lnTo>
                  <a:cubicBezTo>
                    <a:pt x="0" y="11991"/>
                    <a:pt x="714" y="12704"/>
                    <a:pt x="1588" y="12704"/>
                  </a:cubicBezTo>
                  <a:lnTo>
                    <a:pt x="8707" y="12704"/>
                  </a:lnTo>
                  <a:cubicBezTo>
                    <a:pt x="9189" y="12704"/>
                    <a:pt x="9600" y="12365"/>
                    <a:pt x="9689" y="11901"/>
                  </a:cubicBezTo>
                  <a:lnTo>
                    <a:pt x="9707" y="11901"/>
                  </a:lnTo>
                  <a:cubicBezTo>
                    <a:pt x="10260" y="11901"/>
                    <a:pt x="10724" y="11438"/>
                    <a:pt x="10724" y="10867"/>
                  </a:cubicBezTo>
                  <a:lnTo>
                    <a:pt x="10724" y="1606"/>
                  </a:lnTo>
                  <a:cubicBezTo>
                    <a:pt x="10724" y="714"/>
                    <a:pt x="9992" y="0"/>
                    <a:pt x="9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2" name="Google Shape;8162;p35"/>
            <p:cNvSpPr/>
            <p:nvPr/>
          </p:nvSpPr>
          <p:spPr>
            <a:xfrm>
              <a:off x="4022975" y="4118750"/>
              <a:ext cx="48650" cy="58275"/>
            </a:xfrm>
            <a:custGeom>
              <a:avLst/>
              <a:gdLst/>
              <a:ahLst/>
              <a:cxnLst/>
              <a:rect l="l" t="t" r="r" b="b"/>
              <a:pathLst>
                <a:path w="1946" h="2331" extrusionOk="0">
                  <a:moveTo>
                    <a:pt x="982" y="589"/>
                  </a:moveTo>
                  <a:lnTo>
                    <a:pt x="1321" y="1499"/>
                  </a:lnTo>
                  <a:lnTo>
                    <a:pt x="625" y="1499"/>
                  </a:lnTo>
                  <a:lnTo>
                    <a:pt x="982" y="589"/>
                  </a:lnTo>
                  <a:close/>
                  <a:moveTo>
                    <a:pt x="982" y="0"/>
                  </a:moveTo>
                  <a:cubicBezTo>
                    <a:pt x="893" y="0"/>
                    <a:pt x="804" y="54"/>
                    <a:pt x="768" y="143"/>
                  </a:cubicBezTo>
                  <a:lnTo>
                    <a:pt x="37" y="2088"/>
                  </a:lnTo>
                  <a:cubicBezTo>
                    <a:pt x="1" y="2177"/>
                    <a:pt x="37" y="2284"/>
                    <a:pt x="126" y="2320"/>
                  </a:cubicBezTo>
                  <a:lnTo>
                    <a:pt x="197" y="2320"/>
                  </a:lnTo>
                  <a:cubicBezTo>
                    <a:pt x="269" y="2320"/>
                    <a:pt x="322" y="2284"/>
                    <a:pt x="358" y="2213"/>
                  </a:cubicBezTo>
                  <a:lnTo>
                    <a:pt x="500" y="1838"/>
                  </a:lnTo>
                  <a:lnTo>
                    <a:pt x="1446" y="1838"/>
                  </a:lnTo>
                  <a:lnTo>
                    <a:pt x="1589" y="2213"/>
                  </a:lnTo>
                  <a:cubicBezTo>
                    <a:pt x="1617" y="2283"/>
                    <a:pt x="1689" y="2331"/>
                    <a:pt x="1762" y="2331"/>
                  </a:cubicBezTo>
                  <a:cubicBezTo>
                    <a:pt x="1782" y="2331"/>
                    <a:pt x="1802" y="2327"/>
                    <a:pt x="1821" y="2320"/>
                  </a:cubicBezTo>
                  <a:cubicBezTo>
                    <a:pt x="1910" y="2284"/>
                    <a:pt x="1946" y="2177"/>
                    <a:pt x="1910" y="2088"/>
                  </a:cubicBezTo>
                  <a:lnTo>
                    <a:pt x="1178" y="143"/>
                  </a:lnTo>
                  <a:cubicBezTo>
                    <a:pt x="1143" y="54"/>
                    <a:pt x="1071" y="0"/>
                    <a:pt x="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3" name="Google Shape;8163;p35"/>
            <p:cNvSpPr/>
            <p:nvPr/>
          </p:nvSpPr>
          <p:spPr>
            <a:xfrm>
              <a:off x="4113100" y="4118750"/>
              <a:ext cx="41950" cy="58000"/>
            </a:xfrm>
            <a:custGeom>
              <a:avLst/>
              <a:gdLst/>
              <a:ahLst/>
              <a:cxnLst/>
              <a:rect l="l" t="t" r="r" b="b"/>
              <a:pathLst>
                <a:path w="1678" h="2320" extrusionOk="0">
                  <a:moveTo>
                    <a:pt x="214" y="0"/>
                  </a:moveTo>
                  <a:cubicBezTo>
                    <a:pt x="125" y="0"/>
                    <a:pt x="54" y="71"/>
                    <a:pt x="54" y="178"/>
                  </a:cubicBezTo>
                  <a:cubicBezTo>
                    <a:pt x="54" y="268"/>
                    <a:pt x="125" y="357"/>
                    <a:pt x="214" y="357"/>
                  </a:cubicBezTo>
                  <a:lnTo>
                    <a:pt x="1142" y="357"/>
                  </a:lnTo>
                  <a:lnTo>
                    <a:pt x="36" y="2052"/>
                  </a:lnTo>
                  <a:cubicBezTo>
                    <a:pt x="0" y="2105"/>
                    <a:pt x="0" y="2177"/>
                    <a:pt x="36" y="2230"/>
                  </a:cubicBezTo>
                  <a:cubicBezTo>
                    <a:pt x="54" y="2284"/>
                    <a:pt x="125" y="2320"/>
                    <a:pt x="179" y="2320"/>
                  </a:cubicBezTo>
                  <a:lnTo>
                    <a:pt x="1499" y="2320"/>
                  </a:lnTo>
                  <a:cubicBezTo>
                    <a:pt x="1588" y="2320"/>
                    <a:pt x="1677" y="2248"/>
                    <a:pt x="1677" y="2159"/>
                  </a:cubicBezTo>
                  <a:cubicBezTo>
                    <a:pt x="1677" y="2052"/>
                    <a:pt x="1588" y="1981"/>
                    <a:pt x="1499" y="1981"/>
                  </a:cubicBezTo>
                  <a:lnTo>
                    <a:pt x="500" y="1981"/>
                  </a:lnTo>
                  <a:lnTo>
                    <a:pt x="1606" y="268"/>
                  </a:lnTo>
                  <a:cubicBezTo>
                    <a:pt x="1642" y="214"/>
                    <a:pt x="1642" y="143"/>
                    <a:pt x="1624" y="89"/>
                  </a:cubicBezTo>
                  <a:cubicBezTo>
                    <a:pt x="1588" y="36"/>
                    <a:pt x="1535" y="0"/>
                    <a:pt x="14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4" name="Google Shape;8164;p35"/>
            <p:cNvSpPr/>
            <p:nvPr/>
          </p:nvSpPr>
          <p:spPr>
            <a:xfrm>
              <a:off x="4072950" y="4143275"/>
              <a:ext cx="38375" cy="8950"/>
            </a:xfrm>
            <a:custGeom>
              <a:avLst/>
              <a:gdLst/>
              <a:ahLst/>
              <a:cxnLst/>
              <a:rect l="l" t="t" r="r" b="b"/>
              <a:pathLst>
                <a:path w="1535" h="358" extrusionOk="0">
                  <a:moveTo>
                    <a:pt x="179" y="0"/>
                  </a:moveTo>
                  <a:cubicBezTo>
                    <a:pt x="72" y="0"/>
                    <a:pt x="0" y="90"/>
                    <a:pt x="0" y="179"/>
                  </a:cubicBezTo>
                  <a:cubicBezTo>
                    <a:pt x="0" y="286"/>
                    <a:pt x="72" y="357"/>
                    <a:pt x="179" y="357"/>
                  </a:cubicBezTo>
                  <a:lnTo>
                    <a:pt x="1374" y="357"/>
                  </a:lnTo>
                  <a:cubicBezTo>
                    <a:pt x="1463" y="357"/>
                    <a:pt x="1535" y="286"/>
                    <a:pt x="1535" y="179"/>
                  </a:cubicBezTo>
                  <a:cubicBezTo>
                    <a:pt x="1535" y="90"/>
                    <a:pt x="1463" y="0"/>
                    <a:pt x="1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5" name="Google Shape;8165;p35"/>
            <p:cNvSpPr/>
            <p:nvPr/>
          </p:nvSpPr>
          <p:spPr>
            <a:xfrm>
              <a:off x="4026100" y="4206625"/>
              <a:ext cx="126275" cy="60225"/>
            </a:xfrm>
            <a:custGeom>
              <a:avLst/>
              <a:gdLst/>
              <a:ahLst/>
              <a:cxnLst/>
              <a:rect l="l" t="t" r="r" b="b"/>
              <a:pathLst>
                <a:path w="5051" h="2409" extrusionOk="0">
                  <a:moveTo>
                    <a:pt x="4497" y="339"/>
                  </a:moveTo>
                  <a:cubicBezTo>
                    <a:pt x="4604" y="339"/>
                    <a:pt x="4693" y="446"/>
                    <a:pt x="4693" y="553"/>
                  </a:cubicBezTo>
                  <a:lnTo>
                    <a:pt x="4693" y="1874"/>
                  </a:lnTo>
                  <a:cubicBezTo>
                    <a:pt x="4693" y="1981"/>
                    <a:pt x="4604" y="2070"/>
                    <a:pt x="4497" y="2070"/>
                  </a:cubicBezTo>
                  <a:lnTo>
                    <a:pt x="554" y="2070"/>
                  </a:lnTo>
                  <a:cubicBezTo>
                    <a:pt x="447" y="2070"/>
                    <a:pt x="358" y="1981"/>
                    <a:pt x="358" y="1874"/>
                  </a:cubicBezTo>
                  <a:lnTo>
                    <a:pt x="358" y="553"/>
                  </a:lnTo>
                  <a:cubicBezTo>
                    <a:pt x="358" y="446"/>
                    <a:pt x="447" y="339"/>
                    <a:pt x="554" y="339"/>
                  </a:cubicBezTo>
                  <a:close/>
                  <a:moveTo>
                    <a:pt x="554" y="0"/>
                  </a:moveTo>
                  <a:cubicBezTo>
                    <a:pt x="251" y="0"/>
                    <a:pt x="1" y="250"/>
                    <a:pt x="1" y="553"/>
                  </a:cubicBezTo>
                  <a:lnTo>
                    <a:pt x="1" y="1874"/>
                  </a:lnTo>
                  <a:cubicBezTo>
                    <a:pt x="1" y="2177"/>
                    <a:pt x="251" y="2409"/>
                    <a:pt x="554" y="2409"/>
                  </a:cubicBezTo>
                  <a:lnTo>
                    <a:pt x="4497" y="2409"/>
                  </a:lnTo>
                  <a:cubicBezTo>
                    <a:pt x="4800" y="2409"/>
                    <a:pt x="5050" y="2177"/>
                    <a:pt x="5050" y="1874"/>
                  </a:cubicBezTo>
                  <a:lnTo>
                    <a:pt x="5050" y="553"/>
                  </a:lnTo>
                  <a:cubicBezTo>
                    <a:pt x="5050" y="250"/>
                    <a:pt x="4800" y="0"/>
                    <a:pt x="44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6" name="Google Shape;8166;p35"/>
            <p:cNvSpPr/>
            <p:nvPr/>
          </p:nvSpPr>
          <p:spPr>
            <a:xfrm>
              <a:off x="4052425" y="4232475"/>
              <a:ext cx="73625" cy="8500"/>
            </a:xfrm>
            <a:custGeom>
              <a:avLst/>
              <a:gdLst/>
              <a:ahLst/>
              <a:cxnLst/>
              <a:rect l="l" t="t" r="r" b="b"/>
              <a:pathLst>
                <a:path w="2945" h="340" extrusionOk="0">
                  <a:moveTo>
                    <a:pt x="179" y="1"/>
                  </a:moveTo>
                  <a:cubicBezTo>
                    <a:pt x="72" y="1"/>
                    <a:pt x="0" y="72"/>
                    <a:pt x="0" y="179"/>
                  </a:cubicBezTo>
                  <a:cubicBezTo>
                    <a:pt x="0" y="269"/>
                    <a:pt x="72" y="340"/>
                    <a:pt x="179" y="340"/>
                  </a:cubicBezTo>
                  <a:lnTo>
                    <a:pt x="2766" y="340"/>
                  </a:lnTo>
                  <a:cubicBezTo>
                    <a:pt x="2855" y="340"/>
                    <a:pt x="2945" y="269"/>
                    <a:pt x="2945" y="179"/>
                  </a:cubicBezTo>
                  <a:cubicBezTo>
                    <a:pt x="2945" y="72"/>
                    <a:pt x="2855" y="1"/>
                    <a:pt x="2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7" name="Google Shape;8167;p35"/>
            <p:cNvSpPr/>
            <p:nvPr/>
          </p:nvSpPr>
          <p:spPr>
            <a:xfrm>
              <a:off x="4037700" y="4041675"/>
              <a:ext cx="42400" cy="14650"/>
            </a:xfrm>
            <a:custGeom>
              <a:avLst/>
              <a:gdLst/>
              <a:ahLst/>
              <a:cxnLst/>
              <a:rect l="l" t="t" r="r" b="b"/>
              <a:pathLst>
                <a:path w="1696" h="586" extrusionOk="0">
                  <a:moveTo>
                    <a:pt x="833" y="1"/>
                  </a:moveTo>
                  <a:cubicBezTo>
                    <a:pt x="647" y="1"/>
                    <a:pt x="465" y="5"/>
                    <a:pt x="286" y="14"/>
                  </a:cubicBezTo>
                  <a:cubicBezTo>
                    <a:pt x="126" y="14"/>
                    <a:pt x="1" y="139"/>
                    <a:pt x="1" y="300"/>
                  </a:cubicBezTo>
                  <a:cubicBezTo>
                    <a:pt x="1" y="460"/>
                    <a:pt x="143" y="585"/>
                    <a:pt x="304" y="585"/>
                  </a:cubicBezTo>
                  <a:lnTo>
                    <a:pt x="1392" y="585"/>
                  </a:lnTo>
                  <a:cubicBezTo>
                    <a:pt x="1553" y="585"/>
                    <a:pt x="1678" y="460"/>
                    <a:pt x="1678" y="300"/>
                  </a:cubicBezTo>
                  <a:cubicBezTo>
                    <a:pt x="1696" y="157"/>
                    <a:pt x="1553" y="14"/>
                    <a:pt x="1392" y="14"/>
                  </a:cubicBezTo>
                  <a:cubicBezTo>
                    <a:pt x="1205" y="5"/>
                    <a:pt x="1018" y="1"/>
                    <a:pt x="8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8" name="Google Shape;8168;p35"/>
            <p:cNvSpPr/>
            <p:nvPr/>
          </p:nvSpPr>
          <p:spPr>
            <a:xfrm>
              <a:off x="4010500" y="4042025"/>
              <a:ext cx="18300" cy="14300"/>
            </a:xfrm>
            <a:custGeom>
              <a:avLst/>
              <a:gdLst/>
              <a:ahLst/>
              <a:cxnLst/>
              <a:rect l="l" t="t" r="r" b="b"/>
              <a:pathLst>
                <a:path w="732" h="572" extrusionOk="0">
                  <a:moveTo>
                    <a:pt x="286" y="0"/>
                  </a:moveTo>
                  <a:cubicBezTo>
                    <a:pt x="125" y="0"/>
                    <a:pt x="0" y="125"/>
                    <a:pt x="0" y="286"/>
                  </a:cubicBezTo>
                  <a:cubicBezTo>
                    <a:pt x="0" y="446"/>
                    <a:pt x="125" y="571"/>
                    <a:pt x="286" y="571"/>
                  </a:cubicBezTo>
                  <a:lnTo>
                    <a:pt x="429" y="571"/>
                  </a:lnTo>
                  <a:cubicBezTo>
                    <a:pt x="589" y="571"/>
                    <a:pt x="732" y="446"/>
                    <a:pt x="732" y="286"/>
                  </a:cubicBezTo>
                  <a:cubicBezTo>
                    <a:pt x="732" y="125"/>
                    <a:pt x="589" y="0"/>
                    <a:pt x="4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169" name="Google Shape;8169;p35"/>
          <p:cNvGrpSpPr/>
          <p:nvPr/>
        </p:nvGrpSpPr>
        <p:grpSpPr>
          <a:xfrm>
            <a:off x="1000967" y="2146152"/>
            <a:ext cx="517449" cy="401560"/>
            <a:chOff x="5596250" y="2296125"/>
            <a:chExt cx="368475" cy="285950"/>
          </a:xfrm>
        </p:grpSpPr>
        <p:sp>
          <p:nvSpPr>
            <p:cNvPr id="8170" name="Google Shape;8170;p35"/>
            <p:cNvSpPr/>
            <p:nvPr/>
          </p:nvSpPr>
          <p:spPr>
            <a:xfrm>
              <a:off x="5781825" y="2303250"/>
              <a:ext cx="110650" cy="104400"/>
            </a:xfrm>
            <a:custGeom>
              <a:avLst/>
              <a:gdLst/>
              <a:ahLst/>
              <a:cxnLst/>
              <a:rect l="l" t="t" r="r" b="b"/>
              <a:pathLst>
                <a:path w="4426" h="4176" extrusionOk="0">
                  <a:moveTo>
                    <a:pt x="1053" y="1"/>
                  </a:moveTo>
                  <a:cubicBezTo>
                    <a:pt x="464" y="1"/>
                    <a:pt x="0" y="464"/>
                    <a:pt x="0" y="1035"/>
                  </a:cubicBezTo>
                  <a:lnTo>
                    <a:pt x="0" y="4176"/>
                  </a:lnTo>
                  <a:lnTo>
                    <a:pt x="4425" y="4176"/>
                  </a:lnTo>
                  <a:lnTo>
                    <a:pt x="4425" y="1035"/>
                  </a:lnTo>
                  <a:cubicBezTo>
                    <a:pt x="4425" y="464"/>
                    <a:pt x="3961" y="1"/>
                    <a:pt x="33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1" name="Google Shape;8171;p35"/>
            <p:cNvSpPr/>
            <p:nvPr/>
          </p:nvSpPr>
          <p:spPr>
            <a:xfrm>
              <a:off x="5781825" y="2303250"/>
              <a:ext cx="110650" cy="104400"/>
            </a:xfrm>
            <a:custGeom>
              <a:avLst/>
              <a:gdLst/>
              <a:ahLst/>
              <a:cxnLst/>
              <a:rect l="l" t="t" r="r" b="b"/>
              <a:pathLst>
                <a:path w="4426" h="4176" extrusionOk="0">
                  <a:moveTo>
                    <a:pt x="2570" y="1"/>
                  </a:moveTo>
                  <a:cubicBezTo>
                    <a:pt x="2962" y="1"/>
                    <a:pt x="3283" y="322"/>
                    <a:pt x="3283" y="714"/>
                  </a:cubicBezTo>
                  <a:lnTo>
                    <a:pt x="3283" y="1910"/>
                  </a:lnTo>
                  <a:cubicBezTo>
                    <a:pt x="3283" y="2284"/>
                    <a:pt x="2980" y="2570"/>
                    <a:pt x="2605" y="2570"/>
                  </a:cubicBezTo>
                  <a:lnTo>
                    <a:pt x="0" y="2570"/>
                  </a:lnTo>
                  <a:lnTo>
                    <a:pt x="0" y="4176"/>
                  </a:lnTo>
                  <a:lnTo>
                    <a:pt x="4425" y="4176"/>
                  </a:lnTo>
                  <a:lnTo>
                    <a:pt x="4425" y="1035"/>
                  </a:lnTo>
                  <a:cubicBezTo>
                    <a:pt x="4425" y="464"/>
                    <a:pt x="3961" y="1"/>
                    <a:pt x="3391"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2" name="Google Shape;8172;p35"/>
            <p:cNvSpPr/>
            <p:nvPr/>
          </p:nvSpPr>
          <p:spPr>
            <a:xfrm>
              <a:off x="5732750" y="2437075"/>
              <a:ext cx="160175" cy="84775"/>
            </a:xfrm>
            <a:custGeom>
              <a:avLst/>
              <a:gdLst/>
              <a:ahLst/>
              <a:cxnLst/>
              <a:rect l="l" t="t" r="r" b="b"/>
              <a:pathLst>
                <a:path w="6407" h="3391" extrusionOk="0">
                  <a:moveTo>
                    <a:pt x="1" y="0"/>
                  </a:moveTo>
                  <a:lnTo>
                    <a:pt x="1" y="3390"/>
                  </a:lnTo>
                  <a:lnTo>
                    <a:pt x="6406" y="3390"/>
                  </a:lnTo>
                  <a:lnTo>
                    <a:pt x="64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3" name="Google Shape;8173;p35"/>
            <p:cNvSpPr/>
            <p:nvPr/>
          </p:nvSpPr>
          <p:spPr>
            <a:xfrm>
              <a:off x="5892900" y="2416550"/>
              <a:ext cx="38825" cy="158375"/>
            </a:xfrm>
            <a:custGeom>
              <a:avLst/>
              <a:gdLst/>
              <a:ahLst/>
              <a:cxnLst/>
              <a:rect l="l" t="t" r="r" b="b"/>
              <a:pathLst>
                <a:path w="1553" h="6335" extrusionOk="0">
                  <a:moveTo>
                    <a:pt x="0" y="1"/>
                  </a:moveTo>
                  <a:lnTo>
                    <a:pt x="0" y="5639"/>
                  </a:lnTo>
                  <a:cubicBezTo>
                    <a:pt x="0" y="6014"/>
                    <a:pt x="304" y="6335"/>
                    <a:pt x="678" y="6335"/>
                  </a:cubicBezTo>
                  <a:lnTo>
                    <a:pt x="875" y="6335"/>
                  </a:lnTo>
                  <a:cubicBezTo>
                    <a:pt x="1249" y="6335"/>
                    <a:pt x="1553" y="6014"/>
                    <a:pt x="1553" y="5639"/>
                  </a:cubicBezTo>
                  <a:lnTo>
                    <a:pt x="155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4" name="Google Shape;8174;p35"/>
            <p:cNvSpPr/>
            <p:nvPr/>
          </p:nvSpPr>
          <p:spPr>
            <a:xfrm>
              <a:off x="5629275" y="2416550"/>
              <a:ext cx="103950" cy="158375"/>
            </a:xfrm>
            <a:custGeom>
              <a:avLst/>
              <a:gdLst/>
              <a:ahLst/>
              <a:cxnLst/>
              <a:rect l="l" t="t" r="r" b="b"/>
              <a:pathLst>
                <a:path w="4158" h="6335" extrusionOk="0">
                  <a:moveTo>
                    <a:pt x="0" y="1"/>
                  </a:moveTo>
                  <a:lnTo>
                    <a:pt x="0" y="5657"/>
                  </a:lnTo>
                  <a:cubicBezTo>
                    <a:pt x="0" y="6031"/>
                    <a:pt x="286" y="6335"/>
                    <a:pt x="660" y="6335"/>
                  </a:cubicBezTo>
                  <a:lnTo>
                    <a:pt x="3480" y="6335"/>
                  </a:lnTo>
                  <a:cubicBezTo>
                    <a:pt x="3854" y="6335"/>
                    <a:pt x="4158" y="6031"/>
                    <a:pt x="4158" y="5657"/>
                  </a:cubicBezTo>
                  <a:lnTo>
                    <a:pt x="41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5" name="Google Shape;8175;p35"/>
            <p:cNvSpPr/>
            <p:nvPr/>
          </p:nvSpPr>
          <p:spPr>
            <a:xfrm>
              <a:off x="5629275" y="2416550"/>
              <a:ext cx="103950" cy="158375"/>
            </a:xfrm>
            <a:custGeom>
              <a:avLst/>
              <a:gdLst/>
              <a:ahLst/>
              <a:cxnLst/>
              <a:rect l="l" t="t" r="r" b="b"/>
              <a:pathLst>
                <a:path w="4158" h="6335" extrusionOk="0">
                  <a:moveTo>
                    <a:pt x="2873" y="1"/>
                  </a:moveTo>
                  <a:lnTo>
                    <a:pt x="2873" y="893"/>
                  </a:lnTo>
                  <a:lnTo>
                    <a:pt x="3176" y="893"/>
                  </a:lnTo>
                  <a:lnTo>
                    <a:pt x="3176" y="4711"/>
                  </a:lnTo>
                  <a:cubicBezTo>
                    <a:pt x="3176" y="4925"/>
                    <a:pt x="2998" y="5104"/>
                    <a:pt x="2766" y="5104"/>
                  </a:cubicBezTo>
                  <a:lnTo>
                    <a:pt x="393" y="5104"/>
                  </a:lnTo>
                  <a:cubicBezTo>
                    <a:pt x="179" y="5104"/>
                    <a:pt x="0" y="4925"/>
                    <a:pt x="0" y="4711"/>
                  </a:cubicBezTo>
                  <a:lnTo>
                    <a:pt x="0" y="5657"/>
                  </a:lnTo>
                  <a:cubicBezTo>
                    <a:pt x="0" y="6031"/>
                    <a:pt x="286" y="6335"/>
                    <a:pt x="660" y="6335"/>
                  </a:cubicBezTo>
                  <a:lnTo>
                    <a:pt x="3480" y="6335"/>
                  </a:lnTo>
                  <a:cubicBezTo>
                    <a:pt x="3854" y="6335"/>
                    <a:pt x="4158" y="6031"/>
                    <a:pt x="4158" y="5657"/>
                  </a:cubicBezTo>
                  <a:lnTo>
                    <a:pt x="4158" y="1"/>
                  </a:ln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6" name="Google Shape;8176;p35"/>
            <p:cNvSpPr/>
            <p:nvPr/>
          </p:nvSpPr>
          <p:spPr>
            <a:xfrm>
              <a:off x="5603400" y="2391125"/>
              <a:ext cx="354200" cy="45975"/>
            </a:xfrm>
            <a:custGeom>
              <a:avLst/>
              <a:gdLst/>
              <a:ahLst/>
              <a:cxnLst/>
              <a:rect l="l" t="t" r="r" b="b"/>
              <a:pathLst>
                <a:path w="14168" h="1839" extrusionOk="0">
                  <a:moveTo>
                    <a:pt x="910" y="1"/>
                  </a:moveTo>
                  <a:cubicBezTo>
                    <a:pt x="411" y="1"/>
                    <a:pt x="0" y="411"/>
                    <a:pt x="0" y="911"/>
                  </a:cubicBezTo>
                  <a:cubicBezTo>
                    <a:pt x="0" y="1428"/>
                    <a:pt x="411" y="1838"/>
                    <a:pt x="910" y="1838"/>
                  </a:cubicBezTo>
                  <a:lnTo>
                    <a:pt x="13257" y="1838"/>
                  </a:lnTo>
                  <a:cubicBezTo>
                    <a:pt x="13757" y="1838"/>
                    <a:pt x="14167" y="1428"/>
                    <a:pt x="14167" y="911"/>
                  </a:cubicBezTo>
                  <a:cubicBezTo>
                    <a:pt x="14167" y="411"/>
                    <a:pt x="13757" y="1"/>
                    <a:pt x="132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7" name="Google Shape;8177;p35"/>
            <p:cNvSpPr/>
            <p:nvPr/>
          </p:nvSpPr>
          <p:spPr>
            <a:xfrm>
              <a:off x="5636850" y="2355450"/>
              <a:ext cx="95925" cy="33475"/>
            </a:xfrm>
            <a:custGeom>
              <a:avLst/>
              <a:gdLst/>
              <a:ahLst/>
              <a:cxnLst/>
              <a:rect l="l" t="t" r="r" b="b"/>
              <a:pathLst>
                <a:path w="3837" h="1339" extrusionOk="0">
                  <a:moveTo>
                    <a:pt x="679" y="0"/>
                  </a:moveTo>
                  <a:cubicBezTo>
                    <a:pt x="304" y="0"/>
                    <a:pt x="1" y="303"/>
                    <a:pt x="1" y="678"/>
                  </a:cubicBezTo>
                  <a:cubicBezTo>
                    <a:pt x="1" y="1053"/>
                    <a:pt x="304" y="1338"/>
                    <a:pt x="679" y="1338"/>
                  </a:cubicBezTo>
                  <a:lnTo>
                    <a:pt x="3444" y="1338"/>
                  </a:lnTo>
                  <a:cubicBezTo>
                    <a:pt x="3658" y="1338"/>
                    <a:pt x="3837" y="1178"/>
                    <a:pt x="3837" y="946"/>
                  </a:cubicBezTo>
                  <a:lnTo>
                    <a:pt x="3837" y="393"/>
                  </a:lnTo>
                  <a:cubicBezTo>
                    <a:pt x="3837" y="179"/>
                    <a:pt x="3658" y="0"/>
                    <a:pt x="34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8" name="Google Shape;8178;p35"/>
            <p:cNvSpPr/>
            <p:nvPr/>
          </p:nvSpPr>
          <p:spPr>
            <a:xfrm>
              <a:off x="5636850" y="2321550"/>
              <a:ext cx="95925" cy="33925"/>
            </a:xfrm>
            <a:custGeom>
              <a:avLst/>
              <a:gdLst/>
              <a:ahLst/>
              <a:cxnLst/>
              <a:rect l="l" t="t" r="r" b="b"/>
              <a:pathLst>
                <a:path w="3837" h="1357" extrusionOk="0">
                  <a:moveTo>
                    <a:pt x="679" y="0"/>
                  </a:moveTo>
                  <a:cubicBezTo>
                    <a:pt x="304" y="0"/>
                    <a:pt x="1" y="303"/>
                    <a:pt x="1" y="678"/>
                  </a:cubicBezTo>
                  <a:cubicBezTo>
                    <a:pt x="1" y="1053"/>
                    <a:pt x="304" y="1356"/>
                    <a:pt x="679" y="1356"/>
                  </a:cubicBezTo>
                  <a:lnTo>
                    <a:pt x="3444" y="1356"/>
                  </a:lnTo>
                  <a:cubicBezTo>
                    <a:pt x="3658" y="1356"/>
                    <a:pt x="3837" y="1178"/>
                    <a:pt x="3837" y="964"/>
                  </a:cubicBezTo>
                  <a:lnTo>
                    <a:pt x="3837" y="393"/>
                  </a:lnTo>
                  <a:cubicBezTo>
                    <a:pt x="3837" y="179"/>
                    <a:pt x="3658" y="0"/>
                    <a:pt x="34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9" name="Google Shape;8179;p35"/>
            <p:cNvSpPr/>
            <p:nvPr/>
          </p:nvSpPr>
          <p:spPr>
            <a:xfrm>
              <a:off x="5733200" y="2437075"/>
              <a:ext cx="159725" cy="32125"/>
            </a:xfrm>
            <a:custGeom>
              <a:avLst/>
              <a:gdLst/>
              <a:ahLst/>
              <a:cxnLst/>
              <a:rect l="l" t="t" r="r" b="b"/>
              <a:pathLst>
                <a:path w="6389" h="1285" extrusionOk="0">
                  <a:moveTo>
                    <a:pt x="1" y="0"/>
                  </a:moveTo>
                  <a:lnTo>
                    <a:pt x="1" y="1285"/>
                  </a:lnTo>
                  <a:lnTo>
                    <a:pt x="6388" y="1285"/>
                  </a:lnTo>
                  <a:lnTo>
                    <a:pt x="6388" y="0"/>
                  </a:ln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0" name="Google Shape;8180;p35"/>
            <p:cNvSpPr/>
            <p:nvPr/>
          </p:nvSpPr>
          <p:spPr>
            <a:xfrm>
              <a:off x="5596250" y="2296125"/>
              <a:ext cx="368475" cy="285950"/>
            </a:xfrm>
            <a:custGeom>
              <a:avLst/>
              <a:gdLst/>
              <a:ahLst/>
              <a:cxnLst/>
              <a:rect l="l" t="t" r="r" b="b"/>
              <a:pathLst>
                <a:path w="14739" h="11438" extrusionOk="0">
                  <a:moveTo>
                    <a:pt x="5068" y="1320"/>
                  </a:moveTo>
                  <a:cubicBezTo>
                    <a:pt x="5122" y="1320"/>
                    <a:pt x="5157" y="1356"/>
                    <a:pt x="5157" y="1410"/>
                  </a:cubicBezTo>
                  <a:lnTo>
                    <a:pt x="5157" y="1981"/>
                  </a:lnTo>
                  <a:cubicBezTo>
                    <a:pt x="5157" y="2034"/>
                    <a:pt x="5122" y="2088"/>
                    <a:pt x="5068" y="2088"/>
                  </a:cubicBezTo>
                  <a:lnTo>
                    <a:pt x="2303" y="2088"/>
                  </a:lnTo>
                  <a:cubicBezTo>
                    <a:pt x="2088" y="2088"/>
                    <a:pt x="1910" y="1909"/>
                    <a:pt x="1910" y="1695"/>
                  </a:cubicBezTo>
                  <a:cubicBezTo>
                    <a:pt x="1910" y="1481"/>
                    <a:pt x="2088" y="1320"/>
                    <a:pt x="2303" y="1320"/>
                  </a:cubicBezTo>
                  <a:close/>
                  <a:moveTo>
                    <a:pt x="5068" y="2659"/>
                  </a:moveTo>
                  <a:cubicBezTo>
                    <a:pt x="5122" y="2659"/>
                    <a:pt x="5157" y="2712"/>
                    <a:pt x="5157" y="2766"/>
                  </a:cubicBezTo>
                  <a:lnTo>
                    <a:pt x="5157" y="3319"/>
                  </a:lnTo>
                  <a:cubicBezTo>
                    <a:pt x="5157" y="3390"/>
                    <a:pt x="5122" y="3426"/>
                    <a:pt x="5068" y="3426"/>
                  </a:cubicBezTo>
                  <a:lnTo>
                    <a:pt x="2303" y="3426"/>
                  </a:lnTo>
                  <a:cubicBezTo>
                    <a:pt x="2088" y="3426"/>
                    <a:pt x="1910" y="3265"/>
                    <a:pt x="1910" y="3051"/>
                  </a:cubicBezTo>
                  <a:cubicBezTo>
                    <a:pt x="1910" y="2837"/>
                    <a:pt x="2088" y="2659"/>
                    <a:pt x="2303" y="2659"/>
                  </a:cubicBezTo>
                  <a:close/>
                  <a:moveTo>
                    <a:pt x="10814" y="571"/>
                  </a:moveTo>
                  <a:cubicBezTo>
                    <a:pt x="11224" y="571"/>
                    <a:pt x="11563" y="910"/>
                    <a:pt x="11563" y="1338"/>
                  </a:cubicBezTo>
                  <a:lnTo>
                    <a:pt x="11563" y="3515"/>
                  </a:lnTo>
                  <a:lnTo>
                    <a:pt x="7727" y="3515"/>
                  </a:lnTo>
                  <a:lnTo>
                    <a:pt x="7727" y="1338"/>
                  </a:lnTo>
                  <a:cubicBezTo>
                    <a:pt x="7727" y="910"/>
                    <a:pt x="8048" y="571"/>
                    <a:pt x="8476" y="571"/>
                  </a:cubicBezTo>
                  <a:close/>
                  <a:moveTo>
                    <a:pt x="13543" y="4086"/>
                  </a:moveTo>
                  <a:cubicBezTo>
                    <a:pt x="13882" y="4086"/>
                    <a:pt x="14168" y="4372"/>
                    <a:pt x="14168" y="4711"/>
                  </a:cubicBezTo>
                  <a:cubicBezTo>
                    <a:pt x="14168" y="5067"/>
                    <a:pt x="13882" y="5353"/>
                    <a:pt x="13543" y="5353"/>
                  </a:cubicBezTo>
                  <a:lnTo>
                    <a:pt x="1196" y="5353"/>
                  </a:lnTo>
                  <a:cubicBezTo>
                    <a:pt x="857" y="5353"/>
                    <a:pt x="572" y="5067"/>
                    <a:pt x="572" y="4711"/>
                  </a:cubicBezTo>
                  <a:cubicBezTo>
                    <a:pt x="572" y="4372"/>
                    <a:pt x="857" y="4086"/>
                    <a:pt x="1196" y="4086"/>
                  </a:cubicBezTo>
                  <a:close/>
                  <a:moveTo>
                    <a:pt x="11581" y="5924"/>
                  </a:moveTo>
                  <a:lnTo>
                    <a:pt x="11581" y="8743"/>
                  </a:lnTo>
                  <a:lnTo>
                    <a:pt x="5764" y="8850"/>
                  </a:lnTo>
                  <a:lnTo>
                    <a:pt x="5764" y="5924"/>
                  </a:lnTo>
                  <a:close/>
                  <a:moveTo>
                    <a:pt x="5175" y="5924"/>
                  </a:moveTo>
                  <a:lnTo>
                    <a:pt x="5175" y="10474"/>
                  </a:lnTo>
                  <a:cubicBezTo>
                    <a:pt x="5175" y="10688"/>
                    <a:pt x="5015" y="10848"/>
                    <a:pt x="4801" y="10848"/>
                  </a:cubicBezTo>
                  <a:lnTo>
                    <a:pt x="1981" y="10848"/>
                  </a:lnTo>
                  <a:cubicBezTo>
                    <a:pt x="1767" y="10848"/>
                    <a:pt x="1607" y="10688"/>
                    <a:pt x="1607" y="10474"/>
                  </a:cubicBezTo>
                  <a:lnTo>
                    <a:pt x="1607" y="5924"/>
                  </a:lnTo>
                  <a:close/>
                  <a:moveTo>
                    <a:pt x="13133" y="5924"/>
                  </a:moveTo>
                  <a:lnTo>
                    <a:pt x="13133" y="10456"/>
                  </a:lnTo>
                  <a:cubicBezTo>
                    <a:pt x="13133" y="10688"/>
                    <a:pt x="12955" y="10848"/>
                    <a:pt x="12741" y="10848"/>
                  </a:cubicBezTo>
                  <a:lnTo>
                    <a:pt x="12544" y="10848"/>
                  </a:lnTo>
                  <a:cubicBezTo>
                    <a:pt x="12330" y="10848"/>
                    <a:pt x="12152" y="10688"/>
                    <a:pt x="12152" y="10456"/>
                  </a:cubicBezTo>
                  <a:lnTo>
                    <a:pt x="12152" y="5924"/>
                  </a:lnTo>
                  <a:close/>
                  <a:moveTo>
                    <a:pt x="8476" y="0"/>
                  </a:moveTo>
                  <a:cubicBezTo>
                    <a:pt x="7745" y="0"/>
                    <a:pt x="7138" y="589"/>
                    <a:pt x="7138" y="1338"/>
                  </a:cubicBezTo>
                  <a:lnTo>
                    <a:pt x="7138" y="3515"/>
                  </a:lnTo>
                  <a:lnTo>
                    <a:pt x="5728" y="3515"/>
                  </a:lnTo>
                  <a:cubicBezTo>
                    <a:pt x="5728" y="3444"/>
                    <a:pt x="5746" y="3390"/>
                    <a:pt x="5746" y="3319"/>
                  </a:cubicBezTo>
                  <a:lnTo>
                    <a:pt x="5746" y="2766"/>
                  </a:lnTo>
                  <a:cubicBezTo>
                    <a:pt x="5746" y="2623"/>
                    <a:pt x="5693" y="2480"/>
                    <a:pt x="5621" y="2373"/>
                  </a:cubicBezTo>
                  <a:cubicBezTo>
                    <a:pt x="5693" y="2266"/>
                    <a:pt x="5746" y="2123"/>
                    <a:pt x="5746" y="1981"/>
                  </a:cubicBezTo>
                  <a:lnTo>
                    <a:pt x="5746" y="1410"/>
                  </a:lnTo>
                  <a:cubicBezTo>
                    <a:pt x="5746" y="1035"/>
                    <a:pt x="5443" y="732"/>
                    <a:pt x="5068" y="732"/>
                  </a:cubicBezTo>
                  <a:lnTo>
                    <a:pt x="2303" y="732"/>
                  </a:lnTo>
                  <a:cubicBezTo>
                    <a:pt x="1767" y="732"/>
                    <a:pt x="1339" y="1160"/>
                    <a:pt x="1339" y="1695"/>
                  </a:cubicBezTo>
                  <a:cubicBezTo>
                    <a:pt x="1339" y="1963"/>
                    <a:pt x="1428" y="2195"/>
                    <a:pt x="1607" y="2373"/>
                  </a:cubicBezTo>
                  <a:cubicBezTo>
                    <a:pt x="1428" y="2552"/>
                    <a:pt x="1339" y="2784"/>
                    <a:pt x="1339" y="3051"/>
                  </a:cubicBezTo>
                  <a:cubicBezTo>
                    <a:pt x="1339" y="3212"/>
                    <a:pt x="1375" y="3372"/>
                    <a:pt x="1446" y="3515"/>
                  </a:cubicBezTo>
                  <a:lnTo>
                    <a:pt x="1196" y="3515"/>
                  </a:lnTo>
                  <a:cubicBezTo>
                    <a:pt x="536" y="3515"/>
                    <a:pt x="1" y="4050"/>
                    <a:pt x="1" y="4711"/>
                  </a:cubicBezTo>
                  <a:cubicBezTo>
                    <a:pt x="1" y="5335"/>
                    <a:pt x="447" y="5835"/>
                    <a:pt x="1018" y="5924"/>
                  </a:cubicBezTo>
                  <a:lnTo>
                    <a:pt x="1018" y="10474"/>
                  </a:lnTo>
                  <a:cubicBezTo>
                    <a:pt x="1018" y="11009"/>
                    <a:pt x="1446" y="11437"/>
                    <a:pt x="1981" y="11437"/>
                  </a:cubicBezTo>
                  <a:lnTo>
                    <a:pt x="4801" y="11437"/>
                  </a:lnTo>
                  <a:cubicBezTo>
                    <a:pt x="5336" y="11437"/>
                    <a:pt x="5764" y="11009"/>
                    <a:pt x="5764" y="10474"/>
                  </a:cubicBezTo>
                  <a:lnTo>
                    <a:pt x="5764" y="9421"/>
                  </a:lnTo>
                  <a:lnTo>
                    <a:pt x="11581" y="9332"/>
                  </a:lnTo>
                  <a:lnTo>
                    <a:pt x="11581" y="10456"/>
                  </a:lnTo>
                  <a:cubicBezTo>
                    <a:pt x="11581" y="10991"/>
                    <a:pt x="12009" y="11437"/>
                    <a:pt x="12544" y="11437"/>
                  </a:cubicBezTo>
                  <a:lnTo>
                    <a:pt x="12741" y="11437"/>
                  </a:lnTo>
                  <a:cubicBezTo>
                    <a:pt x="13276" y="11437"/>
                    <a:pt x="13722" y="10991"/>
                    <a:pt x="13722" y="10456"/>
                  </a:cubicBezTo>
                  <a:lnTo>
                    <a:pt x="13722" y="5924"/>
                  </a:lnTo>
                  <a:cubicBezTo>
                    <a:pt x="14293" y="5835"/>
                    <a:pt x="14739" y="5335"/>
                    <a:pt x="14739" y="4711"/>
                  </a:cubicBezTo>
                  <a:cubicBezTo>
                    <a:pt x="14739" y="4050"/>
                    <a:pt x="14204" y="3515"/>
                    <a:pt x="13543" y="3515"/>
                  </a:cubicBezTo>
                  <a:lnTo>
                    <a:pt x="12134" y="3515"/>
                  </a:lnTo>
                  <a:lnTo>
                    <a:pt x="12134" y="1338"/>
                  </a:lnTo>
                  <a:cubicBezTo>
                    <a:pt x="12134" y="589"/>
                    <a:pt x="11545" y="0"/>
                    <a:pt x="108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1" name="Google Shape;8181;p35"/>
            <p:cNvSpPr/>
            <p:nvPr/>
          </p:nvSpPr>
          <p:spPr>
            <a:xfrm>
              <a:off x="5701525" y="2491925"/>
              <a:ext cx="8500" cy="18325"/>
            </a:xfrm>
            <a:custGeom>
              <a:avLst/>
              <a:gdLst/>
              <a:ahLst/>
              <a:cxnLst/>
              <a:rect l="l" t="t" r="r" b="b"/>
              <a:pathLst>
                <a:path w="340" h="733" extrusionOk="0">
                  <a:moveTo>
                    <a:pt x="179" y="1"/>
                  </a:moveTo>
                  <a:cubicBezTo>
                    <a:pt x="72" y="1"/>
                    <a:pt x="1" y="90"/>
                    <a:pt x="1" y="179"/>
                  </a:cubicBezTo>
                  <a:lnTo>
                    <a:pt x="1" y="554"/>
                  </a:lnTo>
                  <a:cubicBezTo>
                    <a:pt x="1" y="643"/>
                    <a:pt x="72" y="733"/>
                    <a:pt x="179" y="733"/>
                  </a:cubicBezTo>
                  <a:cubicBezTo>
                    <a:pt x="268" y="733"/>
                    <a:pt x="340" y="643"/>
                    <a:pt x="340" y="554"/>
                  </a:cubicBezTo>
                  <a:lnTo>
                    <a:pt x="340" y="179"/>
                  </a:lnTo>
                  <a:cubicBezTo>
                    <a:pt x="340" y="90"/>
                    <a:pt x="268"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2" name="Google Shape;8182;p35"/>
            <p:cNvSpPr/>
            <p:nvPr/>
          </p:nvSpPr>
          <p:spPr>
            <a:xfrm>
              <a:off x="5666750" y="2516925"/>
              <a:ext cx="8925" cy="17850"/>
            </a:xfrm>
            <a:custGeom>
              <a:avLst/>
              <a:gdLst/>
              <a:ahLst/>
              <a:cxnLst/>
              <a:rect l="l" t="t" r="r" b="b"/>
              <a:pathLst>
                <a:path w="357" h="714" extrusionOk="0">
                  <a:moveTo>
                    <a:pt x="178" y="0"/>
                  </a:moveTo>
                  <a:cubicBezTo>
                    <a:pt x="71" y="0"/>
                    <a:pt x="0" y="89"/>
                    <a:pt x="0" y="179"/>
                  </a:cubicBezTo>
                  <a:lnTo>
                    <a:pt x="0" y="553"/>
                  </a:lnTo>
                  <a:cubicBezTo>
                    <a:pt x="0" y="642"/>
                    <a:pt x="71" y="714"/>
                    <a:pt x="178" y="714"/>
                  </a:cubicBezTo>
                  <a:cubicBezTo>
                    <a:pt x="268" y="714"/>
                    <a:pt x="357" y="642"/>
                    <a:pt x="357" y="553"/>
                  </a:cubicBezTo>
                  <a:lnTo>
                    <a:pt x="357" y="179"/>
                  </a:lnTo>
                  <a:cubicBezTo>
                    <a:pt x="357" y="89"/>
                    <a:pt x="268" y="0"/>
                    <a:pt x="1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3" name="Google Shape;8183;p35"/>
            <p:cNvSpPr/>
            <p:nvPr/>
          </p:nvSpPr>
          <p:spPr>
            <a:xfrm>
              <a:off x="5688150" y="2528075"/>
              <a:ext cx="8500" cy="18300"/>
            </a:xfrm>
            <a:custGeom>
              <a:avLst/>
              <a:gdLst/>
              <a:ahLst/>
              <a:cxnLst/>
              <a:rect l="l" t="t" r="r" b="b"/>
              <a:pathLst>
                <a:path w="340" h="732" extrusionOk="0">
                  <a:moveTo>
                    <a:pt x="179" y="0"/>
                  </a:moveTo>
                  <a:cubicBezTo>
                    <a:pt x="72" y="0"/>
                    <a:pt x="0" y="89"/>
                    <a:pt x="0" y="179"/>
                  </a:cubicBezTo>
                  <a:lnTo>
                    <a:pt x="0" y="553"/>
                  </a:lnTo>
                  <a:cubicBezTo>
                    <a:pt x="0" y="643"/>
                    <a:pt x="72" y="732"/>
                    <a:pt x="179" y="732"/>
                  </a:cubicBezTo>
                  <a:cubicBezTo>
                    <a:pt x="268" y="732"/>
                    <a:pt x="339" y="643"/>
                    <a:pt x="339" y="553"/>
                  </a:cubicBezTo>
                  <a:lnTo>
                    <a:pt x="339" y="179"/>
                  </a:lnTo>
                  <a:cubicBezTo>
                    <a:pt x="339" y="89"/>
                    <a:pt x="26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4" name="Google Shape;8184;p35"/>
            <p:cNvSpPr/>
            <p:nvPr/>
          </p:nvSpPr>
          <p:spPr>
            <a:xfrm>
              <a:off x="5668075" y="2406750"/>
              <a:ext cx="55350" cy="14725"/>
            </a:xfrm>
            <a:custGeom>
              <a:avLst/>
              <a:gdLst/>
              <a:ahLst/>
              <a:cxnLst/>
              <a:rect l="l" t="t" r="r" b="b"/>
              <a:pathLst>
                <a:path w="2214" h="589" extrusionOk="0">
                  <a:moveTo>
                    <a:pt x="286" y="0"/>
                  </a:moveTo>
                  <a:cubicBezTo>
                    <a:pt x="125" y="0"/>
                    <a:pt x="1" y="143"/>
                    <a:pt x="1" y="303"/>
                  </a:cubicBezTo>
                  <a:cubicBezTo>
                    <a:pt x="1" y="464"/>
                    <a:pt x="125" y="589"/>
                    <a:pt x="286" y="589"/>
                  </a:cubicBezTo>
                  <a:cubicBezTo>
                    <a:pt x="563" y="580"/>
                    <a:pt x="830" y="575"/>
                    <a:pt x="1098" y="575"/>
                  </a:cubicBezTo>
                  <a:cubicBezTo>
                    <a:pt x="1366" y="575"/>
                    <a:pt x="1633" y="580"/>
                    <a:pt x="1910" y="589"/>
                  </a:cubicBezTo>
                  <a:cubicBezTo>
                    <a:pt x="2070" y="589"/>
                    <a:pt x="2195" y="464"/>
                    <a:pt x="2195" y="303"/>
                  </a:cubicBezTo>
                  <a:cubicBezTo>
                    <a:pt x="2213" y="143"/>
                    <a:pt x="2070" y="0"/>
                    <a:pt x="191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5" name="Google Shape;8185;p35"/>
            <p:cNvSpPr/>
            <p:nvPr/>
          </p:nvSpPr>
          <p:spPr>
            <a:xfrm>
              <a:off x="5636400" y="2406750"/>
              <a:ext cx="20550" cy="14725"/>
            </a:xfrm>
            <a:custGeom>
              <a:avLst/>
              <a:gdLst/>
              <a:ahLst/>
              <a:cxnLst/>
              <a:rect l="l" t="t" r="r" b="b"/>
              <a:pathLst>
                <a:path w="822" h="589" extrusionOk="0">
                  <a:moveTo>
                    <a:pt x="286" y="0"/>
                  </a:moveTo>
                  <a:cubicBezTo>
                    <a:pt x="126" y="0"/>
                    <a:pt x="1" y="125"/>
                    <a:pt x="1" y="286"/>
                  </a:cubicBezTo>
                  <a:cubicBezTo>
                    <a:pt x="1" y="446"/>
                    <a:pt x="126" y="589"/>
                    <a:pt x="286" y="589"/>
                  </a:cubicBezTo>
                  <a:lnTo>
                    <a:pt x="536" y="589"/>
                  </a:lnTo>
                  <a:cubicBezTo>
                    <a:pt x="697" y="589"/>
                    <a:pt x="821" y="446"/>
                    <a:pt x="821" y="286"/>
                  </a:cubicBezTo>
                  <a:cubicBezTo>
                    <a:pt x="821" y="125"/>
                    <a:pt x="697" y="0"/>
                    <a:pt x="53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186" name="Google Shape;8186;p35"/>
          <p:cNvGrpSpPr/>
          <p:nvPr/>
        </p:nvGrpSpPr>
        <p:grpSpPr>
          <a:xfrm>
            <a:off x="970529" y="3856406"/>
            <a:ext cx="578184" cy="390537"/>
            <a:chOff x="1074925" y="3497825"/>
            <a:chExt cx="369825" cy="249800"/>
          </a:xfrm>
        </p:grpSpPr>
        <p:sp>
          <p:nvSpPr>
            <p:cNvPr id="8187" name="Google Shape;8187;p35"/>
            <p:cNvSpPr/>
            <p:nvPr/>
          </p:nvSpPr>
          <p:spPr>
            <a:xfrm>
              <a:off x="1120425" y="3538850"/>
              <a:ext cx="317625" cy="202550"/>
            </a:xfrm>
            <a:custGeom>
              <a:avLst/>
              <a:gdLst/>
              <a:ahLst/>
              <a:cxnLst/>
              <a:rect l="l" t="t" r="r" b="b"/>
              <a:pathLst>
                <a:path w="12705" h="8102" extrusionOk="0">
                  <a:moveTo>
                    <a:pt x="2356" y="1"/>
                  </a:moveTo>
                  <a:cubicBezTo>
                    <a:pt x="1963" y="1"/>
                    <a:pt x="1624" y="286"/>
                    <a:pt x="1553" y="679"/>
                  </a:cubicBezTo>
                  <a:lnTo>
                    <a:pt x="90" y="7120"/>
                  </a:lnTo>
                  <a:cubicBezTo>
                    <a:pt x="1" y="7619"/>
                    <a:pt x="393" y="8101"/>
                    <a:pt x="911" y="8101"/>
                  </a:cubicBezTo>
                  <a:lnTo>
                    <a:pt x="10349" y="8101"/>
                  </a:lnTo>
                  <a:cubicBezTo>
                    <a:pt x="10760" y="8101"/>
                    <a:pt x="11099" y="7816"/>
                    <a:pt x="11170" y="7423"/>
                  </a:cubicBezTo>
                  <a:lnTo>
                    <a:pt x="12616" y="982"/>
                  </a:lnTo>
                  <a:cubicBezTo>
                    <a:pt x="12705" y="465"/>
                    <a:pt x="12330" y="1"/>
                    <a:pt x="11813" y="1"/>
                  </a:cubicBezTo>
                  <a:close/>
                </a:path>
              </a:pathLst>
            </a:custGeom>
            <a:solidFill>
              <a:srgbClr val="B5E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8" name="Google Shape;8188;p35"/>
            <p:cNvSpPr/>
            <p:nvPr/>
          </p:nvSpPr>
          <p:spPr>
            <a:xfrm>
              <a:off x="1120425" y="3538850"/>
              <a:ext cx="317625" cy="202550"/>
            </a:xfrm>
            <a:custGeom>
              <a:avLst/>
              <a:gdLst/>
              <a:ahLst/>
              <a:cxnLst/>
              <a:rect l="l" t="t" r="r" b="b"/>
              <a:pathLst>
                <a:path w="12705" h="8102" extrusionOk="0">
                  <a:moveTo>
                    <a:pt x="2356" y="1"/>
                  </a:moveTo>
                  <a:cubicBezTo>
                    <a:pt x="1963" y="1"/>
                    <a:pt x="1624" y="286"/>
                    <a:pt x="1553" y="679"/>
                  </a:cubicBezTo>
                  <a:lnTo>
                    <a:pt x="90" y="7120"/>
                  </a:lnTo>
                  <a:cubicBezTo>
                    <a:pt x="1" y="7619"/>
                    <a:pt x="393" y="8101"/>
                    <a:pt x="911" y="8101"/>
                  </a:cubicBezTo>
                  <a:lnTo>
                    <a:pt x="10349" y="8101"/>
                  </a:lnTo>
                  <a:cubicBezTo>
                    <a:pt x="10760" y="8101"/>
                    <a:pt x="11099" y="7816"/>
                    <a:pt x="11170" y="7423"/>
                  </a:cubicBezTo>
                  <a:lnTo>
                    <a:pt x="12616" y="982"/>
                  </a:lnTo>
                  <a:cubicBezTo>
                    <a:pt x="12705" y="465"/>
                    <a:pt x="12330" y="1"/>
                    <a:pt x="118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9" name="Google Shape;8189;p35"/>
            <p:cNvSpPr/>
            <p:nvPr/>
          </p:nvSpPr>
          <p:spPr>
            <a:xfrm>
              <a:off x="1116425" y="3517450"/>
              <a:ext cx="296200" cy="222600"/>
            </a:xfrm>
            <a:custGeom>
              <a:avLst/>
              <a:gdLst/>
              <a:ahLst/>
              <a:cxnLst/>
              <a:rect l="l" t="t" r="r" b="b"/>
              <a:pathLst>
                <a:path w="11848" h="8904" extrusionOk="0">
                  <a:moveTo>
                    <a:pt x="1802" y="0"/>
                  </a:moveTo>
                  <a:cubicBezTo>
                    <a:pt x="1535" y="0"/>
                    <a:pt x="1303" y="196"/>
                    <a:pt x="1249" y="464"/>
                  </a:cubicBezTo>
                  <a:lnTo>
                    <a:pt x="54" y="8261"/>
                  </a:lnTo>
                  <a:cubicBezTo>
                    <a:pt x="0" y="8600"/>
                    <a:pt x="268" y="8904"/>
                    <a:pt x="607" y="8904"/>
                  </a:cubicBezTo>
                  <a:lnTo>
                    <a:pt x="10046" y="8904"/>
                  </a:lnTo>
                  <a:cubicBezTo>
                    <a:pt x="10331" y="8904"/>
                    <a:pt x="10545" y="8707"/>
                    <a:pt x="10599" y="8458"/>
                  </a:cubicBezTo>
                  <a:lnTo>
                    <a:pt x="11794" y="643"/>
                  </a:lnTo>
                  <a:cubicBezTo>
                    <a:pt x="11848" y="303"/>
                    <a:pt x="11580" y="0"/>
                    <a:pt x="11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0" name="Google Shape;8190;p35"/>
            <p:cNvSpPr/>
            <p:nvPr/>
          </p:nvSpPr>
          <p:spPr>
            <a:xfrm>
              <a:off x="1116425" y="3517450"/>
              <a:ext cx="296200" cy="222600"/>
            </a:xfrm>
            <a:custGeom>
              <a:avLst/>
              <a:gdLst/>
              <a:ahLst/>
              <a:cxnLst/>
              <a:rect l="l" t="t" r="r" b="b"/>
              <a:pathLst>
                <a:path w="11848" h="8904" extrusionOk="0">
                  <a:moveTo>
                    <a:pt x="1802" y="0"/>
                  </a:moveTo>
                  <a:cubicBezTo>
                    <a:pt x="1535" y="0"/>
                    <a:pt x="1303" y="196"/>
                    <a:pt x="1249" y="464"/>
                  </a:cubicBezTo>
                  <a:lnTo>
                    <a:pt x="54" y="8261"/>
                  </a:lnTo>
                  <a:cubicBezTo>
                    <a:pt x="0" y="8600"/>
                    <a:pt x="268" y="8904"/>
                    <a:pt x="607" y="8904"/>
                  </a:cubicBezTo>
                  <a:lnTo>
                    <a:pt x="10046" y="8904"/>
                  </a:lnTo>
                  <a:cubicBezTo>
                    <a:pt x="10331" y="8904"/>
                    <a:pt x="10545" y="8707"/>
                    <a:pt x="10599" y="8458"/>
                  </a:cubicBezTo>
                  <a:lnTo>
                    <a:pt x="11794" y="643"/>
                  </a:lnTo>
                  <a:cubicBezTo>
                    <a:pt x="11848" y="303"/>
                    <a:pt x="11580" y="0"/>
                    <a:pt x="11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1" name="Google Shape;8191;p35"/>
            <p:cNvSpPr/>
            <p:nvPr/>
          </p:nvSpPr>
          <p:spPr>
            <a:xfrm>
              <a:off x="1091425" y="3504950"/>
              <a:ext cx="294000" cy="235100"/>
            </a:xfrm>
            <a:custGeom>
              <a:avLst/>
              <a:gdLst/>
              <a:ahLst/>
              <a:cxnLst/>
              <a:rect l="l" t="t" r="r" b="b"/>
              <a:pathLst>
                <a:path w="11760" h="9404" extrusionOk="0">
                  <a:moveTo>
                    <a:pt x="1428" y="1"/>
                  </a:moveTo>
                  <a:cubicBezTo>
                    <a:pt x="1232" y="1"/>
                    <a:pt x="1072" y="143"/>
                    <a:pt x="1036" y="340"/>
                  </a:cubicBezTo>
                  <a:lnTo>
                    <a:pt x="37" y="8958"/>
                  </a:lnTo>
                  <a:cubicBezTo>
                    <a:pt x="1" y="9190"/>
                    <a:pt x="179" y="9404"/>
                    <a:pt x="429" y="9404"/>
                  </a:cubicBezTo>
                  <a:lnTo>
                    <a:pt x="10314" y="9404"/>
                  </a:lnTo>
                  <a:cubicBezTo>
                    <a:pt x="10510" y="9404"/>
                    <a:pt x="10689" y="9261"/>
                    <a:pt x="10707" y="9082"/>
                  </a:cubicBezTo>
                  <a:lnTo>
                    <a:pt x="11724" y="464"/>
                  </a:lnTo>
                  <a:cubicBezTo>
                    <a:pt x="11759" y="215"/>
                    <a:pt x="11563" y="1"/>
                    <a:pt x="113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2" name="Google Shape;8192;p35"/>
            <p:cNvSpPr/>
            <p:nvPr/>
          </p:nvSpPr>
          <p:spPr>
            <a:xfrm>
              <a:off x="1082075" y="3530825"/>
              <a:ext cx="278375" cy="209225"/>
            </a:xfrm>
            <a:custGeom>
              <a:avLst/>
              <a:gdLst/>
              <a:ahLst/>
              <a:cxnLst/>
              <a:rect l="l" t="t" r="r" b="b"/>
              <a:pathLst>
                <a:path w="11135" h="8369" extrusionOk="0">
                  <a:moveTo>
                    <a:pt x="875" y="0"/>
                  </a:moveTo>
                  <a:cubicBezTo>
                    <a:pt x="393" y="0"/>
                    <a:pt x="0" y="393"/>
                    <a:pt x="0" y="893"/>
                  </a:cubicBezTo>
                  <a:lnTo>
                    <a:pt x="0" y="7494"/>
                  </a:lnTo>
                  <a:cubicBezTo>
                    <a:pt x="0" y="7976"/>
                    <a:pt x="393" y="8369"/>
                    <a:pt x="875" y="8369"/>
                  </a:cubicBezTo>
                  <a:lnTo>
                    <a:pt x="10242" y="8369"/>
                  </a:lnTo>
                  <a:cubicBezTo>
                    <a:pt x="10724" y="8369"/>
                    <a:pt x="11134" y="7976"/>
                    <a:pt x="11134" y="7494"/>
                  </a:cubicBezTo>
                  <a:lnTo>
                    <a:pt x="11134" y="893"/>
                  </a:lnTo>
                  <a:cubicBezTo>
                    <a:pt x="11134" y="393"/>
                    <a:pt x="10724" y="0"/>
                    <a:pt x="102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3" name="Google Shape;8193;p35"/>
            <p:cNvSpPr/>
            <p:nvPr/>
          </p:nvSpPr>
          <p:spPr>
            <a:xfrm>
              <a:off x="1082075" y="3530825"/>
              <a:ext cx="278375" cy="209225"/>
            </a:xfrm>
            <a:custGeom>
              <a:avLst/>
              <a:gdLst/>
              <a:ahLst/>
              <a:cxnLst/>
              <a:rect l="l" t="t" r="r" b="b"/>
              <a:pathLst>
                <a:path w="11135" h="8369" extrusionOk="0">
                  <a:moveTo>
                    <a:pt x="8832" y="0"/>
                  </a:moveTo>
                  <a:cubicBezTo>
                    <a:pt x="9243" y="0"/>
                    <a:pt x="9582" y="339"/>
                    <a:pt x="9582" y="768"/>
                  </a:cubicBezTo>
                  <a:lnTo>
                    <a:pt x="9582" y="6459"/>
                  </a:lnTo>
                  <a:cubicBezTo>
                    <a:pt x="9582" y="6870"/>
                    <a:pt x="9243" y="7209"/>
                    <a:pt x="8832" y="7209"/>
                  </a:cubicBezTo>
                  <a:lnTo>
                    <a:pt x="768" y="7209"/>
                  </a:lnTo>
                  <a:cubicBezTo>
                    <a:pt x="339" y="7209"/>
                    <a:pt x="0" y="6870"/>
                    <a:pt x="0" y="6459"/>
                  </a:cubicBezTo>
                  <a:lnTo>
                    <a:pt x="0" y="7494"/>
                  </a:lnTo>
                  <a:cubicBezTo>
                    <a:pt x="0" y="7976"/>
                    <a:pt x="393" y="8369"/>
                    <a:pt x="875" y="8369"/>
                  </a:cubicBezTo>
                  <a:lnTo>
                    <a:pt x="10242" y="8369"/>
                  </a:lnTo>
                  <a:cubicBezTo>
                    <a:pt x="10724" y="8369"/>
                    <a:pt x="11134" y="7976"/>
                    <a:pt x="11134" y="7494"/>
                  </a:cubicBezTo>
                  <a:lnTo>
                    <a:pt x="11134" y="893"/>
                  </a:lnTo>
                  <a:cubicBezTo>
                    <a:pt x="11134" y="393"/>
                    <a:pt x="10724" y="0"/>
                    <a:pt x="1024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4" name="Google Shape;8194;p35"/>
            <p:cNvSpPr/>
            <p:nvPr/>
          </p:nvSpPr>
          <p:spPr>
            <a:xfrm>
              <a:off x="1074925" y="3497825"/>
              <a:ext cx="369825" cy="249800"/>
            </a:xfrm>
            <a:custGeom>
              <a:avLst/>
              <a:gdLst/>
              <a:ahLst/>
              <a:cxnLst/>
              <a:rect l="l" t="t" r="r" b="b"/>
              <a:pathLst>
                <a:path w="14793" h="9992" extrusionOk="0">
                  <a:moveTo>
                    <a:pt x="11991" y="589"/>
                  </a:moveTo>
                  <a:cubicBezTo>
                    <a:pt x="12027" y="589"/>
                    <a:pt x="12062" y="607"/>
                    <a:pt x="12062" y="625"/>
                  </a:cubicBezTo>
                  <a:cubicBezTo>
                    <a:pt x="12080" y="625"/>
                    <a:pt x="12098" y="660"/>
                    <a:pt x="12098" y="696"/>
                  </a:cubicBezTo>
                  <a:cubicBezTo>
                    <a:pt x="12098" y="714"/>
                    <a:pt x="12080" y="714"/>
                    <a:pt x="12080" y="714"/>
                  </a:cubicBezTo>
                  <a:lnTo>
                    <a:pt x="11706" y="3997"/>
                  </a:lnTo>
                  <a:lnTo>
                    <a:pt x="11706" y="2213"/>
                  </a:lnTo>
                  <a:cubicBezTo>
                    <a:pt x="11706" y="1570"/>
                    <a:pt x="11170" y="1035"/>
                    <a:pt x="10528" y="1035"/>
                  </a:cubicBezTo>
                  <a:lnTo>
                    <a:pt x="1946" y="1035"/>
                  </a:lnTo>
                  <a:lnTo>
                    <a:pt x="1999" y="660"/>
                  </a:lnTo>
                  <a:cubicBezTo>
                    <a:pt x="1999" y="625"/>
                    <a:pt x="2035" y="589"/>
                    <a:pt x="2088" y="589"/>
                  </a:cubicBezTo>
                  <a:close/>
                  <a:moveTo>
                    <a:pt x="3766" y="1624"/>
                  </a:moveTo>
                  <a:lnTo>
                    <a:pt x="572" y="4960"/>
                  </a:lnTo>
                  <a:lnTo>
                    <a:pt x="572" y="2213"/>
                  </a:lnTo>
                  <a:cubicBezTo>
                    <a:pt x="572" y="1891"/>
                    <a:pt x="839" y="1624"/>
                    <a:pt x="1161" y="1624"/>
                  </a:cubicBezTo>
                  <a:close/>
                  <a:moveTo>
                    <a:pt x="10528" y="1624"/>
                  </a:moveTo>
                  <a:cubicBezTo>
                    <a:pt x="10849" y="1624"/>
                    <a:pt x="11117" y="1891"/>
                    <a:pt x="11117" y="2213"/>
                  </a:cubicBezTo>
                  <a:lnTo>
                    <a:pt x="11117" y="4978"/>
                  </a:lnTo>
                  <a:lnTo>
                    <a:pt x="7852" y="1624"/>
                  </a:lnTo>
                  <a:close/>
                  <a:moveTo>
                    <a:pt x="7031" y="1624"/>
                  </a:moveTo>
                  <a:cubicBezTo>
                    <a:pt x="7049" y="1624"/>
                    <a:pt x="7049" y="1642"/>
                    <a:pt x="7066" y="1659"/>
                  </a:cubicBezTo>
                  <a:lnTo>
                    <a:pt x="11099" y="5781"/>
                  </a:lnTo>
                  <a:cubicBezTo>
                    <a:pt x="11099" y="5799"/>
                    <a:pt x="11117" y="5799"/>
                    <a:pt x="11117" y="5817"/>
                  </a:cubicBezTo>
                  <a:lnTo>
                    <a:pt x="11117" y="8814"/>
                  </a:lnTo>
                  <a:cubicBezTo>
                    <a:pt x="11117" y="9136"/>
                    <a:pt x="10849" y="9403"/>
                    <a:pt x="10528" y="9403"/>
                  </a:cubicBezTo>
                  <a:lnTo>
                    <a:pt x="1161" y="9403"/>
                  </a:lnTo>
                  <a:cubicBezTo>
                    <a:pt x="839" y="9403"/>
                    <a:pt x="572" y="9136"/>
                    <a:pt x="572" y="8814"/>
                  </a:cubicBezTo>
                  <a:lnTo>
                    <a:pt x="572" y="5799"/>
                  </a:lnTo>
                  <a:lnTo>
                    <a:pt x="4533" y="1659"/>
                  </a:lnTo>
                  <a:cubicBezTo>
                    <a:pt x="4551" y="1642"/>
                    <a:pt x="4569" y="1624"/>
                    <a:pt x="4569" y="1624"/>
                  </a:cubicBezTo>
                  <a:close/>
                  <a:moveTo>
                    <a:pt x="13633" y="1945"/>
                  </a:moveTo>
                  <a:cubicBezTo>
                    <a:pt x="13793" y="1945"/>
                    <a:pt x="13936" y="1998"/>
                    <a:pt x="14043" y="2123"/>
                  </a:cubicBezTo>
                  <a:cubicBezTo>
                    <a:pt x="14132" y="2248"/>
                    <a:pt x="14186" y="2409"/>
                    <a:pt x="14150" y="2569"/>
                  </a:cubicBezTo>
                  <a:lnTo>
                    <a:pt x="12705" y="8993"/>
                  </a:lnTo>
                  <a:cubicBezTo>
                    <a:pt x="12705" y="9011"/>
                    <a:pt x="12705" y="9011"/>
                    <a:pt x="12705" y="9011"/>
                  </a:cubicBezTo>
                  <a:cubicBezTo>
                    <a:pt x="12669" y="9189"/>
                    <a:pt x="12544" y="9332"/>
                    <a:pt x="12384" y="9403"/>
                  </a:cubicBezTo>
                  <a:cubicBezTo>
                    <a:pt x="12401" y="9350"/>
                    <a:pt x="12419" y="9314"/>
                    <a:pt x="12437" y="9260"/>
                  </a:cubicBezTo>
                  <a:lnTo>
                    <a:pt x="13543" y="1945"/>
                  </a:lnTo>
                  <a:close/>
                  <a:moveTo>
                    <a:pt x="12901" y="964"/>
                  </a:moveTo>
                  <a:cubicBezTo>
                    <a:pt x="13026" y="964"/>
                    <a:pt x="13115" y="1017"/>
                    <a:pt x="13187" y="1106"/>
                  </a:cubicBezTo>
                  <a:cubicBezTo>
                    <a:pt x="13258" y="1178"/>
                    <a:pt x="13294" y="1303"/>
                    <a:pt x="13276" y="1410"/>
                  </a:cubicBezTo>
                  <a:lnTo>
                    <a:pt x="12080" y="9207"/>
                  </a:lnTo>
                  <a:cubicBezTo>
                    <a:pt x="12062" y="9296"/>
                    <a:pt x="12009" y="9385"/>
                    <a:pt x="11938" y="9439"/>
                  </a:cubicBezTo>
                  <a:lnTo>
                    <a:pt x="11652" y="9439"/>
                  </a:lnTo>
                  <a:cubicBezTo>
                    <a:pt x="11652" y="9439"/>
                    <a:pt x="11652" y="9421"/>
                    <a:pt x="11652" y="9403"/>
                  </a:cubicBezTo>
                  <a:lnTo>
                    <a:pt x="12651" y="964"/>
                  </a:lnTo>
                  <a:close/>
                  <a:moveTo>
                    <a:pt x="2088" y="0"/>
                  </a:moveTo>
                  <a:cubicBezTo>
                    <a:pt x="1749" y="0"/>
                    <a:pt x="1464" y="250"/>
                    <a:pt x="1410" y="589"/>
                  </a:cubicBezTo>
                  <a:lnTo>
                    <a:pt x="1357" y="1035"/>
                  </a:lnTo>
                  <a:lnTo>
                    <a:pt x="1161" y="1035"/>
                  </a:lnTo>
                  <a:cubicBezTo>
                    <a:pt x="518" y="1035"/>
                    <a:pt x="1" y="1570"/>
                    <a:pt x="1" y="2213"/>
                  </a:cubicBezTo>
                  <a:lnTo>
                    <a:pt x="1" y="8814"/>
                  </a:lnTo>
                  <a:cubicBezTo>
                    <a:pt x="1" y="9457"/>
                    <a:pt x="518" y="9992"/>
                    <a:pt x="1161" y="9992"/>
                  </a:cubicBezTo>
                  <a:lnTo>
                    <a:pt x="12169" y="9992"/>
                  </a:lnTo>
                  <a:cubicBezTo>
                    <a:pt x="12705" y="9992"/>
                    <a:pt x="13169" y="9653"/>
                    <a:pt x="13276" y="9118"/>
                  </a:cubicBezTo>
                  <a:lnTo>
                    <a:pt x="14721" y="2694"/>
                  </a:lnTo>
                  <a:cubicBezTo>
                    <a:pt x="14721" y="2676"/>
                    <a:pt x="14721" y="2676"/>
                    <a:pt x="14721" y="2676"/>
                  </a:cubicBezTo>
                  <a:cubicBezTo>
                    <a:pt x="14792" y="2355"/>
                    <a:pt x="14703" y="2016"/>
                    <a:pt x="14489" y="1749"/>
                  </a:cubicBezTo>
                  <a:cubicBezTo>
                    <a:pt x="14275" y="1499"/>
                    <a:pt x="13972" y="1356"/>
                    <a:pt x="13633" y="1356"/>
                  </a:cubicBezTo>
                  <a:cubicBezTo>
                    <a:pt x="13633" y="1178"/>
                    <a:pt x="13579" y="1017"/>
                    <a:pt x="13454" y="874"/>
                  </a:cubicBezTo>
                  <a:cubicBezTo>
                    <a:pt x="13329" y="714"/>
                    <a:pt x="13115" y="625"/>
                    <a:pt x="12901" y="625"/>
                  </a:cubicBezTo>
                  <a:lnTo>
                    <a:pt x="12669" y="625"/>
                  </a:lnTo>
                  <a:cubicBezTo>
                    <a:pt x="12651" y="482"/>
                    <a:pt x="12598" y="339"/>
                    <a:pt x="12509" y="232"/>
                  </a:cubicBezTo>
                  <a:cubicBezTo>
                    <a:pt x="12384" y="89"/>
                    <a:pt x="12187" y="0"/>
                    <a:pt x="11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5" name="Google Shape;8195;p35"/>
            <p:cNvSpPr/>
            <p:nvPr/>
          </p:nvSpPr>
          <p:spPr>
            <a:xfrm>
              <a:off x="1245775" y="3662425"/>
              <a:ext cx="8950" cy="18300"/>
            </a:xfrm>
            <a:custGeom>
              <a:avLst/>
              <a:gdLst/>
              <a:ahLst/>
              <a:cxnLst/>
              <a:rect l="l" t="t" r="r" b="b"/>
              <a:pathLst>
                <a:path w="358" h="732" extrusionOk="0">
                  <a:moveTo>
                    <a:pt x="179" y="0"/>
                  </a:moveTo>
                  <a:cubicBezTo>
                    <a:pt x="90" y="0"/>
                    <a:pt x="1" y="89"/>
                    <a:pt x="1" y="178"/>
                  </a:cubicBezTo>
                  <a:lnTo>
                    <a:pt x="1" y="553"/>
                  </a:lnTo>
                  <a:cubicBezTo>
                    <a:pt x="1" y="642"/>
                    <a:pt x="90" y="732"/>
                    <a:pt x="179" y="732"/>
                  </a:cubicBezTo>
                  <a:cubicBezTo>
                    <a:pt x="268" y="732"/>
                    <a:pt x="357" y="642"/>
                    <a:pt x="357" y="553"/>
                  </a:cubicBezTo>
                  <a:lnTo>
                    <a:pt x="357" y="178"/>
                  </a:lnTo>
                  <a:cubicBezTo>
                    <a:pt x="357" y="89"/>
                    <a:pt x="26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6" name="Google Shape;8196;p35"/>
            <p:cNvSpPr/>
            <p:nvPr/>
          </p:nvSpPr>
          <p:spPr>
            <a:xfrm>
              <a:off x="1313125" y="3656625"/>
              <a:ext cx="8950" cy="18300"/>
            </a:xfrm>
            <a:custGeom>
              <a:avLst/>
              <a:gdLst/>
              <a:ahLst/>
              <a:cxnLst/>
              <a:rect l="l" t="t" r="r" b="b"/>
              <a:pathLst>
                <a:path w="358" h="732" extrusionOk="0">
                  <a:moveTo>
                    <a:pt x="179" y="0"/>
                  </a:moveTo>
                  <a:cubicBezTo>
                    <a:pt x="72" y="0"/>
                    <a:pt x="1" y="89"/>
                    <a:pt x="1" y="178"/>
                  </a:cubicBezTo>
                  <a:lnTo>
                    <a:pt x="1" y="553"/>
                  </a:lnTo>
                  <a:cubicBezTo>
                    <a:pt x="1" y="642"/>
                    <a:pt x="72" y="732"/>
                    <a:pt x="179" y="732"/>
                  </a:cubicBezTo>
                  <a:cubicBezTo>
                    <a:pt x="268" y="732"/>
                    <a:pt x="358" y="642"/>
                    <a:pt x="358" y="553"/>
                  </a:cubicBezTo>
                  <a:lnTo>
                    <a:pt x="358" y="178"/>
                  </a:lnTo>
                  <a:cubicBezTo>
                    <a:pt x="358" y="89"/>
                    <a:pt x="26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7" name="Google Shape;8197;p35"/>
            <p:cNvSpPr/>
            <p:nvPr/>
          </p:nvSpPr>
          <p:spPr>
            <a:xfrm>
              <a:off x="1271650" y="3678025"/>
              <a:ext cx="8500" cy="18325"/>
            </a:xfrm>
            <a:custGeom>
              <a:avLst/>
              <a:gdLst/>
              <a:ahLst/>
              <a:cxnLst/>
              <a:rect l="l" t="t" r="r" b="b"/>
              <a:pathLst>
                <a:path w="340" h="733" extrusionOk="0">
                  <a:moveTo>
                    <a:pt x="161" y="1"/>
                  </a:moveTo>
                  <a:cubicBezTo>
                    <a:pt x="72" y="1"/>
                    <a:pt x="0" y="72"/>
                    <a:pt x="0" y="179"/>
                  </a:cubicBezTo>
                  <a:lnTo>
                    <a:pt x="0" y="554"/>
                  </a:lnTo>
                  <a:cubicBezTo>
                    <a:pt x="0" y="643"/>
                    <a:pt x="72" y="732"/>
                    <a:pt x="161" y="732"/>
                  </a:cubicBezTo>
                  <a:cubicBezTo>
                    <a:pt x="268" y="732"/>
                    <a:pt x="339" y="643"/>
                    <a:pt x="339" y="554"/>
                  </a:cubicBezTo>
                  <a:lnTo>
                    <a:pt x="339" y="179"/>
                  </a:lnTo>
                  <a:cubicBezTo>
                    <a:pt x="339" y="72"/>
                    <a:pt x="268"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8" name="Google Shape;8198;p35"/>
            <p:cNvSpPr/>
            <p:nvPr/>
          </p:nvSpPr>
          <p:spPr>
            <a:xfrm>
              <a:off x="1114625" y="3619175"/>
              <a:ext cx="36600" cy="34775"/>
            </a:xfrm>
            <a:custGeom>
              <a:avLst/>
              <a:gdLst/>
              <a:ahLst/>
              <a:cxnLst/>
              <a:rect l="l" t="t" r="r" b="b"/>
              <a:pathLst>
                <a:path w="1464" h="1391" extrusionOk="0">
                  <a:moveTo>
                    <a:pt x="1153" y="0"/>
                  </a:moveTo>
                  <a:cubicBezTo>
                    <a:pt x="1070" y="0"/>
                    <a:pt x="988" y="37"/>
                    <a:pt x="929" y="106"/>
                  </a:cubicBezTo>
                  <a:cubicBezTo>
                    <a:pt x="786" y="249"/>
                    <a:pt x="643" y="374"/>
                    <a:pt x="500" y="517"/>
                  </a:cubicBezTo>
                  <a:cubicBezTo>
                    <a:pt x="358" y="642"/>
                    <a:pt x="233" y="767"/>
                    <a:pt x="108" y="909"/>
                  </a:cubicBezTo>
                  <a:cubicBezTo>
                    <a:pt x="1" y="1016"/>
                    <a:pt x="1" y="1213"/>
                    <a:pt x="108" y="1320"/>
                  </a:cubicBezTo>
                  <a:cubicBezTo>
                    <a:pt x="161" y="1373"/>
                    <a:pt x="251" y="1391"/>
                    <a:pt x="322" y="1391"/>
                  </a:cubicBezTo>
                  <a:cubicBezTo>
                    <a:pt x="393" y="1391"/>
                    <a:pt x="465" y="1373"/>
                    <a:pt x="518" y="1302"/>
                  </a:cubicBezTo>
                  <a:cubicBezTo>
                    <a:pt x="643" y="1177"/>
                    <a:pt x="768" y="1070"/>
                    <a:pt x="893" y="945"/>
                  </a:cubicBezTo>
                  <a:cubicBezTo>
                    <a:pt x="1054" y="802"/>
                    <a:pt x="1214" y="659"/>
                    <a:pt x="1357" y="499"/>
                  </a:cubicBezTo>
                  <a:cubicBezTo>
                    <a:pt x="1464" y="374"/>
                    <a:pt x="1464" y="178"/>
                    <a:pt x="1339" y="71"/>
                  </a:cubicBezTo>
                  <a:cubicBezTo>
                    <a:pt x="1284" y="23"/>
                    <a:pt x="1218" y="0"/>
                    <a:pt x="115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9" name="Google Shape;8199;p35"/>
            <p:cNvSpPr/>
            <p:nvPr/>
          </p:nvSpPr>
          <p:spPr>
            <a:xfrm>
              <a:off x="1158800" y="3593100"/>
              <a:ext cx="18750" cy="17150"/>
            </a:xfrm>
            <a:custGeom>
              <a:avLst/>
              <a:gdLst/>
              <a:ahLst/>
              <a:cxnLst/>
              <a:rect l="l" t="t" r="r" b="b"/>
              <a:pathLst>
                <a:path w="750" h="686" extrusionOk="0">
                  <a:moveTo>
                    <a:pt x="420" y="1"/>
                  </a:moveTo>
                  <a:cubicBezTo>
                    <a:pt x="347" y="1"/>
                    <a:pt x="274" y="27"/>
                    <a:pt x="214" y="79"/>
                  </a:cubicBezTo>
                  <a:lnTo>
                    <a:pt x="125" y="186"/>
                  </a:lnTo>
                  <a:cubicBezTo>
                    <a:pt x="0" y="311"/>
                    <a:pt x="0" y="489"/>
                    <a:pt x="107" y="596"/>
                  </a:cubicBezTo>
                  <a:cubicBezTo>
                    <a:pt x="179" y="668"/>
                    <a:pt x="250" y="685"/>
                    <a:pt x="321" y="685"/>
                  </a:cubicBezTo>
                  <a:cubicBezTo>
                    <a:pt x="393" y="685"/>
                    <a:pt x="464" y="668"/>
                    <a:pt x="518" y="614"/>
                  </a:cubicBezTo>
                  <a:lnTo>
                    <a:pt x="625" y="507"/>
                  </a:lnTo>
                  <a:cubicBezTo>
                    <a:pt x="750" y="382"/>
                    <a:pt x="750" y="204"/>
                    <a:pt x="643" y="97"/>
                  </a:cubicBezTo>
                  <a:cubicBezTo>
                    <a:pt x="578" y="32"/>
                    <a:pt x="498" y="1"/>
                    <a:pt x="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9" name="TextBox 18"/>
          <p:cNvSpPr txBox="1"/>
          <p:nvPr/>
        </p:nvSpPr>
        <p:spPr>
          <a:xfrm>
            <a:off x="1850778" y="232706"/>
            <a:ext cx="6580434" cy="1138773"/>
          </a:xfrm>
          <a:prstGeom prst="rect">
            <a:avLst/>
          </a:prstGeom>
          <a:noFill/>
        </p:spPr>
        <p:txBody>
          <a:bodyPr wrap="square">
            <a:spAutoFit/>
          </a:bodyPr>
          <a:lstStyle/>
          <a:p>
            <a:r>
              <a:rPr lang="en-US" sz="2000" b="1" dirty="0">
                <a:solidFill>
                  <a:schemeClr val="tx2"/>
                </a:solidFill>
              </a:rPr>
              <a:t>Thông tin 1. </a:t>
            </a:r>
            <a:endParaRPr lang="en-US" sz="2000" b="1" dirty="0">
              <a:solidFill>
                <a:schemeClr val="tx2"/>
              </a:solidFill>
            </a:endParaRPr>
          </a:p>
          <a:p>
            <a:r>
              <a:rPr lang="en-US" sz="1600" b="1" dirty="0" err="1"/>
              <a:t>Trích</a:t>
            </a:r>
            <a:r>
              <a:rPr lang="en-US" sz="1600" b="1" dirty="0"/>
              <a:t> </a:t>
            </a:r>
            <a:r>
              <a:rPr lang="en-US" sz="1600" b="1" dirty="0" err="1"/>
              <a:t>Luật</a:t>
            </a:r>
            <a:r>
              <a:rPr lang="en-US" sz="1600" b="1" dirty="0"/>
              <a:t> Phòng </a:t>
            </a:r>
            <a:r>
              <a:rPr lang="en-US" sz="1600" b="1" dirty="0" err="1"/>
              <a:t>cháy</a:t>
            </a:r>
            <a:r>
              <a:rPr lang="en-US" sz="1600" b="1" dirty="0"/>
              <a:t> </a:t>
            </a:r>
            <a:r>
              <a:rPr lang="en-US" sz="1600" b="1" dirty="0" err="1"/>
              <a:t>và</a:t>
            </a:r>
            <a:r>
              <a:rPr lang="en-US" sz="1600" b="1" dirty="0"/>
              <a:t> </a:t>
            </a:r>
            <a:r>
              <a:rPr lang="en-US" sz="1600" b="1" dirty="0" err="1"/>
              <a:t>chữa</a:t>
            </a:r>
            <a:r>
              <a:rPr lang="en-US" sz="1600" b="1" dirty="0"/>
              <a:t> </a:t>
            </a:r>
            <a:r>
              <a:rPr lang="en-US" sz="1600" b="1" dirty="0" err="1"/>
              <a:t>cháy</a:t>
            </a:r>
            <a:r>
              <a:rPr lang="en-US" sz="1600" b="1" dirty="0"/>
              <a:t> năm 2001 </a:t>
            </a:r>
            <a:r>
              <a:rPr lang="en-US" sz="1600" b="1" dirty="0" err="1"/>
              <a:t>sửa</a:t>
            </a:r>
            <a:r>
              <a:rPr lang="en-US" sz="1600" b="1" dirty="0"/>
              <a:t> </a:t>
            </a:r>
            <a:r>
              <a:rPr lang="en-US" sz="1600" b="1" dirty="0" err="1"/>
              <a:t>đổi</a:t>
            </a:r>
            <a:r>
              <a:rPr lang="en-US" sz="1600" b="1" dirty="0"/>
              <a:t>, </a:t>
            </a:r>
            <a:r>
              <a:rPr lang="en-US" sz="1600" b="1" dirty="0" err="1"/>
              <a:t>bổ</a:t>
            </a:r>
            <a:r>
              <a:rPr lang="en-US" sz="1600" b="1" dirty="0"/>
              <a:t> sung năm 2013 </a:t>
            </a:r>
            <a:endParaRPr lang="en-US" sz="1600" b="1" dirty="0"/>
          </a:p>
          <a:p>
            <a:r>
              <a:rPr lang="en-US" sz="1600" i="1" dirty="0" err="1"/>
              <a:t>Điều</a:t>
            </a:r>
            <a:r>
              <a:rPr lang="en-US" sz="1600" i="1" dirty="0"/>
              <a:t> 13. </a:t>
            </a:r>
            <a:r>
              <a:rPr lang="en-US" sz="1600" i="1" dirty="0" err="1"/>
              <a:t>Các</a:t>
            </a:r>
            <a:r>
              <a:rPr lang="en-US" sz="1600" i="1" dirty="0"/>
              <a:t> </a:t>
            </a:r>
            <a:r>
              <a:rPr lang="en-US" sz="1600" i="1" dirty="0" err="1"/>
              <a:t>hành</a:t>
            </a:r>
            <a:r>
              <a:rPr lang="en-US" sz="1600" i="1" dirty="0"/>
              <a:t> vi </a:t>
            </a:r>
            <a:r>
              <a:rPr lang="en-US" sz="1600" i="1" dirty="0" err="1"/>
              <a:t>bị</a:t>
            </a:r>
            <a:r>
              <a:rPr lang="en-US" sz="1600" i="1" dirty="0"/>
              <a:t> </a:t>
            </a:r>
            <a:r>
              <a:rPr lang="en-US" sz="1600" i="1" dirty="0" err="1"/>
              <a:t>nghiêm</a:t>
            </a:r>
            <a:r>
              <a:rPr lang="en-US" sz="1600" i="1" dirty="0"/>
              <a:t> </a:t>
            </a:r>
            <a:r>
              <a:rPr lang="en-US" sz="1600" i="1" dirty="0" err="1"/>
              <a:t>cấm</a:t>
            </a:r>
            <a:r>
              <a:rPr lang="en-US" sz="1600" i="1" dirty="0"/>
              <a:t> </a:t>
            </a:r>
            <a:endParaRPr lang="en-US" sz="1600" i="1" dirty="0"/>
          </a:p>
        </p:txBody>
      </p:sp>
      <p:sp>
        <p:nvSpPr>
          <p:cNvPr id="21" name="TextBox 20"/>
          <p:cNvSpPr txBox="1"/>
          <p:nvPr/>
        </p:nvSpPr>
        <p:spPr>
          <a:xfrm>
            <a:off x="1806588" y="1591246"/>
            <a:ext cx="6727812" cy="1384995"/>
          </a:xfrm>
          <a:prstGeom prst="rect">
            <a:avLst/>
          </a:prstGeom>
          <a:noFill/>
        </p:spPr>
        <p:txBody>
          <a:bodyPr wrap="square">
            <a:spAutoFit/>
          </a:bodyPr>
          <a:lstStyle/>
          <a:p>
            <a:r>
              <a:rPr lang="en-US" sz="2000" b="1" dirty="0">
                <a:solidFill>
                  <a:schemeClr val="tx2"/>
                </a:solidFill>
              </a:rPr>
              <a:t>Thông tin 2. </a:t>
            </a:r>
            <a:endParaRPr lang="en-US" sz="2000" b="1" dirty="0">
              <a:solidFill>
                <a:schemeClr val="tx2"/>
              </a:solidFill>
            </a:endParaRPr>
          </a:p>
          <a:p>
            <a:r>
              <a:rPr lang="en-US" sz="1600" b="1" dirty="0" err="1"/>
              <a:t>Trích</a:t>
            </a:r>
            <a:r>
              <a:rPr lang="en-US" sz="1600" b="1" dirty="0"/>
              <a:t> </a:t>
            </a:r>
            <a:r>
              <a:rPr lang="en-US" sz="1600" b="1" dirty="0" err="1"/>
              <a:t>Luật</a:t>
            </a:r>
            <a:r>
              <a:rPr lang="en-US" sz="1600" b="1" dirty="0"/>
              <a:t> </a:t>
            </a:r>
            <a:r>
              <a:rPr lang="en-US" sz="1600" b="1" dirty="0" err="1"/>
              <a:t>Quản</a:t>
            </a:r>
            <a:r>
              <a:rPr lang="en-US" sz="1600" b="1" dirty="0"/>
              <a:t> </a:t>
            </a:r>
            <a:r>
              <a:rPr lang="en-US" sz="1600" b="1" dirty="0" err="1"/>
              <a:t>lí</a:t>
            </a:r>
            <a:r>
              <a:rPr lang="en-US" sz="1600" b="1" dirty="0"/>
              <a:t> </a:t>
            </a:r>
            <a:r>
              <a:rPr lang="en-US" sz="1600" b="1" dirty="0" err="1"/>
              <a:t>vũ</a:t>
            </a:r>
            <a:r>
              <a:rPr lang="en-US" sz="1600" b="1" dirty="0"/>
              <a:t> </a:t>
            </a:r>
            <a:r>
              <a:rPr lang="en-US" sz="1600" b="1" dirty="0" err="1"/>
              <a:t>khí</a:t>
            </a:r>
            <a:r>
              <a:rPr lang="en-US" sz="1600" b="1" dirty="0"/>
              <a:t>, </a:t>
            </a:r>
            <a:r>
              <a:rPr lang="en-US" sz="1600" b="1" dirty="0" err="1"/>
              <a:t>vật</a:t>
            </a:r>
            <a:r>
              <a:rPr lang="en-US" sz="1600" b="1" dirty="0"/>
              <a:t> </a:t>
            </a:r>
            <a:r>
              <a:rPr lang="en-US" sz="1600" b="1" dirty="0" err="1"/>
              <a:t>liệu</a:t>
            </a:r>
            <a:r>
              <a:rPr lang="en-US" sz="1600" b="1" dirty="0"/>
              <a:t> </a:t>
            </a:r>
            <a:r>
              <a:rPr lang="en-US" sz="1600" b="1" dirty="0" err="1"/>
              <a:t>nổ</a:t>
            </a:r>
            <a:r>
              <a:rPr lang="en-US" sz="1600" b="1" dirty="0"/>
              <a:t> </a:t>
            </a:r>
            <a:r>
              <a:rPr lang="en-US" sz="1600" b="1" dirty="0" err="1"/>
              <a:t>và</a:t>
            </a:r>
            <a:r>
              <a:rPr lang="en-US" sz="1600" b="1" dirty="0"/>
              <a:t> </a:t>
            </a:r>
            <a:r>
              <a:rPr lang="en-US" sz="1600" b="1" dirty="0" err="1"/>
              <a:t>công</a:t>
            </a:r>
            <a:r>
              <a:rPr lang="en-US" sz="1600" b="1" dirty="0"/>
              <a:t> </a:t>
            </a:r>
            <a:r>
              <a:rPr lang="en-US" sz="1600" b="1" dirty="0" err="1"/>
              <a:t>cụ</a:t>
            </a:r>
            <a:r>
              <a:rPr lang="en-US" sz="1600" b="1" dirty="0"/>
              <a:t> </a:t>
            </a:r>
            <a:r>
              <a:rPr lang="en-US" sz="1600" b="1" dirty="0" err="1"/>
              <a:t>hỗ</a:t>
            </a:r>
            <a:r>
              <a:rPr lang="en-US" sz="1600" b="1" dirty="0"/>
              <a:t> </a:t>
            </a:r>
            <a:r>
              <a:rPr lang="en-US" sz="1600" b="1" dirty="0" err="1"/>
              <a:t>trợ</a:t>
            </a:r>
            <a:r>
              <a:rPr lang="en-US" sz="1600" b="1" dirty="0"/>
              <a:t> năm 2017 </a:t>
            </a:r>
            <a:r>
              <a:rPr lang="en-US" sz="1600" b="1" dirty="0" err="1"/>
              <a:t>sửa</a:t>
            </a:r>
            <a:r>
              <a:rPr lang="en-US" sz="1600" b="1" dirty="0"/>
              <a:t> </a:t>
            </a:r>
            <a:r>
              <a:rPr lang="en-US" sz="1600" b="1" dirty="0" err="1"/>
              <a:t>đổi</a:t>
            </a:r>
            <a:r>
              <a:rPr lang="en-US" sz="1600" b="1" dirty="0"/>
              <a:t>, </a:t>
            </a:r>
            <a:r>
              <a:rPr lang="en-US" sz="1600" b="1" dirty="0" err="1"/>
              <a:t>bổ</a:t>
            </a:r>
            <a:r>
              <a:rPr lang="en-US" sz="1600" b="1" dirty="0"/>
              <a:t> sung  năm 2020 </a:t>
            </a:r>
            <a:endParaRPr lang="en-US" sz="1600" b="1" dirty="0"/>
          </a:p>
          <a:p>
            <a:r>
              <a:rPr lang="en-US" sz="1600" i="1" dirty="0" err="1"/>
              <a:t>Điều</a:t>
            </a:r>
            <a:r>
              <a:rPr lang="en-US" sz="1600" i="1" dirty="0"/>
              <a:t> 5. </a:t>
            </a:r>
            <a:r>
              <a:rPr lang="en-US" sz="1600" i="1" dirty="0" err="1"/>
              <a:t>Các</a:t>
            </a:r>
            <a:r>
              <a:rPr lang="en-US" sz="1600" i="1" dirty="0"/>
              <a:t> </a:t>
            </a:r>
            <a:r>
              <a:rPr lang="en-US" sz="1600" i="1" dirty="0" err="1"/>
              <a:t>hành</a:t>
            </a:r>
            <a:r>
              <a:rPr lang="en-US" sz="1600" i="1" dirty="0"/>
              <a:t> vi </a:t>
            </a:r>
            <a:r>
              <a:rPr lang="en-US" sz="1600" i="1" dirty="0" err="1"/>
              <a:t>bị</a:t>
            </a:r>
            <a:r>
              <a:rPr lang="en-US" sz="1600" i="1" dirty="0"/>
              <a:t> </a:t>
            </a:r>
            <a:r>
              <a:rPr lang="en-US" sz="1600" i="1" dirty="0" err="1"/>
              <a:t>nghiêm</a:t>
            </a:r>
            <a:r>
              <a:rPr lang="en-US" sz="1600" i="1" dirty="0"/>
              <a:t> </a:t>
            </a:r>
            <a:r>
              <a:rPr lang="en-US" sz="1600" i="1" dirty="0" err="1"/>
              <a:t>cấm</a:t>
            </a:r>
            <a:r>
              <a:rPr lang="en-US" sz="1600" i="1" dirty="0"/>
              <a:t> </a:t>
            </a:r>
            <a:r>
              <a:rPr lang="en-US" sz="1600" i="1" dirty="0" err="1"/>
              <a:t>trong</a:t>
            </a:r>
            <a:r>
              <a:rPr lang="en-US" sz="1600" i="1" dirty="0"/>
              <a:t> </a:t>
            </a:r>
            <a:r>
              <a:rPr lang="en-US" sz="1600" i="1" dirty="0" err="1"/>
              <a:t>quản</a:t>
            </a:r>
            <a:r>
              <a:rPr lang="en-US" sz="1600" i="1" dirty="0"/>
              <a:t> </a:t>
            </a:r>
            <a:r>
              <a:rPr lang="en-US" sz="1600" i="1" dirty="0" err="1"/>
              <a:t>lí</a:t>
            </a:r>
            <a:r>
              <a:rPr lang="en-US" sz="1600" i="1" dirty="0"/>
              <a:t> </a:t>
            </a:r>
            <a:r>
              <a:rPr lang="en-US" sz="1600" i="1" dirty="0" err="1"/>
              <a:t>sử</a:t>
            </a:r>
            <a:r>
              <a:rPr lang="en-US" sz="1600" i="1" dirty="0"/>
              <a:t> </a:t>
            </a:r>
            <a:r>
              <a:rPr lang="en-US" sz="1600" i="1" dirty="0" err="1"/>
              <a:t>dụng</a:t>
            </a:r>
            <a:r>
              <a:rPr lang="en-US" sz="1600" i="1" dirty="0"/>
              <a:t> </a:t>
            </a:r>
            <a:r>
              <a:rPr lang="en-US" sz="1600" i="1" dirty="0" err="1"/>
              <a:t>vũ</a:t>
            </a:r>
            <a:r>
              <a:rPr lang="en-US" sz="1600" i="1" dirty="0"/>
              <a:t> </a:t>
            </a:r>
            <a:r>
              <a:rPr lang="en-US" sz="1600" i="1" dirty="0" err="1"/>
              <a:t>khí</a:t>
            </a:r>
            <a:r>
              <a:rPr lang="en-US" sz="1600" i="1" dirty="0"/>
              <a:t>, </a:t>
            </a:r>
            <a:r>
              <a:rPr lang="en-US" sz="1600" i="1" dirty="0" err="1"/>
              <a:t>vật</a:t>
            </a:r>
            <a:r>
              <a:rPr lang="en-US" sz="1600" i="1" dirty="0"/>
              <a:t> </a:t>
            </a:r>
            <a:r>
              <a:rPr lang="en-US" sz="1600" i="1" dirty="0" err="1"/>
              <a:t>liệu</a:t>
            </a:r>
            <a:r>
              <a:rPr lang="en-US" sz="1600" i="1" dirty="0"/>
              <a:t> </a:t>
            </a:r>
            <a:r>
              <a:rPr lang="en-US" sz="1600" i="1" dirty="0" err="1"/>
              <a:t>nổ</a:t>
            </a:r>
            <a:r>
              <a:rPr lang="en-US" sz="1600" i="1" dirty="0"/>
              <a:t>,  </a:t>
            </a:r>
            <a:r>
              <a:rPr lang="en-US" sz="1600" i="1" dirty="0" err="1"/>
              <a:t>tiền</a:t>
            </a:r>
            <a:r>
              <a:rPr lang="en-US" sz="1600" i="1" dirty="0"/>
              <a:t> </a:t>
            </a:r>
            <a:r>
              <a:rPr lang="en-US" sz="1600" i="1" dirty="0" err="1"/>
              <a:t>chất</a:t>
            </a:r>
            <a:r>
              <a:rPr lang="en-US" sz="1600" i="1" dirty="0"/>
              <a:t> </a:t>
            </a:r>
            <a:r>
              <a:rPr lang="en-US" sz="1600" i="1" dirty="0" err="1"/>
              <a:t>thuốc</a:t>
            </a:r>
            <a:r>
              <a:rPr lang="en-US" sz="1600" i="1" dirty="0"/>
              <a:t> </a:t>
            </a:r>
            <a:r>
              <a:rPr lang="en-US" sz="1600" i="1" dirty="0" err="1"/>
              <a:t>nổ</a:t>
            </a:r>
            <a:r>
              <a:rPr lang="en-US" sz="1600" i="1" dirty="0"/>
              <a:t> </a:t>
            </a:r>
            <a:r>
              <a:rPr lang="en-US" sz="1600" i="1" dirty="0" err="1"/>
              <a:t>và</a:t>
            </a:r>
            <a:r>
              <a:rPr lang="en-US" sz="1600" i="1" dirty="0"/>
              <a:t> </a:t>
            </a:r>
            <a:r>
              <a:rPr lang="en-US" sz="1600" i="1" dirty="0" err="1"/>
              <a:t>công</a:t>
            </a:r>
            <a:r>
              <a:rPr lang="en-US" sz="1600" i="1" dirty="0"/>
              <a:t> </a:t>
            </a:r>
            <a:r>
              <a:rPr lang="en-US" sz="1600" i="1" dirty="0" err="1"/>
              <a:t>cụ</a:t>
            </a:r>
            <a:r>
              <a:rPr lang="en-US" sz="1600" i="1" dirty="0"/>
              <a:t> </a:t>
            </a:r>
            <a:r>
              <a:rPr lang="en-US" sz="1600" i="1" dirty="0" err="1"/>
              <a:t>hỗ</a:t>
            </a:r>
            <a:r>
              <a:rPr lang="en-US" sz="1600" i="1" dirty="0"/>
              <a:t> </a:t>
            </a:r>
            <a:r>
              <a:rPr lang="en-US" sz="1600" i="1" dirty="0" err="1"/>
              <a:t>trợ</a:t>
            </a:r>
            <a:r>
              <a:rPr lang="en-US" sz="1600" i="1" dirty="0"/>
              <a:t> </a:t>
            </a:r>
            <a:endParaRPr lang="en-US" sz="1600" i="1" dirty="0"/>
          </a:p>
        </p:txBody>
      </p:sp>
      <p:sp>
        <p:nvSpPr>
          <p:cNvPr id="23" name="TextBox 22"/>
          <p:cNvSpPr txBox="1"/>
          <p:nvPr/>
        </p:nvSpPr>
        <p:spPr>
          <a:xfrm>
            <a:off x="1806588" y="2989325"/>
            <a:ext cx="6788772" cy="584775"/>
          </a:xfrm>
          <a:prstGeom prst="rect">
            <a:avLst/>
          </a:prstGeom>
          <a:noFill/>
        </p:spPr>
        <p:txBody>
          <a:bodyPr wrap="square">
            <a:spAutoFit/>
          </a:bodyPr>
          <a:lstStyle/>
          <a:p>
            <a:r>
              <a:rPr lang="vi-VN" sz="1600" b="1" dirty="0"/>
              <a:t>Trích Luật Bảo vệ môi trường năm 2020 </a:t>
            </a:r>
            <a:endParaRPr lang="vi-VN" sz="1600" b="1" dirty="0"/>
          </a:p>
          <a:p>
            <a:r>
              <a:rPr lang="vi-VN" sz="1600" i="1" dirty="0"/>
              <a:t>Điều 6. Các hành vi bị nghiêm cấm trong hoạt động bảo vệ rừng </a:t>
            </a:r>
            <a:endParaRPr lang="vi-VN" sz="1600" i="1" dirty="0"/>
          </a:p>
        </p:txBody>
      </p:sp>
      <p:sp>
        <p:nvSpPr>
          <p:cNvPr id="25" name="TextBox 24"/>
          <p:cNvSpPr txBox="1"/>
          <p:nvPr/>
        </p:nvSpPr>
        <p:spPr>
          <a:xfrm>
            <a:off x="1849980" y="3736955"/>
            <a:ext cx="5961563" cy="892552"/>
          </a:xfrm>
          <a:prstGeom prst="rect">
            <a:avLst/>
          </a:prstGeom>
          <a:noFill/>
        </p:spPr>
        <p:txBody>
          <a:bodyPr wrap="square">
            <a:spAutoFit/>
          </a:bodyPr>
          <a:lstStyle/>
          <a:p>
            <a:r>
              <a:rPr lang="en-US" sz="2000" b="1" dirty="0">
                <a:solidFill>
                  <a:schemeClr val="tx2"/>
                </a:solidFill>
              </a:rPr>
              <a:t>Thông tin 3. </a:t>
            </a:r>
            <a:endParaRPr lang="en-US" sz="2000" b="1" dirty="0">
              <a:solidFill>
                <a:schemeClr val="tx2"/>
              </a:solidFill>
            </a:endParaRPr>
          </a:p>
          <a:p>
            <a:r>
              <a:rPr lang="en-US" sz="1600" b="1" dirty="0" err="1"/>
              <a:t>Trích</a:t>
            </a:r>
            <a:r>
              <a:rPr lang="en-US" sz="1600" b="1" dirty="0"/>
              <a:t> </a:t>
            </a:r>
            <a:r>
              <a:rPr lang="en-US" sz="1600" b="1" dirty="0" err="1"/>
              <a:t>Luật</a:t>
            </a:r>
            <a:r>
              <a:rPr lang="en-US" sz="1600" b="1" dirty="0"/>
              <a:t> </a:t>
            </a:r>
            <a:r>
              <a:rPr lang="en-US" sz="1600" b="1" dirty="0" err="1"/>
              <a:t>Hoá</a:t>
            </a:r>
            <a:r>
              <a:rPr lang="en-US" sz="1600" b="1" dirty="0"/>
              <a:t> </a:t>
            </a:r>
            <a:r>
              <a:rPr lang="en-US" sz="1600" b="1" dirty="0" err="1"/>
              <a:t>chất</a:t>
            </a:r>
            <a:r>
              <a:rPr lang="en-US" sz="1600" b="1" dirty="0"/>
              <a:t> năm 2007 </a:t>
            </a:r>
            <a:endParaRPr lang="en-US" sz="1600" b="1" dirty="0"/>
          </a:p>
          <a:p>
            <a:r>
              <a:rPr lang="en-US" sz="1600" i="1" dirty="0" err="1"/>
              <a:t>Điều</a:t>
            </a:r>
            <a:r>
              <a:rPr lang="en-US" sz="1600" i="1" dirty="0"/>
              <a:t> 7. </a:t>
            </a:r>
            <a:r>
              <a:rPr lang="en-US" sz="1600" i="1" dirty="0" err="1"/>
              <a:t>Các</a:t>
            </a:r>
            <a:r>
              <a:rPr lang="en-US" sz="1600" i="1" dirty="0"/>
              <a:t> </a:t>
            </a:r>
            <a:r>
              <a:rPr lang="en-US" sz="1600" i="1" dirty="0" err="1"/>
              <a:t>hành</a:t>
            </a:r>
            <a:r>
              <a:rPr lang="en-US" sz="1600" i="1" dirty="0"/>
              <a:t> vi </a:t>
            </a:r>
            <a:r>
              <a:rPr lang="en-US" sz="1600" i="1" dirty="0" err="1"/>
              <a:t>bị</a:t>
            </a:r>
            <a:r>
              <a:rPr lang="en-US" sz="1600" i="1" dirty="0"/>
              <a:t> </a:t>
            </a:r>
            <a:r>
              <a:rPr lang="en-US" sz="1600" i="1" dirty="0" err="1"/>
              <a:t>nghiêm</a:t>
            </a:r>
            <a:r>
              <a:rPr lang="en-US" sz="1600" i="1" dirty="0"/>
              <a:t> </a:t>
            </a:r>
            <a:r>
              <a:rPr lang="en-US" sz="1600" i="1" dirty="0" err="1"/>
              <a:t>cấm</a:t>
            </a:r>
            <a:r>
              <a:rPr lang="en-US" sz="1600" i="1" dirty="0"/>
              <a:t> </a:t>
            </a:r>
            <a:r>
              <a:rPr lang="en-US" sz="1600" i="1" dirty="0" err="1"/>
              <a:t>trong</a:t>
            </a:r>
            <a:r>
              <a:rPr lang="en-US" sz="1600" i="1" dirty="0"/>
              <a:t> </a:t>
            </a:r>
            <a:r>
              <a:rPr lang="en-US" sz="1600" i="1" dirty="0" err="1"/>
              <a:t>hoạt</a:t>
            </a:r>
            <a:r>
              <a:rPr lang="en-US" sz="1600" i="1" dirty="0"/>
              <a:t> </a:t>
            </a:r>
            <a:r>
              <a:rPr lang="en-US" sz="1600" i="1" dirty="0" err="1"/>
              <a:t>động</a:t>
            </a:r>
            <a:r>
              <a:rPr lang="en-US" sz="1600" i="1" dirty="0"/>
              <a:t> </a:t>
            </a:r>
            <a:r>
              <a:rPr lang="en-US" sz="1600" i="1" dirty="0" err="1"/>
              <a:t>hoá</a:t>
            </a:r>
            <a:r>
              <a:rPr lang="en-US" sz="1600" i="1" dirty="0"/>
              <a:t> </a:t>
            </a:r>
            <a:r>
              <a:rPr lang="en-US" sz="1600" i="1" dirty="0" err="1"/>
              <a:t>chất</a:t>
            </a:r>
            <a:r>
              <a:rPr lang="en-US" sz="1600" i="1" dirty="0"/>
              <a:t> </a:t>
            </a:r>
            <a:endParaRPr lang="en-US" sz="1600" i="1" dirty="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1"/>
          <a:stretch>
            <a:fillRect/>
          </a:stretch>
        </p:blipFill>
        <p:spPr>
          <a:xfrm>
            <a:off x="373380" y="171280"/>
            <a:ext cx="6400800" cy="1344406"/>
          </a:xfrm>
          <a:prstGeom prst="round2DiagRect">
            <a:avLst>
              <a:gd name="adj1" fmla="val 16667"/>
              <a:gd name="adj2" fmla="val 0"/>
            </a:avLst>
          </a:prstGeom>
          <a:ln w="88900" cap="sq">
            <a:solidFill>
              <a:srgbClr val="FFFFFF"/>
            </a:solidFill>
            <a:miter lim="800000"/>
            <a:headEnd/>
            <a:tailEnd/>
          </a:ln>
          <a:effectLst>
            <a:outerShdw blurRad="254000" algn="tl" rotWithShape="0">
              <a:srgbClr val="000000">
                <a:alpha val="43000"/>
              </a:srgbClr>
            </a:outerShdw>
          </a:effectLst>
        </p:spPr>
      </p:pic>
      <p:pic>
        <p:nvPicPr>
          <p:cNvPr id="6" name="Picture 5"/>
          <p:cNvPicPr>
            <a:picLocks noChangeAspect="1"/>
          </p:cNvPicPr>
          <p:nvPr/>
        </p:nvPicPr>
        <p:blipFill>
          <a:blip r:embed="rId2"/>
          <a:stretch>
            <a:fillRect/>
          </a:stretch>
        </p:blipFill>
        <p:spPr>
          <a:xfrm>
            <a:off x="1143000" y="1717463"/>
            <a:ext cx="6400800" cy="1558713"/>
          </a:xfrm>
          <a:prstGeom prst="round2DiagRect">
            <a:avLst>
              <a:gd name="adj1" fmla="val 16667"/>
              <a:gd name="adj2" fmla="val 0"/>
            </a:avLst>
          </a:prstGeom>
          <a:ln w="88900" cap="sq">
            <a:solidFill>
              <a:srgbClr val="FFFFFF"/>
            </a:solidFill>
            <a:miter lim="800000"/>
            <a:headEnd/>
            <a:tailEnd/>
          </a:ln>
          <a:effectLst>
            <a:outerShdw blurRad="254000" algn="tl" rotWithShape="0">
              <a:srgbClr val="000000">
                <a:alpha val="43000"/>
              </a:srgbClr>
            </a:outerShdw>
          </a:effectLst>
        </p:spPr>
      </p:pic>
      <p:pic>
        <p:nvPicPr>
          <p:cNvPr id="8" name="Picture 7"/>
          <p:cNvPicPr>
            <a:picLocks noChangeAspect="1"/>
          </p:cNvPicPr>
          <p:nvPr/>
        </p:nvPicPr>
        <p:blipFill>
          <a:blip r:embed="rId3"/>
          <a:stretch>
            <a:fillRect/>
          </a:stretch>
        </p:blipFill>
        <p:spPr>
          <a:xfrm>
            <a:off x="1672273" y="3477953"/>
            <a:ext cx="6758940" cy="1400784"/>
          </a:xfrm>
          <a:prstGeom prst="round2DiagRect">
            <a:avLst>
              <a:gd name="adj1" fmla="val 16667"/>
              <a:gd name="adj2" fmla="val 0"/>
            </a:avLst>
          </a:prstGeom>
          <a:ln w="88900" cap="sq">
            <a:solidFill>
              <a:srgbClr val="FFFFFF"/>
            </a:solidFill>
            <a:miter lim="800000"/>
            <a:headEnd/>
            <a:tailEnd/>
          </a:ln>
          <a:effectLst>
            <a:outerShdw blurRad="254000" algn="tl" rotWithShape="0">
              <a:srgbClr val="000000">
                <a:alpha val="43000"/>
              </a:srgbClr>
            </a:outerShdw>
          </a:effectLst>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theme/theme1.xml><?xml version="1.0" encoding="utf-8"?>
<a:theme xmlns:a="http://schemas.openxmlformats.org/drawingml/2006/main" name="Basic English for Hispanic Speakers Workshop by Slidesgo">
  <a:themeElements>
    <a:clrScheme name="Simple Light">
      <a:dk1>
        <a:srgbClr val="04596F"/>
      </a:dk1>
      <a:lt1>
        <a:srgbClr val="FAEFCC"/>
      </a:lt1>
      <a:dk2>
        <a:srgbClr val="000000"/>
      </a:dk2>
      <a:lt2>
        <a:srgbClr val="DB3B44"/>
      </a:lt2>
      <a:accent1>
        <a:srgbClr val="FBB44B"/>
      </a:accent1>
      <a:accent2>
        <a:srgbClr val="FEAE9D"/>
      </a:accent2>
      <a:accent3>
        <a:srgbClr val="42996F"/>
      </a:accent3>
      <a:accent4>
        <a:srgbClr val="51B7B2"/>
      </a:accent4>
      <a:accent5>
        <a:srgbClr val="C8F1FA"/>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11435</Words>
  <Application>WPS Presentation</Application>
  <PresentationFormat>On-screen Show (16:9)</PresentationFormat>
  <Paragraphs>197</Paragraphs>
  <Slides>27</Slides>
  <Notes>11</Notes>
  <HiddenSlides>0</HiddenSlides>
  <MMClips>0</MMClips>
  <ScaleCrop>false</ScaleCrop>
  <HeadingPairs>
    <vt:vector size="6" baseType="variant">
      <vt:variant>
        <vt:lpstr>已用的字体</vt:lpstr>
      </vt:variant>
      <vt:variant>
        <vt:i4>18</vt:i4>
      </vt:variant>
      <vt:variant>
        <vt:lpstr>主题</vt:lpstr>
      </vt:variant>
      <vt:variant>
        <vt:i4>1</vt:i4>
      </vt:variant>
      <vt:variant>
        <vt:lpstr>幻灯片标题</vt:lpstr>
      </vt:variant>
      <vt:variant>
        <vt:i4>27</vt:i4>
      </vt:variant>
    </vt:vector>
  </HeadingPairs>
  <TitlesOfParts>
    <vt:vector size="46" baseType="lpstr">
      <vt:lpstr>Arial</vt:lpstr>
      <vt:lpstr>SimSun</vt:lpstr>
      <vt:lpstr>Wingdings</vt:lpstr>
      <vt:lpstr>Arial</vt:lpstr>
      <vt:lpstr>Kavoon</vt:lpstr>
      <vt:lpstr>Bebas Neue</vt:lpstr>
      <vt:lpstr>Baloo Tammudu 2</vt:lpstr>
      <vt:lpstr>Roboto Condensed Light</vt:lpstr>
      <vt:lpstr>Open Sans</vt:lpstr>
      <vt:lpstr>SVN-Internation</vt:lpstr>
      <vt:lpstr>Segoe Print</vt:lpstr>
      <vt:lpstr>inpin heiti</vt:lpstr>
      <vt:lpstr>SVN-Dumpling</vt:lpstr>
      <vt:lpstr>SVN-Sarifa</vt:lpstr>
      <vt:lpstr>SVN-Caprica Script</vt:lpstr>
      <vt:lpstr>Wide Latin</vt:lpstr>
      <vt:lpstr>Microsoft YaHei</vt:lpstr>
      <vt:lpstr>Arial Unicode MS</vt:lpstr>
      <vt:lpstr>Basic English for Hispanic Speakers Workshop by Slidesgo</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
  <cp:lastModifiedBy>Admin</cp:lastModifiedBy>
  <cp:revision>25</cp:revision>
  <dcterms:created xsi:type="dcterms:W3CDTF">2023-08-03T03:29:21Z</dcterms:created>
  <dcterms:modified xsi:type="dcterms:W3CDTF">2023-08-03T03:37:26Z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530E947E57DA4A48AA15A2618D41785E</vt:lpwstr>
  </property>
  <property fmtid="{D5CDD505-2E9C-101B-9397-08002B2CF9AE}" pid="3" name="KSOProductBuildVer">
    <vt:lpwstr>1033-11.2.0.11537</vt:lpwstr>
  </property>
</Properties>
</file>